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12" r:id="rId5"/>
    <p:sldId id="313" r:id="rId6"/>
    <p:sldId id="278" r:id="rId7"/>
    <p:sldId id="291" r:id="rId8"/>
    <p:sldId id="318" r:id="rId9"/>
    <p:sldId id="323" r:id="rId10"/>
    <p:sldId id="279" r:id="rId11"/>
    <p:sldId id="283" r:id="rId12"/>
    <p:sldId id="315" r:id="rId13"/>
    <p:sldId id="316" r:id="rId14"/>
    <p:sldId id="277" r:id="rId15"/>
    <p:sldId id="299" r:id="rId16"/>
    <p:sldId id="305" r:id="rId17"/>
    <p:sldId id="306" r:id="rId18"/>
    <p:sldId id="309" r:id="rId19"/>
    <p:sldId id="301" r:id="rId20"/>
    <p:sldId id="303" r:id="rId21"/>
    <p:sldId id="304" r:id="rId22"/>
    <p:sldId id="322" r:id="rId23"/>
    <p:sldId id="320" r:id="rId24"/>
    <p:sldId id="296" r:id="rId25"/>
  </p:sldIdLst>
  <p:sldSz cx="9144000" cy="5143500" type="screen16x9"/>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RES ROSELLO Jordi (EAC)" initials="TRJ(" lastIdx="1" clrIdx="0">
    <p:extLst>
      <p:ext uri="{19B8F6BF-5375-455C-9EA6-DF929625EA0E}">
        <p15:presenceInfo xmlns:p15="http://schemas.microsoft.com/office/powerpoint/2012/main" userId="S-1-5-21-1606980848-2025429265-839522115-1013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FA6B05"/>
    <a:srgbClr val="3166CF"/>
    <a:srgbClr val="3E6FD2"/>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CF195-B73F-67F2-BDFE-7FD42E27A6ED}" v="331" dt="2022-01-21T15:51:10.736"/>
    <p1510:client id="{07C9EE81-3B03-9086-7D39-41545CA12002}" v="10" dt="2022-01-19T08:17:09.457"/>
    <p1510:client id="{1C4C30FB-5026-2D0F-2C21-E132920DD986}" v="135" dt="2022-01-24T10:11:04.264"/>
    <p1510:client id="{22789A89-BA5F-433B-91E8-D3CD8E022AE3}" v="11" dt="2022-03-18T16:16:42.712"/>
    <p1510:client id="{229C6F3D-8060-964C-A8F5-2218319F30F7}" v="114" dt="2022-01-19T14:50:29.557"/>
    <p1510:client id="{24DCC1BD-04D9-0EB9-1D39-1DFCC9BEF4CD}" v="176" dt="2022-01-24T10:30:25.782"/>
    <p1510:client id="{2C6F0864-E2C9-8CD4-E9DD-39977E5D8252}" v="989" dt="2022-01-24T09:04:50.852"/>
    <p1510:client id="{2DD5D2FD-19A1-7F93-0508-2D761EA3CF7B}" v="1" dt="2022-01-27T08:28:00.495"/>
    <p1510:client id="{38047C04-0ACB-8F25-E737-792C10238839}" v="55" dt="2022-01-18T11:14:44.680"/>
    <p1510:client id="{3B79571A-A736-4001-BA91-948CFA951469}" v="38" dt="2022-03-18T16:30:18.710"/>
    <p1510:client id="{445E6883-5419-4393-BA88-8EE95E7BA8A9}" v="23" dt="2022-01-18T17:15:07.062"/>
    <p1510:client id="{4988BC7B-552A-BBE8-79BD-C4BB5C2FFAB4}" v="10" dt="2022-03-22T08:49:46.065"/>
    <p1510:client id="{4D1793DC-42A6-8544-CBBF-3561D025F432}" v="3" dt="2022-01-18T16:48:26.269"/>
    <p1510:client id="{4D24E04F-7963-965E-512E-5AB0DC46416E}" v="1270" dt="2022-01-19T11:44:49.736"/>
    <p1510:client id="{4FC93EAF-9671-8C28-86D7-A427942F8F65}" v="85" dt="2022-01-21T16:04:46.828"/>
    <p1510:client id="{4FEEBFCC-6FB1-F8AB-65C5-E4903A125BEE}" v="203" dt="2022-01-18T11:46:18.984"/>
    <p1510:client id="{6D1784F8-6EC9-6EB0-8C8B-C98932841F2E}" v="78" dt="2022-01-24T06:58:41.146"/>
    <p1510:client id="{7352582B-E876-8DE7-A934-BF5A09C3C272}" v="537" dt="2022-03-21T17:29:15.617"/>
    <p1510:client id="{84DF8B6E-E8FB-3035-4E42-EB0E4A4D0346}" v="211" dt="2022-01-24T14:04:41.855"/>
    <p1510:client id="{98DF6A30-6F12-1513-2F48-65F46CD79BF7}" v="159" dt="2022-01-24T08:55:11.626"/>
    <p1510:client id="{9E1936BA-543C-4C23-B730-360572CEFA07}" v="680" dt="2022-03-21T17:06:17.261"/>
    <p1510:client id="{A0DE0A54-A9D6-4DCF-ABFB-45D4C495F5BC}" v="77" dt="2022-03-18T16:21:50.999"/>
    <p1510:client id="{BB0DCF34-597F-53D0-DD88-60B9EDB7F74A}" v="32" dt="2022-01-24T14:09:32.552"/>
    <p1510:client id="{C08973DA-8F40-F261-CF4E-6D000764EAAC}" v="355" dt="2022-01-19T15:19:40.334"/>
    <p1510:client id="{C74CBCC9-BC7A-8306-2EE9-F51ECAC599F2}" v="34" dt="2022-01-24T10:50:36.896"/>
    <p1510:client id="{CA6E1429-11B9-48BE-A018-8606EF317785}" v="8" dt="2022-01-24T12:46:49.551"/>
    <p1510:client id="{D52E3E65-90CB-7135-B7A6-FA442ADFA6EE}" v="39" dt="2022-01-24T11:40:18.012"/>
    <p1510:client id="{E7535C3D-4235-4C07-B315-BBEE773670B2}" v="260" dt="2022-03-22T08:50:39.905"/>
    <p1510:client id="{EAFDD4FC-5763-D830-D4EF-68063BB77C7C}" v="429" dt="2022-01-19T09:56:09.780"/>
    <p1510:client id="{EED55633-F82C-4E7E-BB22-2ECEC5B2E286}" v="301" dt="2022-03-21T16:22:24.136"/>
    <p1510:client id="{F71E8AD0-584A-07A7-FE24-713AA39FF9A6}" v="47" dt="2022-01-19T14:00:09.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RES ROSELLO Jordi (EAC)" userId="S::jordi.torres-rosello@ec.europa.eu::fc0833db-3359-4ae7-8435-a92c7cbd638b" providerId="AD" clId="Web-{9E1936BA-543C-4C23-B730-360572CEFA07}"/>
    <pc:docChg chg="addSld delSld modSld sldOrd">
      <pc:chgData name="TORRES ROSELLO Jordi (EAC)" userId="S::jordi.torres-rosello@ec.europa.eu::fc0833db-3359-4ae7-8435-a92c7cbd638b" providerId="AD" clId="Web-{9E1936BA-543C-4C23-B730-360572CEFA07}" dt="2022-03-21T17:06:16.808" v="670" actId="14100"/>
      <pc:docMkLst>
        <pc:docMk/>
      </pc:docMkLst>
      <pc:sldChg chg="addSp delSp modSp mod modClrScheme chgLayout">
        <pc:chgData name="TORRES ROSELLO Jordi (EAC)" userId="S::jordi.torres-rosello@ec.europa.eu::fc0833db-3359-4ae7-8435-a92c7cbd638b" providerId="AD" clId="Web-{9E1936BA-543C-4C23-B730-360572CEFA07}" dt="2022-03-21T16:47:37.813" v="605" actId="20577"/>
        <pc:sldMkLst>
          <pc:docMk/>
          <pc:sldMk cId="2837061142" sldId="278"/>
        </pc:sldMkLst>
        <pc:spChg chg="mod ord">
          <ac:chgData name="TORRES ROSELLO Jordi (EAC)" userId="S::jordi.torres-rosello@ec.europa.eu::fc0833db-3359-4ae7-8435-a92c7cbd638b" providerId="AD" clId="Web-{9E1936BA-543C-4C23-B730-360572CEFA07}" dt="2022-03-21T16:31:02.642" v="2"/>
          <ac:spMkLst>
            <pc:docMk/>
            <pc:sldMk cId="2837061142" sldId="278"/>
            <ac:spMk id="2" creationId="{00000000-0000-0000-0000-000000000000}"/>
          </ac:spMkLst>
        </pc:spChg>
        <pc:spChg chg="mod ord">
          <ac:chgData name="TORRES ROSELLO Jordi (EAC)" userId="S::jordi.torres-rosello@ec.europa.eu::fc0833db-3359-4ae7-8435-a92c7cbd638b" providerId="AD" clId="Web-{9E1936BA-543C-4C23-B730-360572CEFA07}" dt="2022-03-21T16:31:02.642" v="2"/>
          <ac:spMkLst>
            <pc:docMk/>
            <pc:sldMk cId="2837061142" sldId="278"/>
            <ac:spMk id="3" creationId="{00000000-0000-0000-0000-000000000000}"/>
          </ac:spMkLst>
        </pc:spChg>
        <pc:spChg chg="add del mod">
          <ac:chgData name="TORRES ROSELLO Jordi (EAC)" userId="S::jordi.torres-rosello@ec.europa.eu::fc0833db-3359-4ae7-8435-a92c7cbd638b" providerId="AD" clId="Web-{9E1936BA-543C-4C23-B730-360572CEFA07}" dt="2022-03-21T16:31:35.254" v="9"/>
          <ac:spMkLst>
            <pc:docMk/>
            <pc:sldMk cId="2837061142" sldId="278"/>
            <ac:spMk id="9" creationId="{9E7AA4F3-F05B-3D08-15EA-E555F7FE4A2C}"/>
          </ac:spMkLst>
        </pc:spChg>
        <pc:spChg chg="add mod">
          <ac:chgData name="TORRES ROSELLO Jordi (EAC)" userId="S::jordi.torres-rosello@ec.europa.eu::fc0833db-3359-4ae7-8435-a92c7cbd638b" providerId="AD" clId="Web-{9E1936BA-543C-4C23-B730-360572CEFA07}" dt="2022-03-21T16:47:37.813" v="605" actId="20577"/>
          <ac:spMkLst>
            <pc:docMk/>
            <pc:sldMk cId="2837061142" sldId="278"/>
            <ac:spMk id="11" creationId="{79EB6E7C-5ADC-FFED-E1E3-7852BDBD9088}"/>
          </ac:spMkLst>
        </pc:spChg>
        <pc:picChg chg="add del">
          <ac:chgData name="TORRES ROSELLO Jordi (EAC)" userId="S::jordi.torres-rosello@ec.europa.eu::fc0833db-3359-4ae7-8435-a92c7cbd638b" providerId="AD" clId="Web-{9E1936BA-543C-4C23-B730-360572CEFA07}" dt="2022-03-21T16:31:06.721" v="4"/>
          <ac:picMkLst>
            <pc:docMk/>
            <pc:sldMk cId="2837061142" sldId="278"/>
            <ac:picMk id="7" creationId="{00000000-0000-0000-0000-000000000000}"/>
          </ac:picMkLst>
        </pc:picChg>
        <pc:picChg chg="add mod">
          <ac:chgData name="TORRES ROSELLO Jordi (EAC)" userId="S::jordi.torres-rosello@ec.europa.eu::fc0833db-3359-4ae7-8435-a92c7cbd638b" providerId="AD" clId="Web-{9E1936BA-543C-4C23-B730-360572CEFA07}" dt="2022-03-21T16:31:20.675" v="6" actId="1076"/>
          <ac:picMkLst>
            <pc:docMk/>
            <pc:sldMk cId="2837061142" sldId="278"/>
            <ac:picMk id="8" creationId="{F222908F-F499-D310-73AA-63695100568F}"/>
          </ac:picMkLst>
        </pc:picChg>
      </pc:sldChg>
      <pc:sldChg chg="ord">
        <pc:chgData name="TORRES ROSELLO Jordi (EAC)" userId="S::jordi.torres-rosello@ec.europa.eu::fc0833db-3359-4ae7-8435-a92c7cbd638b" providerId="AD" clId="Web-{9E1936BA-543C-4C23-B730-360572CEFA07}" dt="2022-03-21T17:03:12.718" v="654"/>
        <pc:sldMkLst>
          <pc:docMk/>
          <pc:sldMk cId="3364407065" sldId="283"/>
        </pc:sldMkLst>
      </pc:sldChg>
      <pc:sldChg chg="addSp modSp">
        <pc:chgData name="TORRES ROSELLO Jordi (EAC)" userId="S::jordi.torres-rosello@ec.europa.eu::fc0833db-3359-4ae7-8435-a92c7cbd638b" providerId="AD" clId="Web-{9E1936BA-543C-4C23-B730-360572CEFA07}" dt="2022-03-21T17:03:04.140" v="653" actId="20577"/>
        <pc:sldMkLst>
          <pc:docMk/>
          <pc:sldMk cId="1953269619" sldId="291"/>
        </pc:sldMkLst>
        <pc:spChg chg="mod">
          <ac:chgData name="TORRES ROSELLO Jordi (EAC)" userId="S::jordi.torres-rosello@ec.europa.eu::fc0833db-3359-4ae7-8435-a92c7cbd638b" providerId="AD" clId="Web-{9E1936BA-543C-4C23-B730-360572CEFA07}" dt="2022-03-21T17:02:40.419" v="648" actId="14100"/>
          <ac:spMkLst>
            <pc:docMk/>
            <pc:sldMk cId="1953269619" sldId="291"/>
            <ac:spMk id="2" creationId="{51A2B683-C438-4305-997E-1C89683B56EE}"/>
          </ac:spMkLst>
        </pc:spChg>
        <pc:spChg chg="mod">
          <ac:chgData name="TORRES ROSELLO Jordi (EAC)" userId="S::jordi.torres-rosello@ec.europa.eu::fc0833db-3359-4ae7-8435-a92c7cbd638b" providerId="AD" clId="Web-{9E1936BA-543C-4C23-B730-360572CEFA07}" dt="2022-03-21T17:03:04.140" v="653" actId="20577"/>
          <ac:spMkLst>
            <pc:docMk/>
            <pc:sldMk cId="1953269619" sldId="291"/>
            <ac:spMk id="3" creationId="{1C007E62-668C-4669-B14D-8292C3504E84}"/>
          </ac:spMkLst>
        </pc:spChg>
        <pc:picChg chg="add mod">
          <ac:chgData name="TORRES ROSELLO Jordi (EAC)" userId="S::jordi.torres-rosello@ec.europa.eu::fc0833db-3359-4ae7-8435-a92c7cbd638b" providerId="AD" clId="Web-{9E1936BA-543C-4C23-B730-360572CEFA07}" dt="2022-03-21T17:02:47.310" v="650" actId="1076"/>
          <ac:picMkLst>
            <pc:docMk/>
            <pc:sldMk cId="1953269619" sldId="291"/>
            <ac:picMk id="6" creationId="{BEA59724-08EB-3629-32FB-736DE807145A}"/>
          </ac:picMkLst>
        </pc:picChg>
      </pc:sldChg>
      <pc:sldChg chg="delSp modSp add replId">
        <pc:chgData name="TORRES ROSELLO Jordi (EAC)" userId="S::jordi.torres-rosello@ec.europa.eu::fc0833db-3359-4ae7-8435-a92c7cbd638b" providerId="AD" clId="Web-{9E1936BA-543C-4C23-B730-360572CEFA07}" dt="2022-03-21T17:06:16.808" v="670" actId="14100"/>
        <pc:sldMkLst>
          <pc:docMk/>
          <pc:sldMk cId="3635850294" sldId="303"/>
        </pc:sldMkLst>
        <pc:spChg chg="mod">
          <ac:chgData name="TORRES ROSELLO Jordi (EAC)" userId="S::jordi.torres-rosello@ec.europa.eu::fc0833db-3359-4ae7-8435-a92c7cbd638b" providerId="AD" clId="Web-{9E1936BA-543C-4C23-B730-360572CEFA07}" dt="2022-03-21T17:06:16.808" v="670" actId="14100"/>
          <ac:spMkLst>
            <pc:docMk/>
            <pc:sldMk cId="3635850294" sldId="303"/>
            <ac:spMk id="11" creationId="{79EB6E7C-5ADC-FFED-E1E3-7852BDBD9088}"/>
          </ac:spMkLst>
        </pc:spChg>
        <pc:picChg chg="del">
          <ac:chgData name="TORRES ROSELLO Jordi (EAC)" userId="S::jordi.torres-rosello@ec.europa.eu::fc0833db-3359-4ae7-8435-a92c7cbd638b" providerId="AD" clId="Web-{9E1936BA-543C-4C23-B730-360572CEFA07}" dt="2022-03-21T16:47:02.936" v="592"/>
          <ac:picMkLst>
            <pc:docMk/>
            <pc:sldMk cId="3635850294" sldId="303"/>
            <ac:picMk id="8" creationId="{F222908F-F499-D310-73AA-63695100568F}"/>
          </ac:picMkLst>
        </pc:picChg>
      </pc:sldChg>
      <pc:sldChg chg="delSp modSp add replId">
        <pc:chgData name="TORRES ROSELLO Jordi (EAC)" userId="S::jordi.torres-rosello@ec.europa.eu::fc0833db-3359-4ae7-8435-a92c7cbd638b" providerId="AD" clId="Web-{9E1936BA-543C-4C23-B730-360572CEFA07}" dt="2022-03-21T17:05:59.369" v="666" actId="20577"/>
        <pc:sldMkLst>
          <pc:docMk/>
          <pc:sldMk cId="1823111252" sldId="306"/>
        </pc:sldMkLst>
        <pc:spChg chg="mod">
          <ac:chgData name="TORRES ROSELLO Jordi (EAC)" userId="S::jordi.torres-rosello@ec.europa.eu::fc0833db-3359-4ae7-8435-a92c7cbd638b" providerId="AD" clId="Web-{9E1936BA-543C-4C23-B730-360572CEFA07}" dt="2022-03-21T17:05:59.369" v="666" actId="20577"/>
          <ac:spMkLst>
            <pc:docMk/>
            <pc:sldMk cId="1823111252" sldId="306"/>
            <ac:spMk id="11" creationId="{79EB6E7C-5ADC-FFED-E1E3-7852BDBD9088}"/>
          </ac:spMkLst>
        </pc:spChg>
        <pc:picChg chg="del mod">
          <ac:chgData name="TORRES ROSELLO Jordi (EAC)" userId="S::jordi.torres-rosello@ec.europa.eu::fc0833db-3359-4ae7-8435-a92c7cbd638b" providerId="AD" clId="Web-{9E1936BA-543C-4C23-B730-360572CEFA07}" dt="2022-03-21T16:45:24.774" v="578"/>
          <ac:picMkLst>
            <pc:docMk/>
            <pc:sldMk cId="1823111252" sldId="306"/>
            <ac:picMk id="8" creationId="{F222908F-F499-D310-73AA-63695100568F}"/>
          </ac:picMkLst>
        </pc:picChg>
      </pc:sldChg>
      <pc:sldChg chg="addSp delSp modSp add ord replId">
        <pc:chgData name="TORRES ROSELLO Jordi (EAC)" userId="S::jordi.torres-rosello@ec.europa.eu::fc0833db-3359-4ae7-8435-a92c7cbd638b" providerId="AD" clId="Web-{9E1936BA-543C-4C23-B730-360572CEFA07}" dt="2022-03-21T17:01:59.792" v="640" actId="20577"/>
        <pc:sldMkLst>
          <pc:docMk/>
          <pc:sldMk cId="2555942461" sldId="308"/>
        </pc:sldMkLst>
        <pc:spChg chg="mod">
          <ac:chgData name="TORRES ROSELLO Jordi (EAC)" userId="S::jordi.torres-rosello@ec.europa.eu::fc0833db-3359-4ae7-8435-a92c7cbd638b" providerId="AD" clId="Web-{9E1936BA-543C-4C23-B730-360572CEFA07}" dt="2022-03-21T17:01:53.057" v="639" actId="14100"/>
          <ac:spMkLst>
            <pc:docMk/>
            <pc:sldMk cId="2555942461" sldId="308"/>
            <ac:spMk id="2" creationId="{51A2B683-C438-4305-997E-1C89683B56EE}"/>
          </ac:spMkLst>
        </pc:spChg>
        <pc:spChg chg="mod">
          <ac:chgData name="TORRES ROSELLO Jordi (EAC)" userId="S::jordi.torres-rosello@ec.europa.eu::fc0833db-3359-4ae7-8435-a92c7cbd638b" providerId="AD" clId="Web-{9E1936BA-543C-4C23-B730-360572CEFA07}" dt="2022-03-21T17:01:59.792" v="640" actId="20577"/>
          <ac:spMkLst>
            <pc:docMk/>
            <pc:sldMk cId="2555942461" sldId="308"/>
            <ac:spMk id="3" creationId="{1C007E62-668C-4669-B14D-8292C3504E84}"/>
          </ac:spMkLst>
        </pc:spChg>
        <pc:picChg chg="add del mod">
          <ac:chgData name="TORRES ROSELLO Jordi (EAC)" userId="S::jordi.torres-rosello@ec.europa.eu::fc0833db-3359-4ae7-8435-a92c7cbd638b" providerId="AD" clId="Web-{9E1936BA-543C-4C23-B730-360572CEFA07}" dt="2022-03-21T16:56:45.597" v="632"/>
          <ac:picMkLst>
            <pc:docMk/>
            <pc:sldMk cId="2555942461" sldId="308"/>
            <ac:picMk id="6" creationId="{356268B7-6799-1B2C-6237-BF23D108B7C3}"/>
          </ac:picMkLst>
        </pc:picChg>
        <pc:picChg chg="add del mod">
          <ac:chgData name="TORRES ROSELLO Jordi (EAC)" userId="S::jordi.torres-rosello@ec.europa.eu::fc0833db-3359-4ae7-8435-a92c7cbd638b" providerId="AD" clId="Web-{9E1936BA-543C-4C23-B730-360572CEFA07}" dt="2022-03-21T17:01:08.882" v="634"/>
          <ac:picMkLst>
            <pc:docMk/>
            <pc:sldMk cId="2555942461" sldId="308"/>
            <ac:picMk id="7" creationId="{9EA63B4E-34EF-D560-C19B-6F5BA78F76E4}"/>
          </ac:picMkLst>
        </pc:picChg>
      </pc:sldChg>
      <pc:sldChg chg="add replId">
        <pc:chgData name="TORRES ROSELLO Jordi (EAC)" userId="S::jordi.torres-rosello@ec.europa.eu::fc0833db-3359-4ae7-8435-a92c7cbd638b" providerId="AD" clId="Web-{9E1936BA-543C-4C23-B730-360572CEFA07}" dt="2022-03-21T17:02:21.809" v="644"/>
        <pc:sldMkLst>
          <pc:docMk/>
          <pc:sldMk cId="2009204683" sldId="309"/>
        </pc:sldMkLst>
      </pc:sldChg>
      <pc:sldChg chg="new del ord">
        <pc:chgData name="TORRES ROSELLO Jordi (EAC)" userId="S::jordi.torres-rosello@ec.europa.eu::fc0833db-3359-4ae7-8435-a92c7cbd638b" providerId="AD" clId="Web-{9E1936BA-543C-4C23-B730-360572CEFA07}" dt="2022-03-21T17:02:18.824" v="643"/>
        <pc:sldMkLst>
          <pc:docMk/>
          <pc:sldMk cId="2564144010" sldId="309"/>
        </pc:sldMkLst>
      </pc:sldChg>
    </pc:docChg>
  </pc:docChgLst>
  <pc:docChgLst>
    <pc:chgData name="TORRES ROSELLO Jordi (EAC)" userId="S::jordi.torres-rosello@ec.europa.eu::fc0833db-3359-4ae7-8435-a92c7cbd638b" providerId="AD" clId="Web-{3B79571A-A736-4001-BA91-948CFA951469}"/>
    <pc:docChg chg="delSld modSld sldOrd">
      <pc:chgData name="TORRES ROSELLO Jordi (EAC)" userId="S::jordi.torres-rosello@ec.europa.eu::fc0833db-3359-4ae7-8435-a92c7cbd638b" providerId="AD" clId="Web-{3B79571A-A736-4001-BA91-948CFA951469}" dt="2022-03-18T16:30:18.710" v="34"/>
      <pc:docMkLst>
        <pc:docMk/>
      </pc:docMkLst>
      <pc:sldChg chg="del">
        <pc:chgData name="TORRES ROSELLO Jordi (EAC)" userId="S::jordi.torres-rosello@ec.europa.eu::fc0833db-3359-4ae7-8435-a92c7cbd638b" providerId="AD" clId="Web-{3B79571A-A736-4001-BA91-948CFA951469}" dt="2022-03-18T16:30:14.976" v="33"/>
        <pc:sldMkLst>
          <pc:docMk/>
          <pc:sldMk cId="1959887041" sldId="258"/>
        </pc:sldMkLst>
      </pc:sldChg>
      <pc:sldChg chg="del">
        <pc:chgData name="TORRES ROSELLO Jordi (EAC)" userId="S::jordi.torres-rosello@ec.europa.eu::fc0833db-3359-4ae7-8435-a92c7cbd638b" providerId="AD" clId="Web-{3B79571A-A736-4001-BA91-948CFA951469}" dt="2022-03-18T16:30:18.710" v="34"/>
        <pc:sldMkLst>
          <pc:docMk/>
          <pc:sldMk cId="3162680718" sldId="259"/>
        </pc:sldMkLst>
      </pc:sldChg>
      <pc:sldChg chg="modSp">
        <pc:chgData name="TORRES ROSELLO Jordi (EAC)" userId="S::jordi.torres-rosello@ec.europa.eu::fc0833db-3359-4ae7-8435-a92c7cbd638b" providerId="AD" clId="Web-{3B79571A-A736-4001-BA91-948CFA951469}" dt="2022-03-18T16:29:43.256" v="31" actId="20577"/>
        <pc:sldMkLst>
          <pc:docMk/>
          <pc:sldMk cId="4110810512" sldId="277"/>
        </pc:sldMkLst>
        <pc:spChg chg="mod">
          <ac:chgData name="TORRES ROSELLO Jordi (EAC)" userId="S::jordi.torres-rosello@ec.europa.eu::fc0833db-3359-4ae7-8435-a92c7cbd638b" providerId="AD" clId="Web-{3B79571A-A736-4001-BA91-948CFA951469}" dt="2022-03-18T16:27:52.222" v="13" actId="20577"/>
          <ac:spMkLst>
            <pc:docMk/>
            <pc:sldMk cId="4110810512" sldId="277"/>
            <ac:spMk id="2" creationId="{00000000-0000-0000-0000-000000000000}"/>
          </ac:spMkLst>
        </pc:spChg>
        <pc:spChg chg="mod">
          <ac:chgData name="TORRES ROSELLO Jordi (EAC)" userId="S::jordi.torres-rosello@ec.europa.eu::fc0833db-3359-4ae7-8435-a92c7cbd638b" providerId="AD" clId="Web-{3B79571A-A736-4001-BA91-948CFA951469}" dt="2022-03-18T16:29:43.256" v="31" actId="20577"/>
          <ac:spMkLst>
            <pc:docMk/>
            <pc:sldMk cId="4110810512" sldId="277"/>
            <ac:spMk id="3" creationId="{00000000-0000-0000-0000-000000000000}"/>
          </ac:spMkLst>
        </pc:spChg>
      </pc:sldChg>
      <pc:sldChg chg="modSp">
        <pc:chgData name="TORRES ROSELLO Jordi (EAC)" userId="S::jordi.torres-rosello@ec.europa.eu::fc0833db-3359-4ae7-8435-a92c7cbd638b" providerId="AD" clId="Web-{3B79571A-A736-4001-BA91-948CFA951469}" dt="2022-03-18T16:24:38.092" v="2" actId="20577"/>
        <pc:sldMkLst>
          <pc:docMk/>
          <pc:sldMk cId="2837061142" sldId="278"/>
        </pc:sldMkLst>
        <pc:spChg chg="mod">
          <ac:chgData name="TORRES ROSELLO Jordi (EAC)" userId="S::jordi.torres-rosello@ec.europa.eu::fc0833db-3359-4ae7-8435-a92c7cbd638b" providerId="AD" clId="Web-{3B79571A-A736-4001-BA91-948CFA951469}" dt="2022-03-18T16:24:38.092" v="2" actId="20577"/>
          <ac:spMkLst>
            <pc:docMk/>
            <pc:sldMk cId="2837061142" sldId="278"/>
            <ac:spMk id="3" creationId="{00000000-0000-0000-0000-000000000000}"/>
          </ac:spMkLst>
        </pc:spChg>
      </pc:sldChg>
      <pc:sldChg chg="ord">
        <pc:chgData name="TORRES ROSELLO Jordi (EAC)" userId="S::jordi.torres-rosello@ec.europa.eu::fc0833db-3359-4ae7-8435-a92c7cbd638b" providerId="AD" clId="Web-{3B79571A-A736-4001-BA91-948CFA951469}" dt="2022-03-18T16:29:56.304" v="32"/>
        <pc:sldMkLst>
          <pc:docMk/>
          <pc:sldMk cId="3364407065" sldId="283"/>
        </pc:sldMkLst>
      </pc:sldChg>
      <pc:sldChg chg="modSp ord">
        <pc:chgData name="TORRES ROSELLO Jordi (EAC)" userId="S::jordi.torres-rosello@ec.europa.eu::fc0833db-3359-4ae7-8435-a92c7cbd638b" providerId="AD" clId="Web-{3B79571A-A736-4001-BA91-948CFA951469}" dt="2022-03-18T16:27:35.175" v="12" actId="20577"/>
        <pc:sldMkLst>
          <pc:docMk/>
          <pc:sldMk cId="1953269619" sldId="291"/>
        </pc:sldMkLst>
        <pc:spChg chg="mod">
          <ac:chgData name="TORRES ROSELLO Jordi (EAC)" userId="S::jordi.torres-rosello@ec.europa.eu::fc0833db-3359-4ae7-8435-a92c7cbd638b" providerId="AD" clId="Web-{3B79571A-A736-4001-BA91-948CFA951469}" dt="2022-03-18T16:27:35.175" v="12" actId="20577"/>
          <ac:spMkLst>
            <pc:docMk/>
            <pc:sldMk cId="1953269619" sldId="291"/>
            <ac:spMk id="3" creationId="{1C007E62-668C-4669-B14D-8292C3504E84}"/>
          </ac:spMkLst>
        </pc:spChg>
      </pc:sldChg>
    </pc:docChg>
  </pc:docChgLst>
  <pc:docChgLst>
    <pc:chgData name="TORRES ROSELLO Jordi (EAC)" userId="S::jordi.torres-rosello@ec.europa.eu::fc0833db-3359-4ae7-8435-a92c7cbd638b" providerId="AD" clId="Web-{E7535C3D-4235-4C07-B315-BBEE773670B2}"/>
    <pc:docChg chg="addSld delSld modSld sldOrd">
      <pc:chgData name="TORRES ROSELLO Jordi (EAC)" userId="S::jordi.torres-rosello@ec.europa.eu::fc0833db-3359-4ae7-8435-a92c7cbd638b" providerId="AD" clId="Web-{E7535C3D-4235-4C07-B315-BBEE773670B2}" dt="2022-03-22T08:50:39.905" v="255" actId="20577"/>
      <pc:docMkLst>
        <pc:docMk/>
      </pc:docMkLst>
      <pc:sldChg chg="add del">
        <pc:chgData name="TORRES ROSELLO Jordi (EAC)" userId="S::jordi.torres-rosello@ec.europa.eu::fc0833db-3359-4ae7-8435-a92c7cbd638b" providerId="AD" clId="Web-{E7535C3D-4235-4C07-B315-BBEE773670B2}" dt="2022-03-22T08:42:35.880" v="163"/>
        <pc:sldMkLst>
          <pc:docMk/>
          <pc:sldMk cId="0" sldId="256"/>
        </pc:sldMkLst>
      </pc:sldChg>
      <pc:sldChg chg="ord">
        <pc:chgData name="TORRES ROSELLO Jordi (EAC)" userId="S::jordi.torres-rosello@ec.europa.eu::fc0833db-3359-4ae7-8435-a92c7cbd638b" providerId="AD" clId="Web-{E7535C3D-4235-4C07-B315-BBEE773670B2}" dt="2022-03-22T08:09:17.807" v="1"/>
        <pc:sldMkLst>
          <pc:docMk/>
          <pc:sldMk cId="3470968930" sldId="279"/>
        </pc:sldMkLst>
      </pc:sldChg>
      <pc:sldChg chg="ord">
        <pc:chgData name="TORRES ROSELLO Jordi (EAC)" userId="S::jordi.torres-rosello@ec.europa.eu::fc0833db-3359-4ae7-8435-a92c7cbd638b" providerId="AD" clId="Web-{E7535C3D-4235-4C07-B315-BBEE773670B2}" dt="2022-03-22T08:09:24.463" v="2"/>
        <pc:sldMkLst>
          <pc:docMk/>
          <pc:sldMk cId="1953269619" sldId="291"/>
        </pc:sldMkLst>
      </pc:sldChg>
      <pc:sldChg chg="del">
        <pc:chgData name="TORRES ROSELLO Jordi (EAC)" userId="S::jordi.torres-rosello@ec.europa.eu::fc0833db-3359-4ae7-8435-a92c7cbd638b" providerId="AD" clId="Web-{E7535C3D-4235-4C07-B315-BBEE773670B2}" dt="2022-03-22T08:09:04.416" v="0"/>
        <pc:sldMkLst>
          <pc:docMk/>
          <pc:sldMk cId="3851009788" sldId="292"/>
        </pc:sldMkLst>
      </pc:sldChg>
      <pc:sldChg chg="modSp">
        <pc:chgData name="TORRES ROSELLO Jordi (EAC)" userId="S::jordi.torres-rosello@ec.europa.eu::fc0833db-3359-4ae7-8435-a92c7cbd638b" providerId="AD" clId="Web-{E7535C3D-4235-4C07-B315-BBEE773670B2}" dt="2022-03-22T08:50:39.905" v="255" actId="20577"/>
        <pc:sldMkLst>
          <pc:docMk/>
          <pc:sldMk cId="4080076570" sldId="301"/>
        </pc:sldMkLst>
        <pc:spChg chg="mod">
          <ac:chgData name="TORRES ROSELLO Jordi (EAC)" userId="S::jordi.torres-rosello@ec.europa.eu::fc0833db-3359-4ae7-8435-a92c7cbd638b" providerId="AD" clId="Web-{E7535C3D-4235-4C07-B315-BBEE773670B2}" dt="2022-03-22T08:50:39.905" v="255" actId="20577"/>
          <ac:spMkLst>
            <pc:docMk/>
            <pc:sldMk cId="4080076570" sldId="301"/>
            <ac:spMk id="2" creationId="{51A2B683-C438-4305-997E-1C89683B56EE}"/>
          </ac:spMkLst>
        </pc:spChg>
      </pc:sldChg>
      <pc:sldChg chg="addSp delSp modSp">
        <pc:chgData name="TORRES ROSELLO Jordi (EAC)" userId="S::jordi.torres-rosello@ec.europa.eu::fc0833db-3359-4ae7-8435-a92c7cbd638b" providerId="AD" clId="Web-{E7535C3D-4235-4C07-B315-BBEE773670B2}" dt="2022-03-22T08:23:07.607" v="93" actId="1076"/>
        <pc:sldMkLst>
          <pc:docMk/>
          <pc:sldMk cId="2555942461" sldId="308"/>
        </pc:sldMkLst>
        <pc:spChg chg="mod">
          <ac:chgData name="TORRES ROSELLO Jordi (EAC)" userId="S::jordi.torres-rosello@ec.europa.eu::fc0833db-3359-4ae7-8435-a92c7cbd638b" providerId="AD" clId="Web-{E7535C3D-4235-4C07-B315-BBEE773670B2}" dt="2022-03-22T08:22:51.075" v="92" actId="20577"/>
          <ac:spMkLst>
            <pc:docMk/>
            <pc:sldMk cId="2555942461" sldId="308"/>
            <ac:spMk id="2" creationId="{51A2B683-C438-4305-997E-1C89683B56EE}"/>
          </ac:spMkLst>
        </pc:spChg>
        <pc:spChg chg="mod">
          <ac:chgData name="TORRES ROSELLO Jordi (EAC)" userId="S::jordi.torres-rosello@ec.europa.eu::fc0833db-3359-4ae7-8435-a92c7cbd638b" providerId="AD" clId="Web-{E7535C3D-4235-4C07-B315-BBEE773670B2}" dt="2022-03-22T08:23:07.607" v="93" actId="1076"/>
          <ac:spMkLst>
            <pc:docMk/>
            <pc:sldMk cId="2555942461" sldId="308"/>
            <ac:spMk id="3" creationId="{1C007E62-668C-4669-B14D-8292C3504E84}"/>
          </ac:spMkLst>
        </pc:spChg>
        <pc:spChg chg="add del mod">
          <ac:chgData name="TORRES ROSELLO Jordi (EAC)" userId="S::jordi.torres-rosello@ec.europa.eu::fc0833db-3359-4ae7-8435-a92c7cbd638b" providerId="AD" clId="Web-{E7535C3D-4235-4C07-B315-BBEE773670B2}" dt="2022-03-22T08:20:23.605" v="44"/>
          <ac:spMkLst>
            <pc:docMk/>
            <pc:sldMk cId="2555942461" sldId="308"/>
            <ac:spMk id="12" creationId="{B42B47C3-A2BE-4CD6-A112-7A3B1B9BBD15}"/>
          </ac:spMkLst>
        </pc:spChg>
        <pc:graphicFrameChg chg="add del mod modGraphic">
          <ac:chgData name="TORRES ROSELLO Jordi (EAC)" userId="S::jordi.torres-rosello@ec.europa.eu::fc0833db-3359-4ae7-8435-a92c7cbd638b" providerId="AD" clId="Web-{E7535C3D-4235-4C07-B315-BBEE773670B2}" dt="2022-03-22T08:19:48.557" v="33"/>
          <ac:graphicFrameMkLst>
            <pc:docMk/>
            <pc:sldMk cId="2555942461" sldId="308"/>
            <ac:graphicFrameMk id="6" creationId="{EE45EB2C-3C47-4356-90F9-923B1165C97A}"/>
          </ac:graphicFrameMkLst>
        </pc:graphicFrameChg>
      </pc:sldChg>
      <pc:sldChg chg="modSp">
        <pc:chgData name="TORRES ROSELLO Jordi (EAC)" userId="S::jordi.torres-rosello@ec.europa.eu::fc0833db-3359-4ae7-8435-a92c7cbd638b" providerId="AD" clId="Web-{E7535C3D-4235-4C07-B315-BBEE773670B2}" dt="2022-03-22T08:49:44.388" v="229" actId="1076"/>
        <pc:sldMkLst>
          <pc:docMk/>
          <pc:sldMk cId="2009204683" sldId="309"/>
        </pc:sldMkLst>
        <pc:spChg chg="mod">
          <ac:chgData name="TORRES ROSELLO Jordi (EAC)" userId="S::jordi.torres-rosello@ec.europa.eu::fc0833db-3359-4ae7-8435-a92c7cbd638b" providerId="AD" clId="Web-{E7535C3D-4235-4C07-B315-BBEE773670B2}" dt="2022-03-22T08:49:44.388" v="229" actId="1076"/>
          <ac:spMkLst>
            <pc:docMk/>
            <pc:sldMk cId="2009204683" sldId="309"/>
            <ac:spMk id="2" creationId="{51A2B683-C438-4305-997E-1C89683B56EE}"/>
          </ac:spMkLst>
        </pc:spChg>
        <pc:spChg chg="mod">
          <ac:chgData name="TORRES ROSELLO Jordi (EAC)" userId="S::jordi.torres-rosello@ec.europa.eu::fc0833db-3359-4ae7-8435-a92c7cbd638b" providerId="AD" clId="Web-{E7535C3D-4235-4C07-B315-BBEE773670B2}" dt="2022-03-22T08:49:41.888" v="228" actId="1076"/>
          <ac:spMkLst>
            <pc:docMk/>
            <pc:sldMk cId="2009204683" sldId="309"/>
            <ac:spMk id="3" creationId="{1C007E62-668C-4669-B14D-8292C3504E84}"/>
          </ac:spMkLst>
        </pc:spChg>
      </pc:sldChg>
      <pc:sldChg chg="addSp delSp modSp">
        <pc:chgData name="TORRES ROSELLO Jordi (EAC)" userId="S::jordi.torres-rosello@ec.europa.eu::fc0833db-3359-4ae7-8435-a92c7cbd638b" providerId="AD" clId="Web-{E7535C3D-4235-4C07-B315-BBEE773670B2}" dt="2022-03-22T08:42:18.004" v="157" actId="1076"/>
        <pc:sldMkLst>
          <pc:docMk/>
          <pc:sldMk cId="1128226665" sldId="312"/>
        </pc:sldMkLst>
        <pc:spChg chg="add mod">
          <ac:chgData name="TORRES ROSELLO Jordi (EAC)" userId="S::jordi.torres-rosello@ec.europa.eu::fc0833db-3359-4ae7-8435-a92c7cbd638b" providerId="AD" clId="Web-{E7535C3D-4235-4C07-B315-BBEE773670B2}" dt="2022-03-22T08:42:18.004" v="157" actId="1076"/>
          <ac:spMkLst>
            <pc:docMk/>
            <pc:sldMk cId="1128226665" sldId="312"/>
            <ac:spMk id="2" creationId="{AFA9E6A8-917E-47E9-912A-42BAD4E76218}"/>
          </ac:spMkLst>
        </pc:spChg>
        <pc:spChg chg="add del">
          <ac:chgData name="TORRES ROSELLO Jordi (EAC)" userId="S::jordi.torres-rosello@ec.europa.eu::fc0833db-3359-4ae7-8435-a92c7cbd638b" providerId="AD" clId="Web-{E7535C3D-4235-4C07-B315-BBEE773670B2}" dt="2022-03-22T08:24:39.812" v="113"/>
          <ac:spMkLst>
            <pc:docMk/>
            <pc:sldMk cId="1128226665" sldId="312"/>
            <ac:spMk id="5" creationId="{FE1358B1-0A3C-45F3-A0FF-8771662FDFE3}"/>
          </ac:spMkLst>
        </pc:spChg>
        <pc:spChg chg="mod">
          <ac:chgData name="TORRES ROSELLO Jordi (EAC)" userId="S::jordi.torres-rosello@ec.europa.eu::fc0833db-3359-4ae7-8435-a92c7cbd638b" providerId="AD" clId="Web-{E7535C3D-4235-4C07-B315-BBEE773670B2}" dt="2022-03-22T08:42:14.754" v="155" actId="1076"/>
          <ac:spMkLst>
            <pc:docMk/>
            <pc:sldMk cId="1128226665" sldId="312"/>
            <ac:spMk id="9" creationId="{7372DD3E-E409-493B-A859-855CAC4FD062}"/>
          </ac:spMkLst>
        </pc:spChg>
        <pc:picChg chg="mod">
          <ac:chgData name="TORRES ROSELLO Jordi (EAC)" userId="S::jordi.torres-rosello@ec.europa.eu::fc0833db-3359-4ae7-8435-a92c7cbd638b" providerId="AD" clId="Web-{E7535C3D-4235-4C07-B315-BBEE773670B2}" dt="2022-03-22T08:42:11.582" v="151" actId="14100"/>
          <ac:picMkLst>
            <pc:docMk/>
            <pc:sldMk cId="1128226665" sldId="312"/>
            <ac:picMk id="11" creationId="{26ABD6D2-6414-4DD1-956F-07E7B5CBD6F6}"/>
          </ac:picMkLst>
        </pc:picChg>
      </pc:sldChg>
      <pc:sldChg chg="add replId">
        <pc:chgData name="TORRES ROSELLO Jordi (EAC)" userId="S::jordi.torres-rosello@ec.europa.eu::fc0833db-3359-4ae7-8435-a92c7cbd638b" providerId="AD" clId="Web-{E7535C3D-4235-4C07-B315-BBEE773670B2}" dt="2022-03-22T08:16:57.850" v="3"/>
        <pc:sldMkLst>
          <pc:docMk/>
          <pc:sldMk cId="2324452888" sldId="313"/>
        </pc:sldMkLst>
      </pc:sldChg>
      <pc:sldChg chg="modSp add replId">
        <pc:chgData name="TORRES ROSELLO Jordi (EAC)" userId="S::jordi.torres-rosello@ec.europa.eu::fc0833db-3359-4ae7-8435-a92c7cbd638b" providerId="AD" clId="Web-{E7535C3D-4235-4C07-B315-BBEE773670B2}" dt="2022-03-22T08:42:33.239" v="162" actId="20577"/>
        <pc:sldMkLst>
          <pc:docMk/>
          <pc:sldMk cId="781597148" sldId="314"/>
        </pc:sldMkLst>
        <pc:spChg chg="mod">
          <ac:chgData name="TORRES ROSELLO Jordi (EAC)" userId="S::jordi.torres-rosello@ec.europa.eu::fc0833db-3359-4ae7-8435-a92c7cbd638b" providerId="AD" clId="Web-{E7535C3D-4235-4C07-B315-BBEE773670B2}" dt="2022-03-22T08:42:33.239" v="162" actId="20577"/>
          <ac:spMkLst>
            <pc:docMk/>
            <pc:sldMk cId="781597148" sldId="314"/>
            <ac:spMk id="11" creationId="{79EB6E7C-5ADC-FFED-E1E3-7852BDBD9088}"/>
          </ac:spMkLst>
        </pc:spChg>
      </pc:sldChg>
      <pc:sldChg chg="modSp add replId">
        <pc:chgData name="TORRES ROSELLO Jordi (EAC)" userId="S::jordi.torres-rosello@ec.europa.eu::fc0833db-3359-4ae7-8435-a92c7cbd638b" providerId="AD" clId="Web-{E7535C3D-4235-4C07-B315-BBEE773670B2}" dt="2022-03-22T08:48:36.152" v="208" actId="1076"/>
        <pc:sldMkLst>
          <pc:docMk/>
          <pc:sldMk cId="1797903352" sldId="315"/>
        </pc:sldMkLst>
        <pc:spChg chg="mod">
          <ac:chgData name="TORRES ROSELLO Jordi (EAC)" userId="S::jordi.torres-rosello@ec.europa.eu::fc0833db-3359-4ae7-8435-a92c7cbd638b" providerId="AD" clId="Web-{E7535C3D-4235-4C07-B315-BBEE773670B2}" dt="2022-03-22T08:47:04.026" v="177" actId="20577"/>
          <ac:spMkLst>
            <pc:docMk/>
            <pc:sldMk cId="1797903352" sldId="315"/>
            <ac:spMk id="2" creationId="{00000000-0000-0000-0000-000000000000}"/>
          </ac:spMkLst>
        </pc:spChg>
        <pc:spChg chg="mod">
          <ac:chgData name="TORRES ROSELLO Jordi (EAC)" userId="S::jordi.torres-rosello@ec.europa.eu::fc0833db-3359-4ae7-8435-a92c7cbd638b" providerId="AD" clId="Web-{E7535C3D-4235-4C07-B315-BBEE773670B2}" dt="2022-03-22T08:48:36.152" v="208" actId="1076"/>
          <ac:spMkLst>
            <pc:docMk/>
            <pc:sldMk cId="1797903352" sldId="315"/>
            <ac:spMk id="3" creationId="{00000000-0000-0000-0000-000000000000}"/>
          </ac:spMkLst>
        </pc:spChg>
      </pc:sldChg>
      <pc:sldChg chg="modSp add replId">
        <pc:chgData name="TORRES ROSELLO Jordi (EAC)" userId="S::jordi.torres-rosello@ec.europa.eu::fc0833db-3359-4ae7-8435-a92c7cbd638b" providerId="AD" clId="Web-{E7535C3D-4235-4C07-B315-BBEE773670B2}" dt="2022-03-22T08:48:23.449" v="206" actId="1076"/>
        <pc:sldMkLst>
          <pc:docMk/>
          <pc:sldMk cId="2898247829" sldId="316"/>
        </pc:sldMkLst>
        <pc:spChg chg="mod">
          <ac:chgData name="TORRES ROSELLO Jordi (EAC)" userId="S::jordi.torres-rosello@ec.europa.eu::fc0833db-3359-4ae7-8435-a92c7cbd638b" providerId="AD" clId="Web-{E7535C3D-4235-4C07-B315-BBEE773670B2}" dt="2022-03-22T08:47:53.573" v="190" actId="20577"/>
          <ac:spMkLst>
            <pc:docMk/>
            <pc:sldMk cId="2898247829" sldId="316"/>
            <ac:spMk id="2" creationId="{00000000-0000-0000-0000-000000000000}"/>
          </ac:spMkLst>
        </pc:spChg>
        <pc:spChg chg="mod">
          <ac:chgData name="TORRES ROSELLO Jordi (EAC)" userId="S::jordi.torres-rosello@ec.europa.eu::fc0833db-3359-4ae7-8435-a92c7cbd638b" providerId="AD" clId="Web-{E7535C3D-4235-4C07-B315-BBEE773670B2}" dt="2022-03-22T08:48:23.449" v="206" actId="1076"/>
          <ac:spMkLst>
            <pc:docMk/>
            <pc:sldMk cId="2898247829" sldId="316"/>
            <ac:spMk id="3" creationId="{00000000-0000-0000-0000-000000000000}"/>
          </ac:spMkLst>
        </pc:spChg>
      </pc:sldChg>
    </pc:docChg>
  </pc:docChgLst>
  <pc:docChgLst>
    <pc:chgData name="TORRES ROSELLO Jordi (EAC)" userId="S::jordi.torres-rosello@ec.europa.eu::fc0833db-3359-4ae7-8435-a92c7cbd638b" providerId="AD" clId="Web-{22789A89-BA5F-433B-91E8-D3CD8E022AE3}"/>
    <pc:docChg chg="modSld">
      <pc:chgData name="TORRES ROSELLO Jordi (EAC)" userId="S::jordi.torres-rosello@ec.europa.eu::fc0833db-3359-4ae7-8435-a92c7cbd638b" providerId="AD" clId="Web-{22789A89-BA5F-433B-91E8-D3CD8E022AE3}" dt="2022-03-18T16:16:42.181" v="5" actId="14100"/>
      <pc:docMkLst>
        <pc:docMk/>
      </pc:docMkLst>
      <pc:sldChg chg="modSp">
        <pc:chgData name="TORRES ROSELLO Jordi (EAC)" userId="S::jordi.torres-rosello@ec.europa.eu::fc0833db-3359-4ae7-8435-a92c7cbd638b" providerId="AD" clId="Web-{22789A89-BA5F-433B-91E8-D3CD8E022AE3}" dt="2022-03-18T16:16:42.181" v="5" actId="14100"/>
        <pc:sldMkLst>
          <pc:docMk/>
          <pc:sldMk cId="0" sldId="256"/>
        </pc:sldMkLst>
        <pc:spChg chg="mod">
          <ac:chgData name="TORRES ROSELLO Jordi (EAC)" userId="S::jordi.torres-rosello@ec.europa.eu::fc0833db-3359-4ae7-8435-a92c7cbd638b" providerId="AD" clId="Web-{22789A89-BA5F-433B-91E8-D3CD8E022AE3}" dt="2022-03-18T16:16:42.181" v="5" actId="14100"/>
          <ac:spMkLst>
            <pc:docMk/>
            <pc:sldMk cId="0" sldId="256"/>
            <ac:spMk id="3" creationId="{00000000-0000-0000-0000-000000000000}"/>
          </ac:spMkLst>
        </pc:spChg>
      </pc:sldChg>
    </pc:docChg>
  </pc:docChgLst>
  <pc:docChgLst>
    <pc:chgData name="HEIKKINEN Anna-Sofia (EAC-EXT)" userId="S::anna-sofia.heikkinen@ext.ec.europa.eu::9d02fec0-accf-4721-8f51-ec1e9a06babd" providerId="AD" clId="Web-{7352582B-E876-8DE7-A934-BF5A09C3C272}"/>
    <pc:docChg chg="addSld delSld modSld sldOrd">
      <pc:chgData name="HEIKKINEN Anna-Sofia (EAC-EXT)" userId="S::anna-sofia.heikkinen@ext.ec.europa.eu::9d02fec0-accf-4721-8f51-ec1e9a06babd" providerId="AD" clId="Web-{7352582B-E876-8DE7-A934-BF5A09C3C272}" dt="2022-03-21T17:29:15.617" v="509" actId="20577"/>
      <pc:docMkLst>
        <pc:docMk/>
      </pc:docMkLst>
      <pc:sldChg chg="modSp ord">
        <pc:chgData name="HEIKKINEN Anna-Sofia (EAC-EXT)" userId="S::anna-sofia.heikkinen@ext.ec.europa.eu::9d02fec0-accf-4721-8f51-ec1e9a06babd" providerId="AD" clId="Web-{7352582B-E876-8DE7-A934-BF5A09C3C272}" dt="2022-03-21T17:25:08.438" v="459"/>
        <pc:sldMkLst>
          <pc:docMk/>
          <pc:sldMk cId="1747751384" sldId="262"/>
        </pc:sldMkLst>
        <pc:spChg chg="mod">
          <ac:chgData name="HEIKKINEN Anna-Sofia (EAC-EXT)" userId="S::anna-sofia.heikkinen@ext.ec.europa.eu::9d02fec0-accf-4721-8f51-ec1e9a06babd" providerId="AD" clId="Web-{7352582B-E876-8DE7-A934-BF5A09C3C272}" dt="2022-03-21T17:16:50.408" v="367" actId="20577"/>
          <ac:spMkLst>
            <pc:docMk/>
            <pc:sldMk cId="1747751384" sldId="262"/>
            <ac:spMk id="2" creationId="{00000000-0000-0000-0000-000000000000}"/>
          </ac:spMkLst>
        </pc:spChg>
        <pc:picChg chg="mod">
          <ac:chgData name="HEIKKINEN Anna-Sofia (EAC-EXT)" userId="S::anna-sofia.heikkinen@ext.ec.europa.eu::9d02fec0-accf-4721-8f51-ec1e9a06babd" providerId="AD" clId="Web-{7352582B-E876-8DE7-A934-BF5A09C3C272}" dt="2022-03-21T17:16:53.017" v="368" actId="1076"/>
          <ac:picMkLst>
            <pc:docMk/>
            <pc:sldMk cId="1747751384" sldId="262"/>
            <ac:picMk id="7" creationId="{00000000-0000-0000-0000-000000000000}"/>
          </ac:picMkLst>
        </pc:picChg>
      </pc:sldChg>
      <pc:sldChg chg="addSp delSp modSp ord">
        <pc:chgData name="HEIKKINEN Anna-Sofia (EAC-EXT)" userId="S::anna-sofia.heikkinen@ext.ec.europa.eu::9d02fec0-accf-4721-8f51-ec1e9a06babd" providerId="AD" clId="Web-{7352582B-E876-8DE7-A934-BF5A09C3C272}" dt="2022-03-21T17:26:27.253" v="466" actId="14100"/>
        <pc:sldMkLst>
          <pc:docMk/>
          <pc:sldMk cId="2796354304" sldId="263"/>
        </pc:sldMkLst>
        <pc:picChg chg="add mod">
          <ac:chgData name="HEIKKINEN Anna-Sofia (EAC-EXT)" userId="S::anna-sofia.heikkinen@ext.ec.europa.eu::9d02fec0-accf-4721-8f51-ec1e9a06babd" providerId="AD" clId="Web-{7352582B-E876-8DE7-A934-BF5A09C3C272}" dt="2022-03-21T17:26:27.253" v="466" actId="14100"/>
          <ac:picMkLst>
            <pc:docMk/>
            <pc:sldMk cId="2796354304" sldId="263"/>
            <ac:picMk id="3" creationId="{1EADD493-F5F3-4465-ACC5-C7E33969AAE7}"/>
          </ac:picMkLst>
        </pc:picChg>
        <pc:picChg chg="del">
          <ac:chgData name="HEIKKINEN Anna-Sofia (EAC-EXT)" userId="S::anna-sofia.heikkinen@ext.ec.europa.eu::9d02fec0-accf-4721-8f51-ec1e9a06babd" providerId="AD" clId="Web-{7352582B-E876-8DE7-A934-BF5A09C3C272}" dt="2022-03-21T17:25:26.501" v="460"/>
          <ac:picMkLst>
            <pc:docMk/>
            <pc:sldMk cId="2796354304" sldId="263"/>
            <ac:picMk id="5" creationId="{00000000-0000-0000-0000-000000000000}"/>
          </ac:picMkLst>
        </pc:picChg>
      </pc:sldChg>
      <pc:sldChg chg="modSp">
        <pc:chgData name="HEIKKINEN Anna-Sofia (EAC-EXT)" userId="S::anna-sofia.heikkinen@ext.ec.europa.eu::9d02fec0-accf-4721-8f51-ec1e9a06babd" providerId="AD" clId="Web-{7352582B-E876-8DE7-A934-BF5A09C3C272}" dt="2022-03-21T17:18:41.145" v="399" actId="20577"/>
        <pc:sldMkLst>
          <pc:docMk/>
          <pc:sldMk cId="4110810512" sldId="277"/>
        </pc:sldMkLst>
        <pc:spChg chg="mod">
          <ac:chgData name="HEIKKINEN Anna-Sofia (EAC-EXT)" userId="S::anna-sofia.heikkinen@ext.ec.europa.eu::9d02fec0-accf-4721-8f51-ec1e9a06babd" providerId="AD" clId="Web-{7352582B-E876-8DE7-A934-BF5A09C3C272}" dt="2022-03-21T17:18:41.145" v="399" actId="20577"/>
          <ac:spMkLst>
            <pc:docMk/>
            <pc:sldMk cId="4110810512" sldId="277"/>
            <ac:spMk id="3" creationId="{00000000-0000-0000-0000-000000000000}"/>
          </ac:spMkLst>
        </pc:spChg>
      </pc:sldChg>
      <pc:sldChg chg="modSp">
        <pc:chgData name="HEIKKINEN Anna-Sofia (EAC-EXT)" userId="S::anna-sofia.heikkinen@ext.ec.europa.eu::9d02fec0-accf-4721-8f51-ec1e9a06babd" providerId="AD" clId="Web-{7352582B-E876-8DE7-A934-BF5A09C3C272}" dt="2022-03-21T16:32:58.771" v="64" actId="20577"/>
        <pc:sldMkLst>
          <pc:docMk/>
          <pc:sldMk cId="1953269619" sldId="291"/>
        </pc:sldMkLst>
        <pc:spChg chg="mod">
          <ac:chgData name="HEIKKINEN Anna-Sofia (EAC-EXT)" userId="S::anna-sofia.heikkinen@ext.ec.europa.eu::9d02fec0-accf-4721-8f51-ec1e9a06babd" providerId="AD" clId="Web-{7352582B-E876-8DE7-A934-BF5A09C3C272}" dt="2022-03-21T16:32:58.771" v="64" actId="20577"/>
          <ac:spMkLst>
            <pc:docMk/>
            <pc:sldMk cId="1953269619" sldId="291"/>
            <ac:spMk id="2" creationId="{51A2B683-C438-4305-997E-1C89683B56EE}"/>
          </ac:spMkLst>
        </pc:spChg>
      </pc:sldChg>
      <pc:sldChg chg="addSp delSp modSp ord">
        <pc:chgData name="HEIKKINEN Anna-Sofia (EAC-EXT)" userId="S::anna-sofia.heikkinen@ext.ec.europa.eu::9d02fec0-accf-4721-8f51-ec1e9a06babd" providerId="AD" clId="Web-{7352582B-E876-8DE7-A934-BF5A09C3C272}" dt="2022-03-21T17:14:53.498" v="331" actId="1076"/>
        <pc:sldMkLst>
          <pc:docMk/>
          <pc:sldMk cId="2425733064" sldId="299"/>
        </pc:sldMkLst>
        <pc:spChg chg="mod">
          <ac:chgData name="HEIKKINEN Anna-Sofia (EAC-EXT)" userId="S::anna-sofia.heikkinen@ext.ec.europa.eu::9d02fec0-accf-4721-8f51-ec1e9a06babd" providerId="AD" clId="Web-{7352582B-E876-8DE7-A934-BF5A09C3C272}" dt="2022-03-21T17:14:53.498" v="331" actId="1076"/>
          <ac:spMkLst>
            <pc:docMk/>
            <pc:sldMk cId="2425733064" sldId="299"/>
            <ac:spMk id="2" creationId="{00000000-0000-0000-0000-000000000000}"/>
          </ac:spMkLst>
        </pc:spChg>
        <pc:picChg chg="add mod">
          <ac:chgData name="HEIKKINEN Anna-Sofia (EAC-EXT)" userId="S::anna-sofia.heikkinen@ext.ec.europa.eu::9d02fec0-accf-4721-8f51-ec1e9a06babd" providerId="AD" clId="Web-{7352582B-E876-8DE7-A934-BF5A09C3C272}" dt="2022-03-21T16:50:37.570" v="259" actId="1076"/>
          <ac:picMkLst>
            <pc:docMk/>
            <pc:sldMk cId="2425733064" sldId="299"/>
            <ac:picMk id="3" creationId="{ED60F528-0C09-4EAE-97CF-FC0013907EEE}"/>
          </ac:picMkLst>
        </pc:picChg>
        <pc:picChg chg="del">
          <ac:chgData name="HEIKKINEN Anna-Sofia (EAC-EXT)" userId="S::anna-sofia.heikkinen@ext.ec.europa.eu::9d02fec0-accf-4721-8f51-ec1e9a06babd" providerId="AD" clId="Web-{7352582B-E876-8DE7-A934-BF5A09C3C272}" dt="2022-03-21T16:46:16.995" v="242"/>
          <ac:picMkLst>
            <pc:docMk/>
            <pc:sldMk cId="2425733064" sldId="299"/>
            <ac:picMk id="5" creationId="{00000000-0000-0000-0000-000000000000}"/>
          </ac:picMkLst>
        </pc:picChg>
        <pc:picChg chg="mod">
          <ac:chgData name="HEIKKINEN Anna-Sofia (EAC-EXT)" userId="S::anna-sofia.heikkinen@ext.ec.europa.eu::9d02fec0-accf-4721-8f51-ec1e9a06babd" providerId="AD" clId="Web-{7352582B-E876-8DE7-A934-BF5A09C3C272}" dt="2022-03-21T16:50:43.726" v="260" actId="1076"/>
          <ac:picMkLst>
            <pc:docMk/>
            <pc:sldMk cId="2425733064" sldId="299"/>
            <ac:picMk id="7" creationId="{C7124BF0-AF49-4A5B-96E8-B297BAD8F696}"/>
          </ac:picMkLst>
        </pc:picChg>
        <pc:picChg chg="mod">
          <ac:chgData name="HEIKKINEN Anna-Sofia (EAC-EXT)" userId="S::anna-sofia.heikkinen@ext.ec.europa.eu::9d02fec0-accf-4721-8f51-ec1e9a06babd" providerId="AD" clId="Web-{7352582B-E876-8DE7-A934-BF5A09C3C272}" dt="2022-03-21T17:01:41.915" v="272" actId="1076"/>
          <ac:picMkLst>
            <pc:docMk/>
            <pc:sldMk cId="2425733064" sldId="299"/>
            <ac:picMk id="8" creationId="{1FEC6A17-CB63-4037-8B3C-DD41897550A4}"/>
          </ac:picMkLst>
        </pc:picChg>
        <pc:picChg chg="add del mod">
          <ac:chgData name="HEIKKINEN Anna-Sofia (EAC-EXT)" userId="S::anna-sofia.heikkinen@ext.ec.europa.eu::9d02fec0-accf-4721-8f51-ec1e9a06babd" providerId="AD" clId="Web-{7352582B-E876-8DE7-A934-BF5A09C3C272}" dt="2022-03-21T16:50:28.147" v="257"/>
          <ac:picMkLst>
            <pc:docMk/>
            <pc:sldMk cId="2425733064" sldId="299"/>
            <ac:picMk id="9" creationId="{D13BA2A6-0CB2-4222-AE70-53294C1893AC}"/>
          </ac:picMkLst>
        </pc:picChg>
        <pc:picChg chg="mod modCrop">
          <ac:chgData name="HEIKKINEN Anna-Sofia (EAC-EXT)" userId="S::anna-sofia.heikkinen@ext.ec.europa.eu::9d02fec0-accf-4721-8f51-ec1e9a06babd" providerId="AD" clId="Web-{7352582B-E876-8DE7-A934-BF5A09C3C272}" dt="2022-03-21T16:46:58.856" v="252"/>
          <ac:picMkLst>
            <pc:docMk/>
            <pc:sldMk cId="2425733064" sldId="299"/>
            <ac:picMk id="10" creationId="{23D9B8C1-3AE0-4DB6-B05B-094D691D13A2}"/>
          </ac:picMkLst>
        </pc:picChg>
        <pc:picChg chg="add mod">
          <ac:chgData name="HEIKKINEN Anna-Sofia (EAC-EXT)" userId="S::anna-sofia.heikkinen@ext.ec.europa.eu::9d02fec0-accf-4721-8f51-ec1e9a06babd" providerId="AD" clId="Web-{7352582B-E876-8DE7-A934-BF5A09C3C272}" dt="2022-03-21T17:01:52.197" v="276" actId="1076"/>
          <ac:picMkLst>
            <pc:docMk/>
            <pc:sldMk cId="2425733064" sldId="299"/>
            <ac:picMk id="11" creationId="{9FB6FE5C-C46A-4692-A174-8AAF6980AEA5}"/>
          </ac:picMkLst>
        </pc:picChg>
      </pc:sldChg>
      <pc:sldChg chg="modSp">
        <pc:chgData name="HEIKKINEN Anna-Sofia (EAC-EXT)" userId="S::anna-sofia.heikkinen@ext.ec.europa.eu::9d02fec0-accf-4721-8f51-ec1e9a06babd" providerId="AD" clId="Web-{7352582B-E876-8DE7-A934-BF5A09C3C272}" dt="2022-03-21T16:34:41.508" v="100" actId="20577"/>
        <pc:sldMkLst>
          <pc:docMk/>
          <pc:sldMk cId="4080076570" sldId="301"/>
        </pc:sldMkLst>
        <pc:spChg chg="mod">
          <ac:chgData name="HEIKKINEN Anna-Sofia (EAC-EXT)" userId="S::anna-sofia.heikkinen@ext.ec.europa.eu::9d02fec0-accf-4721-8f51-ec1e9a06babd" providerId="AD" clId="Web-{7352582B-E876-8DE7-A934-BF5A09C3C272}" dt="2022-03-21T16:34:41.508" v="100" actId="20577"/>
          <ac:spMkLst>
            <pc:docMk/>
            <pc:sldMk cId="4080076570" sldId="301"/>
            <ac:spMk id="2" creationId="{51A2B683-C438-4305-997E-1C89683B56EE}"/>
          </ac:spMkLst>
        </pc:spChg>
        <pc:picChg chg="mod ord modCrop">
          <ac:chgData name="HEIKKINEN Anna-Sofia (EAC-EXT)" userId="S::anna-sofia.heikkinen@ext.ec.europa.eu::9d02fec0-accf-4721-8f51-ec1e9a06babd" providerId="AD" clId="Web-{7352582B-E876-8DE7-A934-BF5A09C3C272}" dt="2022-03-21T16:34:12.851" v="89" actId="1076"/>
          <ac:picMkLst>
            <pc:docMk/>
            <pc:sldMk cId="4080076570" sldId="301"/>
            <ac:picMk id="4" creationId="{00000000-0000-0000-0000-000000000000}"/>
          </ac:picMkLst>
        </pc:picChg>
      </pc:sldChg>
      <pc:sldChg chg="addSp delSp modSp ord">
        <pc:chgData name="HEIKKINEN Anna-Sofia (EAC-EXT)" userId="S::anna-sofia.heikkinen@ext.ec.europa.eu::9d02fec0-accf-4721-8f51-ec1e9a06babd" providerId="AD" clId="Web-{7352582B-E876-8DE7-A934-BF5A09C3C272}" dt="2022-03-21T17:20:52.914" v="455" actId="1076"/>
        <pc:sldMkLst>
          <pc:docMk/>
          <pc:sldMk cId="4036656540" sldId="302"/>
        </pc:sldMkLst>
        <pc:spChg chg="add mod">
          <ac:chgData name="HEIKKINEN Anna-Sofia (EAC-EXT)" userId="S::anna-sofia.heikkinen@ext.ec.europa.eu::9d02fec0-accf-4721-8f51-ec1e9a06babd" providerId="AD" clId="Web-{7352582B-E876-8DE7-A934-BF5A09C3C272}" dt="2022-03-21T17:18:12.425" v="384" actId="20577"/>
          <ac:spMkLst>
            <pc:docMk/>
            <pc:sldMk cId="4036656540" sldId="302"/>
            <ac:spMk id="2" creationId="{0959DEF6-5FD6-4683-A29E-4A21E3261F81}"/>
          </ac:spMkLst>
        </pc:spChg>
        <pc:spChg chg="add mod">
          <ac:chgData name="HEIKKINEN Anna-Sofia (EAC-EXT)" userId="S::anna-sofia.heikkinen@ext.ec.europa.eu::9d02fec0-accf-4721-8f51-ec1e9a06babd" providerId="AD" clId="Web-{7352582B-E876-8DE7-A934-BF5A09C3C272}" dt="2022-03-21T17:20:43.711" v="452" actId="1076"/>
          <ac:spMkLst>
            <pc:docMk/>
            <pc:sldMk cId="4036656540" sldId="302"/>
            <ac:spMk id="3" creationId="{17CCB943-8A50-40E2-B0E8-26A3F4BFF402}"/>
          </ac:spMkLst>
        </pc:spChg>
        <pc:spChg chg="del mod">
          <ac:chgData name="HEIKKINEN Anna-Sofia (EAC-EXT)" userId="S::anna-sofia.heikkinen@ext.ec.europa.eu::9d02fec0-accf-4721-8f51-ec1e9a06babd" providerId="AD" clId="Web-{7352582B-E876-8DE7-A934-BF5A09C3C272}" dt="2022-03-21T17:18:20.082" v="386"/>
          <ac:spMkLst>
            <pc:docMk/>
            <pc:sldMk cId="4036656540" sldId="302"/>
            <ac:spMk id="12" creationId="{884359EB-36C6-4BBC-B668-7E4CDD2DDAB3}"/>
          </ac:spMkLst>
        </pc:spChg>
        <pc:picChg chg="del mod">
          <ac:chgData name="HEIKKINEN Anna-Sofia (EAC-EXT)" userId="S::anna-sofia.heikkinen@ext.ec.europa.eu::9d02fec0-accf-4721-8f51-ec1e9a06babd" providerId="AD" clId="Web-{7352582B-E876-8DE7-A934-BF5A09C3C272}" dt="2022-03-21T17:20:40.273" v="451"/>
          <ac:picMkLst>
            <pc:docMk/>
            <pc:sldMk cId="4036656540" sldId="302"/>
            <ac:picMk id="8" creationId="{658201A7-25B4-42CC-9352-810809B98C7E}"/>
          </ac:picMkLst>
        </pc:picChg>
        <pc:picChg chg="mod">
          <ac:chgData name="HEIKKINEN Anna-Sofia (EAC-EXT)" userId="S::anna-sofia.heikkinen@ext.ec.europa.eu::9d02fec0-accf-4721-8f51-ec1e9a06babd" providerId="AD" clId="Web-{7352582B-E876-8DE7-A934-BF5A09C3C272}" dt="2022-03-21T17:20:49.695" v="453" actId="1076"/>
          <ac:picMkLst>
            <pc:docMk/>
            <pc:sldMk cId="4036656540" sldId="302"/>
            <ac:picMk id="9" creationId="{65281488-6B00-4902-BBEB-6F68F8C98360}"/>
          </ac:picMkLst>
        </pc:picChg>
        <pc:picChg chg="mod modCrop">
          <ac:chgData name="HEIKKINEN Anna-Sofia (EAC-EXT)" userId="S::anna-sofia.heikkinen@ext.ec.europa.eu::9d02fec0-accf-4721-8f51-ec1e9a06babd" providerId="AD" clId="Web-{7352582B-E876-8DE7-A934-BF5A09C3C272}" dt="2022-03-21T17:20:50.977" v="454" actId="1076"/>
          <ac:picMkLst>
            <pc:docMk/>
            <pc:sldMk cId="4036656540" sldId="302"/>
            <ac:picMk id="10" creationId="{49D82686-74CE-4757-885B-18820285816F}"/>
          </ac:picMkLst>
        </pc:picChg>
        <pc:picChg chg="mod">
          <ac:chgData name="HEIKKINEN Anna-Sofia (EAC-EXT)" userId="S::anna-sofia.heikkinen@ext.ec.europa.eu::9d02fec0-accf-4721-8f51-ec1e9a06babd" providerId="AD" clId="Web-{7352582B-E876-8DE7-A934-BF5A09C3C272}" dt="2022-03-21T17:20:52.914" v="455" actId="1076"/>
          <ac:picMkLst>
            <pc:docMk/>
            <pc:sldMk cId="4036656540" sldId="302"/>
            <ac:picMk id="11" creationId="{5D256876-62CE-45A5-8734-552EFC63E2CB}"/>
          </ac:picMkLst>
        </pc:picChg>
      </pc:sldChg>
      <pc:sldChg chg="modSp add ord replId">
        <pc:chgData name="HEIKKINEN Anna-Sofia (EAC-EXT)" userId="S::anna-sofia.heikkinen@ext.ec.europa.eu::9d02fec0-accf-4721-8f51-ec1e9a06babd" providerId="AD" clId="Web-{7352582B-E876-8DE7-A934-BF5A09C3C272}" dt="2022-03-21T17:10:51.164" v="295"/>
        <pc:sldMkLst>
          <pc:docMk/>
          <pc:sldMk cId="1602388986" sldId="304"/>
        </pc:sldMkLst>
        <pc:spChg chg="mod">
          <ac:chgData name="HEIKKINEN Anna-Sofia (EAC-EXT)" userId="S::anna-sofia.heikkinen@ext.ec.europa.eu::9d02fec0-accf-4721-8f51-ec1e9a06babd" providerId="AD" clId="Web-{7352582B-E876-8DE7-A934-BF5A09C3C272}" dt="2022-03-21T16:43:15.522" v="211" actId="20577"/>
          <ac:spMkLst>
            <pc:docMk/>
            <pc:sldMk cId="1602388986" sldId="304"/>
            <ac:spMk id="2" creationId="{00000000-0000-0000-0000-000000000000}"/>
          </ac:spMkLst>
        </pc:spChg>
        <pc:spChg chg="mod">
          <ac:chgData name="HEIKKINEN Anna-Sofia (EAC-EXT)" userId="S::anna-sofia.heikkinen@ext.ec.europa.eu::9d02fec0-accf-4721-8f51-ec1e9a06babd" providerId="AD" clId="Web-{7352582B-E876-8DE7-A934-BF5A09C3C272}" dt="2022-03-21T16:51:49.993" v="266" actId="20577"/>
          <ac:spMkLst>
            <pc:docMk/>
            <pc:sldMk cId="1602388986" sldId="304"/>
            <ac:spMk id="3" creationId="{00000000-0000-0000-0000-000000000000}"/>
          </ac:spMkLst>
        </pc:spChg>
      </pc:sldChg>
      <pc:sldChg chg="addSp delSp modSp add replId">
        <pc:chgData name="HEIKKINEN Anna-Sofia (EAC-EXT)" userId="S::anna-sofia.heikkinen@ext.ec.europa.eu::9d02fec0-accf-4721-8f51-ec1e9a06babd" providerId="AD" clId="Web-{7352582B-E876-8DE7-A934-BF5A09C3C272}" dt="2022-03-21T17:16:31.142" v="366" actId="1076"/>
        <pc:sldMkLst>
          <pc:docMk/>
          <pc:sldMk cId="2475355236" sldId="305"/>
        </pc:sldMkLst>
        <pc:spChg chg="mod">
          <ac:chgData name="HEIKKINEN Anna-Sofia (EAC-EXT)" userId="S::anna-sofia.heikkinen@ext.ec.europa.eu::9d02fec0-accf-4721-8f51-ec1e9a06babd" providerId="AD" clId="Web-{7352582B-E876-8DE7-A934-BF5A09C3C272}" dt="2022-03-21T17:16:24.891" v="364" actId="1076"/>
          <ac:spMkLst>
            <pc:docMk/>
            <pc:sldMk cId="2475355236" sldId="305"/>
            <ac:spMk id="2" creationId="{00000000-0000-0000-0000-000000000000}"/>
          </ac:spMkLst>
        </pc:spChg>
        <pc:spChg chg="mod">
          <ac:chgData name="HEIKKINEN Anna-Sofia (EAC-EXT)" userId="S::anna-sofia.heikkinen@ext.ec.europa.eu::9d02fec0-accf-4721-8f51-ec1e9a06babd" providerId="AD" clId="Web-{7352582B-E876-8DE7-A934-BF5A09C3C272}" dt="2022-03-21T17:16:28.157" v="365" actId="1076"/>
          <ac:spMkLst>
            <pc:docMk/>
            <pc:sldMk cId="2475355236" sldId="305"/>
            <ac:spMk id="3" creationId="{00000000-0000-0000-0000-000000000000}"/>
          </ac:spMkLst>
        </pc:spChg>
        <pc:picChg chg="del">
          <ac:chgData name="HEIKKINEN Anna-Sofia (EAC-EXT)" userId="S::anna-sofia.heikkinen@ext.ec.europa.eu::9d02fec0-accf-4721-8f51-ec1e9a06babd" providerId="AD" clId="Web-{7352582B-E876-8DE7-A934-BF5A09C3C272}" dt="2022-03-21T16:41:34.863" v="166"/>
          <ac:picMkLst>
            <pc:docMk/>
            <pc:sldMk cId="2475355236" sldId="305"/>
            <ac:picMk id="5" creationId="{00000000-0000-0000-0000-000000000000}"/>
          </ac:picMkLst>
        </pc:picChg>
        <pc:picChg chg="add mod">
          <ac:chgData name="HEIKKINEN Anna-Sofia (EAC-EXT)" userId="S::anna-sofia.heikkinen@ext.ec.europa.eu::9d02fec0-accf-4721-8f51-ec1e9a06babd" providerId="AD" clId="Web-{7352582B-E876-8DE7-A934-BF5A09C3C272}" dt="2022-03-21T16:45:33.791" v="232" actId="1076"/>
          <ac:picMkLst>
            <pc:docMk/>
            <pc:sldMk cId="2475355236" sldId="305"/>
            <ac:picMk id="7" creationId="{33A321B1-6A2A-45AE-A0F2-78488F71BB98}"/>
          </ac:picMkLst>
        </pc:picChg>
        <pc:picChg chg="add mod">
          <ac:chgData name="HEIKKINEN Anna-Sofia (EAC-EXT)" userId="S::anna-sofia.heikkinen@ext.ec.europa.eu::9d02fec0-accf-4721-8f51-ec1e9a06babd" providerId="AD" clId="Web-{7352582B-E876-8DE7-A934-BF5A09C3C272}" dt="2022-03-21T17:16:31.142" v="366" actId="1076"/>
          <ac:picMkLst>
            <pc:docMk/>
            <pc:sldMk cId="2475355236" sldId="305"/>
            <ac:picMk id="8" creationId="{EBDE48C7-A0BD-4FAE-8D3A-943131115340}"/>
          </ac:picMkLst>
        </pc:picChg>
        <pc:picChg chg="add mod">
          <ac:chgData name="HEIKKINEN Anna-Sofia (EAC-EXT)" userId="S::anna-sofia.heikkinen@ext.ec.europa.eu::9d02fec0-accf-4721-8f51-ec1e9a06babd" providerId="AD" clId="Web-{7352582B-E876-8DE7-A934-BF5A09C3C272}" dt="2022-03-21T17:00:44.226" v="269" actId="14100"/>
          <ac:picMkLst>
            <pc:docMk/>
            <pc:sldMk cId="2475355236" sldId="305"/>
            <ac:picMk id="9" creationId="{8E646A28-547B-4AB4-AF52-BA504ECB556D}"/>
          </ac:picMkLst>
        </pc:picChg>
      </pc:sldChg>
      <pc:sldChg chg="modSp add del replId">
        <pc:chgData name="HEIKKINEN Anna-Sofia (EAC-EXT)" userId="S::anna-sofia.heikkinen@ext.ec.europa.eu::9d02fec0-accf-4721-8f51-ec1e9a06babd" providerId="AD" clId="Web-{7352582B-E876-8DE7-A934-BF5A09C3C272}" dt="2022-03-21T17:18:05.128" v="375"/>
        <pc:sldMkLst>
          <pc:docMk/>
          <pc:sldMk cId="2464933531" sldId="307"/>
        </pc:sldMkLst>
        <pc:spChg chg="mod">
          <ac:chgData name="HEIKKINEN Anna-Sofia (EAC-EXT)" userId="S::anna-sofia.heikkinen@ext.ec.europa.eu::9d02fec0-accf-4721-8f51-ec1e9a06babd" providerId="AD" clId="Web-{7352582B-E876-8DE7-A934-BF5A09C3C272}" dt="2022-03-21T17:17:38.362" v="373" actId="20577"/>
          <ac:spMkLst>
            <pc:docMk/>
            <pc:sldMk cId="2464933531" sldId="307"/>
            <ac:spMk id="2" creationId="{00000000-0000-0000-0000-000000000000}"/>
          </ac:spMkLst>
        </pc:spChg>
        <pc:spChg chg="mod">
          <ac:chgData name="HEIKKINEN Anna-Sofia (EAC-EXT)" userId="S::anna-sofia.heikkinen@ext.ec.europa.eu::9d02fec0-accf-4721-8f51-ec1e9a06babd" providerId="AD" clId="Web-{7352582B-E876-8DE7-A934-BF5A09C3C272}" dt="2022-03-21T16:46:06.401" v="239" actId="20577"/>
          <ac:spMkLst>
            <pc:docMk/>
            <pc:sldMk cId="2464933531" sldId="307"/>
            <ac:spMk id="3" creationId="{00000000-0000-0000-0000-000000000000}"/>
          </ac:spMkLst>
        </pc:spChg>
      </pc:sldChg>
      <pc:sldChg chg="add">
        <pc:chgData name="HEIKKINEN Anna-Sofia (EAC-EXT)" userId="S::anna-sofia.heikkinen@ext.ec.europa.eu::9d02fec0-accf-4721-8f51-ec1e9a06babd" providerId="AD" clId="Web-{7352582B-E876-8DE7-A934-BF5A09C3C272}" dt="2022-03-21T17:22:20.245" v="456"/>
        <pc:sldMkLst>
          <pc:docMk/>
          <pc:sldMk cId="47077987" sldId="310"/>
        </pc:sldMkLst>
      </pc:sldChg>
      <pc:sldChg chg="modSp add">
        <pc:chgData name="HEIKKINEN Anna-Sofia (EAC-EXT)" userId="S::anna-sofia.heikkinen@ext.ec.europa.eu::9d02fec0-accf-4721-8f51-ec1e9a06babd" providerId="AD" clId="Web-{7352582B-E876-8DE7-A934-BF5A09C3C272}" dt="2022-03-21T17:26:58.144" v="467" actId="1076"/>
        <pc:sldMkLst>
          <pc:docMk/>
          <pc:sldMk cId="635477223" sldId="311"/>
        </pc:sldMkLst>
        <pc:spChg chg="mod">
          <ac:chgData name="HEIKKINEN Anna-Sofia (EAC-EXT)" userId="S::anna-sofia.heikkinen@ext.ec.europa.eu::9d02fec0-accf-4721-8f51-ec1e9a06babd" providerId="AD" clId="Web-{7352582B-E876-8DE7-A934-BF5A09C3C272}" dt="2022-03-21T17:26:58.144" v="467" actId="1076"/>
          <ac:spMkLst>
            <pc:docMk/>
            <pc:sldMk cId="635477223" sldId="311"/>
            <ac:spMk id="2" creationId="{51A2B683-C438-4305-997E-1C89683B56EE}"/>
          </ac:spMkLst>
        </pc:spChg>
        <pc:spChg chg="mod">
          <ac:chgData name="HEIKKINEN Anna-Sofia (EAC-EXT)" userId="S::anna-sofia.heikkinen@ext.ec.europa.eu::9d02fec0-accf-4721-8f51-ec1e9a06babd" providerId="AD" clId="Web-{7352582B-E876-8DE7-A934-BF5A09C3C272}" dt="2022-03-21T17:23:28.983" v="458" actId="1076"/>
          <ac:spMkLst>
            <pc:docMk/>
            <pc:sldMk cId="635477223" sldId="311"/>
            <ac:spMk id="3" creationId="{1C007E62-668C-4669-B14D-8292C3504E84}"/>
          </ac:spMkLst>
        </pc:spChg>
      </pc:sldChg>
      <pc:sldChg chg="addSp delSp modSp add ord replId">
        <pc:chgData name="HEIKKINEN Anna-Sofia (EAC-EXT)" userId="S::anna-sofia.heikkinen@ext.ec.europa.eu::9d02fec0-accf-4721-8f51-ec1e9a06babd" providerId="AD" clId="Web-{7352582B-E876-8DE7-A934-BF5A09C3C272}" dt="2022-03-21T17:29:15.617" v="509" actId="20577"/>
        <pc:sldMkLst>
          <pc:docMk/>
          <pc:sldMk cId="1128226665" sldId="312"/>
        </pc:sldMkLst>
        <pc:spChg chg="del">
          <ac:chgData name="HEIKKINEN Anna-Sofia (EAC-EXT)" userId="S::anna-sofia.heikkinen@ext.ec.europa.eu::9d02fec0-accf-4721-8f51-ec1e9a06babd" providerId="AD" clId="Web-{7352582B-E876-8DE7-A934-BF5A09C3C272}" dt="2022-03-21T17:27:45.005" v="471"/>
          <ac:spMkLst>
            <pc:docMk/>
            <pc:sldMk cId="1128226665" sldId="312"/>
            <ac:spMk id="2" creationId="{A7E754CE-E5E0-45BF-AA55-7710092A2B9B}"/>
          </ac:spMkLst>
        </pc:spChg>
        <pc:spChg chg="add mod">
          <ac:chgData name="HEIKKINEN Anna-Sofia (EAC-EXT)" userId="S::anna-sofia.heikkinen@ext.ec.europa.eu::9d02fec0-accf-4721-8f51-ec1e9a06babd" providerId="AD" clId="Web-{7352582B-E876-8DE7-A934-BF5A09C3C272}" dt="2022-03-21T17:28:25.365" v="481" actId="1076"/>
          <ac:spMkLst>
            <pc:docMk/>
            <pc:sldMk cId="1128226665" sldId="312"/>
            <ac:spMk id="7" creationId="{5DDACB71-F374-4EAF-BC77-41569E5E9D23}"/>
          </ac:spMkLst>
        </pc:spChg>
        <pc:spChg chg="add mod">
          <ac:chgData name="HEIKKINEN Anna-Sofia (EAC-EXT)" userId="S::anna-sofia.heikkinen@ext.ec.europa.eu::9d02fec0-accf-4721-8f51-ec1e9a06babd" providerId="AD" clId="Web-{7352582B-E876-8DE7-A934-BF5A09C3C272}" dt="2022-03-21T17:29:15.617" v="509" actId="20577"/>
          <ac:spMkLst>
            <pc:docMk/>
            <pc:sldMk cId="1128226665" sldId="312"/>
            <ac:spMk id="9" creationId="{7372DD3E-E409-493B-A859-855CAC4FD062}"/>
          </ac:spMkLst>
        </pc:spChg>
        <pc:picChg chg="del">
          <ac:chgData name="HEIKKINEN Anna-Sofia (EAC-EXT)" userId="S::anna-sofia.heikkinen@ext.ec.europa.eu::9d02fec0-accf-4721-8f51-ec1e9a06babd" providerId="AD" clId="Web-{7352582B-E876-8DE7-A934-BF5A09C3C272}" dt="2022-03-21T17:27:53.286" v="473"/>
          <ac:picMkLst>
            <pc:docMk/>
            <pc:sldMk cId="1128226665" sldId="312"/>
            <ac:picMk id="5" creationId="{00000000-0000-0000-0000-000000000000}"/>
          </ac:picMkLst>
        </pc:picChg>
        <pc:picChg chg="add mod">
          <ac:chgData name="HEIKKINEN Anna-Sofia (EAC-EXT)" userId="S::anna-sofia.heikkinen@ext.ec.europa.eu::9d02fec0-accf-4721-8f51-ec1e9a06babd" providerId="AD" clId="Web-{7352582B-E876-8DE7-A934-BF5A09C3C272}" dt="2022-03-21T17:29:02.648" v="508" actId="1076"/>
          <ac:picMkLst>
            <pc:docMk/>
            <pc:sldMk cId="1128226665" sldId="312"/>
            <ac:picMk id="11" creationId="{26ABD6D2-6414-4DD1-956F-07E7B5CBD6F6}"/>
          </ac:picMkLst>
        </pc:picChg>
      </pc:sldChg>
      <pc:sldMasterChg chg="addSldLayout">
        <pc:chgData name="HEIKKINEN Anna-Sofia (EAC-EXT)" userId="S::anna-sofia.heikkinen@ext.ec.europa.eu::9d02fec0-accf-4721-8f51-ec1e9a06babd" providerId="AD" clId="Web-{7352582B-E876-8DE7-A934-BF5A09C3C272}" dt="2022-03-21T17:22:20.245" v="456"/>
        <pc:sldMasterMkLst>
          <pc:docMk/>
          <pc:sldMasterMk cId="0" sldId="2147483648"/>
        </pc:sldMasterMkLst>
        <pc:sldLayoutChg chg="add">
          <pc:chgData name="HEIKKINEN Anna-Sofia (EAC-EXT)" userId="S::anna-sofia.heikkinen@ext.ec.europa.eu::9d02fec0-accf-4721-8f51-ec1e9a06babd" providerId="AD" clId="Web-{7352582B-E876-8DE7-A934-BF5A09C3C272}" dt="2022-03-21T17:22:20.245" v="456"/>
          <pc:sldLayoutMkLst>
            <pc:docMk/>
            <pc:sldMasterMk cId="0" sldId="2147483648"/>
            <pc:sldLayoutMk cId="2896907418" sldId="2147483660"/>
          </pc:sldLayoutMkLst>
        </pc:sldLayoutChg>
      </pc:sldMasterChg>
    </pc:docChg>
  </pc:docChgLst>
  <pc:docChgLst>
    <pc:chgData name="FEHRINGER Karin (EAC)" userId="S::kitty.fehringer@ec.europa.eu::47ae02f5-a5c4-4669-808a-4a2ad8c828ac" providerId="AD" clId="Web-{84DF8B6E-E8FB-3035-4E42-EB0E4A4D0346}"/>
    <pc:docChg chg="addSld modSld">
      <pc:chgData name="FEHRINGER Karin (EAC)" userId="S::kitty.fehringer@ec.europa.eu::47ae02f5-a5c4-4669-808a-4a2ad8c828ac" providerId="AD" clId="Web-{84DF8B6E-E8FB-3035-4E42-EB0E4A4D0346}" dt="2022-01-24T14:04:41.855" v="207" actId="1076"/>
      <pc:docMkLst>
        <pc:docMk/>
      </pc:docMkLst>
      <pc:sldChg chg="addSp delSp modSp new">
        <pc:chgData name="FEHRINGER Karin (EAC)" userId="S::kitty.fehringer@ec.europa.eu::47ae02f5-a5c4-4669-808a-4a2ad8c828ac" providerId="AD" clId="Web-{84DF8B6E-E8FB-3035-4E42-EB0E4A4D0346}" dt="2022-01-24T14:04:41.855" v="207" actId="1076"/>
        <pc:sldMkLst>
          <pc:docMk/>
          <pc:sldMk cId="1653192194" sldId="302"/>
        </pc:sldMkLst>
        <pc:spChg chg="mod">
          <ac:chgData name="FEHRINGER Karin (EAC)" userId="S::kitty.fehringer@ec.europa.eu::47ae02f5-a5c4-4669-808a-4a2ad8c828ac" providerId="AD" clId="Web-{84DF8B6E-E8FB-3035-4E42-EB0E4A4D0346}" dt="2022-01-24T14:04:38.402" v="206" actId="1076"/>
          <ac:spMkLst>
            <pc:docMk/>
            <pc:sldMk cId="1653192194" sldId="302"/>
            <ac:spMk id="2" creationId="{AFB7C626-B676-423D-95FA-8EAA2249A1D0}"/>
          </ac:spMkLst>
        </pc:spChg>
        <pc:spChg chg="del mod">
          <ac:chgData name="FEHRINGER Karin (EAC)" userId="S::kitty.fehringer@ec.europa.eu::47ae02f5-a5c4-4669-808a-4a2ad8c828ac" providerId="AD" clId="Web-{84DF8B6E-E8FB-3035-4E42-EB0E4A4D0346}" dt="2022-01-24T14:01:47.416" v="26"/>
          <ac:spMkLst>
            <pc:docMk/>
            <pc:sldMk cId="1653192194" sldId="302"/>
            <ac:spMk id="3" creationId="{129B06FB-308C-4E19-A119-82F20B44316C}"/>
          </ac:spMkLst>
        </pc:spChg>
        <pc:spChg chg="add mod">
          <ac:chgData name="FEHRINGER Karin (EAC)" userId="S::kitty.fehringer@ec.europa.eu::47ae02f5-a5c4-4669-808a-4a2ad8c828ac" providerId="AD" clId="Web-{84DF8B6E-E8FB-3035-4E42-EB0E4A4D0346}" dt="2022-01-24T14:04:41.855" v="207" actId="1076"/>
          <ac:spMkLst>
            <pc:docMk/>
            <pc:sldMk cId="1653192194" sldId="302"/>
            <ac:spMk id="6" creationId="{7486C229-693E-4DE4-94BD-6D8C95A328A7}"/>
          </ac:spMkLst>
        </pc:spChg>
        <pc:picChg chg="add mod">
          <ac:chgData name="FEHRINGER Karin (EAC)" userId="S::kitty.fehringer@ec.europa.eu::47ae02f5-a5c4-4669-808a-4a2ad8c828ac" providerId="AD" clId="Web-{84DF8B6E-E8FB-3035-4E42-EB0E4A4D0346}" dt="2022-01-24T14:01:55.260" v="29" actId="1076"/>
          <ac:picMkLst>
            <pc:docMk/>
            <pc:sldMk cId="1653192194" sldId="302"/>
            <ac:picMk id="4" creationId="{B0BAF9F9-E2C1-4928-B016-EBB0DFA677DC}"/>
          </ac:picMkLst>
        </pc:picChg>
      </pc:sldChg>
    </pc:docChg>
  </pc:docChgLst>
  <pc:docChgLst>
    <pc:chgData name="FEHRINGER Karin (EAC)" userId="S::kitty.fehringer@ec.europa.eu::47ae02f5-a5c4-4669-808a-4a2ad8c828ac" providerId="AD" clId="Web-{2DD5D2FD-19A1-7F93-0508-2D761EA3CF7B}"/>
    <pc:docChg chg="modSld">
      <pc:chgData name="FEHRINGER Karin (EAC)" userId="S::kitty.fehringer@ec.europa.eu::47ae02f5-a5c4-4669-808a-4a2ad8c828ac" providerId="AD" clId="Web-{2DD5D2FD-19A1-7F93-0508-2D761EA3CF7B}" dt="2022-01-27T08:28:00.495" v="0"/>
      <pc:docMkLst>
        <pc:docMk/>
      </pc:docMkLst>
      <pc:sldChg chg="delSp">
        <pc:chgData name="FEHRINGER Karin (EAC)" userId="S::kitty.fehringer@ec.europa.eu::47ae02f5-a5c4-4669-808a-4a2ad8c828ac" providerId="AD" clId="Web-{2DD5D2FD-19A1-7F93-0508-2D761EA3CF7B}" dt="2022-01-27T08:28:00.495" v="0"/>
        <pc:sldMkLst>
          <pc:docMk/>
          <pc:sldMk cId="0" sldId="256"/>
        </pc:sldMkLst>
        <pc:spChg chg="del">
          <ac:chgData name="FEHRINGER Karin (EAC)" userId="S::kitty.fehringer@ec.europa.eu::47ae02f5-a5c4-4669-808a-4a2ad8c828ac" providerId="AD" clId="Web-{2DD5D2FD-19A1-7F93-0508-2D761EA3CF7B}" dt="2022-01-27T08:28:00.495" v="0"/>
          <ac:spMkLst>
            <pc:docMk/>
            <pc:sldMk cId="0" sldId="256"/>
            <ac:spMk id="2" creationId="{00000000-0000-0000-0000-000000000000}"/>
          </ac:spMkLst>
        </pc:spChg>
      </pc:sldChg>
    </pc:docChg>
  </pc:docChgLst>
  <pc:docChgLst>
    <pc:chgData name="ZAVROU Miranda (EAC)" userId="S::miranda.zavrou@ec.europa.eu::4052d7ee-163d-4090-9df3-74b4f293b800" providerId="AD" clId="Web-{BB0DCF34-597F-53D0-DD88-60B9EDB7F74A}"/>
    <pc:docChg chg="addSld delSld modSld">
      <pc:chgData name="ZAVROU Miranda (EAC)" userId="S::miranda.zavrou@ec.europa.eu::4052d7ee-163d-4090-9df3-74b4f293b800" providerId="AD" clId="Web-{BB0DCF34-597F-53D0-DD88-60B9EDB7F74A}" dt="2022-01-24T14:09:32.552" v="27"/>
      <pc:docMkLst>
        <pc:docMk/>
      </pc:docMkLst>
      <pc:sldChg chg="modSp">
        <pc:chgData name="ZAVROU Miranda (EAC)" userId="S::miranda.zavrou@ec.europa.eu::4052d7ee-163d-4090-9df3-74b4f293b800" providerId="AD" clId="Web-{BB0DCF34-597F-53D0-DD88-60B9EDB7F74A}" dt="2022-01-24T12:53:21.901" v="3" actId="14100"/>
        <pc:sldMkLst>
          <pc:docMk/>
          <pc:sldMk cId="559002971" sldId="298"/>
        </pc:sldMkLst>
        <pc:picChg chg="mod">
          <ac:chgData name="ZAVROU Miranda (EAC)" userId="S::miranda.zavrou@ec.europa.eu::4052d7ee-163d-4090-9df3-74b4f293b800" providerId="AD" clId="Web-{BB0DCF34-597F-53D0-DD88-60B9EDB7F74A}" dt="2022-01-24T12:53:21.901" v="3" actId="14100"/>
          <ac:picMkLst>
            <pc:docMk/>
            <pc:sldMk cId="559002971" sldId="298"/>
            <ac:picMk id="59" creationId="{00000000-0000-0000-0000-000000000000}"/>
          </ac:picMkLst>
        </pc:picChg>
      </pc:sldChg>
      <pc:sldChg chg="modSp">
        <pc:chgData name="ZAVROU Miranda (EAC)" userId="S::miranda.zavrou@ec.europa.eu::4052d7ee-163d-4090-9df3-74b4f293b800" providerId="AD" clId="Web-{BB0DCF34-597F-53D0-DD88-60B9EDB7F74A}" dt="2022-01-24T12:53:08.682" v="2" actId="14100"/>
        <pc:sldMkLst>
          <pc:docMk/>
          <pc:sldMk cId="994107675" sldId="299"/>
        </pc:sldMkLst>
        <pc:picChg chg="mod">
          <ac:chgData name="ZAVROU Miranda (EAC)" userId="S::miranda.zavrou@ec.europa.eu::4052d7ee-163d-4090-9df3-74b4f293b800" providerId="AD" clId="Web-{BB0DCF34-597F-53D0-DD88-60B9EDB7F74A}" dt="2022-01-24T12:53:08.682" v="2" actId="14100"/>
          <ac:picMkLst>
            <pc:docMk/>
            <pc:sldMk cId="994107675" sldId="299"/>
            <ac:picMk id="64" creationId="{00000000-0000-0000-0000-000000000000}"/>
          </ac:picMkLst>
        </pc:picChg>
      </pc:sldChg>
      <pc:sldChg chg="modSp">
        <pc:chgData name="ZAVROU Miranda (EAC)" userId="S::miranda.zavrou@ec.europa.eu::4052d7ee-163d-4090-9df3-74b4f293b800" providerId="AD" clId="Web-{BB0DCF34-597F-53D0-DD88-60B9EDB7F74A}" dt="2022-01-24T12:52:53.790" v="0" actId="14100"/>
        <pc:sldMkLst>
          <pc:docMk/>
          <pc:sldMk cId="3043176171" sldId="301"/>
        </pc:sldMkLst>
        <pc:picChg chg="mod">
          <ac:chgData name="ZAVROU Miranda (EAC)" userId="S::miranda.zavrou@ec.europa.eu::4052d7ee-163d-4090-9df3-74b4f293b800" providerId="AD" clId="Web-{BB0DCF34-597F-53D0-DD88-60B9EDB7F74A}" dt="2022-01-24T12:52:53.790" v="0" actId="14100"/>
          <ac:picMkLst>
            <pc:docMk/>
            <pc:sldMk cId="3043176171" sldId="301"/>
            <ac:picMk id="74" creationId="{00000000-0000-0000-0000-000000000000}"/>
          </ac:picMkLst>
        </pc:picChg>
      </pc:sldChg>
      <pc:sldChg chg="del">
        <pc:chgData name="ZAVROU Miranda (EAC)" userId="S::miranda.zavrou@ec.europa.eu::4052d7ee-163d-4090-9df3-74b4f293b800" providerId="AD" clId="Web-{BB0DCF34-597F-53D0-DD88-60B9EDB7F74A}" dt="2022-01-24T14:09:32.552" v="27"/>
        <pc:sldMkLst>
          <pc:docMk/>
          <pc:sldMk cId="1653192194" sldId="302"/>
        </pc:sldMkLst>
      </pc:sldChg>
      <pc:sldChg chg="addSp modSp add replId">
        <pc:chgData name="ZAVROU Miranda (EAC)" userId="S::miranda.zavrou@ec.europa.eu::4052d7ee-163d-4090-9df3-74b4f293b800" providerId="AD" clId="Web-{BB0DCF34-597F-53D0-DD88-60B9EDB7F74A}" dt="2022-01-24T14:09:30.755" v="26" actId="1076"/>
        <pc:sldMkLst>
          <pc:docMk/>
          <pc:sldMk cId="1570470659" sldId="303"/>
        </pc:sldMkLst>
        <pc:spChg chg="mod">
          <ac:chgData name="ZAVROU Miranda (EAC)" userId="S::miranda.zavrou@ec.europa.eu::4052d7ee-163d-4090-9df3-74b4f293b800" providerId="AD" clId="Web-{BB0DCF34-597F-53D0-DD88-60B9EDB7F74A}" dt="2022-01-24T14:09:27.583" v="25" actId="1076"/>
          <ac:spMkLst>
            <pc:docMk/>
            <pc:sldMk cId="1570470659" sldId="303"/>
            <ac:spMk id="2" creationId="{00000000-0000-0000-0000-000000000000}"/>
          </ac:spMkLst>
        </pc:spChg>
        <pc:spChg chg="mod">
          <ac:chgData name="ZAVROU Miranda (EAC)" userId="S::miranda.zavrou@ec.europa.eu::4052d7ee-163d-4090-9df3-74b4f293b800" providerId="AD" clId="Web-{BB0DCF34-597F-53D0-DD88-60B9EDB7F74A}" dt="2022-01-24T14:08:23.737" v="11" actId="1076"/>
          <ac:spMkLst>
            <pc:docMk/>
            <pc:sldMk cId="1570470659" sldId="303"/>
            <ac:spMk id="3" creationId="{00000000-0000-0000-0000-000000000000}"/>
          </ac:spMkLst>
        </pc:spChg>
        <pc:picChg chg="add mod">
          <ac:chgData name="ZAVROU Miranda (EAC)" userId="S::miranda.zavrou@ec.europa.eu::4052d7ee-163d-4090-9df3-74b4f293b800" providerId="AD" clId="Web-{BB0DCF34-597F-53D0-DD88-60B9EDB7F74A}" dt="2022-01-24T14:09:30.755" v="26" actId="1076"/>
          <ac:picMkLst>
            <pc:docMk/>
            <pc:sldMk cId="1570470659" sldId="303"/>
            <ac:picMk id="4" creationId="{ACA9F368-0897-41CA-AC46-1450C1A919FB}"/>
          </ac:picMkLst>
        </pc:picChg>
        <pc:picChg chg="mod">
          <ac:chgData name="ZAVROU Miranda (EAC)" userId="S::miranda.zavrou@ec.europa.eu::4052d7ee-163d-4090-9df3-74b4f293b800" providerId="AD" clId="Web-{BB0DCF34-597F-53D0-DD88-60B9EDB7F74A}" dt="2022-01-24T14:09:04.582" v="20" actId="1076"/>
          <ac:picMkLst>
            <pc:docMk/>
            <pc:sldMk cId="1570470659" sldId="303"/>
            <ac:picMk id="7" creationId="{00000000-0000-0000-0000-000000000000}"/>
          </ac:picMkLst>
        </pc:picChg>
      </pc:sldChg>
      <pc:sldChg chg="new del">
        <pc:chgData name="ZAVROU Miranda (EAC)" userId="S::miranda.zavrou@ec.europa.eu::4052d7ee-163d-4090-9df3-74b4f293b800" providerId="AD" clId="Web-{BB0DCF34-597F-53D0-DD88-60B9EDB7F74A}" dt="2022-01-24T14:07:47.174" v="5"/>
        <pc:sldMkLst>
          <pc:docMk/>
          <pc:sldMk cId="2806269071" sldId="303"/>
        </pc:sldMkLst>
      </pc:sldChg>
    </pc:docChg>
  </pc:docChgLst>
  <pc:docChgLst>
    <pc:chgData name="HEIKKINEN Anna-Sofia (EAC-EXT)" userId="S::anna-sofia.heikkinen@ext.ec.europa.eu::9d02fec0-accf-4721-8f51-ec1e9a06babd" providerId="AD" clId="Web-{4988BC7B-552A-BBE8-79BD-C4BB5C2FFAB4}"/>
    <pc:docChg chg="modSld">
      <pc:chgData name="HEIKKINEN Anna-Sofia (EAC-EXT)" userId="S::anna-sofia.heikkinen@ext.ec.europa.eu::9d02fec0-accf-4721-8f51-ec1e9a06babd" providerId="AD" clId="Web-{4988BC7B-552A-BBE8-79BD-C4BB5C2FFAB4}" dt="2022-03-22T08:49:46.065" v="8" actId="20577"/>
      <pc:docMkLst>
        <pc:docMk/>
      </pc:docMkLst>
      <pc:sldChg chg="modSp">
        <pc:chgData name="HEIKKINEN Anna-Sofia (EAC-EXT)" userId="S::anna-sofia.heikkinen@ext.ec.europa.eu::9d02fec0-accf-4721-8f51-ec1e9a06babd" providerId="AD" clId="Web-{4988BC7B-552A-BBE8-79BD-C4BB5C2FFAB4}" dt="2022-03-22T08:49:46.065" v="8" actId="20577"/>
        <pc:sldMkLst>
          <pc:docMk/>
          <pc:sldMk cId="1602388986" sldId="304"/>
        </pc:sldMkLst>
        <pc:spChg chg="mod">
          <ac:chgData name="HEIKKINEN Anna-Sofia (EAC-EXT)" userId="S::anna-sofia.heikkinen@ext.ec.europa.eu::9d02fec0-accf-4721-8f51-ec1e9a06babd" providerId="AD" clId="Web-{4988BC7B-552A-BBE8-79BD-C4BB5C2FFAB4}" dt="2022-03-22T08:49:46.065" v="8" actId="20577"/>
          <ac:spMkLst>
            <pc:docMk/>
            <pc:sldMk cId="1602388986" sldId="304"/>
            <ac:spMk id="3" creationId="{00000000-0000-0000-0000-000000000000}"/>
          </ac:spMkLst>
        </pc:spChg>
      </pc:sldChg>
    </pc:docChg>
  </pc:docChgLst>
  <pc:docChgLst>
    <pc:chgData name="TORRES ROSELLO Jordi (EAC)" userId="S::jordi.torres-rosello@ec.europa.eu::fc0833db-3359-4ae7-8435-a92c7cbd638b" providerId="AD" clId="Web-{A0DE0A54-A9D6-4DCF-ABFB-45D4C495F5BC}"/>
    <pc:docChg chg="modSld">
      <pc:chgData name="TORRES ROSELLO Jordi (EAC)" userId="S::jordi.torres-rosello@ec.europa.eu::fc0833db-3359-4ae7-8435-a92c7cbd638b" providerId="AD" clId="Web-{A0DE0A54-A9D6-4DCF-ABFB-45D4C495F5BC}" dt="2022-03-18T16:21:50.999" v="73" actId="20577"/>
      <pc:docMkLst>
        <pc:docMk/>
      </pc:docMkLst>
      <pc:sldChg chg="modSp">
        <pc:chgData name="TORRES ROSELLO Jordi (EAC)" userId="S::jordi.torres-rosello@ec.europa.eu::fc0833db-3359-4ae7-8435-a92c7cbd638b" providerId="AD" clId="Web-{A0DE0A54-A9D6-4DCF-ABFB-45D4C495F5BC}" dt="2022-03-18T16:21:36.467" v="62" actId="20577"/>
        <pc:sldMkLst>
          <pc:docMk/>
          <pc:sldMk cId="4110810512" sldId="277"/>
        </pc:sldMkLst>
        <pc:spChg chg="mod">
          <ac:chgData name="TORRES ROSELLO Jordi (EAC)" userId="S::jordi.torres-rosello@ec.europa.eu::fc0833db-3359-4ae7-8435-a92c7cbd638b" providerId="AD" clId="Web-{A0DE0A54-A9D6-4DCF-ABFB-45D4C495F5BC}" dt="2022-03-18T16:17:54.962" v="11" actId="20577"/>
          <ac:spMkLst>
            <pc:docMk/>
            <pc:sldMk cId="4110810512" sldId="277"/>
            <ac:spMk id="2" creationId="{00000000-0000-0000-0000-000000000000}"/>
          </ac:spMkLst>
        </pc:spChg>
        <pc:spChg chg="mod">
          <ac:chgData name="TORRES ROSELLO Jordi (EAC)" userId="S::jordi.torres-rosello@ec.europa.eu::fc0833db-3359-4ae7-8435-a92c7cbd638b" providerId="AD" clId="Web-{A0DE0A54-A9D6-4DCF-ABFB-45D4C495F5BC}" dt="2022-03-18T16:21:36.467" v="62" actId="20577"/>
          <ac:spMkLst>
            <pc:docMk/>
            <pc:sldMk cId="4110810512" sldId="277"/>
            <ac:spMk id="3" creationId="{00000000-0000-0000-0000-000000000000}"/>
          </ac:spMkLst>
        </pc:spChg>
      </pc:sldChg>
      <pc:sldChg chg="modSp">
        <pc:chgData name="TORRES ROSELLO Jordi (EAC)" userId="S::jordi.torres-rosello@ec.europa.eu::fc0833db-3359-4ae7-8435-a92c7cbd638b" providerId="AD" clId="Web-{A0DE0A54-A9D6-4DCF-ABFB-45D4C495F5BC}" dt="2022-03-18T16:21:50.999" v="73" actId="20577"/>
        <pc:sldMkLst>
          <pc:docMk/>
          <pc:sldMk cId="2837061142" sldId="278"/>
        </pc:sldMkLst>
        <pc:spChg chg="mod">
          <ac:chgData name="TORRES ROSELLO Jordi (EAC)" userId="S::jordi.torres-rosello@ec.europa.eu::fc0833db-3359-4ae7-8435-a92c7cbd638b" providerId="AD" clId="Web-{A0DE0A54-A9D6-4DCF-ABFB-45D4C495F5BC}" dt="2022-03-18T16:20:12.450" v="31" actId="20577"/>
          <ac:spMkLst>
            <pc:docMk/>
            <pc:sldMk cId="2837061142" sldId="278"/>
            <ac:spMk id="2" creationId="{00000000-0000-0000-0000-000000000000}"/>
          </ac:spMkLst>
        </pc:spChg>
        <pc:spChg chg="mod">
          <ac:chgData name="TORRES ROSELLO Jordi (EAC)" userId="S::jordi.torres-rosello@ec.europa.eu::fc0833db-3359-4ae7-8435-a92c7cbd638b" providerId="AD" clId="Web-{A0DE0A54-A9D6-4DCF-ABFB-45D4C495F5BC}" dt="2022-03-18T16:21:50.999" v="73" actId="20577"/>
          <ac:spMkLst>
            <pc:docMk/>
            <pc:sldMk cId="2837061142" sldId="278"/>
            <ac:spMk id="3" creationId="{00000000-0000-0000-0000-000000000000}"/>
          </ac:spMkLst>
        </pc:spChg>
      </pc:sldChg>
    </pc:docChg>
  </pc:docChgLst>
  <pc:docChgLst>
    <pc:chgData name="TORRES ROSELLO Jordi (EAC)" userId="S::jordi.torres-rosello@ec.europa.eu::fc0833db-3359-4ae7-8435-a92c7cbd638b" providerId="AD" clId="Web-{EED55633-F82C-4E7E-BB22-2ECEC5B2E286}"/>
    <pc:docChg chg="addSld delSld modSld">
      <pc:chgData name="TORRES ROSELLO Jordi (EAC)" userId="S::jordi.torres-rosello@ec.europa.eu::fc0833db-3359-4ae7-8435-a92c7cbd638b" providerId="AD" clId="Web-{EED55633-F82C-4E7E-BB22-2ECEC5B2E286}" dt="2022-03-21T16:22:24.136" v="287" actId="1076"/>
      <pc:docMkLst>
        <pc:docMk/>
      </pc:docMkLst>
      <pc:sldChg chg="addSp delSp modSp">
        <pc:chgData name="TORRES ROSELLO Jordi (EAC)" userId="S::jordi.torres-rosello@ec.europa.eu::fc0833db-3359-4ae7-8435-a92c7cbd638b" providerId="AD" clId="Web-{EED55633-F82C-4E7E-BB22-2ECEC5B2E286}" dt="2022-03-21T16:07:14.941" v="1"/>
        <pc:sldMkLst>
          <pc:docMk/>
          <pc:sldMk cId="3364407065" sldId="283"/>
        </pc:sldMkLst>
        <pc:picChg chg="add del mod">
          <ac:chgData name="TORRES ROSELLO Jordi (EAC)" userId="S::jordi.torres-rosello@ec.europa.eu::fc0833db-3359-4ae7-8435-a92c7cbd638b" providerId="AD" clId="Web-{EED55633-F82C-4E7E-BB22-2ECEC5B2E286}" dt="2022-03-21T16:07:14.941" v="1"/>
          <ac:picMkLst>
            <pc:docMk/>
            <pc:sldMk cId="3364407065" sldId="283"/>
            <ac:picMk id="7" creationId="{EEBCA573-92BF-441F-820F-D62F25D2192E}"/>
          </ac:picMkLst>
        </pc:picChg>
      </pc:sldChg>
      <pc:sldChg chg="modSp">
        <pc:chgData name="TORRES ROSELLO Jordi (EAC)" userId="S::jordi.torres-rosello@ec.europa.eu::fc0833db-3359-4ae7-8435-a92c7cbd638b" providerId="AD" clId="Web-{EED55633-F82C-4E7E-BB22-2ECEC5B2E286}" dt="2022-03-21T16:15:57.563" v="161" actId="20577"/>
        <pc:sldMkLst>
          <pc:docMk/>
          <pc:sldMk cId="1953269619" sldId="291"/>
        </pc:sldMkLst>
        <pc:spChg chg="mod">
          <ac:chgData name="TORRES ROSELLO Jordi (EAC)" userId="S::jordi.torres-rosello@ec.europa.eu::fc0833db-3359-4ae7-8435-a92c7cbd638b" providerId="AD" clId="Web-{EED55633-F82C-4E7E-BB22-2ECEC5B2E286}" dt="2022-03-21T16:15:57.563" v="161" actId="20577"/>
          <ac:spMkLst>
            <pc:docMk/>
            <pc:sldMk cId="1953269619" sldId="291"/>
            <ac:spMk id="2" creationId="{51A2B683-C438-4305-997E-1C89683B56EE}"/>
          </ac:spMkLst>
        </pc:spChg>
      </pc:sldChg>
      <pc:sldChg chg="modSp del">
        <pc:chgData name="TORRES ROSELLO Jordi (EAC)" userId="S::jordi.torres-rosello@ec.europa.eu::fc0833db-3359-4ae7-8435-a92c7cbd638b" providerId="AD" clId="Web-{EED55633-F82C-4E7E-BB22-2ECEC5B2E286}" dt="2022-03-21T16:20:55.899" v="270"/>
        <pc:sldMkLst>
          <pc:docMk/>
          <pc:sldMk cId="1580607613" sldId="297"/>
        </pc:sldMkLst>
        <pc:picChg chg="mod">
          <ac:chgData name="TORRES ROSELLO Jordi (EAC)" userId="S::jordi.torres-rosello@ec.europa.eu::fc0833db-3359-4ae7-8435-a92c7cbd638b" providerId="AD" clId="Web-{EED55633-F82C-4E7E-BB22-2ECEC5B2E286}" dt="2022-03-21T16:19:03.318" v="260" actId="14100"/>
          <ac:picMkLst>
            <pc:docMk/>
            <pc:sldMk cId="1580607613" sldId="297"/>
            <ac:picMk id="2" creationId="{00000000-0000-0000-0000-000000000000}"/>
          </ac:picMkLst>
        </pc:picChg>
      </pc:sldChg>
      <pc:sldChg chg="addSp delSp modSp new del">
        <pc:chgData name="TORRES ROSELLO Jordi (EAC)" userId="S::jordi.torres-rosello@ec.europa.eu::fc0833db-3359-4ae7-8435-a92c7cbd638b" providerId="AD" clId="Web-{EED55633-F82C-4E7E-BB22-2ECEC5B2E286}" dt="2022-03-21T16:11:57.104" v="50"/>
        <pc:sldMkLst>
          <pc:docMk/>
          <pc:sldMk cId="502016553" sldId="298"/>
        </pc:sldMkLst>
        <pc:spChg chg="mod">
          <ac:chgData name="TORRES ROSELLO Jordi (EAC)" userId="S::jordi.torres-rosello@ec.europa.eu::fc0833db-3359-4ae7-8435-a92c7cbd638b" providerId="AD" clId="Web-{EED55633-F82C-4E7E-BB22-2ECEC5B2E286}" dt="2022-03-21T16:08:04.301" v="16" actId="14100"/>
          <ac:spMkLst>
            <pc:docMk/>
            <pc:sldMk cId="502016553" sldId="298"/>
            <ac:spMk id="2" creationId="{3CD3CC16-CBFE-4114-A7CB-CAE311EBFDE8}"/>
          </ac:spMkLst>
        </pc:spChg>
        <pc:spChg chg="del">
          <ac:chgData name="TORRES ROSELLO Jordi (EAC)" userId="S::jordi.torres-rosello@ec.europa.eu::fc0833db-3359-4ae7-8435-a92c7cbd638b" providerId="AD" clId="Web-{EED55633-F82C-4E7E-BB22-2ECEC5B2E286}" dt="2022-03-21T16:07:27.425" v="3"/>
          <ac:spMkLst>
            <pc:docMk/>
            <pc:sldMk cId="502016553" sldId="298"/>
            <ac:spMk id="3" creationId="{57152136-C06D-4D64-B37E-615515F64939}"/>
          </ac:spMkLst>
        </pc:spChg>
        <pc:spChg chg="add del mod">
          <ac:chgData name="TORRES ROSELLO Jordi (EAC)" userId="S::jordi.torres-rosello@ec.europa.eu::fc0833db-3359-4ae7-8435-a92c7cbd638b" providerId="AD" clId="Web-{EED55633-F82C-4E7E-BB22-2ECEC5B2E286}" dt="2022-03-21T16:07:38.129" v="6"/>
          <ac:spMkLst>
            <pc:docMk/>
            <pc:sldMk cId="502016553" sldId="298"/>
            <ac:spMk id="6" creationId="{6D6F8901-CCAB-4495-8BC1-BCD3934C4B09}"/>
          </ac:spMkLst>
        </pc:spChg>
        <pc:spChg chg="add mod">
          <ac:chgData name="TORRES ROSELLO Jordi (EAC)" userId="S::jordi.torres-rosello@ec.europa.eu::fc0833db-3359-4ae7-8435-a92c7cbd638b" providerId="AD" clId="Web-{EED55633-F82C-4E7E-BB22-2ECEC5B2E286}" dt="2022-03-21T16:08:25.536" v="20"/>
          <ac:spMkLst>
            <pc:docMk/>
            <pc:sldMk cId="502016553" sldId="298"/>
            <ac:spMk id="10" creationId="{7ABE05BB-0BFE-4F20-8D37-2A1655CBD7A3}"/>
          </ac:spMkLst>
        </pc:spChg>
        <pc:picChg chg="add del mod ord">
          <ac:chgData name="TORRES ROSELLO Jordi (EAC)" userId="S::jordi.torres-rosello@ec.europa.eu::fc0833db-3359-4ae7-8435-a92c7cbd638b" providerId="AD" clId="Web-{EED55633-F82C-4E7E-BB22-2ECEC5B2E286}" dt="2022-03-21T16:07:32.878" v="5"/>
          <ac:picMkLst>
            <pc:docMk/>
            <pc:sldMk cId="502016553" sldId="298"/>
            <ac:picMk id="4" creationId="{71F32017-F7C3-4139-92D0-F20CFF267917}"/>
          </ac:picMkLst>
        </pc:picChg>
        <pc:picChg chg="add del mod ord">
          <ac:chgData name="TORRES ROSELLO Jordi (EAC)" userId="S::jordi.torres-rosello@ec.europa.eu::fc0833db-3359-4ae7-8435-a92c7cbd638b" providerId="AD" clId="Web-{EED55633-F82C-4E7E-BB22-2ECEC5B2E286}" dt="2022-03-21T16:08:25.536" v="20"/>
          <ac:picMkLst>
            <pc:docMk/>
            <pc:sldMk cId="502016553" sldId="298"/>
            <ac:picMk id="7" creationId="{981CF5AE-E2D8-4BEC-80D8-C983C1870A36}"/>
          </ac:picMkLst>
        </pc:picChg>
        <pc:picChg chg="add del mod">
          <ac:chgData name="TORRES ROSELLO Jordi (EAC)" userId="S::jordi.torres-rosello@ec.europa.eu::fc0833db-3359-4ae7-8435-a92c7cbd638b" providerId="AD" clId="Web-{EED55633-F82C-4E7E-BB22-2ECEC5B2E286}" dt="2022-03-21T16:08:40.505" v="23"/>
          <ac:picMkLst>
            <pc:docMk/>
            <pc:sldMk cId="502016553" sldId="298"/>
            <ac:picMk id="8" creationId="{06268630-5DFD-4E38-B84A-2A07EB7A1AF1}"/>
          </ac:picMkLst>
        </pc:picChg>
      </pc:sldChg>
      <pc:sldChg chg="new del">
        <pc:chgData name="TORRES ROSELLO Jordi (EAC)" userId="S::jordi.torres-rosello@ec.europa.eu::fc0833db-3359-4ae7-8435-a92c7cbd638b" providerId="AD" clId="Web-{EED55633-F82C-4E7E-BB22-2ECEC5B2E286}" dt="2022-03-21T16:08:17.380" v="18"/>
        <pc:sldMkLst>
          <pc:docMk/>
          <pc:sldMk cId="1495347634" sldId="299"/>
        </pc:sldMkLst>
      </pc:sldChg>
      <pc:sldChg chg="addSp delSp modSp add replId">
        <pc:chgData name="TORRES ROSELLO Jordi (EAC)" userId="S::jordi.torres-rosello@ec.europa.eu::fc0833db-3359-4ae7-8435-a92c7cbd638b" providerId="AD" clId="Web-{EED55633-F82C-4E7E-BB22-2ECEC5B2E286}" dt="2022-03-21T16:19:48.226" v="269" actId="1076"/>
        <pc:sldMkLst>
          <pc:docMk/>
          <pc:sldMk cId="2425733064" sldId="299"/>
        </pc:sldMkLst>
        <pc:spChg chg="mod">
          <ac:chgData name="TORRES ROSELLO Jordi (EAC)" userId="S::jordi.torres-rosello@ec.europa.eu::fc0833db-3359-4ae7-8435-a92c7cbd638b" providerId="AD" clId="Web-{EED55633-F82C-4E7E-BB22-2ECEC5B2E286}" dt="2022-03-21T16:19:45.429" v="267" actId="1076"/>
          <ac:spMkLst>
            <pc:docMk/>
            <pc:sldMk cId="2425733064" sldId="299"/>
            <ac:spMk id="2" creationId="{00000000-0000-0000-0000-000000000000}"/>
          </ac:spMkLst>
        </pc:spChg>
        <pc:spChg chg="del mod">
          <ac:chgData name="TORRES ROSELLO Jordi (EAC)" userId="S::jordi.torres-rosello@ec.europa.eu::fc0833db-3359-4ae7-8435-a92c7cbd638b" providerId="AD" clId="Web-{EED55633-F82C-4E7E-BB22-2ECEC5B2E286}" dt="2022-03-21T16:08:36.943" v="22"/>
          <ac:spMkLst>
            <pc:docMk/>
            <pc:sldMk cId="2425733064" sldId="299"/>
            <ac:spMk id="3" creationId="{00000000-0000-0000-0000-000000000000}"/>
          </ac:spMkLst>
        </pc:spChg>
        <pc:picChg chg="add mod ord">
          <ac:chgData name="TORRES ROSELLO Jordi (EAC)" userId="S::jordi.torres-rosello@ec.europa.eu::fc0833db-3359-4ae7-8435-a92c7cbd638b" providerId="AD" clId="Web-{EED55633-F82C-4E7E-BB22-2ECEC5B2E286}" dt="2022-03-21T16:19:48.226" v="269" actId="1076"/>
          <ac:picMkLst>
            <pc:docMk/>
            <pc:sldMk cId="2425733064" sldId="299"/>
            <ac:picMk id="7" creationId="{C7124BF0-AF49-4A5B-96E8-B297BAD8F696}"/>
          </ac:picMkLst>
        </pc:picChg>
        <pc:picChg chg="add mod">
          <ac:chgData name="TORRES ROSELLO Jordi (EAC)" userId="S::jordi.torres-rosello@ec.europa.eu::fc0833db-3359-4ae7-8435-a92c7cbd638b" providerId="AD" clId="Web-{EED55633-F82C-4E7E-BB22-2ECEC5B2E286}" dt="2022-03-21T16:19:46.679" v="268" actId="1076"/>
          <ac:picMkLst>
            <pc:docMk/>
            <pc:sldMk cId="2425733064" sldId="299"/>
            <ac:picMk id="8" creationId="{1FEC6A17-CB63-4037-8B3C-DD41897550A4}"/>
          </ac:picMkLst>
        </pc:picChg>
        <pc:picChg chg="add mod">
          <ac:chgData name="TORRES ROSELLO Jordi (EAC)" userId="S::jordi.torres-rosello@ec.europa.eu::fc0833db-3359-4ae7-8435-a92c7cbd638b" providerId="AD" clId="Web-{EED55633-F82C-4E7E-BB22-2ECEC5B2E286}" dt="2022-03-21T16:19:29.881" v="264" actId="14100"/>
          <ac:picMkLst>
            <pc:docMk/>
            <pc:sldMk cId="2425733064" sldId="299"/>
            <ac:picMk id="10" creationId="{23D9B8C1-3AE0-4DB6-B05B-094D691D13A2}"/>
          </ac:picMkLst>
        </pc:picChg>
      </pc:sldChg>
      <pc:sldChg chg="add del replId">
        <pc:chgData name="TORRES ROSELLO Jordi (EAC)" userId="S::jordi.torres-rosello@ec.europa.eu::fc0833db-3359-4ae7-8435-a92c7cbd638b" providerId="AD" clId="Web-{EED55633-F82C-4E7E-BB22-2ECEC5B2E286}" dt="2022-03-21T16:18:05.348" v="259"/>
        <pc:sldMkLst>
          <pc:docMk/>
          <pc:sldMk cId="2683967507" sldId="300"/>
        </pc:sldMkLst>
      </pc:sldChg>
      <pc:sldChg chg="modSp add replId">
        <pc:chgData name="TORRES ROSELLO Jordi (EAC)" userId="S::jordi.torres-rosello@ec.europa.eu::fc0833db-3359-4ae7-8435-a92c7cbd638b" providerId="AD" clId="Web-{EED55633-F82C-4E7E-BB22-2ECEC5B2E286}" dt="2022-03-21T16:17:48.176" v="258" actId="20577"/>
        <pc:sldMkLst>
          <pc:docMk/>
          <pc:sldMk cId="4080076570" sldId="301"/>
        </pc:sldMkLst>
        <pc:spChg chg="mod">
          <ac:chgData name="TORRES ROSELLO Jordi (EAC)" userId="S::jordi.torres-rosello@ec.europa.eu::fc0833db-3359-4ae7-8435-a92c7cbd638b" providerId="AD" clId="Web-{EED55633-F82C-4E7E-BB22-2ECEC5B2E286}" dt="2022-03-21T16:17:48.176" v="258" actId="20577"/>
          <ac:spMkLst>
            <pc:docMk/>
            <pc:sldMk cId="4080076570" sldId="301"/>
            <ac:spMk id="2" creationId="{51A2B683-C438-4305-997E-1C89683B56EE}"/>
          </ac:spMkLst>
        </pc:spChg>
      </pc:sldChg>
      <pc:sldChg chg="addSp delSp modSp add replId">
        <pc:chgData name="TORRES ROSELLO Jordi (EAC)" userId="S::jordi.torres-rosello@ec.europa.eu::fc0833db-3359-4ae7-8435-a92c7cbd638b" providerId="AD" clId="Web-{EED55633-F82C-4E7E-BB22-2ECEC5B2E286}" dt="2022-03-21T16:22:24.136" v="287" actId="1076"/>
        <pc:sldMkLst>
          <pc:docMk/>
          <pc:sldMk cId="4036656540" sldId="302"/>
        </pc:sldMkLst>
        <pc:spChg chg="del">
          <ac:chgData name="TORRES ROSELLO Jordi (EAC)" userId="S::jordi.torres-rosello@ec.europa.eu::fc0833db-3359-4ae7-8435-a92c7cbd638b" providerId="AD" clId="Web-{EED55633-F82C-4E7E-BB22-2ECEC5B2E286}" dt="2022-03-21T16:21:07.165" v="272"/>
          <ac:spMkLst>
            <pc:docMk/>
            <pc:sldMk cId="4036656540" sldId="302"/>
            <ac:spMk id="2" creationId="{00000000-0000-0000-0000-000000000000}"/>
          </ac:spMkLst>
        </pc:spChg>
        <pc:spChg chg="add del mod">
          <ac:chgData name="TORRES ROSELLO Jordi (EAC)" userId="S::jordi.torres-rosello@ec.europa.eu::fc0833db-3359-4ae7-8435-a92c7cbd638b" providerId="AD" clId="Web-{EED55633-F82C-4E7E-BB22-2ECEC5B2E286}" dt="2022-03-21T16:21:11.275" v="274"/>
          <ac:spMkLst>
            <pc:docMk/>
            <pc:sldMk cId="4036656540" sldId="302"/>
            <ac:spMk id="4" creationId="{E866A49E-1DFF-4076-923A-6F4906486AEE}"/>
          </ac:spMkLst>
        </pc:spChg>
        <pc:spChg chg="add mod">
          <ac:chgData name="TORRES ROSELLO Jordi (EAC)" userId="S::jordi.torres-rosello@ec.europa.eu::fc0833db-3359-4ae7-8435-a92c7cbd638b" providerId="AD" clId="Web-{EED55633-F82C-4E7E-BB22-2ECEC5B2E286}" dt="2022-03-21T16:22:21.120" v="286" actId="14100"/>
          <ac:spMkLst>
            <pc:docMk/>
            <pc:sldMk cId="4036656540" sldId="302"/>
            <ac:spMk id="12" creationId="{884359EB-36C6-4BBC-B668-7E4CDD2DDAB3}"/>
          </ac:spMkLst>
        </pc:spChg>
        <pc:picChg chg="del">
          <ac:chgData name="TORRES ROSELLO Jordi (EAC)" userId="S::jordi.torres-rosello@ec.europa.eu::fc0833db-3359-4ae7-8435-a92c7cbd638b" providerId="AD" clId="Web-{EED55633-F82C-4E7E-BB22-2ECEC5B2E286}" dt="2022-03-21T16:21:08.149" v="273"/>
          <ac:picMkLst>
            <pc:docMk/>
            <pc:sldMk cId="4036656540" sldId="302"/>
            <ac:picMk id="5" creationId="{00000000-0000-0000-0000-000000000000}"/>
          </ac:picMkLst>
        </pc:picChg>
        <pc:picChg chg="add mod">
          <ac:chgData name="TORRES ROSELLO Jordi (EAC)" userId="S::jordi.torres-rosello@ec.europa.eu::fc0833db-3359-4ae7-8435-a92c7cbd638b" providerId="AD" clId="Web-{EED55633-F82C-4E7E-BB22-2ECEC5B2E286}" dt="2022-03-21T16:22:24.136" v="287" actId="1076"/>
          <ac:picMkLst>
            <pc:docMk/>
            <pc:sldMk cId="4036656540" sldId="302"/>
            <ac:picMk id="8" creationId="{658201A7-25B4-42CC-9352-810809B98C7E}"/>
          </ac:picMkLst>
        </pc:picChg>
        <pc:picChg chg="add mod">
          <ac:chgData name="TORRES ROSELLO Jordi (EAC)" userId="S::jordi.torres-rosello@ec.europa.eu::fc0833db-3359-4ae7-8435-a92c7cbd638b" providerId="AD" clId="Web-{EED55633-F82C-4E7E-BB22-2ECEC5B2E286}" dt="2022-03-21T16:22:00.120" v="281" actId="1076"/>
          <ac:picMkLst>
            <pc:docMk/>
            <pc:sldMk cId="4036656540" sldId="302"/>
            <ac:picMk id="9" creationId="{65281488-6B00-4902-BBEB-6F68F8C98360}"/>
          </ac:picMkLst>
        </pc:picChg>
        <pc:picChg chg="add mod">
          <ac:chgData name="TORRES ROSELLO Jordi (EAC)" userId="S::jordi.torres-rosello@ec.europa.eu::fc0833db-3359-4ae7-8435-a92c7cbd638b" providerId="AD" clId="Web-{EED55633-F82C-4E7E-BB22-2ECEC5B2E286}" dt="2022-03-21T16:21:41.760" v="278"/>
          <ac:picMkLst>
            <pc:docMk/>
            <pc:sldMk cId="4036656540" sldId="302"/>
            <ac:picMk id="10" creationId="{49D82686-74CE-4757-885B-18820285816F}"/>
          </ac:picMkLst>
        </pc:picChg>
        <pc:picChg chg="add mod">
          <ac:chgData name="TORRES ROSELLO Jordi (EAC)" userId="S::jordi.torres-rosello@ec.europa.eu::fc0833db-3359-4ae7-8435-a92c7cbd638b" providerId="AD" clId="Web-{EED55633-F82C-4E7E-BB22-2ECEC5B2E286}" dt="2022-03-21T16:22:03.604" v="282" actId="1076"/>
          <ac:picMkLst>
            <pc:docMk/>
            <pc:sldMk cId="4036656540" sldId="302"/>
            <ac:picMk id="11" creationId="{5D256876-62CE-45A5-8734-552EFC63E2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0B580D49-2DA3-4213-BA56-0720756ADC02}" type="slidenum">
              <a:rPr lang="en-GB" altLang="en-US"/>
              <a:pPr/>
              <a:t>‹#›</a:t>
            </a:fld>
            <a:endParaRPr lang="en-GB" altLang="en-US"/>
          </a:p>
        </p:txBody>
      </p:sp>
    </p:spTree>
    <p:extLst>
      <p:ext uri="{BB962C8B-B14F-4D97-AF65-F5344CB8AC3E}">
        <p14:creationId xmlns:p14="http://schemas.microsoft.com/office/powerpoint/2010/main" val="2484478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0702D0B4-F400-47E5-9CCE-E16A2321E561}" type="slidenum">
              <a:rPr lang="en-GB" altLang="en-US"/>
              <a:pPr/>
              <a:t>‹#›</a:t>
            </a:fld>
            <a:endParaRPr lang="en-GB" altLang="en-US"/>
          </a:p>
        </p:txBody>
      </p:sp>
    </p:spTree>
    <p:extLst>
      <p:ext uri="{BB962C8B-B14F-4D97-AF65-F5344CB8AC3E}">
        <p14:creationId xmlns:p14="http://schemas.microsoft.com/office/powerpoint/2010/main" val="1965864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kern="0" dirty="0" smtClean="0">
                <a:ea typeface="+mn-lt"/>
                <a:cs typeface="+mn-lt"/>
              </a:rPr>
              <a:t>For example, Agencies may help </a:t>
            </a:r>
            <a:r>
              <a:rPr lang="en-GB" sz="1200" b="1" i="0" kern="0" dirty="0" smtClean="0">
                <a:ea typeface="+mn-lt"/>
                <a:cs typeface="+mn-lt"/>
              </a:rPr>
              <a:t>identify projects</a:t>
            </a:r>
            <a:r>
              <a:rPr lang="en-GB" sz="1200" i="0" kern="0" dirty="0" smtClean="0">
                <a:ea typeface="+mn-lt"/>
                <a:cs typeface="+mn-lt"/>
              </a:rPr>
              <a:t> in line with the European Year of Youth objectives and, linked to the situation in Ukraine, are spreading messages of solidarity, peace, unity, democracy, fighting disinformation and raising awareness of EU values and fundamental rights, and which can also serve as inspiration for others.</a:t>
            </a:r>
            <a:endParaRPr lang="en-US" sz="1200" dirty="0" smtClean="0">
              <a:ea typeface="+mn-lt"/>
              <a:cs typeface="+mn-lt"/>
            </a:endParaRPr>
          </a:p>
          <a:p>
            <a:endParaRPr lang="en-GB" dirty="0"/>
          </a:p>
        </p:txBody>
      </p:sp>
      <p:sp>
        <p:nvSpPr>
          <p:cNvPr id="4" name="Slide Number Placeholder 3"/>
          <p:cNvSpPr>
            <a:spLocks noGrp="1"/>
          </p:cNvSpPr>
          <p:nvPr>
            <p:ph type="sldNum" sz="quarter" idx="10"/>
          </p:nvPr>
        </p:nvSpPr>
        <p:spPr/>
        <p:txBody>
          <a:bodyPr/>
          <a:lstStyle/>
          <a:p>
            <a:fld id="{0702D0B4-F400-47E5-9CCE-E16A2321E561}" type="slidenum">
              <a:rPr lang="en-GB" altLang="en-US" smtClean="0"/>
              <a:pPr/>
              <a:t>17</a:t>
            </a:fld>
            <a:endParaRPr lang="en-GB" altLang="en-US"/>
          </a:p>
        </p:txBody>
      </p:sp>
    </p:spTree>
    <p:extLst>
      <p:ext uri="{BB962C8B-B14F-4D97-AF65-F5344CB8AC3E}">
        <p14:creationId xmlns:p14="http://schemas.microsoft.com/office/powerpoint/2010/main" val="34754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9143999" cy="5142213"/>
          </a:xfrm>
          <a:prstGeom prst="rect">
            <a:avLst/>
          </a:prstGeom>
        </p:spPr>
      </p:pic>
      <p:sp>
        <p:nvSpPr>
          <p:cNvPr id="3076" name="Rectangle 4"/>
          <p:cNvSpPr>
            <a:spLocks noGrp="1" noChangeArrowheads="1"/>
          </p:cNvSpPr>
          <p:nvPr>
            <p:ph type="ctrTitle"/>
          </p:nvPr>
        </p:nvSpPr>
        <p:spPr>
          <a:xfrm>
            <a:off x="107752" y="2571428"/>
            <a:ext cx="5040312" cy="592931"/>
          </a:xfrm>
        </p:spPr>
        <p:txBody>
          <a:bodyPr/>
          <a:lstStyle>
            <a:lvl1pPr marL="3175">
              <a:defRPr sz="4000">
                <a:solidFill>
                  <a:srgbClr val="0F5494"/>
                </a:solidFill>
              </a:defRPr>
            </a:lvl1pPr>
          </a:lstStyle>
          <a:p>
            <a:pPr lvl="0"/>
            <a:r>
              <a:rPr lang="en-US" altLang="en-US" noProof="0"/>
              <a:t>Click to edit Master title style</a:t>
            </a:r>
            <a:endParaRPr lang="en-GB" altLang="en-US" noProof="0"/>
          </a:p>
        </p:txBody>
      </p:sp>
      <p:sp>
        <p:nvSpPr>
          <p:cNvPr id="3078" name="Rectangle 6"/>
          <p:cNvSpPr>
            <a:spLocks noGrp="1" noChangeArrowheads="1"/>
          </p:cNvSpPr>
          <p:nvPr>
            <p:ph type="dt" sz="half" idx="2"/>
          </p:nvPr>
        </p:nvSpPr>
        <p:spPr/>
        <p:txBody>
          <a:bodyPr/>
          <a:lstStyle>
            <a:lvl1pPr>
              <a:defRPr sz="1050" b="0">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7BC8820-8D1B-4285-B044-0D8464187862}"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18"/>
            <a:ext cx="8229600" cy="7024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347912"/>
            <a:ext cx="8229600" cy="2427262"/>
          </a:xfrm>
        </p:spPr>
        <p:txBody>
          <a:bodyPr vert="eaVert"/>
          <a:lstStyle>
            <a:lvl2pPr>
              <a:defRPr sz="1800"/>
            </a:lvl2pPr>
            <a:lvl3pPr>
              <a:defRPr sz="1350"/>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AE30F91-1DCB-40B6-90F0-3217929ED771}" type="slidenum">
              <a:rPr lang="en-GB" altLang="en-US"/>
              <a:pPr/>
              <a:t>‹#›</a:t>
            </a:fld>
            <a:endParaRPr lang="en-GB" altLang="en-US"/>
          </a:p>
        </p:txBody>
      </p:sp>
    </p:spTree>
    <p:extLst>
      <p:ext uri="{BB962C8B-B14F-4D97-AF65-F5344CB8AC3E}">
        <p14:creationId xmlns:p14="http://schemas.microsoft.com/office/powerpoint/2010/main" val="50884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361" y="411510"/>
            <a:ext cx="2071687" cy="351115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536" y="411510"/>
            <a:ext cx="6067425" cy="3511154"/>
          </a:xfrm>
        </p:spPr>
        <p:txBody>
          <a:bodyPr vert="eaVert"/>
          <a:lstStyle>
            <a:lvl2pPr>
              <a:defRPr sz="1800"/>
            </a:lvl2pPr>
            <a:lvl3pPr>
              <a:defRPr sz="1350"/>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871537E-C46D-4DE1-85EF-588140E589E3}" type="slidenum">
              <a:rPr lang="en-GB" altLang="en-US"/>
              <a:pPr/>
              <a:t>‹#›</a:t>
            </a:fld>
            <a:endParaRPr lang="en-GB" altLang="en-US"/>
          </a:p>
        </p:txBody>
      </p:sp>
    </p:spTree>
    <p:extLst>
      <p:ext uri="{BB962C8B-B14F-4D97-AF65-F5344CB8AC3E}">
        <p14:creationId xmlns:p14="http://schemas.microsoft.com/office/powerpoint/2010/main" val="210831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extLst>
      <p:ext uri="{BB962C8B-B14F-4D97-AF65-F5344CB8AC3E}">
        <p14:creationId xmlns:p14="http://schemas.microsoft.com/office/powerpoint/2010/main" val="289690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sz="18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95BD814-9AA0-4460-8FC9-409F647CA49B}" type="slidenum">
              <a:rPr lang="en-GB" altLang="en-US"/>
              <a:pPr/>
              <a:t>‹#›</a:t>
            </a:fld>
            <a:endParaRPr lang="en-GB" altLang="en-US"/>
          </a:p>
        </p:txBody>
      </p:sp>
    </p:spTree>
    <p:extLst>
      <p:ext uri="{BB962C8B-B14F-4D97-AF65-F5344CB8AC3E}">
        <p14:creationId xmlns:p14="http://schemas.microsoft.com/office/powerpoint/2010/main" val="388096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25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D7FF165-50CA-4003-AE42-FB002C4D9DED}" type="slidenum">
              <a:rPr lang="en-GB" altLang="en-US"/>
              <a:pPr/>
              <a:t>‹#›</a:t>
            </a:fld>
            <a:endParaRPr lang="en-GB" altLang="en-US"/>
          </a:p>
        </p:txBody>
      </p:sp>
    </p:spTree>
    <p:extLst>
      <p:ext uri="{BB962C8B-B14F-4D97-AF65-F5344CB8AC3E}">
        <p14:creationId xmlns:p14="http://schemas.microsoft.com/office/powerpoint/2010/main" val="181780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157238"/>
            <a:ext cx="4038600" cy="2646760"/>
          </a:xfrm>
        </p:spPr>
        <p:txBody>
          <a:bodyPr/>
          <a:lstStyle>
            <a:lvl1pPr>
              <a:defRPr sz="2100"/>
            </a:lvl1pPr>
            <a:lvl2pPr>
              <a:defRPr sz="1800"/>
            </a:lvl2pPr>
            <a:lvl3pPr>
              <a:defRPr sz="1350"/>
            </a:lvl3pPr>
            <a:lvl4pPr>
              <a:defRPr sz="1200">
                <a:latin typeface="+mj-lt"/>
              </a:defRPr>
            </a:lvl4pPr>
            <a:lvl5pPr>
              <a:defRPr sz="12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157238"/>
            <a:ext cx="4038600" cy="2646760"/>
          </a:xfrm>
        </p:spPr>
        <p:txBody>
          <a:bodyPr/>
          <a:lstStyle>
            <a:lvl1pPr>
              <a:defRPr sz="2100"/>
            </a:lvl1pPr>
            <a:lvl2pPr>
              <a:defRPr sz="1800"/>
            </a:lvl2pPr>
            <a:lvl3pPr>
              <a:defRPr sz="1350"/>
            </a:lvl3pPr>
            <a:lvl4pPr>
              <a:defRPr sz="1200">
                <a:latin typeface="+mj-lt"/>
              </a:defRPr>
            </a:lvl4pPr>
            <a:lvl5pPr>
              <a:defRPr sz="12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AB2B309-666E-4193-BFBB-9389918F2C86}" type="slidenum">
              <a:rPr lang="en-GB" altLang="en-US"/>
              <a:pPr/>
              <a:t>‹#›</a:t>
            </a:fld>
            <a:endParaRPr lang="en-GB" altLang="en-US"/>
          </a:p>
        </p:txBody>
      </p:sp>
    </p:spTree>
    <p:extLst>
      <p:ext uri="{BB962C8B-B14F-4D97-AF65-F5344CB8AC3E}">
        <p14:creationId xmlns:p14="http://schemas.microsoft.com/office/powerpoint/2010/main" val="376095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57272"/>
            <a:ext cx="4040188" cy="70251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92660"/>
            <a:ext cx="4040188" cy="1739330"/>
          </a:xfrm>
        </p:spPr>
        <p:txBody>
          <a:bodyPr/>
          <a:lstStyle>
            <a:lvl1pPr>
              <a:defRPr sz="1800"/>
            </a:lvl1pPr>
            <a:lvl2pPr>
              <a:defRPr sz="1800">
                <a:latin typeface="+mj-lt"/>
              </a:defRPr>
            </a:lvl2pPr>
            <a:lvl3pPr>
              <a:defRPr sz="1350">
                <a:latin typeface="+mj-lt"/>
              </a:defRPr>
            </a:lvl3pPr>
            <a:lvl4pPr>
              <a:defRPr sz="1200">
                <a:latin typeface="+mj-lt"/>
              </a:defRPr>
            </a:lvl4pPr>
            <a:lvl5pPr>
              <a:defRPr sz="12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2157272"/>
            <a:ext cx="4041775" cy="70251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92660"/>
            <a:ext cx="4041775" cy="1739330"/>
          </a:xfrm>
        </p:spPr>
        <p:txBody>
          <a:bodyPr/>
          <a:lstStyle>
            <a:lvl1pPr>
              <a:defRPr sz="1800"/>
            </a:lvl1pPr>
            <a:lvl2pPr>
              <a:defRPr sz="1800"/>
            </a:lvl2pPr>
            <a:lvl3pPr>
              <a:defRPr sz="1350"/>
            </a:lvl3pPr>
            <a:lvl4pPr>
              <a:defRPr sz="1200">
                <a:latin typeface="+mj-lt"/>
              </a:defRPr>
            </a:lvl4pPr>
            <a:lvl5pPr>
              <a:defRPr sz="12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ED88899D-444B-4304-9380-E6DEE912C270}" type="slidenum">
              <a:rPr lang="en-GB" altLang="en-US"/>
              <a:pPr/>
              <a:t>‹#›</a:t>
            </a:fld>
            <a:endParaRPr lang="en-GB" altLang="en-US"/>
          </a:p>
        </p:txBody>
      </p:sp>
      <p:sp>
        <p:nvSpPr>
          <p:cNvPr id="10" name="Title 1"/>
          <p:cNvSpPr>
            <a:spLocks noGrp="1"/>
          </p:cNvSpPr>
          <p:nvPr>
            <p:ph type="title"/>
          </p:nvPr>
        </p:nvSpPr>
        <p:spPr>
          <a:xfrm>
            <a:off x="457200" y="1436860"/>
            <a:ext cx="8229600" cy="702469"/>
          </a:xfrm>
        </p:spPr>
        <p:txBody>
          <a:bodyPr/>
          <a:lstStyle/>
          <a:p>
            <a:r>
              <a:rPr lang="en-US"/>
              <a:t>Click to edit Master title style</a:t>
            </a:r>
            <a:endParaRPr lang="en-GB"/>
          </a:p>
        </p:txBody>
      </p:sp>
    </p:spTree>
    <p:extLst>
      <p:ext uri="{BB962C8B-B14F-4D97-AF65-F5344CB8AC3E}">
        <p14:creationId xmlns:p14="http://schemas.microsoft.com/office/powerpoint/2010/main" val="126107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560CCF4C-55BF-48C8-B8E6-5AEF619F236A}" type="slidenum">
              <a:rPr lang="en-GB" altLang="en-US"/>
              <a:pPr/>
              <a:t>‹#›</a:t>
            </a:fld>
            <a:endParaRPr lang="en-GB" altLang="en-US"/>
          </a:p>
        </p:txBody>
      </p:sp>
    </p:spTree>
    <p:extLst>
      <p:ext uri="{BB962C8B-B14F-4D97-AF65-F5344CB8AC3E}">
        <p14:creationId xmlns:p14="http://schemas.microsoft.com/office/powerpoint/2010/main" val="216728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BE132510-FDCF-4A66-9481-5C1845888984}" type="slidenum">
              <a:rPr lang="en-GB" altLang="en-US"/>
              <a:pPr/>
              <a:t>‹#›</a:t>
            </a:fld>
            <a:endParaRPr lang="en-GB" altLang="en-US"/>
          </a:p>
        </p:txBody>
      </p:sp>
    </p:spTree>
    <p:extLst>
      <p:ext uri="{BB962C8B-B14F-4D97-AF65-F5344CB8AC3E}">
        <p14:creationId xmlns:p14="http://schemas.microsoft.com/office/powerpoint/2010/main" val="276496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55526"/>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780730" y="555527"/>
            <a:ext cx="5111750" cy="3309715"/>
          </a:xfrm>
        </p:spPr>
        <p:txBody>
          <a:bodyPr/>
          <a:lstStyle>
            <a:lvl1pPr>
              <a:defRPr sz="1800"/>
            </a:lvl1pPr>
            <a:lvl2pPr>
              <a:defRPr sz="1800"/>
            </a:lvl2pPr>
            <a:lvl3pPr>
              <a:defRPr sz="1350"/>
            </a:lvl3pPr>
            <a:lvl4pPr>
              <a:defRPr sz="1200">
                <a:latin typeface="+mj-lt"/>
              </a:defRPr>
            </a:lvl4pPr>
            <a:lvl5pPr>
              <a:defRPr sz="12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27065"/>
            <a:ext cx="3008313" cy="2438177"/>
          </a:xfrm>
        </p:spPr>
        <p:txBody>
          <a:bodyPr/>
          <a:lstStyle>
            <a:lvl1pPr marL="0" indent="0">
              <a:buNone/>
              <a:defRPr sz="105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C6CCEA5-B0F7-4F36-9D10-9356AD4F5FAE}" type="slidenum">
              <a:rPr lang="en-GB" altLang="en-US"/>
              <a:pPr/>
              <a:t>‹#›</a:t>
            </a:fld>
            <a:endParaRPr lang="en-GB" altLang="en-US"/>
          </a:p>
        </p:txBody>
      </p:sp>
    </p:spTree>
    <p:extLst>
      <p:ext uri="{BB962C8B-B14F-4D97-AF65-F5344CB8AC3E}">
        <p14:creationId xmlns:p14="http://schemas.microsoft.com/office/powerpoint/2010/main" val="81702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787774"/>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11510"/>
            <a:ext cx="5486400" cy="2304256"/>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3212827"/>
            <a:ext cx="5486400" cy="603647"/>
          </a:xfrm>
        </p:spPr>
        <p:txBody>
          <a:bodyPr/>
          <a:lstStyle>
            <a:lvl1pPr marL="0" indent="0">
              <a:buNone/>
              <a:defRPr sz="105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A155AA3-3B45-4B40-8DD2-8233CC49FAF3}" type="slidenum">
              <a:rPr lang="en-GB" altLang="en-US"/>
              <a:pPr/>
              <a:t>‹#›</a:t>
            </a:fld>
            <a:endParaRPr lang="en-GB" altLang="en-US"/>
          </a:p>
        </p:txBody>
      </p:sp>
    </p:spTree>
    <p:extLst>
      <p:ext uri="{BB962C8B-B14F-4D97-AF65-F5344CB8AC3E}">
        <p14:creationId xmlns:p14="http://schemas.microsoft.com/office/powerpoint/2010/main" val="383149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36860"/>
            <a:ext cx="82296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301254"/>
            <a:ext cx="8229600" cy="24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a:t>
            </a:r>
            <a:r>
              <a:rPr lang="fr-BE" altLang="en-US" err="1"/>
              <a:t>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j-lt"/>
              </a:defRPr>
            </a:lvl1pPr>
          </a:lstStyle>
          <a:p>
            <a:endParaRPr lang="en-GB"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j-lt"/>
              </a:defRPr>
            </a:lvl1pPr>
          </a:lstStyle>
          <a:p>
            <a:endParaRPr lang="en-GB"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j-lt"/>
              </a:defRPr>
            </a:lvl1pPr>
          </a:lstStyle>
          <a:p>
            <a:fld id="{3FB716D8-02B3-48EB-9FCA-CBA422A084BB}" type="slidenum">
              <a:rPr lang="en-GB" altLang="en-US" smtClean="0"/>
              <a:pPr/>
              <a:t>‹#›</a:t>
            </a:fld>
            <a:endParaRPr lang="en-GB" altLang="en-US"/>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4" y="0"/>
            <a:ext cx="9143111"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358775" algn="l" rtl="0" eaLnBrk="1" fontAlgn="base" hangingPunct="1">
        <a:spcBef>
          <a:spcPct val="0"/>
        </a:spcBef>
        <a:spcAft>
          <a:spcPct val="0"/>
        </a:spcAft>
        <a:defRPr sz="225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1350" b="1">
          <a:solidFill>
            <a:srgbClr val="0F5494"/>
          </a:solidFill>
          <a:latin typeface="+mn-lt"/>
        </a:defRPr>
      </a:lvl2pPr>
      <a:lvl3pPr marL="1143000" indent="-228600" algn="l" rtl="0" eaLnBrk="1" fontAlgn="base" hangingPunct="1">
        <a:spcBef>
          <a:spcPct val="20000"/>
        </a:spcBef>
        <a:spcAft>
          <a:spcPct val="0"/>
        </a:spcAft>
        <a:defRPr sz="12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EYY2022@ec.europa.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uropa.eu/youth/year-of-youth/communication-material_en"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uropa.eu/youth/year-of-youth/activities/305_en"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uropa.eu/youth/year-of-youth/activities/100_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europa.eu/youth/year-of-youth/communication-material_en"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uropa.eu/youth/year-of-youth_en#eu-policies" TargetMode="External"/><Relationship Id="rId5" Type="http://schemas.openxmlformats.org/officeDocument/2006/relationships/hyperlink" Target="https://europa.eu/youth/year-of-youth_en" TargetMode="External"/><Relationship Id="rId4" Type="http://schemas.openxmlformats.org/officeDocument/2006/relationships/hyperlink" Target="https://europa.eu/youth/year-of-youth/national-coordinators_e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4" y="539858"/>
            <a:ext cx="8809504" cy="3816424"/>
          </a:xfrm>
        </p:spPr>
        <p:txBody>
          <a:bodyPr/>
          <a:lstStyle/>
          <a:p>
            <a:endParaRPr lang="en-US" sz="1600" dirty="0">
              <a:ea typeface="+mn-lt"/>
              <a:cs typeface="+mn-lt"/>
            </a:endParaRPr>
          </a:p>
          <a:p>
            <a:pPr lvl="1"/>
            <a:endParaRPr lang="en-US" sz="1600" b="0" dirty="0">
              <a:ea typeface="+mn-lt"/>
              <a:cs typeface="+mn-l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20538"/>
            <a:ext cx="1385811" cy="1274935"/>
          </a:xfrm>
          <a:prstGeom prst="rect">
            <a:avLst/>
          </a:prstGeom>
          <a:noFill/>
          <a:ln>
            <a:noFill/>
          </a:ln>
        </p:spPr>
      </p:pic>
      <p:sp>
        <p:nvSpPr>
          <p:cNvPr id="7" name="Rectangle 6">
            <a:extLst>
              <a:ext uri="{FF2B5EF4-FFF2-40B4-BE49-F238E27FC236}">
                <a16:creationId xmlns:a16="http://schemas.microsoft.com/office/drawing/2014/main" id="{5DDACB71-F374-4EAF-BC77-41569E5E9D23}"/>
              </a:ext>
            </a:extLst>
          </p:cNvPr>
          <p:cNvSpPr/>
          <p:nvPr/>
        </p:nvSpPr>
        <p:spPr>
          <a:xfrm>
            <a:off x="278444" y="226208"/>
            <a:ext cx="5111168" cy="1077218"/>
          </a:xfrm>
          <a:prstGeom prst="rect">
            <a:avLst/>
          </a:prstGeom>
        </p:spPr>
        <p:txBody>
          <a:bodyPr wrap="square" lIns="91440" tIns="45720" rIns="91440" bIns="45720" anchor="t">
            <a:spAutoFit/>
          </a:bodyPr>
          <a:lstStyle/>
          <a:p>
            <a:pPr marL="3175">
              <a:defRPr/>
            </a:pPr>
            <a:r>
              <a:rPr lang="en-GB" sz="3200" b="1" kern="0">
                <a:solidFill>
                  <a:srgbClr val="2D2D8A"/>
                </a:solidFill>
                <a:latin typeface="Verdana"/>
              </a:rPr>
              <a:t>European Year of Youth 2022 - update</a:t>
            </a:r>
            <a:endParaRPr lang="en-GB" sz="3200" b="1" kern="0">
              <a:solidFill>
                <a:srgbClr val="2D2D8A">
                  <a:lumMod val="75000"/>
                </a:srgbClr>
              </a:solidFill>
              <a:latin typeface="Verdana"/>
            </a:endParaRPr>
          </a:p>
        </p:txBody>
      </p:sp>
      <p:sp>
        <p:nvSpPr>
          <p:cNvPr id="9" name="Title 8">
            <a:extLst>
              <a:ext uri="{FF2B5EF4-FFF2-40B4-BE49-F238E27FC236}">
                <a16:creationId xmlns:a16="http://schemas.microsoft.com/office/drawing/2014/main" id="{7372DD3E-E409-493B-A859-855CAC4FD062}"/>
              </a:ext>
            </a:extLst>
          </p:cNvPr>
          <p:cNvSpPr>
            <a:spLocks noGrp="1"/>
          </p:cNvSpPr>
          <p:nvPr>
            <p:ph type="title"/>
          </p:nvPr>
        </p:nvSpPr>
        <p:spPr>
          <a:xfrm>
            <a:off x="-116390" y="3430571"/>
            <a:ext cx="3112890" cy="925711"/>
          </a:xfrm>
        </p:spPr>
        <p:txBody>
          <a:bodyPr/>
          <a:lstStyle/>
          <a:p>
            <a:pPr>
              <a:spcAft>
                <a:spcPts val="1000"/>
              </a:spcAft>
            </a:pPr>
            <a:r>
              <a:rPr lang="en-US" sz="1800" dirty="0" smtClean="0">
                <a:ea typeface="Verdana"/>
              </a:rPr>
              <a:t>Ioannis </a:t>
            </a:r>
            <a:r>
              <a:rPr lang="en-US" sz="1800" dirty="0" err="1" smtClean="0">
                <a:ea typeface="Verdana"/>
              </a:rPr>
              <a:t>Malekos</a:t>
            </a:r>
            <a:r>
              <a:rPr lang="en-US" sz="1800" dirty="0">
                <a:ea typeface="Verdana"/>
              </a:rPr>
              <a:t/>
            </a:r>
            <a:br>
              <a:rPr lang="en-US" sz="1800" dirty="0">
                <a:ea typeface="Verdana"/>
              </a:rPr>
            </a:br>
            <a:r>
              <a:rPr lang="en-US" sz="1800" dirty="0" smtClean="0">
                <a:ea typeface="Verdana"/>
              </a:rPr>
              <a:t>Head </a:t>
            </a:r>
            <a:r>
              <a:rPr lang="en-US" sz="1800" smtClean="0">
                <a:ea typeface="Verdana"/>
              </a:rPr>
              <a:t>of Unit</a:t>
            </a:r>
            <a:br>
              <a:rPr lang="en-US" sz="1800" smtClean="0">
                <a:ea typeface="Verdana"/>
              </a:rPr>
            </a:br>
            <a:r>
              <a:rPr lang="en-US" sz="1800" smtClean="0">
                <a:ea typeface="Verdana"/>
              </a:rPr>
              <a:t>DG EAC.B3</a:t>
            </a:r>
            <a:endParaRPr lang="en-US" sz="2000" dirty="0">
              <a:ea typeface="Verdana"/>
            </a:endParaRPr>
          </a:p>
        </p:txBody>
      </p:sp>
      <p:pic>
        <p:nvPicPr>
          <p:cNvPr id="11" name="Picture 8" descr="A person wearing headphones&#10;&#10;Description automatically generated">
            <a:extLst>
              <a:ext uri="{FF2B5EF4-FFF2-40B4-BE49-F238E27FC236}">
                <a16:creationId xmlns:a16="http://schemas.microsoft.com/office/drawing/2014/main" id="{26ABD6D2-6414-4DD1-956F-07E7B5CBD6F6}"/>
              </a:ext>
            </a:extLst>
          </p:cNvPr>
          <p:cNvPicPr>
            <a:picLocks noChangeAspect="1"/>
          </p:cNvPicPr>
          <p:nvPr/>
        </p:nvPicPr>
        <p:blipFill>
          <a:blip r:embed="rId3"/>
          <a:stretch>
            <a:fillRect/>
          </a:stretch>
        </p:blipFill>
        <p:spPr>
          <a:xfrm>
            <a:off x="2996500" y="1438305"/>
            <a:ext cx="5990976" cy="3397315"/>
          </a:xfrm>
          <a:prstGeom prst="rect">
            <a:avLst/>
          </a:prstGeom>
        </p:spPr>
      </p:pic>
      <p:sp>
        <p:nvSpPr>
          <p:cNvPr id="2" name="TextBox 1">
            <a:extLst>
              <a:ext uri="{FF2B5EF4-FFF2-40B4-BE49-F238E27FC236}">
                <a16:creationId xmlns:a16="http://schemas.microsoft.com/office/drawing/2014/main" id="{AFA9E6A8-917E-47E9-912A-42BAD4E76218}"/>
              </a:ext>
            </a:extLst>
          </p:cNvPr>
          <p:cNvSpPr txBox="1"/>
          <p:nvPr/>
        </p:nvSpPr>
        <p:spPr>
          <a:xfrm>
            <a:off x="278444" y="4467270"/>
            <a:ext cx="2660524" cy="338554"/>
          </a:xfrm>
          <a:prstGeom prst="rect">
            <a:avLst/>
          </a:prstGeom>
          <a:noFill/>
        </p:spPr>
        <p:txBody>
          <a:bodyPr wrap="square" lIns="91440" tIns="45720" rIns="91440" bIns="45720" rtlCol="0" anchor="t">
            <a:spAutoFit/>
          </a:bodyPr>
          <a:lstStyle/>
          <a:p>
            <a:r>
              <a:rPr lang="en-IE" sz="1600" i="1" u="sng" dirty="0">
                <a:latin typeface="Verdana"/>
                <a:ea typeface="Verdana"/>
                <a:hlinkClick r:id="rId4"/>
              </a:rPr>
              <a:t>EYY2022@ec.europa.eu</a:t>
            </a:r>
            <a:endParaRPr lang="fr-BE" sz="1600" dirty="0">
              <a:latin typeface="Verdana"/>
              <a:ea typeface="Verdana"/>
            </a:endParaRPr>
          </a:p>
        </p:txBody>
      </p:sp>
    </p:spTree>
    <p:extLst>
      <p:ext uri="{BB962C8B-B14F-4D97-AF65-F5344CB8AC3E}">
        <p14:creationId xmlns:p14="http://schemas.microsoft.com/office/powerpoint/2010/main" val="1128226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531"/>
            <a:ext cx="8229600" cy="874997"/>
          </a:xfrm>
        </p:spPr>
        <p:txBody>
          <a:bodyPr/>
          <a:lstStyle/>
          <a:p>
            <a:pPr algn="ctr"/>
            <a:r>
              <a:rPr lang="en-IE" dirty="0">
                <a:ea typeface="+mj-lt"/>
                <a:cs typeface="+mj-lt"/>
              </a:rPr>
              <a:t>Budget increases within the European Solidarity Corps</a:t>
            </a:r>
            <a:endParaRPr lang="en-US" dirty="0"/>
          </a:p>
          <a:p>
            <a:pPr algn="ctr"/>
            <a:endParaRPr lang="en-IE" dirty="0">
              <a:ea typeface="Verdana"/>
            </a:endParaRPr>
          </a:p>
        </p:txBody>
      </p:sp>
      <p:sp>
        <p:nvSpPr>
          <p:cNvPr id="3" name="Content Placeholder 2"/>
          <p:cNvSpPr>
            <a:spLocks noGrp="1"/>
          </p:cNvSpPr>
          <p:nvPr>
            <p:ph idx="1"/>
          </p:nvPr>
        </p:nvSpPr>
        <p:spPr>
          <a:xfrm>
            <a:off x="343226" y="1527089"/>
            <a:ext cx="8229600" cy="1921359"/>
          </a:xfrm>
        </p:spPr>
        <p:txBody>
          <a:bodyPr/>
          <a:lstStyle/>
          <a:p>
            <a:pPr>
              <a:buClr>
                <a:srgbClr val="0F5494"/>
              </a:buClr>
            </a:pPr>
            <a:r>
              <a:rPr lang="en-US" sz="1600" i="0">
                <a:ea typeface="+mn-lt"/>
                <a:cs typeface="+mn-lt"/>
              </a:rPr>
              <a:t>Increase in management fees</a:t>
            </a:r>
            <a:endParaRPr lang="en-US"/>
          </a:p>
          <a:p>
            <a:pPr>
              <a:buClr>
                <a:srgbClr val="0F5494"/>
              </a:buClr>
            </a:pPr>
            <a:r>
              <a:rPr lang="en-US" sz="1600" i="0">
                <a:ea typeface="+mn-lt"/>
                <a:cs typeface="+mn-lt"/>
              </a:rPr>
              <a:t>Solidarity projects by EUR 2,500,000 million (↑22%)</a:t>
            </a:r>
            <a:endParaRPr lang="en-US"/>
          </a:p>
          <a:p>
            <a:pPr>
              <a:buClr>
                <a:srgbClr val="0F5494"/>
              </a:buClr>
            </a:pPr>
            <a:r>
              <a:rPr lang="en-US" sz="1600" i="0">
                <a:ea typeface="+mn-lt"/>
                <a:cs typeface="+mn-lt"/>
              </a:rPr>
              <a:t>Networking activities (</a:t>
            </a:r>
            <a:r>
              <a:rPr lang="en-US" sz="1600" i="0" err="1">
                <a:ea typeface="+mn-lt"/>
                <a:cs typeface="+mn-lt"/>
              </a:rPr>
              <a:t>decentralised</a:t>
            </a:r>
            <a:r>
              <a:rPr lang="en-US" sz="1600" i="0">
                <a:ea typeface="+mn-lt"/>
                <a:cs typeface="+mn-lt"/>
              </a:rPr>
              <a:t>) by EUR 700,000 (↑10%)</a:t>
            </a:r>
            <a:endParaRPr lang="en-US"/>
          </a:p>
          <a:p>
            <a:pPr>
              <a:buClr>
                <a:srgbClr val="0F5494"/>
              </a:buClr>
            </a:pPr>
            <a:r>
              <a:rPr lang="en-US" sz="1600" i="0">
                <a:ea typeface="+mn-lt"/>
                <a:cs typeface="+mn-lt"/>
              </a:rPr>
              <a:t>European Solidarity Corps Portal by EUR 200,000 (↑28%)</a:t>
            </a:r>
            <a:endParaRPr lang="en-US"/>
          </a:p>
          <a:p>
            <a:pPr>
              <a:buClr>
                <a:srgbClr val="0F5494"/>
              </a:buClr>
            </a:pPr>
            <a:r>
              <a:rPr lang="en-US" sz="1600" i="0">
                <a:ea typeface="+mn-lt"/>
                <a:cs typeface="+mn-lt"/>
              </a:rPr>
              <a:t>Support IT developments by EUR 100,000 (↑5%)</a:t>
            </a:r>
            <a:endParaRPr lang="en-US"/>
          </a:p>
          <a:p>
            <a:pPr>
              <a:buClr>
                <a:srgbClr val="0F5494"/>
              </a:buClr>
            </a:pPr>
            <a:endParaRPr lang="en-US" sz="1600" i="0">
              <a:ea typeface="+mn-lt"/>
              <a:cs typeface="+mn-l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spTree>
    <p:extLst>
      <p:ext uri="{BB962C8B-B14F-4D97-AF65-F5344CB8AC3E}">
        <p14:creationId xmlns:p14="http://schemas.microsoft.com/office/powerpoint/2010/main" val="289824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702469"/>
          </a:xfrm>
        </p:spPr>
        <p:txBody>
          <a:bodyPr/>
          <a:lstStyle/>
          <a:p>
            <a:pPr algn="ctr"/>
            <a:r>
              <a:rPr lang="en-IE" dirty="0" smtClean="0"/>
              <a:t>Visual identity </a:t>
            </a:r>
            <a:endParaRPr lang="en-US" dirty="0"/>
          </a:p>
        </p:txBody>
      </p:sp>
      <p:sp>
        <p:nvSpPr>
          <p:cNvPr id="3" name="Content Placeholder 2"/>
          <p:cNvSpPr>
            <a:spLocks noGrp="1"/>
          </p:cNvSpPr>
          <p:nvPr>
            <p:ph idx="1"/>
          </p:nvPr>
        </p:nvSpPr>
        <p:spPr>
          <a:xfrm>
            <a:off x="179512" y="897955"/>
            <a:ext cx="8229600" cy="3401987"/>
          </a:xfrm>
        </p:spPr>
        <p:txBody>
          <a:bodyPr/>
          <a:lstStyle/>
          <a:p>
            <a:r>
              <a:rPr lang="en-US" sz="1600" i="0" dirty="0">
                <a:latin typeface="+mj-lt"/>
              </a:rPr>
              <a:t>THE LOGO​</a:t>
            </a:r>
            <a:r>
              <a:rPr lang="hu-HU" sz="1600" i="0" dirty="0">
                <a:latin typeface="+mj-lt"/>
              </a:rPr>
              <a:t>: </a:t>
            </a:r>
            <a:r>
              <a:rPr lang="en-US" sz="1600" i="0" dirty="0">
                <a:latin typeface="+mj-lt"/>
              </a:rPr>
              <a:t>The speech bubble becomes the central layout element</a:t>
            </a:r>
            <a:endParaRPr lang="hu-HU" sz="1600" i="0" dirty="0">
              <a:latin typeface="+mj-lt"/>
            </a:endParaRPr>
          </a:p>
          <a:p>
            <a:endParaRPr lang="en-GB" sz="1600" i="0" dirty="0" smtClean="0">
              <a:latin typeface="+mj-lt"/>
            </a:endParaRPr>
          </a:p>
          <a:p>
            <a:r>
              <a:rPr lang="hu-HU" sz="1600" i="0" dirty="0" err="1" smtClean="0">
                <a:latin typeface="+mj-lt"/>
              </a:rPr>
              <a:t>Available</a:t>
            </a:r>
            <a:r>
              <a:rPr lang="hu-HU" sz="1600" i="0" dirty="0" smtClean="0">
                <a:latin typeface="+mj-lt"/>
              </a:rPr>
              <a:t> </a:t>
            </a:r>
            <a:r>
              <a:rPr lang="hu-HU" sz="1600" i="0" dirty="0">
                <a:latin typeface="+mj-lt"/>
              </a:rPr>
              <a:t>in 7 </a:t>
            </a:r>
            <a:r>
              <a:rPr lang="hu-HU" sz="1600" i="0" dirty="0" err="1">
                <a:latin typeface="+mj-lt"/>
              </a:rPr>
              <a:t>colours</a:t>
            </a:r>
            <a:r>
              <a:rPr lang="hu-HU" sz="1600" i="0" dirty="0">
                <a:latin typeface="+mj-lt"/>
              </a:rPr>
              <a:t> and </a:t>
            </a:r>
            <a:r>
              <a:rPr lang="hu-HU" sz="1600" i="0" dirty="0" err="1">
                <a:latin typeface="+mj-lt"/>
              </a:rPr>
              <a:t>all</a:t>
            </a:r>
            <a:r>
              <a:rPr lang="hu-HU" sz="1600" i="0" dirty="0">
                <a:latin typeface="+mj-lt"/>
              </a:rPr>
              <a:t> </a:t>
            </a:r>
            <a:r>
              <a:rPr lang="hu-HU" sz="1600" i="0" dirty="0" err="1">
                <a:latin typeface="+mj-lt"/>
              </a:rPr>
              <a:t>languages</a:t>
            </a:r>
            <a:r>
              <a:rPr lang="hu-HU" sz="1600" i="0" dirty="0">
                <a:latin typeface="+mj-lt"/>
              </a:rPr>
              <a:t>: </a:t>
            </a:r>
            <a:r>
              <a:rPr lang="hu-HU" sz="1600" i="0" dirty="0">
                <a:latin typeface="+mj-lt"/>
                <a:hlinkClick r:id="rId2"/>
              </a:rPr>
              <a:t>https://europa.eu/youth/year-of-youth/communication-material_en</a:t>
            </a:r>
            <a:r>
              <a:rPr lang="hu-HU" sz="1600" i="0" dirty="0">
                <a:latin typeface="+mj-lt"/>
              </a:rPr>
              <a:t> </a:t>
            </a:r>
            <a:endParaRPr lang="en-GB" sz="1600" i="0" dirty="0">
              <a:latin typeface="+mj-lt"/>
            </a:endParaRPr>
          </a:p>
          <a:p>
            <a:endParaRPr lang="en-GB" sz="1600" i="0" dirty="0">
              <a:latin typeface="+mj-lt"/>
            </a:endParaRPr>
          </a:p>
          <a:p>
            <a:r>
              <a:rPr lang="en-GB" sz="1600" i="0" dirty="0">
                <a:latin typeface="+mj-lt"/>
              </a:rPr>
              <a:t>THE HASHTAG: use #EYY2022 and #</a:t>
            </a:r>
            <a:r>
              <a:rPr lang="en-GB" sz="1600" i="0" dirty="0" err="1">
                <a:latin typeface="+mj-lt"/>
              </a:rPr>
              <a:t>EuropeanYearofYouth</a:t>
            </a:r>
            <a:endParaRPr lang="hu-HU" sz="1600" i="0" dirty="0">
              <a:latin typeface="+mj-l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144" y="2809731"/>
            <a:ext cx="7010399" cy="2103120"/>
          </a:xfrm>
          <a:prstGeom prst="rect">
            <a:avLst/>
          </a:prstGeom>
        </p:spPr>
      </p:pic>
    </p:spTree>
    <p:extLst>
      <p:ext uri="{BB962C8B-B14F-4D97-AF65-F5344CB8AC3E}">
        <p14:creationId xmlns:p14="http://schemas.microsoft.com/office/powerpoint/2010/main" val="411081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5989" y="-34805"/>
            <a:ext cx="8229600" cy="702469"/>
          </a:xfrm>
        </p:spPr>
        <p:txBody>
          <a:bodyPr/>
          <a:lstStyle/>
          <a:p>
            <a:pPr algn="ctr"/>
            <a:r>
              <a:rPr lang="en-IE"/>
              <a:t>New visuals</a:t>
            </a:r>
            <a:endParaRPr lang="en-US"/>
          </a:p>
        </p:txBody>
      </p:sp>
      <p:pic>
        <p:nvPicPr>
          <p:cNvPr id="7" name="Picture 7" descr="A picture containing text, person, indoor&#10;&#10;Description automatically generated">
            <a:extLst>
              <a:ext uri="{FF2B5EF4-FFF2-40B4-BE49-F238E27FC236}">
                <a16:creationId xmlns:a16="http://schemas.microsoft.com/office/drawing/2014/main" id="{C7124BF0-AF49-4A5B-96E8-B297BAD8F696}"/>
              </a:ext>
            </a:extLst>
          </p:cNvPr>
          <p:cNvPicPr>
            <a:picLocks noGrp="1" noChangeAspect="1"/>
          </p:cNvPicPr>
          <p:nvPr>
            <p:ph idx="1"/>
          </p:nvPr>
        </p:nvPicPr>
        <p:blipFill>
          <a:blip r:embed="rId2"/>
          <a:stretch>
            <a:fillRect/>
          </a:stretch>
        </p:blipFill>
        <p:spPr>
          <a:xfrm>
            <a:off x="217788" y="800416"/>
            <a:ext cx="3649230" cy="2065194"/>
          </a:xfrm>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pic>
        <p:nvPicPr>
          <p:cNvPr id="8" name="Picture 8" descr="A person wearing headphones&#10;&#10;Description automatically generated">
            <a:extLst>
              <a:ext uri="{FF2B5EF4-FFF2-40B4-BE49-F238E27FC236}">
                <a16:creationId xmlns:a16="http://schemas.microsoft.com/office/drawing/2014/main" id="{1FEC6A17-CB63-4037-8B3C-DD41897550A4}"/>
              </a:ext>
            </a:extLst>
          </p:cNvPr>
          <p:cNvPicPr>
            <a:picLocks noChangeAspect="1"/>
          </p:cNvPicPr>
          <p:nvPr/>
        </p:nvPicPr>
        <p:blipFill>
          <a:blip r:embed="rId4"/>
          <a:stretch>
            <a:fillRect/>
          </a:stretch>
        </p:blipFill>
        <p:spPr>
          <a:xfrm>
            <a:off x="4222670" y="2976908"/>
            <a:ext cx="3643745" cy="2057013"/>
          </a:xfrm>
          <a:prstGeom prst="rect">
            <a:avLst/>
          </a:prstGeom>
        </p:spPr>
      </p:pic>
      <p:pic>
        <p:nvPicPr>
          <p:cNvPr id="3" name="Picture 8">
            <a:extLst>
              <a:ext uri="{FF2B5EF4-FFF2-40B4-BE49-F238E27FC236}">
                <a16:creationId xmlns:a16="http://schemas.microsoft.com/office/drawing/2014/main" id="{ED60F528-0C09-4EAE-97CF-FC0013907EEE}"/>
              </a:ext>
            </a:extLst>
          </p:cNvPr>
          <p:cNvPicPr>
            <a:picLocks noChangeAspect="1"/>
          </p:cNvPicPr>
          <p:nvPr/>
        </p:nvPicPr>
        <p:blipFill>
          <a:blip r:embed="rId5"/>
          <a:stretch>
            <a:fillRect/>
          </a:stretch>
        </p:blipFill>
        <p:spPr>
          <a:xfrm>
            <a:off x="462270" y="2998362"/>
            <a:ext cx="3052655" cy="2034309"/>
          </a:xfrm>
          <a:prstGeom prst="rect">
            <a:avLst/>
          </a:prstGeom>
        </p:spPr>
      </p:pic>
      <p:pic>
        <p:nvPicPr>
          <p:cNvPr id="11" name="Picture 11" descr="A picture containing person, bright&#10;&#10;Description automatically generated">
            <a:extLst>
              <a:ext uri="{FF2B5EF4-FFF2-40B4-BE49-F238E27FC236}">
                <a16:creationId xmlns:a16="http://schemas.microsoft.com/office/drawing/2014/main" id="{9FB6FE5C-C46A-4692-A174-8AAF6980AEA5}"/>
              </a:ext>
            </a:extLst>
          </p:cNvPr>
          <p:cNvPicPr>
            <a:picLocks noChangeAspect="1"/>
          </p:cNvPicPr>
          <p:nvPr/>
        </p:nvPicPr>
        <p:blipFill>
          <a:blip r:embed="rId6"/>
          <a:stretch>
            <a:fillRect/>
          </a:stretch>
        </p:blipFill>
        <p:spPr>
          <a:xfrm>
            <a:off x="4343422" y="667827"/>
            <a:ext cx="3214962" cy="2142279"/>
          </a:xfrm>
          <a:prstGeom prst="rect">
            <a:avLst/>
          </a:prstGeom>
        </p:spPr>
      </p:pic>
    </p:spTree>
    <p:extLst>
      <p:ext uri="{BB962C8B-B14F-4D97-AF65-F5344CB8AC3E}">
        <p14:creationId xmlns:p14="http://schemas.microsoft.com/office/powerpoint/2010/main" val="242573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509" y="120647"/>
            <a:ext cx="8229600" cy="702469"/>
          </a:xfrm>
        </p:spPr>
        <p:txBody>
          <a:bodyPr/>
          <a:lstStyle/>
          <a:p>
            <a:pPr algn="ctr"/>
            <a:r>
              <a:rPr lang="en-IE" dirty="0" smtClean="0"/>
              <a:t>EYY pages on the European Youth Portal</a:t>
            </a:r>
            <a:endParaRPr lang="en-US" dirty="0"/>
          </a:p>
        </p:txBody>
      </p:sp>
      <p:sp>
        <p:nvSpPr>
          <p:cNvPr id="3" name="Content Placeholder 2"/>
          <p:cNvSpPr>
            <a:spLocks noGrp="1"/>
          </p:cNvSpPr>
          <p:nvPr>
            <p:ph idx="1"/>
          </p:nvPr>
        </p:nvSpPr>
        <p:spPr>
          <a:xfrm>
            <a:off x="274762" y="661003"/>
            <a:ext cx="4024993" cy="3312368"/>
          </a:xfrm>
        </p:spPr>
        <p:txBody>
          <a:bodyPr/>
          <a:lstStyle/>
          <a:p>
            <a:pPr marL="0" indent="0">
              <a:buNone/>
            </a:pPr>
            <a:endParaRPr lang="en-US" sz="1400" b="1" i="0" dirty="0">
              <a:ea typeface="Verdana"/>
            </a:endParaRPr>
          </a:p>
          <a:p>
            <a:pPr marL="285750" indent="-285750">
              <a:buFont typeface="Arial"/>
              <a:buChar char="•"/>
            </a:pPr>
            <a:r>
              <a:rPr lang="en-US" sz="1400" i="0" dirty="0"/>
              <a:t>- </a:t>
            </a:r>
            <a:r>
              <a:rPr lang="en-US" sz="1400" i="0" dirty="0" smtClean="0"/>
              <a:t>750 </a:t>
            </a:r>
            <a:r>
              <a:rPr lang="en-US" sz="1400" i="0" dirty="0"/>
              <a:t>activities on the map</a:t>
            </a:r>
            <a:endParaRPr lang="en-US" sz="1400" i="0" dirty="0">
              <a:ea typeface="Verdana"/>
            </a:endParaRPr>
          </a:p>
          <a:p>
            <a:pPr marL="285750" indent="-285750">
              <a:buFont typeface="Arial"/>
              <a:buChar char="•"/>
            </a:pPr>
            <a:r>
              <a:rPr lang="en-US" sz="1400" i="0" dirty="0">
                <a:ea typeface="Verdana"/>
              </a:rPr>
              <a:t>- </a:t>
            </a:r>
            <a:r>
              <a:rPr lang="en-US" sz="1400" i="0" dirty="0" smtClean="0">
                <a:ea typeface="Verdana"/>
              </a:rPr>
              <a:t>articles </a:t>
            </a:r>
            <a:r>
              <a:rPr lang="en-US" sz="1400" i="0" dirty="0">
                <a:ea typeface="Verdana"/>
              </a:rPr>
              <a:t>from young </a:t>
            </a:r>
            <a:r>
              <a:rPr lang="en-US" sz="1400" i="0" dirty="0" smtClean="0">
                <a:ea typeface="Verdana"/>
              </a:rPr>
              <a:t>journalists</a:t>
            </a:r>
          </a:p>
          <a:p>
            <a:pPr marL="285750" indent="-285750">
              <a:buFont typeface="Arial"/>
              <a:buChar char="•"/>
            </a:pPr>
            <a:r>
              <a:rPr lang="en-US" sz="1400" i="0" dirty="0" smtClean="0">
                <a:ea typeface="Verdana"/>
              </a:rPr>
              <a:t>- European youth policy initiatives</a:t>
            </a:r>
            <a:endParaRPr lang="en-US" sz="1400" i="0" dirty="0">
              <a:ea typeface="Verdan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pic>
        <p:nvPicPr>
          <p:cNvPr id="7" name="Picture 7" descr="Graphical user interface, map&#10;&#10;Description automatically generated">
            <a:extLst>
              <a:ext uri="{FF2B5EF4-FFF2-40B4-BE49-F238E27FC236}">
                <a16:creationId xmlns:a16="http://schemas.microsoft.com/office/drawing/2014/main" id="{33A321B1-6A2A-45AE-A0F2-78488F71BB98}"/>
              </a:ext>
            </a:extLst>
          </p:cNvPr>
          <p:cNvPicPr>
            <a:picLocks noChangeAspect="1"/>
          </p:cNvPicPr>
          <p:nvPr/>
        </p:nvPicPr>
        <p:blipFill>
          <a:blip r:embed="rId3"/>
          <a:stretch>
            <a:fillRect/>
          </a:stretch>
        </p:blipFill>
        <p:spPr>
          <a:xfrm>
            <a:off x="3879601" y="705626"/>
            <a:ext cx="4069896" cy="2298437"/>
          </a:xfrm>
          <a:prstGeom prst="rect">
            <a:avLst/>
          </a:prstGeom>
        </p:spPr>
      </p:pic>
      <p:pic>
        <p:nvPicPr>
          <p:cNvPr id="8" name="Picture 8" descr="Graphical user interface, application&#10;&#10;Description automatically generated">
            <a:extLst>
              <a:ext uri="{FF2B5EF4-FFF2-40B4-BE49-F238E27FC236}">
                <a16:creationId xmlns:a16="http://schemas.microsoft.com/office/drawing/2014/main" id="{EBDE48C7-A0BD-4FAE-8D3A-943131115340}"/>
              </a:ext>
            </a:extLst>
          </p:cNvPr>
          <p:cNvPicPr>
            <a:picLocks noChangeAspect="1"/>
          </p:cNvPicPr>
          <p:nvPr/>
        </p:nvPicPr>
        <p:blipFill>
          <a:blip r:embed="rId4"/>
          <a:stretch>
            <a:fillRect/>
          </a:stretch>
        </p:blipFill>
        <p:spPr>
          <a:xfrm>
            <a:off x="1940312" y="2778433"/>
            <a:ext cx="4001861" cy="2365067"/>
          </a:xfrm>
          <a:prstGeom prst="rect">
            <a:avLst/>
          </a:prstGeom>
        </p:spPr>
      </p:pic>
      <p:pic>
        <p:nvPicPr>
          <p:cNvPr id="9" name="Picture 9" descr="Graphical user interface, website&#10;&#10;Description automatically generated">
            <a:extLst>
              <a:ext uri="{FF2B5EF4-FFF2-40B4-BE49-F238E27FC236}">
                <a16:creationId xmlns:a16="http://schemas.microsoft.com/office/drawing/2014/main" id="{8E646A28-547B-4AB4-AF52-BA504ECB556D}"/>
              </a:ext>
            </a:extLst>
          </p:cNvPr>
          <p:cNvPicPr>
            <a:picLocks noChangeAspect="1"/>
          </p:cNvPicPr>
          <p:nvPr/>
        </p:nvPicPr>
        <p:blipFill>
          <a:blip r:embed="rId5"/>
          <a:stretch>
            <a:fillRect/>
          </a:stretch>
        </p:blipFill>
        <p:spPr>
          <a:xfrm>
            <a:off x="5748432" y="2778433"/>
            <a:ext cx="3357823" cy="2002513"/>
          </a:xfrm>
          <a:prstGeom prst="rect">
            <a:avLst/>
          </a:prstGeom>
        </p:spPr>
      </p:pic>
      <p:pic>
        <p:nvPicPr>
          <p:cNvPr id="10" name="Picture 9"/>
          <p:cNvPicPr>
            <a:picLocks noChangeAspect="1"/>
          </p:cNvPicPr>
          <p:nvPr/>
        </p:nvPicPr>
        <p:blipFill rotWithShape="1">
          <a:blip r:embed="rId6"/>
          <a:srcRect l="3840" r="13968"/>
          <a:stretch/>
        </p:blipFill>
        <p:spPr>
          <a:xfrm>
            <a:off x="1023" y="2102302"/>
            <a:ext cx="1939289" cy="2897205"/>
          </a:xfrm>
          <a:prstGeom prst="rect">
            <a:avLst/>
          </a:prstGeom>
        </p:spPr>
      </p:pic>
    </p:spTree>
    <p:extLst>
      <p:ext uri="{BB962C8B-B14F-4D97-AF65-F5344CB8AC3E}">
        <p14:creationId xmlns:p14="http://schemas.microsoft.com/office/powerpoint/2010/main" val="247535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702469"/>
          </a:xfrm>
        </p:spPr>
        <p:txBody>
          <a:bodyPr/>
          <a:lstStyle/>
          <a:p>
            <a:pPr algn="ctr"/>
            <a:r>
              <a:rPr lang="en-IE"/>
              <a:t>EYY solidarity with Ukraine</a:t>
            </a:r>
            <a:endParaRPr lang="en-US"/>
          </a:p>
        </p:txBody>
      </p:sp>
      <p:sp>
        <p:nvSpPr>
          <p:cNvPr id="3" name="Content Placeholder 2"/>
          <p:cNvSpPr>
            <a:spLocks noGrp="1"/>
          </p:cNvSpPr>
          <p:nvPr>
            <p:ph idx="1"/>
          </p:nvPr>
        </p:nvSpPr>
        <p:spPr>
          <a:xfrm>
            <a:off x="827584" y="1059582"/>
            <a:ext cx="8229600" cy="3312368"/>
          </a:xfrm>
        </p:spPr>
        <p:txBody>
          <a:bodyPr/>
          <a:lstStyle/>
          <a:p>
            <a:pPr>
              <a:buClr>
                <a:srgbClr val="0F5494"/>
              </a:buClr>
            </a:pPr>
            <a:endParaRPr lang="en-US" sz="1600" i="0">
              <a:ea typeface="+mn-lt"/>
              <a:cs typeface="+mn-lt"/>
            </a:endParaRPr>
          </a:p>
          <a:p>
            <a:pPr>
              <a:buClr>
                <a:srgbClr val="0F5494"/>
              </a:buClr>
            </a:pPr>
            <a:endParaRPr lang="en-US" sz="1600" i="0">
              <a:ea typeface="Verdan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sp>
        <p:nvSpPr>
          <p:cNvPr id="11" name="Content Placeholder 2">
            <a:extLst>
              <a:ext uri="{FF2B5EF4-FFF2-40B4-BE49-F238E27FC236}">
                <a16:creationId xmlns:a16="http://schemas.microsoft.com/office/drawing/2014/main" id="{79EB6E7C-5ADC-FFED-E1E3-7852BDBD9088}"/>
              </a:ext>
            </a:extLst>
          </p:cNvPr>
          <p:cNvSpPr txBox="1">
            <a:spLocks/>
          </p:cNvSpPr>
          <p:nvPr/>
        </p:nvSpPr>
        <p:spPr bwMode="auto">
          <a:xfrm>
            <a:off x="374848" y="1139378"/>
            <a:ext cx="8408194" cy="268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1800" b="1">
                <a:solidFill>
                  <a:srgbClr val="0F5494"/>
                </a:solidFill>
                <a:latin typeface="+mn-lt"/>
              </a:defRPr>
            </a:lvl2pPr>
            <a:lvl3pPr marL="1143000" indent="-228600" algn="l" rtl="0" eaLnBrk="1" fontAlgn="base" hangingPunct="1">
              <a:spcBef>
                <a:spcPct val="20000"/>
              </a:spcBef>
              <a:spcAft>
                <a:spcPct val="0"/>
              </a:spcAft>
              <a:defRPr sz="1350">
                <a:solidFill>
                  <a:srgbClr val="0F5494"/>
                </a:solidFill>
                <a:latin typeface="+mn-lt"/>
              </a:defRPr>
            </a:lvl3pPr>
            <a:lvl4pPr marL="1600200" indent="-228600" algn="l" rtl="0" eaLnBrk="1" fontAlgn="base" hangingPunct="1">
              <a:spcBef>
                <a:spcPct val="20000"/>
              </a:spcBef>
              <a:spcAft>
                <a:spcPct val="0"/>
              </a:spcAft>
              <a:buChar char="–"/>
              <a:defRPr sz="1200">
                <a:solidFill>
                  <a:schemeClr val="tx1"/>
                </a:solidFill>
                <a:latin typeface="Arial" charset="0"/>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eaLnBrk="0" hangingPunct="0">
              <a:spcBef>
                <a:spcPts val="450"/>
              </a:spcBef>
              <a:spcAft>
                <a:spcPts val="450"/>
              </a:spcAft>
              <a:buClr>
                <a:schemeClr val="accent4"/>
              </a:buClr>
              <a:buNone/>
              <a:defRPr/>
            </a:pPr>
            <a:r>
              <a:rPr lang="en-US" b="1" i="0" kern="0" dirty="0">
                <a:ea typeface="+mn-lt"/>
                <a:cs typeface="+mn-lt"/>
              </a:rPr>
              <a:t>European Youth Portal</a:t>
            </a:r>
            <a:r>
              <a:rPr lang="en-US" i="0" kern="0" dirty="0">
                <a:ea typeface="+mn-lt"/>
                <a:cs typeface="+mn-lt"/>
              </a:rPr>
              <a:t> will have a strong focus on the Ukraine situation: </a:t>
            </a:r>
            <a:endParaRPr lang="en-US" dirty="0">
              <a:ea typeface="+mn-lt"/>
              <a:cs typeface="+mn-lt"/>
            </a:endParaRPr>
          </a:p>
          <a:p>
            <a:pPr marL="428625" indent="-428625" algn="just">
              <a:spcBef>
                <a:spcPts val="450"/>
              </a:spcBef>
              <a:spcAft>
                <a:spcPts val="450"/>
              </a:spcAft>
              <a:buClr>
                <a:schemeClr val="accent4"/>
              </a:buClr>
              <a:buFont typeface="Arial,Sans-Serif"/>
              <a:buChar char="•"/>
              <a:defRPr/>
            </a:pPr>
            <a:r>
              <a:rPr lang="en-US" i="0" kern="0" dirty="0">
                <a:ea typeface="+mn-lt"/>
                <a:cs typeface="+mn-lt"/>
              </a:rPr>
              <a:t>Relevant links and information </a:t>
            </a:r>
            <a:endParaRPr lang="en-US" dirty="0">
              <a:ea typeface="+mn-lt"/>
              <a:cs typeface="+mn-lt"/>
            </a:endParaRPr>
          </a:p>
          <a:p>
            <a:pPr marL="428625" indent="-428625" algn="just">
              <a:spcBef>
                <a:spcPts val="450"/>
              </a:spcBef>
              <a:spcAft>
                <a:spcPts val="450"/>
              </a:spcAft>
              <a:buClr>
                <a:schemeClr val="accent4"/>
              </a:buClr>
              <a:buFont typeface="Arial,Sans-Serif"/>
              <a:buChar char="•"/>
              <a:defRPr/>
            </a:pPr>
            <a:r>
              <a:rPr lang="en-US" i="0" kern="0" dirty="0">
                <a:ea typeface="+mn-lt"/>
                <a:cs typeface="+mn-lt"/>
              </a:rPr>
              <a:t>Display </a:t>
            </a:r>
            <a:r>
              <a:rPr lang="en-US" i="0" kern="0" dirty="0" err="1">
                <a:ea typeface="+mn-lt"/>
                <a:cs typeface="+mn-lt"/>
              </a:rPr>
              <a:t>Ukranian</a:t>
            </a:r>
            <a:r>
              <a:rPr lang="en-US" i="0" kern="0" dirty="0">
                <a:ea typeface="+mn-lt"/>
                <a:cs typeface="+mn-lt"/>
              </a:rPr>
              <a:t> flag and hashtag </a:t>
            </a:r>
            <a:r>
              <a:rPr lang="en-GB" i="0" kern="0" dirty="0">
                <a:ea typeface="+mn-lt"/>
                <a:cs typeface="+mn-lt"/>
              </a:rPr>
              <a:t>#</a:t>
            </a:r>
            <a:r>
              <a:rPr lang="en-GB" i="0" kern="0" dirty="0" err="1">
                <a:ea typeface="+mn-lt"/>
                <a:cs typeface="+mn-lt"/>
              </a:rPr>
              <a:t>StandWithUkraine</a:t>
            </a:r>
            <a:r>
              <a:rPr lang="en-US" i="0" kern="0" dirty="0">
                <a:ea typeface="+mn-lt"/>
                <a:cs typeface="+mn-lt"/>
              </a:rPr>
              <a:t> </a:t>
            </a:r>
            <a:endParaRPr lang="en-US" dirty="0">
              <a:ea typeface="+mn-lt"/>
              <a:cs typeface="+mn-lt"/>
            </a:endParaRPr>
          </a:p>
          <a:p>
            <a:pPr marL="428625" indent="-428625" algn="just">
              <a:spcBef>
                <a:spcPts val="450"/>
              </a:spcBef>
              <a:spcAft>
                <a:spcPts val="450"/>
              </a:spcAft>
              <a:buClr>
                <a:schemeClr val="accent4"/>
              </a:buClr>
              <a:buFont typeface="Arial,Sans-Serif"/>
              <a:buChar char="•"/>
              <a:defRPr/>
            </a:pPr>
            <a:r>
              <a:rPr lang="en-US" i="0" kern="0" dirty="0">
                <a:ea typeface="+mn-lt"/>
                <a:cs typeface="+mn-lt"/>
              </a:rPr>
              <a:t>Addition of "solidarity with Ukraine" as topic for the Activity map and Policy section</a:t>
            </a:r>
            <a:endParaRPr lang="en-US" dirty="0">
              <a:ea typeface="+mn-lt"/>
              <a:cs typeface="+mn-lt"/>
            </a:endParaRPr>
          </a:p>
          <a:p>
            <a:pPr marL="428625" indent="-428625" algn="just">
              <a:spcBef>
                <a:spcPts val="450"/>
              </a:spcBef>
              <a:spcAft>
                <a:spcPts val="450"/>
              </a:spcAft>
              <a:buClr>
                <a:schemeClr val="accent4"/>
              </a:buClr>
              <a:buFont typeface="Arial,Sans-Serif"/>
              <a:buChar char="•"/>
              <a:defRPr/>
            </a:pPr>
            <a:r>
              <a:rPr lang="en-US" i="0" kern="0" dirty="0">
                <a:ea typeface="+mn-lt"/>
                <a:cs typeface="+mn-lt"/>
              </a:rPr>
              <a:t>Opinion-based articles by the pool of European young journalist published (some of them reporting from the </a:t>
            </a:r>
            <a:r>
              <a:rPr lang="en-US" i="0" kern="0" dirty="0" err="1">
                <a:ea typeface="+mn-lt"/>
                <a:cs typeface="+mn-lt"/>
              </a:rPr>
              <a:t>Ukranian</a:t>
            </a:r>
            <a:r>
              <a:rPr lang="en-US" i="0" kern="0" dirty="0">
                <a:ea typeface="+mn-lt"/>
                <a:cs typeface="+mn-lt"/>
              </a:rPr>
              <a:t> borders). </a:t>
            </a:r>
            <a:endParaRPr lang="en-US" dirty="0">
              <a:ea typeface="Verdana"/>
            </a:endParaRPr>
          </a:p>
          <a:p>
            <a:pPr marL="0" indent="0" algn="just" eaLnBrk="0" hangingPunct="0">
              <a:spcBef>
                <a:spcPts val="450"/>
              </a:spcBef>
              <a:spcAft>
                <a:spcPts val="450"/>
              </a:spcAft>
              <a:buClr>
                <a:srgbClr val="000000"/>
              </a:buClr>
              <a:buNone/>
              <a:defRPr/>
            </a:pPr>
            <a:endParaRPr lang="en-US" sz="1600" i="0" kern="0" dirty="0">
              <a:ea typeface="+mn-lt"/>
              <a:cs typeface="+mn-lt"/>
            </a:endParaRPr>
          </a:p>
        </p:txBody>
      </p:sp>
    </p:spTree>
    <p:extLst>
      <p:ext uri="{BB962C8B-B14F-4D97-AF65-F5344CB8AC3E}">
        <p14:creationId xmlns:p14="http://schemas.microsoft.com/office/powerpoint/2010/main" val="1823111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A2B683-C438-4305-997E-1C89683B56EE}"/>
              </a:ext>
            </a:extLst>
          </p:cNvPr>
          <p:cNvSpPr>
            <a:spLocks noGrp="1"/>
          </p:cNvSpPr>
          <p:nvPr>
            <p:ph idx="1"/>
          </p:nvPr>
        </p:nvSpPr>
        <p:spPr>
          <a:xfrm>
            <a:off x="93492" y="947443"/>
            <a:ext cx="8266680" cy="2822994"/>
          </a:xfrm>
        </p:spPr>
        <p:txBody>
          <a:bodyPr vert="horz" wrap="square" lIns="68580" tIns="34290" rIns="68580" bIns="34290" numCol="1" rtlCol="0" anchor="t" anchorCtr="0" compatLnSpc="1">
            <a:prstTxWarp prst="textNoShape">
              <a:avLst/>
            </a:prstTxWarp>
            <a:noAutofit/>
          </a:bodyPr>
          <a:lstStyle/>
          <a:p>
            <a:pPr marL="285750" indent="-285750">
              <a:spcAft>
                <a:spcPts val="600"/>
              </a:spcAft>
              <a:buFont typeface="Arial"/>
              <a:buChar char="•"/>
            </a:pPr>
            <a:endParaRPr lang="en-US" i="0" dirty="0">
              <a:ea typeface="+mn-lt"/>
              <a:cs typeface="+mn-lt"/>
            </a:endParaRPr>
          </a:p>
          <a:p>
            <a:pPr lvl="1">
              <a:spcAft>
                <a:spcPts val="600"/>
              </a:spcAft>
              <a:buFont typeface="Arial"/>
              <a:buChar char="•"/>
            </a:pPr>
            <a:r>
              <a:rPr lang="en-US" b="0" i="0" dirty="0">
                <a:ea typeface="+mn-lt"/>
                <a:cs typeface="+mn-lt"/>
              </a:rPr>
              <a:t>Advising beneficiaries / participants</a:t>
            </a:r>
            <a:endParaRPr lang="en-US" b="0" dirty="0">
              <a:ea typeface="Verdana"/>
            </a:endParaRPr>
          </a:p>
          <a:p>
            <a:pPr lvl="1">
              <a:spcAft>
                <a:spcPts val="600"/>
              </a:spcAft>
              <a:buFont typeface="Arial"/>
              <a:buChar char="•"/>
            </a:pPr>
            <a:r>
              <a:rPr lang="en-US" b="0" i="0" dirty="0">
                <a:ea typeface="+mn-lt"/>
                <a:cs typeface="+mn-lt"/>
              </a:rPr>
              <a:t>Spreading the word and helping us reach out every corner of the EU, raising awareness within your communities</a:t>
            </a:r>
            <a:endParaRPr lang="en-US" b="0" dirty="0">
              <a:ea typeface="+mn-lt"/>
              <a:cs typeface="+mn-lt"/>
            </a:endParaRPr>
          </a:p>
          <a:p>
            <a:pPr lvl="1">
              <a:spcAft>
                <a:spcPts val="600"/>
              </a:spcAft>
              <a:buFont typeface="Arial"/>
              <a:buChar char="•"/>
            </a:pPr>
            <a:r>
              <a:rPr lang="en-US" b="0" i="0" dirty="0" err="1">
                <a:ea typeface="+mn-lt"/>
                <a:cs typeface="+mn-lt"/>
              </a:rPr>
              <a:t>Organising</a:t>
            </a:r>
            <a:r>
              <a:rPr lang="en-US" b="0" i="0" dirty="0">
                <a:ea typeface="+mn-lt"/>
                <a:cs typeface="+mn-lt"/>
              </a:rPr>
              <a:t> communication &amp; dissemination activities</a:t>
            </a:r>
            <a:endParaRPr lang="en-US" b="0" dirty="0">
              <a:ea typeface="Verdana"/>
            </a:endParaRPr>
          </a:p>
          <a:p>
            <a:pPr lvl="1">
              <a:spcAft>
                <a:spcPts val="600"/>
              </a:spcAft>
              <a:buFont typeface="Arial"/>
              <a:buChar char="•"/>
            </a:pPr>
            <a:r>
              <a:rPr lang="en-US" b="0" i="0" dirty="0">
                <a:ea typeface="+mn-lt"/>
                <a:cs typeface="+mn-lt"/>
              </a:rPr>
              <a:t>Using the EYY logo, visual identity and hashtag </a:t>
            </a:r>
            <a:r>
              <a:rPr lang="en-US" i="0" dirty="0">
                <a:ea typeface="+mn-lt"/>
                <a:cs typeface="+mn-lt"/>
              </a:rPr>
              <a:t>#EYY2022</a:t>
            </a:r>
            <a:r>
              <a:rPr lang="en-US" b="0" i="0" dirty="0">
                <a:ea typeface="+mn-lt"/>
                <a:cs typeface="+mn-lt"/>
              </a:rPr>
              <a:t> and </a:t>
            </a:r>
            <a:r>
              <a:rPr lang="en-US" i="0" dirty="0">
                <a:ea typeface="+mn-lt"/>
                <a:cs typeface="+mn-lt"/>
              </a:rPr>
              <a:t>#</a:t>
            </a:r>
            <a:r>
              <a:rPr lang="en-US" i="0" dirty="0" err="1">
                <a:ea typeface="+mn-lt"/>
                <a:cs typeface="+mn-lt"/>
              </a:rPr>
              <a:t>EuropeanYearOfYouth</a:t>
            </a:r>
            <a:endParaRPr lang="en-US" i="0" dirty="0">
              <a:ea typeface="+mn-lt"/>
              <a:cs typeface="+mn-lt"/>
            </a:endParaRPr>
          </a:p>
          <a:p>
            <a:pPr>
              <a:spcAft>
                <a:spcPts val="600"/>
              </a:spcAft>
              <a:buClr>
                <a:srgbClr val="FFFFFF"/>
              </a:buClr>
              <a:buFont typeface="Arial"/>
              <a:buChar char="•"/>
            </a:pPr>
            <a:endParaRPr lang="en-US" dirty="0">
              <a:ea typeface="Verdana"/>
            </a:endParaRPr>
          </a:p>
          <a:p>
            <a:pPr>
              <a:spcAft>
                <a:spcPts val="600"/>
              </a:spcAft>
              <a:buClr>
                <a:srgbClr val="FFFFFF"/>
              </a:buClr>
              <a:buFont typeface="Arial"/>
              <a:buChar char="•"/>
            </a:pPr>
            <a:endParaRPr lang="en-US" i="0" dirty="0">
              <a:ea typeface="+mn-lt"/>
              <a:cs typeface="+mn-lt"/>
            </a:endParaRPr>
          </a:p>
          <a:p>
            <a:endParaRPr lang="en-US" b="1" i="0" dirty="0">
              <a:ea typeface="Verdana"/>
              <a:cs typeface="Arial"/>
            </a:endParaRPr>
          </a:p>
          <a:p>
            <a:endParaRPr lang="en-US" dirty="0">
              <a:ea typeface="Verdana"/>
              <a:cs typeface="Arial"/>
            </a:endParaRPr>
          </a:p>
        </p:txBody>
      </p:sp>
      <p:sp>
        <p:nvSpPr>
          <p:cNvPr id="3" name="Title 2">
            <a:extLst>
              <a:ext uri="{FF2B5EF4-FFF2-40B4-BE49-F238E27FC236}">
                <a16:creationId xmlns:a16="http://schemas.microsoft.com/office/drawing/2014/main" id="{1C007E62-668C-4669-B14D-8292C3504E84}"/>
              </a:ext>
            </a:extLst>
          </p:cNvPr>
          <p:cNvSpPr>
            <a:spLocks noGrp="1"/>
          </p:cNvSpPr>
          <p:nvPr>
            <p:ph type="title"/>
          </p:nvPr>
        </p:nvSpPr>
        <p:spPr>
          <a:xfrm>
            <a:off x="315498" y="244974"/>
            <a:ext cx="8229600" cy="702469"/>
          </a:xfrm>
        </p:spPr>
        <p:txBody>
          <a:bodyPr/>
          <a:lstStyle/>
          <a:p>
            <a:r>
              <a:rPr lang="en-US" sz="2000" dirty="0"/>
              <a:t>EYY2022 - Role of the National Agencies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20538"/>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spTree>
    <p:extLst>
      <p:ext uri="{BB962C8B-B14F-4D97-AF65-F5344CB8AC3E}">
        <p14:creationId xmlns:p14="http://schemas.microsoft.com/office/powerpoint/2010/main" val="2009204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11230" r="338" b="-1080"/>
          <a:stretch/>
        </p:blipFill>
        <p:spPr bwMode="auto">
          <a:xfrm>
            <a:off x="7733549" y="-127"/>
            <a:ext cx="1381127" cy="1145525"/>
          </a:xfrm>
          <a:prstGeom prst="rect">
            <a:avLst/>
          </a:prstGeom>
          <a:noFill/>
          <a:ln>
            <a:noFill/>
          </a:ln>
        </p:spPr>
      </p:pic>
      <p:sp>
        <p:nvSpPr>
          <p:cNvPr id="2" name="Content Placeholder 1">
            <a:extLst>
              <a:ext uri="{FF2B5EF4-FFF2-40B4-BE49-F238E27FC236}">
                <a16:creationId xmlns:a16="http://schemas.microsoft.com/office/drawing/2014/main" id="{51A2B683-C438-4305-997E-1C89683B56EE}"/>
              </a:ext>
            </a:extLst>
          </p:cNvPr>
          <p:cNvSpPr>
            <a:spLocks noGrp="1"/>
          </p:cNvSpPr>
          <p:nvPr>
            <p:ph idx="1"/>
          </p:nvPr>
        </p:nvSpPr>
        <p:spPr>
          <a:xfrm>
            <a:off x="29496" y="259882"/>
            <a:ext cx="8970952" cy="3726896"/>
          </a:xfrm>
        </p:spPr>
        <p:txBody>
          <a:bodyPr vert="horz" wrap="square" lIns="68580" tIns="34290" rIns="68580" bIns="34290" numCol="1" rtlCol="0" anchor="t" anchorCtr="0" compatLnSpc="1">
            <a:prstTxWarp prst="textNoShape">
              <a:avLst/>
            </a:prstTxWarp>
            <a:noAutofit/>
          </a:bodyPr>
          <a:lstStyle/>
          <a:p>
            <a:pPr marL="285750" indent="-285750">
              <a:spcAft>
                <a:spcPts val="600"/>
              </a:spcAft>
              <a:buClr>
                <a:srgbClr val="FFFFFF"/>
              </a:buClr>
              <a:buFont typeface="Arial"/>
              <a:buChar char="•"/>
            </a:pPr>
            <a:r>
              <a:rPr lang="en-US" b="1" i="0" dirty="0">
                <a:ea typeface="+mn-lt"/>
                <a:cs typeface="+mn-lt"/>
              </a:rPr>
              <a:t/>
            </a:r>
            <a:br>
              <a:rPr lang="en-US" b="1" i="0" dirty="0">
                <a:ea typeface="+mn-lt"/>
                <a:cs typeface="+mn-lt"/>
              </a:rPr>
            </a:br>
            <a:endParaRPr lang="en-US" dirty="0"/>
          </a:p>
          <a:p>
            <a:pPr lvl="1">
              <a:spcAft>
                <a:spcPts val="600"/>
              </a:spcAft>
              <a:buFont typeface="Arial"/>
              <a:buChar char="•"/>
            </a:pPr>
            <a:r>
              <a:rPr lang="en-US" b="0" i="0" dirty="0">
                <a:ea typeface="Verdana"/>
              </a:rPr>
              <a:t>Uploading </a:t>
            </a:r>
            <a:r>
              <a:rPr lang="en-US" b="0" i="0" dirty="0" smtClean="0">
                <a:ea typeface="Verdana"/>
              </a:rPr>
              <a:t>activities in </a:t>
            </a:r>
            <a:r>
              <a:rPr lang="en-US" b="0" i="0" dirty="0">
                <a:ea typeface="Verdana"/>
              </a:rPr>
              <a:t>the European Youth Portal &amp; validating them</a:t>
            </a:r>
            <a:endParaRPr lang="en-US" b="0" i="0" dirty="0">
              <a:ea typeface="+mn-lt"/>
              <a:cs typeface="+mn-lt"/>
            </a:endParaRPr>
          </a:p>
          <a:p>
            <a:pPr lvl="1">
              <a:spcAft>
                <a:spcPts val="600"/>
              </a:spcAft>
              <a:buFont typeface="Arial"/>
              <a:buChar char="•"/>
            </a:pPr>
            <a:r>
              <a:rPr lang="en-US" b="0" i="0" dirty="0">
                <a:ea typeface="Verdana"/>
              </a:rPr>
              <a:t>Encouraging beneficiaries to </a:t>
            </a:r>
            <a:r>
              <a:rPr lang="en-US" b="0" i="0" dirty="0" err="1">
                <a:ea typeface="Verdana"/>
              </a:rPr>
              <a:t>organise</a:t>
            </a:r>
            <a:r>
              <a:rPr lang="en-US" b="0" i="0" dirty="0">
                <a:ea typeface="Verdana"/>
              </a:rPr>
              <a:t> their own </a:t>
            </a:r>
            <a:r>
              <a:rPr lang="en-US" b="0" i="0" dirty="0" smtClean="0">
                <a:ea typeface="Verdana"/>
              </a:rPr>
              <a:t>activities </a:t>
            </a:r>
            <a:endParaRPr lang="en-US" b="0" i="0" dirty="0">
              <a:ea typeface="+mn-lt"/>
              <a:cs typeface="+mn-lt"/>
            </a:endParaRPr>
          </a:p>
          <a:p>
            <a:pPr lvl="1">
              <a:spcAft>
                <a:spcPts val="600"/>
              </a:spcAft>
              <a:buFont typeface="Arial"/>
              <a:buChar char="•"/>
            </a:pPr>
            <a:r>
              <a:rPr lang="en-US" b="0" i="0" dirty="0">
                <a:ea typeface="Verdana"/>
              </a:rPr>
              <a:t>Validating </a:t>
            </a:r>
            <a:r>
              <a:rPr lang="en-US" b="0" i="0" dirty="0" smtClean="0">
                <a:ea typeface="Verdana"/>
              </a:rPr>
              <a:t>activities </a:t>
            </a:r>
            <a:r>
              <a:rPr lang="en-US" b="0" i="0" dirty="0">
                <a:ea typeface="Verdana"/>
              </a:rPr>
              <a:t>of own country in the European Youth Portal</a:t>
            </a:r>
            <a:endParaRPr lang="en-US" b="0" dirty="0">
              <a:ea typeface="Verdana"/>
            </a:endParaRPr>
          </a:p>
          <a:p>
            <a:pPr lvl="1">
              <a:spcAft>
                <a:spcPts val="600"/>
              </a:spcAft>
              <a:buFont typeface="Arial"/>
              <a:buChar char="•"/>
            </a:pPr>
            <a:r>
              <a:rPr lang="en-US" b="0" i="0" dirty="0">
                <a:ea typeface="Verdana"/>
              </a:rPr>
              <a:t>Staying in contact and cooperating with the appointed National Coordinator, responsible for the coordination of relevant activities on the European Year of Youth at national level</a:t>
            </a:r>
            <a:endParaRPr lang="en-US" b="0" i="0" dirty="0">
              <a:ea typeface="+mn-lt"/>
              <a:cs typeface="+mn-lt"/>
            </a:endParaRPr>
          </a:p>
          <a:p>
            <a:pPr lvl="1">
              <a:buFont typeface="Arial"/>
              <a:buChar char="•"/>
            </a:pPr>
            <a:r>
              <a:rPr lang="en-US" b="0" i="0" dirty="0">
                <a:ea typeface="Verdana"/>
              </a:rPr>
              <a:t>Supporting reporting on the Year</a:t>
            </a:r>
            <a:endParaRPr lang="en-US" b="0" dirty="0">
              <a:ea typeface="Verdana"/>
            </a:endParaRPr>
          </a:p>
          <a:p>
            <a:pPr>
              <a:spcAft>
                <a:spcPts val="600"/>
              </a:spcAft>
              <a:buClr>
                <a:srgbClr val="FFFFFF"/>
              </a:buClr>
              <a:buFont typeface="Arial,Sans-Serif"/>
              <a:buChar char="•"/>
            </a:pPr>
            <a:endParaRPr lang="en-US" i="0" dirty="0">
              <a:ea typeface="Verdana"/>
            </a:endParaRPr>
          </a:p>
          <a:p>
            <a:pPr>
              <a:spcAft>
                <a:spcPts val="600"/>
              </a:spcAft>
              <a:buClr>
                <a:srgbClr val="FFFFFF"/>
              </a:buClr>
              <a:buFont typeface="Arial,Sans-Serif"/>
              <a:buChar char="•"/>
            </a:pPr>
            <a:endParaRPr lang="en-US" i="0" dirty="0">
              <a:ea typeface="Verdana"/>
            </a:endParaRPr>
          </a:p>
        </p:txBody>
      </p:sp>
      <p:sp>
        <p:nvSpPr>
          <p:cNvPr id="3" name="Title 2">
            <a:extLst>
              <a:ext uri="{FF2B5EF4-FFF2-40B4-BE49-F238E27FC236}">
                <a16:creationId xmlns:a16="http://schemas.microsoft.com/office/drawing/2014/main" id="{1C007E62-668C-4669-B14D-8292C3504E84}"/>
              </a:ext>
            </a:extLst>
          </p:cNvPr>
          <p:cNvSpPr>
            <a:spLocks noGrp="1"/>
          </p:cNvSpPr>
          <p:nvPr>
            <p:ph type="title"/>
          </p:nvPr>
        </p:nvSpPr>
        <p:spPr>
          <a:xfrm>
            <a:off x="-2136" y="-3247"/>
            <a:ext cx="8229600" cy="702469"/>
          </a:xfrm>
        </p:spPr>
        <p:txBody>
          <a:bodyPr/>
          <a:lstStyle/>
          <a:p>
            <a:r>
              <a:rPr lang="en-US" sz="2000"/>
              <a:t>EYY2022 - Role of the National Agencies</a:t>
            </a:r>
          </a:p>
        </p:txBody>
      </p:sp>
      <p:pic>
        <p:nvPicPr>
          <p:cNvPr id="5" name="Picture 4"/>
          <p:cNvPicPr>
            <a:picLocks noChangeAspect="1"/>
          </p:cNvPicPr>
          <p:nvPr/>
        </p:nvPicPr>
        <p:blipFill>
          <a:blip r:embed="rId3"/>
          <a:stretch>
            <a:fillRect/>
          </a:stretch>
        </p:blipFill>
        <p:spPr>
          <a:xfrm>
            <a:off x="0" y="4083918"/>
            <a:ext cx="9144000" cy="1059582"/>
          </a:xfrm>
          <a:prstGeom prst="rect">
            <a:avLst/>
          </a:prstGeom>
        </p:spPr>
      </p:pic>
    </p:spTree>
    <p:extLst>
      <p:ext uri="{BB962C8B-B14F-4D97-AF65-F5344CB8AC3E}">
        <p14:creationId xmlns:p14="http://schemas.microsoft.com/office/powerpoint/2010/main" val="408007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702469"/>
          </a:xfrm>
        </p:spPr>
        <p:txBody>
          <a:bodyPr/>
          <a:lstStyle/>
          <a:p>
            <a:pPr algn="ctr"/>
            <a:r>
              <a:rPr lang="en-IE"/>
              <a:t>EYY solidarity with Ukraine</a:t>
            </a:r>
            <a:endParaRPr lang="en-US"/>
          </a:p>
        </p:txBody>
      </p:sp>
      <p:sp>
        <p:nvSpPr>
          <p:cNvPr id="3" name="Content Placeholder 2"/>
          <p:cNvSpPr>
            <a:spLocks noGrp="1"/>
          </p:cNvSpPr>
          <p:nvPr>
            <p:ph idx="1"/>
          </p:nvPr>
        </p:nvSpPr>
        <p:spPr>
          <a:xfrm>
            <a:off x="827584" y="1059582"/>
            <a:ext cx="8229600" cy="3312368"/>
          </a:xfrm>
        </p:spPr>
        <p:txBody>
          <a:bodyPr/>
          <a:lstStyle/>
          <a:p>
            <a:pPr>
              <a:buClr>
                <a:srgbClr val="0F5494"/>
              </a:buClr>
            </a:pPr>
            <a:endParaRPr lang="en-US" sz="1600" i="0" dirty="0">
              <a:ea typeface="+mn-lt"/>
              <a:cs typeface="+mn-lt"/>
            </a:endParaRPr>
          </a:p>
          <a:p>
            <a:pPr>
              <a:buClr>
                <a:srgbClr val="0F5494"/>
              </a:buClr>
            </a:pPr>
            <a:endParaRPr lang="en-US" sz="1600" i="0" dirty="0">
              <a:ea typeface="Verdana"/>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4"/>
          <a:stretch>
            <a:fillRect/>
          </a:stretch>
        </p:blipFill>
        <p:spPr>
          <a:xfrm>
            <a:off x="0" y="4083918"/>
            <a:ext cx="9144000" cy="105958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sp>
        <p:nvSpPr>
          <p:cNvPr id="11" name="Content Placeholder 2">
            <a:extLst>
              <a:ext uri="{FF2B5EF4-FFF2-40B4-BE49-F238E27FC236}">
                <a16:creationId xmlns:a16="http://schemas.microsoft.com/office/drawing/2014/main" id="{79EB6E7C-5ADC-FFED-E1E3-7852BDBD9088}"/>
              </a:ext>
            </a:extLst>
          </p:cNvPr>
          <p:cNvSpPr txBox="1">
            <a:spLocks/>
          </p:cNvSpPr>
          <p:nvPr/>
        </p:nvSpPr>
        <p:spPr bwMode="auto">
          <a:xfrm>
            <a:off x="374848" y="1005433"/>
            <a:ext cx="8229600" cy="288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1800" b="1">
                <a:solidFill>
                  <a:srgbClr val="0F5494"/>
                </a:solidFill>
                <a:latin typeface="+mn-lt"/>
              </a:defRPr>
            </a:lvl2pPr>
            <a:lvl3pPr marL="1143000" indent="-228600" algn="l" rtl="0" eaLnBrk="1" fontAlgn="base" hangingPunct="1">
              <a:spcBef>
                <a:spcPct val="20000"/>
              </a:spcBef>
              <a:spcAft>
                <a:spcPct val="0"/>
              </a:spcAft>
              <a:defRPr sz="1350">
                <a:solidFill>
                  <a:srgbClr val="0F5494"/>
                </a:solidFill>
                <a:latin typeface="+mn-lt"/>
              </a:defRPr>
            </a:lvl3pPr>
            <a:lvl4pPr marL="1600200" indent="-228600" algn="l" rtl="0" eaLnBrk="1" fontAlgn="base" hangingPunct="1">
              <a:spcBef>
                <a:spcPct val="20000"/>
              </a:spcBef>
              <a:spcAft>
                <a:spcPct val="0"/>
              </a:spcAft>
              <a:buChar char="–"/>
              <a:defRPr sz="1200">
                <a:solidFill>
                  <a:schemeClr val="tx1"/>
                </a:solidFill>
                <a:latin typeface="Arial" charset="0"/>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eaLnBrk="0" hangingPunct="0">
              <a:spcBef>
                <a:spcPts val="450"/>
              </a:spcBef>
              <a:spcAft>
                <a:spcPts val="450"/>
              </a:spcAft>
              <a:buClr>
                <a:schemeClr val="accent4"/>
              </a:buClr>
              <a:buNone/>
              <a:defRPr/>
            </a:pPr>
            <a:endParaRPr lang="en-US" sz="800" b="1" i="0" kern="0" dirty="0">
              <a:ea typeface="Verdana"/>
            </a:endParaRPr>
          </a:p>
          <a:p>
            <a:pPr marL="428625" indent="-428625">
              <a:spcBef>
                <a:spcPts val="450"/>
              </a:spcBef>
              <a:spcAft>
                <a:spcPts val="450"/>
              </a:spcAft>
              <a:buClr>
                <a:schemeClr val="accent4"/>
              </a:buClr>
              <a:buFont typeface="Arial,Sans-Serif"/>
              <a:buChar char="•"/>
              <a:defRPr/>
            </a:pPr>
            <a:r>
              <a:rPr lang="en-US" b="1" i="0" kern="0" dirty="0">
                <a:ea typeface="Verdana"/>
              </a:rPr>
              <a:t>National Coordinators</a:t>
            </a:r>
            <a:r>
              <a:rPr lang="en-US" i="0" kern="0" dirty="0">
                <a:ea typeface="Verdana"/>
              </a:rPr>
              <a:t> are encouraged to </a:t>
            </a:r>
            <a:r>
              <a:rPr lang="en-US" i="0" kern="0" dirty="0" smtClean="0">
                <a:ea typeface="Verdana"/>
              </a:rPr>
              <a:t>reshape </a:t>
            </a:r>
            <a:r>
              <a:rPr lang="en-US" i="0" kern="0" dirty="0">
                <a:ea typeface="Verdana"/>
              </a:rPr>
              <a:t>some of their activities for the Year (as part of the grants) to </a:t>
            </a:r>
            <a:r>
              <a:rPr lang="en-US" i="0" kern="0" dirty="0" err="1" smtClean="0">
                <a:ea typeface="Verdana"/>
              </a:rPr>
              <a:t>mobilise</a:t>
            </a:r>
            <a:r>
              <a:rPr lang="en-US" i="0" kern="0" dirty="0" smtClean="0">
                <a:ea typeface="Verdana"/>
              </a:rPr>
              <a:t> young people to show support and solidarity to Ukraine. </a:t>
            </a:r>
            <a:endParaRPr lang="en-US" i="0" kern="0" dirty="0">
              <a:ea typeface="+mn-lt"/>
              <a:cs typeface="+mn-lt"/>
            </a:endParaRPr>
          </a:p>
          <a:p>
            <a:pPr marL="428625" indent="-428625">
              <a:spcBef>
                <a:spcPts val="450"/>
              </a:spcBef>
              <a:spcAft>
                <a:spcPts val="450"/>
              </a:spcAft>
              <a:buClr>
                <a:srgbClr val="000000"/>
              </a:buClr>
              <a:buFont typeface="Arial,Sans-Serif"/>
              <a:buChar char="•"/>
              <a:defRPr/>
            </a:pPr>
            <a:r>
              <a:rPr lang="en-US" b="1" i="0" kern="0" dirty="0">
                <a:ea typeface="+mn-lt"/>
                <a:cs typeface="+mn-lt"/>
              </a:rPr>
              <a:t>National Agencies</a:t>
            </a:r>
            <a:r>
              <a:rPr lang="en-US" i="0" kern="0" dirty="0">
                <a:ea typeface="+mn-lt"/>
                <a:cs typeface="+mn-lt"/>
              </a:rPr>
              <a:t> are encouraged to promote relevant </a:t>
            </a:r>
            <a:r>
              <a:rPr lang="en-US" i="0" kern="0" dirty="0" smtClean="0">
                <a:ea typeface="+mn-lt"/>
                <a:cs typeface="+mn-lt"/>
              </a:rPr>
              <a:t>Erasmus+ and ESC projects </a:t>
            </a:r>
            <a:r>
              <a:rPr lang="en-US" i="0" kern="0" dirty="0">
                <a:ea typeface="+mn-lt"/>
                <a:cs typeface="+mn-lt"/>
              </a:rPr>
              <a:t>(such as </a:t>
            </a:r>
            <a:r>
              <a:rPr lang="en-US" i="0" kern="0" dirty="0" smtClean="0">
                <a:ea typeface="+mn-lt"/>
                <a:cs typeface="+mn-lt"/>
              </a:rPr>
              <a:t>providing relief and assistance to refugees</a:t>
            </a:r>
            <a:r>
              <a:rPr lang="en-US" i="0" kern="0" dirty="0">
                <a:ea typeface="+mn-lt"/>
                <a:cs typeface="+mn-lt"/>
              </a:rPr>
              <a:t>, values, disinformation) </a:t>
            </a:r>
            <a:endParaRPr lang="en-US" i="0" kern="0" dirty="0" smtClean="0">
              <a:ea typeface="+mn-lt"/>
              <a:cs typeface="+mn-lt"/>
            </a:endParaRPr>
          </a:p>
          <a:p>
            <a:pPr marL="0" indent="0" algn="just">
              <a:spcBef>
                <a:spcPts val="450"/>
              </a:spcBef>
              <a:spcAft>
                <a:spcPts val="450"/>
              </a:spcAft>
              <a:buClr>
                <a:srgbClr val="FFFFFF"/>
              </a:buClr>
              <a:buNone/>
              <a:defRPr/>
            </a:pPr>
            <a:endParaRPr lang="en-GB" sz="1600" i="0" kern="0" dirty="0">
              <a:ea typeface="+mn-lt"/>
              <a:cs typeface="+mn-lt"/>
            </a:endParaRPr>
          </a:p>
        </p:txBody>
      </p:sp>
    </p:spTree>
    <p:extLst>
      <p:ext uri="{BB962C8B-B14F-4D97-AF65-F5344CB8AC3E}">
        <p14:creationId xmlns:p14="http://schemas.microsoft.com/office/powerpoint/2010/main" val="363585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740" y="7677"/>
            <a:ext cx="8229600" cy="702469"/>
          </a:xfrm>
        </p:spPr>
        <p:txBody>
          <a:bodyPr/>
          <a:lstStyle/>
          <a:p>
            <a:pPr algn="ctr"/>
            <a:r>
              <a:rPr lang="en-IE" dirty="0"/>
              <a:t>Voice platform</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677"/>
            <a:ext cx="1385811" cy="1274935"/>
          </a:xfrm>
          <a:prstGeom prst="rect">
            <a:avLst/>
          </a:prstGeom>
          <a:noFill/>
          <a:ln>
            <a:noFill/>
          </a:ln>
        </p:spPr>
      </p:pic>
      <p:sp>
        <p:nvSpPr>
          <p:cNvPr id="7" name="Content Placeholder 2">
            <a:extLst>
              <a:ext uri="{FF2B5EF4-FFF2-40B4-BE49-F238E27FC236}">
                <a16:creationId xmlns:a16="http://schemas.microsoft.com/office/drawing/2014/main" id="{79EB6E7C-5ADC-FFED-E1E3-7852BDBD9088}"/>
              </a:ext>
            </a:extLst>
          </p:cNvPr>
          <p:cNvSpPr txBox="1">
            <a:spLocks/>
          </p:cNvSpPr>
          <p:nvPr/>
        </p:nvSpPr>
        <p:spPr bwMode="auto">
          <a:xfrm>
            <a:off x="149767" y="669440"/>
            <a:ext cx="8609222" cy="288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1800" b="1">
                <a:solidFill>
                  <a:srgbClr val="0F5494"/>
                </a:solidFill>
                <a:latin typeface="+mn-lt"/>
              </a:defRPr>
            </a:lvl2pPr>
            <a:lvl3pPr marL="1143000" indent="-228600" algn="l" rtl="0" eaLnBrk="1" fontAlgn="base" hangingPunct="1">
              <a:spcBef>
                <a:spcPct val="20000"/>
              </a:spcBef>
              <a:spcAft>
                <a:spcPct val="0"/>
              </a:spcAft>
              <a:defRPr sz="1350">
                <a:solidFill>
                  <a:srgbClr val="0F5494"/>
                </a:solidFill>
                <a:latin typeface="+mn-lt"/>
              </a:defRPr>
            </a:lvl3pPr>
            <a:lvl4pPr marL="1600200" indent="-228600" algn="l" rtl="0" eaLnBrk="1" fontAlgn="base" hangingPunct="1">
              <a:spcBef>
                <a:spcPct val="20000"/>
              </a:spcBef>
              <a:spcAft>
                <a:spcPct val="0"/>
              </a:spcAft>
              <a:buChar char="–"/>
              <a:defRPr sz="1200">
                <a:solidFill>
                  <a:schemeClr val="tx1"/>
                </a:solidFill>
                <a:latin typeface="Arial" charset="0"/>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eaLnBrk="0" hangingPunct="0">
              <a:spcBef>
                <a:spcPts val="450"/>
              </a:spcBef>
              <a:spcAft>
                <a:spcPts val="450"/>
              </a:spcAft>
              <a:buClr>
                <a:schemeClr val="accent4"/>
              </a:buClr>
              <a:buNone/>
              <a:defRPr/>
            </a:pPr>
            <a:endParaRPr lang="en-US" sz="800" b="1" i="0" kern="0" dirty="0">
              <a:ea typeface="Verdana"/>
            </a:endParaRPr>
          </a:p>
          <a:p>
            <a:pPr marL="428625" indent="-428625">
              <a:spcBef>
                <a:spcPts val="450"/>
              </a:spcBef>
              <a:spcAft>
                <a:spcPts val="450"/>
              </a:spcAft>
              <a:buClr>
                <a:schemeClr val="accent4"/>
              </a:buClr>
              <a:buFont typeface="Arial,Sans-Serif"/>
              <a:buChar char="•"/>
              <a:defRPr/>
            </a:pPr>
            <a:r>
              <a:rPr lang="en-US" i="0" kern="0" dirty="0" smtClean="0">
                <a:ea typeface="Verdana"/>
              </a:rPr>
              <a:t>EYY is designed </a:t>
            </a:r>
            <a:r>
              <a:rPr lang="en-US" i="0" kern="0" dirty="0">
                <a:ea typeface="Verdana"/>
              </a:rPr>
              <a:t>to make young people’s voice </a:t>
            </a:r>
            <a:r>
              <a:rPr lang="en-US" i="0" kern="0" dirty="0" smtClean="0">
                <a:ea typeface="Verdana"/>
              </a:rPr>
              <a:t>heard</a:t>
            </a:r>
          </a:p>
          <a:p>
            <a:pPr marL="428625" indent="-428625">
              <a:spcBef>
                <a:spcPts val="450"/>
              </a:spcBef>
              <a:spcAft>
                <a:spcPts val="450"/>
              </a:spcAft>
              <a:buClr>
                <a:schemeClr val="accent4"/>
              </a:buClr>
              <a:buFont typeface="Arial,Sans-Serif"/>
              <a:buChar char="•"/>
              <a:defRPr/>
            </a:pPr>
            <a:r>
              <a:rPr lang="en-US" i="0" kern="0" dirty="0" smtClean="0">
                <a:ea typeface="Verdana"/>
              </a:rPr>
              <a:t>Focus </a:t>
            </a:r>
            <a:r>
              <a:rPr lang="en-US" i="0" kern="0" dirty="0">
                <a:ea typeface="Verdana"/>
              </a:rPr>
              <a:t>on participation, </a:t>
            </a:r>
            <a:r>
              <a:rPr lang="en-US" b="1" i="0" kern="0" dirty="0">
                <a:ea typeface="Verdana"/>
              </a:rPr>
              <a:t>physical or </a:t>
            </a:r>
            <a:r>
              <a:rPr lang="en-US" b="1" i="0" kern="0" dirty="0" smtClean="0">
                <a:ea typeface="Verdana"/>
              </a:rPr>
              <a:t>digital</a:t>
            </a:r>
            <a:endParaRPr lang="en-US" i="0" kern="0" dirty="0">
              <a:ea typeface="Verdana"/>
            </a:endParaRPr>
          </a:p>
          <a:p>
            <a:pPr marL="428625" indent="-428625">
              <a:spcBef>
                <a:spcPts val="450"/>
              </a:spcBef>
              <a:spcAft>
                <a:spcPts val="450"/>
              </a:spcAft>
              <a:buClr>
                <a:schemeClr val="accent4"/>
              </a:buClr>
              <a:buFont typeface="Arial,Sans-Serif"/>
              <a:buChar char="•"/>
              <a:defRPr/>
            </a:pPr>
            <a:r>
              <a:rPr lang="en-US" i="0" kern="0" dirty="0" smtClean="0">
                <a:ea typeface="Verdana"/>
              </a:rPr>
              <a:t>‘voice </a:t>
            </a:r>
            <a:r>
              <a:rPr lang="en-US" i="0" kern="0" dirty="0">
                <a:ea typeface="Verdana"/>
              </a:rPr>
              <a:t>recording </a:t>
            </a:r>
            <a:r>
              <a:rPr lang="en-US" i="0" kern="0" dirty="0" smtClean="0">
                <a:ea typeface="Verdana"/>
              </a:rPr>
              <a:t>platform’ – voice your vision </a:t>
            </a:r>
          </a:p>
          <a:p>
            <a:pPr marL="1228725" lvl="2" indent="-428625">
              <a:spcBef>
                <a:spcPts val="450"/>
              </a:spcBef>
              <a:spcAft>
                <a:spcPts val="450"/>
              </a:spcAft>
              <a:buClr>
                <a:schemeClr val="accent4"/>
              </a:buClr>
              <a:buFont typeface="Arial,Sans-Serif"/>
              <a:buChar char="•"/>
              <a:defRPr/>
            </a:pPr>
            <a:r>
              <a:rPr lang="en-US" sz="1600" i="0" kern="0" dirty="0" smtClean="0">
                <a:ea typeface="Verdana"/>
              </a:rPr>
              <a:t>an </a:t>
            </a:r>
            <a:r>
              <a:rPr lang="en-US" sz="1600" i="0" kern="0" dirty="0">
                <a:ea typeface="Verdana"/>
              </a:rPr>
              <a:t>online 3D platform where young people can record their </a:t>
            </a:r>
            <a:r>
              <a:rPr lang="en-US" sz="1600" i="0" kern="0" dirty="0" smtClean="0">
                <a:ea typeface="Verdana"/>
              </a:rPr>
              <a:t>voices</a:t>
            </a:r>
          </a:p>
          <a:p>
            <a:pPr marL="1228725" lvl="2" indent="-428625">
              <a:spcBef>
                <a:spcPts val="450"/>
              </a:spcBef>
              <a:spcAft>
                <a:spcPts val="450"/>
              </a:spcAft>
              <a:buClr>
                <a:schemeClr val="accent4"/>
              </a:buClr>
              <a:buFont typeface="Arial,Sans-Serif"/>
              <a:buChar char="•"/>
              <a:defRPr/>
            </a:pPr>
            <a:r>
              <a:rPr lang="en-US" sz="1600" i="0" kern="0" dirty="0" smtClean="0">
                <a:ea typeface="Verdana"/>
              </a:rPr>
              <a:t>Youth expressing </a:t>
            </a:r>
            <a:r>
              <a:rPr lang="en-US" sz="1600" i="0" kern="0" dirty="0">
                <a:ea typeface="Verdana"/>
              </a:rPr>
              <a:t>their views and opinions on the </a:t>
            </a:r>
            <a:r>
              <a:rPr lang="en-US" sz="1600" kern="0" dirty="0" smtClean="0">
                <a:ea typeface="Verdana"/>
              </a:rPr>
              <a:t>EYY </a:t>
            </a:r>
            <a:r>
              <a:rPr lang="en-US" sz="1600" i="0" kern="0" dirty="0" smtClean="0">
                <a:ea typeface="Verdana"/>
              </a:rPr>
              <a:t>policy </a:t>
            </a:r>
            <a:r>
              <a:rPr lang="en-US" sz="1600" i="0" kern="0" dirty="0">
                <a:ea typeface="Verdana"/>
              </a:rPr>
              <a:t>areas </a:t>
            </a:r>
            <a:endParaRPr lang="en-US" sz="1600" i="0" kern="0" dirty="0" smtClean="0">
              <a:ea typeface="Verdana"/>
            </a:endParaRPr>
          </a:p>
          <a:p>
            <a:pPr marL="1228725" lvl="2" indent="-428625">
              <a:spcBef>
                <a:spcPts val="450"/>
              </a:spcBef>
              <a:spcAft>
                <a:spcPts val="450"/>
              </a:spcAft>
              <a:buClr>
                <a:schemeClr val="accent4"/>
              </a:buClr>
              <a:buFont typeface="Arial,Sans-Serif"/>
              <a:buChar char="•"/>
              <a:defRPr/>
            </a:pPr>
            <a:r>
              <a:rPr lang="en-US" sz="1600" b="0" kern="0" dirty="0" smtClean="0">
                <a:ea typeface="+mn-lt"/>
                <a:cs typeface="+mn-lt"/>
              </a:rPr>
              <a:t>a </a:t>
            </a:r>
            <a:r>
              <a:rPr lang="en-US" sz="1600" b="0" kern="0" dirty="0">
                <a:ea typeface="+mn-lt"/>
                <a:cs typeface="+mn-lt"/>
              </a:rPr>
              <a:t>digital journey through the future visions of the young generation by ”voice recordings</a:t>
            </a:r>
            <a:r>
              <a:rPr lang="en-US" sz="1600" b="0" kern="0" dirty="0" smtClean="0">
                <a:ea typeface="+mn-lt"/>
                <a:cs typeface="+mn-lt"/>
              </a:rPr>
              <a:t>”</a:t>
            </a:r>
            <a:endParaRPr lang="en-US" i="0" kern="0" dirty="0" smtClean="0">
              <a:ea typeface="Verdana"/>
            </a:endParaRPr>
          </a:p>
          <a:p>
            <a:pPr marL="428625" indent="-428625">
              <a:spcBef>
                <a:spcPts val="450"/>
              </a:spcBef>
              <a:spcAft>
                <a:spcPts val="450"/>
              </a:spcAft>
              <a:buClr>
                <a:schemeClr val="accent4"/>
              </a:buClr>
              <a:buFont typeface="Arial,Sans-Serif"/>
              <a:buChar char="•"/>
              <a:defRPr/>
            </a:pPr>
            <a:r>
              <a:rPr lang="en-US" i="0" kern="0" dirty="0" smtClean="0">
                <a:ea typeface="Verdana"/>
              </a:rPr>
              <a:t>Intended to be launched on the </a:t>
            </a:r>
            <a:r>
              <a:rPr lang="en-US" b="1" i="0" kern="0" dirty="0" smtClean="0">
                <a:ea typeface="Verdana"/>
              </a:rPr>
              <a:t>first week of April</a:t>
            </a:r>
            <a:endParaRPr lang="en-US" b="1" i="0" kern="0" dirty="0">
              <a:ea typeface="+mn-lt"/>
              <a:cs typeface="+mn-lt"/>
            </a:endParaRPr>
          </a:p>
          <a:p>
            <a:pPr marL="0" indent="0" algn="just">
              <a:spcBef>
                <a:spcPts val="450"/>
              </a:spcBef>
              <a:spcAft>
                <a:spcPts val="450"/>
              </a:spcAft>
              <a:buClr>
                <a:srgbClr val="FFFFFF"/>
              </a:buClr>
              <a:buNone/>
              <a:defRPr/>
            </a:pPr>
            <a:endParaRPr lang="en-GB" sz="1600" i="0" kern="0" dirty="0">
              <a:ea typeface="+mn-lt"/>
              <a:cs typeface="+mn-lt"/>
            </a:endParaRPr>
          </a:p>
        </p:txBody>
      </p:sp>
    </p:spTree>
    <p:extLst>
      <p:ext uri="{BB962C8B-B14F-4D97-AF65-F5344CB8AC3E}">
        <p14:creationId xmlns:p14="http://schemas.microsoft.com/office/powerpoint/2010/main" val="1602388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740" y="7677"/>
            <a:ext cx="8229600" cy="702469"/>
          </a:xfrm>
        </p:spPr>
        <p:txBody>
          <a:bodyPr/>
          <a:lstStyle/>
          <a:p>
            <a:pPr algn="ctr"/>
            <a:r>
              <a:rPr lang="en-IE" dirty="0" smtClean="0"/>
              <a:t>Upcoming events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1" y="7677"/>
            <a:ext cx="1385811" cy="1274935"/>
          </a:xfrm>
          <a:prstGeom prst="rect">
            <a:avLst/>
          </a:prstGeom>
          <a:noFill/>
          <a:ln>
            <a:noFill/>
          </a:ln>
        </p:spPr>
      </p:pic>
      <p:sp>
        <p:nvSpPr>
          <p:cNvPr id="7" name="Content Placeholder 2">
            <a:extLst>
              <a:ext uri="{FF2B5EF4-FFF2-40B4-BE49-F238E27FC236}">
                <a16:creationId xmlns:a16="http://schemas.microsoft.com/office/drawing/2014/main" id="{79EB6E7C-5ADC-FFED-E1E3-7852BDBD9088}"/>
              </a:ext>
            </a:extLst>
          </p:cNvPr>
          <p:cNvSpPr txBox="1">
            <a:spLocks/>
          </p:cNvSpPr>
          <p:nvPr/>
        </p:nvSpPr>
        <p:spPr bwMode="auto">
          <a:xfrm>
            <a:off x="303938" y="336609"/>
            <a:ext cx="8750852" cy="440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1800" b="1">
                <a:solidFill>
                  <a:srgbClr val="0F5494"/>
                </a:solidFill>
                <a:latin typeface="+mn-lt"/>
              </a:defRPr>
            </a:lvl2pPr>
            <a:lvl3pPr marL="1143000" indent="-228600" algn="l" rtl="0" eaLnBrk="1" fontAlgn="base" hangingPunct="1">
              <a:spcBef>
                <a:spcPct val="20000"/>
              </a:spcBef>
              <a:spcAft>
                <a:spcPct val="0"/>
              </a:spcAft>
              <a:defRPr sz="1350">
                <a:solidFill>
                  <a:srgbClr val="0F5494"/>
                </a:solidFill>
                <a:latin typeface="+mn-lt"/>
              </a:defRPr>
            </a:lvl3pPr>
            <a:lvl4pPr marL="1600200" indent="-228600" algn="l" rtl="0" eaLnBrk="1" fontAlgn="base" hangingPunct="1">
              <a:spcBef>
                <a:spcPct val="20000"/>
              </a:spcBef>
              <a:spcAft>
                <a:spcPct val="0"/>
              </a:spcAft>
              <a:buChar char="–"/>
              <a:defRPr sz="1200">
                <a:solidFill>
                  <a:schemeClr val="tx1"/>
                </a:solidFill>
                <a:latin typeface="Arial" charset="0"/>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eaLnBrk="0" hangingPunct="0">
              <a:spcBef>
                <a:spcPts val="450"/>
              </a:spcBef>
              <a:spcAft>
                <a:spcPts val="450"/>
              </a:spcAft>
              <a:buClr>
                <a:schemeClr val="accent4"/>
              </a:buClr>
              <a:buNone/>
              <a:defRPr/>
            </a:pPr>
            <a:endParaRPr lang="en-US" sz="800" b="1" i="0" kern="0" dirty="0" smtClean="0">
              <a:ea typeface="Verdana"/>
            </a:endParaRPr>
          </a:p>
          <a:p>
            <a:pPr marL="428625" indent="-428625">
              <a:spcBef>
                <a:spcPts val="450"/>
              </a:spcBef>
              <a:spcAft>
                <a:spcPts val="450"/>
              </a:spcAft>
              <a:buClr>
                <a:schemeClr val="accent4"/>
              </a:buClr>
              <a:buFont typeface="Arial,Sans-Serif"/>
              <a:buChar char="•"/>
              <a:defRPr/>
            </a:pPr>
            <a:r>
              <a:rPr lang="en-US" sz="1600" b="1" i="0" kern="0" dirty="0" smtClean="0">
                <a:ea typeface="+mn-lt"/>
                <a:cs typeface="+mn-lt"/>
              </a:rPr>
              <a:t>9th May events</a:t>
            </a:r>
          </a:p>
          <a:p>
            <a:pPr marL="828675" lvl="1" indent="-428625">
              <a:spcBef>
                <a:spcPts val="450"/>
              </a:spcBef>
              <a:spcAft>
                <a:spcPts val="450"/>
              </a:spcAft>
              <a:buClr>
                <a:schemeClr val="accent4"/>
              </a:buClr>
              <a:buFont typeface="Arial,Sans-Serif"/>
              <a:buChar char="•"/>
              <a:defRPr/>
            </a:pPr>
            <a:r>
              <a:rPr lang="en-US" sz="1600" b="0" kern="0" dirty="0" smtClean="0">
                <a:ea typeface="+mn-lt"/>
                <a:cs typeface="+mn-lt"/>
              </a:rPr>
              <a:t>a series of local and regional events will take place in the Member States under the theme of Europe Day, </a:t>
            </a:r>
            <a:r>
              <a:rPr lang="en-US" sz="1600" b="0" kern="0" dirty="0" err="1" smtClean="0">
                <a:ea typeface="+mn-lt"/>
                <a:cs typeface="+mn-lt"/>
              </a:rPr>
              <a:t>organised</a:t>
            </a:r>
            <a:r>
              <a:rPr lang="en-US" sz="1600" b="0" kern="0" dirty="0" smtClean="0">
                <a:ea typeface="+mn-lt"/>
                <a:cs typeface="+mn-lt"/>
              </a:rPr>
              <a:t> by the Member States and the European Commission Representations</a:t>
            </a:r>
          </a:p>
          <a:p>
            <a:pPr marL="828675" lvl="1" indent="-428625">
              <a:spcBef>
                <a:spcPts val="450"/>
              </a:spcBef>
              <a:spcAft>
                <a:spcPts val="450"/>
              </a:spcAft>
              <a:buClr>
                <a:schemeClr val="accent4"/>
              </a:buClr>
              <a:buFont typeface="Arial,Sans-Serif"/>
              <a:buChar char="•"/>
              <a:defRPr/>
            </a:pPr>
            <a:r>
              <a:rPr lang="en-US" sz="1600" b="0" kern="0" dirty="0" smtClean="0">
                <a:ea typeface="+mn-lt"/>
                <a:cs typeface="+mn-lt"/>
              </a:rPr>
              <a:t>For example: </a:t>
            </a:r>
            <a:r>
              <a:rPr lang="en-US" sz="1600" b="0" kern="0" dirty="0" smtClean="0">
                <a:ea typeface="+mn-lt"/>
                <a:cs typeface="+mn-lt"/>
                <a:hlinkClick r:id="rId3"/>
              </a:rPr>
              <a:t>Fête de </a:t>
            </a:r>
            <a:r>
              <a:rPr lang="en-US" sz="1600" b="0" kern="0" dirty="0" err="1" smtClean="0">
                <a:ea typeface="+mn-lt"/>
                <a:cs typeface="+mn-lt"/>
                <a:hlinkClick r:id="rId3"/>
              </a:rPr>
              <a:t>l'Europe</a:t>
            </a:r>
            <a:r>
              <a:rPr lang="en-US" sz="1600" b="0" kern="0" dirty="0" smtClean="0">
                <a:ea typeface="+mn-lt"/>
                <a:cs typeface="+mn-lt"/>
                <a:hlinkClick r:id="rId3"/>
              </a:rPr>
              <a:t> #PFUE2022</a:t>
            </a:r>
            <a:r>
              <a:rPr lang="en-US" sz="1600" b="0" kern="0" dirty="0" smtClean="0">
                <a:ea typeface="+mn-lt"/>
                <a:cs typeface="+mn-lt"/>
              </a:rPr>
              <a:t>, </a:t>
            </a:r>
            <a:r>
              <a:rPr lang="en-US" sz="1600" b="0" kern="0" dirty="0" smtClean="0">
                <a:ea typeface="+mn-lt"/>
                <a:cs typeface="+mn-lt"/>
                <a:hlinkClick r:id="rId4"/>
              </a:rPr>
              <a:t>European Youth Festival</a:t>
            </a:r>
            <a:endParaRPr lang="en-US" sz="1600" b="0" kern="0" dirty="0" smtClean="0">
              <a:ea typeface="+mn-lt"/>
              <a:cs typeface="+mn-lt"/>
            </a:endParaRPr>
          </a:p>
          <a:p>
            <a:pPr marL="428625" indent="-428625">
              <a:spcBef>
                <a:spcPts val="450"/>
              </a:spcBef>
              <a:spcAft>
                <a:spcPts val="450"/>
              </a:spcAft>
              <a:buClr>
                <a:schemeClr val="accent4"/>
              </a:buClr>
              <a:buFont typeface="Arial,Sans-Serif"/>
              <a:buChar char="•"/>
              <a:defRPr/>
            </a:pPr>
            <a:r>
              <a:rPr lang="en-US" sz="1600" b="1" i="0" kern="0" dirty="0" smtClean="0">
                <a:ea typeface="+mn-lt"/>
                <a:cs typeface="+mn-lt"/>
              </a:rPr>
              <a:t>Democracy Festival </a:t>
            </a:r>
            <a:r>
              <a:rPr lang="en-US" sz="1600" i="0" kern="0" dirty="0" smtClean="0">
                <a:ea typeface="+mn-lt"/>
                <a:cs typeface="+mn-lt"/>
              </a:rPr>
              <a:t>(28-29 October)</a:t>
            </a:r>
          </a:p>
          <a:p>
            <a:pPr marL="828675" lvl="1" indent="-428625">
              <a:spcBef>
                <a:spcPts val="450"/>
              </a:spcBef>
              <a:spcAft>
                <a:spcPts val="450"/>
              </a:spcAft>
              <a:buClr>
                <a:schemeClr val="accent4"/>
              </a:buClr>
              <a:buFont typeface="Arial,Sans-Serif"/>
              <a:buChar char="•"/>
              <a:defRPr/>
            </a:pPr>
            <a:r>
              <a:rPr lang="en-US" sz="1600" b="0" kern="0" dirty="0" smtClean="0">
                <a:ea typeface="+mn-lt"/>
                <a:cs typeface="+mn-lt"/>
              </a:rPr>
              <a:t>Youth Talks on Democracy and EU core values will be </a:t>
            </a:r>
            <a:r>
              <a:rPr lang="en-US" sz="1600" b="0" kern="0" dirty="0" err="1" smtClean="0">
                <a:ea typeface="+mn-lt"/>
                <a:cs typeface="+mn-lt"/>
              </a:rPr>
              <a:t>organised</a:t>
            </a:r>
            <a:r>
              <a:rPr lang="en-US" sz="1600" b="0" kern="0" dirty="0" smtClean="0">
                <a:ea typeface="+mn-lt"/>
                <a:cs typeface="+mn-lt"/>
              </a:rPr>
              <a:t> </a:t>
            </a:r>
          </a:p>
          <a:p>
            <a:pPr marL="828675" lvl="1" indent="-428625">
              <a:spcBef>
                <a:spcPts val="450"/>
              </a:spcBef>
              <a:spcAft>
                <a:spcPts val="450"/>
              </a:spcAft>
              <a:buClr>
                <a:schemeClr val="accent4"/>
              </a:buClr>
              <a:buFont typeface="Arial,Sans-Serif"/>
              <a:buChar char="•"/>
              <a:defRPr/>
            </a:pPr>
            <a:r>
              <a:rPr lang="en-US" sz="1600" b="0" kern="0" dirty="0" smtClean="0">
                <a:ea typeface="+mn-lt"/>
                <a:cs typeface="+mn-lt"/>
              </a:rPr>
              <a:t>A possible talk on active citizenship is also in the pipeline</a:t>
            </a:r>
            <a:endParaRPr lang="en-US" sz="1600" b="0" kern="0" dirty="0">
              <a:ea typeface="+mn-lt"/>
              <a:cs typeface="+mn-lt"/>
            </a:endParaRPr>
          </a:p>
          <a:p>
            <a:pPr marL="428625" indent="-428625">
              <a:spcBef>
                <a:spcPts val="450"/>
              </a:spcBef>
              <a:spcAft>
                <a:spcPts val="450"/>
              </a:spcAft>
              <a:buClr>
                <a:schemeClr val="accent4"/>
              </a:buClr>
              <a:buFont typeface="Arial,Sans-Serif"/>
              <a:buChar char="•"/>
              <a:defRPr/>
            </a:pPr>
            <a:r>
              <a:rPr lang="en-US" sz="1600" b="1" i="0" kern="0" dirty="0" smtClean="0">
                <a:ea typeface="+mn-lt"/>
                <a:cs typeface="+mn-lt"/>
              </a:rPr>
              <a:t>CZ Presidency </a:t>
            </a:r>
            <a:endParaRPr lang="en-US" sz="1600" i="0" kern="0" dirty="0">
              <a:ea typeface="+mn-lt"/>
              <a:cs typeface="+mn-lt"/>
            </a:endParaRPr>
          </a:p>
          <a:p>
            <a:pPr marL="828675" lvl="1" indent="-428625">
              <a:spcBef>
                <a:spcPts val="450"/>
              </a:spcBef>
              <a:spcAft>
                <a:spcPts val="450"/>
              </a:spcAft>
              <a:buClr>
                <a:schemeClr val="accent4"/>
              </a:buClr>
              <a:buFont typeface="Arial,Sans-Serif"/>
              <a:buChar char="•"/>
              <a:defRPr/>
            </a:pPr>
            <a:r>
              <a:rPr lang="en-US" sz="1600" b="0" kern="0" dirty="0" smtClean="0">
                <a:ea typeface="+mn-lt"/>
                <a:cs typeface="+mn-lt"/>
              </a:rPr>
              <a:t>Youth Conference in July </a:t>
            </a:r>
            <a:endParaRPr lang="en-US" sz="1600" b="0" kern="0" dirty="0">
              <a:ea typeface="+mn-lt"/>
              <a:cs typeface="+mn-lt"/>
            </a:endParaRPr>
          </a:p>
          <a:p>
            <a:pPr marL="828675" lvl="1" indent="-428625">
              <a:spcBef>
                <a:spcPts val="450"/>
              </a:spcBef>
              <a:spcAft>
                <a:spcPts val="450"/>
              </a:spcAft>
              <a:buClr>
                <a:schemeClr val="accent4"/>
              </a:buClr>
              <a:buFont typeface="Arial,Sans-Serif"/>
              <a:buChar char="•"/>
              <a:defRPr/>
            </a:pPr>
            <a:r>
              <a:rPr lang="en-US" sz="1600" b="0" kern="0" dirty="0" smtClean="0">
                <a:ea typeface="+mn-lt"/>
                <a:cs typeface="+mn-lt"/>
              </a:rPr>
              <a:t>Closing Conference in December</a:t>
            </a:r>
            <a:endParaRPr lang="en-US" sz="1600" kern="0" dirty="0">
              <a:ea typeface="+mn-lt"/>
              <a:cs typeface="+mn-lt"/>
            </a:endParaRPr>
          </a:p>
          <a:p>
            <a:pPr marL="400050" lvl="1" indent="0">
              <a:spcBef>
                <a:spcPts val="450"/>
              </a:spcBef>
              <a:spcAft>
                <a:spcPts val="450"/>
              </a:spcAft>
              <a:buClr>
                <a:schemeClr val="accent4"/>
              </a:buClr>
              <a:buNone/>
              <a:defRPr/>
            </a:pPr>
            <a:endParaRPr lang="en-US" sz="1600" b="0" kern="0" dirty="0" smtClean="0">
              <a:ea typeface="+mn-lt"/>
              <a:cs typeface="+mn-lt"/>
            </a:endParaRPr>
          </a:p>
        </p:txBody>
      </p:sp>
    </p:spTree>
    <p:extLst>
      <p:ext uri="{BB962C8B-B14F-4D97-AF65-F5344CB8AC3E}">
        <p14:creationId xmlns:p14="http://schemas.microsoft.com/office/powerpoint/2010/main" val="155696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A2B683-C438-4305-997E-1C89683B56EE}"/>
              </a:ext>
            </a:extLst>
          </p:cNvPr>
          <p:cNvSpPr>
            <a:spLocks noGrp="1"/>
          </p:cNvSpPr>
          <p:nvPr>
            <p:ph idx="1"/>
          </p:nvPr>
        </p:nvSpPr>
        <p:spPr>
          <a:xfrm>
            <a:off x="84562" y="540466"/>
            <a:ext cx="8266680" cy="3631806"/>
          </a:xfrm>
        </p:spPr>
        <p:txBody>
          <a:bodyPr vert="horz" wrap="square" lIns="68580" tIns="34290" rIns="68580" bIns="34290" numCol="1" rtlCol="0" anchor="t" anchorCtr="0" compatLnSpc="1">
            <a:prstTxWarp prst="textNoShape">
              <a:avLst/>
            </a:prstTxWarp>
            <a:noAutofit/>
          </a:bodyPr>
          <a:lstStyle/>
          <a:p>
            <a:pPr marL="285750" indent="-285750">
              <a:spcAft>
                <a:spcPts val="600"/>
              </a:spcAft>
              <a:buFont typeface="Arial"/>
              <a:buChar char="•"/>
            </a:pPr>
            <a:endParaRPr lang="en-US" sz="1400" i="0" dirty="0">
              <a:ea typeface="+mn-lt"/>
              <a:cs typeface="+mn-lt"/>
            </a:endParaRPr>
          </a:p>
          <a:p>
            <a:pPr>
              <a:buFont typeface="Arial"/>
              <a:buChar char="•"/>
            </a:pPr>
            <a:r>
              <a:rPr lang="en-US" sz="1600" b="1" i="0" dirty="0">
                <a:ea typeface="+mn-lt"/>
                <a:cs typeface="+mn-lt"/>
              </a:rPr>
              <a:t>1. Renewing the positive perspectives </a:t>
            </a:r>
            <a:r>
              <a:rPr lang="en-US" sz="1600" i="0" dirty="0">
                <a:ea typeface="+mn-lt"/>
                <a:cs typeface="+mn-lt"/>
              </a:rPr>
              <a:t>for</a:t>
            </a:r>
            <a:r>
              <a:rPr lang="en-US" sz="1600" b="1" i="0" dirty="0">
                <a:ea typeface="+mn-lt"/>
                <a:cs typeface="+mn-lt"/>
              </a:rPr>
              <a:t> </a:t>
            </a:r>
            <a:r>
              <a:rPr lang="en-US" sz="1600" i="0" dirty="0">
                <a:ea typeface="+mn-lt"/>
                <a:cs typeface="+mn-lt"/>
              </a:rPr>
              <a:t>young </a:t>
            </a:r>
            <a:r>
              <a:rPr lang="en-US" sz="1600" i="0" dirty="0" smtClean="0">
                <a:ea typeface="+mn-lt"/>
                <a:cs typeface="+mn-lt"/>
              </a:rPr>
              <a:t>people, and drawing </a:t>
            </a:r>
            <a:r>
              <a:rPr lang="en-US" sz="1600" i="0" dirty="0">
                <a:ea typeface="+mn-lt"/>
                <a:cs typeface="+mn-lt"/>
              </a:rPr>
              <a:t>inspiration from young people  </a:t>
            </a:r>
            <a:endParaRPr lang="en-US" sz="1600" i="0" dirty="0" smtClean="0">
              <a:ea typeface="+mn-lt"/>
              <a:cs typeface="+mn-lt"/>
            </a:endParaRPr>
          </a:p>
          <a:p>
            <a:pPr>
              <a:buFont typeface="Arial"/>
              <a:buChar char="•"/>
            </a:pPr>
            <a:endParaRPr lang="en-US" sz="1200" dirty="0">
              <a:ea typeface="+mn-lt"/>
              <a:cs typeface="+mn-lt"/>
            </a:endParaRPr>
          </a:p>
          <a:p>
            <a:pPr>
              <a:buClr>
                <a:srgbClr val="FFFFFF"/>
              </a:buClr>
              <a:buFont typeface="Arial"/>
              <a:buChar char="•"/>
            </a:pPr>
            <a:r>
              <a:rPr lang="en-US" sz="1600" b="1" i="0" dirty="0">
                <a:ea typeface="+mn-lt"/>
                <a:cs typeface="+mn-lt"/>
              </a:rPr>
              <a:t>2. Supporting young people</a:t>
            </a:r>
            <a:r>
              <a:rPr lang="en-US" sz="1600" i="0" dirty="0">
                <a:ea typeface="+mn-lt"/>
                <a:cs typeface="+mn-lt"/>
              </a:rPr>
              <a:t>, </a:t>
            </a:r>
            <a:r>
              <a:rPr lang="en-US" sz="1600" i="0" dirty="0" smtClean="0">
                <a:ea typeface="+mn-lt"/>
                <a:cs typeface="+mn-lt"/>
              </a:rPr>
              <a:t>especially those with </a:t>
            </a:r>
            <a:r>
              <a:rPr lang="en-US" sz="1600" i="0" dirty="0">
                <a:ea typeface="+mn-lt"/>
                <a:cs typeface="+mn-lt"/>
              </a:rPr>
              <a:t>fewer </a:t>
            </a:r>
            <a:r>
              <a:rPr lang="en-US" sz="1600" i="0" dirty="0" smtClean="0">
                <a:ea typeface="+mn-lt"/>
                <a:cs typeface="+mn-lt"/>
              </a:rPr>
              <a:t>opportunities to become</a:t>
            </a:r>
            <a:r>
              <a:rPr lang="en-US" sz="1600" i="0" dirty="0">
                <a:ea typeface="+mn-lt"/>
                <a:cs typeface="+mn-lt"/>
              </a:rPr>
              <a:t> </a:t>
            </a:r>
            <a:r>
              <a:rPr lang="en-US" sz="1600" b="1" i="0" dirty="0">
                <a:ea typeface="+mn-lt"/>
                <a:cs typeface="+mn-lt"/>
              </a:rPr>
              <a:t>active and engaged </a:t>
            </a:r>
            <a:r>
              <a:rPr lang="en-US" sz="1600" b="1" i="0" dirty="0" smtClean="0">
                <a:ea typeface="+mn-lt"/>
                <a:cs typeface="+mn-lt"/>
              </a:rPr>
              <a:t>citizens</a:t>
            </a:r>
            <a:r>
              <a:rPr lang="en-US" sz="1600" i="0" dirty="0">
                <a:ea typeface="+mn-lt"/>
                <a:cs typeface="+mn-lt"/>
              </a:rPr>
              <a:t> </a:t>
            </a:r>
            <a:r>
              <a:rPr lang="en-US" sz="1600" i="0" dirty="0" smtClean="0">
                <a:ea typeface="+mn-lt"/>
                <a:cs typeface="+mn-lt"/>
              </a:rPr>
              <a:t>and </a:t>
            </a:r>
            <a:r>
              <a:rPr lang="en-US" sz="1600" b="1" i="0" dirty="0" smtClean="0">
                <a:ea typeface="+mn-lt"/>
                <a:cs typeface="+mn-lt"/>
              </a:rPr>
              <a:t>actors of change</a:t>
            </a:r>
          </a:p>
          <a:p>
            <a:pPr>
              <a:buClr>
                <a:srgbClr val="FFFFFF"/>
              </a:buClr>
              <a:buFont typeface="Arial"/>
              <a:buChar char="•"/>
            </a:pPr>
            <a:endParaRPr lang="en-US" sz="1200" dirty="0">
              <a:ea typeface="Verdana"/>
            </a:endParaRPr>
          </a:p>
          <a:p>
            <a:pPr>
              <a:buClr>
                <a:srgbClr val="FFFFFF"/>
              </a:buClr>
              <a:buFont typeface="Arial"/>
              <a:buChar char="•"/>
            </a:pPr>
            <a:r>
              <a:rPr lang="en-US" sz="1600" i="0" dirty="0">
                <a:ea typeface="+mn-lt"/>
                <a:cs typeface="+mn-lt"/>
              </a:rPr>
              <a:t>3. </a:t>
            </a:r>
            <a:r>
              <a:rPr lang="en-US" sz="1600" b="1" i="0" dirty="0">
                <a:ea typeface="+mn-lt"/>
                <a:cs typeface="+mn-lt"/>
              </a:rPr>
              <a:t>P</a:t>
            </a:r>
            <a:r>
              <a:rPr lang="en-US" sz="1600" b="1" i="0" dirty="0" smtClean="0">
                <a:ea typeface="+mn-lt"/>
                <a:cs typeface="+mn-lt"/>
              </a:rPr>
              <a:t>romoting opportunities</a:t>
            </a:r>
            <a:r>
              <a:rPr lang="en-US" sz="1600" i="0" dirty="0">
                <a:ea typeface="+mn-lt"/>
                <a:cs typeface="+mn-lt"/>
              </a:rPr>
              <a:t> </a:t>
            </a:r>
            <a:r>
              <a:rPr lang="en-US" sz="1600" i="0" dirty="0" smtClean="0">
                <a:ea typeface="+mn-lt"/>
                <a:cs typeface="+mn-lt"/>
              </a:rPr>
              <a:t>for young people in a green, digital and inclusive world </a:t>
            </a:r>
          </a:p>
          <a:p>
            <a:pPr>
              <a:buClr>
                <a:srgbClr val="FFFFFF"/>
              </a:buClr>
              <a:buFont typeface="Arial"/>
              <a:buChar char="•"/>
            </a:pPr>
            <a:endParaRPr lang="en-US" sz="1200" dirty="0">
              <a:ea typeface="Verdana"/>
            </a:endParaRPr>
          </a:p>
          <a:p>
            <a:pPr>
              <a:buClr>
                <a:srgbClr val="FFFFFF"/>
              </a:buClr>
              <a:buFont typeface="Arial"/>
              <a:buChar char="•"/>
            </a:pPr>
            <a:r>
              <a:rPr lang="en-US" sz="1600" b="1" i="0" dirty="0">
                <a:ea typeface="+mn-lt"/>
                <a:cs typeface="+mn-lt"/>
              </a:rPr>
              <a:t>4. Mainstreaming youth policy </a:t>
            </a:r>
            <a:r>
              <a:rPr lang="en-US" sz="1600" b="1" i="0" dirty="0" smtClean="0">
                <a:ea typeface="+mn-lt"/>
                <a:cs typeface="+mn-lt"/>
              </a:rPr>
              <a:t>across </a:t>
            </a:r>
            <a:r>
              <a:rPr lang="en-US" sz="1600" b="1" i="0" dirty="0">
                <a:ea typeface="+mn-lt"/>
                <a:cs typeface="+mn-lt"/>
              </a:rPr>
              <a:t>all relevant </a:t>
            </a:r>
            <a:r>
              <a:rPr lang="en-US" sz="1600" b="1" i="0" dirty="0" smtClean="0">
                <a:ea typeface="+mn-lt"/>
                <a:cs typeface="+mn-lt"/>
              </a:rPr>
              <a:t>policy </a:t>
            </a:r>
            <a:r>
              <a:rPr lang="en-US" sz="1600" b="1" i="0" dirty="0">
                <a:ea typeface="+mn-lt"/>
                <a:cs typeface="+mn-lt"/>
              </a:rPr>
              <a:t>fields</a:t>
            </a:r>
            <a:r>
              <a:rPr lang="en-US" sz="1600" i="0" dirty="0">
                <a:ea typeface="+mn-lt"/>
                <a:cs typeface="+mn-lt"/>
              </a:rPr>
              <a:t> to encourage that a youth perspective is brought into policy-making at all levels. </a:t>
            </a:r>
            <a:endParaRPr lang="en-US" sz="1600" dirty="0">
              <a:ea typeface="Verdana"/>
            </a:endParaRPr>
          </a:p>
          <a:p>
            <a:pPr marL="285750" indent="-285750">
              <a:spcAft>
                <a:spcPts val="600"/>
              </a:spcAft>
              <a:buClr>
                <a:srgbClr val="FFFFFF"/>
              </a:buClr>
              <a:buFont typeface="Arial"/>
              <a:buChar char="•"/>
            </a:pPr>
            <a:endParaRPr lang="en-US" sz="1400" i="0" dirty="0">
              <a:ea typeface="+mn-lt"/>
              <a:cs typeface="+mn-lt"/>
            </a:endParaRPr>
          </a:p>
          <a:p>
            <a:pPr>
              <a:spcAft>
                <a:spcPts val="600"/>
              </a:spcAft>
              <a:buClr>
                <a:srgbClr val="FFFFFF"/>
              </a:buClr>
              <a:buFont typeface="Arial"/>
              <a:buChar char="•"/>
            </a:pPr>
            <a:endParaRPr lang="en-US" sz="1400" dirty="0">
              <a:ea typeface="Verdana"/>
            </a:endParaRPr>
          </a:p>
          <a:p>
            <a:pPr>
              <a:spcAft>
                <a:spcPts val="600"/>
              </a:spcAft>
              <a:buClr>
                <a:srgbClr val="FFFFFF"/>
              </a:buClr>
              <a:buFont typeface="Arial"/>
              <a:buChar char="•"/>
            </a:pPr>
            <a:endParaRPr lang="en-US" sz="1400" i="0" dirty="0">
              <a:ea typeface="+mn-lt"/>
              <a:cs typeface="+mn-lt"/>
            </a:endParaRPr>
          </a:p>
          <a:p>
            <a:endParaRPr lang="en-US" sz="1400" b="1" i="0" dirty="0">
              <a:ea typeface="Verdana"/>
              <a:cs typeface="Arial"/>
            </a:endParaRPr>
          </a:p>
          <a:p>
            <a:endParaRPr lang="en-US" sz="1400" dirty="0">
              <a:ea typeface="Verdana"/>
              <a:cs typeface="Arial"/>
            </a:endParaRPr>
          </a:p>
        </p:txBody>
      </p:sp>
      <p:sp>
        <p:nvSpPr>
          <p:cNvPr id="3" name="Title 2">
            <a:extLst>
              <a:ext uri="{FF2B5EF4-FFF2-40B4-BE49-F238E27FC236}">
                <a16:creationId xmlns:a16="http://schemas.microsoft.com/office/drawing/2014/main" id="{1C007E62-668C-4669-B14D-8292C3504E84}"/>
              </a:ext>
            </a:extLst>
          </p:cNvPr>
          <p:cNvSpPr>
            <a:spLocks noGrp="1"/>
          </p:cNvSpPr>
          <p:nvPr>
            <p:ph type="title"/>
          </p:nvPr>
        </p:nvSpPr>
        <p:spPr>
          <a:xfrm>
            <a:off x="-2136" y="-3247"/>
            <a:ext cx="8229600" cy="702469"/>
          </a:xfrm>
        </p:spPr>
        <p:txBody>
          <a:bodyPr/>
          <a:lstStyle/>
          <a:p>
            <a:pPr algn="ctr"/>
            <a:r>
              <a:rPr lang="en-US" sz="2000" dirty="0">
                <a:ea typeface="+mj-lt"/>
                <a:cs typeface="+mj-lt"/>
              </a:rPr>
              <a:t>The Year’s Main Objectives</a:t>
            </a:r>
            <a:endParaRPr lang="en-US" dirty="0">
              <a:ea typeface="Verdan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20538"/>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spTree>
    <p:extLst>
      <p:ext uri="{BB962C8B-B14F-4D97-AF65-F5344CB8AC3E}">
        <p14:creationId xmlns:p14="http://schemas.microsoft.com/office/powerpoint/2010/main" val="232445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7911" y="7677"/>
            <a:ext cx="8229600" cy="702469"/>
          </a:xfrm>
        </p:spPr>
        <p:txBody>
          <a:bodyPr/>
          <a:lstStyle/>
          <a:p>
            <a:pPr algn="ctr"/>
            <a:r>
              <a:rPr lang="en-IE" dirty="0" smtClean="0"/>
              <a:t>Getting involved </a:t>
            </a:r>
            <a:endParaRPr lang="en-US" dirty="0"/>
          </a:p>
        </p:txBody>
      </p:sp>
      <p:sp>
        <p:nvSpPr>
          <p:cNvPr id="3" name="Content Placeholder 2"/>
          <p:cNvSpPr>
            <a:spLocks noGrp="1"/>
          </p:cNvSpPr>
          <p:nvPr>
            <p:ph idx="1"/>
          </p:nvPr>
        </p:nvSpPr>
        <p:spPr>
          <a:xfrm>
            <a:off x="179512" y="987574"/>
            <a:ext cx="8229600" cy="3312368"/>
          </a:xfrm>
        </p:spPr>
        <p:txBody>
          <a:bodyPr/>
          <a:lstStyle/>
          <a:p>
            <a:pPr marL="0" indent="0">
              <a:buNone/>
            </a:pPr>
            <a:endParaRPr lang="en-GB" sz="1400" i="0" dirty="0">
              <a:ea typeface="Verdana"/>
            </a:endParaRPr>
          </a:p>
          <a:p>
            <a:pPr marL="0" indent="0">
              <a:buNone/>
            </a:pPr>
            <a:endParaRPr lang="en-US" sz="1400" b="1" i="0" dirty="0">
              <a:ea typeface="Verdan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pic>
        <p:nvPicPr>
          <p:cNvPr id="7" name="Picture 6"/>
          <p:cNvPicPr>
            <a:picLocks noChangeAspect="1"/>
          </p:cNvPicPr>
          <p:nvPr/>
        </p:nvPicPr>
        <p:blipFill rotWithShape="1">
          <a:blip r:embed="rId3"/>
          <a:srcRect r="4847"/>
          <a:stretch/>
        </p:blipFill>
        <p:spPr>
          <a:xfrm>
            <a:off x="5553777" y="0"/>
            <a:ext cx="3573895" cy="5143500"/>
          </a:xfrm>
          <a:prstGeom prst="rect">
            <a:avLst/>
          </a:prstGeom>
        </p:spPr>
      </p:pic>
      <p:sp>
        <p:nvSpPr>
          <p:cNvPr id="8" name="Rectangle 7"/>
          <p:cNvSpPr/>
          <p:nvPr/>
        </p:nvSpPr>
        <p:spPr>
          <a:xfrm>
            <a:off x="341578" y="1021213"/>
            <a:ext cx="5050134" cy="5016758"/>
          </a:xfrm>
          <a:prstGeom prst="rect">
            <a:avLst/>
          </a:prstGeom>
        </p:spPr>
        <p:txBody>
          <a:bodyPr wrap="square">
            <a:spAutoFit/>
          </a:bodyPr>
          <a:lstStyle/>
          <a:p>
            <a:pPr>
              <a:buClr>
                <a:schemeClr val="bg1">
                  <a:lumMod val="50000"/>
                </a:schemeClr>
              </a:buClr>
            </a:pPr>
            <a:r>
              <a:rPr lang="en-IE" sz="1600" dirty="0">
                <a:latin typeface="+mj-lt"/>
                <a:cs typeface="Arial"/>
              </a:rPr>
              <a:t>Contacting </a:t>
            </a:r>
            <a:r>
              <a:rPr lang="en-IE" sz="1600" dirty="0">
                <a:latin typeface="+mj-lt"/>
                <a:cs typeface="Arial"/>
                <a:hlinkClick r:id="rId4"/>
              </a:rPr>
              <a:t>National </a:t>
            </a:r>
            <a:r>
              <a:rPr lang="en-IE" sz="1600" dirty="0" smtClean="0">
                <a:latin typeface="+mj-lt"/>
                <a:cs typeface="Arial"/>
                <a:hlinkClick r:id="rId4"/>
              </a:rPr>
              <a:t>Coordinators</a:t>
            </a:r>
            <a:endParaRPr lang="en-IE" sz="1600" dirty="0" smtClean="0">
              <a:latin typeface="+mj-lt"/>
              <a:cs typeface="Arial"/>
            </a:endParaRPr>
          </a:p>
          <a:p>
            <a:pPr>
              <a:buClr>
                <a:schemeClr val="bg1">
                  <a:lumMod val="50000"/>
                </a:schemeClr>
              </a:buClr>
            </a:pPr>
            <a:endParaRPr lang="en-IE" sz="1600" dirty="0">
              <a:latin typeface="+mj-lt"/>
              <a:cs typeface="Arial"/>
            </a:endParaRPr>
          </a:p>
          <a:p>
            <a:pPr>
              <a:buClr>
                <a:schemeClr val="bg1">
                  <a:lumMod val="50000"/>
                </a:schemeClr>
              </a:buClr>
            </a:pPr>
            <a:r>
              <a:rPr lang="en-IE" sz="1600" dirty="0">
                <a:latin typeface="+mj-lt"/>
                <a:cs typeface="Arial"/>
              </a:rPr>
              <a:t>Joining </a:t>
            </a:r>
            <a:r>
              <a:rPr lang="en-US" sz="1600" dirty="0">
                <a:latin typeface="+mj-lt"/>
                <a:cs typeface="Arial"/>
              </a:rPr>
              <a:t>events </a:t>
            </a:r>
            <a:r>
              <a:rPr lang="en-IE" sz="1600" u="sng" dirty="0">
                <a:solidFill>
                  <a:srgbClr val="0563C1"/>
                </a:solidFill>
                <a:latin typeface="+mj-lt"/>
                <a:ea typeface="+mn-lt"/>
                <a:cs typeface="+mn-lt"/>
                <a:hlinkClick r:id="rId5"/>
              </a:rPr>
              <a:t>European Year of Youth </a:t>
            </a:r>
            <a:r>
              <a:rPr lang="en-IE" sz="1600" u="sng" dirty="0" smtClean="0">
                <a:solidFill>
                  <a:srgbClr val="0563C1"/>
                </a:solidFill>
                <a:latin typeface="+mj-lt"/>
                <a:ea typeface="+mn-lt"/>
                <a:cs typeface="+mn-lt"/>
                <a:hlinkClick r:id="rId5"/>
              </a:rPr>
              <a:t>page</a:t>
            </a:r>
            <a:endParaRPr lang="en-IE" sz="1600" u="sng" dirty="0" smtClean="0">
              <a:solidFill>
                <a:srgbClr val="0563C1"/>
              </a:solidFill>
              <a:latin typeface="+mj-lt"/>
              <a:ea typeface="+mn-lt"/>
              <a:cs typeface="+mn-lt"/>
            </a:endParaRPr>
          </a:p>
          <a:p>
            <a:pPr>
              <a:buClr>
                <a:schemeClr val="bg1">
                  <a:lumMod val="50000"/>
                </a:schemeClr>
              </a:buClr>
            </a:pPr>
            <a:endParaRPr lang="en-IE" sz="1600" dirty="0">
              <a:solidFill>
                <a:srgbClr val="4D4D4D"/>
              </a:solidFill>
              <a:latin typeface="+mj-lt"/>
              <a:ea typeface="+mn-lt"/>
              <a:cs typeface="+mn-lt"/>
            </a:endParaRPr>
          </a:p>
          <a:p>
            <a:pPr>
              <a:buClr>
                <a:schemeClr val="bg1">
                  <a:lumMod val="50000"/>
                </a:schemeClr>
              </a:buClr>
            </a:pPr>
            <a:r>
              <a:rPr lang="en-IE" sz="1600" dirty="0">
                <a:latin typeface="+mj-lt"/>
                <a:ea typeface="+mn-lt"/>
                <a:cs typeface="+mn-lt"/>
              </a:rPr>
              <a:t>Organising activities and making them visible on the </a:t>
            </a:r>
            <a:r>
              <a:rPr lang="en-IE" sz="1600" dirty="0">
                <a:solidFill>
                  <a:srgbClr val="4D4D4D"/>
                </a:solidFill>
                <a:latin typeface="+mj-lt"/>
                <a:ea typeface="+mn-lt"/>
                <a:cs typeface="+mn-lt"/>
                <a:hlinkClick r:id="rId5"/>
              </a:rPr>
              <a:t>Activity map </a:t>
            </a:r>
            <a:endParaRPr lang="en-IE" sz="1600" dirty="0" smtClean="0">
              <a:solidFill>
                <a:srgbClr val="4D4D4D"/>
              </a:solidFill>
              <a:latin typeface="+mj-lt"/>
              <a:ea typeface="+mn-lt"/>
              <a:cs typeface="+mn-lt"/>
            </a:endParaRPr>
          </a:p>
          <a:p>
            <a:pPr>
              <a:buClr>
                <a:schemeClr val="bg1">
                  <a:lumMod val="50000"/>
                </a:schemeClr>
              </a:buClr>
            </a:pPr>
            <a:endParaRPr lang="en-IE" sz="1600" dirty="0">
              <a:solidFill>
                <a:srgbClr val="4D4D4D"/>
              </a:solidFill>
              <a:latin typeface="+mj-lt"/>
              <a:ea typeface="+mn-lt"/>
              <a:cs typeface="+mn-lt"/>
            </a:endParaRPr>
          </a:p>
          <a:p>
            <a:pPr>
              <a:buClr>
                <a:schemeClr val="bg1">
                  <a:lumMod val="50000"/>
                </a:schemeClr>
              </a:buClr>
            </a:pPr>
            <a:r>
              <a:rPr lang="en-US" sz="1600" dirty="0">
                <a:latin typeface="+mj-lt"/>
              </a:rPr>
              <a:t>Supporting EU </a:t>
            </a:r>
            <a:r>
              <a:rPr lang="en-US" sz="1600" dirty="0">
                <a:solidFill>
                  <a:srgbClr val="4D4D4D"/>
                </a:solidFill>
                <a:latin typeface="+mj-lt"/>
                <a:hlinkClick r:id="rId6"/>
              </a:rPr>
              <a:t>policy initiatives of the </a:t>
            </a:r>
            <a:r>
              <a:rPr lang="en-US" sz="1600" dirty="0" smtClean="0">
                <a:solidFill>
                  <a:srgbClr val="4D4D4D"/>
                </a:solidFill>
                <a:latin typeface="+mj-lt"/>
                <a:hlinkClick r:id="rId6"/>
              </a:rPr>
              <a:t>EYY</a:t>
            </a:r>
            <a:endParaRPr lang="en-US" sz="1600" dirty="0" smtClean="0">
              <a:solidFill>
                <a:srgbClr val="4D4D4D"/>
              </a:solidFill>
              <a:latin typeface="+mj-lt"/>
            </a:endParaRPr>
          </a:p>
          <a:p>
            <a:pPr>
              <a:buClr>
                <a:schemeClr val="bg1">
                  <a:lumMod val="50000"/>
                </a:schemeClr>
              </a:buClr>
            </a:pPr>
            <a:endParaRPr lang="en-US" sz="1600" dirty="0">
              <a:solidFill>
                <a:srgbClr val="4D4D4D"/>
              </a:solidFill>
              <a:latin typeface="+mj-lt"/>
            </a:endParaRPr>
          </a:p>
          <a:p>
            <a:pPr>
              <a:buClr>
                <a:schemeClr val="bg1">
                  <a:lumMod val="50000"/>
                </a:schemeClr>
              </a:buClr>
            </a:pPr>
            <a:r>
              <a:rPr lang="en-IE" sz="1600" dirty="0">
                <a:latin typeface="+mj-lt"/>
                <a:cs typeface="Arial"/>
              </a:rPr>
              <a:t>Spreading the word (</a:t>
            </a:r>
            <a:r>
              <a:rPr lang="en-IE" sz="1600" dirty="0">
                <a:latin typeface="+mj-lt"/>
                <a:cs typeface="Arial"/>
                <a:hlinkClick r:id="rId7"/>
              </a:rPr>
              <a:t>EYY logo</a:t>
            </a:r>
            <a:r>
              <a:rPr lang="en-IE" sz="1600" dirty="0">
                <a:latin typeface="+mj-lt"/>
                <a:cs typeface="Arial"/>
              </a:rPr>
              <a:t>, </a:t>
            </a:r>
            <a:r>
              <a:rPr lang="en-US" sz="1600" dirty="0">
                <a:latin typeface="+mj-lt"/>
                <a:cs typeface="Arial"/>
              </a:rPr>
              <a:t>#EYY2022 </a:t>
            </a:r>
            <a:r>
              <a:rPr lang="en-IE" sz="1600" dirty="0">
                <a:latin typeface="+mj-lt"/>
                <a:cs typeface="Arial"/>
              </a:rPr>
              <a:t>#</a:t>
            </a:r>
            <a:r>
              <a:rPr lang="en-IE" sz="1600" dirty="0" err="1">
                <a:latin typeface="+mj-lt"/>
                <a:cs typeface="Arial"/>
              </a:rPr>
              <a:t>EuropeanYearOfYouth</a:t>
            </a:r>
            <a:r>
              <a:rPr lang="en-IE" sz="1600" dirty="0" smtClean="0">
                <a:latin typeface="+mj-lt"/>
                <a:cs typeface="Arial"/>
              </a:rPr>
              <a:t>)</a:t>
            </a:r>
          </a:p>
          <a:p>
            <a:pPr>
              <a:buClr>
                <a:schemeClr val="bg1">
                  <a:lumMod val="50000"/>
                </a:schemeClr>
              </a:buClr>
            </a:pPr>
            <a:endParaRPr lang="en-IE" sz="1600" dirty="0">
              <a:latin typeface="+mj-lt"/>
              <a:cs typeface="Arial"/>
            </a:endParaRPr>
          </a:p>
          <a:p>
            <a:pPr>
              <a:buClr>
                <a:schemeClr val="bg1">
                  <a:lumMod val="50000"/>
                </a:schemeClr>
              </a:buClr>
            </a:pPr>
            <a:r>
              <a:rPr lang="en-IE" sz="1600" dirty="0">
                <a:latin typeface="+mj-lt"/>
              </a:rPr>
              <a:t>Follow developments </a:t>
            </a:r>
            <a:r>
              <a:rPr lang="en-US" sz="1600" dirty="0">
                <a:latin typeface="+mj-lt"/>
              </a:rPr>
              <a:t>@</a:t>
            </a:r>
            <a:r>
              <a:rPr lang="en-US" sz="1600" dirty="0" err="1">
                <a:latin typeface="+mj-lt"/>
              </a:rPr>
              <a:t>EuropeanYouthEU</a:t>
            </a:r>
            <a:r>
              <a:rPr lang="en-US" sz="1600" dirty="0">
                <a:latin typeface="+mj-lt"/>
              </a:rPr>
              <a:t>  on Instagram, Twitter and </a:t>
            </a:r>
            <a:r>
              <a:rPr lang="en-US" sz="1600" dirty="0" smtClean="0">
                <a:latin typeface="+mj-lt"/>
              </a:rPr>
              <a:t>Facebook</a:t>
            </a:r>
          </a:p>
          <a:p>
            <a:pPr>
              <a:buClr>
                <a:schemeClr val="bg1">
                  <a:lumMod val="50000"/>
                </a:schemeClr>
              </a:buClr>
            </a:pPr>
            <a:endParaRPr lang="en-US" dirty="0">
              <a:solidFill>
                <a:srgbClr val="4D4D4D"/>
              </a:solidFill>
              <a:latin typeface="EC Square Sans Cond Pro" panose="020B0506040000020004" pitchFamily="34" charset="0"/>
            </a:endParaRPr>
          </a:p>
          <a:p>
            <a:pPr>
              <a:buClr>
                <a:schemeClr val="bg1">
                  <a:lumMod val="50000"/>
                </a:schemeClr>
              </a:buClr>
            </a:pPr>
            <a:endParaRPr lang="en-US" dirty="0" smtClean="0">
              <a:solidFill>
                <a:srgbClr val="4D4D4D"/>
              </a:solidFill>
              <a:latin typeface="EC Square Sans Cond Pro" panose="020B0506040000020004" pitchFamily="34" charset="0"/>
            </a:endParaRPr>
          </a:p>
          <a:p>
            <a:pPr>
              <a:buClr>
                <a:schemeClr val="bg1">
                  <a:lumMod val="50000"/>
                </a:schemeClr>
              </a:buClr>
            </a:pPr>
            <a:endParaRPr lang="en-US" dirty="0">
              <a:solidFill>
                <a:srgbClr val="4D4D4D"/>
              </a:solidFill>
              <a:latin typeface="EC Square Sans Cond Pro" panose="020B0506040000020004" pitchFamily="34" charset="0"/>
            </a:endParaRPr>
          </a:p>
          <a:p>
            <a:pPr>
              <a:buClr>
                <a:schemeClr val="bg1">
                  <a:lumMod val="50000"/>
                </a:schemeClr>
              </a:buClr>
            </a:pPr>
            <a:endParaRPr lang="en-US" dirty="0" smtClean="0">
              <a:solidFill>
                <a:srgbClr val="4D4D4D"/>
              </a:solidFill>
              <a:latin typeface="EC Square Sans Cond Pro" panose="020B0506040000020004" pitchFamily="34" charset="0"/>
            </a:endParaRPr>
          </a:p>
          <a:p>
            <a:pPr>
              <a:buClr>
                <a:schemeClr val="bg1">
                  <a:lumMod val="50000"/>
                </a:schemeClr>
              </a:buClr>
            </a:pPr>
            <a:endParaRPr lang="en-US" dirty="0">
              <a:solidFill>
                <a:srgbClr val="4D4D4D"/>
              </a:solidFill>
              <a:latin typeface="EC Square Sans Cond Pro" panose="020B0506040000020004" pitchFamily="34" charset="0"/>
            </a:endParaRPr>
          </a:p>
          <a:p>
            <a:pPr>
              <a:buClr>
                <a:schemeClr val="bg1">
                  <a:lumMod val="50000"/>
                </a:schemeClr>
              </a:buClr>
            </a:pPr>
            <a:endParaRPr lang="en-US" dirty="0" smtClean="0">
              <a:solidFill>
                <a:srgbClr val="4D4D4D"/>
              </a:solidFill>
              <a:latin typeface="EC Square Sans Cond Pro" panose="020B0506040000020004" pitchFamily="34" charset="0"/>
            </a:endParaRPr>
          </a:p>
          <a:p>
            <a:pPr>
              <a:buClr>
                <a:schemeClr val="bg1">
                  <a:lumMod val="50000"/>
                </a:schemeClr>
              </a:buClr>
            </a:pPr>
            <a:endParaRPr lang="en-US" dirty="0">
              <a:solidFill>
                <a:srgbClr val="4D4D4D"/>
              </a:solidFill>
              <a:latin typeface="EC Square Sans Cond Pro" panose="020B0506040000020004" pitchFamily="34" charset="0"/>
            </a:endParaRPr>
          </a:p>
          <a:p>
            <a:pPr>
              <a:buClr>
                <a:schemeClr val="bg1">
                  <a:lumMod val="50000"/>
                </a:schemeClr>
              </a:buClr>
            </a:pPr>
            <a:endParaRPr lang="en-US" dirty="0">
              <a:solidFill>
                <a:srgbClr val="4D4D4D"/>
              </a:solidFill>
              <a:latin typeface="EC Square Sans Cond Pro" panose="020B0506040000020004" pitchFamily="34" charset="0"/>
            </a:endParaRPr>
          </a:p>
        </p:txBody>
      </p:sp>
    </p:spTree>
    <p:extLst>
      <p:ext uri="{BB962C8B-B14F-4D97-AF65-F5344CB8AC3E}">
        <p14:creationId xmlns:p14="http://schemas.microsoft.com/office/powerpoint/2010/main" val="300400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4" y="539858"/>
            <a:ext cx="8809504" cy="3816424"/>
          </a:xfrm>
        </p:spPr>
        <p:txBody>
          <a:bodyPr/>
          <a:lstStyle/>
          <a:p>
            <a:endParaRPr lang="en-US" sz="1600">
              <a:ea typeface="+mn-lt"/>
              <a:cs typeface="+mn-lt"/>
            </a:endParaRPr>
          </a:p>
          <a:p>
            <a:pPr lvl="1"/>
            <a:endParaRPr lang="en-US" sz="1600" b="0">
              <a:ea typeface="+mn-lt"/>
              <a:cs typeface="+mn-l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20538"/>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sp>
        <p:nvSpPr>
          <p:cNvPr id="2" name="Title 2">
            <a:extLst>
              <a:ext uri="{FF2B5EF4-FFF2-40B4-BE49-F238E27FC236}">
                <a16:creationId xmlns:a16="http://schemas.microsoft.com/office/drawing/2014/main" id="{A7E754CE-E5E0-45BF-AA55-7710092A2B9B}"/>
              </a:ext>
            </a:extLst>
          </p:cNvPr>
          <p:cNvSpPr>
            <a:spLocks noGrp="1"/>
          </p:cNvSpPr>
          <p:nvPr>
            <p:ph type="title"/>
          </p:nvPr>
        </p:nvSpPr>
        <p:spPr>
          <a:xfrm>
            <a:off x="2077489" y="1650088"/>
            <a:ext cx="8229600" cy="702469"/>
          </a:xfrm>
        </p:spPr>
        <p:txBody>
          <a:bodyPr/>
          <a:lstStyle/>
          <a:p>
            <a:r>
              <a:rPr lang="en-US" sz="2800"/>
              <a:t>Questions &amp; Answers ? </a:t>
            </a:r>
            <a:endParaRPr lang="en-US" sz="2800">
              <a:ea typeface="Verdana"/>
            </a:endParaRPr>
          </a:p>
        </p:txBody>
      </p:sp>
    </p:spTree>
    <p:extLst>
      <p:ext uri="{BB962C8B-B14F-4D97-AF65-F5344CB8AC3E}">
        <p14:creationId xmlns:p14="http://schemas.microsoft.com/office/powerpoint/2010/main" val="8266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702469"/>
          </a:xfrm>
        </p:spPr>
        <p:txBody>
          <a:bodyPr/>
          <a:lstStyle/>
          <a:p>
            <a:pPr algn="ctr"/>
            <a:r>
              <a:rPr lang="en-IE"/>
              <a:t>EYY solidarity with Ukraine</a:t>
            </a:r>
            <a:endParaRPr lang="en-US"/>
          </a:p>
        </p:txBody>
      </p:sp>
      <p:sp>
        <p:nvSpPr>
          <p:cNvPr id="3" name="Content Placeholder 2"/>
          <p:cNvSpPr>
            <a:spLocks noGrp="1"/>
          </p:cNvSpPr>
          <p:nvPr>
            <p:ph idx="1"/>
          </p:nvPr>
        </p:nvSpPr>
        <p:spPr>
          <a:xfrm>
            <a:off x="827584" y="1059582"/>
            <a:ext cx="8229600" cy="3312368"/>
          </a:xfrm>
        </p:spPr>
        <p:txBody>
          <a:bodyPr/>
          <a:lstStyle/>
          <a:p>
            <a:pPr>
              <a:buClr>
                <a:srgbClr val="0F5494"/>
              </a:buClr>
            </a:pPr>
            <a:endParaRPr lang="en-US" sz="1600" i="0">
              <a:ea typeface="+mn-lt"/>
              <a:cs typeface="+mn-lt"/>
            </a:endParaRPr>
          </a:p>
          <a:p>
            <a:pPr>
              <a:buClr>
                <a:srgbClr val="0F5494"/>
              </a:buClr>
            </a:pPr>
            <a:endParaRPr lang="en-US" sz="1600" i="0">
              <a:ea typeface="Verdan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pic>
        <p:nvPicPr>
          <p:cNvPr id="8" name="Picture 8" descr="A picture containing yellow, blue&#10;&#10;Description automatically generated">
            <a:extLst>
              <a:ext uri="{FF2B5EF4-FFF2-40B4-BE49-F238E27FC236}">
                <a16:creationId xmlns:a16="http://schemas.microsoft.com/office/drawing/2014/main" id="{F222908F-F499-D310-73AA-63695100568F}"/>
              </a:ext>
            </a:extLst>
          </p:cNvPr>
          <p:cNvPicPr>
            <a:picLocks noChangeAspect="1"/>
          </p:cNvPicPr>
          <p:nvPr/>
        </p:nvPicPr>
        <p:blipFill>
          <a:blip r:embed="rId4"/>
          <a:stretch>
            <a:fillRect/>
          </a:stretch>
        </p:blipFill>
        <p:spPr>
          <a:xfrm>
            <a:off x="5995392" y="1658243"/>
            <a:ext cx="2743200" cy="1827014"/>
          </a:xfrm>
          <a:prstGeom prst="rect">
            <a:avLst/>
          </a:prstGeom>
        </p:spPr>
      </p:pic>
      <p:sp>
        <p:nvSpPr>
          <p:cNvPr id="11" name="Content Placeholder 2">
            <a:extLst>
              <a:ext uri="{FF2B5EF4-FFF2-40B4-BE49-F238E27FC236}">
                <a16:creationId xmlns:a16="http://schemas.microsoft.com/office/drawing/2014/main" id="{79EB6E7C-5ADC-FFED-E1E3-7852BDBD9088}"/>
              </a:ext>
            </a:extLst>
          </p:cNvPr>
          <p:cNvSpPr txBox="1">
            <a:spLocks/>
          </p:cNvSpPr>
          <p:nvPr/>
        </p:nvSpPr>
        <p:spPr bwMode="auto">
          <a:xfrm>
            <a:off x="374847" y="987574"/>
            <a:ext cx="5620545" cy="283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1800" b="1">
                <a:solidFill>
                  <a:srgbClr val="0F5494"/>
                </a:solidFill>
                <a:latin typeface="+mn-lt"/>
              </a:defRPr>
            </a:lvl2pPr>
            <a:lvl3pPr marL="1143000" indent="-228600" algn="l" rtl="0" eaLnBrk="1" fontAlgn="base" hangingPunct="1">
              <a:spcBef>
                <a:spcPct val="20000"/>
              </a:spcBef>
              <a:spcAft>
                <a:spcPct val="0"/>
              </a:spcAft>
              <a:defRPr sz="1350">
                <a:solidFill>
                  <a:srgbClr val="0F5494"/>
                </a:solidFill>
                <a:latin typeface="+mn-lt"/>
              </a:defRPr>
            </a:lvl3pPr>
            <a:lvl4pPr marL="1600200" indent="-228600" algn="l" rtl="0" eaLnBrk="1" fontAlgn="base" hangingPunct="1">
              <a:spcBef>
                <a:spcPct val="20000"/>
              </a:spcBef>
              <a:spcAft>
                <a:spcPct val="0"/>
              </a:spcAft>
              <a:buChar char="–"/>
              <a:defRPr sz="1200">
                <a:solidFill>
                  <a:schemeClr val="tx1"/>
                </a:solidFill>
                <a:latin typeface="Arial" charset="0"/>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eaLnBrk="0" hangingPunct="0">
              <a:spcBef>
                <a:spcPts val="450"/>
              </a:spcBef>
              <a:spcAft>
                <a:spcPts val="450"/>
              </a:spcAft>
              <a:buClr>
                <a:schemeClr val="accent4"/>
              </a:buClr>
              <a:buNone/>
              <a:defRPr/>
            </a:pPr>
            <a:endParaRPr lang="en-US" i="0" kern="0" dirty="0" smtClean="0">
              <a:ea typeface="+mn-lt"/>
              <a:cs typeface="+mn-lt"/>
            </a:endParaRPr>
          </a:p>
          <a:p>
            <a:pPr marL="0" indent="0" eaLnBrk="0" hangingPunct="0">
              <a:spcBef>
                <a:spcPts val="450"/>
              </a:spcBef>
              <a:spcAft>
                <a:spcPts val="450"/>
              </a:spcAft>
              <a:buClr>
                <a:schemeClr val="accent4"/>
              </a:buClr>
              <a:buNone/>
              <a:defRPr/>
            </a:pPr>
            <a:r>
              <a:rPr lang="en-US" i="0" kern="0" dirty="0" smtClean="0">
                <a:ea typeface="+mn-lt"/>
                <a:cs typeface="+mn-lt"/>
              </a:rPr>
              <a:t>Narrative </a:t>
            </a:r>
            <a:r>
              <a:rPr lang="en-US" i="0" kern="0" dirty="0">
                <a:ea typeface="+mn-lt"/>
                <a:cs typeface="+mn-lt"/>
              </a:rPr>
              <a:t>adjusted to fit the current situation</a:t>
            </a:r>
            <a:r>
              <a:rPr lang="en-US" i="0" kern="0" dirty="0" smtClean="0">
                <a:ea typeface="+mn-lt"/>
                <a:cs typeface="+mn-lt"/>
              </a:rPr>
              <a:t>:</a:t>
            </a:r>
            <a:endParaRPr lang="en-GB" i="0" kern="0" dirty="0">
              <a:ea typeface="+mn-lt"/>
              <a:cs typeface="+mn-lt"/>
            </a:endParaRPr>
          </a:p>
          <a:p>
            <a:pPr marL="0" indent="0" algn="just">
              <a:spcBef>
                <a:spcPts val="450"/>
              </a:spcBef>
              <a:spcAft>
                <a:spcPts val="450"/>
              </a:spcAft>
              <a:buNone/>
              <a:defRPr/>
            </a:pPr>
            <a:r>
              <a:rPr lang="en-GB" i="0" kern="0" dirty="0">
                <a:ea typeface="+mn-lt"/>
                <a:cs typeface="+mn-lt"/>
              </a:rPr>
              <a:t>"It is important to mobilise Europe’s young people around the values of solidarity, peace, unity, democracy, justice, dignity, security, safety, rule of law, freedom and fighting disinformation and to show our support towards Ukraine and its young people". </a:t>
            </a:r>
            <a:endParaRPr lang="en-US" i="0" kern="0" dirty="0">
              <a:ea typeface="+mn-lt"/>
              <a:cs typeface="+mn-lt"/>
            </a:endParaRPr>
          </a:p>
        </p:txBody>
      </p:sp>
    </p:spTree>
    <p:extLst>
      <p:ext uri="{BB962C8B-B14F-4D97-AF65-F5344CB8AC3E}">
        <p14:creationId xmlns:p14="http://schemas.microsoft.com/office/powerpoint/2010/main" val="283706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A2B683-C438-4305-997E-1C89683B56EE}"/>
              </a:ext>
            </a:extLst>
          </p:cNvPr>
          <p:cNvSpPr>
            <a:spLocks noGrp="1"/>
          </p:cNvSpPr>
          <p:nvPr>
            <p:ph idx="1"/>
          </p:nvPr>
        </p:nvSpPr>
        <p:spPr>
          <a:xfrm>
            <a:off x="84562" y="661693"/>
            <a:ext cx="5108999" cy="3262352"/>
          </a:xfrm>
        </p:spPr>
        <p:txBody>
          <a:bodyPr vert="horz" wrap="square" lIns="68580" tIns="34290" rIns="68580" bIns="34290" numCol="1" rtlCol="0" anchor="t" anchorCtr="0" compatLnSpc="1">
            <a:prstTxWarp prst="textNoShape">
              <a:avLst/>
            </a:prstTxWarp>
            <a:noAutofit/>
          </a:bodyPr>
          <a:lstStyle/>
          <a:p>
            <a:pPr marL="285750" indent="-285750">
              <a:spcAft>
                <a:spcPts val="600"/>
              </a:spcAft>
              <a:buFont typeface="Arial"/>
              <a:buChar char="•"/>
            </a:pPr>
            <a:endParaRPr lang="en-US" i="0" dirty="0">
              <a:ea typeface="+mn-lt"/>
              <a:cs typeface="+mn-lt"/>
            </a:endParaRPr>
          </a:p>
          <a:p>
            <a:pPr>
              <a:buFont typeface="Arial"/>
              <a:buChar char="•"/>
            </a:pPr>
            <a:r>
              <a:rPr lang="en-US" i="0" dirty="0">
                <a:ea typeface="+mn-lt"/>
                <a:cs typeface="+mn-lt"/>
              </a:rPr>
              <a:t>•European Learning Mobility      </a:t>
            </a:r>
            <a:endParaRPr lang="en-US" dirty="0">
              <a:ea typeface="+mn-lt"/>
              <a:cs typeface="+mn-lt"/>
            </a:endParaRPr>
          </a:p>
          <a:p>
            <a:pPr>
              <a:buFont typeface="Arial"/>
              <a:buChar char="•"/>
            </a:pPr>
            <a:r>
              <a:rPr lang="en-US" i="0" dirty="0">
                <a:ea typeface="+mn-lt"/>
                <a:cs typeface="+mn-lt"/>
              </a:rPr>
              <a:t>•Employment and Inclusion        </a:t>
            </a:r>
            <a:endParaRPr lang="en-US" dirty="0">
              <a:ea typeface="+mn-lt"/>
              <a:cs typeface="+mn-lt"/>
            </a:endParaRPr>
          </a:p>
          <a:p>
            <a:pPr>
              <a:buFont typeface="Arial"/>
              <a:buChar char="•"/>
            </a:pPr>
            <a:r>
              <a:rPr lang="en-US" i="0" dirty="0">
                <a:ea typeface="+mn-lt"/>
                <a:cs typeface="+mn-lt"/>
              </a:rPr>
              <a:t>•Policy Dialogues and Participation       </a:t>
            </a:r>
            <a:endParaRPr lang="en-US" dirty="0"/>
          </a:p>
          <a:p>
            <a:pPr>
              <a:buClr>
                <a:srgbClr val="FFFFFF"/>
              </a:buClr>
              <a:buFont typeface="Arial"/>
              <a:buChar char="•"/>
            </a:pPr>
            <a:r>
              <a:rPr lang="en-US" i="0" dirty="0">
                <a:ea typeface="+mn-lt"/>
                <a:cs typeface="+mn-lt"/>
              </a:rPr>
              <a:t>•Green       </a:t>
            </a:r>
            <a:endParaRPr lang="en-US" dirty="0"/>
          </a:p>
          <a:p>
            <a:pPr>
              <a:buClr>
                <a:srgbClr val="FFFFFF"/>
              </a:buClr>
              <a:buFont typeface="Arial"/>
              <a:buChar char="•"/>
            </a:pPr>
            <a:r>
              <a:rPr lang="en-US" i="0" dirty="0">
                <a:ea typeface="+mn-lt"/>
                <a:cs typeface="+mn-lt"/>
              </a:rPr>
              <a:t>•Digital        </a:t>
            </a:r>
            <a:endParaRPr lang="en-US" dirty="0"/>
          </a:p>
          <a:p>
            <a:pPr>
              <a:buClr>
                <a:srgbClr val="FFFFFF"/>
              </a:buClr>
              <a:buFont typeface="Arial"/>
              <a:buChar char="•"/>
            </a:pPr>
            <a:r>
              <a:rPr lang="en-US" i="0" dirty="0">
                <a:ea typeface="+mn-lt"/>
                <a:cs typeface="+mn-lt"/>
              </a:rPr>
              <a:t>•Culture        </a:t>
            </a:r>
            <a:endParaRPr lang="en-US" dirty="0"/>
          </a:p>
          <a:p>
            <a:pPr>
              <a:buClr>
                <a:srgbClr val="FFFFFF"/>
              </a:buClr>
              <a:buFont typeface="Arial"/>
              <a:buChar char="•"/>
            </a:pPr>
            <a:r>
              <a:rPr lang="en-US" i="0" dirty="0">
                <a:ea typeface="+mn-lt"/>
                <a:cs typeface="+mn-lt"/>
              </a:rPr>
              <a:t>•Health, Well-being and </a:t>
            </a:r>
            <a:r>
              <a:rPr lang="en-US" i="0" dirty="0" smtClean="0">
                <a:ea typeface="+mn-lt"/>
                <a:cs typeface="+mn-lt"/>
              </a:rPr>
              <a:t>Sport </a:t>
            </a:r>
            <a:r>
              <a:rPr lang="en-US" i="0" dirty="0">
                <a:ea typeface="+mn-lt"/>
                <a:cs typeface="+mn-lt"/>
              </a:rPr>
              <a:t>    </a:t>
            </a:r>
            <a:endParaRPr lang="en-US" dirty="0"/>
          </a:p>
          <a:p>
            <a:pPr>
              <a:buClr>
                <a:srgbClr val="FFFFFF"/>
              </a:buClr>
              <a:buFont typeface="Arial"/>
              <a:buChar char="•"/>
            </a:pPr>
            <a:r>
              <a:rPr lang="en-US" i="0" dirty="0">
                <a:ea typeface="+mn-lt"/>
                <a:cs typeface="+mn-lt"/>
              </a:rPr>
              <a:t>•Youth and the World </a:t>
            </a:r>
            <a:endParaRPr lang="en-US" dirty="0"/>
          </a:p>
          <a:p>
            <a:pPr marL="285750" indent="-285750">
              <a:spcAft>
                <a:spcPts val="600"/>
              </a:spcAft>
              <a:buClr>
                <a:srgbClr val="FFFFFF"/>
              </a:buClr>
              <a:buFont typeface="Arial"/>
              <a:buChar char="•"/>
            </a:pPr>
            <a:endParaRPr lang="en-US" i="0" dirty="0">
              <a:ea typeface="+mn-lt"/>
              <a:cs typeface="+mn-lt"/>
            </a:endParaRPr>
          </a:p>
          <a:p>
            <a:pPr>
              <a:spcAft>
                <a:spcPts val="600"/>
              </a:spcAft>
              <a:buClr>
                <a:srgbClr val="FFFFFF"/>
              </a:buClr>
              <a:buFont typeface="Arial"/>
              <a:buChar char="•"/>
            </a:pPr>
            <a:endParaRPr lang="en-US" dirty="0">
              <a:ea typeface="Verdana"/>
            </a:endParaRPr>
          </a:p>
          <a:p>
            <a:pPr>
              <a:spcAft>
                <a:spcPts val="600"/>
              </a:spcAft>
              <a:buClr>
                <a:srgbClr val="FFFFFF"/>
              </a:buClr>
              <a:buFont typeface="Arial"/>
              <a:buChar char="•"/>
            </a:pPr>
            <a:endParaRPr lang="en-US" i="0" dirty="0">
              <a:ea typeface="+mn-lt"/>
              <a:cs typeface="+mn-lt"/>
            </a:endParaRPr>
          </a:p>
          <a:p>
            <a:endParaRPr lang="en-US" b="1" i="0" dirty="0">
              <a:ea typeface="Verdana"/>
              <a:cs typeface="Arial"/>
            </a:endParaRPr>
          </a:p>
          <a:p>
            <a:endParaRPr lang="en-US" dirty="0">
              <a:ea typeface="Verdana"/>
              <a:cs typeface="Arial"/>
            </a:endParaRPr>
          </a:p>
        </p:txBody>
      </p:sp>
      <p:sp>
        <p:nvSpPr>
          <p:cNvPr id="3" name="Title 2">
            <a:extLst>
              <a:ext uri="{FF2B5EF4-FFF2-40B4-BE49-F238E27FC236}">
                <a16:creationId xmlns:a16="http://schemas.microsoft.com/office/drawing/2014/main" id="{1C007E62-668C-4669-B14D-8292C3504E84}"/>
              </a:ext>
            </a:extLst>
          </p:cNvPr>
          <p:cNvSpPr>
            <a:spLocks noGrp="1"/>
          </p:cNvSpPr>
          <p:nvPr>
            <p:ph type="title"/>
          </p:nvPr>
        </p:nvSpPr>
        <p:spPr>
          <a:xfrm>
            <a:off x="-2136" y="-3247"/>
            <a:ext cx="8229600" cy="702469"/>
          </a:xfrm>
        </p:spPr>
        <p:txBody>
          <a:bodyPr/>
          <a:lstStyle/>
          <a:p>
            <a:pPr algn="ctr"/>
            <a:r>
              <a:rPr lang="en-US" sz="2000" dirty="0">
                <a:ea typeface="+mj-lt"/>
                <a:cs typeface="+mj-lt"/>
              </a:rPr>
              <a:t>Across </a:t>
            </a:r>
            <a:r>
              <a:rPr lang="en-US" sz="2000" dirty="0" smtClean="0">
                <a:ea typeface="+mj-lt"/>
                <a:cs typeface="+mj-lt"/>
              </a:rPr>
              <a:t>8 policy </a:t>
            </a:r>
            <a:r>
              <a:rPr lang="en-US" sz="2000" dirty="0">
                <a:ea typeface="+mj-lt"/>
                <a:cs typeface="+mj-lt"/>
              </a:rPr>
              <a:t>areas</a:t>
            </a:r>
            <a:endParaRPr lang="en-US" dirty="0">
              <a:ea typeface="Verdan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20538"/>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6">
            <a:extLst>
              <a:ext uri="{FF2B5EF4-FFF2-40B4-BE49-F238E27FC236}">
                <a16:creationId xmlns:a16="http://schemas.microsoft.com/office/drawing/2014/main" id="{BEA59724-08EB-3629-32FB-736DE807145A}"/>
              </a:ext>
            </a:extLst>
          </p:cNvPr>
          <p:cNvPicPr>
            <a:picLocks noChangeAspect="1"/>
          </p:cNvPicPr>
          <p:nvPr/>
        </p:nvPicPr>
        <p:blipFill>
          <a:blip r:embed="rId4"/>
          <a:stretch>
            <a:fillRect/>
          </a:stretch>
        </p:blipFill>
        <p:spPr>
          <a:xfrm>
            <a:off x="5378883" y="839211"/>
            <a:ext cx="2219325" cy="3095625"/>
          </a:xfrm>
          <a:prstGeom prst="rect">
            <a:avLst/>
          </a:prstGeom>
        </p:spPr>
      </p:pic>
    </p:spTree>
    <p:extLst>
      <p:ext uri="{BB962C8B-B14F-4D97-AF65-F5344CB8AC3E}">
        <p14:creationId xmlns:p14="http://schemas.microsoft.com/office/powerpoint/2010/main" val="195326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A2B683-C438-4305-997E-1C89683B56EE}"/>
              </a:ext>
            </a:extLst>
          </p:cNvPr>
          <p:cNvSpPr>
            <a:spLocks noGrp="1"/>
          </p:cNvSpPr>
          <p:nvPr>
            <p:ph idx="1"/>
          </p:nvPr>
        </p:nvSpPr>
        <p:spPr>
          <a:xfrm>
            <a:off x="84562" y="481263"/>
            <a:ext cx="8703304" cy="3442782"/>
          </a:xfrm>
        </p:spPr>
        <p:txBody>
          <a:bodyPr vert="horz" wrap="square" lIns="68580" tIns="34290" rIns="68580" bIns="34290" numCol="1" rtlCol="0" anchor="t" anchorCtr="0" compatLnSpc="1">
            <a:prstTxWarp prst="textNoShape">
              <a:avLst/>
            </a:prstTxWarp>
            <a:noAutofit/>
          </a:bodyPr>
          <a:lstStyle/>
          <a:p>
            <a:pPr marL="0" indent="0">
              <a:spcAft>
                <a:spcPts val="600"/>
              </a:spcAft>
              <a:buNone/>
            </a:pPr>
            <a:endParaRPr lang="en-US" i="0" dirty="0">
              <a:ea typeface="+mn-lt"/>
              <a:cs typeface="+mn-lt"/>
            </a:endParaRPr>
          </a:p>
          <a:p>
            <a:pPr lvl="1">
              <a:lnSpc>
                <a:spcPts val="2600"/>
              </a:lnSpc>
              <a:spcBef>
                <a:spcPts val="0"/>
              </a:spcBef>
              <a:spcAft>
                <a:spcPts val="0"/>
              </a:spcAft>
              <a:buClr>
                <a:schemeClr val="bg1">
                  <a:lumMod val="50000"/>
                </a:schemeClr>
              </a:buClr>
            </a:pPr>
            <a:r>
              <a:rPr lang="en-US" sz="1600" b="0" dirty="0">
                <a:latin typeface="Verdana" panose="020B0604030504040204" pitchFamily="34" charset="0"/>
                <a:ea typeface="Verdana" panose="020B0604030504040204" pitchFamily="34" charset="0"/>
                <a:cs typeface="Arial"/>
              </a:rPr>
              <a:t>35th anniversary campaign of Erasmus+ (EAC) </a:t>
            </a:r>
          </a:p>
          <a:p>
            <a:pPr lvl="1">
              <a:lnSpc>
                <a:spcPts val="2600"/>
              </a:lnSpc>
              <a:spcBef>
                <a:spcPts val="0"/>
              </a:spcBef>
              <a:spcAft>
                <a:spcPts val="0"/>
              </a:spcAft>
              <a:buClr>
                <a:schemeClr val="bg1">
                  <a:lumMod val="50000"/>
                </a:schemeClr>
              </a:buClr>
            </a:pPr>
            <a:r>
              <a:rPr lang="en-US" sz="1600" b="0" dirty="0">
                <a:latin typeface="Verdana" panose="020B0604030504040204" pitchFamily="34" charset="0"/>
                <a:ea typeface="Verdana" panose="020B0604030504040204" pitchFamily="34" charset="0"/>
                <a:cs typeface="+mn-lt"/>
              </a:rPr>
              <a:t>Launch of ALMA  (EMPL) </a:t>
            </a:r>
          </a:p>
          <a:p>
            <a:pPr lvl="1">
              <a:lnSpc>
                <a:spcPts val="2600"/>
              </a:lnSpc>
              <a:spcBef>
                <a:spcPts val="0"/>
              </a:spcBef>
              <a:spcAft>
                <a:spcPts val="0"/>
              </a:spcAft>
              <a:buClr>
                <a:schemeClr val="bg1">
                  <a:lumMod val="50000"/>
                </a:schemeClr>
              </a:buClr>
            </a:pPr>
            <a:r>
              <a:rPr lang="en-US" sz="1600" b="0" dirty="0">
                <a:latin typeface="Verdana" panose="020B0604030504040204" pitchFamily="34" charset="0"/>
                <a:ea typeface="Verdana" panose="020B0604030504040204" pitchFamily="34" charset="0"/>
                <a:cs typeface="Arial"/>
              </a:rPr>
              <a:t>Review of the CR on Quality Framework for traineeships (EMPL)</a:t>
            </a:r>
          </a:p>
          <a:p>
            <a:pPr lvl="1">
              <a:lnSpc>
                <a:spcPts val="2600"/>
              </a:lnSpc>
              <a:spcBef>
                <a:spcPts val="0"/>
              </a:spcBef>
              <a:spcAft>
                <a:spcPts val="0"/>
              </a:spcAft>
              <a:buClr>
                <a:schemeClr val="bg1">
                  <a:lumMod val="50000"/>
                </a:schemeClr>
              </a:buClr>
            </a:pPr>
            <a:r>
              <a:rPr lang="en-US" sz="1600" b="0" dirty="0">
                <a:latin typeface="Verdana" panose="020B0604030504040204" pitchFamily="34" charset="0"/>
                <a:ea typeface="Verdana" panose="020B0604030504040204" pitchFamily="34" charset="0"/>
                <a:cs typeface="Arial"/>
              </a:rPr>
              <a:t>Policy Dialogues between Commissioners and Young People (SG/EAC)</a:t>
            </a:r>
          </a:p>
          <a:p>
            <a:pPr lvl="1">
              <a:lnSpc>
                <a:spcPts val="2600"/>
              </a:lnSpc>
              <a:spcBef>
                <a:spcPts val="0"/>
              </a:spcBef>
              <a:spcAft>
                <a:spcPts val="0"/>
              </a:spcAft>
              <a:buClr>
                <a:schemeClr val="bg1">
                  <a:lumMod val="50000"/>
                </a:schemeClr>
              </a:buClr>
            </a:pPr>
            <a:r>
              <a:rPr lang="en-US" sz="1600" b="0" dirty="0">
                <a:latin typeface="Verdana" panose="020B0604030504040204" pitchFamily="34" charset="0"/>
                <a:ea typeface="Verdana" panose="020B0604030504040204" pitchFamily="34" charset="0"/>
                <a:cs typeface="Arial"/>
              </a:rPr>
              <a:t>Green Track campaign in the run up to the COP15 (ENV)</a:t>
            </a:r>
          </a:p>
          <a:p>
            <a:pPr lvl="1">
              <a:lnSpc>
                <a:spcPts val="2600"/>
              </a:lnSpc>
              <a:spcBef>
                <a:spcPts val="0"/>
              </a:spcBef>
              <a:spcAft>
                <a:spcPts val="0"/>
              </a:spcAft>
              <a:buClr>
                <a:schemeClr val="bg1">
                  <a:lumMod val="50000"/>
                </a:schemeClr>
              </a:buClr>
            </a:pPr>
            <a:r>
              <a:rPr lang="en-US" sz="1600" b="0" dirty="0">
                <a:latin typeface="Verdana" panose="020B0604030504040204" pitchFamily="34" charset="0"/>
                <a:ea typeface="Verdana" panose="020B0604030504040204" pitchFamily="34" charset="0"/>
                <a:cs typeface="+mn-lt"/>
              </a:rPr>
              <a:t>Updated Better Internet for Children Strategy (CNECT) </a:t>
            </a:r>
            <a:endParaRPr lang="en-US" sz="1600" b="0" dirty="0">
              <a:latin typeface="Verdana" panose="020B0604030504040204" pitchFamily="34" charset="0"/>
              <a:ea typeface="Verdana" panose="020B0604030504040204" pitchFamily="34" charset="0"/>
              <a:cs typeface="Arial"/>
            </a:endParaRPr>
          </a:p>
          <a:p>
            <a:pPr lvl="1">
              <a:lnSpc>
                <a:spcPts val="2600"/>
              </a:lnSpc>
              <a:spcBef>
                <a:spcPts val="0"/>
              </a:spcBef>
              <a:spcAft>
                <a:spcPts val="0"/>
              </a:spcAft>
              <a:buClr>
                <a:schemeClr val="bg1">
                  <a:lumMod val="50000"/>
                </a:schemeClr>
              </a:buClr>
            </a:pPr>
            <a:r>
              <a:rPr lang="en-US" sz="1600" b="0" dirty="0">
                <a:latin typeface="Verdana" panose="020B0604030504040204" pitchFamily="34" charset="0"/>
                <a:ea typeface="Verdana" panose="020B0604030504040204" pitchFamily="34" charset="0"/>
                <a:cs typeface="+mn-lt"/>
              </a:rPr>
              <a:t>Youth angle in the new mobility scheme for artists in the EU (EAC)</a:t>
            </a:r>
            <a:endParaRPr lang="en-US" sz="1600" b="0" dirty="0">
              <a:latin typeface="Verdana" panose="020B0604030504040204" pitchFamily="34" charset="0"/>
              <a:ea typeface="Verdana" panose="020B0604030504040204" pitchFamily="34" charset="0"/>
              <a:cs typeface="Arial"/>
            </a:endParaRPr>
          </a:p>
          <a:p>
            <a:pPr lvl="1">
              <a:lnSpc>
                <a:spcPts val="2600"/>
              </a:lnSpc>
              <a:spcBef>
                <a:spcPts val="0"/>
              </a:spcBef>
              <a:spcAft>
                <a:spcPts val="0"/>
              </a:spcAft>
              <a:buClr>
                <a:schemeClr val="bg1">
                  <a:lumMod val="50000"/>
                </a:schemeClr>
              </a:buClr>
            </a:pPr>
            <a:r>
              <a:rPr lang="en-US" sz="1600" b="0" dirty="0">
                <a:latin typeface="Verdana" panose="020B0604030504040204" pitchFamily="34" charset="0"/>
                <a:ea typeface="Verdana" panose="020B0604030504040204" pitchFamily="34" charset="0"/>
                <a:cs typeface="+mn-lt"/>
              </a:rPr>
              <a:t>HealthyLifeStyle4Youth Ideas Labs (EAC) </a:t>
            </a:r>
            <a:endParaRPr lang="en-US" sz="1600" b="0" dirty="0" smtClean="0">
              <a:latin typeface="Verdana" panose="020B0604030504040204" pitchFamily="34" charset="0"/>
              <a:ea typeface="Verdana" panose="020B0604030504040204" pitchFamily="34" charset="0"/>
              <a:cs typeface="Arial"/>
            </a:endParaRPr>
          </a:p>
          <a:p>
            <a:pPr lvl="1">
              <a:lnSpc>
                <a:spcPts val="2600"/>
              </a:lnSpc>
              <a:spcBef>
                <a:spcPts val="0"/>
              </a:spcBef>
              <a:spcAft>
                <a:spcPts val="0"/>
              </a:spcAft>
              <a:buClr>
                <a:schemeClr val="bg1">
                  <a:lumMod val="50000"/>
                </a:schemeClr>
              </a:buClr>
            </a:pPr>
            <a:r>
              <a:rPr lang="en-US" sz="1600" b="0" dirty="0" smtClean="0">
                <a:latin typeface="Verdana" panose="020B0604030504040204" pitchFamily="34" charset="0"/>
                <a:ea typeface="Verdana" panose="020B0604030504040204" pitchFamily="34" charset="0"/>
                <a:cs typeface="+mn-lt"/>
              </a:rPr>
              <a:t>Youth</a:t>
            </a:r>
            <a:r>
              <a:rPr lang="en-US" sz="1000" b="0" dirty="0" smtClean="0">
                <a:latin typeface="EC Square Sans Cond Pro" panose="020B0506040000020004" pitchFamily="34" charset="0"/>
                <a:ea typeface="+mn-lt"/>
                <a:cs typeface="+mn-lt"/>
              </a:rPr>
              <a:t> </a:t>
            </a:r>
            <a:r>
              <a:rPr lang="en-US" sz="1600" b="0" dirty="0">
                <a:latin typeface="Verdana" panose="020B0604030504040204" pitchFamily="34" charset="0"/>
                <a:ea typeface="Verdana" panose="020B0604030504040204" pitchFamily="34" charset="0"/>
                <a:cs typeface="+mn-lt"/>
              </a:rPr>
              <a:t>Guarantee for the Western Balkans (NEAR/EMPL)</a:t>
            </a:r>
            <a:endParaRPr lang="en-US" sz="1600" b="0" dirty="0">
              <a:latin typeface="Verdana" panose="020B0604030504040204" pitchFamily="34" charset="0"/>
              <a:ea typeface="Verdana" panose="020B0604030504040204" pitchFamily="34" charset="0"/>
              <a:cs typeface="Arial"/>
            </a:endParaRPr>
          </a:p>
          <a:p>
            <a:pPr>
              <a:buClr>
                <a:srgbClr val="FFFFFF"/>
              </a:buClr>
              <a:buFont typeface="Arial"/>
              <a:buChar char="•"/>
            </a:pPr>
            <a:r>
              <a:rPr lang="en-US" i="0" dirty="0">
                <a:ea typeface="+mn-lt"/>
                <a:cs typeface="+mn-lt"/>
              </a:rPr>
              <a:t> </a:t>
            </a:r>
            <a:endParaRPr lang="en-US" dirty="0"/>
          </a:p>
          <a:p>
            <a:pPr marL="285750" indent="-285750">
              <a:spcAft>
                <a:spcPts val="600"/>
              </a:spcAft>
              <a:buClr>
                <a:srgbClr val="FFFFFF"/>
              </a:buClr>
              <a:buFont typeface="Arial"/>
              <a:buChar char="•"/>
            </a:pPr>
            <a:endParaRPr lang="en-US" i="0" dirty="0">
              <a:ea typeface="+mn-lt"/>
              <a:cs typeface="+mn-lt"/>
            </a:endParaRPr>
          </a:p>
          <a:p>
            <a:pPr>
              <a:spcAft>
                <a:spcPts val="600"/>
              </a:spcAft>
              <a:buClr>
                <a:srgbClr val="FFFFFF"/>
              </a:buClr>
              <a:buFont typeface="Arial"/>
              <a:buChar char="•"/>
            </a:pPr>
            <a:endParaRPr lang="en-US" dirty="0">
              <a:ea typeface="Verdana"/>
            </a:endParaRPr>
          </a:p>
          <a:p>
            <a:pPr>
              <a:spcAft>
                <a:spcPts val="600"/>
              </a:spcAft>
              <a:buClr>
                <a:srgbClr val="FFFFFF"/>
              </a:buClr>
              <a:buFont typeface="Arial"/>
              <a:buChar char="•"/>
            </a:pPr>
            <a:endParaRPr lang="en-US" i="0" dirty="0">
              <a:ea typeface="+mn-lt"/>
              <a:cs typeface="+mn-lt"/>
            </a:endParaRPr>
          </a:p>
          <a:p>
            <a:endParaRPr lang="en-US" b="1" i="0" dirty="0">
              <a:ea typeface="Verdana"/>
              <a:cs typeface="Arial"/>
            </a:endParaRPr>
          </a:p>
          <a:p>
            <a:endParaRPr lang="en-US" dirty="0">
              <a:ea typeface="Verdana"/>
              <a:cs typeface="Arial"/>
            </a:endParaRPr>
          </a:p>
        </p:txBody>
      </p:sp>
      <p:sp>
        <p:nvSpPr>
          <p:cNvPr id="3" name="Title 2">
            <a:extLst>
              <a:ext uri="{FF2B5EF4-FFF2-40B4-BE49-F238E27FC236}">
                <a16:creationId xmlns:a16="http://schemas.microsoft.com/office/drawing/2014/main" id="{1C007E62-668C-4669-B14D-8292C3504E84}"/>
              </a:ext>
            </a:extLst>
          </p:cNvPr>
          <p:cNvSpPr>
            <a:spLocks noGrp="1"/>
          </p:cNvSpPr>
          <p:nvPr>
            <p:ph type="title"/>
          </p:nvPr>
        </p:nvSpPr>
        <p:spPr>
          <a:xfrm>
            <a:off x="0" y="50092"/>
            <a:ext cx="8229600" cy="702469"/>
          </a:xfrm>
        </p:spPr>
        <p:txBody>
          <a:bodyPr/>
          <a:lstStyle/>
          <a:p>
            <a:pPr algn="ctr"/>
            <a:r>
              <a:rPr lang="en-US" sz="2000" dirty="0" smtClean="0">
                <a:ea typeface="+mj-lt"/>
                <a:cs typeface="+mj-lt"/>
              </a:rPr>
              <a:t>Flagship initiatives in the 8 policy areas</a:t>
            </a:r>
            <a:endParaRPr lang="en-US" dirty="0">
              <a:ea typeface="Verdan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20538"/>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spTree>
    <p:extLst>
      <p:ext uri="{BB962C8B-B14F-4D97-AF65-F5344CB8AC3E}">
        <p14:creationId xmlns:p14="http://schemas.microsoft.com/office/powerpoint/2010/main" val="260225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740" y="7677"/>
            <a:ext cx="8229600" cy="702469"/>
          </a:xfrm>
        </p:spPr>
        <p:txBody>
          <a:bodyPr/>
          <a:lstStyle/>
          <a:p>
            <a:pPr algn="ctr"/>
            <a:r>
              <a:rPr lang="en-IE" dirty="0" smtClean="0"/>
              <a:t>Policy Dialogues as a flagship initiative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0"/>
            <a:ext cx="1385811" cy="1274935"/>
          </a:xfrm>
          <a:prstGeom prst="rect">
            <a:avLst/>
          </a:prstGeom>
          <a:noFill/>
          <a:ln>
            <a:noFill/>
          </a:ln>
        </p:spPr>
      </p:pic>
      <p:sp>
        <p:nvSpPr>
          <p:cNvPr id="7" name="Content Placeholder 2">
            <a:extLst>
              <a:ext uri="{FF2B5EF4-FFF2-40B4-BE49-F238E27FC236}">
                <a16:creationId xmlns:a16="http://schemas.microsoft.com/office/drawing/2014/main" id="{79EB6E7C-5ADC-FFED-E1E3-7852BDBD9088}"/>
              </a:ext>
            </a:extLst>
          </p:cNvPr>
          <p:cNvSpPr txBox="1">
            <a:spLocks/>
          </p:cNvSpPr>
          <p:nvPr/>
        </p:nvSpPr>
        <p:spPr bwMode="auto">
          <a:xfrm>
            <a:off x="203657" y="657947"/>
            <a:ext cx="8229600" cy="319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1800" b="1">
                <a:solidFill>
                  <a:srgbClr val="0F5494"/>
                </a:solidFill>
                <a:latin typeface="+mn-lt"/>
              </a:defRPr>
            </a:lvl2pPr>
            <a:lvl3pPr marL="1143000" indent="-228600" algn="l" rtl="0" eaLnBrk="1" fontAlgn="base" hangingPunct="1">
              <a:spcBef>
                <a:spcPct val="20000"/>
              </a:spcBef>
              <a:spcAft>
                <a:spcPct val="0"/>
              </a:spcAft>
              <a:defRPr sz="1350">
                <a:solidFill>
                  <a:srgbClr val="0F5494"/>
                </a:solidFill>
                <a:latin typeface="+mn-lt"/>
              </a:defRPr>
            </a:lvl3pPr>
            <a:lvl4pPr marL="1600200" indent="-228600" algn="l" rtl="0" eaLnBrk="1" fontAlgn="base" hangingPunct="1">
              <a:spcBef>
                <a:spcPct val="20000"/>
              </a:spcBef>
              <a:spcAft>
                <a:spcPct val="0"/>
              </a:spcAft>
              <a:buChar char="–"/>
              <a:defRPr sz="1200">
                <a:solidFill>
                  <a:schemeClr val="tx1"/>
                </a:solidFill>
                <a:latin typeface="Arial" charset="0"/>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400050" lvl="1" indent="0">
              <a:spcBef>
                <a:spcPts val="450"/>
              </a:spcBef>
              <a:spcAft>
                <a:spcPts val="450"/>
              </a:spcAft>
              <a:buClr>
                <a:schemeClr val="accent4"/>
              </a:buClr>
              <a:buNone/>
              <a:defRPr/>
            </a:pPr>
            <a:endParaRPr lang="en-US" sz="1600" b="0" kern="0" dirty="0" smtClean="0">
              <a:ea typeface="+mn-lt"/>
              <a:cs typeface="+mn-lt"/>
            </a:endParaRPr>
          </a:p>
          <a:p>
            <a:pPr marL="828675" lvl="1" indent="-428625">
              <a:spcBef>
                <a:spcPts val="450"/>
              </a:spcBef>
              <a:spcAft>
                <a:spcPts val="450"/>
              </a:spcAft>
              <a:buClr>
                <a:schemeClr val="accent4"/>
              </a:buClr>
              <a:buFont typeface="Arial,Sans-Serif"/>
              <a:buChar char="•"/>
              <a:defRPr/>
            </a:pPr>
            <a:r>
              <a:rPr lang="en-US" sz="1600" b="0" kern="0" dirty="0" smtClean="0">
                <a:ea typeface="+mn-lt"/>
                <a:cs typeface="+mn-lt"/>
              </a:rPr>
              <a:t>Giving </a:t>
            </a:r>
            <a:r>
              <a:rPr lang="en-US" sz="1600" b="0" kern="0" dirty="0">
                <a:ea typeface="+mn-lt"/>
                <a:cs typeface="+mn-lt"/>
              </a:rPr>
              <a:t>young people the space to directly engage with high-level decision-makers, notably with European Commissioners.</a:t>
            </a:r>
            <a:r>
              <a:rPr lang="en-US" sz="1600" b="0" kern="0" dirty="0" smtClean="0">
                <a:ea typeface="+mn-lt"/>
                <a:cs typeface="+mn-lt"/>
              </a:rPr>
              <a:t>​</a:t>
            </a:r>
            <a:endParaRPr lang="en-US" sz="1600" b="0" kern="0" dirty="0">
              <a:ea typeface="+mn-lt"/>
              <a:cs typeface="+mn-lt"/>
            </a:endParaRPr>
          </a:p>
          <a:p>
            <a:pPr marL="828675" lvl="1" indent="-428625">
              <a:spcBef>
                <a:spcPts val="450"/>
              </a:spcBef>
              <a:spcAft>
                <a:spcPts val="450"/>
              </a:spcAft>
              <a:buClr>
                <a:schemeClr val="accent4"/>
              </a:buClr>
              <a:buFont typeface="Arial,Sans-Serif"/>
              <a:buChar char="•"/>
              <a:defRPr/>
            </a:pPr>
            <a:r>
              <a:rPr lang="en-US" sz="1600" b="0" kern="0" dirty="0">
                <a:ea typeface="+mn-lt"/>
                <a:cs typeface="+mn-lt"/>
              </a:rPr>
              <a:t>In the context of meaningful conversations about the topics of their interest and concern. </a:t>
            </a:r>
            <a:r>
              <a:rPr lang="en-US" sz="1600" b="0" kern="0" dirty="0" smtClean="0">
                <a:ea typeface="+mn-lt"/>
                <a:cs typeface="+mn-lt"/>
              </a:rPr>
              <a:t>​</a:t>
            </a:r>
            <a:endParaRPr lang="en-US" sz="1600" b="0" kern="0" dirty="0">
              <a:ea typeface="+mn-lt"/>
              <a:cs typeface="+mn-lt"/>
            </a:endParaRPr>
          </a:p>
          <a:p>
            <a:pPr marL="828675" lvl="1" indent="-428625">
              <a:spcBef>
                <a:spcPts val="450"/>
              </a:spcBef>
              <a:spcAft>
                <a:spcPts val="450"/>
              </a:spcAft>
              <a:buClr>
                <a:schemeClr val="accent4"/>
              </a:buClr>
              <a:buFont typeface="Arial,Sans-Serif"/>
              <a:buChar char="•"/>
              <a:defRPr/>
            </a:pPr>
            <a:r>
              <a:rPr lang="en-US" sz="1600" b="0" kern="0" dirty="0">
                <a:ea typeface="+mn-lt"/>
                <a:cs typeface="+mn-lt"/>
              </a:rPr>
              <a:t>Each Commissioner would devote at least two hours to the Policy Dialogue to engage with young people. </a:t>
            </a:r>
            <a:r>
              <a:rPr lang="en-US" sz="1600" b="0" kern="0" dirty="0" smtClean="0">
                <a:ea typeface="+mn-lt"/>
                <a:cs typeface="+mn-lt"/>
              </a:rPr>
              <a:t>​</a:t>
            </a:r>
            <a:endParaRPr lang="en-US" sz="1600" b="0" kern="0" dirty="0">
              <a:ea typeface="+mn-lt"/>
              <a:cs typeface="+mn-lt"/>
            </a:endParaRPr>
          </a:p>
          <a:p>
            <a:pPr marL="828675" lvl="1" indent="-428625">
              <a:spcBef>
                <a:spcPts val="450"/>
              </a:spcBef>
              <a:spcAft>
                <a:spcPts val="450"/>
              </a:spcAft>
              <a:buClr>
                <a:schemeClr val="accent4"/>
              </a:buClr>
              <a:buFont typeface="Arial,Sans-Serif"/>
              <a:buChar char="•"/>
              <a:defRPr/>
            </a:pPr>
            <a:r>
              <a:rPr lang="en-US" sz="1600" b="0" kern="0" dirty="0">
                <a:ea typeface="+mn-lt"/>
                <a:cs typeface="+mn-lt"/>
              </a:rPr>
              <a:t>The young participants will be able to raise questions, share ideas and suggestions face-to-face (or on-line) with the Commissioner responsible for the area they are interested in.</a:t>
            </a:r>
            <a:endParaRPr lang="en-GB" sz="1600" b="0" i="0" kern="0" dirty="0">
              <a:ea typeface="+mn-lt"/>
              <a:cs typeface="+mn-lt"/>
            </a:endParaRPr>
          </a:p>
        </p:txBody>
      </p:sp>
    </p:spTree>
    <p:extLst>
      <p:ext uri="{BB962C8B-B14F-4D97-AF65-F5344CB8AC3E}">
        <p14:creationId xmlns:p14="http://schemas.microsoft.com/office/powerpoint/2010/main" val="383431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702469"/>
          </a:xfrm>
        </p:spPr>
        <p:txBody>
          <a:bodyPr/>
          <a:lstStyle/>
          <a:p>
            <a:pPr algn="ctr"/>
            <a:r>
              <a:rPr lang="en-IE"/>
              <a:t>Co-creation</a:t>
            </a:r>
          </a:p>
        </p:txBody>
      </p:sp>
      <p:sp>
        <p:nvSpPr>
          <p:cNvPr id="3" name="Content Placeholder 2"/>
          <p:cNvSpPr>
            <a:spLocks noGrp="1"/>
          </p:cNvSpPr>
          <p:nvPr>
            <p:ph idx="1"/>
          </p:nvPr>
        </p:nvSpPr>
        <p:spPr>
          <a:xfrm>
            <a:off x="374848" y="987574"/>
            <a:ext cx="8229600" cy="3312368"/>
          </a:xfrm>
        </p:spPr>
        <p:txBody>
          <a:bodyPr/>
          <a:lstStyle/>
          <a:p>
            <a:pPr marL="428625" indent="-428625" eaLnBrk="0" hangingPunct="0">
              <a:spcBef>
                <a:spcPts val="450"/>
              </a:spcBef>
              <a:spcAft>
                <a:spcPts val="450"/>
              </a:spcAft>
              <a:buClr>
                <a:schemeClr val="accent4"/>
              </a:buClr>
              <a:buFont typeface="Arial,Sans-Serif"/>
              <a:buChar char="•"/>
              <a:defRPr/>
            </a:pPr>
            <a:r>
              <a:rPr lang="en-US" sz="1600" i="0" dirty="0">
                <a:ea typeface="+mn-lt"/>
                <a:cs typeface="+mn-lt"/>
              </a:rPr>
              <a:t>EU institutions </a:t>
            </a:r>
          </a:p>
          <a:p>
            <a:pPr marL="428625" indent="-428625" eaLnBrk="0" hangingPunct="0">
              <a:spcBef>
                <a:spcPts val="450"/>
              </a:spcBef>
              <a:spcAft>
                <a:spcPts val="450"/>
              </a:spcAft>
              <a:buClr>
                <a:schemeClr val="accent4"/>
              </a:buClr>
              <a:buFont typeface="Arial,Sans-Serif"/>
              <a:buChar char="•"/>
              <a:defRPr/>
            </a:pPr>
            <a:r>
              <a:rPr lang="en-US" sz="1600" i="0" dirty="0">
                <a:ea typeface="+mn-lt"/>
                <a:cs typeface="+mn-lt"/>
              </a:rPr>
              <a:t>Youth stakeholders</a:t>
            </a:r>
          </a:p>
          <a:p>
            <a:pPr marL="428625" indent="-428625" eaLnBrk="0" hangingPunct="0">
              <a:spcBef>
                <a:spcPts val="450"/>
              </a:spcBef>
              <a:spcAft>
                <a:spcPts val="450"/>
              </a:spcAft>
              <a:buClr>
                <a:schemeClr val="accent4"/>
              </a:buClr>
              <a:buFont typeface="Arial,Sans-Serif"/>
              <a:buChar char="•"/>
              <a:defRPr/>
            </a:pPr>
            <a:r>
              <a:rPr lang="en-US" sz="1600" i="0" dirty="0" smtClean="0">
                <a:ea typeface="+mn-lt"/>
                <a:cs typeface="+mn-lt"/>
              </a:rPr>
              <a:t>29 National coordinators</a:t>
            </a:r>
          </a:p>
          <a:p>
            <a:pPr marL="428625" indent="-428625" eaLnBrk="0" hangingPunct="0">
              <a:spcBef>
                <a:spcPts val="450"/>
              </a:spcBef>
              <a:spcAft>
                <a:spcPts val="450"/>
              </a:spcAft>
              <a:buClr>
                <a:schemeClr val="accent4"/>
              </a:buClr>
              <a:buFont typeface="Arial,Sans-Serif"/>
              <a:buChar char="•"/>
              <a:defRPr/>
            </a:pPr>
            <a:r>
              <a:rPr lang="en-US" sz="1600" i="0" dirty="0" smtClean="0">
                <a:ea typeface="+mn-lt"/>
                <a:cs typeface="+mn-lt"/>
              </a:rPr>
              <a:t>National Contact Points</a:t>
            </a:r>
            <a:endParaRPr lang="en-US" sz="1600" i="0" dirty="0">
              <a:ea typeface="+mn-lt"/>
              <a:cs typeface="+mn-lt"/>
            </a:endParaRPr>
          </a:p>
          <a:p>
            <a:pPr marL="428625" indent="-428625" eaLnBrk="0" hangingPunct="0">
              <a:spcBef>
                <a:spcPts val="450"/>
              </a:spcBef>
              <a:spcAft>
                <a:spcPts val="450"/>
              </a:spcAft>
              <a:buClr>
                <a:schemeClr val="accent4"/>
              </a:buClr>
              <a:buFont typeface="Arial,Sans-Serif"/>
              <a:buChar char="•"/>
              <a:defRPr/>
            </a:pPr>
            <a:r>
              <a:rPr lang="en-US" sz="1600" i="0" dirty="0">
                <a:ea typeface="+mn-lt"/>
                <a:cs typeface="+mn-lt"/>
              </a:rPr>
              <a:t>National Agencies</a:t>
            </a:r>
          </a:p>
          <a:p>
            <a:pPr marL="428625" indent="-428625" eaLnBrk="0" hangingPunct="0">
              <a:spcBef>
                <a:spcPts val="450"/>
              </a:spcBef>
              <a:spcAft>
                <a:spcPts val="450"/>
              </a:spcAft>
              <a:buClr>
                <a:schemeClr val="accent4"/>
              </a:buClr>
              <a:buFont typeface="Arial,Sans-Serif"/>
              <a:buChar char="•"/>
              <a:defRPr/>
            </a:pPr>
            <a:r>
              <a:rPr lang="en-US" sz="1600" i="0" dirty="0">
                <a:ea typeface="+mn-lt"/>
                <a:cs typeface="+mn-lt"/>
              </a:rPr>
              <a:t>Creative Europe Desks</a:t>
            </a:r>
          </a:p>
          <a:p>
            <a:pPr marL="428625" indent="-428625" eaLnBrk="0" hangingPunct="0">
              <a:spcBef>
                <a:spcPts val="450"/>
              </a:spcBef>
              <a:spcAft>
                <a:spcPts val="450"/>
              </a:spcAft>
              <a:buClr>
                <a:schemeClr val="accent4"/>
              </a:buClr>
              <a:buFont typeface="Arial,Sans-Serif"/>
              <a:buChar char="•"/>
              <a:defRPr/>
            </a:pPr>
            <a:r>
              <a:rPr lang="en-US" sz="1600" i="0" dirty="0">
                <a:ea typeface="+mn-lt"/>
                <a:cs typeface="+mn-lt"/>
              </a:rPr>
              <a:t>Young people </a:t>
            </a:r>
            <a:endParaRPr lang="en-GB" sz="1600" i="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pic>
        <p:nvPicPr>
          <p:cNvPr id="7" name="Picture 2" descr="Chart, treemap chart&#10;&#10;Description automatically generated">
            <a:extLst>
              <a:ext uri="{FF2B5EF4-FFF2-40B4-BE49-F238E27FC236}">
                <a16:creationId xmlns:a16="http://schemas.microsoft.com/office/drawing/2014/main" id="{A922A9D2-582A-4E2A-992B-E8C3F3A2137F}"/>
              </a:ext>
            </a:extLst>
          </p:cNvPr>
          <p:cNvPicPr>
            <a:picLocks noChangeAspect="1"/>
          </p:cNvPicPr>
          <p:nvPr/>
        </p:nvPicPr>
        <p:blipFill>
          <a:blip r:embed="rId4"/>
          <a:stretch>
            <a:fillRect/>
          </a:stretch>
        </p:blipFill>
        <p:spPr>
          <a:xfrm>
            <a:off x="3703998" y="914909"/>
            <a:ext cx="4481945" cy="3124199"/>
          </a:xfrm>
          <a:prstGeom prst="rect">
            <a:avLst/>
          </a:prstGeom>
        </p:spPr>
      </p:pic>
    </p:spTree>
    <p:extLst>
      <p:ext uri="{BB962C8B-B14F-4D97-AF65-F5344CB8AC3E}">
        <p14:creationId xmlns:p14="http://schemas.microsoft.com/office/powerpoint/2010/main" val="347096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5475" y="124702"/>
            <a:ext cx="8229600" cy="702469"/>
          </a:xfrm>
        </p:spPr>
        <p:txBody>
          <a:bodyPr/>
          <a:lstStyle/>
          <a:p>
            <a:pPr algn="ctr"/>
            <a:r>
              <a:rPr lang="en-IE" dirty="0"/>
              <a:t>Examples of </a:t>
            </a:r>
            <a:r>
              <a:rPr lang="en-IE" dirty="0" smtClean="0"/>
              <a:t>relevant activities for </a:t>
            </a:r>
            <a:r>
              <a:rPr lang="en-IE" dirty="0"/>
              <a:t>2022</a:t>
            </a:r>
          </a:p>
        </p:txBody>
      </p:sp>
      <p:sp>
        <p:nvSpPr>
          <p:cNvPr id="3" name="Content Placeholder 2"/>
          <p:cNvSpPr>
            <a:spLocks noGrp="1"/>
          </p:cNvSpPr>
          <p:nvPr>
            <p:ph idx="1"/>
          </p:nvPr>
        </p:nvSpPr>
        <p:spPr>
          <a:xfrm>
            <a:off x="467543" y="935257"/>
            <a:ext cx="8658620" cy="3312368"/>
          </a:xfrm>
        </p:spPr>
        <p:txBody>
          <a:bodyPr/>
          <a:lstStyle/>
          <a:p>
            <a:pPr>
              <a:buClr>
                <a:srgbClr val="0F5494"/>
              </a:buClr>
            </a:pPr>
            <a:r>
              <a:rPr lang="en-US" sz="1600" b="1" i="0" dirty="0">
                <a:ea typeface="+mn-lt"/>
                <a:cs typeface="+mn-lt"/>
              </a:rPr>
              <a:t>conferences, events, and policy initiatives</a:t>
            </a:r>
            <a:r>
              <a:rPr lang="en-US" sz="1600" i="0" dirty="0">
                <a:ea typeface="+mn-lt"/>
                <a:cs typeface="+mn-lt"/>
              </a:rPr>
              <a:t> </a:t>
            </a:r>
            <a:r>
              <a:rPr lang="en-US" sz="1600" i="0" dirty="0"/>
              <a:t>to promote an inclusive and accessible debate </a:t>
            </a:r>
            <a:endParaRPr lang="en-US" sz="1600" i="0" dirty="0">
              <a:ea typeface="+mn-lt"/>
              <a:cs typeface="+mn-lt"/>
            </a:endParaRPr>
          </a:p>
          <a:p>
            <a:pPr>
              <a:buClr>
                <a:srgbClr val="0F5494"/>
              </a:buClr>
            </a:pPr>
            <a:r>
              <a:rPr lang="en-US" sz="1600" b="1" i="0" dirty="0">
                <a:ea typeface="+mn-lt"/>
                <a:cs typeface="+mn-lt"/>
              </a:rPr>
              <a:t>promoting youth participation</a:t>
            </a:r>
            <a:r>
              <a:rPr lang="en-US" sz="1600" i="0" dirty="0">
                <a:ea typeface="+mn-lt"/>
                <a:cs typeface="+mn-lt"/>
              </a:rPr>
              <a:t>: new tools, channels, </a:t>
            </a:r>
            <a:r>
              <a:rPr lang="en-US" sz="1600" i="0" dirty="0" err="1">
                <a:ea typeface="+mn-lt"/>
                <a:cs typeface="+mn-lt"/>
              </a:rPr>
              <a:t>programmes</a:t>
            </a:r>
            <a:r>
              <a:rPr lang="en-US" sz="1600" i="0" dirty="0">
                <a:ea typeface="+mn-lt"/>
                <a:cs typeface="+mn-lt"/>
              </a:rPr>
              <a:t> </a:t>
            </a:r>
          </a:p>
          <a:p>
            <a:pPr>
              <a:buClr>
                <a:srgbClr val="0F5494"/>
              </a:buClr>
            </a:pPr>
            <a:r>
              <a:rPr lang="en-US" sz="1600" i="0" dirty="0">
                <a:ea typeface="+mn-lt"/>
                <a:cs typeface="+mn-lt"/>
              </a:rPr>
              <a:t>gathering ideas using </a:t>
            </a:r>
            <a:r>
              <a:rPr lang="en-US" sz="1600" b="1" i="0" dirty="0">
                <a:ea typeface="+mn-lt"/>
                <a:cs typeface="+mn-lt"/>
              </a:rPr>
              <a:t>participatory </a:t>
            </a:r>
            <a:r>
              <a:rPr lang="en-US" sz="1600" b="1" i="0" dirty="0" smtClean="0">
                <a:ea typeface="+mn-lt"/>
                <a:cs typeface="+mn-lt"/>
              </a:rPr>
              <a:t>methods </a:t>
            </a:r>
            <a:r>
              <a:rPr lang="en-US" sz="1600" i="0" dirty="0" smtClean="0"/>
              <a:t>to </a:t>
            </a:r>
            <a:r>
              <a:rPr lang="en-US" sz="1600" i="0" dirty="0"/>
              <a:t>co-create and co-implement the Year</a:t>
            </a:r>
            <a:r>
              <a:rPr lang="en-US" sz="1600" i="0" dirty="0" smtClean="0"/>
              <a:t>​</a:t>
            </a:r>
            <a:endParaRPr lang="en-US" sz="1600" i="0" dirty="0">
              <a:ea typeface="+mn-lt"/>
              <a:cs typeface="+mn-lt"/>
            </a:endParaRPr>
          </a:p>
          <a:p>
            <a:pPr>
              <a:buClr>
                <a:srgbClr val="0F5494"/>
              </a:buClr>
            </a:pPr>
            <a:r>
              <a:rPr lang="en-US" sz="1600" b="1" i="0" dirty="0">
                <a:ea typeface="+mn-lt"/>
                <a:cs typeface="+mn-lt"/>
              </a:rPr>
              <a:t>information, education and awareness-raising </a:t>
            </a:r>
            <a:r>
              <a:rPr lang="en-US" sz="1600" b="1" i="0" dirty="0" smtClean="0">
                <a:ea typeface="+mn-lt"/>
                <a:cs typeface="+mn-lt"/>
              </a:rPr>
              <a:t>campaigns </a:t>
            </a:r>
            <a:r>
              <a:rPr lang="en-US" sz="1600" i="0" dirty="0"/>
              <a:t>to convey </a:t>
            </a:r>
            <a:r>
              <a:rPr lang="en-US" sz="1600" i="0" dirty="0" smtClean="0"/>
              <a:t>values</a:t>
            </a:r>
            <a:r>
              <a:rPr lang="en-US" sz="1600" i="0" dirty="0"/>
              <a:t> such as respect, equality, justice, solidarity, volunteering</a:t>
            </a:r>
            <a:r>
              <a:rPr lang="en-US" sz="1600" i="0" dirty="0" smtClean="0"/>
              <a:t>​</a:t>
            </a:r>
            <a:endParaRPr lang="en-US" sz="1600" i="0" dirty="0">
              <a:ea typeface="+mn-lt"/>
              <a:cs typeface="+mn-lt"/>
            </a:endParaRPr>
          </a:p>
          <a:p>
            <a:pPr>
              <a:buClr>
                <a:srgbClr val="0F5494"/>
              </a:buClr>
            </a:pPr>
            <a:r>
              <a:rPr lang="en-US" sz="1600" i="0" dirty="0">
                <a:ea typeface="+mn-lt"/>
                <a:cs typeface="+mn-lt"/>
              </a:rPr>
              <a:t>creating </a:t>
            </a:r>
            <a:r>
              <a:rPr lang="en-US" sz="1600" b="1" i="0" dirty="0">
                <a:ea typeface="+mn-lt"/>
                <a:cs typeface="+mn-lt"/>
              </a:rPr>
              <a:t>spaces and tools for exchanges </a:t>
            </a:r>
            <a:r>
              <a:rPr lang="en-US" sz="1600" i="0" dirty="0"/>
              <a:t> on turning ideas into actions in entrepreneurial spirit</a:t>
            </a:r>
            <a:endParaRPr lang="en-US" sz="1600" i="0" dirty="0">
              <a:ea typeface="+mn-lt"/>
              <a:cs typeface="+mn-lt"/>
            </a:endParaRPr>
          </a:p>
          <a:p>
            <a:pPr>
              <a:buClr>
                <a:srgbClr val="0F5494"/>
              </a:buClr>
            </a:pPr>
            <a:r>
              <a:rPr lang="en-US" sz="1600" b="1" i="0" dirty="0">
                <a:ea typeface="+mn-lt"/>
                <a:cs typeface="+mn-lt"/>
              </a:rPr>
              <a:t>studies and research </a:t>
            </a:r>
            <a:r>
              <a:rPr lang="en-US" sz="1600" i="0" dirty="0">
                <a:ea typeface="+mn-lt"/>
                <a:cs typeface="+mn-lt"/>
              </a:rPr>
              <a:t>on the situation of youth</a:t>
            </a:r>
            <a:r>
              <a:rPr lang="en-US" sz="1600" dirty="0">
                <a:ea typeface="+mn-lt"/>
                <a:cs typeface="+mn-lt"/>
              </a:rPr>
              <a:t> </a:t>
            </a:r>
          </a:p>
          <a:p>
            <a:pPr>
              <a:buClr>
                <a:srgbClr val="0F5494"/>
              </a:buClr>
            </a:pPr>
            <a:r>
              <a:rPr lang="en-US" sz="1600" i="0" dirty="0">
                <a:ea typeface="+mn-lt"/>
                <a:cs typeface="+mn-lt"/>
              </a:rPr>
              <a:t>promoting </a:t>
            </a:r>
            <a:r>
              <a:rPr lang="en-US" sz="1600" i="0" dirty="0" err="1">
                <a:ea typeface="+mn-lt"/>
                <a:cs typeface="+mn-lt"/>
              </a:rPr>
              <a:t>programmes</a:t>
            </a:r>
            <a:r>
              <a:rPr lang="en-US" sz="1600" i="0" dirty="0">
                <a:ea typeface="+mn-lt"/>
                <a:cs typeface="+mn-lt"/>
              </a:rPr>
              <a:t>, opportunities, projects, actions &amp; networks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spTree>
    <p:extLst>
      <p:ext uri="{BB962C8B-B14F-4D97-AF65-F5344CB8AC3E}">
        <p14:creationId xmlns:p14="http://schemas.microsoft.com/office/powerpoint/2010/main" val="336440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702469"/>
          </a:xfrm>
        </p:spPr>
        <p:txBody>
          <a:bodyPr/>
          <a:lstStyle/>
          <a:p>
            <a:pPr algn="ctr"/>
            <a:r>
              <a:rPr lang="en-IE">
                <a:ea typeface="+mj-lt"/>
                <a:cs typeface="+mj-lt"/>
              </a:rPr>
              <a:t>Budget increases within Erasmus+ </a:t>
            </a:r>
            <a:endParaRPr lang="en-US"/>
          </a:p>
        </p:txBody>
      </p:sp>
      <p:sp>
        <p:nvSpPr>
          <p:cNvPr id="3" name="Content Placeholder 2"/>
          <p:cNvSpPr>
            <a:spLocks noGrp="1"/>
          </p:cNvSpPr>
          <p:nvPr>
            <p:ph idx="1"/>
          </p:nvPr>
        </p:nvSpPr>
        <p:spPr>
          <a:xfrm>
            <a:off x="472622" y="987938"/>
            <a:ext cx="8229600" cy="3312368"/>
          </a:xfrm>
        </p:spPr>
        <p:txBody>
          <a:bodyPr/>
          <a:lstStyle/>
          <a:p>
            <a:pPr>
              <a:buClr>
                <a:srgbClr val="0F5494"/>
              </a:buClr>
            </a:pPr>
            <a:r>
              <a:rPr lang="en-US" sz="1600" i="0" dirty="0">
                <a:ea typeface="+mn-lt"/>
                <a:cs typeface="+mn-lt"/>
              </a:rPr>
              <a:t>Increase in management fees</a:t>
            </a:r>
          </a:p>
          <a:p>
            <a:pPr>
              <a:buClr>
                <a:srgbClr val="0F5494"/>
              </a:buClr>
            </a:pPr>
            <a:r>
              <a:rPr lang="en-US" sz="1600" i="0" dirty="0">
                <a:ea typeface="+mn-lt"/>
                <a:cs typeface="+mn-lt"/>
              </a:rPr>
              <a:t>Youth Participation Actions by EUR 13 million (↑76%)</a:t>
            </a:r>
            <a:endParaRPr lang="en-US" dirty="0"/>
          </a:p>
          <a:p>
            <a:pPr>
              <a:buClr>
                <a:srgbClr val="0F5494"/>
              </a:buClr>
            </a:pPr>
            <a:r>
              <a:rPr lang="en-US" sz="1600" i="0" dirty="0">
                <a:ea typeface="+mn-lt"/>
                <a:cs typeface="+mn-lt"/>
              </a:rPr>
              <a:t>Training &amp; Cooperation Activities by EUR 2 million (↑10%)</a:t>
            </a:r>
            <a:endParaRPr lang="en-US" dirty="0"/>
          </a:p>
          <a:p>
            <a:pPr>
              <a:buClr>
                <a:srgbClr val="0F5494"/>
              </a:buClr>
            </a:pPr>
            <a:r>
              <a:rPr lang="en-US" sz="1600" i="0" dirty="0">
                <a:ea typeface="+mn-lt"/>
                <a:cs typeface="+mn-lt"/>
              </a:rPr>
              <a:t>Top-up to </a:t>
            </a:r>
            <a:r>
              <a:rPr lang="en-US" sz="1600" i="0" dirty="0" err="1">
                <a:ea typeface="+mn-lt"/>
                <a:cs typeface="+mn-lt"/>
              </a:rPr>
              <a:t>Eurodesk</a:t>
            </a:r>
            <a:r>
              <a:rPr lang="en-US" sz="1600" i="0" dirty="0">
                <a:ea typeface="+mn-lt"/>
                <a:cs typeface="+mn-lt"/>
              </a:rPr>
              <a:t> network by EUR 240,000 (↑10%)</a:t>
            </a:r>
            <a:endParaRPr lang="en-US" dirty="0"/>
          </a:p>
          <a:p>
            <a:pPr>
              <a:buClr>
                <a:srgbClr val="0F5494"/>
              </a:buClr>
            </a:pPr>
            <a:r>
              <a:rPr lang="en-US" sz="1600" i="0" dirty="0" err="1">
                <a:ea typeface="+mn-lt"/>
                <a:cs typeface="+mn-lt"/>
              </a:rPr>
              <a:t>Eurodesk</a:t>
            </a:r>
            <a:r>
              <a:rPr lang="en-US" sz="1600" i="0" dirty="0">
                <a:ea typeface="+mn-lt"/>
                <a:cs typeface="+mn-lt"/>
              </a:rPr>
              <a:t> Brussels link by EUR 70,000 (↑10%)</a:t>
            </a:r>
            <a:endParaRPr lang="en-US" dirty="0"/>
          </a:p>
          <a:p>
            <a:pPr>
              <a:buClr>
                <a:srgbClr val="0F5494"/>
              </a:buClr>
            </a:pPr>
            <a:r>
              <a:rPr lang="en-US" sz="1600" i="0" dirty="0">
                <a:ea typeface="+mn-lt"/>
                <a:cs typeface="+mn-lt"/>
              </a:rPr>
              <a:t>National Working Groups </a:t>
            </a:r>
            <a:r>
              <a:rPr lang="en-US" sz="1600" i="0" dirty="0" err="1">
                <a:ea typeface="+mn-lt"/>
                <a:cs typeface="+mn-lt"/>
              </a:rPr>
              <a:t>EUYouth</a:t>
            </a:r>
            <a:r>
              <a:rPr lang="en-US" sz="1600" i="0" dirty="0">
                <a:ea typeface="+mn-lt"/>
                <a:cs typeface="+mn-lt"/>
              </a:rPr>
              <a:t> dialogue by 100,000 EUR </a:t>
            </a:r>
            <a:r>
              <a:rPr lang="en-US" sz="1600" i="0" dirty="0" smtClean="0">
                <a:ea typeface="+mn-lt"/>
                <a:cs typeface="+mn-lt"/>
              </a:rPr>
              <a:t>(</a:t>
            </a:r>
            <a:r>
              <a:rPr lang="en-US" sz="1600" i="0" dirty="0">
                <a:ea typeface="+mn-lt"/>
                <a:cs typeface="+mn-lt"/>
              </a:rPr>
              <a:t>↑10%)</a:t>
            </a:r>
            <a:endParaRPr lang="en-US" dirty="0"/>
          </a:p>
          <a:p>
            <a:pPr>
              <a:buClr>
                <a:srgbClr val="0F5494"/>
              </a:buClr>
            </a:pPr>
            <a:r>
              <a:rPr lang="en-US" sz="1600" i="0" dirty="0">
                <a:ea typeface="+mn-lt"/>
                <a:cs typeface="+mn-lt"/>
              </a:rPr>
              <a:t>National Coordination EYY by EUR 4,5 million (new)</a:t>
            </a:r>
            <a:endParaRPr lang="en-US" dirty="0"/>
          </a:p>
          <a:p>
            <a:pPr>
              <a:buClr>
                <a:srgbClr val="0F5494"/>
              </a:buClr>
            </a:pPr>
            <a:r>
              <a:rPr lang="en-US" sz="1600" i="0" dirty="0">
                <a:ea typeface="+mn-lt"/>
                <a:cs typeface="+mn-lt"/>
              </a:rPr>
              <a:t>European Youth Forum by 500,000 (↑19%)</a:t>
            </a:r>
            <a:endParaRPr lang="en-US" dirty="0"/>
          </a:p>
          <a:p>
            <a:pPr>
              <a:buClr>
                <a:srgbClr val="0F5494"/>
              </a:buClr>
            </a:pPr>
            <a:endParaRPr lang="en-US" sz="1600" i="0" dirty="0">
              <a:ea typeface="+mn-lt"/>
              <a:cs typeface="+mn-l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679"/>
            <a:ext cx="1385811" cy="1274935"/>
          </a:xfrm>
          <a:prstGeom prst="rect">
            <a:avLst/>
          </a:prstGeom>
          <a:noFill/>
          <a:ln>
            <a:noFill/>
          </a:ln>
        </p:spPr>
      </p:pic>
      <p:pic>
        <p:nvPicPr>
          <p:cNvPr id="5" name="Picture 4"/>
          <p:cNvPicPr>
            <a:picLocks noChangeAspect="1"/>
          </p:cNvPicPr>
          <p:nvPr/>
        </p:nvPicPr>
        <p:blipFill>
          <a:blip r:embed="rId3"/>
          <a:stretch>
            <a:fillRect/>
          </a:stretch>
        </p:blipFill>
        <p:spPr>
          <a:xfrm>
            <a:off x="0" y="4083918"/>
            <a:ext cx="9144000" cy="1059582"/>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5407"/>
            <a:ext cx="1385811" cy="1274935"/>
          </a:xfrm>
          <a:prstGeom prst="rect">
            <a:avLst/>
          </a:prstGeom>
          <a:noFill/>
          <a:ln>
            <a:noFill/>
          </a:ln>
        </p:spPr>
      </p:pic>
    </p:spTree>
    <p:extLst>
      <p:ext uri="{BB962C8B-B14F-4D97-AF65-F5344CB8AC3E}">
        <p14:creationId xmlns:p14="http://schemas.microsoft.com/office/powerpoint/2010/main" val="1797903352"/>
      </p:ext>
    </p:extLst>
  </p:cSld>
  <p:clrMapOvr>
    <a:masterClrMapping/>
  </p:clrMapOvr>
</p:sld>
</file>

<file path=ppt/theme/theme1.xml><?xml version="1.0" encoding="utf-8"?>
<a:theme xmlns:a="http://schemas.openxmlformats.org/drawingml/2006/main" name="EC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5B48FF0CC296458A06F45EF4467227" ma:contentTypeVersion="12" ma:contentTypeDescription="Create a new document." ma:contentTypeScope="" ma:versionID="c411a8aea5ddb4c2db6c15822060f9de">
  <xsd:schema xmlns:xsd="http://www.w3.org/2001/XMLSchema" xmlns:xs="http://www.w3.org/2001/XMLSchema" xmlns:p="http://schemas.microsoft.com/office/2006/metadata/properties" xmlns:ns2="d5375bd6-41ca-4bd6-bd15-cc491fe67d56" xmlns:ns3="ca389862-8822-4f5b-b306-df79f3f1f689" targetNamespace="http://schemas.microsoft.com/office/2006/metadata/properties" ma:root="true" ma:fieldsID="f709ed952bdd3a4933aa1812933449a8" ns2:_="" ns3:_="">
    <xsd:import namespace="d5375bd6-41ca-4bd6-bd15-cc491fe67d56"/>
    <xsd:import namespace="ca389862-8822-4f5b-b306-df79f3f1f6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75bd6-41ca-4bd6-bd15-cc491fe67d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389862-8822-4f5b-b306-df79f3f1f6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6A012A-FBFF-4B10-B719-B9113EC0790F}">
  <ds:schemaRefs>
    <ds:schemaRef ds:uri="http://schemas.openxmlformats.org/package/2006/metadata/core-properties"/>
    <ds:schemaRef ds:uri="ca389862-8822-4f5b-b306-df79f3f1f689"/>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d5375bd6-41ca-4bd6-bd15-cc491fe67d56"/>
    <ds:schemaRef ds:uri="http://purl.org/dc/elements/1.1/"/>
  </ds:schemaRefs>
</ds:datastoreItem>
</file>

<file path=customXml/itemProps2.xml><?xml version="1.0" encoding="utf-8"?>
<ds:datastoreItem xmlns:ds="http://schemas.openxmlformats.org/officeDocument/2006/customXml" ds:itemID="{A3D8365C-6590-4999-ADE4-F6F79D82EFEC}">
  <ds:schemaRefs>
    <ds:schemaRef ds:uri="http://schemas.microsoft.com/sharepoint/v3/contenttype/forms"/>
  </ds:schemaRefs>
</ds:datastoreItem>
</file>

<file path=customXml/itemProps3.xml><?xml version="1.0" encoding="utf-8"?>
<ds:datastoreItem xmlns:ds="http://schemas.openxmlformats.org/officeDocument/2006/customXml" ds:itemID="{0D2F800B-994A-4864-8CFF-4C89F9AB710C}">
  <ds:schemaRefs>
    <ds:schemaRef ds:uri="ca389862-8822-4f5b-b306-df79f3f1f689"/>
    <ds:schemaRef ds:uri="d5375bd6-41ca-4bd6-bd15-cc491fe67d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EC_Blank</Template>
  <TotalTime>377</TotalTime>
  <Words>1311</Words>
  <Application>Microsoft Office PowerPoint</Application>
  <PresentationFormat>On-screen Show (16:9)</PresentationFormat>
  <Paragraphs>162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Arial,Sans-Serif</vt:lpstr>
      <vt:lpstr>Calibri</vt:lpstr>
      <vt:lpstr>EC Square Sans Cond Pro</vt:lpstr>
      <vt:lpstr>Verdana</vt:lpstr>
      <vt:lpstr>EC_Blank</vt:lpstr>
      <vt:lpstr>Ioannis Malekos Head of Unit DG EAC.B3</vt:lpstr>
      <vt:lpstr>The Year’s Main Objectives</vt:lpstr>
      <vt:lpstr>EYY solidarity with Ukraine</vt:lpstr>
      <vt:lpstr>Across 8 policy areas</vt:lpstr>
      <vt:lpstr>Flagship initiatives in the 8 policy areas</vt:lpstr>
      <vt:lpstr>Policy Dialogues as a flagship initiative</vt:lpstr>
      <vt:lpstr>Co-creation</vt:lpstr>
      <vt:lpstr>Examples of relevant activities for 2022</vt:lpstr>
      <vt:lpstr>Budget increases within Erasmus+ </vt:lpstr>
      <vt:lpstr>Budget increases within the European Solidarity Corps </vt:lpstr>
      <vt:lpstr>Visual identity </vt:lpstr>
      <vt:lpstr>New visuals</vt:lpstr>
      <vt:lpstr>EYY pages on the European Youth Portal</vt:lpstr>
      <vt:lpstr>EYY solidarity with Ukraine</vt:lpstr>
      <vt:lpstr>EYY2022 - Role of the National Agencies</vt:lpstr>
      <vt:lpstr>EYY2022 - Role of the National Agencies</vt:lpstr>
      <vt:lpstr>EYY solidarity with Ukraine</vt:lpstr>
      <vt:lpstr>Voice platform</vt:lpstr>
      <vt:lpstr>Upcoming events</vt:lpstr>
      <vt:lpstr>Getting involved </vt:lpstr>
      <vt:lpstr>Questions &amp; Answers ?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EVRARD Laurent (EAC-EXT)</dc:creator>
  <cp:lastModifiedBy>VUKOVIC JOHNSSON Jadranka (EAC)</cp:lastModifiedBy>
  <cp:revision>21</cp:revision>
  <dcterms:created xsi:type="dcterms:W3CDTF">2015-09-29T10:04:12Z</dcterms:created>
  <dcterms:modified xsi:type="dcterms:W3CDTF">2022-04-01T14:12:17Z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0x010100355B48FF0CC296458A06F45EF4467227</vt:lpwstr>
  </property>
</Properties>
</file>