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7" r:id="rId4"/>
    <p:sldId id="266" r:id="rId5"/>
    <p:sldId id="257" r:id="rId6"/>
    <p:sldId id="259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bmslovenia2021.voog.com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9A9519-C2DC-4D9D-B72E-A5B37EF37A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894" y="3579812"/>
            <a:ext cx="8144134" cy="1373070"/>
          </a:xfrm>
        </p:spPr>
        <p:txBody>
          <a:bodyPr/>
          <a:lstStyle/>
          <a:p>
            <a:r>
              <a:rPr lang="en-US" sz="36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Strategic Objectives </a:t>
            </a:r>
            <a:br>
              <a:rPr lang="en-US" sz="36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Network </a:t>
            </a:r>
            <a:br>
              <a:rPr lang="en-US" sz="36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2022-2024</a:t>
            </a:r>
            <a:r>
              <a:rPr lang="en-US" sz="1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BE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BE" sz="1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5149DBA-A28D-4B2B-9E44-55E8B3273F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107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0E526167-154F-4C02-AD37-C817CDA66422}"/>
              </a:ext>
            </a:extLst>
          </p:cNvPr>
          <p:cNvSpPr txBox="1"/>
          <p:nvPr/>
        </p:nvSpPr>
        <p:spPr>
          <a:xfrm>
            <a:off x="853637" y="74558"/>
            <a:ext cx="9438290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800" b="1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 on the discussions during :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en-US" sz="2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Business Meeting in (virtual) Germany, where we expressed our ideas for the future programs and formulated recommendations for the Commission and for the Network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en-US" sz="28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both</a:t>
            </a:r>
            <a:r>
              <a:rPr lang="en-US" sz="2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BM’s in (virtual and hybrid) Portugal where we discussed our approach of implementing strategies and policy frameworks of the renewed programs. 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en-US" sz="2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BM in Lju</a:t>
            </a:r>
            <a:r>
              <a:rPr lang="en-US" sz="28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bljana, where a draft text was discussed and agreed. The document was finalized by the Co-Group in preparation of the BM in Paris.</a:t>
            </a:r>
            <a:endParaRPr lang="nl-BE" sz="2800" dirty="0">
              <a:solidFill>
                <a:srgbClr val="000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11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2CCADB-704A-4548-87FD-7301D67F5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Shaping the network…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C34563-DB98-4822-B551-04231F25A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Values and purpose of the network</a:t>
            </a:r>
          </a:p>
          <a:p>
            <a:endParaRPr lang="en-US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Capacity, development and challenges of the network</a:t>
            </a:r>
          </a:p>
          <a:p>
            <a:endParaRPr lang="en-US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Role of the Co-group, principles and ways of working</a:t>
            </a:r>
          </a:p>
          <a:p>
            <a:endParaRPr lang="en-US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 and visibility</a:t>
            </a:r>
          </a:p>
          <a:p>
            <a:endParaRPr lang="en-US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9746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2CCADB-704A-4548-87FD-7301D67F5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3 strategic objectives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C34563-DB98-4822-B551-04231F25A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trengthen the capacity </a:t>
            </a:r>
            <a:r>
              <a:rPr lang="en-US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visibility </a:t>
            </a:r>
            <a:r>
              <a:rPr lang="en-US" sz="2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Youth NA’s and the Network</a:t>
            </a:r>
          </a:p>
          <a:p>
            <a:endParaRPr lang="en-US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Maintain and strengthen the Youth specific identity of the two programs</a:t>
            </a:r>
          </a:p>
          <a:p>
            <a:endParaRPr lang="en-US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part of the community of practice in the youth field, support and contribute to the EU Youth Strategy and the European Youth Work Agenda</a:t>
            </a:r>
          </a:p>
          <a:p>
            <a:endParaRPr lang="en-US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7110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5AB062-CA08-4746-87CC-7A34FFA25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Developing an action plan 2022-2024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B3F7C8-C4DB-4E9B-B892-5BEC86728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366" y="2336873"/>
            <a:ext cx="10169816" cy="3767899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Workplan Matrix is linked on the BM Website for </a:t>
            </a:r>
            <a:r>
              <a:rPr lang="en-GB"/>
              <a:t>you to review </a:t>
            </a:r>
            <a:r>
              <a:rPr lang="en-GB" dirty="0">
                <a:hlinkClick r:id="rId2"/>
              </a:rPr>
              <a:t>https://bmslovenia2021.voog.com/documents</a:t>
            </a:r>
            <a:endParaRPr lang="en-GB" dirty="0"/>
          </a:p>
          <a:p>
            <a:pPr lvl="1"/>
            <a:r>
              <a:rPr lang="en-GB" dirty="0"/>
              <a:t>Beginning with the action plan for the Strategic Priorities outlined earlier – </a:t>
            </a:r>
          </a:p>
          <a:p>
            <a:pPr lvl="1"/>
            <a:r>
              <a:rPr lang="en-GB" dirty="0"/>
              <a:t>likely to expand to incorporate communication activities</a:t>
            </a:r>
          </a:p>
          <a:p>
            <a:pPr lvl="1"/>
            <a:r>
              <a:rPr lang="en-GB" dirty="0"/>
              <a:t>Outlines the preliminary actions, discussions and reflections which either are happening or need to happen in order to achieve our stated strategic objectives.</a:t>
            </a:r>
          </a:p>
          <a:p>
            <a:endParaRPr lang="en-GB" dirty="0"/>
          </a:p>
          <a:p>
            <a:r>
              <a:rPr lang="en-GB" dirty="0"/>
              <a:t>Began after the BM in Slovenia in 2021 – ends after the BM in Hungary 2024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Co-operation from the Network of Erasmus+ Youth &amp; ESC National agencies and its support structures : </a:t>
            </a:r>
            <a:r>
              <a:rPr lang="en-GB" dirty="0" err="1"/>
              <a:t>CoGroup</a:t>
            </a:r>
            <a:r>
              <a:rPr lang="en-GB" dirty="0"/>
              <a:t>/SALTOs/ KMST/ SNACs / TCA/ RAY and future support roles etc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3600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A5C98-E6CC-4587-8BA1-1582D844E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Making it work…</a:t>
            </a:r>
            <a:endParaRPr lang="en-GB" sz="44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10C12B-7258-4C4C-AD5B-8A61EC9A3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429113" cy="4200561"/>
          </a:xfrm>
        </p:spPr>
        <p:txBody>
          <a:bodyPr>
            <a:normAutofit/>
          </a:bodyPr>
          <a:lstStyle/>
          <a:p>
            <a:pPr marL="457200" indent="-457200">
              <a:buAutoNum type="alphaUcPeriod"/>
            </a:pPr>
            <a:r>
              <a:rPr lang="en-US" dirty="0" smtClean="0"/>
              <a:t>Support </a:t>
            </a:r>
            <a:r>
              <a:rPr lang="en-US" dirty="0"/>
              <a:t>for meetings of the Co-Group and </a:t>
            </a:r>
            <a:r>
              <a:rPr lang="en-US" dirty="0" smtClean="0"/>
              <a:t>BMs</a:t>
            </a:r>
          </a:p>
          <a:p>
            <a:pPr lvl="1"/>
            <a:r>
              <a:rPr lang="en-US" dirty="0"/>
              <a:t>Tasks of one freelancer, </a:t>
            </a:r>
            <a:r>
              <a:rPr lang="en-US" dirty="0" smtClean="0"/>
              <a:t>contracted and supported </a:t>
            </a:r>
            <a:r>
              <a:rPr lang="en-US" dirty="0"/>
              <a:t>by one NA out of the Co-Group, </a:t>
            </a:r>
            <a:r>
              <a:rPr lang="en-US" dirty="0" smtClean="0"/>
              <a:t>costs </a:t>
            </a:r>
            <a:r>
              <a:rPr lang="en-US" dirty="0"/>
              <a:t>followed up through time </a:t>
            </a:r>
            <a:r>
              <a:rPr lang="en-US" dirty="0" smtClean="0"/>
              <a:t>sheets, sharing of costs through </a:t>
            </a:r>
            <a:r>
              <a:rPr lang="en-US" dirty="0"/>
              <a:t>the key used in other projects, to be reimbursed through invoices of contracting NA</a:t>
            </a:r>
            <a:endParaRPr lang="en-US" dirty="0" smtClean="0"/>
          </a:p>
          <a:p>
            <a:pPr lvl="1"/>
            <a:r>
              <a:rPr lang="en-US" dirty="0" smtClean="0"/>
              <a:t>Total costs: 24.000</a:t>
            </a:r>
            <a:r>
              <a:rPr lang="en-US" dirty="0"/>
              <a:t>€ / year</a:t>
            </a:r>
          </a:p>
          <a:p>
            <a:pPr marL="457200" indent="-457200">
              <a:buAutoNum type="alphaUcPeriod" startAt="2"/>
            </a:pPr>
            <a:r>
              <a:rPr lang="en-US" dirty="0" smtClean="0"/>
              <a:t>Support </a:t>
            </a:r>
            <a:r>
              <a:rPr lang="en-US" dirty="0"/>
              <a:t>for internal and external network </a:t>
            </a:r>
            <a:r>
              <a:rPr lang="en-US" dirty="0" smtClean="0"/>
              <a:t>communication</a:t>
            </a:r>
          </a:p>
          <a:p>
            <a:pPr lvl="1"/>
            <a:r>
              <a:rPr lang="en-US" dirty="0"/>
              <a:t>Tasks of one freelancer, contracted and supported by one NA out of the Co-Group, costs followed up through time sheets, sharing of costs through the key used in other projects, to be reimbursed through invoices of contracting NA</a:t>
            </a:r>
          </a:p>
          <a:p>
            <a:pPr lvl="1"/>
            <a:r>
              <a:rPr lang="en-US" dirty="0"/>
              <a:t>Total </a:t>
            </a:r>
            <a:r>
              <a:rPr lang="en-US" dirty="0" smtClean="0"/>
              <a:t>costs: 36.000</a:t>
            </a:r>
            <a:r>
              <a:rPr lang="en-US" dirty="0"/>
              <a:t>€ / year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2732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6A5C98-E6CC-4587-8BA1-1582D844E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Making it work…</a:t>
            </a:r>
            <a:endParaRPr lang="en-GB" sz="44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10C12B-7258-4C4C-AD5B-8A61EC9A3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10429113" cy="4200561"/>
          </a:xfrm>
        </p:spPr>
        <p:txBody>
          <a:bodyPr>
            <a:normAutofit/>
          </a:bodyPr>
          <a:lstStyle/>
          <a:p>
            <a:pPr marL="457200" indent="-457200">
              <a:buAutoNum type="alphaUcPeriod" startAt="3"/>
            </a:pPr>
            <a:r>
              <a:rPr lang="en-US" dirty="0" smtClean="0"/>
              <a:t>Support </a:t>
            </a:r>
            <a:r>
              <a:rPr lang="en-US" dirty="0"/>
              <a:t>for development costs for communication tools in </a:t>
            </a:r>
            <a:r>
              <a:rPr lang="en-US" dirty="0" smtClean="0"/>
              <a:t>2022/23</a:t>
            </a:r>
          </a:p>
          <a:p>
            <a:pPr lvl="1"/>
            <a:r>
              <a:rPr lang="en-US" dirty="0" smtClean="0"/>
              <a:t>Conceptual and technical development </a:t>
            </a:r>
            <a:r>
              <a:rPr lang="en-US" dirty="0"/>
              <a:t>of an Internal </a:t>
            </a:r>
            <a:r>
              <a:rPr lang="en-US" dirty="0" smtClean="0"/>
              <a:t>Newsletter, a </a:t>
            </a:r>
            <a:r>
              <a:rPr lang="en-US" dirty="0"/>
              <a:t>portal for websites of NAs, SNACs and other NA </a:t>
            </a:r>
            <a:r>
              <a:rPr lang="en-US" dirty="0" smtClean="0"/>
              <a:t>projects, the </a:t>
            </a:r>
            <a:r>
              <a:rPr lang="en-US" dirty="0"/>
              <a:t>map of the Network </a:t>
            </a:r>
            <a:r>
              <a:rPr lang="en-US" dirty="0" smtClean="0"/>
              <a:t>structures, a </a:t>
            </a:r>
            <a:r>
              <a:rPr lang="en-US" dirty="0"/>
              <a:t>“</a:t>
            </a:r>
            <a:r>
              <a:rPr lang="en-US" dirty="0" err="1"/>
              <a:t>Programme</a:t>
            </a:r>
            <a:r>
              <a:rPr lang="en-US" dirty="0"/>
              <a:t> Brief</a:t>
            </a:r>
            <a:r>
              <a:rPr lang="en-US" dirty="0" smtClean="0"/>
              <a:t>”, </a:t>
            </a:r>
            <a:r>
              <a:rPr lang="en-US" dirty="0"/>
              <a:t>sharing of costs through the key used in other projects, to be reimbursed through invoices of contracting NA</a:t>
            </a:r>
            <a:endParaRPr lang="en-US" dirty="0" smtClean="0"/>
          </a:p>
          <a:p>
            <a:pPr lvl="1"/>
            <a:r>
              <a:rPr lang="en-US" dirty="0" smtClean="0"/>
              <a:t>Total costs: 60.000</a:t>
            </a:r>
            <a:r>
              <a:rPr lang="en-US" dirty="0"/>
              <a:t>€ in 2022/23</a:t>
            </a:r>
          </a:p>
          <a:p>
            <a:pPr marL="457200" indent="-457200">
              <a:buAutoNum type="alphaUcPeriod" startAt="4"/>
            </a:pPr>
            <a:r>
              <a:rPr lang="en-US" dirty="0" smtClean="0"/>
              <a:t>Support </a:t>
            </a:r>
            <a:r>
              <a:rPr lang="en-US" dirty="0"/>
              <a:t>for costs for meetings of the </a:t>
            </a:r>
            <a:r>
              <a:rPr lang="en-US" dirty="0" smtClean="0"/>
              <a:t>Co-Group</a:t>
            </a:r>
          </a:p>
          <a:p>
            <a:pPr lvl="1"/>
            <a:r>
              <a:rPr lang="en-US" dirty="0"/>
              <a:t>Costs for meetings of the Co-Group to be reimbursed to the hosting NA through the calculation and payments of participants of the </a:t>
            </a:r>
            <a:r>
              <a:rPr lang="en-US" dirty="0" smtClean="0"/>
              <a:t>BMs</a:t>
            </a:r>
          </a:p>
          <a:p>
            <a:pPr lvl="1"/>
            <a:r>
              <a:rPr lang="en-GB" dirty="0" smtClean="0"/>
              <a:t>Total </a:t>
            </a:r>
            <a:r>
              <a:rPr lang="en-GB" dirty="0"/>
              <a:t>costs: </a:t>
            </a:r>
            <a:r>
              <a:rPr lang="en-GB" dirty="0" smtClean="0"/>
              <a:t>4.000€-5.000€ /Business Meeting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30625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TM04033917[[fn=Berlijn]]</Template>
  <TotalTime>0</TotalTime>
  <Words>521</Words>
  <Application>Microsoft Office PowerPoint</Application>
  <PresentationFormat>Breitbild</PresentationFormat>
  <Paragraphs>47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Verdana</vt:lpstr>
      <vt:lpstr>Berlijn</vt:lpstr>
      <vt:lpstr>Strategic Objectives  of the Network  2022-2024  </vt:lpstr>
      <vt:lpstr>PowerPoint-Präsentation</vt:lpstr>
      <vt:lpstr>Shaping the network…</vt:lpstr>
      <vt:lpstr>3 strategic objectives</vt:lpstr>
      <vt:lpstr>Developing an action plan 2022-2024</vt:lpstr>
      <vt:lpstr>Making it work…</vt:lpstr>
      <vt:lpstr>Making it work…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Objectives  of the Network  2021-2024</dc:title>
  <dc:creator>Koen Lambert</dc:creator>
  <cp:lastModifiedBy>Hans-Georg Wicke</cp:lastModifiedBy>
  <cp:revision>6</cp:revision>
  <dcterms:created xsi:type="dcterms:W3CDTF">2021-10-06T20:18:32Z</dcterms:created>
  <dcterms:modified xsi:type="dcterms:W3CDTF">2022-04-06T07:03:48Z</dcterms:modified>
</cp:coreProperties>
</file>