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0" r:id="rId6"/>
    <p:sldId id="259" r:id="rId7"/>
    <p:sldId id="262" r:id="rId8"/>
    <p:sldId id="263" r:id="rId9"/>
    <p:sldId id="267" r:id="rId10"/>
    <p:sldId id="260" r:id="rId11"/>
    <p:sldId id="264" r:id="rId12"/>
    <p:sldId id="266" r:id="rId13"/>
    <p:sldId id="268" r:id="rId14"/>
    <p:sldId id="269" r:id="rId15"/>
    <p:sldId id="261" r:id="rId16"/>
  </p:sldIdLst>
  <p:sldSz cx="12192000" cy="6858000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Tabac Sans" panose="020B0604020202020204" charset="-18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ZS Evaluace" initials="" lastIdx="8" clrIdx="0"/>
  <p:cmAuthor id="1" name="Trtková Alžběta" initials="TA" lastIdx="35" clrIdx="1">
    <p:extLst>
      <p:ext uri="{19B8F6BF-5375-455C-9EA6-DF929625EA0E}">
        <p15:presenceInfo xmlns:p15="http://schemas.microsoft.com/office/powerpoint/2012/main" userId="S-1-5-21-1068847423-3288590978-3109383046-4804" providerId="AD"/>
      </p:ext>
    </p:extLst>
  </p:cmAuthor>
  <p:cmAuthor id="2" name="Jakub Náprstek" initials="JN" lastIdx="3" clrIdx="2">
    <p:extLst>
      <p:ext uri="{19B8F6BF-5375-455C-9EA6-DF929625EA0E}">
        <p15:presenceInfo xmlns:p15="http://schemas.microsoft.com/office/powerpoint/2012/main" userId="5a181a0d751994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300"/>
    <a:srgbClr val="9377B4"/>
    <a:srgbClr val="4F94CF"/>
    <a:srgbClr val="D25A7B"/>
    <a:srgbClr val="FEC735"/>
    <a:srgbClr val="AFCC36"/>
    <a:srgbClr val="899297"/>
    <a:srgbClr val="42C0F1"/>
    <a:srgbClr val="EE712F"/>
    <a:srgbClr val="899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44F77-538C-4AC7-9108-507B74F2D695}" v="5" dt="2023-04-18T07:53:17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86376"/>
  </p:normalViewPr>
  <p:slideViewPr>
    <p:cSldViewPr snapToGrid="0">
      <p:cViewPr varScale="1">
        <p:scale>
          <a:sx n="86" d="100"/>
          <a:sy n="86" d="100"/>
        </p:scale>
        <p:origin x="73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7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ser Šimon" userId="d196e835-0ee1-4f72-b5c4-23135b7da378" providerId="ADAL" clId="{33744F77-538C-4AC7-9108-507B74F2D695}"/>
    <pc:docChg chg="custSel addSld delSld modSld sldOrd">
      <pc:chgData name="Presser Šimon" userId="d196e835-0ee1-4f72-b5c4-23135b7da378" providerId="ADAL" clId="{33744F77-538C-4AC7-9108-507B74F2D695}" dt="2023-04-18T07:53:53.701" v="680" actId="20577"/>
      <pc:docMkLst>
        <pc:docMk/>
      </pc:docMkLst>
      <pc:sldChg chg="del">
        <pc:chgData name="Presser Šimon" userId="d196e835-0ee1-4f72-b5c4-23135b7da378" providerId="ADAL" clId="{33744F77-538C-4AC7-9108-507B74F2D695}" dt="2023-04-18T07:17:55.519" v="323" actId="47"/>
        <pc:sldMkLst>
          <pc:docMk/>
          <pc:sldMk cId="1591554961" sldId="257"/>
        </pc:sldMkLst>
      </pc:sldChg>
      <pc:sldChg chg="ord">
        <pc:chgData name="Presser Šimon" userId="d196e835-0ee1-4f72-b5c4-23135b7da378" providerId="ADAL" clId="{33744F77-538C-4AC7-9108-507B74F2D695}" dt="2023-04-17T08:29:16.813" v="1"/>
        <pc:sldMkLst>
          <pc:docMk/>
          <pc:sldMk cId="2676581717" sldId="259"/>
        </pc:sldMkLst>
      </pc:sldChg>
      <pc:sldChg chg="modSp mod">
        <pc:chgData name="Presser Šimon" userId="d196e835-0ee1-4f72-b5c4-23135b7da378" providerId="ADAL" clId="{33744F77-538C-4AC7-9108-507B74F2D695}" dt="2023-04-18T07:28:50.862" v="446" actId="255"/>
        <pc:sldMkLst>
          <pc:docMk/>
          <pc:sldMk cId="1149190860" sldId="260"/>
        </pc:sldMkLst>
        <pc:spChg chg="mod">
          <ac:chgData name="Presser Šimon" userId="d196e835-0ee1-4f72-b5c4-23135b7da378" providerId="ADAL" clId="{33744F77-538C-4AC7-9108-507B74F2D695}" dt="2023-04-18T07:18:59.007" v="365" actId="6549"/>
          <ac:spMkLst>
            <pc:docMk/>
            <pc:sldMk cId="1149190860" sldId="260"/>
            <ac:spMk id="11" creationId="{4253576A-B586-8417-2DD4-BFA39FFD8FBB}"/>
          </ac:spMkLst>
        </pc:spChg>
        <pc:spChg chg="mod">
          <ac:chgData name="Presser Šimon" userId="d196e835-0ee1-4f72-b5c4-23135b7da378" providerId="ADAL" clId="{33744F77-538C-4AC7-9108-507B74F2D695}" dt="2023-04-18T07:28:50.862" v="446" actId="255"/>
          <ac:spMkLst>
            <pc:docMk/>
            <pc:sldMk cId="1149190860" sldId="260"/>
            <ac:spMk id="12" creationId="{0AF1F48A-6C9B-FFE9-987A-9F790AEE142D}"/>
          </ac:spMkLst>
        </pc:spChg>
      </pc:sldChg>
      <pc:sldChg chg="modSp mod ord">
        <pc:chgData name="Presser Šimon" userId="d196e835-0ee1-4f72-b5c4-23135b7da378" providerId="ADAL" clId="{33744F77-538C-4AC7-9108-507B74F2D695}" dt="2023-04-18T07:28:15.574" v="410" actId="20577"/>
        <pc:sldMkLst>
          <pc:docMk/>
          <pc:sldMk cId="3719669278" sldId="261"/>
        </pc:sldMkLst>
        <pc:spChg chg="mod">
          <ac:chgData name="Presser Šimon" userId="d196e835-0ee1-4f72-b5c4-23135b7da378" providerId="ADAL" clId="{33744F77-538C-4AC7-9108-507B74F2D695}" dt="2023-04-18T07:28:15.574" v="410" actId="20577"/>
          <ac:spMkLst>
            <pc:docMk/>
            <pc:sldMk cId="3719669278" sldId="261"/>
            <ac:spMk id="12" creationId="{0AF1F48A-6C9B-FFE9-987A-9F790AEE142D}"/>
          </ac:spMkLst>
        </pc:spChg>
      </pc:sldChg>
      <pc:sldChg chg="addSp modSp mod ord">
        <pc:chgData name="Presser Šimon" userId="d196e835-0ee1-4f72-b5c4-23135b7da378" providerId="ADAL" clId="{33744F77-538C-4AC7-9108-507B74F2D695}" dt="2023-04-18T07:30:37.909" v="468" actId="20577"/>
        <pc:sldMkLst>
          <pc:docMk/>
          <pc:sldMk cId="2668772288" sldId="263"/>
        </pc:sldMkLst>
        <pc:spChg chg="mod">
          <ac:chgData name="Presser Šimon" userId="d196e835-0ee1-4f72-b5c4-23135b7da378" providerId="ADAL" clId="{33744F77-538C-4AC7-9108-507B74F2D695}" dt="2023-04-18T07:30:37.909" v="468" actId="20577"/>
          <ac:spMkLst>
            <pc:docMk/>
            <pc:sldMk cId="2668772288" sldId="263"/>
            <ac:spMk id="3" creationId="{DE0AF770-1206-743B-4CC8-D501A692FEBA}"/>
          </ac:spMkLst>
        </pc:spChg>
        <pc:picChg chg="add mod">
          <ac:chgData name="Presser Šimon" userId="d196e835-0ee1-4f72-b5c4-23135b7da378" providerId="ADAL" clId="{33744F77-538C-4AC7-9108-507B74F2D695}" dt="2023-04-18T07:20:27.319" v="375" actId="1036"/>
          <ac:picMkLst>
            <pc:docMk/>
            <pc:sldMk cId="2668772288" sldId="263"/>
            <ac:picMk id="5" creationId="{8EB8B0D8-7683-56C9-D3BD-80ADC31A3139}"/>
          </ac:picMkLst>
        </pc:picChg>
      </pc:sldChg>
      <pc:sldChg chg="modSp mod">
        <pc:chgData name="Presser Šimon" userId="d196e835-0ee1-4f72-b5c4-23135b7da378" providerId="ADAL" clId="{33744F77-538C-4AC7-9108-507B74F2D695}" dt="2023-04-18T07:21:08.215" v="379" actId="6549"/>
        <pc:sldMkLst>
          <pc:docMk/>
          <pc:sldMk cId="3960424809" sldId="264"/>
        </pc:sldMkLst>
        <pc:spChg chg="mod">
          <ac:chgData name="Presser Šimon" userId="d196e835-0ee1-4f72-b5c4-23135b7da378" providerId="ADAL" clId="{33744F77-538C-4AC7-9108-507B74F2D695}" dt="2023-04-18T07:21:08.215" v="379" actId="6549"/>
          <ac:spMkLst>
            <pc:docMk/>
            <pc:sldMk cId="3960424809" sldId="264"/>
            <ac:spMk id="3" creationId="{981DFC75-09EA-0D9A-A039-1A518D60B8D8}"/>
          </ac:spMkLst>
        </pc:spChg>
      </pc:sldChg>
      <pc:sldChg chg="del">
        <pc:chgData name="Presser Šimon" userId="d196e835-0ee1-4f72-b5c4-23135b7da378" providerId="ADAL" clId="{33744F77-538C-4AC7-9108-507B74F2D695}" dt="2023-04-18T07:20:44.568" v="376" actId="47"/>
        <pc:sldMkLst>
          <pc:docMk/>
          <pc:sldMk cId="2403134622" sldId="265"/>
        </pc:sldMkLst>
      </pc:sldChg>
      <pc:sldChg chg="modSp add mod">
        <pc:chgData name="Presser Šimon" userId="d196e835-0ee1-4f72-b5c4-23135b7da378" providerId="ADAL" clId="{33744F77-538C-4AC7-9108-507B74F2D695}" dt="2023-04-17T08:30:18.734" v="73" actId="20577"/>
        <pc:sldMkLst>
          <pc:docMk/>
          <pc:sldMk cId="1701276916" sldId="266"/>
        </pc:sldMkLst>
        <pc:spChg chg="mod">
          <ac:chgData name="Presser Šimon" userId="d196e835-0ee1-4f72-b5c4-23135b7da378" providerId="ADAL" clId="{33744F77-538C-4AC7-9108-507B74F2D695}" dt="2023-04-17T08:29:54.469" v="10" actId="20577"/>
          <ac:spMkLst>
            <pc:docMk/>
            <pc:sldMk cId="1701276916" sldId="266"/>
            <ac:spMk id="2" creationId="{F7A9C8A1-6043-5DBE-BB86-72CFD42A4312}"/>
          </ac:spMkLst>
        </pc:spChg>
        <pc:spChg chg="mod">
          <ac:chgData name="Presser Šimon" userId="d196e835-0ee1-4f72-b5c4-23135b7da378" providerId="ADAL" clId="{33744F77-538C-4AC7-9108-507B74F2D695}" dt="2023-04-17T08:30:18.734" v="73" actId="20577"/>
          <ac:spMkLst>
            <pc:docMk/>
            <pc:sldMk cId="1701276916" sldId="266"/>
            <ac:spMk id="3" creationId="{6D786FD1-B4E8-3F22-308B-705EC4295712}"/>
          </ac:spMkLst>
        </pc:spChg>
      </pc:sldChg>
      <pc:sldChg chg="modSp add mod ord">
        <pc:chgData name="Presser Šimon" userId="d196e835-0ee1-4f72-b5c4-23135b7da378" providerId="ADAL" clId="{33744F77-538C-4AC7-9108-507B74F2D695}" dt="2023-04-18T07:18:43.173" v="364" actId="20577"/>
        <pc:sldMkLst>
          <pc:docMk/>
          <pc:sldMk cId="1147587914" sldId="267"/>
        </pc:sldMkLst>
        <pc:spChg chg="mod">
          <ac:chgData name="Presser Šimon" userId="d196e835-0ee1-4f72-b5c4-23135b7da378" providerId="ADAL" clId="{33744F77-538C-4AC7-9108-507B74F2D695}" dt="2023-04-18T07:18:43.173" v="364" actId="20577"/>
          <ac:spMkLst>
            <pc:docMk/>
            <pc:sldMk cId="1147587914" sldId="267"/>
            <ac:spMk id="11" creationId="{4253576A-B586-8417-2DD4-BFA39FFD8FBB}"/>
          </ac:spMkLst>
        </pc:spChg>
        <pc:spChg chg="mod">
          <ac:chgData name="Presser Šimon" userId="d196e835-0ee1-4f72-b5c4-23135b7da378" providerId="ADAL" clId="{33744F77-538C-4AC7-9108-507B74F2D695}" dt="2023-04-17T08:34:14.565" v="89" actId="20577"/>
          <ac:spMkLst>
            <pc:docMk/>
            <pc:sldMk cId="1147587914" sldId="267"/>
            <ac:spMk id="12" creationId="{0AF1F48A-6C9B-FFE9-987A-9F790AEE142D}"/>
          </ac:spMkLst>
        </pc:spChg>
      </pc:sldChg>
      <pc:sldChg chg="modSp new mod">
        <pc:chgData name="Presser Šimon" userId="d196e835-0ee1-4f72-b5c4-23135b7da378" providerId="ADAL" clId="{33744F77-538C-4AC7-9108-507B74F2D695}" dt="2023-04-18T07:52:02.246" v="571" actId="20577"/>
        <pc:sldMkLst>
          <pc:docMk/>
          <pc:sldMk cId="3774810738" sldId="268"/>
        </pc:sldMkLst>
        <pc:spChg chg="mod">
          <ac:chgData name="Presser Šimon" userId="d196e835-0ee1-4f72-b5c4-23135b7da378" providerId="ADAL" clId="{33744F77-538C-4AC7-9108-507B74F2D695}" dt="2023-04-18T07:27:07.607" v="385" actId="20577"/>
          <ac:spMkLst>
            <pc:docMk/>
            <pc:sldMk cId="3774810738" sldId="268"/>
            <ac:spMk id="2" creationId="{34B0E06D-AF6E-7C75-B293-7DFBB41EF9D4}"/>
          </ac:spMkLst>
        </pc:spChg>
        <pc:spChg chg="mod">
          <ac:chgData name="Presser Šimon" userId="d196e835-0ee1-4f72-b5c4-23135b7da378" providerId="ADAL" clId="{33744F77-538C-4AC7-9108-507B74F2D695}" dt="2023-04-18T07:52:02.246" v="571" actId="20577"/>
          <ac:spMkLst>
            <pc:docMk/>
            <pc:sldMk cId="3774810738" sldId="268"/>
            <ac:spMk id="3" creationId="{B65E8C7E-E507-F6BB-754E-3F6EFE2764BB}"/>
          </ac:spMkLst>
        </pc:spChg>
      </pc:sldChg>
      <pc:sldChg chg="modSp new mod">
        <pc:chgData name="Presser Šimon" userId="d196e835-0ee1-4f72-b5c4-23135b7da378" providerId="ADAL" clId="{33744F77-538C-4AC7-9108-507B74F2D695}" dt="2023-04-18T07:28:03.270" v="409" actId="20577"/>
        <pc:sldMkLst>
          <pc:docMk/>
          <pc:sldMk cId="3172776963" sldId="269"/>
        </pc:sldMkLst>
        <pc:spChg chg="mod">
          <ac:chgData name="Presser Šimon" userId="d196e835-0ee1-4f72-b5c4-23135b7da378" providerId="ADAL" clId="{33744F77-538C-4AC7-9108-507B74F2D695}" dt="2023-04-17T12:47:03.583" v="220" actId="20577"/>
          <ac:spMkLst>
            <pc:docMk/>
            <pc:sldMk cId="3172776963" sldId="269"/>
            <ac:spMk id="2" creationId="{9F891703-0972-79BA-15E2-AE3A61B95908}"/>
          </ac:spMkLst>
        </pc:spChg>
        <pc:spChg chg="mod">
          <ac:chgData name="Presser Šimon" userId="d196e835-0ee1-4f72-b5c4-23135b7da378" providerId="ADAL" clId="{33744F77-538C-4AC7-9108-507B74F2D695}" dt="2023-04-18T07:28:03.270" v="409" actId="20577"/>
          <ac:spMkLst>
            <pc:docMk/>
            <pc:sldMk cId="3172776963" sldId="269"/>
            <ac:spMk id="3" creationId="{18F57FA6-7B89-BDB4-3B5E-2C7CC82564F3}"/>
          </ac:spMkLst>
        </pc:spChg>
      </pc:sldChg>
      <pc:sldChg chg="modSp add mod">
        <pc:chgData name="Presser Šimon" userId="d196e835-0ee1-4f72-b5c4-23135b7da378" providerId="ADAL" clId="{33744F77-538C-4AC7-9108-507B74F2D695}" dt="2023-04-18T07:53:53.701" v="680" actId="20577"/>
        <pc:sldMkLst>
          <pc:docMk/>
          <pc:sldMk cId="2478391136" sldId="270"/>
        </pc:sldMkLst>
        <pc:spChg chg="mod">
          <ac:chgData name="Presser Šimon" userId="d196e835-0ee1-4f72-b5c4-23135b7da378" providerId="ADAL" clId="{33744F77-538C-4AC7-9108-507B74F2D695}" dt="2023-04-18T07:53:53.701" v="680" actId="20577"/>
          <ac:spMkLst>
            <pc:docMk/>
            <pc:sldMk cId="2478391136" sldId="270"/>
            <ac:spMk id="11" creationId="{4253576A-B586-8417-2DD4-BFA39FFD8FBB}"/>
          </ac:spMkLst>
        </pc:spChg>
        <pc:spChg chg="mod">
          <ac:chgData name="Presser Šimon" userId="d196e835-0ee1-4f72-b5c4-23135b7da378" providerId="ADAL" clId="{33744F77-538C-4AC7-9108-507B74F2D695}" dt="2023-04-18T07:53:23.379" v="585" actId="20577"/>
          <ac:spMkLst>
            <pc:docMk/>
            <pc:sldMk cId="2478391136" sldId="270"/>
            <ac:spMk id="12" creationId="{0AF1F48A-6C9B-FFE9-987A-9F790AEE142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1CBBD21-5629-AD45-A181-4A547653BF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C70BCE-9599-8D43-83C1-6F208C02F9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1875A-0890-6141-9E83-EB3B15173084}" type="datetimeFigureOut">
              <a:t>18.04.2023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4897CD-1719-CF4C-B533-1F845C40D8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A1C04A-327D-2442-BEB8-104E474B73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BC7F0-0461-6743-8459-1ABBB8D59BE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498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agram.com/dzs_cz/" TargetMode="External"/><Relationship Id="rId13" Type="http://schemas.openxmlformats.org/officeDocument/2006/relationships/image" Target="../media/image49.svg"/><Relationship Id="rId3" Type="http://schemas.openxmlformats.org/officeDocument/2006/relationships/image" Target="../media/image47.png"/><Relationship Id="rId7" Type="http://schemas.openxmlformats.org/officeDocument/2006/relationships/hyperlink" Target="http://www.facebook.com/studyincz" TargetMode="External"/><Relationship Id="rId12" Type="http://schemas.openxmlformats.org/officeDocument/2006/relationships/image" Target="../media/image48.png"/><Relationship Id="rId17" Type="http://schemas.microsoft.com/office/2007/relationships/hdphoto" Target="../media/hdphoto1.wdp"/><Relationship Id="rId2" Type="http://schemas.openxmlformats.org/officeDocument/2006/relationships/image" Target="../media/image46.png"/><Relationship Id="rId16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facebook.com/mladezvakci" TargetMode="External"/><Relationship Id="rId11" Type="http://schemas.openxmlformats.org/officeDocument/2006/relationships/hyperlink" Target="http://www.youtube.com/channel/UCG0LN9Gh9Hjc2803QuuPoOw" TargetMode="External"/><Relationship Id="rId5" Type="http://schemas.openxmlformats.org/officeDocument/2006/relationships/hyperlink" Target="http://www.facebook.com/erasmusplusCR" TargetMode="External"/><Relationship Id="rId15" Type="http://schemas.openxmlformats.org/officeDocument/2006/relationships/image" Target="../media/image51.svg"/><Relationship Id="rId10" Type="http://schemas.openxmlformats.org/officeDocument/2006/relationships/hyperlink" Target="http://www.linkedin.com/company/dzs_cz/" TargetMode="External"/><Relationship Id="rId4" Type="http://schemas.openxmlformats.org/officeDocument/2006/relationships/hyperlink" Target="http://www.facebook.com/dumzahranicnispoluprace" TargetMode="External"/><Relationship Id="rId9" Type="http://schemas.openxmlformats.org/officeDocument/2006/relationships/hyperlink" Target="http://twitter.com/dzs_cz" TargetMode="External"/><Relationship Id="rId14" Type="http://schemas.openxmlformats.org/officeDocument/2006/relationships/image" Target="../media/image5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5842" y="169049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7786" y="2437110"/>
            <a:ext cx="5256328" cy="152486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50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169A20-F627-704A-BD2F-D272CE988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776" y="6082404"/>
            <a:ext cx="3144913" cy="431432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7D9B6FB-C9FE-2E48-A09B-090DDAB0CC21}"/>
              </a:ext>
            </a:extLst>
          </p:cNvPr>
          <p:cNvCxnSpPr>
            <a:cxnSpLocks/>
          </p:cNvCxnSpPr>
          <p:nvPr userDrawn="1"/>
        </p:nvCxnSpPr>
        <p:spPr>
          <a:xfrm>
            <a:off x="3045841" y="2148114"/>
            <a:ext cx="637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B5A57BE-6D0E-CD42-8B38-F1A8621F454E}"/>
              </a:ext>
            </a:extLst>
          </p:cNvPr>
          <p:cNvCxnSpPr>
            <a:cxnSpLocks/>
          </p:cNvCxnSpPr>
          <p:nvPr userDrawn="1"/>
        </p:nvCxnSpPr>
        <p:spPr>
          <a:xfrm>
            <a:off x="3045841" y="4223658"/>
            <a:ext cx="63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6F31557-E66A-1A4A-9195-AC03683ACE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4114" y="2593424"/>
            <a:ext cx="1288172" cy="12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interiér, zubní kartáček, příprava&#10;&#10;Popis byl vytvořen automaticky">
            <a:extLst>
              <a:ext uri="{FF2B5EF4-FFF2-40B4-BE49-F238E27FC236}">
                <a16:creationId xmlns:a16="http://schemas.microsoft.com/office/drawing/2014/main" id="{8F637D5F-F62E-7748-9809-6D80C0F7B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7371" y="323123"/>
            <a:ext cx="3882630" cy="54199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B1B7AB-403B-8BE7-87C3-3F475A740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1841"/>
          <a:stretch/>
        </p:blipFill>
        <p:spPr>
          <a:xfrm>
            <a:off x="351072" y="6082404"/>
            <a:ext cx="15145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7190A7-4B2D-BC4C-871E-06B69E5E7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487" y="6082404"/>
            <a:ext cx="3144913" cy="43143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E4D139-6706-6E42-B42A-5A6D5CC2C4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7825" y="323850"/>
            <a:ext cx="3881438" cy="540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/>
              <a:t>Vložit ilustrační obrázek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BC2004D5-BF6E-DAD4-B034-C69E7E135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6FF3B82-8D28-9340-4EDA-A6263D847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</p:spTree>
    <p:extLst>
      <p:ext uri="{BB962C8B-B14F-4D97-AF65-F5344CB8AC3E}">
        <p14:creationId xmlns:p14="http://schemas.microsoft.com/office/powerpoint/2010/main" val="221617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E4D139-6706-6E42-B42A-5A6D5CC2C4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7825" y="323850"/>
            <a:ext cx="3881438" cy="540543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ilustrační obrázek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BC2004D5-BF6E-DAD4-B034-C69E7E135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6FF3B82-8D28-9340-4EDA-A6263D847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26BAD75-1B58-124B-7661-8FAFB95CD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841"/>
          <a:stretch/>
        </p:blipFill>
        <p:spPr>
          <a:xfrm>
            <a:off x="351072" y="6082404"/>
            <a:ext cx="15145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8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4BB4B02-401E-AE45-AF42-14C715F9465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11" name="Zástupný text 13">
            <a:extLst>
              <a:ext uri="{FF2B5EF4-FFF2-40B4-BE49-F238E27FC236}">
                <a16:creationId xmlns:a16="http://schemas.microsoft.com/office/drawing/2014/main" id="{22F9C640-341E-C84C-B3AB-ABBD31DDD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3"/>
            <a:ext cx="6708795" cy="30629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BDEFF90-6D36-9E47-B894-87F7BA2C1B6C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CAE9EFBC-5F94-3A49-9B64-E31D8656741E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417709-0623-3C42-BD2B-AD3DAB1022D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5F2D98A-DC3D-E144-938F-EB23F0A80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71740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Obsah obrázku osoba, interiér&#10;&#10;Popis byl vytvořen automaticky">
            <a:extLst>
              <a:ext uri="{FF2B5EF4-FFF2-40B4-BE49-F238E27FC236}">
                <a16:creationId xmlns:a16="http://schemas.microsoft.com/office/drawing/2014/main" id="{099AFCD6-3FBC-AA41-978A-A2F06F5B8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418" r="24052"/>
          <a:stretch/>
        </p:blipFill>
        <p:spPr>
          <a:xfrm>
            <a:off x="8947051" y="322286"/>
            <a:ext cx="2948354" cy="6247325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Místo pro krátký text. Místo pro krátký text, citaci. Místo pro krátký text.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53FF836-E8AD-0544-922F-2D9A1CD10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FB62014-12DB-1D47-89F3-77211B7CA29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3385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C95671-EC00-D54C-997A-5C43052F2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181"/>
          <a:stretch/>
        </p:blipFill>
        <p:spPr>
          <a:xfrm>
            <a:off x="8941633" y="318053"/>
            <a:ext cx="2946892" cy="6241774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Místo pro krátký text. Místo pro krátký text, citaci. Místo pro krátký text.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53FF836-E8AD-0544-922F-2D9A1CD10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39612B-5EEF-9A4E-A5B7-19C769328CA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895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6C4E7287-6D41-C042-AC33-14055D532E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48738" y="324001"/>
            <a:ext cx="2930525" cy="6236449"/>
          </a:xfrm>
          <a:prstGeom prst="rect">
            <a:avLst/>
          </a:prstGeom>
        </p:spPr>
        <p:txBody>
          <a:bodyPr lIns="90000" anchor="ctr" anchorCtr="0"/>
          <a:lstStyle>
            <a:lvl1pPr marL="0" indent="0" algn="ctr">
              <a:buNone/>
              <a:defRPr sz="18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podkladový obrázek</a:t>
            </a:r>
          </a:p>
          <a:p>
            <a:endParaRPr lang="cs-CZ" dirty="0"/>
          </a:p>
        </p:txBody>
      </p:sp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Místo pro krátký text. Místo pro krátký next, citaci. Místo pro krátký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FF9788F5-CE9A-B04C-B9C4-A115B06916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79933" y="802637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 dirty="0"/>
              <a:t>Vložte</a:t>
            </a:r>
            <a:br>
              <a:rPr lang="cs-CZ" sz="1600" dirty="0"/>
            </a:br>
            <a:r>
              <a:rPr lang="cs-CZ" sz="1600" dirty="0"/>
              <a:t>ikonu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6DB6B0-0AFC-34D4-3F46-0EFA06D50DCA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2421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00A7284-9324-CB4F-BD43-DB5D0269A1CB}"/>
              </a:ext>
            </a:extLst>
          </p:cNvPr>
          <p:cNvSpPr/>
          <p:nvPr userDrawn="1"/>
        </p:nvSpPr>
        <p:spPr>
          <a:xfrm>
            <a:off x="6095695" y="324001"/>
            <a:ext cx="5784306" cy="623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25C6A4-C2A7-CC42-A27C-7ABE0021C1B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873DBED-C9D5-A04B-BB12-0462ADD9C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5" t="521" r="46684"/>
          <a:stretch/>
        </p:blipFill>
        <p:spPr>
          <a:xfrm>
            <a:off x="323268" y="324001"/>
            <a:ext cx="5784306" cy="623645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A1FA05E-A187-384C-8B31-3E5AA541ECEB}"/>
              </a:ext>
            </a:extLst>
          </p:cNvPr>
          <p:cNvSpPr/>
          <p:nvPr userDrawn="1"/>
        </p:nvSpPr>
        <p:spPr>
          <a:xfrm>
            <a:off x="7379369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6EA7F9A-B379-3D45-B13C-C96124646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2084" y="2037349"/>
            <a:ext cx="2695074" cy="16568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</a:t>
            </a:r>
            <a:r>
              <a:rPr lang="cs-CZ" dirty="0" err="1"/>
              <a:t>next</a:t>
            </a:r>
            <a:r>
              <a:rPr lang="cs-CZ" dirty="0"/>
              <a:t>, citaci případně podobné. Citace, krátký text. Místo pro krátký text, citaci.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329C8A3-9DB4-3D4B-AEB2-BB9E00E796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3328" y="4024167"/>
            <a:ext cx="611846" cy="6832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3D5282-06E8-616C-092F-5304C6263FB4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270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00A7284-9324-CB4F-BD43-DB5D0269A1CB}"/>
              </a:ext>
            </a:extLst>
          </p:cNvPr>
          <p:cNvSpPr/>
          <p:nvPr userDrawn="1"/>
        </p:nvSpPr>
        <p:spPr>
          <a:xfrm>
            <a:off x="6095695" y="324001"/>
            <a:ext cx="5784306" cy="623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25C6A4-C2A7-CC42-A27C-7ABE0021C1B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A1FA05E-A187-384C-8B31-3E5AA541ECEB}"/>
              </a:ext>
            </a:extLst>
          </p:cNvPr>
          <p:cNvSpPr/>
          <p:nvPr userDrawn="1"/>
        </p:nvSpPr>
        <p:spPr>
          <a:xfrm>
            <a:off x="7379369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3">
            <a:extLst>
              <a:ext uri="{FF2B5EF4-FFF2-40B4-BE49-F238E27FC236}">
                <a16:creationId xmlns:a16="http://schemas.microsoft.com/office/drawing/2014/main" id="{BF2507BF-A8C7-854A-BAA6-3E15D96CC9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694" y="324001"/>
            <a:ext cx="5784001" cy="62364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obrázek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847A5B-CE3F-C34A-88AC-C9C42AADB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3328" y="4024167"/>
            <a:ext cx="611846" cy="683228"/>
          </a:xfrm>
          <a:prstGeom prst="rect">
            <a:avLst/>
          </a:prstGeom>
        </p:spPr>
      </p:pic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B6B5FA4-2239-81CA-B3A8-55B7DCCA75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2084" y="2037349"/>
            <a:ext cx="2695074" cy="16568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</a:t>
            </a:r>
            <a:r>
              <a:rPr lang="cs-CZ" dirty="0" err="1"/>
              <a:t>next</a:t>
            </a:r>
            <a:r>
              <a:rPr lang="cs-CZ" dirty="0"/>
              <a:t>, citaci případně podobné. Citace, krátký text. Místo pro krátký text, citaci.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9F170E-F034-1037-0F1E-4A4127C72BB8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9394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BF48545-2D8F-9D47-80D4-CE8B315BE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3" t="3072" r="543" b="1928"/>
          <a:stretch/>
        </p:blipFill>
        <p:spPr>
          <a:xfrm flipH="1">
            <a:off x="309489" y="338069"/>
            <a:ext cx="11570512" cy="623644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EBD360D-4D9E-DC4B-963F-220D3C76362F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DCE3597-137E-204E-A19E-8544892BE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184533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</a:t>
            </a:r>
            <a:r>
              <a:rPr lang="cs-CZ" dirty="0" err="1"/>
              <a:t>next</a:t>
            </a:r>
            <a:r>
              <a:rPr lang="cs-CZ" dirty="0"/>
              <a:t>, citaci. Bílý text na podkladovém celostránkovém obrázku.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90ED58C-ADFF-2E4D-8AD3-CED290F97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2880" y="4081319"/>
            <a:ext cx="611846" cy="6832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D0A03F-FECF-2A02-95A2-07AAA997589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2579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  <p15:guide id="3" pos="189" userDrawn="1">
          <p15:clr>
            <a:srgbClr val="FBAE40"/>
          </p15:clr>
        </p15:guide>
        <p15:guide id="4" pos="7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169A20-F627-704A-BD2F-D272CE988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841"/>
          <a:stretch/>
        </p:blipFill>
        <p:spPr>
          <a:xfrm>
            <a:off x="323776" y="6082404"/>
            <a:ext cx="1514551" cy="431432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7D9B6FB-C9FE-2E48-A09B-090DDAB0CC21}"/>
              </a:ext>
            </a:extLst>
          </p:cNvPr>
          <p:cNvCxnSpPr>
            <a:cxnSpLocks/>
          </p:cNvCxnSpPr>
          <p:nvPr userDrawn="1"/>
        </p:nvCxnSpPr>
        <p:spPr>
          <a:xfrm>
            <a:off x="3045841" y="2148114"/>
            <a:ext cx="637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B5A57BE-6D0E-CD42-8B38-F1A8621F454E}"/>
              </a:ext>
            </a:extLst>
          </p:cNvPr>
          <p:cNvCxnSpPr>
            <a:cxnSpLocks/>
          </p:cNvCxnSpPr>
          <p:nvPr userDrawn="1"/>
        </p:nvCxnSpPr>
        <p:spPr>
          <a:xfrm>
            <a:off x="3045841" y="4223658"/>
            <a:ext cx="63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6F31557-E66A-1A4A-9195-AC03683ACE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4114" y="2593424"/>
            <a:ext cx="1288172" cy="1276971"/>
          </a:xfrm>
          <a:prstGeom prst="rect">
            <a:avLst/>
          </a:prstGeom>
        </p:spPr>
      </p:pic>
      <p:sp>
        <p:nvSpPr>
          <p:cNvPr id="11" name="Zástupný text 23">
            <a:extLst>
              <a:ext uri="{FF2B5EF4-FFF2-40B4-BE49-F238E27FC236}">
                <a16:creationId xmlns:a16="http://schemas.microsoft.com/office/drawing/2014/main" id="{EB036538-8400-6C10-7581-942FB196D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5842" y="169049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4CC6D01-1468-1D7D-8F51-4103E22ABC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7786" y="2437110"/>
            <a:ext cx="5256328" cy="152486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50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</p:spTree>
    <p:extLst>
      <p:ext uri="{BB962C8B-B14F-4D97-AF65-F5344CB8AC3E}">
        <p14:creationId xmlns:p14="http://schemas.microsoft.com/office/powerpoint/2010/main" val="3609521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1104F9-37D7-FF46-9180-A62E16FE5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58" r="4315" b="2260"/>
          <a:stretch/>
        </p:blipFill>
        <p:spPr>
          <a:xfrm>
            <a:off x="309510" y="285750"/>
            <a:ext cx="11570966" cy="627522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DCE3597-137E-204E-A19E-8544892BE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95" y="1765883"/>
            <a:ext cx="2695074" cy="24643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Bílý text na podkladové fotce nebo obrázku, moto, citace, nebo krátký úryvek textu, sdělení, odstavec textu, zarovnaný na praporek vlevo. Je nutné dbát na čitelnost.  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99966F6-A327-9B48-A1CA-5A1CCD25DF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63" y="1276327"/>
            <a:ext cx="262890" cy="2606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D33D3ED-15AB-844D-9E01-3B7B75A754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062" y="4401782"/>
            <a:ext cx="611846" cy="6832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8AE89B-BF11-CC19-0278-BC8125AC609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22789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3">
            <a:extLst>
              <a:ext uri="{FF2B5EF4-FFF2-40B4-BE49-F238E27FC236}">
                <a16:creationId xmlns:a16="http://schemas.microsoft.com/office/drawing/2014/main" id="{D0D3CEDE-1110-424D-9EE8-0BD596ECF4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694" y="324001"/>
            <a:ext cx="11568307" cy="6236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</a:t>
            </a:r>
            <a:br>
              <a:rPr lang="cs-CZ" dirty="0"/>
            </a:br>
            <a:r>
              <a:rPr lang="cs-CZ" dirty="0"/>
              <a:t>celostránkový</a:t>
            </a:r>
            <a:br>
              <a:rPr lang="cs-CZ" dirty="0"/>
            </a:br>
            <a:r>
              <a:rPr lang="cs-CZ" dirty="0"/>
              <a:t>podkladový obrázek</a:t>
            </a:r>
          </a:p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A526ADD8-1B6A-304A-914D-A8E39AD8C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95" y="1780169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Bílý text na podkladové fotce nebo obrázku, moto, citace, nebo krátký úryvek textu, sdělení, odstavec textu, zarovnaný na praporek vlevo. Je nutné dbát na čitelnost.  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43C0955-476F-9F46-B10C-BD6E8723B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063" y="1276327"/>
            <a:ext cx="262890" cy="2606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4949BA2-8347-C6E0-74EE-FF2714AA17F3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5258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5" y="832420"/>
            <a:ext cx="4978843" cy="89790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018" y="2454441"/>
            <a:ext cx="1430747" cy="14307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5018" y="4315327"/>
            <a:ext cx="1430747" cy="1430747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3169814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2612492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949012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3334386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062782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4505460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841980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5227354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29A15F-FBA4-E383-405B-5B324AB4425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1159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6" y="832420"/>
            <a:ext cx="4838166" cy="5884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0900" y="1871002"/>
            <a:ext cx="1324865" cy="13248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6945" y="3390311"/>
            <a:ext cx="1328819" cy="1328819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253676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197944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814732"/>
            <a:ext cx="1752403" cy="76876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2701337"/>
            <a:ext cx="4026568" cy="46389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406397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350665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319974"/>
            <a:ext cx="1752403" cy="79073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4228548"/>
            <a:ext cx="4026568" cy="4559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01112E4-4C16-9746-B031-113C4FCB90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226945" y="4892781"/>
            <a:ext cx="1328819" cy="1328819"/>
          </a:xfrm>
          <a:prstGeom prst="rect">
            <a:avLst/>
          </a:prstGeom>
        </p:spPr>
      </p:pic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C1CDD3F0-4CDA-5C47-A337-2EDF50B7BF83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56644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433FDAC5-8177-4147-BF73-ACC5AE912D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6186" y="500912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0" name="Zástupný text 13">
            <a:extLst>
              <a:ext uri="{FF2B5EF4-FFF2-40B4-BE49-F238E27FC236}">
                <a16:creationId xmlns:a16="http://schemas.microsoft.com/office/drawing/2014/main" id="{81699AAE-6FD9-9144-9C80-E0297C6A9C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2292" y="4822444"/>
            <a:ext cx="1752403" cy="79073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31" name="Zástupný text 13">
            <a:extLst>
              <a:ext uri="{FF2B5EF4-FFF2-40B4-BE49-F238E27FC236}">
                <a16:creationId xmlns:a16="http://schemas.microsoft.com/office/drawing/2014/main" id="{DE1E20A5-0211-EF40-A5A9-0847AAA401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16186" y="5731018"/>
            <a:ext cx="4026568" cy="4559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620E391-50E6-9AC8-B74D-396A22DCE8F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1205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B1732C-13D0-644B-908E-5949D2E5CEA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6569075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B9534EF-76E5-DD45-AA91-5B71E5B5576C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967622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021EFF38-70A0-5D4C-B698-81D3CC80B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2478067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6541353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6569489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C7C430-95EE-D241-A1EA-00BBE67A6B91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15182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692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Podnadpis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87A238-FF61-024F-B34A-D485E3D6B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8702" y="324001"/>
            <a:ext cx="2811296" cy="27052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ED130F4-34D6-3A4F-8318-F21264C1BC9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7123670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431AC2-368C-18BD-138C-53561E2E24C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82674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973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Vysvětlující bílý text ke grafice vlevo, moto,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1666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symbol obrázku 3">
            <a:extLst>
              <a:ext uri="{FF2B5EF4-FFF2-40B4-BE49-F238E27FC236}">
                <a16:creationId xmlns:a16="http://schemas.microsoft.com/office/drawing/2014/main" id="{A83653AF-2AE7-A24D-B86A-28A5548F41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8704" y="324001"/>
            <a:ext cx="2811297" cy="27052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obrázek</a:t>
            </a:r>
          </a:p>
          <a:p>
            <a:endParaRPr lang="cs-CZ" dirty="0"/>
          </a:p>
        </p:txBody>
      </p:sp>
      <p:sp>
        <p:nvSpPr>
          <p:cNvPr id="15" name="Zástupný text 13">
            <a:extLst>
              <a:ext uri="{FF2B5EF4-FFF2-40B4-BE49-F238E27FC236}">
                <a16:creationId xmlns:a16="http://schemas.microsoft.com/office/drawing/2014/main" id="{A7BC3684-29E5-FE4D-9EAA-5C981742E2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5539" y="3657967"/>
            <a:ext cx="1858293" cy="1666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0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Titulek vložené grafiky</a:t>
            </a:r>
          </a:p>
        </p:txBody>
      </p:sp>
      <p:sp>
        <p:nvSpPr>
          <p:cNvPr id="17" name="Zástupný obsah 5">
            <a:extLst>
              <a:ext uri="{FF2B5EF4-FFF2-40B4-BE49-F238E27FC236}">
                <a16:creationId xmlns:a16="http://schemas.microsoft.com/office/drawing/2014/main" id="{F91DDD43-305E-C44A-9EC2-0B2CD51FF0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193488" y="3657967"/>
            <a:ext cx="5064247" cy="274283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18E0A34-28E3-B5FB-F43D-F81CEB9C76AC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18118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1B8784-C8CF-074F-968C-196F97CB3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109" y="511858"/>
            <a:ext cx="5746051" cy="574605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9161FB-C17A-6C4B-A2C8-9DB6FEBCB444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16D0C9C-2FD9-C2DC-D6DF-C7BF4A5201AD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9128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3">
            <a:extLst>
              <a:ext uri="{FF2B5EF4-FFF2-40B4-BE49-F238E27FC236}">
                <a16:creationId xmlns:a16="http://schemas.microsoft.com/office/drawing/2014/main" id="{3A49A577-0B02-B34E-95C8-B1553BBB47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8063" y="324001"/>
            <a:ext cx="6521938" cy="623644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/>
              <a:t>Vložte ilustrační grafiku</a:t>
            </a:r>
          </a:p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9161FB-C17A-6C4B-A2C8-9DB6FEBCB444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>
              <a:defRPr lang="cs-CZ" sz="18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F842AD-992D-0255-2ABD-35A42B96BA1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07804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EFCD1A-FDFB-8C49-A6DB-EF5B60BE1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4763" y="669760"/>
            <a:ext cx="5746051" cy="574605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1" y="1989222"/>
            <a:ext cx="3161321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Citace, krátký text. Místo pro krátký next, citaci. 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3E1799-5DD8-7648-AA0C-A85D81025295}"/>
              </a:ext>
            </a:extLst>
          </p:cNvPr>
          <p:cNvCxnSpPr>
            <a:cxnSpLocks/>
          </p:cNvCxnSpPr>
          <p:nvPr userDrawn="1"/>
        </p:nvCxnSpPr>
        <p:spPr>
          <a:xfrm>
            <a:off x="1361693" y="4497068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5DEAC11-930C-5D45-9E87-9A0C4020A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1731" y="4680692"/>
            <a:ext cx="3834230" cy="7860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Text, citující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4547BD-4218-A99F-F749-A724E71E8E8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1140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BFF728-C963-4B24-8995-AEB68D1B9C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324001"/>
            <a:ext cx="11556001" cy="5404604"/>
          </a:xfrm>
          <a:prstGeom prst="rect">
            <a:avLst/>
          </a:prstGeom>
        </p:spPr>
      </p:pic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6B164C7B-65AC-7447-8898-FAE7506CE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1480056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96CE071-D5D7-0B40-BAD2-EBDCADECF3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2983392"/>
            <a:ext cx="6708795" cy="7362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6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Podtitul prezentace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355183-977F-0E4D-AD6F-77BFDC549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487" y="6082404"/>
            <a:ext cx="3144913" cy="431432"/>
          </a:xfrm>
          <a:prstGeom prst="rect">
            <a:avLst/>
          </a:prstGeom>
        </p:spPr>
      </p:pic>
      <p:sp>
        <p:nvSpPr>
          <p:cNvPr id="12" name="Zástupný text 23">
            <a:extLst>
              <a:ext uri="{FF2B5EF4-FFF2-40B4-BE49-F238E27FC236}">
                <a16:creationId xmlns:a16="http://schemas.microsoft.com/office/drawing/2014/main" id="{AF76F589-ED11-EF4E-BD2D-A86A0003B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309FA15-420F-894C-87DA-5231AD988135}"/>
              </a:ext>
            </a:extLst>
          </p:cNvPr>
          <p:cNvCxnSpPr>
            <a:cxnSpLocks/>
          </p:cNvCxnSpPr>
          <p:nvPr userDrawn="1"/>
        </p:nvCxnSpPr>
        <p:spPr>
          <a:xfrm>
            <a:off x="978363" y="4100900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A6FB5ED-EFAA-A04C-B4DA-17C0C8DF01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8930" y="991730"/>
            <a:ext cx="976651" cy="9766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3678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660561E4-7392-0941-961A-08D138CDD6C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1" y="1106906"/>
            <a:ext cx="3161321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Citace, krátký text. Místo pro krátký next, citaci. 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3E1799-5DD8-7648-AA0C-A85D81025295}"/>
              </a:ext>
            </a:extLst>
          </p:cNvPr>
          <p:cNvCxnSpPr>
            <a:cxnSpLocks/>
          </p:cNvCxnSpPr>
          <p:nvPr userDrawn="1"/>
        </p:nvCxnSpPr>
        <p:spPr>
          <a:xfrm>
            <a:off x="1361693" y="3614752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5DEAC11-930C-5D45-9E87-9A0C4020A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1731" y="3798376"/>
            <a:ext cx="3834230" cy="7860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citující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5219207"/>
            <a:ext cx="3161320" cy="135040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Citace, krátký text. Místo pro krátký next, citaci.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86E98E-435F-0490-B942-F940735388F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08703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90116C65-F0BB-3E41-B86F-5AF4501A3D2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2566738"/>
            <a:ext cx="3161282" cy="10748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4019740"/>
            <a:ext cx="3161320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</a:t>
            </a:r>
            <a:r>
              <a:rPr lang="cs-CZ" dirty="0" err="1"/>
              <a:t>next</a:t>
            </a:r>
            <a:r>
              <a:rPr lang="cs-CZ" dirty="0"/>
              <a:t>, citaci případně podobné. Citace, krátký text. Místo pro krátký </a:t>
            </a:r>
            <a:r>
              <a:rPr lang="cs-CZ" dirty="0" err="1"/>
              <a:t>next</a:t>
            </a:r>
            <a:r>
              <a:rPr lang="cs-CZ" dirty="0"/>
              <a:t>, citaci.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766B58-5041-7443-B537-6A78590E0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477" y="588800"/>
            <a:ext cx="1091141" cy="10911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55CBC2-4FB9-D581-A97B-DCEE4E9F576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0191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CA655009-1D7A-3D44-8F4C-3B88CC34F80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0A2806BE-6DA5-924E-A536-6740DE226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086" y="4710083"/>
            <a:ext cx="1498693" cy="1498693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50BEB6E-FDAD-A84D-A8CA-B192055C9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7088" y="2863905"/>
            <a:ext cx="3011805" cy="2391051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0188" y="3107411"/>
            <a:ext cx="2492826" cy="13683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text, citaci případně podobné. Citace, krátký text. Místo pro krátký next, citaci.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3136C3-7128-4D38-FA02-E3E44BE6802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26255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FDFC64C1-DF75-7849-A326-7BCA5B560339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97D87F11-27A3-4F47-8DA7-7BE3D6E65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732" y="293553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Černý text ke grafice vpravo, moto, citace, nebo krátký úryvek textu, sdělení, odstavec textu, zarovnaný</a:t>
            </a:r>
            <a:br>
              <a:rPr lang="cs-CZ" dirty="0"/>
            </a:br>
            <a:r>
              <a:rPr lang="cs-CZ" dirty="0"/>
              <a:t>na praporek vlevo.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43C7FD22-186B-684F-8EB7-E2F0BA27A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4300" y="2445983"/>
            <a:ext cx="262890" cy="2606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CB7AB7-9327-0CAB-0D3E-A9458FF56C14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38296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EE98A6A-0BA4-C442-9CA8-86BCB644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307" y="485273"/>
            <a:ext cx="1343527" cy="1343527"/>
          </a:xfrm>
          <a:prstGeom prst="rect">
            <a:avLst/>
          </a:prstGeom>
        </p:spPr>
      </p:pic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23BD9A1A-D2FA-9444-A41B-6AF9DD3B2A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8202AC3-A276-0E4A-A0C1-5B3F92A976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4A854753-E60B-DC42-8D1E-0B132C1501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853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0" name="Zástupný text 2">
            <a:extLst>
              <a:ext uri="{FF2B5EF4-FFF2-40B4-BE49-F238E27FC236}">
                <a16:creationId xmlns:a16="http://schemas.microsoft.com/office/drawing/2014/main" id="{88A0B9E1-337C-394C-96E7-B47EA729D8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1" name="Zástupný text 2">
            <a:extLst>
              <a:ext uri="{FF2B5EF4-FFF2-40B4-BE49-F238E27FC236}">
                <a16:creationId xmlns:a16="http://schemas.microsoft.com/office/drawing/2014/main" id="{8559FFB5-114E-8C43-8B25-84D445A8230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811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2" name="Zástupný text 2">
            <a:extLst>
              <a:ext uri="{FF2B5EF4-FFF2-40B4-BE49-F238E27FC236}">
                <a16:creationId xmlns:a16="http://schemas.microsoft.com/office/drawing/2014/main" id="{B61DD56C-E440-6F4C-9C4B-41A3C1497B0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DEA9C325-600E-024F-9F6B-A50CFCC957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87564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4" name="Zástupný text 2">
            <a:extLst>
              <a:ext uri="{FF2B5EF4-FFF2-40B4-BE49-F238E27FC236}">
                <a16:creationId xmlns:a16="http://schemas.microsoft.com/office/drawing/2014/main" id="{4FF8A6CA-CC27-9642-8810-15B27B11BC9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4CE0764-695E-274E-BDF3-DE6196CDB8E6}"/>
              </a:ext>
            </a:extLst>
          </p:cNvPr>
          <p:cNvCxnSpPr>
            <a:cxnSpLocks/>
          </p:cNvCxnSpPr>
          <p:nvPr userDrawn="1"/>
        </p:nvCxnSpPr>
        <p:spPr>
          <a:xfrm flipV="1">
            <a:off x="2353221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8B1C1297-148C-7446-887A-2BEEAEB515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799856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B6F4B34-55D7-C74D-9284-4864B7D41E19}"/>
              </a:ext>
            </a:extLst>
          </p:cNvPr>
          <p:cNvCxnSpPr>
            <a:cxnSpLocks/>
          </p:cNvCxnSpPr>
          <p:nvPr userDrawn="1"/>
        </p:nvCxnSpPr>
        <p:spPr>
          <a:xfrm flipV="1">
            <a:off x="7248128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AE63D778-135F-C648-970C-1353A1F20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7019" y="2308123"/>
            <a:ext cx="1015180" cy="101518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F3CD255A-DF17-C547-BA4E-0712499E6C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91744" y="2308123"/>
            <a:ext cx="1015180" cy="101518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E6EE610A-AA08-0249-AD1A-E7692CB283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240016" y="2308123"/>
            <a:ext cx="1015180" cy="101518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E777CDB5-17E9-434A-AB2F-96AAB19B01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688288" y="2308123"/>
            <a:ext cx="1015180" cy="101518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8EB29620-8361-4E45-3C5A-1870DB24564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149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EE98A6A-0BA4-C442-9CA8-86BCB644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307" y="485273"/>
            <a:ext cx="1343527" cy="1343527"/>
          </a:xfrm>
          <a:prstGeom prst="rect">
            <a:avLst/>
          </a:prstGeom>
        </p:spPr>
      </p:pic>
      <p:sp>
        <p:nvSpPr>
          <p:cNvPr id="16" name="Zástupný symbol obrázku 6">
            <a:extLst>
              <a:ext uri="{FF2B5EF4-FFF2-40B4-BE49-F238E27FC236}">
                <a16:creationId xmlns:a16="http://schemas.microsoft.com/office/drawing/2014/main" id="{02DE4E9B-5920-3548-9661-7AE14969E0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61732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 dirty="0"/>
              <a:t>Vložte</a:t>
            </a:r>
            <a:br>
              <a:rPr lang="cs-CZ" sz="1600" dirty="0"/>
            </a:br>
            <a:r>
              <a:rPr lang="cs-CZ" sz="1600" dirty="0"/>
              <a:t>ikonu</a:t>
            </a:r>
            <a:endParaRPr lang="cs-CZ" dirty="0"/>
          </a:p>
        </p:txBody>
      </p:sp>
      <p:sp>
        <p:nvSpPr>
          <p:cNvPr id="17" name="Zástupný symbol obrázku 6">
            <a:extLst>
              <a:ext uri="{FF2B5EF4-FFF2-40B4-BE49-F238E27FC236}">
                <a16:creationId xmlns:a16="http://schemas.microsoft.com/office/drawing/2014/main" id="{47AA8D00-6AF3-B544-8EA3-094219104E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06758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18" name="Zástupný symbol obrázku 6">
            <a:extLst>
              <a:ext uri="{FF2B5EF4-FFF2-40B4-BE49-F238E27FC236}">
                <a16:creationId xmlns:a16="http://schemas.microsoft.com/office/drawing/2014/main" id="{15B76431-C4F0-544C-9360-6CC2C8264C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51784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20" name="Zástupný symbol obrázku 6">
            <a:extLst>
              <a:ext uri="{FF2B5EF4-FFF2-40B4-BE49-F238E27FC236}">
                <a16:creationId xmlns:a16="http://schemas.microsoft.com/office/drawing/2014/main" id="{569353C5-3464-2146-BF4C-446F809ADC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96810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6A2BD97-2D0E-38D2-E339-CF0C1181358D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F9327F5-F0B8-5D94-16C1-61EE133E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590F596F-7862-7057-1FB1-599C42B9DF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87394B51-7791-2443-7C80-C6E8D07799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26" name="Zástupný text 2">
            <a:extLst>
              <a:ext uri="{FF2B5EF4-FFF2-40B4-BE49-F238E27FC236}">
                <a16:creationId xmlns:a16="http://schemas.microsoft.com/office/drawing/2014/main" id="{F499B062-2690-9A3E-A23B-23D2E8752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853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1526E4B0-5736-B2EE-2999-1C2F5CA0C9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2">
            <a:extLst>
              <a:ext uri="{FF2B5EF4-FFF2-40B4-BE49-F238E27FC236}">
                <a16:creationId xmlns:a16="http://schemas.microsoft.com/office/drawing/2014/main" id="{1AE3C492-2699-980D-8361-D0A9F4A45E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811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F7195305-DF76-B174-C754-F94CA2E8B7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9" name="Zástupný text 2">
            <a:extLst>
              <a:ext uri="{FF2B5EF4-FFF2-40B4-BE49-F238E27FC236}">
                <a16:creationId xmlns:a16="http://schemas.microsoft.com/office/drawing/2014/main" id="{406CDE25-AE04-1A4B-F701-ECF082C1D8E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87564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816DA865-D662-A26E-AA4B-0EA97540879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15649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8202AC3-A276-0E4A-A0C1-5B3F92A976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chemeClr val="tx2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89C0321-7163-414C-A099-7EF5F2060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349" y="625565"/>
            <a:ext cx="914400" cy="914400"/>
          </a:xfrm>
          <a:prstGeom prst="rect">
            <a:avLst/>
          </a:prstGeom>
        </p:spPr>
      </p:pic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696D2285-EF1B-6542-ADC2-C3EF56549D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61732" y="2114551"/>
            <a:ext cx="3161282" cy="34289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7D466901-0A44-4840-9584-3A8C7ADB36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3782" y="2114551"/>
            <a:ext cx="3161282" cy="34289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049422E-78BC-7142-B329-445A922E75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67892" y="2711307"/>
            <a:ext cx="3761669" cy="32322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6800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cs-CZ" dirty="0"/>
              <a:t>Vložte text nebo obsah</a:t>
            </a:r>
          </a:p>
          <a:p>
            <a:pPr lvl="1"/>
            <a:r>
              <a:rPr lang="cs-CZ" dirty="0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42669655-4E85-754E-8AE5-840F93E09E71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334326" y="2711307"/>
            <a:ext cx="3761669" cy="32322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39406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E0A2EC-0B97-0F26-F22C-711E89A24DF5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533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 dirty="0"/>
              <a:t>Vložte text nebo obsah</a:t>
            </a:r>
          </a:p>
          <a:p>
            <a:pPr lvl="1"/>
            <a:r>
              <a:rPr lang="cs-CZ" dirty="0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020224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bg>
      <p:bgPr>
        <a:solidFill>
          <a:srgbClr val="FE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BC5BB1E7-6432-FD49-AD62-13A20943D2BD}"/>
              </a:ext>
            </a:extLst>
          </p:cNvPr>
          <p:cNvGrpSpPr/>
          <p:nvPr userDrawn="1"/>
        </p:nvGrpSpPr>
        <p:grpSpPr>
          <a:xfrm>
            <a:off x="915927" y="4075528"/>
            <a:ext cx="4289966" cy="1848452"/>
            <a:chOff x="743094" y="3826016"/>
            <a:chExt cx="3062426" cy="1220544"/>
          </a:xfrm>
        </p:grpSpPr>
        <p:sp>
          <p:nvSpPr>
            <p:cNvPr id="173" name="Obdélník 172">
              <a:extLst>
                <a:ext uri="{FF2B5EF4-FFF2-40B4-BE49-F238E27FC236}">
                  <a16:creationId xmlns:a16="http://schemas.microsoft.com/office/drawing/2014/main" id="{4928F314-8C7A-9046-8FEF-E7CA4B300FA2}"/>
                </a:ext>
              </a:extLst>
            </p:cNvPr>
            <p:cNvSpPr/>
            <p:nvPr/>
          </p:nvSpPr>
          <p:spPr>
            <a:xfrm>
              <a:off x="754471" y="3826016"/>
              <a:ext cx="3051049" cy="1220544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ct val="100000"/>
                </a:lnSpc>
                <a:spcBef>
                  <a:spcPts val="100"/>
                </a:spcBef>
                <a:spcAft>
                  <a:spcPts val="600"/>
                </a:spcAft>
              </a:pPr>
              <a:r>
                <a:rPr lang="cs-CZ" sz="1800" b="1" i="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Dům zahraniční </a:t>
              </a:r>
              <a:r>
                <a:rPr lang="cs-CZ" sz="1800" b="1" i="0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spolupráce</a:t>
              </a:r>
              <a:r>
                <a:rPr lang="cs-CZ" sz="1800" b="1" i="0" spc="-5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b="1" i="0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(DZS)</a:t>
              </a:r>
            </a:p>
            <a:p>
              <a:pPr marR="5826614" algn="l">
                <a:lnSpc>
                  <a:spcPct val="100000"/>
                </a:lnSpc>
              </a:pP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Na </a:t>
              </a: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Poříčí</a:t>
              </a:r>
              <a:r>
                <a:rPr lang="cs-CZ" sz="1800" spc="-1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1035/4, 110 00 Praha</a:t>
              </a:r>
              <a:r>
                <a:rPr lang="cs-CZ" sz="1800" spc="-51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</a:t>
              </a:r>
            </a:p>
            <a:p>
              <a:pPr marL="287993" algn="l">
                <a:lnSpc>
                  <a:spcPct val="100000"/>
                </a:lnSpc>
                <a:spcBef>
                  <a:spcPts val="100"/>
                </a:spcBef>
              </a:pP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+420 221 850</a:t>
              </a: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100</a:t>
              </a:r>
            </a:p>
            <a:p>
              <a:pPr marL="287993" algn="l">
                <a:lnSpc>
                  <a:spcPct val="100000"/>
                </a:lnSpc>
              </a:pP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info@dzs.cz</a:t>
              </a:r>
            </a:p>
            <a:p>
              <a:pPr marL="0" algn="l">
                <a:lnSpc>
                  <a:spcPct val="100000"/>
                </a:lnSpc>
              </a:pPr>
              <a:endParaRPr lang="cs-CZ" sz="1800" b="0" i="0" spc="-5" dirty="0">
                <a:solidFill>
                  <a:srgbClr val="000000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 marL="0" algn="l">
                <a:lnSpc>
                  <a:spcPct val="100000"/>
                </a:lnSpc>
              </a:pPr>
              <a:r>
                <a:rPr lang="cs-CZ" sz="1800" b="1" i="0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dzs.cz</a:t>
              </a:r>
            </a:p>
            <a:p>
              <a:pPr marL="287993" algn="l">
                <a:lnSpc>
                  <a:spcPct val="100000"/>
                </a:lnSpc>
              </a:pPr>
              <a:endParaRPr lang="cs-CZ" sz="1800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5D846C80-61D6-4641-93EC-FC01C42E1696}"/>
                </a:ext>
              </a:extLst>
            </p:cNvPr>
            <p:cNvGrpSpPr/>
            <p:nvPr/>
          </p:nvGrpSpPr>
          <p:grpSpPr>
            <a:xfrm>
              <a:off x="743094" y="4282165"/>
              <a:ext cx="155403" cy="370422"/>
              <a:chOff x="480702" y="4318990"/>
              <a:chExt cx="102349" cy="243962"/>
            </a:xfrm>
          </p:grpSpPr>
          <p:sp>
            <p:nvSpPr>
              <p:cNvPr id="175" name="object 3">
                <a:extLst>
                  <a:ext uri="{FF2B5EF4-FFF2-40B4-BE49-F238E27FC236}">
                    <a16:creationId xmlns:a16="http://schemas.microsoft.com/office/drawing/2014/main" id="{EE339B78-DE4C-CE4B-B589-DF491579E13D}"/>
                  </a:ext>
                </a:extLst>
              </p:cNvPr>
              <p:cNvSpPr/>
              <p:nvPr/>
            </p:nvSpPr>
            <p:spPr>
              <a:xfrm>
                <a:off x="480702" y="4318990"/>
                <a:ext cx="102349" cy="1023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l"/>
                <a:endParaRPr sz="140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endParaRPr>
              </a:p>
            </p:txBody>
          </p:sp>
          <p:sp>
            <p:nvSpPr>
              <p:cNvPr id="176" name="object 4">
                <a:extLst>
                  <a:ext uri="{FF2B5EF4-FFF2-40B4-BE49-F238E27FC236}">
                    <a16:creationId xmlns:a16="http://schemas.microsoft.com/office/drawing/2014/main" id="{4313E9D2-AF71-E249-9276-5CC49D769BBE}"/>
                  </a:ext>
                </a:extLst>
              </p:cNvPr>
              <p:cNvSpPr/>
              <p:nvPr/>
            </p:nvSpPr>
            <p:spPr>
              <a:xfrm>
                <a:off x="484954" y="4468953"/>
                <a:ext cx="94062" cy="939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l"/>
                <a:endParaRPr sz="140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endParaRPr>
              </a:p>
            </p:txBody>
          </p:sp>
        </p:grpSp>
      </p:grpSp>
      <p:sp>
        <p:nvSpPr>
          <p:cNvPr id="188" name="Obdélník 187">
            <a:extLst>
              <a:ext uri="{FF2B5EF4-FFF2-40B4-BE49-F238E27FC236}">
                <a16:creationId xmlns:a16="http://schemas.microsoft.com/office/drawing/2014/main" id="{CDA59468-9915-9447-B9E3-63422C142AB4}"/>
              </a:ext>
            </a:extLst>
          </p:cNvPr>
          <p:cNvSpPr/>
          <p:nvPr/>
        </p:nvSpPr>
        <p:spPr>
          <a:xfrm>
            <a:off x="8511990" y="2509978"/>
            <a:ext cx="3643415" cy="341400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R="3875943">
              <a:lnSpc>
                <a:spcPct val="100000"/>
              </a:lnSpc>
            </a:pPr>
            <a:r>
              <a:rPr lang="en" sz="1400" b="1" i="1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Facebook</a:t>
            </a:r>
            <a:r>
              <a:rPr lang="en" sz="1400" b="1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  </a:t>
            </a:r>
            <a:br>
              <a:rPr lang="en" sz="1400" b="1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4"/>
              </a:rPr>
              <a:t>Dům zahraniční spolupráce – DZS</a:t>
            </a:r>
            <a:br>
              <a:rPr lang="en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5"/>
              </a:rPr>
              <a:t>Erasmus+ Česká republika</a:t>
            </a:r>
            <a:br>
              <a:rPr lang="en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6"/>
              </a:rPr>
              <a:t>Evropské příležitosti pro mladé</a:t>
            </a:r>
            <a:br>
              <a:rPr lang="en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7"/>
              </a:rPr>
              <a:t>Study in the Czech Republic</a:t>
            </a:r>
            <a:endParaRPr lang="en" sz="1400" b="0" i="0" u="none" dirty="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178" name="Obdélník 177">
            <a:extLst>
              <a:ext uri="{FF2B5EF4-FFF2-40B4-BE49-F238E27FC236}">
                <a16:creationId xmlns:a16="http://schemas.microsoft.com/office/drawing/2014/main" id="{BD8076D5-A770-714F-8CEE-2B22E54C9583}"/>
              </a:ext>
            </a:extLst>
          </p:cNvPr>
          <p:cNvSpPr/>
          <p:nvPr/>
        </p:nvSpPr>
        <p:spPr>
          <a:xfrm>
            <a:off x="8514697" y="3709426"/>
            <a:ext cx="3047776" cy="237249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95000"/>
              </a:lnSpc>
              <a:spcBef>
                <a:spcPts val="720"/>
              </a:spcBef>
              <a:spcAft>
                <a:spcPts val="500"/>
              </a:spcAft>
            </a:pPr>
            <a: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Instagram</a:t>
            </a:r>
            <a:b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8"/>
              </a:rPr>
              <a:t>@dzs_cz</a:t>
            </a:r>
            <a:endParaRPr lang="en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</a:pPr>
            <a:r>
              <a:rPr lang="en" sz="1400" b="1" i="1" spc="-2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Twitter</a:t>
            </a:r>
            <a:br>
              <a:rPr lang="en" sz="1400" b="1" i="1" spc="-2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spc="-11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9"/>
              </a:rPr>
              <a:t>@dzs_cz</a:t>
            </a:r>
            <a:endParaRPr lang="en" sz="1400" spc="-11" dirty="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</a:pPr>
            <a: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LinkedIn</a:t>
            </a:r>
            <a:b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10"/>
              </a:rPr>
              <a:t>Dům zahraniční spolupráce</a:t>
            </a:r>
            <a:endParaRPr lang="en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" sz="1400" b="1" i="1" spc="-2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YouTube</a:t>
            </a:r>
            <a:endParaRPr lang="en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</a:pPr>
            <a:r>
              <a:rPr lang="cs-CZ" sz="1400" spc="-11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11"/>
              </a:rPr>
              <a:t>Dům zahraniční spolupráce DZS</a:t>
            </a:r>
            <a:endParaRPr lang="cs-CZ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F395961-4586-C941-8E11-1496539E0525}"/>
              </a:ext>
            </a:extLst>
          </p:cNvPr>
          <p:cNvSpPr/>
          <p:nvPr userDrawn="1"/>
        </p:nvSpPr>
        <p:spPr>
          <a:xfrm>
            <a:off x="915927" y="1699793"/>
            <a:ext cx="6096000" cy="77559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Děkujeme </a:t>
            </a:r>
            <a:b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za pozornost.</a:t>
            </a:r>
          </a:p>
        </p:txBody>
      </p:sp>
      <p:pic>
        <p:nvPicPr>
          <p:cNvPr id="35" name="Grafický objekt 34">
            <a:extLst>
              <a:ext uri="{FF2B5EF4-FFF2-40B4-BE49-F238E27FC236}">
                <a16:creationId xmlns:a16="http://schemas.microsoft.com/office/drawing/2014/main" id="{2A3B4FD3-512C-6543-9A84-F42DD75BA68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7520" y="2433432"/>
            <a:ext cx="703444" cy="703444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18FDBD1F-CF97-AC41-8165-692168DD88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07520" y="3595304"/>
            <a:ext cx="703444" cy="22382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A7D2965-77BA-06D0-53FB-6CE1516D6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85498"/>
          <a:stretch/>
        </p:blipFill>
        <p:spPr>
          <a:xfrm>
            <a:off x="916134" y="896867"/>
            <a:ext cx="622380" cy="58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7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BFF728-C963-4B24-8995-AEB68D1B9C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324001"/>
            <a:ext cx="11556001" cy="5404604"/>
          </a:xfrm>
          <a:prstGeom prst="rect">
            <a:avLst/>
          </a:prstGeom>
        </p:spPr>
      </p:pic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6B164C7B-65AC-7447-8898-FAE7506CE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1480056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96CE071-D5D7-0B40-BAD2-EBDCADECF3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2983392"/>
            <a:ext cx="6708795" cy="7362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6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2" name="Zástupný text 23">
            <a:extLst>
              <a:ext uri="{FF2B5EF4-FFF2-40B4-BE49-F238E27FC236}">
                <a16:creationId xmlns:a16="http://schemas.microsoft.com/office/drawing/2014/main" id="{AF76F589-ED11-EF4E-BD2D-A86A0003B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309FA15-420F-894C-87DA-5231AD988135}"/>
              </a:ext>
            </a:extLst>
          </p:cNvPr>
          <p:cNvCxnSpPr>
            <a:cxnSpLocks/>
          </p:cNvCxnSpPr>
          <p:nvPr userDrawn="1"/>
        </p:nvCxnSpPr>
        <p:spPr>
          <a:xfrm>
            <a:off x="978363" y="4100900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A6FB5ED-EFAA-A04C-B4DA-17C0C8DF0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8930" y="991730"/>
            <a:ext cx="976651" cy="9766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1E7414C-CF89-7137-0FCE-5CD9DAFBA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1841"/>
          <a:stretch/>
        </p:blipFill>
        <p:spPr>
          <a:xfrm>
            <a:off x="351072" y="6082404"/>
            <a:ext cx="15145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7190A7-4B2D-BC4C-871E-06B69E5E7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487" y="6082404"/>
            <a:ext cx="3144913" cy="431432"/>
          </a:xfrm>
          <a:prstGeom prst="rect">
            <a:avLst/>
          </a:prstGeom>
        </p:spPr>
      </p:pic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7BD599-D9D2-4423-50CB-4FCB839A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1841"/>
          <a:stretch/>
        </p:blipFill>
        <p:spPr>
          <a:xfrm>
            <a:off x="351072" y="6082404"/>
            <a:ext cx="15145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7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7190A7-4B2D-BC4C-871E-06B69E5E7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487" y="6082404"/>
            <a:ext cx="3144913" cy="431432"/>
          </a:xfrm>
          <a:prstGeom prst="rect">
            <a:avLst/>
          </a:prstGeom>
        </p:spPr>
      </p:pic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D3FC7E6C-070B-084F-AFDA-0350A33F9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066" t="12960" r="43684" b="27747"/>
          <a:stretch/>
        </p:blipFill>
        <p:spPr>
          <a:xfrm>
            <a:off x="7997371" y="324000"/>
            <a:ext cx="3866601" cy="54045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679610-CE9A-B741-8B54-3F69ABED4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1942"/>
          <a:stretch/>
        </p:blipFill>
        <p:spPr>
          <a:xfrm rot="16200000" flipH="1">
            <a:off x="7235968" y="1088391"/>
            <a:ext cx="5391646" cy="38826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2B88EF-1452-A540-B6BC-73A894ED9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630" t="2351" r="28844" b="2479"/>
          <a:stretch/>
        </p:blipFill>
        <p:spPr>
          <a:xfrm>
            <a:off x="7990450" y="324002"/>
            <a:ext cx="3889552" cy="54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D3FC7E6C-070B-084F-AFDA-0350A33F9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66" t="12960" r="43684" b="27747"/>
          <a:stretch/>
        </p:blipFill>
        <p:spPr>
          <a:xfrm>
            <a:off x="7997371" y="324000"/>
            <a:ext cx="3866601" cy="54045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679610-CE9A-B741-8B54-3F69ABED4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942"/>
          <a:stretch/>
        </p:blipFill>
        <p:spPr>
          <a:xfrm rot="16200000" flipH="1">
            <a:off x="7235968" y="1088391"/>
            <a:ext cx="5391646" cy="38826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2B88EF-1452-A540-B6BC-73A894ED9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2630" t="2351" r="28844" b="2479"/>
          <a:stretch/>
        </p:blipFill>
        <p:spPr>
          <a:xfrm>
            <a:off x="7990450" y="324002"/>
            <a:ext cx="3889552" cy="54015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7E68459-1F35-BE17-7531-91EEED42F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51841"/>
          <a:stretch/>
        </p:blipFill>
        <p:spPr>
          <a:xfrm>
            <a:off x="351072" y="6082404"/>
            <a:ext cx="15145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7190A7-4B2D-BC4C-871E-06B69E5E7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487" y="6082404"/>
            <a:ext cx="3144913" cy="431432"/>
          </a:xfrm>
          <a:prstGeom prst="rect">
            <a:avLst/>
          </a:prstGeom>
        </p:spPr>
      </p:pic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interiér, zubní kartáček, příprava&#10;&#10;Popis byl vytvořen automaticky">
            <a:extLst>
              <a:ext uri="{FF2B5EF4-FFF2-40B4-BE49-F238E27FC236}">
                <a16:creationId xmlns:a16="http://schemas.microsoft.com/office/drawing/2014/main" id="{8F637D5F-F62E-7748-9809-6D80C0F7B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7371" y="323123"/>
            <a:ext cx="3882630" cy="54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4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65" r:id="rId2"/>
    <p:sldLayoutId id="2147483726" r:id="rId3"/>
    <p:sldLayoutId id="2147483766" r:id="rId4"/>
    <p:sldLayoutId id="2147483758" r:id="rId5"/>
    <p:sldLayoutId id="2147483767" r:id="rId6"/>
    <p:sldLayoutId id="2147483760" r:id="rId7"/>
    <p:sldLayoutId id="2147483768" r:id="rId8"/>
    <p:sldLayoutId id="2147483677" r:id="rId9"/>
    <p:sldLayoutId id="2147483769" r:id="rId10"/>
    <p:sldLayoutId id="2147483729" r:id="rId11"/>
    <p:sldLayoutId id="2147483770" r:id="rId12"/>
    <p:sldLayoutId id="2147483701" r:id="rId13"/>
    <p:sldLayoutId id="2147483749" r:id="rId14"/>
    <p:sldLayoutId id="2147483764" r:id="rId15"/>
    <p:sldLayoutId id="2147483730" r:id="rId16"/>
    <p:sldLayoutId id="2147483750" r:id="rId17"/>
    <p:sldLayoutId id="2147483732" r:id="rId18"/>
    <p:sldLayoutId id="2147483752" r:id="rId19"/>
    <p:sldLayoutId id="2147483753" r:id="rId20"/>
    <p:sldLayoutId id="2147483737" r:id="rId21"/>
    <p:sldLayoutId id="2147483720" r:id="rId22"/>
    <p:sldLayoutId id="2147483762" r:id="rId23"/>
    <p:sldLayoutId id="2147483711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5" r:id="rId30"/>
    <p:sldLayoutId id="2147483746" r:id="rId31"/>
    <p:sldLayoutId id="2147483747" r:id="rId32"/>
    <p:sldLayoutId id="2147483748" r:id="rId33"/>
    <p:sldLayoutId id="2147483755" r:id="rId34"/>
    <p:sldLayoutId id="2147483763" r:id="rId35"/>
    <p:sldLayoutId id="2147483756" r:id="rId36"/>
    <p:sldLayoutId id="2147483722" r:id="rId37"/>
    <p:sldLayoutId id="2147483690" r:id="rId3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EECE217-2357-7B4F-D415-BAE655F84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BC74E8-B0EE-79CD-09F9-A3AB2A2C14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err="1"/>
              <a:t>From</a:t>
            </a:r>
            <a:r>
              <a:rPr lang="cs-CZ" dirty="0"/>
              <a:t> Prague</a:t>
            </a:r>
          </a:p>
          <a:p>
            <a:r>
              <a:rPr lang="cs-CZ" dirty="0"/>
              <a:t>to	</a:t>
            </a:r>
            <a:r>
              <a:rPr lang="cs-CZ" dirty="0" err="1"/>
              <a:t>Malmo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434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4B0E06D-AF6E-7C75-B293-7DFBB41EF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10059625" cy="1207668"/>
          </a:xfrm>
        </p:spPr>
        <p:txBody>
          <a:bodyPr/>
          <a:lstStyle/>
          <a:p>
            <a:r>
              <a:rPr lang="cs-CZ" dirty="0" err="1"/>
              <a:t>Youth</a:t>
            </a:r>
            <a:r>
              <a:rPr lang="cs-CZ" dirty="0"/>
              <a:t> </a:t>
            </a:r>
            <a:r>
              <a:rPr lang="cs-CZ" dirty="0" err="1"/>
              <a:t>consultative</a:t>
            </a:r>
            <a:r>
              <a:rPr lang="cs-CZ" dirty="0"/>
              <a:t> </a:t>
            </a:r>
            <a:r>
              <a:rPr lang="cs-CZ" dirty="0" err="1"/>
              <a:t>group</a:t>
            </a:r>
            <a:r>
              <a:rPr lang="cs-CZ" dirty="0"/>
              <a:t> meeting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5E8C7E-E507-F6BB-754E-3F6EFE276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0507" y="3253753"/>
            <a:ext cx="9701474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DiscoverEU</a:t>
            </a:r>
            <a:r>
              <a:rPr lang="cs-CZ" dirty="0"/>
              <a:t> (IA &amp; Learning </a:t>
            </a:r>
            <a:r>
              <a:rPr lang="cs-CZ" dirty="0" err="1"/>
              <a:t>cycle</a:t>
            </a:r>
            <a:r>
              <a:rPr lang="cs-CZ" dirty="0"/>
              <a:t>)</a:t>
            </a:r>
          </a:p>
          <a:p>
            <a:pPr marL="571500" indent="-571500">
              <a:buFontTx/>
              <a:buChar char="-"/>
            </a:pPr>
            <a:r>
              <a:rPr lang="cs-CZ" dirty="0"/>
              <a:t>YPA and </a:t>
            </a:r>
            <a:r>
              <a:rPr lang="cs-CZ" dirty="0" err="1"/>
              <a:t>microgrants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/>
              <a:t>TCA</a:t>
            </a:r>
          </a:p>
          <a:p>
            <a:pPr marL="571500" indent="-571500">
              <a:buFontTx/>
              <a:buChar char="-"/>
            </a:pPr>
            <a:r>
              <a:rPr lang="cs-CZ" dirty="0" err="1"/>
              <a:t>Validation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 err="1"/>
              <a:t>Absorption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funds</a:t>
            </a:r>
            <a:r>
              <a:rPr lang="cs-CZ" dirty="0"/>
              <a:t> </a:t>
            </a:r>
          </a:p>
          <a:p>
            <a:pPr marL="571500" indent="-57150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481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F891703-0972-79BA-15E2-AE3A61B95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8630320" cy="657253"/>
          </a:xfrm>
        </p:spPr>
        <p:txBody>
          <a:bodyPr/>
          <a:lstStyle/>
          <a:p>
            <a:r>
              <a:rPr lang="cs-CZ" dirty="0" err="1"/>
              <a:t>Documents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BM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F57FA6-7B89-BDB4-3B5E-2C7CC8256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cs-CZ" dirty="0"/>
              <a:t>On </a:t>
            </a:r>
            <a:r>
              <a:rPr lang="cs-CZ" dirty="0" err="1"/>
              <a:t>the</a:t>
            </a:r>
            <a:r>
              <a:rPr lang="cs-CZ" dirty="0"/>
              <a:t> BM </a:t>
            </a:r>
            <a:r>
              <a:rPr lang="cs-CZ" dirty="0" err="1"/>
              <a:t>website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u="sng" dirty="0"/>
              <a:t>bmsweden2023.voog.com </a:t>
            </a:r>
          </a:p>
          <a:p>
            <a:pPr marL="571500" indent="-571500">
              <a:buFontTx/>
              <a:buChar char="-"/>
            </a:pP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please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 err="1"/>
              <a:t>Hopefully</a:t>
            </a:r>
            <a:r>
              <a:rPr lang="cs-CZ" dirty="0"/>
              <a:t> not </a:t>
            </a:r>
            <a:r>
              <a:rPr lang="cs-CZ" dirty="0" err="1"/>
              <a:t>lullabies</a:t>
            </a:r>
            <a:r>
              <a:rPr lang="cs-CZ" dirty="0"/>
              <a:t>…</a:t>
            </a:r>
          </a:p>
          <a:p>
            <a:pPr marL="571500" indent="-571500">
              <a:buFontTx/>
              <a:buChar char="-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277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0AF1F48A-6C9B-FFE9-987A-9F790AEE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7763891" cy="810275"/>
          </a:xfrm>
        </p:spPr>
        <p:txBody>
          <a:bodyPr/>
          <a:lstStyle/>
          <a:p>
            <a:r>
              <a:rPr lang="cs-CZ" dirty="0" err="1"/>
              <a:t>Welcome</a:t>
            </a:r>
            <a:r>
              <a:rPr lang="cs-CZ" dirty="0"/>
              <a:t> Sabrina!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253576A-B586-8417-2DD4-BFA39FFD8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641193"/>
            <a:ext cx="7973132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966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0AF1F48A-6C9B-FFE9-987A-9F790AEE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5983217" cy="810275"/>
          </a:xfrm>
        </p:spPr>
        <p:txBody>
          <a:bodyPr/>
          <a:lstStyle/>
          <a:p>
            <a:r>
              <a:rPr lang="cs-CZ" dirty="0"/>
              <a:t>10 </a:t>
            </a:r>
            <a:r>
              <a:rPr lang="cs-CZ" dirty="0" err="1"/>
              <a:t>a.m</a:t>
            </a:r>
            <a:r>
              <a:rPr lang="cs-CZ" dirty="0"/>
              <a:t>. start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253576A-B586-8417-2DD4-BFA39FFD8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2" y="2641193"/>
            <a:ext cx="9071159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cs-CZ" dirty="0"/>
              <a:t>Feedback </a:t>
            </a:r>
            <a:r>
              <a:rPr lang="cs-CZ" dirty="0" err="1"/>
              <a:t>taken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use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morning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done and </a:t>
            </a:r>
            <a:r>
              <a:rPr lang="cs-CZ" dirty="0" err="1"/>
              <a:t>come</a:t>
            </a:r>
            <a:r>
              <a:rPr lang="cs-CZ" dirty="0"/>
              <a:t> </a:t>
            </a:r>
            <a:r>
              <a:rPr lang="cs-CZ" dirty="0" err="1"/>
              <a:t>focused</a:t>
            </a:r>
            <a:r>
              <a:rPr lang="cs-CZ"/>
              <a:t> ;)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839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0AF1F48A-6C9B-FFE9-987A-9F790AEE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5983217" cy="810275"/>
          </a:xfrm>
        </p:spPr>
        <p:txBody>
          <a:bodyPr/>
          <a:lstStyle/>
          <a:p>
            <a:r>
              <a:rPr lang="cs-CZ" dirty="0"/>
              <a:t>TCA </a:t>
            </a:r>
            <a:r>
              <a:rPr lang="cs-CZ" dirty="0" err="1"/>
              <a:t>letter</a:t>
            </a:r>
            <a:endParaRPr 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253576A-B586-8417-2DD4-BFA39FFD8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641193"/>
            <a:ext cx="7973132" cy="3062917"/>
          </a:xfrm>
        </p:spPr>
        <p:txBody>
          <a:bodyPr/>
          <a:lstStyle/>
          <a:p>
            <a:r>
              <a:rPr lang="cs-CZ" dirty="0"/>
              <a:t>- Joint </a:t>
            </a:r>
            <a:r>
              <a:rPr lang="cs-CZ" dirty="0" err="1"/>
              <a:t>letter</a:t>
            </a:r>
            <a:r>
              <a:rPr lang="cs-CZ" dirty="0"/>
              <a:t> by </a:t>
            </a:r>
            <a:r>
              <a:rPr lang="cs-CZ" dirty="0" err="1"/>
              <a:t>Youth</a:t>
            </a:r>
            <a:r>
              <a:rPr lang="cs-CZ" dirty="0"/>
              <a:t> and E&amp;T </a:t>
            </a:r>
            <a:r>
              <a:rPr lang="cs-CZ" dirty="0" err="1"/>
              <a:t>addressed</a:t>
            </a:r>
            <a:r>
              <a:rPr lang="cs-CZ" dirty="0"/>
              <a:t> to COM</a:t>
            </a:r>
          </a:p>
        </p:txBody>
      </p:sp>
    </p:spTree>
    <p:extLst>
      <p:ext uri="{BB962C8B-B14F-4D97-AF65-F5344CB8AC3E}">
        <p14:creationId xmlns:p14="http://schemas.microsoft.com/office/powerpoint/2010/main" val="267658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0AF1F48A-6C9B-FFE9-987A-9F790AEE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7763891" cy="810275"/>
          </a:xfrm>
        </p:spPr>
        <p:txBody>
          <a:bodyPr/>
          <a:lstStyle/>
          <a:p>
            <a:r>
              <a:rPr lang="cs-CZ" dirty="0" err="1"/>
              <a:t>Guide</a:t>
            </a:r>
            <a:r>
              <a:rPr lang="cs-CZ" dirty="0"/>
              <a:t> 2023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253576A-B586-8417-2DD4-BFA39FFD8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641193"/>
            <a:ext cx="7973132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Increase</a:t>
            </a:r>
            <a:r>
              <a:rPr lang="cs-CZ" dirty="0"/>
              <a:t> in </a:t>
            </a:r>
            <a:r>
              <a:rPr lang="cs-CZ" dirty="0" err="1"/>
              <a:t>rates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/>
              <a:t>Anti-</a:t>
            </a:r>
            <a:r>
              <a:rPr lang="cs-CZ" dirty="0" err="1"/>
              <a:t>plagiarism</a:t>
            </a:r>
            <a:r>
              <a:rPr lang="cs-CZ" dirty="0"/>
              <a:t> </a:t>
            </a:r>
            <a:r>
              <a:rPr lang="cs-CZ" dirty="0" err="1"/>
              <a:t>addition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 err="1"/>
              <a:t>Thanks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to COM!</a:t>
            </a:r>
          </a:p>
        </p:txBody>
      </p:sp>
    </p:spTree>
    <p:extLst>
      <p:ext uri="{BB962C8B-B14F-4D97-AF65-F5344CB8AC3E}">
        <p14:creationId xmlns:p14="http://schemas.microsoft.com/office/powerpoint/2010/main" val="54026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F642964-EBF0-21C9-3213-5891BEB09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6015302" cy="846955"/>
          </a:xfrm>
        </p:spPr>
        <p:txBody>
          <a:bodyPr/>
          <a:lstStyle/>
          <a:p>
            <a:r>
              <a:rPr lang="cs-CZ" dirty="0" err="1"/>
              <a:t>Year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youth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AF770-1206-743B-4CC8-D501A692FE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conference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Czech </a:t>
            </a:r>
            <a:r>
              <a:rPr lang="cs-CZ" dirty="0" err="1"/>
              <a:t>presidency</a:t>
            </a:r>
            <a:endParaRPr lang="cs-CZ" dirty="0"/>
          </a:p>
          <a:p>
            <a:pPr marL="1714471" lvl="2" indent="-57150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750 </a:t>
            </a:r>
            <a:r>
              <a:rPr lang="cs-CZ" dirty="0" err="1">
                <a:solidFill>
                  <a:schemeClr val="bg1"/>
                </a:solidFill>
              </a:rPr>
              <a:t>young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people</a:t>
            </a:r>
            <a:r>
              <a:rPr lang="cs-CZ" dirty="0">
                <a:solidFill>
                  <a:schemeClr val="bg1"/>
                </a:solidFill>
              </a:rPr>
              <a:t> + </a:t>
            </a:r>
            <a:r>
              <a:rPr lang="cs-CZ" dirty="0" err="1">
                <a:solidFill>
                  <a:schemeClr val="bg1"/>
                </a:solidFill>
              </a:rPr>
              <a:t>streaming</a:t>
            </a:r>
            <a:endParaRPr lang="cs-CZ" dirty="0">
              <a:solidFill>
                <a:schemeClr val="bg1"/>
              </a:solidFill>
            </a:endParaRPr>
          </a:p>
          <a:p>
            <a:pPr marL="1714471" lvl="2" indent="-571500"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Participative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approach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interiér, strop, výjev, restaurace&#10;&#10;Popis byl vytvořen automaticky">
            <a:extLst>
              <a:ext uri="{FF2B5EF4-FFF2-40B4-BE49-F238E27FC236}">
                <a16:creationId xmlns:a16="http://schemas.microsoft.com/office/drawing/2014/main" id="{8EB8B0D8-7683-56C9-D3BD-80ADC31A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509" y="3642804"/>
            <a:ext cx="4377061" cy="29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0AF1F48A-6C9B-FFE9-987A-9F790AEE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7763891" cy="810275"/>
          </a:xfrm>
        </p:spPr>
        <p:txBody>
          <a:bodyPr/>
          <a:lstStyle/>
          <a:p>
            <a:r>
              <a:rPr lang="cs-CZ" dirty="0"/>
              <a:t>Co-group team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253576A-B586-8417-2DD4-BFA39FFD8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641193"/>
            <a:ext cx="10678018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Welcome</a:t>
            </a:r>
            <a:r>
              <a:rPr lang="cs-CZ" dirty="0"/>
              <a:t> Margret, Federica, Giuseppe and Manfred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758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0AF1F48A-6C9B-FFE9-987A-9F790AEE1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7763891" cy="810275"/>
          </a:xfrm>
        </p:spPr>
        <p:txBody>
          <a:bodyPr/>
          <a:lstStyle/>
          <a:p>
            <a:r>
              <a:rPr lang="cs-CZ" sz="6000" dirty="0"/>
              <a:t>Co-group </a:t>
            </a:r>
            <a:r>
              <a:rPr lang="cs-CZ" sz="6000" dirty="0" err="1"/>
              <a:t>org</a:t>
            </a:r>
            <a:r>
              <a:rPr lang="cs-CZ" sz="6000" dirty="0"/>
              <a:t>. support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253576A-B586-8417-2DD4-BFA39FFD8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641193"/>
            <a:ext cx="7973132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Huge</a:t>
            </a:r>
            <a:r>
              <a:rPr lang="cs-CZ" dirty="0"/>
              <a:t> </a:t>
            </a:r>
            <a:r>
              <a:rPr lang="cs-CZ" dirty="0" err="1"/>
              <a:t>thanks</a:t>
            </a:r>
            <a:r>
              <a:rPr lang="cs-CZ" dirty="0"/>
              <a:t> to Luis and </a:t>
            </a:r>
            <a:r>
              <a:rPr lang="cs-CZ" dirty="0" err="1"/>
              <a:t>Portugese</a:t>
            </a:r>
            <a:r>
              <a:rPr lang="cs-CZ" dirty="0"/>
              <a:t> NA!</a:t>
            </a:r>
          </a:p>
        </p:txBody>
      </p:sp>
    </p:spTree>
    <p:extLst>
      <p:ext uri="{BB962C8B-B14F-4D97-AF65-F5344CB8AC3E}">
        <p14:creationId xmlns:p14="http://schemas.microsoft.com/office/powerpoint/2010/main" val="11491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8DC4C72-3DED-7968-4818-FDE0B1FEE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1DFC75-09EA-0D9A-A039-1A518D60B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641193"/>
            <a:ext cx="8358142" cy="3062917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How</a:t>
            </a:r>
            <a:r>
              <a:rPr lang="cs-CZ" dirty="0"/>
              <a:t> many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tried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?</a:t>
            </a:r>
          </a:p>
          <a:p>
            <a:pPr marL="571500" indent="-571500">
              <a:buFontTx/>
              <a:buChar char="-"/>
            </a:pPr>
            <a:r>
              <a:rPr lang="cs-CZ" dirty="0" err="1"/>
              <a:t>Vast</a:t>
            </a:r>
            <a:r>
              <a:rPr lang="cs-CZ" dirty="0"/>
              <a:t> </a:t>
            </a:r>
            <a:r>
              <a:rPr lang="cs-CZ" dirty="0" err="1"/>
              <a:t>impact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42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7A9C8A1-6043-5DBE-BB86-72CFD42A4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1366856"/>
            <a:ext cx="5108923" cy="838933"/>
          </a:xfrm>
        </p:spPr>
        <p:txBody>
          <a:bodyPr/>
          <a:lstStyle/>
          <a:p>
            <a:r>
              <a:rPr lang="cs-CZ" dirty="0"/>
              <a:t>IT </a:t>
            </a:r>
            <a:r>
              <a:rPr lang="cs-CZ" dirty="0" err="1"/>
              <a:t>tools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786FD1-B4E8-3F22-308B-705EC42957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cs-CZ" dirty="0" err="1"/>
              <a:t>Sorry</a:t>
            </a:r>
            <a:r>
              <a:rPr lang="cs-CZ" dirty="0"/>
              <a:t> but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to </a:t>
            </a:r>
            <a:r>
              <a:rPr lang="cs-CZ" dirty="0" err="1"/>
              <a:t>say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  <a:p>
            <a:pPr marL="571500" indent="-571500">
              <a:buFontTx/>
              <a:buChar char="-"/>
            </a:pP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biggest</a:t>
            </a:r>
            <a:r>
              <a:rPr lang="cs-CZ" dirty="0"/>
              <a:t> </a:t>
            </a:r>
            <a:r>
              <a:rPr lang="cs-CZ" dirty="0" err="1"/>
              <a:t>problem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276916"/>
      </p:ext>
    </p:extLst>
  </p:cSld>
  <p:clrMapOvr>
    <a:masterClrMapping/>
  </p:clrMapOvr>
</p:sld>
</file>

<file path=ppt/theme/theme1.xml><?xml version="1.0" encoding="utf-8"?>
<a:theme xmlns:a="http://schemas.openxmlformats.org/drawingml/2006/main" name="1_Vlastní návrh">
  <a:themeElements>
    <a:clrScheme name="Šablona DZS">
      <a:dk1>
        <a:srgbClr val="000000"/>
      </a:dk1>
      <a:lt1>
        <a:srgbClr val="FFFFFF"/>
      </a:lt1>
      <a:dk2>
        <a:srgbClr val="FFC222"/>
      </a:dk2>
      <a:lt2>
        <a:srgbClr val="20C4F4"/>
      </a:lt2>
      <a:accent1>
        <a:srgbClr val="8A76B6"/>
      </a:accent1>
      <a:accent2>
        <a:srgbClr val="F47839"/>
      </a:accent2>
      <a:accent3>
        <a:srgbClr val="CF5E7D"/>
      </a:accent3>
      <a:accent4>
        <a:srgbClr val="4A93CF"/>
      </a:accent4>
      <a:accent5>
        <a:srgbClr val="AC6396"/>
      </a:accent5>
      <a:accent6>
        <a:srgbClr val="3FBFB6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DZS_obecná" id="{EAE447DC-9A87-4920-A5C8-460F578FB4DC}" vid="{E76D6B10-0E23-4B29-967F-6B6CFC11716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0f32f805-39dd-4d61-b171-dda1059d2720" xsi:nil="true"/>
    <lcf76f155ced4ddcb4097134ff3c332f xmlns="0f32f805-39dd-4d61-b171-dda1059d2720">
      <Terms xmlns="http://schemas.microsoft.com/office/infopath/2007/PartnerControls"/>
    </lcf76f155ced4ddcb4097134ff3c332f>
    <TaxCatchAll xmlns="259000f8-de18-4dd8-9dd2-17d641c18b6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EA2577CA40E24CBFAE50AF2BA7BC02" ma:contentTypeVersion="22" ma:contentTypeDescription="Vytvoří nový dokument" ma:contentTypeScope="" ma:versionID="f25e160fc904f09c4ffde3fd208bbd2a">
  <xsd:schema xmlns:xsd="http://www.w3.org/2001/XMLSchema" xmlns:xs="http://www.w3.org/2001/XMLSchema" xmlns:p="http://schemas.microsoft.com/office/2006/metadata/properties" xmlns:ns2="0f32f805-39dd-4d61-b171-dda1059d2720" xmlns:ns3="259000f8-de18-4dd8-9dd2-17d641c18b6c" targetNamespace="http://schemas.microsoft.com/office/2006/metadata/properties" ma:root="true" ma:fieldsID="16606a5b536a9329f5f3a3eaaee3d964" ns2:_="" ns3:_="">
    <xsd:import namespace="0f32f805-39dd-4d61-b171-dda1059d2720"/>
    <xsd:import namespace="259000f8-de18-4dd8-9dd2-17d641c18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2f805-39dd-4d61-b171-dda1059d27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fb64034f-9bdc-497c-9a94-a18e7a7d24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000f8-de18-4dd8-9dd2-17d641c18b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2f77666-d65b-41fb-89de-6e8856422fc1}" ma:internalName="TaxCatchAll" ma:showField="CatchAllData" ma:web="259000f8-de18-4dd8-9dd2-17d641c18b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348492-AE60-466F-A17A-E95AC6C0A5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A9ADF1-0A96-4E83-8999-9C20CC170254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259000f8-de18-4dd8-9dd2-17d641c18b6c"/>
    <ds:schemaRef ds:uri="http://purl.org/dc/terms/"/>
    <ds:schemaRef ds:uri="http://purl.org/dc/elements/1.1/"/>
    <ds:schemaRef ds:uri="0f32f805-39dd-4d61-b171-dda1059d2720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53E4D7-A49E-49A4-9246-73944F36BD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32f805-39dd-4d61-b171-dda1059d2720"/>
    <ds:schemaRef ds:uri="259000f8-de18-4dd8-9dd2-17d641c18b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BM Sweden - from Prague to Malmo</Template>
  <TotalTime>158</TotalTime>
  <Words>158</Words>
  <Application>Microsoft Office PowerPoint</Application>
  <PresentationFormat>Širokoúhlá obrazovka</PresentationFormat>
  <Paragraphs>37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Tabac Sans</vt:lpstr>
      <vt:lpstr>Calibri</vt:lpstr>
      <vt:lpstr>Open Sans</vt:lpstr>
      <vt:lpstr>1_Vlastní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DZS.cz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Presser Šimon</dc:creator>
  <cp:lastModifiedBy>Presser Šimon</cp:lastModifiedBy>
  <cp:revision>1</cp:revision>
  <cp:lastPrinted>2019-06-26T12:10:56Z</cp:lastPrinted>
  <dcterms:created xsi:type="dcterms:W3CDTF">2023-04-17T07:41:06Z</dcterms:created>
  <dcterms:modified xsi:type="dcterms:W3CDTF">2023-04-18T07:53:54Z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0x010100EEEA2577CA40E24CBFAE50AF2BA7BC02</vt:lpwstr>
  </property>
  <property fmtid="{D5CDD505-2E9C-101B-9397-08002B2CF9AE}" pid="3" name="MediaServiceImageTags">
    <vt:lpwstr/>
  </property>
</Properties>
</file>