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EB69C69-9722-0078-D8A2-63A18A78A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395D5077-793C-E873-01E2-6EB16115A8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A52E3F7D-3A11-0DF4-2967-3DF6B8916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36999C73-CE53-2990-BBDB-F3E78853A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9BE6C769-6A77-542B-C50E-F709C8465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2495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F7FE36-D8A9-0946-6EF1-7C89F4579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6E7D0668-6C65-F548-D47E-C5771A6D2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1F4F46CF-E566-9CF3-6401-B8C45750B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A609B899-EDF8-C9E9-663B-6EB6EEC8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03FEECF-9774-9201-3614-23DFA45B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27250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77D989FD-7163-49BB-0B72-04BDB95BAC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32BCA6FC-BAF6-1299-3AB8-86B249E46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C5016999-4F56-F0FA-6B28-C721DE25C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6B7147C-D0CF-4D6A-6C2F-710B32092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05EDE32-3728-74FD-7EE0-DA179B187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33268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C0575B6-7845-F945-8566-B79066F59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9D32973-F203-6201-0DA8-0D0CD7ABB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773AA92B-A2A1-94FC-A390-1E24BCE3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2687E41-82F2-AB18-83AC-5A6D20F55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A2350224-A639-42B1-0C11-208263DE9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6308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3DDD5B9-457F-6474-0F89-57672D59C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1808F8B5-ADB2-8515-0690-62F721600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42F55551-313A-4DBA-F2C0-B3E634810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B58977A1-72C8-5952-5079-DF260DB8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0FAE03D8-C26F-0CCD-1E8F-9AA2F001C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38152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D836955-DE98-336F-10A6-56C99651D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D633682-AD3A-4B9F-4B74-8CDB9DE28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4FD51A70-F379-093E-BBC0-9ECCEDFD50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CFDF06CE-CEAD-CEEF-2093-ECF57437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B6D4896A-816F-3B5D-0B8F-EBCE6DAD2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422DB953-04A2-DB0D-B862-27FD681F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3887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157FA52-567F-2CFE-416D-ABB1C8CDE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6A1D8F4C-4650-C3F6-D3BD-8C59177AA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5A80A1B3-0046-A0C7-711A-68D0DB12C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4037939E-24EB-BB07-7683-4882BCE1C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B094155C-94D3-39A1-CC27-35297DDFCB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2138A256-0EC8-1302-4C5A-794556CEA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83CB60B6-8DEF-3E6F-046B-8D249365A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38D9D4AE-0E72-2C60-3A66-4F1E1C840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93948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A3BC31B-4C5D-3FBD-E0F9-E5E0D5D2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8F180376-D60F-C641-E6C4-04DF41A62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59B6C2C4-E0B1-C0CC-ED29-B52A8493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0FEE83B2-0F23-C446-237A-473452046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7032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9FD14FB3-A052-991B-7212-2F43B915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7A844E25-53B1-3339-F1F6-A47244174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7D6DB58-1023-6950-DCFF-B195E35F2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59432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158909E-ED44-781E-011C-ECDA36315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E9DC63F-ADC8-9E83-6C81-B1CE78C14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E30F0F51-A8A3-F960-68F1-E1948274D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5151673-AB02-F63F-3B1D-3516BA3C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484CD41A-A911-A921-E0BF-0BE2831BA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6DDD6F4D-8408-2EE1-FE35-70EBB2593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7071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57A1F7D-6576-557F-CA92-BF7291549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A3AD51C2-4D85-15FA-46F5-E68120EB6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E4093B9A-FCCE-2053-E7E8-EE82E679F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C78D2D0-C0F4-DFD9-AA0A-41F408E7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97BD5AF8-34E6-1379-CAFC-9AB344D6A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32B7A4A-04E4-5DCF-C5D9-22476AF40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9882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C0CF3E0F-F090-164C-4A8E-2F6BB75CD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FFB24FAB-BCC0-3002-09F8-EF68AAB56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A675C742-9195-27C6-90A3-8F6C56C4F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73548D-8924-4D4C-8924-4DD7FEB3FDD0}" type="datetimeFigureOut">
              <a:rPr lang="et-EE" smtClean="0"/>
              <a:t>21.11.2024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FDCEFCB-7EE7-9416-8E8E-950E83BA8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7E4AD88B-D7FA-52B4-9164-067D6ECF9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DF7DFA-450A-461D-A6A3-FB573819AA98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6541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view/ElkmMCpH5Y5LygCIkfGK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2C85EB4-1F9B-6E1F-F137-6E358C1F4158}"/>
              </a:ext>
            </a:extLst>
          </p:cNvPr>
          <p:cNvSpPr txBox="1"/>
          <p:nvPr/>
        </p:nvSpPr>
        <p:spPr>
          <a:xfrm>
            <a:off x="3047163" y="3246846"/>
            <a:ext cx="60943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t-EE" sz="2800" dirty="0">
                <a:hlinkClick r:id="rId2"/>
              </a:rPr>
              <a:t>Heaolu inspiratsioonipäev 2024 by Ljubov </a:t>
            </a:r>
            <a:r>
              <a:rPr lang="et-EE" sz="2800" dirty="0" err="1">
                <a:hlinkClick r:id="rId2"/>
              </a:rPr>
              <a:t>Jaanuska</a:t>
            </a:r>
            <a:r>
              <a:rPr lang="et-EE" sz="2800" dirty="0">
                <a:hlinkClick r:id="rId2"/>
              </a:rPr>
              <a:t> on </a:t>
            </a:r>
            <a:r>
              <a:rPr lang="et-EE" sz="2800" dirty="0" err="1">
                <a:hlinkClick r:id="rId2"/>
              </a:rPr>
              <a:t>Prezi</a:t>
            </a:r>
            <a:endParaRPr lang="et-EE" sz="2800" dirty="0"/>
          </a:p>
        </p:txBody>
      </p:sp>
    </p:spTree>
    <p:extLst>
      <p:ext uri="{BB962C8B-B14F-4D97-AF65-F5344CB8AC3E}">
        <p14:creationId xmlns:p14="http://schemas.microsoft.com/office/powerpoint/2010/main" val="2581703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</Words>
  <Application>Microsoft Office PowerPoint</Application>
  <PresentationFormat>Laiekraan</PresentationFormat>
  <Paragraphs>1</Paragraphs>
  <Slides>1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Office'i kujundus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Kersti Kõiv</dc:creator>
  <cp:lastModifiedBy>Kersti Kõiv</cp:lastModifiedBy>
  <cp:revision>1</cp:revision>
  <dcterms:created xsi:type="dcterms:W3CDTF">2024-11-21T19:42:00Z</dcterms:created>
  <dcterms:modified xsi:type="dcterms:W3CDTF">2024-11-21T19:44:47Z</dcterms:modified>
</cp:coreProperties>
</file>