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497638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1046DE-2B9E-5575-49A7-EE0575957D6D}" v="2" dt="2025-01-21T13:02:43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587541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1.jpg" descr="tinywow_to_ppt_7305709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10.jpg" descr="tinywow_to_ppt_73057099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1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11.jpg" descr="tinywow_to_ppt_73057099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2.jpg" descr="tinywow_to_ppt_73057099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3.jpg" descr="tinywow_to_ppt_73057099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4.jpg" descr="tinywow_to_ppt_73057099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5.jpg" descr="tinywow_to_ppt_73057099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6.jpg" descr="tinywow_to_ppt_73057099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7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7.jpg" descr="tinywow_to_ppt_73057099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8.jpg" descr="tinywow_to_ppt_73057099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73057099_9.jpg" descr="tinywow_to_ppt_73057099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9">
  <a:themeElements>
    <a:clrScheme name="Theme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02C5D74AFCF408865AE337F7FA7EA" ma:contentTypeVersion="18" ma:contentTypeDescription="Create a new document." ma:contentTypeScope="" ma:versionID="b8553c904a6e08e6d7e05be5797d6bb1">
  <xsd:schema xmlns:xsd="http://www.w3.org/2001/XMLSchema" xmlns:xs="http://www.w3.org/2001/XMLSchema" xmlns:p="http://schemas.microsoft.com/office/2006/metadata/properties" xmlns:ns2="f90372cc-c8e5-4795-a541-3ee7f70f633f" xmlns:ns3="44326cf7-6536-429d-9843-f1e559f1a924" targetNamespace="http://schemas.microsoft.com/office/2006/metadata/properties" ma:root="true" ma:fieldsID="a2e09ffba4846ebc7c91f93412a8e76d" ns2:_="" ns3:_="">
    <xsd:import namespace="f90372cc-c8e5-4795-a541-3ee7f70f633f"/>
    <xsd:import namespace="44326cf7-6536-429d-9843-f1e559f1a9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372cc-c8e5-4795-a541-3ee7f70f6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5c3dc7f-5e6e-4b0d-83ff-f183836f59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26cf7-6536-429d-9843-f1e559f1a9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7743bde-adb7-4841-938a-2452b6196dc9}" ma:internalName="TaxCatchAll" ma:showField="CatchAllData" ma:web="44326cf7-6536-429d-9843-f1e559f1a9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26cf7-6536-429d-9843-f1e559f1a924" xsi:nil="true"/>
    <lcf76f155ced4ddcb4097134ff3c332f xmlns="f90372cc-c8e5-4795-a541-3ee7f70f633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4E1919-E97A-4944-B74A-71917E649144}">
  <ds:schemaRefs>
    <ds:schemaRef ds:uri="44326cf7-6536-429d-9843-f1e559f1a924"/>
    <ds:schemaRef ds:uri="f90372cc-c8e5-4795-a541-3ee7f70f63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4D8DB6-1FEA-4E80-8DB1-751F9A1A28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C009D3-675A-4647-AAF1-D0702A8A7E98}">
  <ds:schemaRefs>
    <ds:schemaRef ds:uri="44326cf7-6536-429d-9843-f1e559f1a924"/>
    <ds:schemaRef ds:uri="f90372cc-c8e5-4795-a541-3ee7f70f633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Theme59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Sean MacGabhann</cp:lastModifiedBy>
  <cp:revision>5</cp:revision>
  <dcterms:created xsi:type="dcterms:W3CDTF">2025-01-14T12:52:25Z</dcterms:created>
  <dcterms:modified xsi:type="dcterms:W3CDTF">2025-01-22T12:01:35Z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0x0101002FD02C5D74AFCF408865AE337F7FA7EA</vt:lpwstr>
  </property>
  <property fmtid="{D5CDD505-2E9C-101B-9397-08002B2CF9AE}" pid="3" name="MediaServiceImageTags">
    <vt:lpwstr/>
  </property>
</Properties>
</file>