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3" r:id="rId4"/>
    <p:sldId id="267" r:id="rId5"/>
    <p:sldId id="268" r:id="rId6"/>
    <p:sldId id="269" r:id="rId7"/>
    <p:sldId id="270" r:id="rId8"/>
    <p:sldId id="258" r:id="rId9"/>
    <p:sldId id="259" r:id="rId10"/>
    <p:sldId id="272" r:id="rId11"/>
    <p:sldId id="271" r:id="rId12"/>
    <p:sldId id="263" r:id="rId13"/>
    <p:sldId id="264" r:id="rId14"/>
    <p:sldId id="27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FC32079-5FA1-44F4-A4B7-DE4049E1E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F324A2F-ABD9-485C-9811-5FF6C0A61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0126A20-6105-4572-8CAE-287E2346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132-1064-402C-97BF-9328508D61F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9AC6EE80-0516-46D1-AFB0-BCAE15DA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D656651-EA9E-4045-AC5F-471CCB8E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BE28-9E02-45A3-9AC3-5CD2B66F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7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D0C5165-C82F-4B07-B1D9-3D408C36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C4FCBF90-7273-49B4-9282-1C21208E8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8FA4E1C-8C59-4396-90F5-CDE90E74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132-1064-402C-97BF-9328508D61F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97213FC-2242-48D1-9CF3-C955F6D4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B162B66-6695-4921-ABD0-5D469379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BE28-9E02-45A3-9AC3-5CD2B66F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2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7BAFC45F-D4E2-432A-B2F3-4201C6BC8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3235753E-7205-4E93-B628-5E1EE98F5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3AE6CE5-7540-4632-967C-8834EF3D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132-1064-402C-97BF-9328508D61F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79C4A07-74C2-4FCA-911C-A070B41D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94DBEA4-1081-4713-8F59-0C0713A4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BE28-9E02-45A3-9AC3-5CD2B66F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F84FC7E-3886-40C8-B343-2D4B0BF8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55BDBC-79C4-4F56-BEF4-D46283F96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1242D4A-6BF9-4AB4-B90B-4AADA651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132-1064-402C-97BF-9328508D61F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74EBBF8-46D4-4684-B150-4D6BC00F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6D93CDD-DAC3-477D-AE62-5D40679A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BE28-9E02-45A3-9AC3-5CD2B66F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4381356-9D62-43CC-B88B-1F033CB5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2967922-1941-4519-8B18-FF1DB5FF1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1D496B9-842A-4AB0-B31A-BF5E866B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132-1064-402C-97BF-9328508D61F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31F9207-499C-48E1-9FAA-A030A0F5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57AEDEF-0B06-4004-BDF8-429138BE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BE28-9E02-45A3-9AC3-5CD2B66F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1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A262724-1877-4BCA-BCEA-EFA30696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1F5E0B3-B54C-4928-8F54-380A6F2B2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F1FFCDC0-CBA4-4546-AD2A-364DE9FF8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D3BC2626-52D1-4FF6-87BC-3444BF99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132-1064-402C-97BF-9328508D61F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65E597CE-8936-400D-9053-F1AF056D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EDC089FF-E09D-4104-9F77-CBFB7266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BE28-9E02-45A3-9AC3-5CD2B66F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1FE703A-D300-4D54-A9BB-BBBBEC9B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96EBB10-C186-40A7-A25A-7C231CDF9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43DEF248-4838-4AFA-86A2-DE08B7445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15634ED7-4225-41D4-BD14-07061D4D3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44BBC462-04B4-4464-BE18-E62CF97C9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1053C0E5-4953-4825-9990-91FA6470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132-1064-402C-97BF-9328508D61F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4E3EC39F-DB47-4066-A1B9-AD3573EC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1200FCD4-6B5D-46C0-9B4D-CE46683C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BE28-9E02-45A3-9AC3-5CD2B66F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1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E9C86FE-95C5-45F6-8B3C-C95F1274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89820315-1F50-4FC7-8429-0ACC92E4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132-1064-402C-97BF-9328508D61F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10DDFA03-6EA2-4249-B77C-E09F290B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F5106B09-AC23-49A9-85FD-B2B226A9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BE28-9E02-45A3-9AC3-5CD2B66F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1083D7B9-0ED3-43ED-89B6-8F95A168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132-1064-402C-97BF-9328508D61F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C28C5476-D9D4-4258-8343-BD86F99A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BEE34BBF-8DE1-4496-B6B1-5178BF70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BE28-9E02-45A3-9AC3-5CD2B66F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7CC8171-A011-4863-A306-4FEE7E08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027AF24-6459-4F9D-87ED-34B1AC101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4E7A525C-2E77-40A5-83DF-47D4E27F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6C8D5C63-7855-45F3-869D-FB55D332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132-1064-402C-97BF-9328508D61F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39B0AFF8-01C9-4B5D-A8EB-2A8AC25B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66408951-C06A-48EA-8FF7-3C2562B0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BE28-9E02-45A3-9AC3-5CD2B66F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0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1B4418C-BFE8-4D3C-9E49-88AE08DA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6CF43338-2088-4A49-9E61-2DA39B974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41925858-8BD7-4BE3-AD4A-55BE5EEC8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7013AAF-8BF4-4A3F-8D42-19AD3CC8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132-1064-402C-97BF-9328508D61F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01F44D2-4BEB-4237-BF4C-A5402C71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6CB8ADB5-9019-42AC-9606-AB82007F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BE28-9E02-45A3-9AC3-5CD2B66F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2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E6ACC459-6C25-4E27-8E5C-2BEFFAF4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5DF61FA-C49A-4949-9530-E9E36CF6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95E0C0E-56CD-49AC-A47F-C520F9B35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0132-1064-402C-97BF-9328508D61F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BB30480-908D-4D64-9E46-8B16ACF28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00A7798-7C0D-4E7D-A3ED-892BCC3AB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6BE28-9E02-45A3-9AC3-5CD2B66F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E2963D08-9597-4F64-9F64-F8B929543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FFFFFF"/>
                </a:solidFill>
              </a:rPr>
              <a:t>Edukas LARP: boonused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FA9F25FD-E8FC-48EE-A0CD-A7867E3DB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85000" lnSpcReduction="20000"/>
          </a:bodyPr>
          <a:lstStyle/>
          <a:p>
            <a:r>
              <a:rPr lang="et-EE" dirty="0">
                <a:solidFill>
                  <a:srgbClr val="FFFFFF"/>
                </a:solidFill>
              </a:rPr>
              <a:t>Marilin Eessalu</a:t>
            </a:r>
          </a:p>
          <a:p>
            <a:r>
              <a:rPr lang="et-EE" dirty="0">
                <a:solidFill>
                  <a:srgbClr val="FFFFFF"/>
                </a:solidFill>
              </a:rPr>
              <a:t>25. august 2020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8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FFA728DF-9240-4565-B2D3-1948692F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t-EE" sz="4000" b="1">
                <a:solidFill>
                  <a:srgbClr val="FFFFFF"/>
                </a:solidFill>
              </a:rPr>
              <a:t>Lisandid (propid)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4" name="Pilt 3" descr="Pilt, millel on kujutatud toit, laud, plaat, kauss&#10;&#10;Kirjeldus on genereeritud automaatselt">
            <a:extLst>
              <a:ext uri="{FF2B5EF4-FFF2-40B4-BE49-F238E27FC236}">
                <a16:creationId xmlns:a16="http://schemas.microsoft.com/office/drawing/2014/main" id="{FCA6F92B-2A39-4215-8F7F-AE7D7E1A3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587"/>
            <a:ext cx="4400550" cy="3300413"/>
          </a:xfrm>
          <a:prstGeom prst="rect">
            <a:avLst/>
          </a:prstGeom>
        </p:spPr>
      </p:pic>
      <p:pic>
        <p:nvPicPr>
          <p:cNvPr id="9" name="Sisu kohatäide 4" descr="Pilt, millel on kujutatud rohi, isik, väljas, hoiab&#10;&#10;Kirjeldus on genereeritud automaatselt">
            <a:extLst>
              <a:ext uri="{FF2B5EF4-FFF2-40B4-BE49-F238E27FC236}">
                <a16:creationId xmlns:a16="http://schemas.microsoft.com/office/drawing/2014/main" id="{AF357E40-4606-4D69-BBDF-C24515049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0"/>
          <a:stretch/>
        </p:blipFill>
        <p:spPr>
          <a:xfrm>
            <a:off x="4571848" y="3336925"/>
            <a:ext cx="3048000" cy="3521075"/>
          </a:xfrm>
        </p:spPr>
      </p:pic>
      <p:pic>
        <p:nvPicPr>
          <p:cNvPr id="5" name="Pilt 4" descr="Pilt, millel on kujutatud lumi, väljas, isik, mees&#10;&#10;Kirjeldus on genereeritud automaatselt">
            <a:extLst>
              <a:ext uri="{FF2B5EF4-FFF2-40B4-BE49-F238E27FC236}">
                <a16:creationId xmlns:a16="http://schemas.microsoft.com/office/drawing/2014/main" id="{DA3891F8-692B-439C-838F-1E4ECFAF2D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r="5133"/>
          <a:stretch/>
        </p:blipFill>
        <p:spPr>
          <a:xfrm>
            <a:off x="7785521" y="3580617"/>
            <a:ext cx="4177879" cy="32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955946DD-8D9B-4AE4-9558-A184EEF0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t-EE" sz="4000" b="1" dirty="0">
                <a:solidFill>
                  <a:srgbClr val="FFFFFF"/>
                </a:solidFill>
              </a:rPr>
              <a:t>Lisandid (</a:t>
            </a:r>
            <a:r>
              <a:rPr lang="et-EE" sz="4000" b="1" dirty="0" err="1">
                <a:solidFill>
                  <a:srgbClr val="FFFFFF"/>
                </a:solidFill>
              </a:rPr>
              <a:t>propid</a:t>
            </a:r>
            <a:r>
              <a:rPr lang="et-EE" sz="4000" b="1" dirty="0">
                <a:solidFill>
                  <a:srgbClr val="FFFFFF"/>
                </a:solidFill>
              </a:rPr>
              <a:t>)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4" name="Pilt 3" descr="Pilt, millel on kujutatud aed, rohi, väljas, imetaja&#10;&#10;Kirjeldus on genereeritud automaatselt">
            <a:extLst>
              <a:ext uri="{FF2B5EF4-FFF2-40B4-BE49-F238E27FC236}">
                <a16:creationId xmlns:a16="http://schemas.microsoft.com/office/drawing/2014/main" id="{21696DA3-39BD-40EF-B383-CAFEAC5DD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6" y="2978923"/>
            <a:ext cx="5172103" cy="3879077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D840E29B-DD26-4045-A5C9-9D570E1A667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97615" y="2978923"/>
            <a:ext cx="5838082" cy="3891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95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A4E33CC4-7313-4270-BDD5-50EFC4CB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t-EE" sz="4000" b="1" dirty="0">
                <a:solidFill>
                  <a:srgbClr val="FFFFFF"/>
                </a:solidFill>
              </a:rPr>
              <a:t>Ühine eeltöö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7" name="Sisu kohatäide 6">
            <a:extLst>
              <a:ext uri="{FF2B5EF4-FFF2-40B4-BE49-F238E27FC236}">
                <a16:creationId xmlns:a16="http://schemas.microsoft.com/office/drawing/2014/main" id="{F26BDAB4-AE67-49B5-B2CB-8C82BCC65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000000"/>
                </a:solidFill>
              </a:rPr>
              <a:t>Kostüümitöötoad</a:t>
            </a:r>
          </a:p>
          <a:p>
            <a:r>
              <a:rPr lang="et-EE" dirty="0">
                <a:solidFill>
                  <a:srgbClr val="000000"/>
                </a:solidFill>
              </a:rPr>
              <a:t>Tantsutunnid</a:t>
            </a:r>
          </a:p>
          <a:p>
            <a:r>
              <a:rPr lang="et-EE" dirty="0">
                <a:solidFill>
                  <a:srgbClr val="000000"/>
                </a:solidFill>
              </a:rPr>
              <a:t>Vehklemistrenn</a:t>
            </a:r>
          </a:p>
          <a:p>
            <a:r>
              <a:rPr lang="et-EE" dirty="0" err="1">
                <a:solidFill>
                  <a:srgbClr val="000000"/>
                </a:solidFill>
              </a:rPr>
              <a:t>Muinaslinnuse</a:t>
            </a:r>
            <a:r>
              <a:rPr lang="et-EE" dirty="0">
                <a:solidFill>
                  <a:srgbClr val="000000"/>
                </a:solidFill>
              </a:rPr>
              <a:t> ehitamine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0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7DD1556F-3BD7-4FD8-B5A7-6474408E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t-EE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Ruum improviseerimiseks</a:t>
            </a:r>
            <a:endParaRPr lang="en-US" sz="6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470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E172804-C2AA-447F-95D3-A44741BB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413472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t-EE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Mängujärgne arutelu,</a:t>
            </a:r>
            <a:br>
              <a:rPr lang="et-EE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t-EE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afterparty</a:t>
            </a:r>
            <a:endParaRPr lang="en-US" sz="6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730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21CFE29C-B67B-44D3-B238-A0CA6CD7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Aitäh!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AB20C-4798-4997-8A87-1261286D66C0}"/>
              </a:ext>
            </a:extLst>
          </p:cNvPr>
          <p:cNvSpPr txBox="1"/>
          <p:nvPr/>
        </p:nvSpPr>
        <p:spPr>
          <a:xfrm>
            <a:off x="4200526" y="4833647"/>
            <a:ext cx="4676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/>
              <a:t>marilin.eessalu@gmail.com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051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6410765-0443-48C3-9F8F-04D0281E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t-EE" sz="4000" b="1" dirty="0">
                <a:solidFill>
                  <a:srgbClr val="FFFFFF"/>
                </a:solidFill>
              </a:rPr>
              <a:t>Avatud meel ja soov katsetada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B8FA58C-8DB4-4F53-BA8D-015527A4D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000000"/>
                </a:solidFill>
              </a:rPr>
              <a:t>Tahan teha vs peab tegema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Sisu kohatäide 4" descr="Pilt, millel on kujutatud mees, isik, istub, laud&#10;&#10;Kirjeldus on genereeritud automaatselt">
            <a:extLst>
              <a:ext uri="{FF2B5EF4-FFF2-40B4-BE49-F238E27FC236}">
                <a16:creationId xmlns:a16="http://schemas.microsoft.com/office/drawing/2014/main" id="{4D3564AB-AE0B-46D0-ADF1-069B06E70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48" y="3092970"/>
            <a:ext cx="4586575" cy="3439931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9295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732C1BA7-2C79-45AA-8B27-AE24796A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t-EE" sz="4000" b="1" dirty="0">
                <a:solidFill>
                  <a:srgbClr val="FFFFFF"/>
                </a:solidFill>
              </a:rPr>
              <a:t>Hea korraldusmeeskond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9DCD079-3E39-43BB-AFA4-1FAB9BA21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000000"/>
                </a:solidFill>
              </a:rPr>
              <a:t>Korralda koos sõpradega</a:t>
            </a:r>
          </a:p>
          <a:p>
            <a:r>
              <a:rPr lang="et-EE" dirty="0">
                <a:solidFill>
                  <a:srgbClr val="000000"/>
                </a:solidFill>
              </a:rPr>
              <a:t>Puhka vahepeal!</a:t>
            </a:r>
          </a:p>
          <a:p>
            <a:r>
              <a:rPr lang="et-EE" dirty="0">
                <a:solidFill>
                  <a:srgbClr val="000000"/>
                </a:solidFill>
              </a:rPr>
              <a:t>Vajadusel langeta latti</a:t>
            </a:r>
          </a:p>
          <a:p>
            <a:r>
              <a:rPr lang="et-EE" dirty="0">
                <a:solidFill>
                  <a:srgbClr val="000000"/>
                </a:solidFill>
              </a:rPr>
              <a:t>Naudi oma töö vilju!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9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BB75BFE-B034-4574-9A0E-C97BE667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Piisavalt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tegevust</a:t>
            </a:r>
            <a:r>
              <a:rPr lang="en-US" sz="4000" dirty="0">
                <a:solidFill>
                  <a:srgbClr val="FFFFFF"/>
                </a:solidFill>
              </a:rPr>
              <a:t>, </a:t>
            </a:r>
            <a:r>
              <a:rPr lang="en-US" sz="4000" dirty="0" err="1">
                <a:solidFill>
                  <a:srgbClr val="FFFFFF"/>
                </a:solidFill>
              </a:rPr>
              <a:t>hästi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seatud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ning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saavutatavad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eesmärgid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kõigile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mängijatele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9A7C936-79FD-4AEA-A9B0-161FCBF73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t-EE" dirty="0" err="1">
                <a:solidFill>
                  <a:srgbClr val="000000"/>
                </a:solidFill>
              </a:rPr>
              <a:t>Plot</a:t>
            </a:r>
            <a:r>
              <a:rPr lang="et-EE" dirty="0">
                <a:solidFill>
                  <a:srgbClr val="000000"/>
                </a:solidFill>
              </a:rPr>
              <a:t>/süžee – mis juhtub?</a:t>
            </a:r>
          </a:p>
          <a:p>
            <a:r>
              <a:rPr lang="et-EE" dirty="0">
                <a:solidFill>
                  <a:srgbClr val="000000"/>
                </a:solidFill>
              </a:rPr>
              <a:t>Põnevus, üllatused</a:t>
            </a:r>
          </a:p>
          <a:p>
            <a:r>
              <a:rPr lang="et-EE" dirty="0">
                <a:solidFill>
                  <a:srgbClr val="000000"/>
                </a:solidFill>
              </a:rPr>
              <a:t>Rollieesmärgid – mis mängijaga juhtub?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1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2BD34F15-BBFD-4FB2-B029-178A6D23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t-EE" sz="4000" b="1" dirty="0">
                <a:solidFill>
                  <a:srgbClr val="FFFFFF"/>
                </a:solidFill>
              </a:rPr>
              <a:t>Mängu toimumiskoht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93C4F65-3BFE-4B57-B10F-A85722AB0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Sisu kohatäide 4" descr="Pilt, millel on kujutatud tuli&#10;&#10;Kirjeldus on genereeritud automaatselt">
            <a:extLst>
              <a:ext uri="{FF2B5EF4-FFF2-40B4-BE49-F238E27FC236}">
                <a16:creationId xmlns:a16="http://schemas.microsoft.com/office/drawing/2014/main" id="{8FB32001-695D-4E02-9FC2-7EBD79792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2754312"/>
            <a:ext cx="6191250" cy="4100698"/>
          </a:xfrm>
          <a:prstGeom prst="rect">
            <a:avLst/>
          </a:prstGeom>
        </p:spPr>
      </p:pic>
      <p:pic>
        <p:nvPicPr>
          <p:cNvPr id="6" name="Sisu kohatäide 4" descr="Pilt, millel on kujutatud väljas, hoone, maja, puust&#10;&#10;Kirjeldus on genereeritud automaatselt">
            <a:extLst>
              <a:ext uri="{FF2B5EF4-FFF2-40B4-BE49-F238E27FC236}">
                <a16:creationId xmlns:a16="http://schemas.microsoft.com/office/drawing/2014/main" id="{3997C347-1579-42B8-9350-B46289BAF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754312"/>
            <a:ext cx="5467350" cy="41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2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C0405B48-1C1D-4DCC-9399-BA1FAF7D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t-EE" sz="4000" b="1" dirty="0">
                <a:solidFill>
                  <a:srgbClr val="FFFFFF"/>
                </a:solidFill>
              </a:rPr>
              <a:t>Kostüümid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6" name="Sisu kohatäide 4" descr="Pilt, millel on kujutatud väljas, rohi, park, puu&#10;&#10;Kirjeldus on genereeritud automaatselt">
            <a:extLst>
              <a:ext uri="{FF2B5EF4-FFF2-40B4-BE49-F238E27FC236}">
                <a16:creationId xmlns:a16="http://schemas.microsoft.com/office/drawing/2014/main" id="{876D4AF4-F3D4-4F4B-A035-E7F8AC253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33681"/>
          <a:stretch/>
        </p:blipFill>
        <p:spPr>
          <a:xfrm>
            <a:off x="87556" y="2506662"/>
            <a:ext cx="3590925" cy="4351338"/>
          </a:xfrm>
        </p:spPr>
      </p:pic>
      <p:pic>
        <p:nvPicPr>
          <p:cNvPr id="4" name="Pilt 3" descr="Pilt, millel on kujutatud rohi, väljas, isik, naine&#10;&#10;Kirjeldus on genereeritud automaatselt">
            <a:extLst>
              <a:ext uri="{FF2B5EF4-FFF2-40B4-BE49-F238E27FC236}">
                <a16:creationId xmlns:a16="http://schemas.microsoft.com/office/drawing/2014/main" id="{743AE9D1-241D-40E5-AF8B-A1A0B51FF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55" y="2511767"/>
            <a:ext cx="3262572" cy="4346233"/>
          </a:xfrm>
          <a:prstGeom prst="rect">
            <a:avLst/>
          </a:prstGeom>
        </p:spPr>
      </p:pic>
      <p:pic>
        <p:nvPicPr>
          <p:cNvPr id="3" name="Pilt 2" descr="Pilt, millel on kujutatud siseruumis, isik, seisab, naine&#10;&#10;Kirjeldus on genereeritud automaatselt">
            <a:extLst>
              <a:ext uri="{FF2B5EF4-FFF2-40B4-BE49-F238E27FC236}">
                <a16:creationId xmlns:a16="http://schemas.microsoft.com/office/drawing/2014/main" id="{90B11833-F8DD-43A4-9BD9-26CCB9C5F6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r="20199"/>
          <a:stretch/>
        </p:blipFill>
        <p:spPr>
          <a:xfrm>
            <a:off x="3802368" y="2506663"/>
            <a:ext cx="48344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0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5FFE74CF-7AF2-4AB0-8A53-0BCCC81E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t-EE" sz="4000" b="1" dirty="0">
                <a:solidFill>
                  <a:srgbClr val="FFFFFF"/>
                </a:solidFill>
              </a:rPr>
              <a:t>Kostüümid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6" name="Sisu kohatäide 4" descr="Pilt, millel on kujutatud isik, siseruumis, seisab, mees&#10;&#10;Kirjeldus on genereeritud automaatselt">
            <a:extLst>
              <a:ext uri="{FF2B5EF4-FFF2-40B4-BE49-F238E27FC236}">
                <a16:creationId xmlns:a16="http://schemas.microsoft.com/office/drawing/2014/main" id="{C4DC12A1-9F7F-4408-A6EC-68F64FBC7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95" y="2506662"/>
            <a:ext cx="5764110" cy="4351338"/>
          </a:xfrm>
        </p:spPr>
      </p:pic>
      <p:pic>
        <p:nvPicPr>
          <p:cNvPr id="4" name="Pilt 3" descr="Pilt, millel on kujutatud isik, lagi, siseruumis, mees&#10;&#10;Kirjeldus on genereeritud automaatselt">
            <a:extLst>
              <a:ext uri="{FF2B5EF4-FFF2-40B4-BE49-F238E27FC236}">
                <a16:creationId xmlns:a16="http://schemas.microsoft.com/office/drawing/2014/main" id="{92DDEAC9-8494-4727-BA3E-D2CE2C749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9" y="2506662"/>
            <a:ext cx="3424832" cy="43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2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55B476A-B316-4F41-BF6D-8FED6BD0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t-EE" sz="4000" b="1" dirty="0">
                <a:solidFill>
                  <a:srgbClr val="FFFFFF"/>
                </a:solidFill>
              </a:rPr>
              <a:t>Kostüümid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6" name="Pilt 5" descr="Pilt, millel on kujutatud väljas, rohi, seisab, väike&#10;&#10;Kirjeldus on genereeritud automaatselt">
            <a:extLst>
              <a:ext uri="{FF2B5EF4-FFF2-40B4-BE49-F238E27FC236}">
                <a16:creationId xmlns:a16="http://schemas.microsoft.com/office/drawing/2014/main" id="{8054BBF5-ABC5-47EB-8325-C90FD5872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8" y="2842260"/>
            <a:ext cx="5354320" cy="4015740"/>
          </a:xfrm>
          <a:prstGeom prst="rect">
            <a:avLst/>
          </a:prstGeom>
        </p:spPr>
      </p:pic>
      <p:pic>
        <p:nvPicPr>
          <p:cNvPr id="10" name="Sisu kohatäide 4" descr="Pilt, millel on kujutatud rohi, väljas, isik, mees&#10;&#10;Kirjeldus on genereeritud automaatselt">
            <a:extLst>
              <a:ext uri="{FF2B5EF4-FFF2-40B4-BE49-F238E27FC236}">
                <a16:creationId xmlns:a16="http://schemas.microsoft.com/office/drawing/2014/main" id="{90987294-724A-4403-9DD3-97B1934CA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r="4798"/>
          <a:stretch/>
        </p:blipFill>
        <p:spPr>
          <a:xfrm>
            <a:off x="6743700" y="2842260"/>
            <a:ext cx="4476750" cy="40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3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Sisu kohatäide 4" descr="Pilt, millel on kujutatud isik, väljas, mees, kannab&#10;&#10;Kirjeldus on genereeritud automaatselt">
            <a:extLst>
              <a:ext uri="{FF2B5EF4-FFF2-40B4-BE49-F238E27FC236}">
                <a16:creationId xmlns:a16="http://schemas.microsoft.com/office/drawing/2014/main" id="{B160903E-8BF1-4EE8-A866-EEAD3A9E3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6" y="2943224"/>
            <a:ext cx="5308600" cy="3494799"/>
          </a:xfrm>
        </p:spPr>
      </p:pic>
      <p:pic>
        <p:nvPicPr>
          <p:cNvPr id="23" name="Sisu kohatäide 4" descr="Pilt, millel on kujutatud isik, väljas, inimesed, naine&#10;&#10;Kirjeldus on genereeritud automaatselt">
            <a:extLst>
              <a:ext uri="{FF2B5EF4-FFF2-40B4-BE49-F238E27FC236}">
                <a16:creationId xmlns:a16="http://schemas.microsoft.com/office/drawing/2014/main" id="{EC9FAAAC-E257-480F-8FAB-F4AA5FE06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5" y="2943225"/>
            <a:ext cx="5294045" cy="3494798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98B13014-7BF7-44BD-9C25-4D841175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t-EE" sz="4000" b="1" dirty="0">
                <a:solidFill>
                  <a:srgbClr val="FFFFFF"/>
                </a:solidFill>
              </a:rPr>
              <a:t>Kostüümid (grimm)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0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</Words>
  <Application>Microsoft Office PowerPoint</Application>
  <PresentationFormat>Laiekraan</PresentationFormat>
  <Paragraphs>30</Paragraphs>
  <Slides>15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Office'i kujundus</vt:lpstr>
      <vt:lpstr>Edukas LARP: boonused</vt:lpstr>
      <vt:lpstr>Avatud meel ja soov katsetada</vt:lpstr>
      <vt:lpstr>Hea korraldusmeeskond</vt:lpstr>
      <vt:lpstr>Piisavalt tegevust, hästi seatud ning saavutatavad eesmärgid kõigile mängijatele</vt:lpstr>
      <vt:lpstr>Mängu toimumiskoht</vt:lpstr>
      <vt:lpstr>Kostüümid</vt:lpstr>
      <vt:lpstr>Kostüümid</vt:lpstr>
      <vt:lpstr>Kostüümid</vt:lpstr>
      <vt:lpstr>Kostüümid (grimm)</vt:lpstr>
      <vt:lpstr>Lisandid (propid)</vt:lpstr>
      <vt:lpstr>Lisandid (propid)</vt:lpstr>
      <vt:lpstr>Ühine eeltöö</vt:lpstr>
      <vt:lpstr>Ruum improviseerimiseks</vt:lpstr>
      <vt:lpstr>Mängujärgne arutelu, afterparty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Edukas LARP: boonused</dc:title>
  <dc:creator>Martin Eessalu</dc:creator>
  <cp:lastModifiedBy>Martin Eessalu</cp:lastModifiedBy>
  <cp:revision>1</cp:revision>
  <dcterms:created xsi:type="dcterms:W3CDTF">2020-08-24T13:05:30Z</dcterms:created>
  <dcterms:modified xsi:type="dcterms:W3CDTF">2020-08-24T13:29:42Z</dcterms:modified>
</cp:coreProperties>
</file>