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B308214-4586-4767-B59E-FA5B004D6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FABAFAB1-AC67-46C8-B0D9-08CB2888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48EEB91-5586-43C2-B71E-2C4C14AA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A28B4FD-6B27-4866-B592-4062261D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3393D25-8FAD-470E-9CC2-84FC57AD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F9A8604-8305-4D59-9F8B-EF9E3DC7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103153E-03FD-492C-BE9C-D1ACD4D8C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FB98797-9458-4CE3-BB50-64525C78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7F9B63B-1D9B-4BDB-90EA-38758B99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A5E353E-2AC4-400F-8573-A233A48F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7504B8BF-BDDF-4292-AAE9-7B0B9BAFF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DED971F-0D40-4F39-9B0F-62434888B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B9564E9-6CD4-43B5-B167-E597976F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72DA302-D04F-4E0B-98CB-B2DBFADC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42E730E-F46C-4E63-A22F-87FD3E14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DD6676E-6CEA-4809-9930-5B426ABE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61339C7-06D8-4B1F-9487-FBF746E5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2D925B0-E173-40F6-BC81-6A0167B4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21ECD9F-D6A0-4D44-AE1F-209988A3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893211E-DACE-4A9A-A64C-AC871292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7A5E29E-C72B-4DD2-BFD9-0A37725E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AE4FE7A-ACD5-4E72-B886-917F99B77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61F2233-9A7E-4923-9991-932EF64E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9CAF95B-A0F1-4669-BC1D-F1B726CA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D8EF365-A6F0-4BA8-BB5C-10B42D0E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6738B23-9017-4B90-81B5-238D9590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B27AF6B-44F7-4AEC-B59C-D70C0797F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F515706-1533-4C17-B8C9-736AD7EC6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B158D684-ED78-400E-8727-3C057D61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716BFF8-F1FD-4B44-A028-AD505FF3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97D411A-56C2-453B-8E30-251989B6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C87BD2-070A-4104-BD9E-4B1306AA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E96B7C2-E773-46DD-A497-42026D970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99FAD96-8EF4-46A5-AA9C-A67411E7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416910E-C464-467A-A46A-286B5A78D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3D81BE1A-6D18-49CF-B2AD-BAEF8BA42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1D320948-BF57-4859-B502-13D25409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11E61BB7-F860-4BE5-8A0A-CB44CB49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25E64497-5956-4902-986A-9E3174E5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882FAD0-8589-405B-BC47-7A3A63CB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9DA87B9A-349E-4136-BD37-3DA3B9D2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B4C2D5BD-7603-4B9E-8759-18CC8F35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D7CA381-D733-447D-B6A4-7EBE059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B1DAEB68-A086-4D51-8AA8-832F396B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D4C6D72-32BF-44CF-B0C1-B020F40D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02602BC-C67F-4B6E-BFC2-D81A356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D49A00-C330-4222-B4AF-B5F69B69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9C937BD-8778-4392-8EF5-C50BA376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CAF38FB-DE01-4596-B4C8-92DD4266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3A7F9CC-562C-4F20-A872-1A6ADBF6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9D3C921-48D8-4830-B8F3-D449FA56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D7D36CA-C024-4BA9-964D-E564584E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0F536E-3352-48AD-AE2B-82C8409F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BC76770A-F116-4ACF-AB37-3F70800E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CFA75B6-A05C-40FC-B22D-69B279116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024EAA0-692F-49C5-A2F4-53E508B4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0DE4F42-1330-47DB-BB50-FEA30F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0B0AD17-B1A0-4260-90B0-85FEA16D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4E3F4755-56A9-4BCB-A817-272407E9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534D42D-D058-46F8-B549-04DDBDC07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6766FBC-BA1B-42DA-A80D-ED3CBC206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822A-F54F-454D-B562-47FB0E9B7F3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DCAD024-FEB9-466D-9895-4693205E2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A0A1863-1F2F-44E3-8669-5392615F8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8FFB-8BAF-48BB-8C30-6C5499F1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lt 6" descr="Pilt, millel on kujutatud isik, siseruumis, lagi, kook&#10;&#10;Kirjeldus on genereeritud automaatselt">
            <a:extLst>
              <a:ext uri="{FF2B5EF4-FFF2-40B4-BE49-F238E27FC236}">
                <a16:creationId xmlns:a16="http://schemas.microsoft.com/office/drawing/2014/main" id="{14CF3B70-A1FD-4CDC-AE6E-49A7A7D04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23992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5331771-C034-476D-84A2-08C0255E0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8272" y="1020791"/>
            <a:ext cx="4800261" cy="1644592"/>
          </a:xfrm>
        </p:spPr>
        <p:txBody>
          <a:bodyPr anchor="t">
            <a:normAutofit/>
          </a:bodyPr>
          <a:lstStyle/>
          <a:p>
            <a:pPr algn="l"/>
            <a:r>
              <a:rPr lang="et-EE" sz="4400" b="1" dirty="0">
                <a:solidFill>
                  <a:srgbClr val="000000"/>
                </a:solidFill>
              </a:rPr>
              <a:t>10 SAMMU </a:t>
            </a:r>
            <a:br>
              <a:rPr lang="et-EE" sz="4400" b="1" dirty="0">
                <a:solidFill>
                  <a:srgbClr val="000000"/>
                </a:solidFill>
              </a:rPr>
            </a:br>
            <a:r>
              <a:rPr lang="et-EE" sz="4400" b="1" dirty="0">
                <a:solidFill>
                  <a:srgbClr val="000000"/>
                </a:solidFill>
              </a:rPr>
              <a:t>EDUKA LARBINI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BD115868-B0B7-42B0-8787-AC3AB2B67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272" y="3153758"/>
            <a:ext cx="4711745" cy="838831"/>
          </a:xfrm>
        </p:spPr>
        <p:txBody>
          <a:bodyPr anchor="b">
            <a:noAutofit/>
          </a:bodyPr>
          <a:lstStyle/>
          <a:p>
            <a:pPr algn="l"/>
            <a:r>
              <a:rPr lang="et-EE" sz="2800" dirty="0">
                <a:solidFill>
                  <a:srgbClr val="000000"/>
                </a:solidFill>
              </a:rPr>
              <a:t>Marilin Eessalu </a:t>
            </a:r>
          </a:p>
          <a:p>
            <a:pPr algn="l"/>
            <a:r>
              <a:rPr lang="et-EE" sz="2800" dirty="0">
                <a:solidFill>
                  <a:srgbClr val="000000"/>
                </a:solidFill>
              </a:rPr>
              <a:t>25. august 2020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67CA53AF-8281-4928-A3D6-9FF2AE16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t-EE" b="1">
                <a:solidFill>
                  <a:srgbClr val="000000"/>
                </a:solidFill>
              </a:rPr>
              <a:t>Mäng ise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72F54CB-57CD-4B61-877D-DCB9CCD3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86" y="2110109"/>
            <a:ext cx="4706803" cy="4069613"/>
          </a:xfrm>
        </p:spPr>
        <p:txBody>
          <a:bodyPr anchor="ctr">
            <a:no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Enne mängu (</a:t>
            </a:r>
            <a:r>
              <a:rPr lang="et-EE" dirty="0" err="1">
                <a:solidFill>
                  <a:srgbClr val="000000"/>
                </a:solidFill>
              </a:rPr>
              <a:t>brief</a:t>
            </a:r>
            <a:r>
              <a:rPr lang="et-EE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t-EE" sz="2800" dirty="0">
                <a:solidFill>
                  <a:srgbClr val="000000"/>
                </a:solidFill>
              </a:rPr>
              <a:t>Sissejuhatus</a:t>
            </a:r>
          </a:p>
          <a:p>
            <a:pPr lvl="1"/>
            <a:r>
              <a:rPr lang="et-EE" sz="2800" dirty="0">
                <a:solidFill>
                  <a:srgbClr val="000000"/>
                </a:solidFill>
              </a:rPr>
              <a:t>Rollide tutvumine</a:t>
            </a:r>
          </a:p>
          <a:p>
            <a:pPr lvl="1"/>
            <a:r>
              <a:rPr lang="et-EE" sz="2800" dirty="0">
                <a:solidFill>
                  <a:srgbClr val="000000"/>
                </a:solidFill>
              </a:rPr>
              <a:t>Sisseelamismäng</a:t>
            </a:r>
          </a:p>
          <a:p>
            <a:r>
              <a:rPr lang="et-EE" dirty="0">
                <a:solidFill>
                  <a:srgbClr val="000000"/>
                </a:solidFill>
              </a:rPr>
              <a:t>Mängu ajal</a:t>
            </a:r>
          </a:p>
          <a:p>
            <a:pPr lvl="1"/>
            <a:r>
              <a:rPr lang="et-EE" sz="2800" dirty="0">
                <a:solidFill>
                  <a:srgbClr val="000000"/>
                </a:solidFill>
              </a:rPr>
              <a:t>Küsimused, suunamine</a:t>
            </a:r>
          </a:p>
          <a:p>
            <a:pPr lvl="1"/>
            <a:r>
              <a:rPr lang="et-EE" sz="2800" dirty="0">
                <a:solidFill>
                  <a:srgbClr val="000000"/>
                </a:solidFill>
              </a:rPr>
              <a:t>Ohutus</a:t>
            </a:r>
          </a:p>
          <a:p>
            <a:pPr marL="457200" lvl="1" indent="0">
              <a:buNone/>
            </a:pPr>
            <a:endParaRPr lang="et-EE" sz="2800" dirty="0">
              <a:solidFill>
                <a:srgbClr val="000000"/>
              </a:solidFill>
            </a:endParaRPr>
          </a:p>
          <a:p>
            <a:r>
              <a:rPr lang="et-EE" dirty="0">
                <a:solidFill>
                  <a:srgbClr val="000000"/>
                </a:solidFill>
              </a:rPr>
              <a:t>Improviseerimine!</a:t>
            </a:r>
            <a:endParaRPr lang="et-EE" sz="28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47D996-E70F-484D-A379-6F278E374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3" r="23515" b="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6479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2CFA388-FE28-46C8-B973-8F046D0E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t-EE" b="1">
                <a:solidFill>
                  <a:srgbClr val="000000"/>
                </a:solidFill>
              </a:rPr>
              <a:t>Mängujärgne arutelu (debrief)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lt 4" descr="Pilt, millel on kujutatud siseruumis, kardin, isik, laud&#10;&#10;Kirjeldus on genereeritud automaatselt">
            <a:extLst>
              <a:ext uri="{FF2B5EF4-FFF2-40B4-BE49-F238E27FC236}">
                <a16:creationId xmlns:a16="http://schemas.microsoft.com/office/drawing/2014/main" id="{19667B4E-F159-4715-B68C-3E1CB9818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1749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BADC9F7-119B-45E0-8806-6E5F7E9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Kuidas mängu lõpetada?</a:t>
            </a:r>
          </a:p>
          <a:p>
            <a:r>
              <a:rPr lang="et-EE" dirty="0">
                <a:solidFill>
                  <a:srgbClr val="000000"/>
                </a:solidFill>
              </a:rPr>
              <a:t>Rollist välja tulemiseks on vaja aega!</a:t>
            </a:r>
          </a:p>
          <a:p>
            <a:r>
              <a:rPr lang="et-EE" dirty="0">
                <a:solidFill>
                  <a:srgbClr val="000000"/>
                </a:solidFill>
              </a:rPr>
              <a:t>Muljete jagamine</a:t>
            </a:r>
          </a:p>
          <a:p>
            <a:r>
              <a:rPr lang="et-EE" dirty="0">
                <a:solidFill>
                  <a:srgbClr val="000000"/>
                </a:solidFill>
              </a:rPr>
              <a:t>Rasked teemad</a:t>
            </a:r>
          </a:p>
          <a:p>
            <a:r>
              <a:rPr lang="et-EE" dirty="0">
                <a:solidFill>
                  <a:srgbClr val="000000"/>
                </a:solidFill>
              </a:rPr>
              <a:t>Suunatud arutelu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D6C696AC-323B-4C13-8527-7EF351A7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Praeguseks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kõik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aitäh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630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C349865-AD10-43C1-A8C5-D86DF875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000000"/>
                </a:solidFill>
              </a:rPr>
              <a:t>Idee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ightbulb Vector Icon - Download Free Vectors, Clipart Graphics ...">
            <a:extLst>
              <a:ext uri="{FF2B5EF4-FFF2-40B4-BE49-F238E27FC236}">
                <a16:creationId xmlns:a16="http://schemas.microsoft.com/office/drawing/2014/main" id="{D40E16C2-D987-4CD5-8EF3-9825DE98E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3095"/>
          <a:stretch/>
        </p:blipFill>
        <p:spPr bwMode="auto">
          <a:xfrm>
            <a:off x="580538" y="1629089"/>
            <a:ext cx="3359452" cy="36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826C824-5860-4266-9A61-E8896E8A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089173"/>
            <a:ext cx="4977578" cy="363928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t-EE" dirty="0">
                <a:solidFill>
                  <a:srgbClr val="000000"/>
                </a:solidFill>
              </a:rPr>
              <a:t>Mis on mängu teema?</a:t>
            </a:r>
          </a:p>
          <a:p>
            <a:pPr>
              <a:lnSpc>
                <a:spcPct val="100000"/>
              </a:lnSpc>
            </a:pPr>
            <a:r>
              <a:rPr lang="et-EE" dirty="0">
                <a:solidFill>
                  <a:srgbClr val="000000"/>
                </a:solidFill>
              </a:rPr>
              <a:t>Mis maailmas/ajas/kohas sündmused toimuvad?</a:t>
            </a:r>
          </a:p>
          <a:p>
            <a:pPr>
              <a:lnSpc>
                <a:spcPct val="100000"/>
              </a:lnSpc>
            </a:pPr>
            <a:r>
              <a:rPr lang="et-EE" dirty="0">
                <a:solidFill>
                  <a:srgbClr val="000000"/>
                </a:solidFill>
              </a:rPr>
              <a:t>Mis on mängu eesmärk?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64A4A07-2D37-47A8-AD5D-5FB31CF2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838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b="1" dirty="0">
                <a:solidFill>
                  <a:srgbClr val="000000"/>
                </a:solidFill>
              </a:rPr>
              <a:t>Reeglid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B0D0A61B-C375-4ED6-BA2D-AAA9294BD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1638" r="20574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F3C15-2059-428F-AC4B-B43CDB978F7C}"/>
              </a:ext>
            </a:extLst>
          </p:cNvPr>
          <p:cNvSpPr txBox="1"/>
          <p:nvPr/>
        </p:nvSpPr>
        <p:spPr>
          <a:xfrm>
            <a:off x="6619875" y="2240280"/>
            <a:ext cx="5076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STOPP!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IG-OG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Mäng vs reaalsus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Füüsilise kontakti reeglid – vägivald ja intiimsus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Mida realistlikum mäng, seda selgemad reeglid peavad olema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06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87109E27-5FEC-488A-AC68-3FB975F4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3" r="14899" b="2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686DDF9-E410-48E2-BA2B-6C087DFE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230" y="1084289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Taustainfo</a:t>
            </a:r>
            <a:r>
              <a:rPr lang="en-US" b="1" dirty="0">
                <a:solidFill>
                  <a:srgbClr val="000000"/>
                </a:solidFill>
              </a:rPr>
              <a:t> ja </a:t>
            </a:r>
            <a:r>
              <a:rPr lang="en-US" b="1" dirty="0" err="1">
                <a:solidFill>
                  <a:srgbClr val="000000"/>
                </a:solidFill>
              </a:rPr>
              <a:t>rollid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1DA8D-BDF4-479D-AB37-FC21FE39A86F}"/>
              </a:ext>
            </a:extLst>
          </p:cNvPr>
          <p:cNvSpPr txBox="1"/>
          <p:nvPr/>
        </p:nvSpPr>
        <p:spPr>
          <a:xfrm>
            <a:off x="6324601" y="2409852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Taustainfo</a:t>
            </a:r>
            <a:r>
              <a:rPr lang="en-US" sz="2800" dirty="0">
                <a:solidFill>
                  <a:srgbClr val="000000"/>
                </a:solidFill>
              </a:rPr>
              <a:t> – mis </a:t>
            </a:r>
            <a:r>
              <a:rPr lang="en-US" sz="2800" dirty="0" err="1">
                <a:solidFill>
                  <a:srgbClr val="000000"/>
                </a:solidFill>
              </a:rPr>
              <a:t>toimub</a:t>
            </a:r>
            <a:r>
              <a:rPr lang="en-US" sz="2800" dirty="0">
                <a:solidFill>
                  <a:srgbClr val="000000"/>
                </a:solidFill>
              </a:rPr>
              <a:t>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Rollid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 err="1">
                <a:solidFill>
                  <a:srgbClr val="000000"/>
                </a:solidFill>
              </a:rPr>
              <a:t>mängujuhilt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või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mängijatelt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endilt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Võimalikult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lühidalt</a:t>
            </a:r>
            <a:r>
              <a:rPr lang="en-US" sz="2800" dirty="0">
                <a:solidFill>
                  <a:srgbClr val="000000"/>
                </a:solidFill>
              </a:rPr>
              <a:t>!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C734D91-FEB0-4A85-8F87-DC782293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557" y="77003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b="1" dirty="0">
                <a:solidFill>
                  <a:srgbClr val="000000"/>
                </a:solidFill>
              </a:rPr>
              <a:t>Koht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E044E32F-4DED-4B92-96F5-83A2BE2FD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9656" r="6255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ACEB7-AC5E-487B-A4DA-F9A29C1B28EC}"/>
              </a:ext>
            </a:extLst>
          </p:cNvPr>
          <p:cNvSpPr txBox="1"/>
          <p:nvPr/>
        </p:nvSpPr>
        <p:spPr>
          <a:xfrm>
            <a:off x="6572250" y="1981200"/>
            <a:ext cx="503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Kus mäng reaalselt toimub?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Hea koht toetab sisseelamist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34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Pilt, millel on kujutatud väljas, rohi, isik, seisab&#10;&#10;Kirjeldus on genereeritud automaatselt">
            <a:extLst>
              <a:ext uri="{FF2B5EF4-FFF2-40B4-BE49-F238E27FC236}">
                <a16:creationId xmlns:a16="http://schemas.microsoft.com/office/drawing/2014/main" id="{76D7EEBA-6581-4391-9FA2-795C30EE0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r="445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34D8B35-F68A-4AB6-A0A3-58C67101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t-EE" b="1">
                <a:solidFill>
                  <a:srgbClr val="000000"/>
                </a:solidFill>
              </a:rPr>
              <a:t>Mängijad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473E418-0752-4312-923A-11F91B94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Mitu mängijat?</a:t>
            </a:r>
          </a:p>
          <a:p>
            <a:r>
              <a:rPr lang="et-EE" dirty="0">
                <a:solidFill>
                  <a:srgbClr val="000000"/>
                </a:solidFill>
              </a:rPr>
              <a:t>Kui vanad nad on?</a:t>
            </a:r>
          </a:p>
          <a:p>
            <a:r>
              <a:rPr lang="et-EE" dirty="0">
                <a:solidFill>
                  <a:srgbClr val="000000"/>
                </a:solidFill>
              </a:rPr>
              <a:t>Kas mängijad tunnevad üksteist?</a:t>
            </a:r>
          </a:p>
          <a:p>
            <a:r>
              <a:rPr lang="et-EE" dirty="0">
                <a:solidFill>
                  <a:srgbClr val="000000"/>
                </a:solidFill>
              </a:rPr>
              <a:t>Varasem mängukogemus?</a:t>
            </a:r>
          </a:p>
        </p:txBody>
      </p:sp>
    </p:spTree>
    <p:extLst>
      <p:ext uri="{BB962C8B-B14F-4D97-AF65-F5344CB8AC3E}">
        <p14:creationId xmlns:p14="http://schemas.microsoft.com/office/powerpoint/2010/main" val="25661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C168CF2-B90D-49B0-9980-B4411A97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t-EE" b="1">
                <a:solidFill>
                  <a:srgbClr val="000000"/>
                </a:solidFill>
              </a:rPr>
              <a:t>Mängujuhid ja abimängijad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3D0E5CB-B4B4-4898-8211-83C778BE5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GM – </a:t>
            </a:r>
            <a:r>
              <a:rPr lang="et-EE" dirty="0" err="1">
                <a:solidFill>
                  <a:srgbClr val="000000"/>
                </a:solidFill>
              </a:rPr>
              <a:t>Game</a:t>
            </a:r>
            <a:r>
              <a:rPr lang="et-EE" dirty="0">
                <a:solidFill>
                  <a:srgbClr val="000000"/>
                </a:solidFill>
              </a:rPr>
              <a:t> Master ehk mängujuht</a:t>
            </a:r>
          </a:p>
          <a:p>
            <a:r>
              <a:rPr lang="et-EE" dirty="0">
                <a:solidFill>
                  <a:srgbClr val="000000"/>
                </a:solidFill>
              </a:rPr>
              <a:t>NPC – Non-</a:t>
            </a:r>
            <a:r>
              <a:rPr lang="et-EE" dirty="0" err="1">
                <a:solidFill>
                  <a:srgbClr val="000000"/>
                </a:solidFill>
              </a:rPr>
              <a:t>player</a:t>
            </a:r>
            <a:r>
              <a:rPr lang="et-EE" dirty="0">
                <a:solidFill>
                  <a:srgbClr val="000000"/>
                </a:solidFill>
              </a:rPr>
              <a:t> </a:t>
            </a:r>
            <a:r>
              <a:rPr lang="et-EE" dirty="0" err="1">
                <a:solidFill>
                  <a:srgbClr val="000000"/>
                </a:solidFill>
              </a:rPr>
              <a:t>Character</a:t>
            </a:r>
            <a:r>
              <a:rPr lang="et-EE" dirty="0">
                <a:solidFill>
                  <a:srgbClr val="000000"/>
                </a:solidFill>
              </a:rPr>
              <a:t> ehk abimängija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lt 4" descr="Pilt, millel on kujutatud isik, väljas, mees, rohi&#10;&#10;Kirjeldus on genereeritud automaatselt">
            <a:extLst>
              <a:ext uri="{FF2B5EF4-FFF2-40B4-BE49-F238E27FC236}">
                <a16:creationId xmlns:a16="http://schemas.microsoft.com/office/drawing/2014/main" id="{F9E7A9EF-8AD8-4EDE-87BF-B4F864F7A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69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315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A580F72C-ED92-48C9-BAAC-7391E66D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t-EE" b="1">
                <a:solidFill>
                  <a:srgbClr val="000000"/>
                </a:solidFill>
              </a:rPr>
              <a:t>Kostüümid, rekvisiidid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209F305F-677A-4E64-B074-C1C5BCC79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" b="14105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A88B323-0B7C-490F-9F9E-0DECFB8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Mida rohkem, seda uhkem</a:t>
            </a:r>
          </a:p>
          <a:p>
            <a:r>
              <a:rPr lang="et-EE" dirty="0">
                <a:solidFill>
                  <a:srgbClr val="000000"/>
                </a:solidFill>
              </a:rPr>
              <a:t>Toetavad mängu sisseelamist</a:t>
            </a:r>
          </a:p>
          <a:p>
            <a:r>
              <a:rPr lang="et-EE" dirty="0">
                <a:solidFill>
                  <a:srgbClr val="000000"/>
                </a:solidFill>
              </a:rPr>
              <a:t>Töötoad võimalus õppimiseks ja arenemiseks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964C4C79-F176-4047-977B-3B255967F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3" b="17388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203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74B9D2F-B0F1-4D37-9F44-BBF8DF38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785" y="776353"/>
            <a:ext cx="4977976" cy="1454051"/>
          </a:xfrm>
        </p:spPr>
        <p:txBody>
          <a:bodyPr>
            <a:normAutofit/>
          </a:bodyPr>
          <a:lstStyle/>
          <a:p>
            <a:r>
              <a:rPr lang="et-EE" b="1" dirty="0" err="1">
                <a:solidFill>
                  <a:srgbClr val="000000"/>
                </a:solidFill>
              </a:rPr>
              <a:t>Varia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D2E9582-0D8A-4F44-844D-D443405C9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785" y="2442358"/>
            <a:ext cx="4496454" cy="3639289"/>
          </a:xfrm>
        </p:spPr>
        <p:txBody>
          <a:bodyPr anchor="ctr">
            <a:normAutofit/>
          </a:bodyPr>
          <a:lstStyle/>
          <a:p>
            <a:r>
              <a:rPr lang="et-EE" dirty="0">
                <a:solidFill>
                  <a:srgbClr val="000000"/>
                </a:solidFill>
              </a:rPr>
              <a:t>Transport</a:t>
            </a:r>
          </a:p>
          <a:p>
            <a:r>
              <a:rPr lang="et-EE" dirty="0">
                <a:solidFill>
                  <a:srgbClr val="000000"/>
                </a:solidFill>
              </a:rPr>
              <a:t>Toit</a:t>
            </a:r>
          </a:p>
          <a:p>
            <a:r>
              <a:rPr lang="et-EE" dirty="0">
                <a:solidFill>
                  <a:srgbClr val="000000"/>
                </a:solidFill>
              </a:rPr>
              <a:t>Magamisvõimalus</a:t>
            </a:r>
          </a:p>
          <a:p>
            <a:r>
              <a:rPr lang="et-EE" dirty="0">
                <a:solidFill>
                  <a:srgbClr val="000000"/>
                </a:solidFill>
              </a:rPr>
              <a:t>Vanemate nõusolek</a:t>
            </a:r>
          </a:p>
          <a:p>
            <a:r>
              <a:rPr lang="et-EE" dirty="0">
                <a:solidFill>
                  <a:srgbClr val="000000"/>
                </a:solidFill>
              </a:rPr>
              <a:t>Esmaabipakk</a:t>
            </a:r>
          </a:p>
          <a:p>
            <a:r>
              <a:rPr lang="et-EE" dirty="0">
                <a:solidFill>
                  <a:srgbClr val="000000"/>
                </a:solidFill>
              </a:rPr>
              <a:t>Rahastusvõimalused</a:t>
            </a:r>
          </a:p>
          <a:p>
            <a:r>
              <a:rPr lang="et-EE" dirty="0">
                <a:solidFill>
                  <a:srgbClr val="000000"/>
                </a:solidFill>
              </a:rPr>
              <a:t>Fotograaf, video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lt 6" descr="Pilt, millel on kujutatud objekt, joonistus, märk&#10;&#10;Kirjeldus on genereeritud automaatselt">
            <a:extLst>
              <a:ext uri="{FF2B5EF4-FFF2-40B4-BE49-F238E27FC236}">
                <a16:creationId xmlns:a16="http://schemas.microsoft.com/office/drawing/2014/main" id="{AE3125E6-D313-48E5-BA96-58F8250C8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1" y="1859935"/>
            <a:ext cx="3661831" cy="31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186</Words>
  <Application>Microsoft Office PowerPoint</Application>
  <PresentationFormat>Laiekraan</PresentationFormat>
  <Paragraphs>57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Office'i kujundus</vt:lpstr>
      <vt:lpstr>10 SAMMU  EDUKA LARBINI</vt:lpstr>
      <vt:lpstr>Idee</vt:lpstr>
      <vt:lpstr>Reeglid</vt:lpstr>
      <vt:lpstr>Taustainfo ja rollid</vt:lpstr>
      <vt:lpstr>Koht</vt:lpstr>
      <vt:lpstr>Mängijad</vt:lpstr>
      <vt:lpstr>Mängujuhid ja abimängijad</vt:lpstr>
      <vt:lpstr>Kostüümid, rekvisiidid</vt:lpstr>
      <vt:lpstr>Varia</vt:lpstr>
      <vt:lpstr>Mäng ise</vt:lpstr>
      <vt:lpstr>Mängujärgne arutelu (debrief)</vt:lpstr>
      <vt:lpstr>Praeguseks kõik, 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SAMMU  EDUKA LARBINI</dc:title>
  <dc:creator>Martin Eessalu</dc:creator>
  <cp:lastModifiedBy>Martin Eessalu</cp:lastModifiedBy>
  <cp:revision>4</cp:revision>
  <dcterms:created xsi:type="dcterms:W3CDTF">2020-08-24T07:32:29Z</dcterms:created>
  <dcterms:modified xsi:type="dcterms:W3CDTF">2020-08-24T13:29:22Z</dcterms:modified>
</cp:coreProperties>
</file>