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69" r:id="rId2"/>
    <p:sldMasterId id="2147484008" r:id="rId3"/>
    <p:sldMasterId id="2147484021" r:id="rId4"/>
    <p:sldMasterId id="2147484034" r:id="rId5"/>
  </p:sldMasterIdLst>
  <p:notesMasterIdLst>
    <p:notesMasterId r:id="rId41"/>
  </p:notesMasterIdLst>
  <p:handoutMasterIdLst>
    <p:handoutMasterId r:id="rId42"/>
  </p:handoutMasterIdLst>
  <p:sldIdLst>
    <p:sldId id="356" r:id="rId6"/>
    <p:sldId id="418" r:id="rId7"/>
    <p:sldId id="400" r:id="rId8"/>
    <p:sldId id="399" r:id="rId9"/>
    <p:sldId id="401" r:id="rId10"/>
    <p:sldId id="403" r:id="rId11"/>
    <p:sldId id="404" r:id="rId12"/>
    <p:sldId id="405" r:id="rId13"/>
    <p:sldId id="407" r:id="rId14"/>
    <p:sldId id="402" r:id="rId15"/>
    <p:sldId id="406" r:id="rId16"/>
    <p:sldId id="410" r:id="rId17"/>
    <p:sldId id="446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40" r:id="rId34"/>
    <p:sldId id="441" r:id="rId35"/>
    <p:sldId id="442" r:id="rId36"/>
    <p:sldId id="443" r:id="rId37"/>
    <p:sldId id="444" r:id="rId38"/>
    <p:sldId id="445" r:id="rId39"/>
    <p:sldId id="362" r:id="rId40"/>
  </p:sldIdLst>
  <p:sldSz cx="9144000" cy="6858000" type="screen4x3"/>
  <p:notesSz cx="6883400" cy="9906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garma" initials="algar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FFCC00"/>
    <a:srgbClr val="FFFF00"/>
    <a:srgbClr val="055685"/>
    <a:srgbClr val="000000"/>
    <a:srgbClr val="FFDCD5"/>
    <a:srgbClr val="FEBFB8"/>
    <a:srgbClr val="CC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762" autoAdjust="0"/>
  </p:normalViewPr>
  <p:slideViewPr>
    <p:cSldViewPr>
      <p:cViewPr varScale="1">
        <p:scale>
          <a:sx n="75" d="100"/>
          <a:sy n="75" d="100"/>
        </p:scale>
        <p:origin x="-8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98" y="-96"/>
      </p:cViewPr>
      <p:guideLst>
        <p:guide orient="horz" pos="312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E81EB-F319-4E88-955A-8F3B6CC0328F}" type="doc">
      <dgm:prSet loTypeId="urn:microsoft.com/office/officeart/2008/layout/LinedLis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A379D97F-204A-49C7-812F-320AEE5E6C05}">
      <dgm:prSet phldrT="[Text]"/>
      <dgm:spPr/>
      <dgm:t>
        <a:bodyPr/>
        <a:lstStyle/>
        <a:p>
          <a:pPr algn="ctr"/>
          <a:r>
            <a:rPr lang="en-GB" b="0" dirty="0" smtClean="0">
              <a:solidFill>
                <a:schemeClr val="accent2">
                  <a:lumMod val="75000"/>
                </a:schemeClr>
              </a:solidFill>
            </a:rPr>
            <a:t>OUTLINE:</a:t>
          </a:r>
        </a:p>
        <a:p>
          <a:pPr algn="ctr"/>
          <a:endParaRPr lang="en-GB" b="1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14793CD3-9B04-411F-AB56-A40C316E922D}" type="parTrans" cxnId="{4BA346FE-E5BC-451A-9D3D-DFAF34555C20}">
      <dgm:prSet/>
      <dgm:spPr/>
      <dgm:t>
        <a:bodyPr/>
        <a:lstStyle/>
        <a:p>
          <a:endParaRPr lang="en-GB"/>
        </a:p>
      </dgm:t>
    </dgm:pt>
    <dgm:pt modelId="{69226775-2A86-4503-932D-986CA3D247B8}" type="sibTrans" cxnId="{4BA346FE-E5BC-451A-9D3D-DFAF34555C20}">
      <dgm:prSet/>
      <dgm:spPr/>
      <dgm:t>
        <a:bodyPr/>
        <a:lstStyle/>
        <a:p>
          <a:endParaRPr lang="en-GB"/>
        </a:p>
      </dgm:t>
    </dgm:pt>
    <dgm:pt modelId="{49BB5862-539B-4265-AA17-BC4CD1642B69}">
      <dgm:prSet phldrT="[Text]"/>
      <dgm:spPr/>
      <dgm:t>
        <a:bodyPr/>
        <a:lstStyle/>
        <a:p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1) EASA – what &amp; why?</a:t>
          </a:r>
          <a:endParaRPr lang="en-GB" dirty="0">
            <a:solidFill>
              <a:schemeClr val="accent2">
                <a:lumMod val="75000"/>
              </a:schemeClr>
            </a:solidFill>
          </a:endParaRPr>
        </a:p>
      </dgm:t>
    </dgm:pt>
    <dgm:pt modelId="{2BE01919-31E0-401D-B119-8565D5F1D39E}" type="parTrans" cxnId="{5B391A7C-61F9-4CE8-AEBF-09AC6FCF5B81}">
      <dgm:prSet/>
      <dgm:spPr/>
      <dgm:t>
        <a:bodyPr/>
        <a:lstStyle/>
        <a:p>
          <a:endParaRPr lang="en-GB"/>
        </a:p>
      </dgm:t>
    </dgm:pt>
    <dgm:pt modelId="{316CE889-128C-4D7E-9475-87E9136C0D14}" type="sibTrans" cxnId="{5B391A7C-61F9-4CE8-AEBF-09AC6FCF5B81}">
      <dgm:prSet/>
      <dgm:spPr/>
      <dgm:t>
        <a:bodyPr/>
        <a:lstStyle/>
        <a:p>
          <a:endParaRPr lang="en-GB"/>
        </a:p>
      </dgm:t>
    </dgm:pt>
    <dgm:pt modelId="{AC17FF96-7040-4836-A7A6-EB90AF415033}">
      <dgm:prSet phldrT="[Text]"/>
      <dgm:spPr/>
      <dgm:t>
        <a:bodyPr/>
        <a:lstStyle/>
        <a:p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2) Rulemaking</a:t>
          </a:r>
          <a:endParaRPr lang="en-GB" dirty="0">
            <a:solidFill>
              <a:schemeClr val="accent2">
                <a:lumMod val="75000"/>
              </a:schemeClr>
            </a:solidFill>
          </a:endParaRPr>
        </a:p>
      </dgm:t>
    </dgm:pt>
    <dgm:pt modelId="{9519D1E7-4EA3-4672-B4BD-C5A00901E348}" type="parTrans" cxnId="{37C32CDF-7BA7-4B2F-800E-84E5B484C6B7}">
      <dgm:prSet/>
      <dgm:spPr/>
      <dgm:t>
        <a:bodyPr/>
        <a:lstStyle/>
        <a:p>
          <a:endParaRPr lang="en-GB"/>
        </a:p>
      </dgm:t>
    </dgm:pt>
    <dgm:pt modelId="{A98C14D5-B1B8-44DC-9A6A-2D65C614A1C8}" type="sibTrans" cxnId="{37C32CDF-7BA7-4B2F-800E-84E5B484C6B7}">
      <dgm:prSet/>
      <dgm:spPr/>
      <dgm:t>
        <a:bodyPr/>
        <a:lstStyle/>
        <a:p>
          <a:endParaRPr lang="en-GB"/>
        </a:p>
      </dgm:t>
    </dgm:pt>
    <dgm:pt modelId="{CDE05F62-A954-499D-A6EC-6CCF8B2769A2}">
      <dgm:prSet phldrT="[Text]"/>
      <dgm:spPr/>
      <dgm:t>
        <a:bodyPr/>
        <a:lstStyle/>
        <a:p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3) ATCO licencing</a:t>
          </a:r>
          <a:endParaRPr lang="en-GB" dirty="0">
            <a:solidFill>
              <a:schemeClr val="accent2">
                <a:lumMod val="75000"/>
              </a:schemeClr>
            </a:solidFill>
          </a:endParaRPr>
        </a:p>
      </dgm:t>
    </dgm:pt>
    <dgm:pt modelId="{BC53C4C7-43DA-4621-BA99-AC2361657D0D}" type="parTrans" cxnId="{BA0A7F04-987C-4D13-82D7-8641A91CCAB0}">
      <dgm:prSet/>
      <dgm:spPr/>
      <dgm:t>
        <a:bodyPr/>
        <a:lstStyle/>
        <a:p>
          <a:endParaRPr lang="en-GB"/>
        </a:p>
      </dgm:t>
    </dgm:pt>
    <dgm:pt modelId="{7F14E5F0-72AE-48EA-B31D-D2A72423A3CD}" type="sibTrans" cxnId="{BA0A7F04-987C-4D13-82D7-8641A91CCAB0}">
      <dgm:prSet/>
      <dgm:spPr/>
      <dgm:t>
        <a:bodyPr/>
        <a:lstStyle/>
        <a:p>
          <a:endParaRPr lang="en-GB"/>
        </a:p>
      </dgm:t>
    </dgm:pt>
    <dgm:pt modelId="{36AA0C70-4A89-4E69-B2FE-1435BABAA4CD}">
      <dgm:prSet phldrT="[Text]"/>
      <dgm:spPr/>
      <dgm:t>
        <a:bodyPr/>
        <a:lstStyle/>
        <a:p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4) ATSEPs</a:t>
          </a:r>
          <a:endParaRPr lang="en-GB" dirty="0">
            <a:solidFill>
              <a:schemeClr val="accent2">
                <a:lumMod val="75000"/>
              </a:schemeClr>
            </a:solidFill>
          </a:endParaRPr>
        </a:p>
      </dgm:t>
    </dgm:pt>
    <dgm:pt modelId="{2CF3BEF1-D50F-4503-8625-8460F07072AE}" type="parTrans" cxnId="{38C4557F-4447-4F45-9B1A-BA7F1198200F}">
      <dgm:prSet/>
      <dgm:spPr/>
      <dgm:t>
        <a:bodyPr/>
        <a:lstStyle/>
        <a:p>
          <a:endParaRPr lang="en-GB"/>
        </a:p>
      </dgm:t>
    </dgm:pt>
    <dgm:pt modelId="{F6C03C11-9390-400F-B183-37B88B9A0421}" type="sibTrans" cxnId="{38C4557F-4447-4F45-9B1A-BA7F1198200F}">
      <dgm:prSet/>
      <dgm:spPr/>
      <dgm:t>
        <a:bodyPr/>
        <a:lstStyle/>
        <a:p>
          <a:endParaRPr lang="en-GB"/>
        </a:p>
      </dgm:t>
    </dgm:pt>
    <dgm:pt modelId="{AE493B91-0F23-4238-83B7-A02A3F45A430}">
      <dgm:prSet phldrT="[Text]"/>
      <dgm:spPr/>
      <dgm:t>
        <a:bodyPr/>
        <a:lstStyle/>
        <a:p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5) Airport personnel</a:t>
          </a:r>
          <a:endParaRPr lang="en-GB" dirty="0">
            <a:solidFill>
              <a:schemeClr val="accent2">
                <a:lumMod val="75000"/>
              </a:schemeClr>
            </a:solidFill>
          </a:endParaRPr>
        </a:p>
      </dgm:t>
    </dgm:pt>
    <dgm:pt modelId="{3FFA5405-A024-49BE-B8CA-44F177038A1F}" type="parTrans" cxnId="{E0D59445-CFA2-41A2-90BC-4B6815A24F0B}">
      <dgm:prSet/>
      <dgm:spPr/>
      <dgm:t>
        <a:bodyPr/>
        <a:lstStyle/>
        <a:p>
          <a:endParaRPr lang="en-GB"/>
        </a:p>
      </dgm:t>
    </dgm:pt>
    <dgm:pt modelId="{91A3B215-4434-4F6B-AB73-72CFA55F31AA}" type="sibTrans" cxnId="{E0D59445-CFA2-41A2-90BC-4B6815A24F0B}">
      <dgm:prSet/>
      <dgm:spPr/>
      <dgm:t>
        <a:bodyPr/>
        <a:lstStyle/>
        <a:p>
          <a:endParaRPr lang="en-GB"/>
        </a:p>
      </dgm:t>
    </dgm:pt>
    <dgm:pt modelId="{4852358E-4815-469E-BBA0-A32B1D2DAE21}">
      <dgm:prSet phldrT="[Text]"/>
      <dgm:spPr/>
      <dgm:t>
        <a:bodyPr/>
        <a:lstStyle/>
        <a:p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6) Q&amp;A</a:t>
          </a:r>
          <a:endParaRPr lang="en-GB" dirty="0">
            <a:solidFill>
              <a:schemeClr val="accent2">
                <a:lumMod val="75000"/>
              </a:schemeClr>
            </a:solidFill>
          </a:endParaRPr>
        </a:p>
      </dgm:t>
    </dgm:pt>
    <dgm:pt modelId="{F51C8A37-D0DB-44E5-B081-B2EF957BFF1F}" type="parTrans" cxnId="{07CF81EC-CECD-44A9-BAED-179534135E3A}">
      <dgm:prSet/>
      <dgm:spPr/>
      <dgm:t>
        <a:bodyPr/>
        <a:lstStyle/>
        <a:p>
          <a:endParaRPr lang="en-GB"/>
        </a:p>
      </dgm:t>
    </dgm:pt>
    <dgm:pt modelId="{0B64DCC8-E042-4E25-A92A-8F1A2FB69DE2}" type="sibTrans" cxnId="{07CF81EC-CECD-44A9-BAED-179534135E3A}">
      <dgm:prSet/>
      <dgm:spPr/>
      <dgm:t>
        <a:bodyPr/>
        <a:lstStyle/>
        <a:p>
          <a:endParaRPr lang="en-GB"/>
        </a:p>
      </dgm:t>
    </dgm:pt>
    <dgm:pt modelId="{FC4BFB7A-1667-4CE5-8BF2-1F6A5381BE3D}" type="pres">
      <dgm:prSet presAssocID="{032E81EB-F319-4E88-955A-8F3B6CC0328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759F4E2-86B4-4B84-9751-CC90F0F323DA}" type="pres">
      <dgm:prSet presAssocID="{A379D97F-204A-49C7-812F-320AEE5E6C05}" presName="thickLine" presStyleLbl="alignNode1" presStyleIdx="0" presStyleCnt="1" custLinFactNeighborY="-1384"/>
      <dgm:spPr/>
    </dgm:pt>
    <dgm:pt modelId="{D6495E4F-4A56-42DD-8A82-CA0764A64FE0}" type="pres">
      <dgm:prSet presAssocID="{A379D97F-204A-49C7-812F-320AEE5E6C05}" presName="horz1" presStyleCnt="0"/>
      <dgm:spPr/>
    </dgm:pt>
    <dgm:pt modelId="{1CDB476D-841A-4742-93CA-88F4C7233AE1}" type="pres">
      <dgm:prSet presAssocID="{A379D97F-204A-49C7-812F-320AEE5E6C05}" presName="tx1" presStyleLbl="revTx" presStyleIdx="0" presStyleCnt="7" custScaleX="162136"/>
      <dgm:spPr/>
      <dgm:t>
        <a:bodyPr/>
        <a:lstStyle/>
        <a:p>
          <a:endParaRPr lang="en-GB"/>
        </a:p>
      </dgm:t>
    </dgm:pt>
    <dgm:pt modelId="{1E3D65B4-FAC1-4C80-939B-C366FD179775}" type="pres">
      <dgm:prSet presAssocID="{A379D97F-204A-49C7-812F-320AEE5E6C05}" presName="vert1" presStyleCnt="0"/>
      <dgm:spPr/>
    </dgm:pt>
    <dgm:pt modelId="{D0E92DB9-EC9B-4470-9DA7-9ADD67F0975E}" type="pres">
      <dgm:prSet presAssocID="{49BB5862-539B-4265-AA17-BC4CD1642B69}" presName="vertSpace2a" presStyleCnt="0"/>
      <dgm:spPr/>
    </dgm:pt>
    <dgm:pt modelId="{0EDE73D8-9FA3-4131-89EB-B08277EBEE28}" type="pres">
      <dgm:prSet presAssocID="{49BB5862-539B-4265-AA17-BC4CD1642B69}" presName="horz2" presStyleCnt="0"/>
      <dgm:spPr/>
    </dgm:pt>
    <dgm:pt modelId="{02201AFE-92B5-4E21-BC4F-6E9380C45985}" type="pres">
      <dgm:prSet presAssocID="{49BB5862-539B-4265-AA17-BC4CD1642B69}" presName="horzSpace2" presStyleCnt="0"/>
      <dgm:spPr/>
    </dgm:pt>
    <dgm:pt modelId="{123568B4-879B-4487-9C65-FFFAEBC4EE69}" type="pres">
      <dgm:prSet presAssocID="{49BB5862-539B-4265-AA17-BC4CD1642B69}" presName="tx2" presStyleLbl="revTx" presStyleIdx="1" presStyleCnt="7"/>
      <dgm:spPr/>
      <dgm:t>
        <a:bodyPr/>
        <a:lstStyle/>
        <a:p>
          <a:endParaRPr lang="en-GB"/>
        </a:p>
      </dgm:t>
    </dgm:pt>
    <dgm:pt modelId="{55009481-B64C-4FEF-A2E3-8B7215520593}" type="pres">
      <dgm:prSet presAssocID="{49BB5862-539B-4265-AA17-BC4CD1642B69}" presName="vert2" presStyleCnt="0"/>
      <dgm:spPr/>
    </dgm:pt>
    <dgm:pt modelId="{AF950403-BC50-419F-8C80-0C3B6593004C}" type="pres">
      <dgm:prSet presAssocID="{49BB5862-539B-4265-AA17-BC4CD1642B69}" presName="thinLine2b" presStyleLbl="callout" presStyleIdx="0" presStyleCnt="6"/>
      <dgm:spPr/>
    </dgm:pt>
    <dgm:pt modelId="{16A15CAB-288C-4A1D-AF91-375476D3355B}" type="pres">
      <dgm:prSet presAssocID="{49BB5862-539B-4265-AA17-BC4CD1642B69}" presName="vertSpace2b" presStyleCnt="0"/>
      <dgm:spPr/>
    </dgm:pt>
    <dgm:pt modelId="{A17A40E4-C760-420D-B3F0-D64FCCBC384E}" type="pres">
      <dgm:prSet presAssocID="{AC17FF96-7040-4836-A7A6-EB90AF415033}" presName="horz2" presStyleCnt="0"/>
      <dgm:spPr/>
    </dgm:pt>
    <dgm:pt modelId="{9CD779A9-F235-4AE7-AE37-72E52D1B4682}" type="pres">
      <dgm:prSet presAssocID="{AC17FF96-7040-4836-A7A6-EB90AF415033}" presName="horzSpace2" presStyleCnt="0"/>
      <dgm:spPr/>
    </dgm:pt>
    <dgm:pt modelId="{5A45FB49-3EBF-4C65-8B3F-CF4191F509A6}" type="pres">
      <dgm:prSet presAssocID="{AC17FF96-7040-4836-A7A6-EB90AF415033}" presName="tx2" presStyleLbl="revTx" presStyleIdx="2" presStyleCnt="7"/>
      <dgm:spPr/>
      <dgm:t>
        <a:bodyPr/>
        <a:lstStyle/>
        <a:p>
          <a:endParaRPr lang="en-GB"/>
        </a:p>
      </dgm:t>
    </dgm:pt>
    <dgm:pt modelId="{215A30D6-DAA6-439E-B2B7-04C520BBA1E7}" type="pres">
      <dgm:prSet presAssocID="{AC17FF96-7040-4836-A7A6-EB90AF415033}" presName="vert2" presStyleCnt="0"/>
      <dgm:spPr/>
    </dgm:pt>
    <dgm:pt modelId="{90E6C5FF-E3FF-4320-99FA-FD4BCAE3FA55}" type="pres">
      <dgm:prSet presAssocID="{AC17FF96-7040-4836-A7A6-EB90AF415033}" presName="thinLine2b" presStyleLbl="callout" presStyleIdx="1" presStyleCnt="6"/>
      <dgm:spPr/>
    </dgm:pt>
    <dgm:pt modelId="{08CC237C-7C5D-44EE-ABBE-4FC2B708F58E}" type="pres">
      <dgm:prSet presAssocID="{AC17FF96-7040-4836-A7A6-EB90AF415033}" presName="vertSpace2b" presStyleCnt="0"/>
      <dgm:spPr/>
    </dgm:pt>
    <dgm:pt modelId="{2B7D3614-035C-441C-8EC3-3C255D87847C}" type="pres">
      <dgm:prSet presAssocID="{CDE05F62-A954-499D-A6EC-6CCF8B2769A2}" presName="horz2" presStyleCnt="0"/>
      <dgm:spPr/>
    </dgm:pt>
    <dgm:pt modelId="{494DB48B-7E12-47A7-8706-47AFB3C6F982}" type="pres">
      <dgm:prSet presAssocID="{CDE05F62-A954-499D-A6EC-6CCF8B2769A2}" presName="horzSpace2" presStyleCnt="0"/>
      <dgm:spPr/>
    </dgm:pt>
    <dgm:pt modelId="{52BD78D4-2310-401E-820B-4D0ECBD5B62A}" type="pres">
      <dgm:prSet presAssocID="{CDE05F62-A954-499D-A6EC-6CCF8B2769A2}" presName="tx2" presStyleLbl="revTx" presStyleIdx="3" presStyleCnt="7"/>
      <dgm:spPr/>
      <dgm:t>
        <a:bodyPr/>
        <a:lstStyle/>
        <a:p>
          <a:endParaRPr lang="en-GB"/>
        </a:p>
      </dgm:t>
    </dgm:pt>
    <dgm:pt modelId="{36974A9C-23BA-4A2E-B124-2D9E3063E338}" type="pres">
      <dgm:prSet presAssocID="{CDE05F62-A954-499D-A6EC-6CCF8B2769A2}" presName="vert2" presStyleCnt="0"/>
      <dgm:spPr/>
    </dgm:pt>
    <dgm:pt modelId="{79862EFA-93C0-4F9F-BF42-42A98F679083}" type="pres">
      <dgm:prSet presAssocID="{CDE05F62-A954-499D-A6EC-6CCF8B2769A2}" presName="thinLine2b" presStyleLbl="callout" presStyleIdx="2" presStyleCnt="6"/>
      <dgm:spPr/>
    </dgm:pt>
    <dgm:pt modelId="{7ECC6468-47E7-4F93-9B97-F6079D745F5C}" type="pres">
      <dgm:prSet presAssocID="{CDE05F62-A954-499D-A6EC-6CCF8B2769A2}" presName="vertSpace2b" presStyleCnt="0"/>
      <dgm:spPr/>
    </dgm:pt>
    <dgm:pt modelId="{119EAD33-4534-4108-8CD4-CFEEAE494F40}" type="pres">
      <dgm:prSet presAssocID="{36AA0C70-4A89-4E69-B2FE-1435BABAA4CD}" presName="horz2" presStyleCnt="0"/>
      <dgm:spPr/>
    </dgm:pt>
    <dgm:pt modelId="{6559CF12-1D6A-4275-91A1-078466C9A3FA}" type="pres">
      <dgm:prSet presAssocID="{36AA0C70-4A89-4E69-B2FE-1435BABAA4CD}" presName="horzSpace2" presStyleCnt="0"/>
      <dgm:spPr/>
    </dgm:pt>
    <dgm:pt modelId="{D3864C17-B619-4221-AF15-A813DC973998}" type="pres">
      <dgm:prSet presAssocID="{36AA0C70-4A89-4E69-B2FE-1435BABAA4CD}" presName="tx2" presStyleLbl="revTx" presStyleIdx="4" presStyleCnt="7"/>
      <dgm:spPr/>
      <dgm:t>
        <a:bodyPr/>
        <a:lstStyle/>
        <a:p>
          <a:endParaRPr lang="en-GB"/>
        </a:p>
      </dgm:t>
    </dgm:pt>
    <dgm:pt modelId="{38D7C9D6-E3EB-44B7-AAFA-A4E21CF5FC63}" type="pres">
      <dgm:prSet presAssocID="{36AA0C70-4A89-4E69-B2FE-1435BABAA4CD}" presName="vert2" presStyleCnt="0"/>
      <dgm:spPr/>
    </dgm:pt>
    <dgm:pt modelId="{24626DC3-5366-4643-BDB8-D7D736B1C8B6}" type="pres">
      <dgm:prSet presAssocID="{36AA0C70-4A89-4E69-B2FE-1435BABAA4CD}" presName="thinLine2b" presStyleLbl="callout" presStyleIdx="3" presStyleCnt="6"/>
      <dgm:spPr/>
    </dgm:pt>
    <dgm:pt modelId="{DB4398CC-A057-48B6-A0EC-570C3719CB00}" type="pres">
      <dgm:prSet presAssocID="{36AA0C70-4A89-4E69-B2FE-1435BABAA4CD}" presName="vertSpace2b" presStyleCnt="0"/>
      <dgm:spPr/>
    </dgm:pt>
    <dgm:pt modelId="{30DBBC46-DE2C-4DC0-AB1A-A43B1DEF69E3}" type="pres">
      <dgm:prSet presAssocID="{AE493B91-0F23-4238-83B7-A02A3F45A430}" presName="horz2" presStyleCnt="0"/>
      <dgm:spPr/>
    </dgm:pt>
    <dgm:pt modelId="{979E8583-C9B8-4935-88B5-54C2D72D3D13}" type="pres">
      <dgm:prSet presAssocID="{AE493B91-0F23-4238-83B7-A02A3F45A430}" presName="horzSpace2" presStyleCnt="0"/>
      <dgm:spPr/>
    </dgm:pt>
    <dgm:pt modelId="{F2618966-BF05-45E0-BB17-B0055EE7DBBE}" type="pres">
      <dgm:prSet presAssocID="{AE493B91-0F23-4238-83B7-A02A3F45A430}" presName="tx2" presStyleLbl="revTx" presStyleIdx="5" presStyleCnt="7"/>
      <dgm:spPr/>
      <dgm:t>
        <a:bodyPr/>
        <a:lstStyle/>
        <a:p>
          <a:endParaRPr lang="en-GB"/>
        </a:p>
      </dgm:t>
    </dgm:pt>
    <dgm:pt modelId="{E2C26229-0A12-4C4C-A87D-EDCC52C8CBFF}" type="pres">
      <dgm:prSet presAssocID="{AE493B91-0F23-4238-83B7-A02A3F45A430}" presName="vert2" presStyleCnt="0"/>
      <dgm:spPr/>
    </dgm:pt>
    <dgm:pt modelId="{F02DE800-98A8-4EAE-B0DB-A1D15081AAB5}" type="pres">
      <dgm:prSet presAssocID="{AE493B91-0F23-4238-83B7-A02A3F45A430}" presName="thinLine2b" presStyleLbl="callout" presStyleIdx="4" presStyleCnt="6"/>
      <dgm:spPr/>
    </dgm:pt>
    <dgm:pt modelId="{3F23614B-DEC2-4524-94C0-D744FD86F2BB}" type="pres">
      <dgm:prSet presAssocID="{AE493B91-0F23-4238-83B7-A02A3F45A430}" presName="vertSpace2b" presStyleCnt="0"/>
      <dgm:spPr/>
    </dgm:pt>
    <dgm:pt modelId="{A38CBCC7-3B69-4178-92D9-396D7EB6EC36}" type="pres">
      <dgm:prSet presAssocID="{4852358E-4815-469E-BBA0-A32B1D2DAE21}" presName="horz2" presStyleCnt="0"/>
      <dgm:spPr/>
    </dgm:pt>
    <dgm:pt modelId="{DABD98F9-2EE8-4144-AF3B-97C406ACC019}" type="pres">
      <dgm:prSet presAssocID="{4852358E-4815-469E-BBA0-A32B1D2DAE21}" presName="horzSpace2" presStyleCnt="0"/>
      <dgm:spPr/>
    </dgm:pt>
    <dgm:pt modelId="{556FEF67-FE26-47B6-B7A4-31D4DD7D4AB3}" type="pres">
      <dgm:prSet presAssocID="{4852358E-4815-469E-BBA0-A32B1D2DAE21}" presName="tx2" presStyleLbl="revTx" presStyleIdx="6" presStyleCnt="7"/>
      <dgm:spPr/>
      <dgm:t>
        <a:bodyPr/>
        <a:lstStyle/>
        <a:p>
          <a:endParaRPr lang="en-GB"/>
        </a:p>
      </dgm:t>
    </dgm:pt>
    <dgm:pt modelId="{AD8946ED-2AD4-47AD-B3CB-0BFE5D5C4CFB}" type="pres">
      <dgm:prSet presAssocID="{4852358E-4815-469E-BBA0-A32B1D2DAE21}" presName="vert2" presStyleCnt="0"/>
      <dgm:spPr/>
    </dgm:pt>
    <dgm:pt modelId="{BC0A2F38-AE1B-454E-A695-6F47DBFBCA86}" type="pres">
      <dgm:prSet presAssocID="{4852358E-4815-469E-BBA0-A32B1D2DAE21}" presName="thinLine2b" presStyleLbl="callout" presStyleIdx="5" presStyleCnt="6"/>
      <dgm:spPr/>
    </dgm:pt>
    <dgm:pt modelId="{68F4885A-117A-45B6-BA74-1D6A99AC9EF8}" type="pres">
      <dgm:prSet presAssocID="{4852358E-4815-469E-BBA0-A32B1D2DAE21}" presName="vertSpace2b" presStyleCnt="0"/>
      <dgm:spPr/>
    </dgm:pt>
  </dgm:ptLst>
  <dgm:cxnLst>
    <dgm:cxn modelId="{1BCC6F4F-EEA4-4C61-9441-0C830D9AA4BB}" type="presOf" srcId="{4852358E-4815-469E-BBA0-A32B1D2DAE21}" destId="{556FEF67-FE26-47B6-B7A4-31D4DD7D4AB3}" srcOrd="0" destOrd="0" presId="urn:microsoft.com/office/officeart/2008/layout/LinedList"/>
    <dgm:cxn modelId="{370FD7ED-FF6D-4EE9-B18F-D1461AF10265}" type="presOf" srcId="{AE493B91-0F23-4238-83B7-A02A3F45A430}" destId="{F2618966-BF05-45E0-BB17-B0055EE7DBBE}" srcOrd="0" destOrd="0" presId="urn:microsoft.com/office/officeart/2008/layout/LinedList"/>
    <dgm:cxn modelId="{E23569BE-B7B9-4BE3-83C8-D006267C2E0F}" type="presOf" srcId="{CDE05F62-A954-499D-A6EC-6CCF8B2769A2}" destId="{52BD78D4-2310-401E-820B-4D0ECBD5B62A}" srcOrd="0" destOrd="0" presId="urn:microsoft.com/office/officeart/2008/layout/LinedList"/>
    <dgm:cxn modelId="{87B61B39-1EC1-4213-8860-353046C4E3DC}" type="presOf" srcId="{032E81EB-F319-4E88-955A-8F3B6CC0328F}" destId="{FC4BFB7A-1667-4CE5-8BF2-1F6A5381BE3D}" srcOrd="0" destOrd="0" presId="urn:microsoft.com/office/officeart/2008/layout/LinedList"/>
    <dgm:cxn modelId="{4BA346FE-E5BC-451A-9D3D-DFAF34555C20}" srcId="{032E81EB-F319-4E88-955A-8F3B6CC0328F}" destId="{A379D97F-204A-49C7-812F-320AEE5E6C05}" srcOrd="0" destOrd="0" parTransId="{14793CD3-9B04-411F-AB56-A40C316E922D}" sibTransId="{69226775-2A86-4503-932D-986CA3D247B8}"/>
    <dgm:cxn modelId="{C59C64DE-0B5E-4E5B-AFB2-6C72A845B153}" type="presOf" srcId="{AC17FF96-7040-4836-A7A6-EB90AF415033}" destId="{5A45FB49-3EBF-4C65-8B3F-CF4191F509A6}" srcOrd="0" destOrd="0" presId="urn:microsoft.com/office/officeart/2008/layout/LinedList"/>
    <dgm:cxn modelId="{5B391A7C-61F9-4CE8-AEBF-09AC6FCF5B81}" srcId="{A379D97F-204A-49C7-812F-320AEE5E6C05}" destId="{49BB5862-539B-4265-AA17-BC4CD1642B69}" srcOrd="0" destOrd="0" parTransId="{2BE01919-31E0-401D-B119-8565D5F1D39E}" sibTransId="{316CE889-128C-4D7E-9475-87E9136C0D14}"/>
    <dgm:cxn modelId="{43D1E6F1-83CF-4DEC-8436-DDD46830B77D}" type="presOf" srcId="{A379D97F-204A-49C7-812F-320AEE5E6C05}" destId="{1CDB476D-841A-4742-93CA-88F4C7233AE1}" srcOrd="0" destOrd="0" presId="urn:microsoft.com/office/officeart/2008/layout/LinedList"/>
    <dgm:cxn modelId="{38C4557F-4447-4F45-9B1A-BA7F1198200F}" srcId="{A379D97F-204A-49C7-812F-320AEE5E6C05}" destId="{36AA0C70-4A89-4E69-B2FE-1435BABAA4CD}" srcOrd="3" destOrd="0" parTransId="{2CF3BEF1-D50F-4503-8625-8460F07072AE}" sibTransId="{F6C03C11-9390-400F-B183-37B88B9A0421}"/>
    <dgm:cxn modelId="{E6B562F4-652B-4612-B8B6-D9E233EDB8A9}" type="presOf" srcId="{36AA0C70-4A89-4E69-B2FE-1435BABAA4CD}" destId="{D3864C17-B619-4221-AF15-A813DC973998}" srcOrd="0" destOrd="0" presId="urn:microsoft.com/office/officeart/2008/layout/LinedList"/>
    <dgm:cxn modelId="{BA0A7F04-987C-4D13-82D7-8641A91CCAB0}" srcId="{A379D97F-204A-49C7-812F-320AEE5E6C05}" destId="{CDE05F62-A954-499D-A6EC-6CCF8B2769A2}" srcOrd="2" destOrd="0" parTransId="{BC53C4C7-43DA-4621-BA99-AC2361657D0D}" sibTransId="{7F14E5F0-72AE-48EA-B31D-D2A72423A3CD}"/>
    <dgm:cxn modelId="{E0D59445-CFA2-41A2-90BC-4B6815A24F0B}" srcId="{A379D97F-204A-49C7-812F-320AEE5E6C05}" destId="{AE493B91-0F23-4238-83B7-A02A3F45A430}" srcOrd="4" destOrd="0" parTransId="{3FFA5405-A024-49BE-B8CA-44F177038A1F}" sibTransId="{91A3B215-4434-4F6B-AB73-72CFA55F31AA}"/>
    <dgm:cxn modelId="{07CF81EC-CECD-44A9-BAED-179534135E3A}" srcId="{A379D97F-204A-49C7-812F-320AEE5E6C05}" destId="{4852358E-4815-469E-BBA0-A32B1D2DAE21}" srcOrd="5" destOrd="0" parTransId="{F51C8A37-D0DB-44E5-B081-B2EF957BFF1F}" sibTransId="{0B64DCC8-E042-4E25-A92A-8F1A2FB69DE2}"/>
    <dgm:cxn modelId="{37C32CDF-7BA7-4B2F-800E-84E5B484C6B7}" srcId="{A379D97F-204A-49C7-812F-320AEE5E6C05}" destId="{AC17FF96-7040-4836-A7A6-EB90AF415033}" srcOrd="1" destOrd="0" parTransId="{9519D1E7-4EA3-4672-B4BD-C5A00901E348}" sibTransId="{A98C14D5-B1B8-44DC-9A6A-2D65C614A1C8}"/>
    <dgm:cxn modelId="{6B41ACBD-CCAF-4587-920C-D1DAE0A35CFA}" type="presOf" srcId="{49BB5862-539B-4265-AA17-BC4CD1642B69}" destId="{123568B4-879B-4487-9C65-FFFAEBC4EE69}" srcOrd="0" destOrd="0" presId="urn:microsoft.com/office/officeart/2008/layout/LinedList"/>
    <dgm:cxn modelId="{AC355C61-636C-4AF1-A2B9-B1B4F903C1F8}" type="presParOf" srcId="{FC4BFB7A-1667-4CE5-8BF2-1F6A5381BE3D}" destId="{9759F4E2-86B4-4B84-9751-CC90F0F323DA}" srcOrd="0" destOrd="0" presId="urn:microsoft.com/office/officeart/2008/layout/LinedList"/>
    <dgm:cxn modelId="{F13374FA-9649-4B46-A9AD-7C11F3045642}" type="presParOf" srcId="{FC4BFB7A-1667-4CE5-8BF2-1F6A5381BE3D}" destId="{D6495E4F-4A56-42DD-8A82-CA0764A64FE0}" srcOrd="1" destOrd="0" presId="urn:microsoft.com/office/officeart/2008/layout/LinedList"/>
    <dgm:cxn modelId="{61A8654D-450A-4139-B76B-8FF9DE25ED88}" type="presParOf" srcId="{D6495E4F-4A56-42DD-8A82-CA0764A64FE0}" destId="{1CDB476D-841A-4742-93CA-88F4C7233AE1}" srcOrd="0" destOrd="0" presId="urn:microsoft.com/office/officeart/2008/layout/LinedList"/>
    <dgm:cxn modelId="{7AFE3CDB-8DED-4B3C-855C-D946A535B364}" type="presParOf" srcId="{D6495E4F-4A56-42DD-8A82-CA0764A64FE0}" destId="{1E3D65B4-FAC1-4C80-939B-C366FD179775}" srcOrd="1" destOrd="0" presId="urn:microsoft.com/office/officeart/2008/layout/LinedList"/>
    <dgm:cxn modelId="{122D8436-2760-4204-842A-5C0C9B711C66}" type="presParOf" srcId="{1E3D65B4-FAC1-4C80-939B-C366FD179775}" destId="{D0E92DB9-EC9B-4470-9DA7-9ADD67F0975E}" srcOrd="0" destOrd="0" presId="urn:microsoft.com/office/officeart/2008/layout/LinedList"/>
    <dgm:cxn modelId="{498374A5-70CA-42F8-99B0-1A4279FBAD16}" type="presParOf" srcId="{1E3D65B4-FAC1-4C80-939B-C366FD179775}" destId="{0EDE73D8-9FA3-4131-89EB-B08277EBEE28}" srcOrd="1" destOrd="0" presId="urn:microsoft.com/office/officeart/2008/layout/LinedList"/>
    <dgm:cxn modelId="{27941D06-5B98-46E3-86C1-EFF9223F7C3D}" type="presParOf" srcId="{0EDE73D8-9FA3-4131-89EB-B08277EBEE28}" destId="{02201AFE-92B5-4E21-BC4F-6E9380C45985}" srcOrd="0" destOrd="0" presId="urn:microsoft.com/office/officeart/2008/layout/LinedList"/>
    <dgm:cxn modelId="{1D46B812-125A-4F9A-B0C3-0F6C5C2297EB}" type="presParOf" srcId="{0EDE73D8-9FA3-4131-89EB-B08277EBEE28}" destId="{123568B4-879B-4487-9C65-FFFAEBC4EE69}" srcOrd="1" destOrd="0" presId="urn:microsoft.com/office/officeart/2008/layout/LinedList"/>
    <dgm:cxn modelId="{D997B741-DABC-4E9F-8465-5D4205FCB565}" type="presParOf" srcId="{0EDE73D8-9FA3-4131-89EB-B08277EBEE28}" destId="{55009481-B64C-4FEF-A2E3-8B7215520593}" srcOrd="2" destOrd="0" presId="urn:microsoft.com/office/officeart/2008/layout/LinedList"/>
    <dgm:cxn modelId="{A7CBA395-814C-454D-830A-00DFE573B0DD}" type="presParOf" srcId="{1E3D65B4-FAC1-4C80-939B-C366FD179775}" destId="{AF950403-BC50-419F-8C80-0C3B6593004C}" srcOrd="2" destOrd="0" presId="urn:microsoft.com/office/officeart/2008/layout/LinedList"/>
    <dgm:cxn modelId="{A6DCE52F-FFD0-4790-AD94-0C9B3482AC89}" type="presParOf" srcId="{1E3D65B4-FAC1-4C80-939B-C366FD179775}" destId="{16A15CAB-288C-4A1D-AF91-375476D3355B}" srcOrd="3" destOrd="0" presId="urn:microsoft.com/office/officeart/2008/layout/LinedList"/>
    <dgm:cxn modelId="{DD29ADBA-0259-416C-A3F5-952973DE5773}" type="presParOf" srcId="{1E3D65B4-FAC1-4C80-939B-C366FD179775}" destId="{A17A40E4-C760-420D-B3F0-D64FCCBC384E}" srcOrd="4" destOrd="0" presId="urn:microsoft.com/office/officeart/2008/layout/LinedList"/>
    <dgm:cxn modelId="{491AD9E3-3D00-49FD-906E-9298B2E460AC}" type="presParOf" srcId="{A17A40E4-C760-420D-B3F0-D64FCCBC384E}" destId="{9CD779A9-F235-4AE7-AE37-72E52D1B4682}" srcOrd="0" destOrd="0" presId="urn:microsoft.com/office/officeart/2008/layout/LinedList"/>
    <dgm:cxn modelId="{EED5B93A-681A-4B7A-97A3-6CE4748403B5}" type="presParOf" srcId="{A17A40E4-C760-420D-B3F0-D64FCCBC384E}" destId="{5A45FB49-3EBF-4C65-8B3F-CF4191F509A6}" srcOrd="1" destOrd="0" presId="urn:microsoft.com/office/officeart/2008/layout/LinedList"/>
    <dgm:cxn modelId="{D2379DC6-1F2B-4431-87E2-E5AD0F126F52}" type="presParOf" srcId="{A17A40E4-C760-420D-B3F0-D64FCCBC384E}" destId="{215A30D6-DAA6-439E-B2B7-04C520BBA1E7}" srcOrd="2" destOrd="0" presId="urn:microsoft.com/office/officeart/2008/layout/LinedList"/>
    <dgm:cxn modelId="{F71188B5-BA88-4928-A1F6-C3A30AAEC906}" type="presParOf" srcId="{1E3D65B4-FAC1-4C80-939B-C366FD179775}" destId="{90E6C5FF-E3FF-4320-99FA-FD4BCAE3FA55}" srcOrd="5" destOrd="0" presId="urn:microsoft.com/office/officeart/2008/layout/LinedList"/>
    <dgm:cxn modelId="{A8C44F34-2976-4A32-8B7C-6CBD2F037B53}" type="presParOf" srcId="{1E3D65B4-FAC1-4C80-939B-C366FD179775}" destId="{08CC237C-7C5D-44EE-ABBE-4FC2B708F58E}" srcOrd="6" destOrd="0" presId="urn:microsoft.com/office/officeart/2008/layout/LinedList"/>
    <dgm:cxn modelId="{160ABE11-F388-47F5-8F58-349F3FA47759}" type="presParOf" srcId="{1E3D65B4-FAC1-4C80-939B-C366FD179775}" destId="{2B7D3614-035C-441C-8EC3-3C255D87847C}" srcOrd="7" destOrd="0" presId="urn:microsoft.com/office/officeart/2008/layout/LinedList"/>
    <dgm:cxn modelId="{D9765BC1-84BF-4631-AD17-CCADD6D6400C}" type="presParOf" srcId="{2B7D3614-035C-441C-8EC3-3C255D87847C}" destId="{494DB48B-7E12-47A7-8706-47AFB3C6F982}" srcOrd="0" destOrd="0" presId="urn:microsoft.com/office/officeart/2008/layout/LinedList"/>
    <dgm:cxn modelId="{88E78554-D12B-46BD-B5A0-016CC6F0FE59}" type="presParOf" srcId="{2B7D3614-035C-441C-8EC3-3C255D87847C}" destId="{52BD78D4-2310-401E-820B-4D0ECBD5B62A}" srcOrd="1" destOrd="0" presId="urn:microsoft.com/office/officeart/2008/layout/LinedList"/>
    <dgm:cxn modelId="{BFD2AB76-F029-4A5D-BBC8-8520B945E49A}" type="presParOf" srcId="{2B7D3614-035C-441C-8EC3-3C255D87847C}" destId="{36974A9C-23BA-4A2E-B124-2D9E3063E338}" srcOrd="2" destOrd="0" presId="urn:microsoft.com/office/officeart/2008/layout/LinedList"/>
    <dgm:cxn modelId="{BFB8B837-5F21-4D0F-910A-EA64C9A96BDE}" type="presParOf" srcId="{1E3D65B4-FAC1-4C80-939B-C366FD179775}" destId="{79862EFA-93C0-4F9F-BF42-42A98F679083}" srcOrd="8" destOrd="0" presId="urn:microsoft.com/office/officeart/2008/layout/LinedList"/>
    <dgm:cxn modelId="{908A7759-B9EB-495C-9051-F3F7673E1681}" type="presParOf" srcId="{1E3D65B4-FAC1-4C80-939B-C366FD179775}" destId="{7ECC6468-47E7-4F93-9B97-F6079D745F5C}" srcOrd="9" destOrd="0" presId="urn:microsoft.com/office/officeart/2008/layout/LinedList"/>
    <dgm:cxn modelId="{1239CC73-2ADC-4CE8-B01C-B0DCDEAE2799}" type="presParOf" srcId="{1E3D65B4-FAC1-4C80-939B-C366FD179775}" destId="{119EAD33-4534-4108-8CD4-CFEEAE494F40}" srcOrd="10" destOrd="0" presId="urn:microsoft.com/office/officeart/2008/layout/LinedList"/>
    <dgm:cxn modelId="{60D3C999-08D8-428E-BB47-E2AD99C81932}" type="presParOf" srcId="{119EAD33-4534-4108-8CD4-CFEEAE494F40}" destId="{6559CF12-1D6A-4275-91A1-078466C9A3FA}" srcOrd="0" destOrd="0" presId="urn:microsoft.com/office/officeart/2008/layout/LinedList"/>
    <dgm:cxn modelId="{CBDF2EE9-62BB-4FD1-87E8-682AE672E37A}" type="presParOf" srcId="{119EAD33-4534-4108-8CD4-CFEEAE494F40}" destId="{D3864C17-B619-4221-AF15-A813DC973998}" srcOrd="1" destOrd="0" presId="urn:microsoft.com/office/officeart/2008/layout/LinedList"/>
    <dgm:cxn modelId="{4F22D4FA-6488-49B3-8E37-C7EC9C27103A}" type="presParOf" srcId="{119EAD33-4534-4108-8CD4-CFEEAE494F40}" destId="{38D7C9D6-E3EB-44B7-AAFA-A4E21CF5FC63}" srcOrd="2" destOrd="0" presId="urn:microsoft.com/office/officeart/2008/layout/LinedList"/>
    <dgm:cxn modelId="{07815907-E46B-499C-82DA-D2F79510D98C}" type="presParOf" srcId="{1E3D65B4-FAC1-4C80-939B-C366FD179775}" destId="{24626DC3-5366-4643-BDB8-D7D736B1C8B6}" srcOrd="11" destOrd="0" presId="urn:microsoft.com/office/officeart/2008/layout/LinedList"/>
    <dgm:cxn modelId="{94A4DCCC-883E-4FA0-A54F-37AE5467B709}" type="presParOf" srcId="{1E3D65B4-FAC1-4C80-939B-C366FD179775}" destId="{DB4398CC-A057-48B6-A0EC-570C3719CB00}" srcOrd="12" destOrd="0" presId="urn:microsoft.com/office/officeart/2008/layout/LinedList"/>
    <dgm:cxn modelId="{D93165B3-4407-4F27-99B1-6C22469B15E0}" type="presParOf" srcId="{1E3D65B4-FAC1-4C80-939B-C366FD179775}" destId="{30DBBC46-DE2C-4DC0-AB1A-A43B1DEF69E3}" srcOrd="13" destOrd="0" presId="urn:microsoft.com/office/officeart/2008/layout/LinedList"/>
    <dgm:cxn modelId="{3315BFFB-89A3-48ED-8887-6C06D29F6042}" type="presParOf" srcId="{30DBBC46-DE2C-4DC0-AB1A-A43B1DEF69E3}" destId="{979E8583-C9B8-4935-88B5-54C2D72D3D13}" srcOrd="0" destOrd="0" presId="urn:microsoft.com/office/officeart/2008/layout/LinedList"/>
    <dgm:cxn modelId="{1F36F704-FF21-4A34-9C50-E18825C2317B}" type="presParOf" srcId="{30DBBC46-DE2C-4DC0-AB1A-A43B1DEF69E3}" destId="{F2618966-BF05-45E0-BB17-B0055EE7DBBE}" srcOrd="1" destOrd="0" presId="urn:microsoft.com/office/officeart/2008/layout/LinedList"/>
    <dgm:cxn modelId="{B315E79D-E61A-45AF-B7A7-3BFBB7A37702}" type="presParOf" srcId="{30DBBC46-DE2C-4DC0-AB1A-A43B1DEF69E3}" destId="{E2C26229-0A12-4C4C-A87D-EDCC52C8CBFF}" srcOrd="2" destOrd="0" presId="urn:microsoft.com/office/officeart/2008/layout/LinedList"/>
    <dgm:cxn modelId="{6D40AF28-2846-406F-9E31-881D00E38A37}" type="presParOf" srcId="{1E3D65B4-FAC1-4C80-939B-C366FD179775}" destId="{F02DE800-98A8-4EAE-B0DB-A1D15081AAB5}" srcOrd="14" destOrd="0" presId="urn:microsoft.com/office/officeart/2008/layout/LinedList"/>
    <dgm:cxn modelId="{42A85BBA-B272-4009-AFD1-1F7F49CC778F}" type="presParOf" srcId="{1E3D65B4-FAC1-4C80-939B-C366FD179775}" destId="{3F23614B-DEC2-4524-94C0-D744FD86F2BB}" srcOrd="15" destOrd="0" presId="urn:microsoft.com/office/officeart/2008/layout/LinedList"/>
    <dgm:cxn modelId="{1320C2B6-D42B-444C-B8F4-25264238BE07}" type="presParOf" srcId="{1E3D65B4-FAC1-4C80-939B-C366FD179775}" destId="{A38CBCC7-3B69-4178-92D9-396D7EB6EC36}" srcOrd="16" destOrd="0" presId="urn:microsoft.com/office/officeart/2008/layout/LinedList"/>
    <dgm:cxn modelId="{08F3062B-4E6B-4E57-817B-3917AD2A3E24}" type="presParOf" srcId="{A38CBCC7-3B69-4178-92D9-396D7EB6EC36}" destId="{DABD98F9-2EE8-4144-AF3B-97C406ACC019}" srcOrd="0" destOrd="0" presId="urn:microsoft.com/office/officeart/2008/layout/LinedList"/>
    <dgm:cxn modelId="{AFF76859-7F67-4EC1-85D3-64E740552CF3}" type="presParOf" srcId="{A38CBCC7-3B69-4178-92D9-396D7EB6EC36}" destId="{556FEF67-FE26-47B6-B7A4-31D4DD7D4AB3}" srcOrd="1" destOrd="0" presId="urn:microsoft.com/office/officeart/2008/layout/LinedList"/>
    <dgm:cxn modelId="{2CF9E80D-11B8-4910-8055-B2B22276EB1A}" type="presParOf" srcId="{A38CBCC7-3B69-4178-92D9-396D7EB6EC36}" destId="{AD8946ED-2AD4-47AD-B3CB-0BFE5D5C4CFB}" srcOrd="2" destOrd="0" presId="urn:microsoft.com/office/officeart/2008/layout/LinedList"/>
    <dgm:cxn modelId="{E8739123-0691-4027-85AC-C82E0F04A8E6}" type="presParOf" srcId="{1E3D65B4-FAC1-4C80-939B-C366FD179775}" destId="{BC0A2F38-AE1B-454E-A695-6F47DBFBCA86}" srcOrd="17" destOrd="0" presId="urn:microsoft.com/office/officeart/2008/layout/LinedList"/>
    <dgm:cxn modelId="{2AC20064-F13F-41DF-87E5-7BD8959BBB63}" type="presParOf" srcId="{1E3D65B4-FAC1-4C80-939B-C366FD179775}" destId="{68F4885A-117A-45B6-BA74-1D6A99AC9EF8}" srcOrd="18" destOrd="0" presId="urn:microsoft.com/office/officeart/2008/layout/LinedList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5A30FE-0BD8-4095-BFE4-CABCB74B3402}" type="doc">
      <dgm:prSet loTypeId="urn:microsoft.com/office/officeart/2005/8/layout/rings+Icon#1" loCatId="relationship" qsTypeId="urn:microsoft.com/office/officeart/2005/8/quickstyle/simple5" qsCatId="simple" csTypeId="urn:microsoft.com/office/officeart/2005/8/colors/colorful2" csCatId="colorful" phldr="1"/>
      <dgm:spPr/>
    </dgm:pt>
    <dgm:pt modelId="{DC535CF2-E961-4B5D-92B3-068CE5F3549B}">
      <dgm:prSet phldrT="[Text]" custT="1"/>
      <dgm:spPr/>
      <dgm:t>
        <a:bodyPr/>
        <a:lstStyle/>
        <a:p>
          <a:r>
            <a:rPr lang="en-GB" sz="1800" b="1" dirty="0" smtClean="0"/>
            <a:t>ATM/ADR rulemaking </a:t>
          </a:r>
        </a:p>
        <a:p>
          <a:r>
            <a:rPr lang="en-GB" sz="1500" i="1" dirty="0" smtClean="0"/>
            <a:t>EASA RMP 2013-16 adopted</a:t>
          </a:r>
          <a:endParaRPr lang="en-GB" sz="1500" i="1" dirty="0"/>
        </a:p>
      </dgm:t>
    </dgm:pt>
    <dgm:pt modelId="{DD5D230B-8416-495F-A9BF-B126D4CD5472}" type="parTrans" cxnId="{DD90E941-CC18-4E87-AD63-F0C630FFD46F}">
      <dgm:prSet/>
      <dgm:spPr/>
      <dgm:t>
        <a:bodyPr/>
        <a:lstStyle/>
        <a:p>
          <a:endParaRPr lang="en-GB"/>
        </a:p>
      </dgm:t>
    </dgm:pt>
    <dgm:pt modelId="{CF9126F2-F71F-4AC3-BE10-8D80E47562EA}" type="sibTrans" cxnId="{DD90E941-CC18-4E87-AD63-F0C630FFD46F}">
      <dgm:prSet/>
      <dgm:spPr/>
      <dgm:t>
        <a:bodyPr/>
        <a:lstStyle/>
        <a:p>
          <a:endParaRPr lang="en-GB"/>
        </a:p>
      </dgm:t>
    </dgm:pt>
    <dgm:pt modelId="{59A19419-6F28-4A33-9F62-252D88F8E155}">
      <dgm:prSet phldrT="[Text]" custT="1"/>
      <dgm:spPr/>
      <dgm:t>
        <a:bodyPr/>
        <a:lstStyle/>
        <a:p>
          <a:r>
            <a:rPr lang="en-GB" sz="1600" b="1" dirty="0" smtClean="0"/>
            <a:t>Standardisation visits</a:t>
          </a:r>
          <a:endParaRPr lang="en-GB" sz="1600" b="0" dirty="0" smtClean="0"/>
        </a:p>
        <a:p>
          <a:r>
            <a:rPr lang="en-GB" sz="1600" b="1" dirty="0" smtClean="0"/>
            <a:t>&amp;</a:t>
          </a:r>
        </a:p>
        <a:p>
          <a:r>
            <a:rPr lang="en-GB" sz="1600" b="1" dirty="0" smtClean="0"/>
            <a:t>EASA oversight</a:t>
          </a:r>
          <a:endParaRPr lang="en-GB" sz="1600" b="1" dirty="0"/>
        </a:p>
      </dgm:t>
    </dgm:pt>
    <dgm:pt modelId="{98411A77-4E7C-4862-8EC2-5D30A5F7144B}" type="parTrans" cxnId="{4ABD3EFC-5168-4A4A-BD79-D4C6031BD6D8}">
      <dgm:prSet/>
      <dgm:spPr/>
      <dgm:t>
        <a:bodyPr/>
        <a:lstStyle/>
        <a:p>
          <a:endParaRPr lang="en-GB"/>
        </a:p>
      </dgm:t>
    </dgm:pt>
    <dgm:pt modelId="{CC4F77CD-7AC2-4617-AC46-BB579862DB41}" type="sibTrans" cxnId="{4ABD3EFC-5168-4A4A-BD79-D4C6031BD6D8}">
      <dgm:prSet/>
      <dgm:spPr/>
      <dgm:t>
        <a:bodyPr/>
        <a:lstStyle/>
        <a:p>
          <a:endParaRPr lang="en-GB"/>
        </a:p>
      </dgm:t>
    </dgm:pt>
    <dgm:pt modelId="{F336B029-1B38-4E49-A0A9-AAE7265C6EA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F2B80807-FF5B-49EF-9C0C-16F734996C83}" type="sibTrans" cxnId="{592316CF-38D3-46E9-A83A-076ACABDC4FB}">
      <dgm:prSet/>
      <dgm:spPr/>
      <dgm:t>
        <a:bodyPr/>
        <a:lstStyle/>
        <a:p>
          <a:endParaRPr lang="en-GB"/>
        </a:p>
      </dgm:t>
    </dgm:pt>
    <dgm:pt modelId="{B6698767-4A81-48DF-B295-F2189DCDDB9A}" type="parTrans" cxnId="{592316CF-38D3-46E9-A83A-076ACABDC4FB}">
      <dgm:prSet/>
      <dgm:spPr/>
      <dgm:t>
        <a:bodyPr/>
        <a:lstStyle/>
        <a:p>
          <a:endParaRPr lang="en-GB"/>
        </a:p>
      </dgm:t>
    </dgm:pt>
    <dgm:pt modelId="{1D2DEDB8-8C28-4B95-9EB6-78B2F381322D}" type="pres">
      <dgm:prSet presAssocID="{065A30FE-0BD8-4095-BFE4-CABCB74B3402}" presName="Name0" presStyleCnt="0">
        <dgm:presLayoutVars>
          <dgm:chMax val="7"/>
          <dgm:dir/>
          <dgm:resizeHandles val="exact"/>
        </dgm:presLayoutVars>
      </dgm:prSet>
      <dgm:spPr/>
    </dgm:pt>
    <dgm:pt modelId="{04546A3F-3AB7-42AB-8AB0-AEBCC12C5626}" type="pres">
      <dgm:prSet presAssocID="{065A30FE-0BD8-4095-BFE4-CABCB74B3402}" presName="ellipse1" presStyleLbl="vennNode1" presStyleIdx="0" presStyleCnt="3" custScaleY="60012" custLinFactNeighborX="-33204" custLinFactNeighborY="-27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BF575D40-800A-4552-9FA1-3AC7784E635C}" type="pres">
      <dgm:prSet presAssocID="{065A30FE-0BD8-4095-BFE4-CABCB74B3402}" presName="ellipse2" presStyleLbl="vennNode1" presStyleIdx="1" presStyleCnt="3" custScaleX="95260" custScaleY="58164" custLinFactNeighborX="-6561" custLinFactNeighborY="24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3EDCDD91-C052-42EF-BFC9-36B0B5CFEB7E}" type="pres">
      <dgm:prSet presAssocID="{065A30FE-0BD8-4095-BFE4-CABCB74B3402}" presName="ellipse3" presStyleLbl="vennNode1" presStyleIdx="2" presStyleCnt="3" custLinFactNeighborX="20356" custLinFactNeighborY="-27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BD3EFC-5168-4A4A-BD79-D4C6031BD6D8}" srcId="{065A30FE-0BD8-4095-BFE4-CABCB74B3402}" destId="{59A19419-6F28-4A33-9F62-252D88F8E155}" srcOrd="1" destOrd="0" parTransId="{98411A77-4E7C-4862-8EC2-5D30A5F7144B}" sibTransId="{CC4F77CD-7AC2-4617-AC46-BB579862DB41}"/>
    <dgm:cxn modelId="{36570280-9631-4A2A-9D7A-12FF8BCE17C5}" type="presOf" srcId="{065A30FE-0BD8-4095-BFE4-CABCB74B3402}" destId="{1D2DEDB8-8C28-4B95-9EB6-78B2F381322D}" srcOrd="0" destOrd="0" presId="urn:microsoft.com/office/officeart/2005/8/layout/rings+Icon#1"/>
    <dgm:cxn modelId="{DD90E941-CC18-4E87-AD63-F0C630FFD46F}" srcId="{065A30FE-0BD8-4095-BFE4-CABCB74B3402}" destId="{DC535CF2-E961-4B5D-92B3-068CE5F3549B}" srcOrd="0" destOrd="0" parTransId="{DD5D230B-8416-495F-A9BF-B126D4CD5472}" sibTransId="{CF9126F2-F71F-4AC3-BE10-8D80E47562EA}"/>
    <dgm:cxn modelId="{9ACF6BA1-83C3-401C-9A12-21B3B80A6746}" type="presOf" srcId="{59A19419-6F28-4A33-9F62-252D88F8E155}" destId="{BF575D40-800A-4552-9FA1-3AC7784E635C}" srcOrd="0" destOrd="0" presId="urn:microsoft.com/office/officeart/2005/8/layout/rings+Icon#1"/>
    <dgm:cxn modelId="{573F5B3F-7FE2-4E67-97C7-DAC9534CE14D}" type="presOf" srcId="{DC535CF2-E961-4B5D-92B3-068CE5F3549B}" destId="{04546A3F-3AB7-42AB-8AB0-AEBCC12C5626}" srcOrd="0" destOrd="0" presId="urn:microsoft.com/office/officeart/2005/8/layout/rings+Icon#1"/>
    <dgm:cxn modelId="{A9443AFB-1490-4904-BF2F-DFDE1A4E8F54}" type="presOf" srcId="{F336B029-1B38-4E49-A0A9-AAE7265C6EAD}" destId="{3EDCDD91-C052-42EF-BFC9-36B0B5CFEB7E}" srcOrd="0" destOrd="0" presId="urn:microsoft.com/office/officeart/2005/8/layout/rings+Icon#1"/>
    <dgm:cxn modelId="{592316CF-38D3-46E9-A83A-076ACABDC4FB}" srcId="{065A30FE-0BD8-4095-BFE4-CABCB74B3402}" destId="{F336B029-1B38-4E49-A0A9-AAE7265C6EAD}" srcOrd="2" destOrd="0" parTransId="{B6698767-4A81-48DF-B295-F2189DCDDB9A}" sibTransId="{F2B80807-FF5B-49EF-9C0C-16F734996C83}"/>
    <dgm:cxn modelId="{7858C906-0CD4-4189-B1AF-AE49BD08A833}" type="presParOf" srcId="{1D2DEDB8-8C28-4B95-9EB6-78B2F381322D}" destId="{04546A3F-3AB7-42AB-8AB0-AEBCC12C5626}" srcOrd="0" destOrd="0" presId="urn:microsoft.com/office/officeart/2005/8/layout/rings+Icon#1"/>
    <dgm:cxn modelId="{48495E23-9327-4374-8EAA-ED33C584BFF6}" type="presParOf" srcId="{1D2DEDB8-8C28-4B95-9EB6-78B2F381322D}" destId="{BF575D40-800A-4552-9FA1-3AC7784E635C}" srcOrd="1" destOrd="0" presId="urn:microsoft.com/office/officeart/2005/8/layout/rings+Icon#1"/>
    <dgm:cxn modelId="{C5C8E00C-963F-48C2-9D0D-2B10FAA089DD}" type="presParOf" srcId="{1D2DEDB8-8C28-4B95-9EB6-78B2F381322D}" destId="{3EDCDD91-C052-42EF-BFC9-36B0B5CFEB7E}" srcOrd="2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DDA60-06D9-4CC8-903F-171B2AE172F6}" type="doc">
      <dgm:prSet loTypeId="urn:microsoft.com/office/officeart/2005/8/layout/target3" loCatId="relationship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1A995122-4A9C-462D-B422-A92A053C09AD}">
      <dgm:prSet phldrT="[Text]" custT="1"/>
      <dgm:spPr/>
      <dgm:t>
        <a:bodyPr/>
        <a:lstStyle/>
        <a:p>
          <a:r>
            <a:rPr lang="en-GB" sz="2000" dirty="0" smtClean="0"/>
            <a:t>Art. 8c Air Traffic Controllers</a:t>
          </a:r>
          <a:endParaRPr lang="en-GB" sz="2000" dirty="0"/>
        </a:p>
      </dgm:t>
    </dgm:pt>
    <dgm:pt modelId="{FDBC4175-3AFF-44E5-980B-6D71315782CD}" type="parTrans" cxnId="{165AF754-5172-482A-94D3-18F8F985A5F9}">
      <dgm:prSet/>
      <dgm:spPr/>
      <dgm:t>
        <a:bodyPr/>
        <a:lstStyle/>
        <a:p>
          <a:endParaRPr lang="en-GB"/>
        </a:p>
      </dgm:t>
    </dgm:pt>
    <dgm:pt modelId="{5EC14BBA-5155-4624-893A-6E8A5B3A8DC3}" type="sibTrans" cxnId="{165AF754-5172-482A-94D3-18F8F985A5F9}">
      <dgm:prSet/>
      <dgm:spPr/>
      <dgm:t>
        <a:bodyPr/>
        <a:lstStyle/>
        <a:p>
          <a:endParaRPr lang="en-GB"/>
        </a:p>
      </dgm:t>
    </dgm:pt>
    <dgm:pt modelId="{A87FD9E4-DF15-47FE-919F-6E0A94C96869}">
      <dgm:prSet phldrT="[Text]" custT="1"/>
      <dgm:spPr/>
      <dgm:t>
        <a:bodyPr/>
        <a:lstStyle/>
        <a:p>
          <a:r>
            <a:rPr lang="en-GB" sz="1000" dirty="0" smtClean="0"/>
            <a:t> </a:t>
          </a:r>
          <a:r>
            <a:rPr lang="en-GB" sz="1400" dirty="0" smtClean="0"/>
            <a:t>Art. 8c.1 “ATCOs as well as persons/organisations training, testing or medical assessment shall comply to ERs in Annex Vb”</a:t>
          </a:r>
          <a:endParaRPr lang="en-GB" sz="1400" dirty="0"/>
        </a:p>
      </dgm:t>
    </dgm:pt>
    <dgm:pt modelId="{450D0EFD-D044-4ED8-9468-0AC6676A5E74}" type="parTrans" cxnId="{25D948B8-C987-45DD-929A-BB68F0884E4E}">
      <dgm:prSet/>
      <dgm:spPr/>
      <dgm:t>
        <a:bodyPr/>
        <a:lstStyle/>
        <a:p>
          <a:endParaRPr lang="en-GB"/>
        </a:p>
      </dgm:t>
    </dgm:pt>
    <dgm:pt modelId="{B77FDDDF-8524-48B5-9B74-C28CBCDF60B0}" type="sibTrans" cxnId="{25D948B8-C987-45DD-929A-BB68F0884E4E}">
      <dgm:prSet/>
      <dgm:spPr/>
      <dgm:t>
        <a:bodyPr/>
        <a:lstStyle/>
        <a:p>
          <a:endParaRPr lang="en-GB"/>
        </a:p>
      </dgm:t>
    </dgm:pt>
    <dgm:pt modelId="{E7795023-7127-42F5-9614-21E084F11D72}">
      <dgm:prSet phldrT="[Text]" custT="1"/>
      <dgm:spPr/>
      <dgm:t>
        <a:bodyPr/>
        <a:lstStyle/>
        <a:p>
          <a:r>
            <a:rPr lang="en-GB" sz="1400" dirty="0" smtClean="0"/>
            <a:t> Art. 8c.2 …8c.11.</a:t>
          </a:r>
          <a:endParaRPr lang="en-GB" sz="1400" dirty="0"/>
        </a:p>
      </dgm:t>
    </dgm:pt>
    <dgm:pt modelId="{0A250057-9DCD-4915-9B12-7704A1755EFB}" type="parTrans" cxnId="{7B71938E-DD86-4FA5-9B9B-0E7704EFF3A3}">
      <dgm:prSet/>
      <dgm:spPr/>
      <dgm:t>
        <a:bodyPr/>
        <a:lstStyle/>
        <a:p>
          <a:endParaRPr lang="en-GB"/>
        </a:p>
      </dgm:t>
    </dgm:pt>
    <dgm:pt modelId="{4BA87996-EC84-4435-9DE5-02909361E175}" type="sibTrans" cxnId="{7B71938E-DD86-4FA5-9B9B-0E7704EFF3A3}">
      <dgm:prSet/>
      <dgm:spPr/>
      <dgm:t>
        <a:bodyPr/>
        <a:lstStyle/>
        <a:p>
          <a:endParaRPr lang="en-GB"/>
        </a:p>
      </dgm:t>
    </dgm:pt>
    <dgm:pt modelId="{1C48569B-D9E2-4CB4-94A6-8262C422BC7A}">
      <dgm:prSet phldrT="[Text]" custT="1"/>
      <dgm:spPr/>
      <dgm:t>
        <a:bodyPr/>
        <a:lstStyle/>
        <a:p>
          <a:r>
            <a:rPr lang="en-GB" sz="1400" dirty="0" smtClean="0"/>
            <a:t> “Commission shall adopt measures in Art. 8c by 31.12. 2012.”</a:t>
          </a:r>
          <a:endParaRPr lang="en-GB" sz="1400" dirty="0"/>
        </a:p>
      </dgm:t>
    </dgm:pt>
    <dgm:pt modelId="{6A0C0760-7DB7-4BB2-A873-7701CCCEA44D}" type="parTrans" cxnId="{18B34A52-60E8-4245-BB33-F0451A627A9E}">
      <dgm:prSet/>
      <dgm:spPr/>
      <dgm:t>
        <a:bodyPr/>
        <a:lstStyle/>
        <a:p>
          <a:endParaRPr lang="en-GB"/>
        </a:p>
      </dgm:t>
    </dgm:pt>
    <dgm:pt modelId="{25BF6916-031A-4938-97C5-FFED443B40AD}" type="sibTrans" cxnId="{18B34A52-60E8-4245-BB33-F0451A627A9E}">
      <dgm:prSet/>
      <dgm:spPr/>
      <dgm:t>
        <a:bodyPr/>
        <a:lstStyle/>
        <a:p>
          <a:endParaRPr lang="en-GB"/>
        </a:p>
      </dgm:t>
    </dgm:pt>
    <dgm:pt modelId="{6724BB2B-F28E-4AA1-8ABF-17EA3F490017}">
      <dgm:prSet phldrT="[Text]" custT="1"/>
      <dgm:spPr/>
      <dgm:t>
        <a:bodyPr/>
        <a:lstStyle/>
        <a:p>
          <a:r>
            <a:rPr lang="en-GB" sz="1400" dirty="0" smtClean="0"/>
            <a:t> Theoretical knowledge</a:t>
          </a:r>
          <a:endParaRPr lang="en-GB" sz="1400" dirty="0"/>
        </a:p>
      </dgm:t>
    </dgm:pt>
    <dgm:pt modelId="{52D7D5D6-CEDF-4687-B9B0-3A859394E69D}" type="parTrans" cxnId="{BC9B61A9-0038-4781-8FCE-D9553EE018D0}">
      <dgm:prSet/>
      <dgm:spPr/>
      <dgm:t>
        <a:bodyPr/>
        <a:lstStyle/>
        <a:p>
          <a:endParaRPr lang="en-GB"/>
        </a:p>
      </dgm:t>
    </dgm:pt>
    <dgm:pt modelId="{479D3280-3929-4EBF-9819-BD62A7DB9B61}" type="sibTrans" cxnId="{BC9B61A9-0038-4781-8FCE-D9553EE018D0}">
      <dgm:prSet/>
      <dgm:spPr/>
      <dgm:t>
        <a:bodyPr/>
        <a:lstStyle/>
        <a:p>
          <a:endParaRPr lang="en-GB"/>
        </a:p>
      </dgm:t>
    </dgm:pt>
    <dgm:pt modelId="{F92DDBE6-7645-4175-8193-FC2BC5BA9639}">
      <dgm:prSet phldrT="[Text]" custT="1"/>
      <dgm:spPr/>
      <dgm:t>
        <a:bodyPr/>
        <a:lstStyle/>
        <a:p>
          <a:r>
            <a:rPr lang="en-GB" sz="1400" dirty="0" smtClean="0"/>
            <a:t> Practical skill</a:t>
          </a:r>
          <a:endParaRPr lang="en-GB" sz="1400" dirty="0"/>
        </a:p>
      </dgm:t>
    </dgm:pt>
    <dgm:pt modelId="{BE4B78EB-8D4F-4A59-98CC-87B5D3EB3C5D}" type="parTrans" cxnId="{A1F22151-7F84-44AA-99EC-3B7ABA07CFF6}">
      <dgm:prSet/>
      <dgm:spPr/>
      <dgm:t>
        <a:bodyPr/>
        <a:lstStyle/>
        <a:p>
          <a:endParaRPr lang="en-GB"/>
        </a:p>
      </dgm:t>
    </dgm:pt>
    <dgm:pt modelId="{84D43723-CC14-40A2-82D9-7D6695D51423}" type="sibTrans" cxnId="{A1F22151-7F84-44AA-99EC-3B7ABA07CFF6}">
      <dgm:prSet/>
      <dgm:spPr/>
      <dgm:t>
        <a:bodyPr/>
        <a:lstStyle/>
        <a:p>
          <a:endParaRPr lang="en-GB"/>
        </a:p>
      </dgm:t>
    </dgm:pt>
    <dgm:pt modelId="{729A4B65-9450-48B0-AB87-5DDA3BDAC033}">
      <dgm:prSet phldrT="[Text]" custT="1"/>
      <dgm:spPr/>
      <dgm:t>
        <a:bodyPr/>
        <a:lstStyle/>
        <a:p>
          <a:r>
            <a:rPr lang="en-GB" sz="2000" dirty="0" smtClean="0"/>
            <a:t>Annex Vb (ERs)</a:t>
          </a:r>
          <a:endParaRPr lang="en-GB" sz="2000" dirty="0"/>
        </a:p>
      </dgm:t>
    </dgm:pt>
    <dgm:pt modelId="{14E062AA-C942-4D11-AD7C-BC5381C62530}" type="sibTrans" cxnId="{8BAB5519-7ACE-48FE-BED5-D789B9EF3E33}">
      <dgm:prSet/>
      <dgm:spPr/>
      <dgm:t>
        <a:bodyPr/>
        <a:lstStyle/>
        <a:p>
          <a:endParaRPr lang="en-GB"/>
        </a:p>
      </dgm:t>
    </dgm:pt>
    <dgm:pt modelId="{E8A265B7-A4A2-4C85-A362-ADAF8A2D663E}" type="parTrans" cxnId="{8BAB5519-7ACE-48FE-BED5-D789B9EF3E33}">
      <dgm:prSet/>
      <dgm:spPr/>
      <dgm:t>
        <a:bodyPr/>
        <a:lstStyle/>
        <a:p>
          <a:endParaRPr lang="en-GB"/>
        </a:p>
      </dgm:t>
    </dgm:pt>
    <dgm:pt modelId="{EE0D0194-A754-4AA6-933D-F56F1CB2385C}">
      <dgm:prSet phldrT="[Text]" custT="1"/>
      <dgm:spPr/>
      <dgm:t>
        <a:bodyPr/>
        <a:lstStyle/>
        <a:p>
          <a:r>
            <a:rPr lang="en-GB" sz="2000" dirty="0" smtClean="0"/>
            <a:t>Art. 3 (Reg 1108/2009)</a:t>
          </a:r>
          <a:endParaRPr lang="en-GB" sz="2000" dirty="0"/>
        </a:p>
      </dgm:t>
    </dgm:pt>
    <dgm:pt modelId="{589EC083-ACD1-49B9-8E70-EFD7E413C8C7}" type="sibTrans" cxnId="{32AD22C9-654F-4AD2-9071-F5D61C37F8B9}">
      <dgm:prSet/>
      <dgm:spPr/>
      <dgm:t>
        <a:bodyPr/>
        <a:lstStyle/>
        <a:p>
          <a:endParaRPr lang="en-GB"/>
        </a:p>
      </dgm:t>
    </dgm:pt>
    <dgm:pt modelId="{7130645C-13C4-42C6-9C83-C33188BADF5F}" type="parTrans" cxnId="{32AD22C9-654F-4AD2-9071-F5D61C37F8B9}">
      <dgm:prSet/>
      <dgm:spPr/>
      <dgm:t>
        <a:bodyPr/>
        <a:lstStyle/>
        <a:p>
          <a:endParaRPr lang="en-GB"/>
        </a:p>
      </dgm:t>
    </dgm:pt>
    <dgm:pt modelId="{589B959A-7066-4DF5-A8A3-B4F901AE5C1A}">
      <dgm:prSet phldrT="[Text]" custT="1"/>
      <dgm:spPr/>
      <dgm:t>
        <a:bodyPr/>
        <a:lstStyle/>
        <a:p>
          <a:r>
            <a:rPr lang="en-GB" sz="1400" dirty="0" smtClean="0"/>
            <a:t> Language proficiency</a:t>
          </a:r>
          <a:endParaRPr lang="en-GB" sz="1400" dirty="0"/>
        </a:p>
      </dgm:t>
    </dgm:pt>
    <dgm:pt modelId="{A21A29C7-CB76-407D-ACF3-FE0650CD704A}" type="parTrans" cxnId="{BE50CD86-BA56-4766-86CC-9A52921E67CB}">
      <dgm:prSet/>
      <dgm:spPr/>
      <dgm:t>
        <a:bodyPr/>
        <a:lstStyle/>
        <a:p>
          <a:endParaRPr lang="en-GB"/>
        </a:p>
      </dgm:t>
    </dgm:pt>
    <dgm:pt modelId="{0DBF403A-76CD-4146-BA0E-8D851B1F4428}" type="sibTrans" cxnId="{BE50CD86-BA56-4766-86CC-9A52921E67CB}">
      <dgm:prSet/>
      <dgm:spPr/>
      <dgm:t>
        <a:bodyPr/>
        <a:lstStyle/>
        <a:p>
          <a:endParaRPr lang="en-GB"/>
        </a:p>
      </dgm:t>
    </dgm:pt>
    <dgm:pt modelId="{5D4B17BD-90AE-4AF4-BEC6-F344E1EAEFC6}">
      <dgm:prSet phldrT="[Text]" custT="1"/>
      <dgm:spPr/>
      <dgm:t>
        <a:bodyPr/>
        <a:lstStyle/>
        <a:p>
          <a:r>
            <a:rPr lang="en-GB" sz="1400" dirty="0" smtClean="0"/>
            <a:t> Synthetic training</a:t>
          </a:r>
          <a:endParaRPr lang="en-GB" sz="1400" dirty="0"/>
        </a:p>
      </dgm:t>
    </dgm:pt>
    <dgm:pt modelId="{803B08DF-356E-45E9-9A4A-7CD651BE97F0}" type="parTrans" cxnId="{7FD61F59-F52E-427F-9438-AD31C90620F4}">
      <dgm:prSet/>
      <dgm:spPr/>
      <dgm:t>
        <a:bodyPr/>
        <a:lstStyle/>
        <a:p>
          <a:endParaRPr lang="en-GB"/>
        </a:p>
      </dgm:t>
    </dgm:pt>
    <dgm:pt modelId="{7B68B9EF-DA3B-4B19-8885-BFBFA028CBC6}" type="sibTrans" cxnId="{7FD61F59-F52E-427F-9438-AD31C90620F4}">
      <dgm:prSet/>
      <dgm:spPr/>
      <dgm:t>
        <a:bodyPr/>
        <a:lstStyle/>
        <a:p>
          <a:endParaRPr lang="en-GB"/>
        </a:p>
      </dgm:t>
    </dgm:pt>
    <dgm:pt modelId="{C89E88AF-7FE0-40A9-BAC6-12F1601C9588}">
      <dgm:prSet phldrT="[Text]" custT="1"/>
      <dgm:spPr/>
      <dgm:t>
        <a:bodyPr/>
        <a:lstStyle/>
        <a:p>
          <a:r>
            <a:rPr lang="en-GB" sz="1400" dirty="0" smtClean="0"/>
            <a:t> Training course</a:t>
          </a:r>
          <a:endParaRPr lang="en-GB" sz="1400" dirty="0"/>
        </a:p>
      </dgm:t>
    </dgm:pt>
    <dgm:pt modelId="{6D4DB7E8-F17D-4DFE-B6D8-A75A58CBDB09}" type="parTrans" cxnId="{F37C0D92-829C-46CE-B1DF-4D979DC68105}">
      <dgm:prSet/>
      <dgm:spPr/>
      <dgm:t>
        <a:bodyPr/>
        <a:lstStyle/>
        <a:p>
          <a:endParaRPr lang="en-GB"/>
        </a:p>
      </dgm:t>
    </dgm:pt>
    <dgm:pt modelId="{7317D424-D759-4A0E-B1C6-3B8E99D19F69}" type="sibTrans" cxnId="{F37C0D92-829C-46CE-B1DF-4D979DC68105}">
      <dgm:prSet/>
      <dgm:spPr/>
      <dgm:t>
        <a:bodyPr/>
        <a:lstStyle/>
        <a:p>
          <a:endParaRPr lang="en-GB"/>
        </a:p>
      </dgm:t>
    </dgm:pt>
    <dgm:pt modelId="{FAC05458-E036-483C-97FD-ABE290BC926E}">
      <dgm:prSet phldrT="[Text]" custT="1"/>
      <dgm:spPr/>
      <dgm:t>
        <a:bodyPr/>
        <a:lstStyle/>
        <a:p>
          <a:r>
            <a:rPr lang="en-GB" sz="1400" dirty="0" smtClean="0"/>
            <a:t> Instructors &amp; Assessors</a:t>
          </a:r>
          <a:endParaRPr lang="en-GB" sz="1400" dirty="0"/>
        </a:p>
      </dgm:t>
    </dgm:pt>
    <dgm:pt modelId="{C2562D6E-719C-4708-9D39-D7C39942C191}" type="parTrans" cxnId="{BA6C036D-A300-4164-93E6-38A900514334}">
      <dgm:prSet/>
      <dgm:spPr/>
      <dgm:t>
        <a:bodyPr/>
        <a:lstStyle/>
        <a:p>
          <a:endParaRPr lang="en-GB"/>
        </a:p>
      </dgm:t>
    </dgm:pt>
    <dgm:pt modelId="{53F27BE3-A4A5-4832-8F92-A7C17E58A975}" type="sibTrans" cxnId="{BA6C036D-A300-4164-93E6-38A900514334}">
      <dgm:prSet/>
      <dgm:spPr/>
      <dgm:t>
        <a:bodyPr/>
        <a:lstStyle/>
        <a:p>
          <a:endParaRPr lang="en-GB"/>
        </a:p>
      </dgm:t>
    </dgm:pt>
    <dgm:pt modelId="{D11D9D89-1CCC-4D60-9B7E-164004C85302}">
      <dgm:prSet phldrT="[Text]" custT="1"/>
      <dgm:spPr/>
      <dgm:t>
        <a:bodyPr/>
        <a:lstStyle/>
        <a:p>
          <a:r>
            <a:rPr lang="en-GB" sz="1400" dirty="0" smtClean="0"/>
            <a:t> Medical criteria</a:t>
          </a:r>
          <a:endParaRPr lang="en-GB" sz="1400" dirty="0"/>
        </a:p>
      </dgm:t>
    </dgm:pt>
    <dgm:pt modelId="{C0943D83-220C-4376-85E7-C8BB192FB508}" type="parTrans" cxnId="{9FE8AF9B-E12C-4C1F-AE2C-DB60C5D55D5D}">
      <dgm:prSet/>
      <dgm:spPr/>
      <dgm:t>
        <a:bodyPr/>
        <a:lstStyle/>
        <a:p>
          <a:endParaRPr lang="en-GB"/>
        </a:p>
      </dgm:t>
    </dgm:pt>
    <dgm:pt modelId="{98C16534-E6EA-422C-830B-8EB073F1C37A}" type="sibTrans" cxnId="{9FE8AF9B-E12C-4C1F-AE2C-DB60C5D55D5D}">
      <dgm:prSet/>
      <dgm:spPr/>
      <dgm:t>
        <a:bodyPr/>
        <a:lstStyle/>
        <a:p>
          <a:endParaRPr lang="en-GB"/>
        </a:p>
      </dgm:t>
    </dgm:pt>
    <dgm:pt modelId="{2E29CC46-62BC-4980-8AA0-31C3CD692120}" type="pres">
      <dgm:prSet presAssocID="{8A4DDA60-06D9-4CC8-903F-171B2AE172F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AF4404A-37B4-4E11-8CEF-A46F4B74B335}" type="pres">
      <dgm:prSet presAssocID="{1A995122-4A9C-462D-B422-A92A053C09AD}" presName="circle1" presStyleLbl="node1" presStyleIdx="0" presStyleCnt="3"/>
      <dgm:spPr/>
    </dgm:pt>
    <dgm:pt modelId="{5AF9E565-EEDB-4DA8-95CE-ADBDC6048264}" type="pres">
      <dgm:prSet presAssocID="{1A995122-4A9C-462D-B422-A92A053C09AD}" presName="space" presStyleCnt="0"/>
      <dgm:spPr/>
    </dgm:pt>
    <dgm:pt modelId="{13156B7A-F2F2-4A11-8B9B-8B6D325EE22F}" type="pres">
      <dgm:prSet presAssocID="{1A995122-4A9C-462D-B422-A92A053C09AD}" presName="rect1" presStyleLbl="alignAcc1" presStyleIdx="0" presStyleCnt="3"/>
      <dgm:spPr/>
      <dgm:t>
        <a:bodyPr/>
        <a:lstStyle/>
        <a:p>
          <a:endParaRPr lang="en-GB"/>
        </a:p>
      </dgm:t>
    </dgm:pt>
    <dgm:pt modelId="{DF455A51-9004-4D1A-999E-6F50304249CC}" type="pres">
      <dgm:prSet presAssocID="{EE0D0194-A754-4AA6-933D-F56F1CB2385C}" presName="vertSpace2" presStyleLbl="node1" presStyleIdx="0" presStyleCnt="3"/>
      <dgm:spPr/>
    </dgm:pt>
    <dgm:pt modelId="{001FC439-6E0F-496B-A95D-B5A6B4110876}" type="pres">
      <dgm:prSet presAssocID="{EE0D0194-A754-4AA6-933D-F56F1CB2385C}" presName="circle2" presStyleLbl="node1" presStyleIdx="1" presStyleCnt="3"/>
      <dgm:spPr/>
    </dgm:pt>
    <dgm:pt modelId="{E3083217-7BEB-4798-8295-BD14CA02B0CA}" type="pres">
      <dgm:prSet presAssocID="{EE0D0194-A754-4AA6-933D-F56F1CB2385C}" presName="rect2" presStyleLbl="alignAcc1" presStyleIdx="1" presStyleCnt="3"/>
      <dgm:spPr/>
      <dgm:t>
        <a:bodyPr/>
        <a:lstStyle/>
        <a:p>
          <a:endParaRPr lang="en-GB"/>
        </a:p>
      </dgm:t>
    </dgm:pt>
    <dgm:pt modelId="{00A8946A-9EA6-40C3-9476-08C518EC53AD}" type="pres">
      <dgm:prSet presAssocID="{729A4B65-9450-48B0-AB87-5DDA3BDAC033}" presName="vertSpace3" presStyleLbl="node1" presStyleIdx="1" presStyleCnt="3"/>
      <dgm:spPr/>
    </dgm:pt>
    <dgm:pt modelId="{FACC3A0D-1ABB-4FDB-90C6-0BF2E51D4259}" type="pres">
      <dgm:prSet presAssocID="{729A4B65-9450-48B0-AB87-5DDA3BDAC033}" presName="circle3" presStyleLbl="node1" presStyleIdx="2" presStyleCnt="3"/>
      <dgm:spPr/>
    </dgm:pt>
    <dgm:pt modelId="{E6CF0254-A201-4293-BB99-5898B5B7B6E4}" type="pres">
      <dgm:prSet presAssocID="{729A4B65-9450-48B0-AB87-5DDA3BDAC033}" presName="rect3" presStyleLbl="alignAcc1" presStyleIdx="2" presStyleCnt="3" custScaleY="107265"/>
      <dgm:spPr/>
      <dgm:t>
        <a:bodyPr/>
        <a:lstStyle/>
        <a:p>
          <a:endParaRPr lang="en-GB"/>
        </a:p>
      </dgm:t>
    </dgm:pt>
    <dgm:pt modelId="{6782C500-E657-4573-A089-CF359757043A}" type="pres">
      <dgm:prSet presAssocID="{1A995122-4A9C-462D-B422-A92A053C09A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68212F-C99F-4F65-9A81-45A282FE26ED}" type="pres">
      <dgm:prSet presAssocID="{1A995122-4A9C-462D-B422-A92A053C09AD}" presName="rect1ChTx" presStyleLbl="alignAcc1" presStyleIdx="2" presStyleCnt="3" custScaleX="1056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76D38E-259D-44C8-96DE-5E596445034E}" type="pres">
      <dgm:prSet presAssocID="{EE0D0194-A754-4AA6-933D-F56F1CB2385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1392A3-E636-40EB-B8CB-34E26410479C}" type="pres">
      <dgm:prSet presAssocID="{EE0D0194-A754-4AA6-933D-F56F1CB2385C}" presName="rect2ChTx" presStyleLbl="alignAcc1" presStyleIdx="2" presStyleCnt="3" custScaleX="1094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46F521-0EF1-46CA-BA42-C9F5486B4097}" type="pres">
      <dgm:prSet presAssocID="{729A4B65-9450-48B0-AB87-5DDA3BDAC03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471E4C-C29B-40D9-B911-9E69350CDABF}" type="pres">
      <dgm:prSet presAssocID="{729A4B65-9450-48B0-AB87-5DDA3BDAC033}" presName="rect3ChTx" presStyleLbl="alignAcc1" presStyleIdx="2" presStyleCnt="3" custScaleX="1075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C846D9-A90B-4E6C-A217-4EAC93F09D6A}" type="presOf" srcId="{1A995122-4A9C-462D-B422-A92A053C09AD}" destId="{13156B7A-F2F2-4A11-8B9B-8B6D325EE22F}" srcOrd="0" destOrd="0" presId="urn:microsoft.com/office/officeart/2005/8/layout/target3"/>
    <dgm:cxn modelId="{18B34A52-60E8-4245-BB33-F0451A627A9E}" srcId="{EE0D0194-A754-4AA6-933D-F56F1CB2385C}" destId="{1C48569B-D9E2-4CB4-94A6-8262C422BC7A}" srcOrd="0" destOrd="0" parTransId="{6A0C0760-7DB7-4BB2-A873-7701CCCEA44D}" sibTransId="{25BF6916-031A-4938-97C5-FFED443B40AD}"/>
    <dgm:cxn modelId="{67EDE17C-BEAB-4227-A9C4-EB73FA830FD1}" type="presOf" srcId="{E7795023-7127-42F5-9614-21E084F11D72}" destId="{4368212F-C99F-4F65-9A81-45A282FE26ED}" srcOrd="0" destOrd="1" presId="urn:microsoft.com/office/officeart/2005/8/layout/target3"/>
    <dgm:cxn modelId="{FCEC8DD5-8B02-45A2-BB29-36529186D3E9}" type="presOf" srcId="{729A4B65-9450-48B0-AB87-5DDA3BDAC033}" destId="{E6CF0254-A201-4293-BB99-5898B5B7B6E4}" srcOrd="0" destOrd="0" presId="urn:microsoft.com/office/officeart/2005/8/layout/target3"/>
    <dgm:cxn modelId="{92E07CF3-DA08-44B4-9AB2-BC33E1A06B8E}" type="presOf" srcId="{EE0D0194-A754-4AA6-933D-F56F1CB2385C}" destId="{E3083217-7BEB-4798-8295-BD14CA02B0CA}" srcOrd="0" destOrd="0" presId="urn:microsoft.com/office/officeart/2005/8/layout/target3"/>
    <dgm:cxn modelId="{58D65085-2BB8-482E-8776-B4DFCDF7E900}" type="presOf" srcId="{1A995122-4A9C-462D-B422-A92A053C09AD}" destId="{6782C500-E657-4573-A089-CF359757043A}" srcOrd="1" destOrd="0" presId="urn:microsoft.com/office/officeart/2005/8/layout/target3"/>
    <dgm:cxn modelId="{BC9B61A9-0038-4781-8FCE-D9553EE018D0}" srcId="{729A4B65-9450-48B0-AB87-5DDA3BDAC033}" destId="{6724BB2B-F28E-4AA1-8ABF-17EA3F490017}" srcOrd="0" destOrd="0" parTransId="{52D7D5D6-CEDF-4687-B9B0-3A859394E69D}" sibTransId="{479D3280-3929-4EBF-9819-BD62A7DB9B61}"/>
    <dgm:cxn modelId="{7B71938E-DD86-4FA5-9B9B-0E7704EFF3A3}" srcId="{1A995122-4A9C-462D-B422-A92A053C09AD}" destId="{E7795023-7127-42F5-9614-21E084F11D72}" srcOrd="1" destOrd="0" parTransId="{0A250057-9DCD-4915-9B12-7704A1755EFB}" sibTransId="{4BA87996-EC84-4435-9DE5-02909361E175}"/>
    <dgm:cxn modelId="{F9E1A0AF-B88E-4FE2-93D4-246A1531F361}" type="presOf" srcId="{729A4B65-9450-48B0-AB87-5DDA3BDAC033}" destId="{7946F521-0EF1-46CA-BA42-C9F5486B4097}" srcOrd="1" destOrd="0" presId="urn:microsoft.com/office/officeart/2005/8/layout/target3"/>
    <dgm:cxn modelId="{DFF9AB91-C873-4D2D-89C1-C8DAEA21BA25}" type="presOf" srcId="{FAC05458-E036-483C-97FD-ABE290BC926E}" destId="{2C471E4C-C29B-40D9-B911-9E69350CDABF}" srcOrd="0" destOrd="5" presId="urn:microsoft.com/office/officeart/2005/8/layout/target3"/>
    <dgm:cxn modelId="{7D4567D4-1F3C-4E26-99E1-8D1324ADEC31}" type="presOf" srcId="{EE0D0194-A754-4AA6-933D-F56F1CB2385C}" destId="{9B76D38E-259D-44C8-96DE-5E596445034E}" srcOrd="1" destOrd="0" presId="urn:microsoft.com/office/officeart/2005/8/layout/target3"/>
    <dgm:cxn modelId="{0C91DA6B-C204-49DF-AA51-233E53563D2F}" type="presOf" srcId="{5D4B17BD-90AE-4AF4-BEC6-F344E1EAEFC6}" destId="{2C471E4C-C29B-40D9-B911-9E69350CDABF}" srcOrd="0" destOrd="3" presId="urn:microsoft.com/office/officeart/2005/8/layout/target3"/>
    <dgm:cxn modelId="{165AF754-5172-482A-94D3-18F8F985A5F9}" srcId="{8A4DDA60-06D9-4CC8-903F-171B2AE172F6}" destId="{1A995122-4A9C-462D-B422-A92A053C09AD}" srcOrd="0" destOrd="0" parTransId="{FDBC4175-3AFF-44E5-980B-6D71315782CD}" sibTransId="{5EC14BBA-5155-4624-893A-6E8A5B3A8DC3}"/>
    <dgm:cxn modelId="{32AD22C9-654F-4AD2-9071-F5D61C37F8B9}" srcId="{8A4DDA60-06D9-4CC8-903F-171B2AE172F6}" destId="{EE0D0194-A754-4AA6-933D-F56F1CB2385C}" srcOrd="1" destOrd="0" parTransId="{7130645C-13C4-42C6-9C83-C33188BADF5F}" sibTransId="{589EC083-ACD1-49B9-8E70-EFD7E413C8C7}"/>
    <dgm:cxn modelId="{25D948B8-C987-45DD-929A-BB68F0884E4E}" srcId="{1A995122-4A9C-462D-B422-A92A053C09AD}" destId="{A87FD9E4-DF15-47FE-919F-6E0A94C96869}" srcOrd="0" destOrd="0" parTransId="{450D0EFD-D044-4ED8-9468-0AC6676A5E74}" sibTransId="{B77FDDDF-8524-48B5-9B74-C28CBCDF60B0}"/>
    <dgm:cxn modelId="{8BAB5519-7ACE-48FE-BED5-D789B9EF3E33}" srcId="{8A4DDA60-06D9-4CC8-903F-171B2AE172F6}" destId="{729A4B65-9450-48B0-AB87-5DDA3BDAC033}" srcOrd="2" destOrd="0" parTransId="{E8A265B7-A4A2-4C85-A362-ADAF8A2D663E}" sibTransId="{14E062AA-C942-4D11-AD7C-BC5381C62530}"/>
    <dgm:cxn modelId="{E4E6E1A8-F83D-4833-8283-D0FE8CDEBE4E}" type="presOf" srcId="{D11D9D89-1CCC-4D60-9B7E-164004C85302}" destId="{2C471E4C-C29B-40D9-B911-9E69350CDABF}" srcOrd="0" destOrd="6" presId="urn:microsoft.com/office/officeart/2005/8/layout/target3"/>
    <dgm:cxn modelId="{BE50CD86-BA56-4766-86CC-9A52921E67CB}" srcId="{729A4B65-9450-48B0-AB87-5DDA3BDAC033}" destId="{589B959A-7066-4DF5-A8A3-B4F901AE5C1A}" srcOrd="2" destOrd="0" parTransId="{A21A29C7-CB76-407D-ACF3-FE0650CD704A}" sibTransId="{0DBF403A-76CD-4146-BA0E-8D851B1F4428}"/>
    <dgm:cxn modelId="{8570A797-15B9-4DC6-97AF-FFBAA6FBEC81}" type="presOf" srcId="{8A4DDA60-06D9-4CC8-903F-171B2AE172F6}" destId="{2E29CC46-62BC-4980-8AA0-31C3CD692120}" srcOrd="0" destOrd="0" presId="urn:microsoft.com/office/officeart/2005/8/layout/target3"/>
    <dgm:cxn modelId="{F37C0D92-829C-46CE-B1DF-4D979DC68105}" srcId="{729A4B65-9450-48B0-AB87-5DDA3BDAC033}" destId="{C89E88AF-7FE0-40A9-BAC6-12F1601C9588}" srcOrd="4" destOrd="0" parTransId="{6D4DB7E8-F17D-4DFE-B6D8-A75A58CBDB09}" sibTransId="{7317D424-D759-4A0E-B1C6-3B8E99D19F69}"/>
    <dgm:cxn modelId="{99D4B0E0-6468-4A7A-9D3E-89ABCAA68553}" type="presOf" srcId="{6724BB2B-F28E-4AA1-8ABF-17EA3F490017}" destId="{2C471E4C-C29B-40D9-B911-9E69350CDABF}" srcOrd="0" destOrd="0" presId="urn:microsoft.com/office/officeart/2005/8/layout/target3"/>
    <dgm:cxn modelId="{55F34D1A-C399-422D-99CF-D9A995AE52EF}" type="presOf" srcId="{F92DDBE6-7645-4175-8193-FC2BC5BA9639}" destId="{2C471E4C-C29B-40D9-B911-9E69350CDABF}" srcOrd="0" destOrd="1" presId="urn:microsoft.com/office/officeart/2005/8/layout/target3"/>
    <dgm:cxn modelId="{6BF405D9-4A13-49A9-8605-AC4E119FEAE2}" type="presOf" srcId="{A87FD9E4-DF15-47FE-919F-6E0A94C96869}" destId="{4368212F-C99F-4F65-9A81-45A282FE26ED}" srcOrd="0" destOrd="0" presId="urn:microsoft.com/office/officeart/2005/8/layout/target3"/>
    <dgm:cxn modelId="{CB2F5408-0E5C-484E-AD9A-7727E38BE081}" type="presOf" srcId="{1C48569B-D9E2-4CB4-94A6-8262C422BC7A}" destId="{271392A3-E636-40EB-B8CB-34E26410479C}" srcOrd="0" destOrd="0" presId="urn:microsoft.com/office/officeart/2005/8/layout/target3"/>
    <dgm:cxn modelId="{7FD61F59-F52E-427F-9438-AD31C90620F4}" srcId="{729A4B65-9450-48B0-AB87-5DDA3BDAC033}" destId="{5D4B17BD-90AE-4AF4-BEC6-F344E1EAEFC6}" srcOrd="3" destOrd="0" parTransId="{803B08DF-356E-45E9-9A4A-7CD651BE97F0}" sibTransId="{7B68B9EF-DA3B-4B19-8885-BFBFA028CBC6}"/>
    <dgm:cxn modelId="{9FE8AF9B-E12C-4C1F-AE2C-DB60C5D55D5D}" srcId="{729A4B65-9450-48B0-AB87-5DDA3BDAC033}" destId="{D11D9D89-1CCC-4D60-9B7E-164004C85302}" srcOrd="6" destOrd="0" parTransId="{C0943D83-220C-4376-85E7-C8BB192FB508}" sibTransId="{98C16534-E6EA-422C-830B-8EB073F1C37A}"/>
    <dgm:cxn modelId="{BA6C036D-A300-4164-93E6-38A900514334}" srcId="{729A4B65-9450-48B0-AB87-5DDA3BDAC033}" destId="{FAC05458-E036-483C-97FD-ABE290BC926E}" srcOrd="5" destOrd="0" parTransId="{C2562D6E-719C-4708-9D39-D7C39942C191}" sibTransId="{53F27BE3-A4A5-4832-8F92-A7C17E58A975}"/>
    <dgm:cxn modelId="{A1F22151-7F84-44AA-99EC-3B7ABA07CFF6}" srcId="{729A4B65-9450-48B0-AB87-5DDA3BDAC033}" destId="{F92DDBE6-7645-4175-8193-FC2BC5BA9639}" srcOrd="1" destOrd="0" parTransId="{BE4B78EB-8D4F-4A59-98CC-87B5D3EB3C5D}" sibTransId="{84D43723-CC14-40A2-82D9-7D6695D51423}"/>
    <dgm:cxn modelId="{9061F9A8-DA19-4D75-84B7-4EDC775B919A}" type="presOf" srcId="{589B959A-7066-4DF5-A8A3-B4F901AE5C1A}" destId="{2C471E4C-C29B-40D9-B911-9E69350CDABF}" srcOrd="0" destOrd="2" presId="urn:microsoft.com/office/officeart/2005/8/layout/target3"/>
    <dgm:cxn modelId="{5FB37EB2-5EEC-4A76-B4CC-527D7F4DABCD}" type="presOf" srcId="{C89E88AF-7FE0-40A9-BAC6-12F1601C9588}" destId="{2C471E4C-C29B-40D9-B911-9E69350CDABF}" srcOrd="0" destOrd="4" presId="urn:microsoft.com/office/officeart/2005/8/layout/target3"/>
    <dgm:cxn modelId="{317C8A1E-2091-437E-BCBD-37D8B358C060}" type="presParOf" srcId="{2E29CC46-62BC-4980-8AA0-31C3CD692120}" destId="{EAF4404A-37B4-4E11-8CEF-A46F4B74B335}" srcOrd="0" destOrd="0" presId="urn:microsoft.com/office/officeart/2005/8/layout/target3"/>
    <dgm:cxn modelId="{20B2C43A-002B-44E6-8741-A0E05A167788}" type="presParOf" srcId="{2E29CC46-62BC-4980-8AA0-31C3CD692120}" destId="{5AF9E565-EEDB-4DA8-95CE-ADBDC6048264}" srcOrd="1" destOrd="0" presId="urn:microsoft.com/office/officeart/2005/8/layout/target3"/>
    <dgm:cxn modelId="{986665C1-2DF9-43F5-83D0-2478F0BE401B}" type="presParOf" srcId="{2E29CC46-62BC-4980-8AA0-31C3CD692120}" destId="{13156B7A-F2F2-4A11-8B9B-8B6D325EE22F}" srcOrd="2" destOrd="0" presId="urn:microsoft.com/office/officeart/2005/8/layout/target3"/>
    <dgm:cxn modelId="{5DC5A8AD-4FF8-4628-A606-92098E891159}" type="presParOf" srcId="{2E29CC46-62BC-4980-8AA0-31C3CD692120}" destId="{DF455A51-9004-4D1A-999E-6F50304249CC}" srcOrd="3" destOrd="0" presId="urn:microsoft.com/office/officeart/2005/8/layout/target3"/>
    <dgm:cxn modelId="{3E6C48BB-62BB-49C1-9776-9652D8CB52D4}" type="presParOf" srcId="{2E29CC46-62BC-4980-8AA0-31C3CD692120}" destId="{001FC439-6E0F-496B-A95D-B5A6B4110876}" srcOrd="4" destOrd="0" presId="urn:microsoft.com/office/officeart/2005/8/layout/target3"/>
    <dgm:cxn modelId="{6977F361-FB84-463D-8D53-F08AC1100649}" type="presParOf" srcId="{2E29CC46-62BC-4980-8AA0-31C3CD692120}" destId="{E3083217-7BEB-4798-8295-BD14CA02B0CA}" srcOrd="5" destOrd="0" presId="urn:microsoft.com/office/officeart/2005/8/layout/target3"/>
    <dgm:cxn modelId="{B1472A81-A4C9-44B1-8C22-F7EA359FC3F5}" type="presParOf" srcId="{2E29CC46-62BC-4980-8AA0-31C3CD692120}" destId="{00A8946A-9EA6-40C3-9476-08C518EC53AD}" srcOrd="6" destOrd="0" presId="urn:microsoft.com/office/officeart/2005/8/layout/target3"/>
    <dgm:cxn modelId="{4ED8CEC4-FA26-4F88-859E-65DDE97091C0}" type="presParOf" srcId="{2E29CC46-62BC-4980-8AA0-31C3CD692120}" destId="{FACC3A0D-1ABB-4FDB-90C6-0BF2E51D4259}" srcOrd="7" destOrd="0" presId="urn:microsoft.com/office/officeart/2005/8/layout/target3"/>
    <dgm:cxn modelId="{DB6F47F2-2C59-4404-BF65-F31B8E1E9305}" type="presParOf" srcId="{2E29CC46-62BC-4980-8AA0-31C3CD692120}" destId="{E6CF0254-A201-4293-BB99-5898B5B7B6E4}" srcOrd="8" destOrd="0" presId="urn:microsoft.com/office/officeart/2005/8/layout/target3"/>
    <dgm:cxn modelId="{E0245F14-FD8B-4915-A1E6-8C51E2167BA1}" type="presParOf" srcId="{2E29CC46-62BC-4980-8AA0-31C3CD692120}" destId="{6782C500-E657-4573-A089-CF359757043A}" srcOrd="9" destOrd="0" presId="urn:microsoft.com/office/officeart/2005/8/layout/target3"/>
    <dgm:cxn modelId="{3984E1F5-A38F-4413-81BE-ED08A5F84C75}" type="presParOf" srcId="{2E29CC46-62BC-4980-8AA0-31C3CD692120}" destId="{4368212F-C99F-4F65-9A81-45A282FE26ED}" srcOrd="10" destOrd="0" presId="urn:microsoft.com/office/officeart/2005/8/layout/target3"/>
    <dgm:cxn modelId="{E5E3645B-D7B6-4EC1-ADD6-86091F0AE66B}" type="presParOf" srcId="{2E29CC46-62BC-4980-8AA0-31C3CD692120}" destId="{9B76D38E-259D-44C8-96DE-5E596445034E}" srcOrd="11" destOrd="0" presId="urn:microsoft.com/office/officeart/2005/8/layout/target3"/>
    <dgm:cxn modelId="{090ACF3F-AC75-41B9-94DA-34748B821236}" type="presParOf" srcId="{2E29CC46-62BC-4980-8AA0-31C3CD692120}" destId="{271392A3-E636-40EB-B8CB-34E26410479C}" srcOrd="12" destOrd="0" presId="urn:microsoft.com/office/officeart/2005/8/layout/target3"/>
    <dgm:cxn modelId="{96726D19-B643-4459-A5FF-380B29DC9601}" type="presParOf" srcId="{2E29CC46-62BC-4980-8AA0-31C3CD692120}" destId="{7946F521-0EF1-46CA-BA42-C9F5486B4097}" srcOrd="13" destOrd="0" presId="urn:microsoft.com/office/officeart/2005/8/layout/target3"/>
    <dgm:cxn modelId="{F4A4BB02-880F-4EFE-8776-B8E84780F144}" type="presParOf" srcId="{2E29CC46-62BC-4980-8AA0-31C3CD692120}" destId="{2C471E4C-C29B-40D9-B911-9E69350CDAB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B8206B-BAF3-4D56-BFB1-DED87EA64884}" type="doc">
      <dgm:prSet loTypeId="urn:microsoft.com/office/officeart/2005/8/layout/process1" loCatId="process" qsTypeId="urn:microsoft.com/office/officeart/2005/8/quickstyle/simple1#2" qsCatId="simple" csTypeId="urn:microsoft.com/office/officeart/2005/8/colors/accent6_5" csCatId="accent6" phldr="1"/>
      <dgm:spPr/>
    </dgm:pt>
    <dgm:pt modelId="{C99DFC94-F400-45B7-9F6E-F37808725B4A}">
      <dgm:prSet phldrT="[Text]" custT="1"/>
      <dgm:spPr/>
      <dgm:t>
        <a:bodyPr/>
        <a:lstStyle/>
        <a:p>
          <a:r>
            <a:rPr lang="en-GB" sz="2000" dirty="0" smtClean="0"/>
            <a:t>BR extended to ATM</a:t>
          </a:r>
          <a:endParaRPr lang="en-GB" sz="2000" dirty="0"/>
        </a:p>
      </dgm:t>
    </dgm:pt>
    <dgm:pt modelId="{9D6685B3-E35D-4C97-B88F-A32B327FFECE}" type="parTrans" cxnId="{D7B9E22D-0FDD-4B3B-AF17-E72209B955E0}">
      <dgm:prSet/>
      <dgm:spPr/>
      <dgm:t>
        <a:bodyPr/>
        <a:lstStyle/>
        <a:p>
          <a:endParaRPr lang="en-GB"/>
        </a:p>
      </dgm:t>
    </dgm:pt>
    <dgm:pt modelId="{CD41721F-B0A3-4595-843D-9CA81AB649DA}" type="sibTrans" cxnId="{D7B9E22D-0FDD-4B3B-AF17-E72209B955E0}">
      <dgm:prSet/>
      <dgm:spPr/>
      <dgm:t>
        <a:bodyPr/>
        <a:lstStyle/>
        <a:p>
          <a:endParaRPr lang="en-GB"/>
        </a:p>
      </dgm:t>
    </dgm:pt>
    <dgm:pt modelId="{64C2A4E0-FE42-48D8-8FCE-3CC77D577E91}">
      <dgm:prSet phldrT="[Text]" custT="1"/>
      <dgm:spPr/>
      <dgm:t>
        <a:bodyPr/>
        <a:lstStyle/>
        <a:p>
          <a:r>
            <a:rPr lang="en-GB" sz="2000" dirty="0" smtClean="0"/>
            <a:t>‘Fast-track’ rule</a:t>
          </a:r>
          <a:endParaRPr lang="en-GB" sz="2000" dirty="0"/>
        </a:p>
      </dgm:t>
    </dgm:pt>
    <dgm:pt modelId="{C90E9BB0-2BDA-421F-9611-3DA7E2CCF02E}" type="parTrans" cxnId="{AEFAA604-B4BE-44B0-9A4E-EDCC2CD7C03F}">
      <dgm:prSet/>
      <dgm:spPr/>
      <dgm:t>
        <a:bodyPr/>
        <a:lstStyle/>
        <a:p>
          <a:endParaRPr lang="en-GB"/>
        </a:p>
      </dgm:t>
    </dgm:pt>
    <dgm:pt modelId="{D29533B4-85D0-48A5-A697-49B34A421092}" type="sibTrans" cxnId="{AEFAA604-B4BE-44B0-9A4E-EDCC2CD7C03F}">
      <dgm:prSet/>
      <dgm:spPr/>
      <dgm:t>
        <a:bodyPr/>
        <a:lstStyle/>
        <a:p>
          <a:endParaRPr lang="en-GB"/>
        </a:p>
      </dgm:t>
    </dgm:pt>
    <dgm:pt modelId="{D3F7A959-1F4A-4BDE-B4B9-A9D64E6A8DFC}">
      <dgm:prSet phldrT="[Text]" custT="1"/>
      <dgm:spPr/>
      <dgm:t>
        <a:bodyPr/>
        <a:lstStyle/>
        <a:p>
          <a:r>
            <a:rPr lang="en-GB" sz="2000" dirty="0" smtClean="0"/>
            <a:t>Rule – full BR compliance</a:t>
          </a:r>
          <a:endParaRPr lang="en-GB" sz="2000" dirty="0"/>
        </a:p>
      </dgm:t>
    </dgm:pt>
    <dgm:pt modelId="{A3B48D9C-76B1-415B-AF0A-CAAE8570636F}" type="parTrans" cxnId="{561DDB5D-539C-48C9-9D7F-A5BC4331A172}">
      <dgm:prSet/>
      <dgm:spPr/>
      <dgm:t>
        <a:bodyPr/>
        <a:lstStyle/>
        <a:p>
          <a:endParaRPr lang="en-GB"/>
        </a:p>
      </dgm:t>
    </dgm:pt>
    <dgm:pt modelId="{B493A9CF-1136-40CB-9814-A08E0CCAA0CA}" type="sibTrans" cxnId="{561DDB5D-539C-48C9-9D7F-A5BC4331A172}">
      <dgm:prSet/>
      <dgm:spPr/>
      <dgm:t>
        <a:bodyPr/>
        <a:lstStyle/>
        <a:p>
          <a:endParaRPr lang="en-GB"/>
        </a:p>
      </dgm:t>
    </dgm:pt>
    <dgm:pt modelId="{520B1F14-07CA-4281-B533-8C52C6B346D3}" type="pres">
      <dgm:prSet presAssocID="{0CB8206B-BAF3-4D56-BFB1-DED87EA64884}" presName="Name0" presStyleCnt="0">
        <dgm:presLayoutVars>
          <dgm:dir/>
          <dgm:resizeHandles val="exact"/>
        </dgm:presLayoutVars>
      </dgm:prSet>
      <dgm:spPr/>
    </dgm:pt>
    <dgm:pt modelId="{40AC29AF-3A98-483A-85A6-EFAA31F69198}" type="pres">
      <dgm:prSet presAssocID="{C99DFC94-F400-45B7-9F6E-F37808725B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6AB504-7FEE-4605-AF03-79AD25D4C82C}" type="pres">
      <dgm:prSet presAssocID="{CD41721F-B0A3-4595-843D-9CA81AB649DA}" presName="sibTrans" presStyleLbl="sibTrans2D1" presStyleIdx="0" presStyleCnt="2"/>
      <dgm:spPr/>
      <dgm:t>
        <a:bodyPr/>
        <a:lstStyle/>
        <a:p>
          <a:endParaRPr lang="en-GB"/>
        </a:p>
      </dgm:t>
    </dgm:pt>
    <dgm:pt modelId="{4B165923-AFFE-406D-8F0D-F87086335E4C}" type="pres">
      <dgm:prSet presAssocID="{CD41721F-B0A3-4595-843D-9CA81AB649DA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BFCD7132-5551-4B7D-A2C6-B6CA4353F3BE}" type="pres">
      <dgm:prSet presAssocID="{64C2A4E0-FE42-48D8-8FCE-3CC77D577E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0FEC76-3B35-42DC-AED3-A01D7AD5913A}" type="pres">
      <dgm:prSet presAssocID="{D29533B4-85D0-48A5-A697-49B34A421092}" presName="sibTrans" presStyleLbl="sibTrans2D1" presStyleIdx="1" presStyleCnt="2"/>
      <dgm:spPr/>
      <dgm:t>
        <a:bodyPr/>
        <a:lstStyle/>
        <a:p>
          <a:endParaRPr lang="en-GB"/>
        </a:p>
      </dgm:t>
    </dgm:pt>
    <dgm:pt modelId="{535DF102-0B9D-4B59-98C0-30D5D31BF103}" type="pres">
      <dgm:prSet presAssocID="{D29533B4-85D0-48A5-A697-49B34A421092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C3379738-D07D-4252-A0FF-CDB4191FFEF9}" type="pres">
      <dgm:prSet presAssocID="{D3F7A959-1F4A-4BDE-B4B9-A9D64E6A8DF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FAA604-B4BE-44B0-9A4E-EDCC2CD7C03F}" srcId="{0CB8206B-BAF3-4D56-BFB1-DED87EA64884}" destId="{64C2A4E0-FE42-48D8-8FCE-3CC77D577E91}" srcOrd="1" destOrd="0" parTransId="{C90E9BB0-2BDA-421F-9611-3DA7E2CCF02E}" sibTransId="{D29533B4-85D0-48A5-A697-49B34A421092}"/>
    <dgm:cxn modelId="{BD4D5C23-FEF7-4B2E-86B4-CF208AEAC232}" type="presOf" srcId="{C99DFC94-F400-45B7-9F6E-F37808725B4A}" destId="{40AC29AF-3A98-483A-85A6-EFAA31F69198}" srcOrd="0" destOrd="0" presId="urn:microsoft.com/office/officeart/2005/8/layout/process1"/>
    <dgm:cxn modelId="{9B60FC71-A710-4ADC-BF24-D374D793C97B}" type="presOf" srcId="{D3F7A959-1F4A-4BDE-B4B9-A9D64E6A8DFC}" destId="{C3379738-D07D-4252-A0FF-CDB4191FFEF9}" srcOrd="0" destOrd="0" presId="urn:microsoft.com/office/officeart/2005/8/layout/process1"/>
    <dgm:cxn modelId="{FCA562EA-4365-44DE-83E3-C3257DA32841}" type="presOf" srcId="{CD41721F-B0A3-4595-843D-9CA81AB649DA}" destId="{4E6AB504-7FEE-4605-AF03-79AD25D4C82C}" srcOrd="0" destOrd="0" presId="urn:microsoft.com/office/officeart/2005/8/layout/process1"/>
    <dgm:cxn modelId="{B11E0815-1803-40AA-B0AF-9A8490858E4E}" type="presOf" srcId="{0CB8206B-BAF3-4D56-BFB1-DED87EA64884}" destId="{520B1F14-07CA-4281-B533-8C52C6B346D3}" srcOrd="0" destOrd="0" presId="urn:microsoft.com/office/officeart/2005/8/layout/process1"/>
    <dgm:cxn modelId="{9DE218F2-5FF4-43F2-8651-6415BCDBBF19}" type="presOf" srcId="{CD41721F-B0A3-4595-843D-9CA81AB649DA}" destId="{4B165923-AFFE-406D-8F0D-F87086335E4C}" srcOrd="1" destOrd="0" presId="urn:microsoft.com/office/officeart/2005/8/layout/process1"/>
    <dgm:cxn modelId="{D7B9E22D-0FDD-4B3B-AF17-E72209B955E0}" srcId="{0CB8206B-BAF3-4D56-BFB1-DED87EA64884}" destId="{C99DFC94-F400-45B7-9F6E-F37808725B4A}" srcOrd="0" destOrd="0" parTransId="{9D6685B3-E35D-4C97-B88F-A32B327FFECE}" sibTransId="{CD41721F-B0A3-4595-843D-9CA81AB649DA}"/>
    <dgm:cxn modelId="{22458134-4E05-4630-B669-2711CB6EBCB6}" type="presOf" srcId="{D29533B4-85D0-48A5-A697-49B34A421092}" destId="{990FEC76-3B35-42DC-AED3-A01D7AD5913A}" srcOrd="0" destOrd="0" presId="urn:microsoft.com/office/officeart/2005/8/layout/process1"/>
    <dgm:cxn modelId="{F3131817-FC2B-4DBD-8183-F71558043160}" type="presOf" srcId="{64C2A4E0-FE42-48D8-8FCE-3CC77D577E91}" destId="{BFCD7132-5551-4B7D-A2C6-B6CA4353F3BE}" srcOrd="0" destOrd="0" presId="urn:microsoft.com/office/officeart/2005/8/layout/process1"/>
    <dgm:cxn modelId="{561DDB5D-539C-48C9-9D7F-A5BC4331A172}" srcId="{0CB8206B-BAF3-4D56-BFB1-DED87EA64884}" destId="{D3F7A959-1F4A-4BDE-B4B9-A9D64E6A8DFC}" srcOrd="2" destOrd="0" parTransId="{A3B48D9C-76B1-415B-AF0A-CAAE8570636F}" sibTransId="{B493A9CF-1136-40CB-9814-A08E0CCAA0CA}"/>
    <dgm:cxn modelId="{FCE49AB2-D450-4630-9079-13BA10899FFC}" type="presOf" srcId="{D29533B4-85D0-48A5-A697-49B34A421092}" destId="{535DF102-0B9D-4B59-98C0-30D5D31BF103}" srcOrd="1" destOrd="0" presId="urn:microsoft.com/office/officeart/2005/8/layout/process1"/>
    <dgm:cxn modelId="{72F93FEF-25BB-4C9F-89BF-EC353FB3077D}" type="presParOf" srcId="{520B1F14-07CA-4281-B533-8C52C6B346D3}" destId="{40AC29AF-3A98-483A-85A6-EFAA31F69198}" srcOrd="0" destOrd="0" presId="urn:microsoft.com/office/officeart/2005/8/layout/process1"/>
    <dgm:cxn modelId="{C5B55DC9-33A7-4F48-80E3-08030E1FABD5}" type="presParOf" srcId="{520B1F14-07CA-4281-B533-8C52C6B346D3}" destId="{4E6AB504-7FEE-4605-AF03-79AD25D4C82C}" srcOrd="1" destOrd="0" presId="urn:microsoft.com/office/officeart/2005/8/layout/process1"/>
    <dgm:cxn modelId="{DFA05AD9-7963-46D9-838C-F9C644C772A0}" type="presParOf" srcId="{4E6AB504-7FEE-4605-AF03-79AD25D4C82C}" destId="{4B165923-AFFE-406D-8F0D-F87086335E4C}" srcOrd="0" destOrd="0" presId="urn:microsoft.com/office/officeart/2005/8/layout/process1"/>
    <dgm:cxn modelId="{01357438-0FA2-414C-B711-0D71F3A49C87}" type="presParOf" srcId="{520B1F14-07CA-4281-B533-8C52C6B346D3}" destId="{BFCD7132-5551-4B7D-A2C6-B6CA4353F3BE}" srcOrd="2" destOrd="0" presId="urn:microsoft.com/office/officeart/2005/8/layout/process1"/>
    <dgm:cxn modelId="{8CD11804-6198-48B0-9E58-59FDC1724A35}" type="presParOf" srcId="{520B1F14-07CA-4281-B533-8C52C6B346D3}" destId="{990FEC76-3B35-42DC-AED3-A01D7AD5913A}" srcOrd="3" destOrd="0" presId="urn:microsoft.com/office/officeart/2005/8/layout/process1"/>
    <dgm:cxn modelId="{FA0553E8-9C19-4478-9B55-D204FA4ABB61}" type="presParOf" srcId="{990FEC76-3B35-42DC-AED3-A01D7AD5913A}" destId="{535DF102-0B9D-4B59-98C0-30D5D31BF103}" srcOrd="0" destOrd="0" presId="urn:microsoft.com/office/officeart/2005/8/layout/process1"/>
    <dgm:cxn modelId="{1C9E14F9-2B63-40CD-A2A2-1478D6BF27E5}" type="presParOf" srcId="{520B1F14-07CA-4281-B533-8C52C6B346D3}" destId="{C3379738-D07D-4252-A0FF-CDB4191FFE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2DDDE8-E3AD-486C-9758-CA80F799C82F}" type="doc">
      <dgm:prSet loTypeId="urn:microsoft.com/office/officeart/2008/layout/VerticalCurvedList" loCatId="list" qsTypeId="urn:microsoft.com/office/officeart/2005/8/quickstyle/simple1#3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D145B0E7-23D4-44C2-8F25-8B1F8A66204A}">
      <dgm:prSet phldrT="[Text]"/>
      <dgm:spPr/>
      <dgm:t>
        <a:bodyPr/>
        <a:lstStyle/>
        <a:p>
          <a:r>
            <a:rPr lang="en-GB" dirty="0" smtClean="0"/>
            <a:t>NPA - Nov 2012</a:t>
          </a:r>
          <a:endParaRPr lang="en-GB" dirty="0"/>
        </a:p>
      </dgm:t>
    </dgm:pt>
    <dgm:pt modelId="{D686AA0A-6752-4274-9321-E787FAA274F5}" type="parTrans" cxnId="{8D273450-3446-42BE-BE8B-3A592C4FC624}">
      <dgm:prSet/>
      <dgm:spPr/>
      <dgm:t>
        <a:bodyPr/>
        <a:lstStyle/>
        <a:p>
          <a:endParaRPr lang="en-GB"/>
        </a:p>
      </dgm:t>
    </dgm:pt>
    <dgm:pt modelId="{4A311225-F1C1-4712-975B-446046807CDA}" type="sibTrans" cxnId="{8D273450-3446-42BE-BE8B-3A592C4FC624}">
      <dgm:prSet/>
      <dgm:spPr/>
      <dgm:t>
        <a:bodyPr/>
        <a:lstStyle/>
        <a:p>
          <a:endParaRPr lang="en-GB"/>
        </a:p>
      </dgm:t>
    </dgm:pt>
    <dgm:pt modelId="{53CCF260-35C0-403A-BFDE-ED744073D9C5}">
      <dgm:prSet phldrT="[Text]"/>
      <dgm:spPr/>
      <dgm:t>
        <a:bodyPr/>
        <a:lstStyle/>
        <a:p>
          <a:r>
            <a:rPr lang="en-GB" dirty="0" smtClean="0"/>
            <a:t>Opinion – Q3/Q4 2013</a:t>
          </a:r>
          <a:endParaRPr lang="en-GB" dirty="0"/>
        </a:p>
      </dgm:t>
    </dgm:pt>
    <dgm:pt modelId="{EFA36190-AA9D-40E3-B6CE-075934B87AC5}" type="parTrans" cxnId="{BA68969E-79E8-444C-BC1F-852D494C3C8C}">
      <dgm:prSet/>
      <dgm:spPr/>
      <dgm:t>
        <a:bodyPr/>
        <a:lstStyle/>
        <a:p>
          <a:endParaRPr lang="en-GB"/>
        </a:p>
      </dgm:t>
    </dgm:pt>
    <dgm:pt modelId="{E202879F-6F74-4001-9BB1-D2BCFF891841}" type="sibTrans" cxnId="{BA68969E-79E8-444C-BC1F-852D494C3C8C}">
      <dgm:prSet/>
      <dgm:spPr/>
      <dgm:t>
        <a:bodyPr/>
        <a:lstStyle/>
        <a:p>
          <a:endParaRPr lang="en-GB"/>
        </a:p>
      </dgm:t>
    </dgm:pt>
    <dgm:pt modelId="{6FE6B512-E93C-428C-A218-7663BA89F186}">
      <dgm:prSet phldrT="[Text]"/>
      <dgm:spPr/>
      <dgm:t>
        <a:bodyPr/>
        <a:lstStyle/>
        <a:p>
          <a:r>
            <a:rPr lang="en-GB" dirty="0" smtClean="0"/>
            <a:t>EASA Committee – 2014 (?)</a:t>
          </a:r>
          <a:endParaRPr lang="en-GB" dirty="0"/>
        </a:p>
      </dgm:t>
    </dgm:pt>
    <dgm:pt modelId="{502C5617-9B2E-46CC-9DC4-03761D299D19}" type="parTrans" cxnId="{52BFE08F-18C0-4ECB-94B1-E83E6B2520A3}">
      <dgm:prSet/>
      <dgm:spPr/>
      <dgm:t>
        <a:bodyPr/>
        <a:lstStyle/>
        <a:p>
          <a:endParaRPr lang="en-GB"/>
        </a:p>
      </dgm:t>
    </dgm:pt>
    <dgm:pt modelId="{5695656E-C66E-41BF-8535-56BB5A028342}" type="sibTrans" cxnId="{52BFE08F-18C0-4ECB-94B1-E83E6B2520A3}">
      <dgm:prSet/>
      <dgm:spPr/>
      <dgm:t>
        <a:bodyPr/>
        <a:lstStyle/>
        <a:p>
          <a:endParaRPr lang="en-GB"/>
        </a:p>
      </dgm:t>
    </dgm:pt>
    <dgm:pt modelId="{7ECFFFAC-38F9-4C1A-B429-5A7DD39F4146}">
      <dgm:prSet/>
      <dgm:spPr/>
      <dgm:t>
        <a:bodyPr/>
        <a:lstStyle/>
        <a:p>
          <a:r>
            <a:rPr lang="en-GB" dirty="0" smtClean="0"/>
            <a:t>Entry into force - TBD</a:t>
          </a:r>
          <a:endParaRPr lang="en-GB" dirty="0"/>
        </a:p>
      </dgm:t>
    </dgm:pt>
    <dgm:pt modelId="{1C085C99-FB33-4213-9DA6-FC99B2178A88}" type="parTrans" cxnId="{359BF185-96A4-496B-8A57-E08B304C4EDC}">
      <dgm:prSet/>
      <dgm:spPr/>
      <dgm:t>
        <a:bodyPr/>
        <a:lstStyle/>
        <a:p>
          <a:endParaRPr lang="en-GB"/>
        </a:p>
      </dgm:t>
    </dgm:pt>
    <dgm:pt modelId="{8ADB4CDD-A281-4EF2-A1D3-EA3318DA7B76}" type="sibTrans" cxnId="{359BF185-96A4-496B-8A57-E08B304C4EDC}">
      <dgm:prSet/>
      <dgm:spPr/>
      <dgm:t>
        <a:bodyPr/>
        <a:lstStyle/>
        <a:p>
          <a:endParaRPr lang="en-GB"/>
        </a:p>
      </dgm:t>
    </dgm:pt>
    <dgm:pt modelId="{44AA2CE2-FEAB-4E8A-8237-57BA9FF22DF1}" type="pres">
      <dgm:prSet presAssocID="{2D2DDDE8-E3AD-486C-9758-CA80F799C8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DAC1A67A-E2E3-4FF7-BCD8-65B2034DBBEB}" type="pres">
      <dgm:prSet presAssocID="{2D2DDDE8-E3AD-486C-9758-CA80F799C82F}" presName="Name1" presStyleCnt="0"/>
      <dgm:spPr/>
    </dgm:pt>
    <dgm:pt modelId="{2BD9FA19-18B0-41DB-9C85-845E8F49AE59}" type="pres">
      <dgm:prSet presAssocID="{2D2DDDE8-E3AD-486C-9758-CA80F799C82F}" presName="cycle" presStyleCnt="0"/>
      <dgm:spPr/>
    </dgm:pt>
    <dgm:pt modelId="{18CEC477-A0A0-48E7-9605-AA2B22D5B05A}" type="pres">
      <dgm:prSet presAssocID="{2D2DDDE8-E3AD-486C-9758-CA80F799C82F}" presName="srcNode" presStyleLbl="node1" presStyleIdx="0" presStyleCnt="4"/>
      <dgm:spPr/>
    </dgm:pt>
    <dgm:pt modelId="{831CAF19-5224-4698-85E0-D999EEF0DBA6}" type="pres">
      <dgm:prSet presAssocID="{2D2DDDE8-E3AD-486C-9758-CA80F799C82F}" presName="conn" presStyleLbl="parChTrans1D2" presStyleIdx="0" presStyleCnt="1"/>
      <dgm:spPr/>
      <dgm:t>
        <a:bodyPr/>
        <a:lstStyle/>
        <a:p>
          <a:endParaRPr lang="en-GB"/>
        </a:p>
      </dgm:t>
    </dgm:pt>
    <dgm:pt modelId="{BC328570-E43F-471D-BDB5-6F5897D955D9}" type="pres">
      <dgm:prSet presAssocID="{2D2DDDE8-E3AD-486C-9758-CA80F799C82F}" presName="extraNode" presStyleLbl="node1" presStyleIdx="0" presStyleCnt="4"/>
      <dgm:spPr/>
    </dgm:pt>
    <dgm:pt modelId="{2215312D-CFCF-4669-8905-C51ABD39E1AA}" type="pres">
      <dgm:prSet presAssocID="{2D2DDDE8-E3AD-486C-9758-CA80F799C82F}" presName="dstNode" presStyleLbl="node1" presStyleIdx="0" presStyleCnt="4"/>
      <dgm:spPr/>
    </dgm:pt>
    <dgm:pt modelId="{0E02E5DC-545C-4E13-ACD1-3505D0AF64EB}" type="pres">
      <dgm:prSet presAssocID="{D145B0E7-23D4-44C2-8F25-8B1F8A66204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6EE1CF-A926-4E6E-976B-F42EEE9E3601}" type="pres">
      <dgm:prSet presAssocID="{D145B0E7-23D4-44C2-8F25-8B1F8A66204A}" presName="accent_1" presStyleCnt="0"/>
      <dgm:spPr/>
    </dgm:pt>
    <dgm:pt modelId="{A472858B-C650-4EA2-AE9A-0F8EF6F70461}" type="pres">
      <dgm:prSet presAssocID="{D145B0E7-23D4-44C2-8F25-8B1F8A66204A}" presName="accentRepeatNode" presStyleLbl="solidFgAcc1" presStyleIdx="0" presStyleCnt="4"/>
      <dgm:spPr/>
    </dgm:pt>
    <dgm:pt modelId="{B018E7E9-928E-430E-9D14-BC10B867EE14}" type="pres">
      <dgm:prSet presAssocID="{53CCF260-35C0-403A-BFDE-ED744073D9C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C1E0A2-80D8-4651-ACA0-D17BC282F5A3}" type="pres">
      <dgm:prSet presAssocID="{53CCF260-35C0-403A-BFDE-ED744073D9C5}" presName="accent_2" presStyleCnt="0"/>
      <dgm:spPr/>
    </dgm:pt>
    <dgm:pt modelId="{FECCBC15-EAA2-497F-891B-40DCDF93C19E}" type="pres">
      <dgm:prSet presAssocID="{53CCF260-35C0-403A-BFDE-ED744073D9C5}" presName="accentRepeatNode" presStyleLbl="solidFgAcc1" presStyleIdx="1" presStyleCnt="4"/>
      <dgm:spPr/>
    </dgm:pt>
    <dgm:pt modelId="{1F520EE1-8232-4335-930C-AD654B3F798F}" type="pres">
      <dgm:prSet presAssocID="{6FE6B512-E93C-428C-A218-7663BA89F18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6900E3-7232-4AEA-8D0E-F7B2392044A3}" type="pres">
      <dgm:prSet presAssocID="{6FE6B512-E93C-428C-A218-7663BA89F186}" presName="accent_3" presStyleCnt="0"/>
      <dgm:spPr/>
    </dgm:pt>
    <dgm:pt modelId="{4802A0FA-858C-4B2F-92EF-C99DD50ED145}" type="pres">
      <dgm:prSet presAssocID="{6FE6B512-E93C-428C-A218-7663BA89F186}" presName="accentRepeatNode" presStyleLbl="solidFgAcc1" presStyleIdx="2" presStyleCnt="4"/>
      <dgm:spPr/>
    </dgm:pt>
    <dgm:pt modelId="{6622CFAE-E973-4A36-9CF5-E26D5A34DFE2}" type="pres">
      <dgm:prSet presAssocID="{7ECFFFAC-38F9-4C1A-B429-5A7DD39F414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5C371B-A8E0-4D89-A7CF-2D92B342507A}" type="pres">
      <dgm:prSet presAssocID="{7ECFFFAC-38F9-4C1A-B429-5A7DD39F4146}" presName="accent_4" presStyleCnt="0"/>
      <dgm:spPr/>
    </dgm:pt>
    <dgm:pt modelId="{CC1D2C0C-02AC-4FAC-B748-109A0606054C}" type="pres">
      <dgm:prSet presAssocID="{7ECFFFAC-38F9-4C1A-B429-5A7DD39F4146}" presName="accentRepeatNode" presStyleLbl="solidFgAcc1" presStyleIdx="3" presStyleCnt="4"/>
      <dgm:spPr/>
    </dgm:pt>
  </dgm:ptLst>
  <dgm:cxnLst>
    <dgm:cxn modelId="{01926646-B3F8-48EC-B5FE-1182824F2F58}" type="presOf" srcId="{D145B0E7-23D4-44C2-8F25-8B1F8A66204A}" destId="{0E02E5DC-545C-4E13-ACD1-3505D0AF64EB}" srcOrd="0" destOrd="0" presId="urn:microsoft.com/office/officeart/2008/layout/VerticalCurvedList"/>
    <dgm:cxn modelId="{52BFE08F-18C0-4ECB-94B1-E83E6B2520A3}" srcId="{2D2DDDE8-E3AD-486C-9758-CA80F799C82F}" destId="{6FE6B512-E93C-428C-A218-7663BA89F186}" srcOrd="2" destOrd="0" parTransId="{502C5617-9B2E-46CC-9DC4-03761D299D19}" sibTransId="{5695656E-C66E-41BF-8535-56BB5A028342}"/>
    <dgm:cxn modelId="{359BF185-96A4-496B-8A57-E08B304C4EDC}" srcId="{2D2DDDE8-E3AD-486C-9758-CA80F799C82F}" destId="{7ECFFFAC-38F9-4C1A-B429-5A7DD39F4146}" srcOrd="3" destOrd="0" parTransId="{1C085C99-FB33-4213-9DA6-FC99B2178A88}" sibTransId="{8ADB4CDD-A281-4EF2-A1D3-EA3318DA7B76}"/>
    <dgm:cxn modelId="{18D706E2-1EB7-4196-88AC-9E488262BE67}" type="presOf" srcId="{53CCF260-35C0-403A-BFDE-ED744073D9C5}" destId="{B018E7E9-928E-430E-9D14-BC10B867EE14}" srcOrd="0" destOrd="0" presId="urn:microsoft.com/office/officeart/2008/layout/VerticalCurvedList"/>
    <dgm:cxn modelId="{0FB72786-A313-402D-9960-A7941D236659}" type="presOf" srcId="{6FE6B512-E93C-428C-A218-7663BA89F186}" destId="{1F520EE1-8232-4335-930C-AD654B3F798F}" srcOrd="0" destOrd="0" presId="urn:microsoft.com/office/officeart/2008/layout/VerticalCurvedList"/>
    <dgm:cxn modelId="{AB4E5D19-3954-48BF-8DE3-014C89075C60}" type="presOf" srcId="{4A311225-F1C1-4712-975B-446046807CDA}" destId="{831CAF19-5224-4698-85E0-D999EEF0DBA6}" srcOrd="0" destOrd="0" presId="urn:microsoft.com/office/officeart/2008/layout/VerticalCurvedList"/>
    <dgm:cxn modelId="{EA4C6A87-432B-41E5-9986-C6E70D4A11BA}" type="presOf" srcId="{2D2DDDE8-E3AD-486C-9758-CA80F799C82F}" destId="{44AA2CE2-FEAB-4E8A-8237-57BA9FF22DF1}" srcOrd="0" destOrd="0" presId="urn:microsoft.com/office/officeart/2008/layout/VerticalCurvedList"/>
    <dgm:cxn modelId="{BA68969E-79E8-444C-BC1F-852D494C3C8C}" srcId="{2D2DDDE8-E3AD-486C-9758-CA80F799C82F}" destId="{53CCF260-35C0-403A-BFDE-ED744073D9C5}" srcOrd="1" destOrd="0" parTransId="{EFA36190-AA9D-40E3-B6CE-075934B87AC5}" sibTransId="{E202879F-6F74-4001-9BB1-D2BCFF891841}"/>
    <dgm:cxn modelId="{8D273450-3446-42BE-BE8B-3A592C4FC624}" srcId="{2D2DDDE8-E3AD-486C-9758-CA80F799C82F}" destId="{D145B0E7-23D4-44C2-8F25-8B1F8A66204A}" srcOrd="0" destOrd="0" parTransId="{D686AA0A-6752-4274-9321-E787FAA274F5}" sibTransId="{4A311225-F1C1-4712-975B-446046807CDA}"/>
    <dgm:cxn modelId="{4C3419E5-EFAE-4532-A95A-258B7490FC6F}" type="presOf" srcId="{7ECFFFAC-38F9-4C1A-B429-5A7DD39F4146}" destId="{6622CFAE-E973-4A36-9CF5-E26D5A34DFE2}" srcOrd="0" destOrd="0" presId="urn:microsoft.com/office/officeart/2008/layout/VerticalCurvedList"/>
    <dgm:cxn modelId="{BDF4D8B1-FDB7-4D17-AE3E-7121CF9DB88B}" type="presParOf" srcId="{44AA2CE2-FEAB-4E8A-8237-57BA9FF22DF1}" destId="{DAC1A67A-E2E3-4FF7-BCD8-65B2034DBBEB}" srcOrd="0" destOrd="0" presId="urn:microsoft.com/office/officeart/2008/layout/VerticalCurvedList"/>
    <dgm:cxn modelId="{0A3248C7-E4CA-4A3B-B008-16C8212F4B20}" type="presParOf" srcId="{DAC1A67A-E2E3-4FF7-BCD8-65B2034DBBEB}" destId="{2BD9FA19-18B0-41DB-9C85-845E8F49AE59}" srcOrd="0" destOrd="0" presId="urn:microsoft.com/office/officeart/2008/layout/VerticalCurvedList"/>
    <dgm:cxn modelId="{462F788F-61A8-465C-8DF6-B0A946DE37F7}" type="presParOf" srcId="{2BD9FA19-18B0-41DB-9C85-845E8F49AE59}" destId="{18CEC477-A0A0-48E7-9605-AA2B22D5B05A}" srcOrd="0" destOrd="0" presId="urn:microsoft.com/office/officeart/2008/layout/VerticalCurvedList"/>
    <dgm:cxn modelId="{759F7192-CEA0-481C-BADA-DA0EAF2961AD}" type="presParOf" srcId="{2BD9FA19-18B0-41DB-9C85-845E8F49AE59}" destId="{831CAF19-5224-4698-85E0-D999EEF0DBA6}" srcOrd="1" destOrd="0" presId="urn:microsoft.com/office/officeart/2008/layout/VerticalCurvedList"/>
    <dgm:cxn modelId="{8E18BCC0-6270-430E-A4CE-7E947DF4A027}" type="presParOf" srcId="{2BD9FA19-18B0-41DB-9C85-845E8F49AE59}" destId="{BC328570-E43F-471D-BDB5-6F5897D955D9}" srcOrd="2" destOrd="0" presId="urn:microsoft.com/office/officeart/2008/layout/VerticalCurvedList"/>
    <dgm:cxn modelId="{D3C041CF-4E99-490C-84BD-F019E578EE14}" type="presParOf" srcId="{2BD9FA19-18B0-41DB-9C85-845E8F49AE59}" destId="{2215312D-CFCF-4669-8905-C51ABD39E1AA}" srcOrd="3" destOrd="0" presId="urn:microsoft.com/office/officeart/2008/layout/VerticalCurvedList"/>
    <dgm:cxn modelId="{9BF1CE7A-DA01-420F-B7A5-F46079E0F8D4}" type="presParOf" srcId="{DAC1A67A-E2E3-4FF7-BCD8-65B2034DBBEB}" destId="{0E02E5DC-545C-4E13-ACD1-3505D0AF64EB}" srcOrd="1" destOrd="0" presId="urn:microsoft.com/office/officeart/2008/layout/VerticalCurvedList"/>
    <dgm:cxn modelId="{B787AA9E-4A03-4BD5-A2F3-B0A67E83EEA8}" type="presParOf" srcId="{DAC1A67A-E2E3-4FF7-BCD8-65B2034DBBEB}" destId="{C96EE1CF-A926-4E6E-976B-F42EEE9E3601}" srcOrd="2" destOrd="0" presId="urn:microsoft.com/office/officeart/2008/layout/VerticalCurvedList"/>
    <dgm:cxn modelId="{50EB5C4F-D5C2-4A07-8F26-D051B1F76F8F}" type="presParOf" srcId="{C96EE1CF-A926-4E6E-976B-F42EEE9E3601}" destId="{A472858B-C650-4EA2-AE9A-0F8EF6F70461}" srcOrd="0" destOrd="0" presId="urn:microsoft.com/office/officeart/2008/layout/VerticalCurvedList"/>
    <dgm:cxn modelId="{4B49A7D9-F66F-425B-A12C-B3E9079F063E}" type="presParOf" srcId="{DAC1A67A-E2E3-4FF7-BCD8-65B2034DBBEB}" destId="{B018E7E9-928E-430E-9D14-BC10B867EE14}" srcOrd="3" destOrd="0" presId="urn:microsoft.com/office/officeart/2008/layout/VerticalCurvedList"/>
    <dgm:cxn modelId="{55152243-81EE-41A8-BFA5-1FC184FA5375}" type="presParOf" srcId="{DAC1A67A-E2E3-4FF7-BCD8-65B2034DBBEB}" destId="{C8C1E0A2-80D8-4651-ACA0-D17BC282F5A3}" srcOrd="4" destOrd="0" presId="urn:microsoft.com/office/officeart/2008/layout/VerticalCurvedList"/>
    <dgm:cxn modelId="{0F82E570-5B56-4D2B-ACDC-584D0E698F6B}" type="presParOf" srcId="{C8C1E0A2-80D8-4651-ACA0-D17BC282F5A3}" destId="{FECCBC15-EAA2-497F-891B-40DCDF93C19E}" srcOrd="0" destOrd="0" presId="urn:microsoft.com/office/officeart/2008/layout/VerticalCurvedList"/>
    <dgm:cxn modelId="{E33CA1A0-7914-45B7-8ED9-AFB48E0B9FDF}" type="presParOf" srcId="{DAC1A67A-E2E3-4FF7-BCD8-65B2034DBBEB}" destId="{1F520EE1-8232-4335-930C-AD654B3F798F}" srcOrd="5" destOrd="0" presId="urn:microsoft.com/office/officeart/2008/layout/VerticalCurvedList"/>
    <dgm:cxn modelId="{C4AE5123-72F3-48A3-A01F-3EB2ADFC7F8B}" type="presParOf" srcId="{DAC1A67A-E2E3-4FF7-BCD8-65B2034DBBEB}" destId="{A16900E3-7232-4AEA-8D0E-F7B2392044A3}" srcOrd="6" destOrd="0" presId="urn:microsoft.com/office/officeart/2008/layout/VerticalCurvedList"/>
    <dgm:cxn modelId="{89984DAB-C379-489E-91D9-0CB9AA5E01E1}" type="presParOf" srcId="{A16900E3-7232-4AEA-8D0E-F7B2392044A3}" destId="{4802A0FA-858C-4B2F-92EF-C99DD50ED145}" srcOrd="0" destOrd="0" presId="urn:microsoft.com/office/officeart/2008/layout/VerticalCurvedList"/>
    <dgm:cxn modelId="{4D6FDCC3-36EC-4346-983C-8C6F410DE2B1}" type="presParOf" srcId="{DAC1A67A-E2E3-4FF7-BCD8-65B2034DBBEB}" destId="{6622CFAE-E973-4A36-9CF5-E26D5A34DFE2}" srcOrd="7" destOrd="0" presId="urn:microsoft.com/office/officeart/2008/layout/VerticalCurvedList"/>
    <dgm:cxn modelId="{AE685042-5CBC-4DD5-8D10-2A29EDD3260E}" type="presParOf" srcId="{DAC1A67A-E2E3-4FF7-BCD8-65B2034DBBEB}" destId="{795C371B-A8E0-4D89-A7CF-2D92B342507A}" srcOrd="8" destOrd="0" presId="urn:microsoft.com/office/officeart/2008/layout/VerticalCurvedList"/>
    <dgm:cxn modelId="{BFEC92D5-C659-4F36-81D0-EC6610D87A64}" type="presParOf" srcId="{795C371B-A8E0-4D89-A7CF-2D92B342507A}" destId="{CC1D2C0C-02AC-4FAC-B748-109A060605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AA8342-399C-4208-A1F3-CC7C49C57890}" type="doc">
      <dgm:prSet loTypeId="urn:microsoft.com/office/officeart/2005/8/layout/orgChart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51F4164B-C723-4504-83CE-8ECA9889A947}">
      <dgm:prSet phldrT="[Text]"/>
      <dgm:spPr/>
      <dgm:t>
        <a:bodyPr/>
        <a:lstStyle/>
        <a:p>
          <a:r>
            <a:rPr lang="en-GB" dirty="0" smtClean="0"/>
            <a:t>Rulemaking tasks</a:t>
          </a:r>
          <a:endParaRPr lang="en-GB" dirty="0"/>
        </a:p>
      </dgm:t>
    </dgm:pt>
    <dgm:pt modelId="{87AE9631-A39E-44C7-82A5-B86FBA20A061}" type="parTrans" cxnId="{B0000EB2-FADC-4040-A8BA-9492E33B78C4}">
      <dgm:prSet/>
      <dgm:spPr/>
      <dgm:t>
        <a:bodyPr/>
        <a:lstStyle/>
        <a:p>
          <a:endParaRPr lang="en-GB"/>
        </a:p>
      </dgm:t>
    </dgm:pt>
    <dgm:pt modelId="{9330F2ED-B0A2-46E7-91CF-C9CFA58607E4}" type="sibTrans" cxnId="{B0000EB2-FADC-4040-A8BA-9492E33B78C4}">
      <dgm:prSet/>
      <dgm:spPr/>
      <dgm:t>
        <a:bodyPr/>
        <a:lstStyle/>
        <a:p>
          <a:endParaRPr lang="en-GB"/>
        </a:p>
      </dgm:t>
    </dgm:pt>
    <dgm:pt modelId="{CBBCB15B-9145-4CB5-89C1-F3EAE778AC39}">
      <dgm:prSet phldrT="[Text]"/>
      <dgm:spPr/>
      <dgm:t>
        <a:bodyPr/>
        <a:lstStyle/>
        <a:p>
          <a:r>
            <a:rPr lang="en-GB" dirty="0" smtClean="0"/>
            <a:t>Aerodrome operator &amp; oversight requirements</a:t>
          </a:r>
          <a:endParaRPr lang="en-GB" dirty="0"/>
        </a:p>
      </dgm:t>
    </dgm:pt>
    <dgm:pt modelId="{98254DAB-7633-40B3-B5B8-7A80EE4C6856}" type="parTrans" cxnId="{3B1E4CBB-0F07-4FEA-9581-4794AC8E3FDF}">
      <dgm:prSet/>
      <dgm:spPr/>
      <dgm:t>
        <a:bodyPr/>
        <a:lstStyle/>
        <a:p>
          <a:endParaRPr lang="en-GB"/>
        </a:p>
      </dgm:t>
    </dgm:pt>
    <dgm:pt modelId="{9DE93979-0E2B-4A40-9571-0D246C53F497}" type="sibTrans" cxnId="{3B1E4CBB-0F07-4FEA-9581-4794AC8E3FDF}">
      <dgm:prSet/>
      <dgm:spPr/>
      <dgm:t>
        <a:bodyPr/>
        <a:lstStyle/>
        <a:p>
          <a:endParaRPr lang="en-GB"/>
        </a:p>
      </dgm:t>
    </dgm:pt>
    <dgm:pt modelId="{A86CF107-E0DF-4E8A-98C0-BAFF8882C070}">
      <dgm:prSet phldrT="[Text]"/>
      <dgm:spPr/>
      <dgm:t>
        <a:bodyPr/>
        <a:lstStyle/>
        <a:p>
          <a:r>
            <a:rPr lang="en-GB" dirty="0" smtClean="0"/>
            <a:t>Aerodrome </a:t>
          </a:r>
          <a:r>
            <a:rPr lang="en-GB" dirty="0" smtClean="0"/>
            <a:t>operations</a:t>
          </a:r>
          <a:endParaRPr lang="en-GB" dirty="0"/>
        </a:p>
      </dgm:t>
    </dgm:pt>
    <dgm:pt modelId="{8D6E4FC7-161F-4729-BB09-4BC473EDFCE4}" type="parTrans" cxnId="{B4F550D3-CE56-41BC-8B2B-3841110ED54F}">
      <dgm:prSet/>
      <dgm:spPr/>
      <dgm:t>
        <a:bodyPr/>
        <a:lstStyle/>
        <a:p>
          <a:endParaRPr lang="en-GB"/>
        </a:p>
      </dgm:t>
    </dgm:pt>
    <dgm:pt modelId="{BBD5F1EA-5521-484D-A2FC-3EE8ABE786B9}" type="sibTrans" cxnId="{B4F550D3-CE56-41BC-8B2B-3841110ED54F}">
      <dgm:prSet/>
      <dgm:spPr/>
      <dgm:t>
        <a:bodyPr/>
        <a:lstStyle/>
        <a:p>
          <a:endParaRPr lang="en-GB"/>
        </a:p>
      </dgm:t>
    </dgm:pt>
    <dgm:pt modelId="{6BC8ED65-2BB7-423C-8CCA-60171C735C79}">
      <dgm:prSet phldrT="[Text]"/>
      <dgm:spPr/>
      <dgm:t>
        <a:bodyPr/>
        <a:lstStyle/>
        <a:p>
          <a:r>
            <a:rPr lang="en-GB" dirty="0" smtClean="0"/>
            <a:t>Aerodrome </a:t>
          </a:r>
          <a:r>
            <a:rPr lang="en-GB" dirty="0" smtClean="0"/>
            <a:t>design</a:t>
          </a:r>
          <a:endParaRPr lang="en-GB" dirty="0"/>
        </a:p>
      </dgm:t>
    </dgm:pt>
    <dgm:pt modelId="{F50451AA-EB7B-4945-96BF-3059F79EF4BD}" type="parTrans" cxnId="{357E90C4-7EED-4D04-BF57-9046B56E9EEC}">
      <dgm:prSet/>
      <dgm:spPr/>
      <dgm:t>
        <a:bodyPr/>
        <a:lstStyle/>
        <a:p>
          <a:endParaRPr lang="en-GB"/>
        </a:p>
      </dgm:t>
    </dgm:pt>
    <dgm:pt modelId="{0D960FE9-3E3C-4F5A-BEA5-732C81050C8E}" type="sibTrans" cxnId="{357E90C4-7EED-4D04-BF57-9046B56E9EEC}">
      <dgm:prSet/>
      <dgm:spPr/>
      <dgm:t>
        <a:bodyPr/>
        <a:lstStyle/>
        <a:p>
          <a:endParaRPr lang="en-GB"/>
        </a:p>
      </dgm:t>
    </dgm:pt>
    <dgm:pt modelId="{63CC2E5C-A7AC-42B0-893D-6A47D4D48FB5}" type="pres">
      <dgm:prSet presAssocID="{57AA8342-399C-4208-A1F3-CC7C49C578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536900B-638A-4657-960E-392022BE0DA1}" type="pres">
      <dgm:prSet presAssocID="{51F4164B-C723-4504-83CE-8ECA9889A947}" presName="hierRoot1" presStyleCnt="0">
        <dgm:presLayoutVars>
          <dgm:hierBranch val="init"/>
        </dgm:presLayoutVars>
      </dgm:prSet>
      <dgm:spPr/>
    </dgm:pt>
    <dgm:pt modelId="{4A1FB875-EE94-460A-B86D-A1B9BBA880BC}" type="pres">
      <dgm:prSet presAssocID="{51F4164B-C723-4504-83CE-8ECA9889A947}" presName="rootComposite1" presStyleCnt="0"/>
      <dgm:spPr/>
    </dgm:pt>
    <dgm:pt modelId="{8410E615-F48E-4C05-B438-F97CAC1DD707}" type="pres">
      <dgm:prSet presAssocID="{51F4164B-C723-4504-83CE-8ECA9889A947}" presName="rootText1" presStyleLbl="node0" presStyleIdx="0" presStyleCnt="1">
        <dgm:presLayoutVars>
          <dgm:chPref val="3"/>
        </dgm:presLayoutVars>
      </dgm:prSet>
      <dgm:spPr/>
    </dgm:pt>
    <dgm:pt modelId="{A0F03DD9-E4AE-48B0-8B22-4B3A60CB7AAE}" type="pres">
      <dgm:prSet presAssocID="{51F4164B-C723-4504-83CE-8ECA9889A947}" presName="rootConnector1" presStyleLbl="node1" presStyleIdx="0" presStyleCnt="0"/>
      <dgm:spPr/>
    </dgm:pt>
    <dgm:pt modelId="{B2289919-126A-4790-8E14-EBFA7E173806}" type="pres">
      <dgm:prSet presAssocID="{51F4164B-C723-4504-83CE-8ECA9889A947}" presName="hierChild2" presStyleCnt="0"/>
      <dgm:spPr/>
    </dgm:pt>
    <dgm:pt modelId="{943F1345-627C-40BA-BB83-4DC161A824C8}" type="pres">
      <dgm:prSet presAssocID="{98254DAB-7633-40B3-B5B8-7A80EE4C6856}" presName="Name37" presStyleLbl="parChTrans1D2" presStyleIdx="0" presStyleCnt="3"/>
      <dgm:spPr/>
    </dgm:pt>
    <dgm:pt modelId="{0E5B3F9C-AA87-4563-AE5A-1778F922B28E}" type="pres">
      <dgm:prSet presAssocID="{CBBCB15B-9145-4CB5-89C1-F3EAE778AC39}" presName="hierRoot2" presStyleCnt="0">
        <dgm:presLayoutVars>
          <dgm:hierBranch val="init"/>
        </dgm:presLayoutVars>
      </dgm:prSet>
      <dgm:spPr/>
    </dgm:pt>
    <dgm:pt modelId="{D5963373-181C-4BA7-A278-5E0F3E670B6E}" type="pres">
      <dgm:prSet presAssocID="{CBBCB15B-9145-4CB5-89C1-F3EAE778AC39}" presName="rootComposite" presStyleCnt="0"/>
      <dgm:spPr/>
    </dgm:pt>
    <dgm:pt modelId="{C3BD01BB-1F50-4957-8667-70B41736A15B}" type="pres">
      <dgm:prSet presAssocID="{CBBCB15B-9145-4CB5-89C1-F3EAE778AC3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ED1E14C-D6DF-4FF3-B1DF-CFD2B7C3095B}" type="pres">
      <dgm:prSet presAssocID="{CBBCB15B-9145-4CB5-89C1-F3EAE778AC39}" presName="rootConnector" presStyleLbl="node2" presStyleIdx="0" presStyleCnt="3"/>
      <dgm:spPr/>
    </dgm:pt>
    <dgm:pt modelId="{EFE08243-0E8F-4F96-A0B2-862C19484422}" type="pres">
      <dgm:prSet presAssocID="{CBBCB15B-9145-4CB5-89C1-F3EAE778AC39}" presName="hierChild4" presStyleCnt="0"/>
      <dgm:spPr/>
    </dgm:pt>
    <dgm:pt modelId="{21710188-C20A-478D-BB6A-A8FFB554F6FF}" type="pres">
      <dgm:prSet presAssocID="{CBBCB15B-9145-4CB5-89C1-F3EAE778AC39}" presName="hierChild5" presStyleCnt="0"/>
      <dgm:spPr/>
    </dgm:pt>
    <dgm:pt modelId="{0D78BEE6-CC56-45A0-84A7-EFCFB9B0DCF7}" type="pres">
      <dgm:prSet presAssocID="{8D6E4FC7-161F-4729-BB09-4BC473EDFCE4}" presName="Name37" presStyleLbl="parChTrans1D2" presStyleIdx="1" presStyleCnt="3"/>
      <dgm:spPr/>
    </dgm:pt>
    <dgm:pt modelId="{7FA9D657-1264-4CF2-BCD1-B9B672ED318F}" type="pres">
      <dgm:prSet presAssocID="{A86CF107-E0DF-4E8A-98C0-BAFF8882C070}" presName="hierRoot2" presStyleCnt="0">
        <dgm:presLayoutVars>
          <dgm:hierBranch val="init"/>
        </dgm:presLayoutVars>
      </dgm:prSet>
      <dgm:spPr/>
    </dgm:pt>
    <dgm:pt modelId="{644843E0-B809-4BD5-B43A-299655656A06}" type="pres">
      <dgm:prSet presAssocID="{A86CF107-E0DF-4E8A-98C0-BAFF8882C070}" presName="rootComposite" presStyleCnt="0"/>
      <dgm:spPr/>
    </dgm:pt>
    <dgm:pt modelId="{31390F62-95CB-4644-8934-19FA9BDE540B}" type="pres">
      <dgm:prSet presAssocID="{A86CF107-E0DF-4E8A-98C0-BAFF8882C07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B0556B2-3087-4471-9279-CEDAC017D9DD}" type="pres">
      <dgm:prSet presAssocID="{A86CF107-E0DF-4E8A-98C0-BAFF8882C070}" presName="rootConnector" presStyleLbl="node2" presStyleIdx="1" presStyleCnt="3"/>
      <dgm:spPr/>
    </dgm:pt>
    <dgm:pt modelId="{95364B9B-5EBC-4C41-84FA-276C3D3F3BB9}" type="pres">
      <dgm:prSet presAssocID="{A86CF107-E0DF-4E8A-98C0-BAFF8882C070}" presName="hierChild4" presStyleCnt="0"/>
      <dgm:spPr/>
    </dgm:pt>
    <dgm:pt modelId="{FD351FCE-B413-4C3B-AEB3-9D026AB9F055}" type="pres">
      <dgm:prSet presAssocID="{A86CF107-E0DF-4E8A-98C0-BAFF8882C070}" presName="hierChild5" presStyleCnt="0"/>
      <dgm:spPr/>
    </dgm:pt>
    <dgm:pt modelId="{565735AF-FCB4-410B-B838-E32E9B62CD25}" type="pres">
      <dgm:prSet presAssocID="{F50451AA-EB7B-4945-96BF-3059F79EF4BD}" presName="Name37" presStyleLbl="parChTrans1D2" presStyleIdx="2" presStyleCnt="3"/>
      <dgm:spPr/>
    </dgm:pt>
    <dgm:pt modelId="{4325BFCD-A8E4-4447-BC88-EBB8A32B57C5}" type="pres">
      <dgm:prSet presAssocID="{6BC8ED65-2BB7-423C-8CCA-60171C735C79}" presName="hierRoot2" presStyleCnt="0">
        <dgm:presLayoutVars>
          <dgm:hierBranch val="init"/>
        </dgm:presLayoutVars>
      </dgm:prSet>
      <dgm:spPr/>
    </dgm:pt>
    <dgm:pt modelId="{1A549327-463C-4285-8E66-5A0C1975773E}" type="pres">
      <dgm:prSet presAssocID="{6BC8ED65-2BB7-423C-8CCA-60171C735C79}" presName="rootComposite" presStyleCnt="0"/>
      <dgm:spPr/>
    </dgm:pt>
    <dgm:pt modelId="{1C9CC71D-7A46-4615-A6A8-793F0AC86E89}" type="pres">
      <dgm:prSet presAssocID="{6BC8ED65-2BB7-423C-8CCA-60171C735C7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4E245C8-74F3-4ED8-8653-DB071F06AA19}" type="pres">
      <dgm:prSet presAssocID="{6BC8ED65-2BB7-423C-8CCA-60171C735C79}" presName="rootConnector" presStyleLbl="node2" presStyleIdx="2" presStyleCnt="3"/>
      <dgm:spPr/>
    </dgm:pt>
    <dgm:pt modelId="{2F5B8437-512C-4CAA-AC86-FA905F127059}" type="pres">
      <dgm:prSet presAssocID="{6BC8ED65-2BB7-423C-8CCA-60171C735C79}" presName="hierChild4" presStyleCnt="0"/>
      <dgm:spPr/>
    </dgm:pt>
    <dgm:pt modelId="{039FA084-DF44-4D84-A243-8181BD57E6B6}" type="pres">
      <dgm:prSet presAssocID="{6BC8ED65-2BB7-423C-8CCA-60171C735C79}" presName="hierChild5" presStyleCnt="0"/>
      <dgm:spPr/>
    </dgm:pt>
    <dgm:pt modelId="{4CC4D732-CBEC-4BD6-BD4C-E6E59B1F8CCF}" type="pres">
      <dgm:prSet presAssocID="{51F4164B-C723-4504-83CE-8ECA9889A947}" presName="hierChild3" presStyleCnt="0"/>
      <dgm:spPr/>
    </dgm:pt>
  </dgm:ptLst>
  <dgm:cxnLst>
    <dgm:cxn modelId="{5681B6A3-20B7-4C76-975F-D192C6D0FAD5}" type="presOf" srcId="{8D6E4FC7-161F-4729-BB09-4BC473EDFCE4}" destId="{0D78BEE6-CC56-45A0-84A7-EFCFB9B0DCF7}" srcOrd="0" destOrd="0" presId="urn:microsoft.com/office/officeart/2005/8/layout/orgChart1"/>
    <dgm:cxn modelId="{83246B01-0EE5-47D1-955C-430EAC47546C}" type="presOf" srcId="{A86CF107-E0DF-4E8A-98C0-BAFF8882C070}" destId="{DB0556B2-3087-4471-9279-CEDAC017D9DD}" srcOrd="1" destOrd="0" presId="urn:microsoft.com/office/officeart/2005/8/layout/orgChart1"/>
    <dgm:cxn modelId="{97A1B175-C79E-4C0A-B1A5-19B655A36CC0}" type="presOf" srcId="{57AA8342-399C-4208-A1F3-CC7C49C57890}" destId="{63CC2E5C-A7AC-42B0-893D-6A47D4D48FB5}" srcOrd="0" destOrd="0" presId="urn:microsoft.com/office/officeart/2005/8/layout/orgChart1"/>
    <dgm:cxn modelId="{B0000EB2-FADC-4040-A8BA-9492E33B78C4}" srcId="{57AA8342-399C-4208-A1F3-CC7C49C57890}" destId="{51F4164B-C723-4504-83CE-8ECA9889A947}" srcOrd="0" destOrd="0" parTransId="{87AE9631-A39E-44C7-82A5-B86FBA20A061}" sibTransId="{9330F2ED-B0A2-46E7-91CF-C9CFA58607E4}"/>
    <dgm:cxn modelId="{0730E57C-B693-47B1-8B61-99A56D0192B1}" type="presOf" srcId="{F50451AA-EB7B-4945-96BF-3059F79EF4BD}" destId="{565735AF-FCB4-410B-B838-E32E9B62CD25}" srcOrd="0" destOrd="0" presId="urn:microsoft.com/office/officeart/2005/8/layout/orgChart1"/>
    <dgm:cxn modelId="{3B1E4CBB-0F07-4FEA-9581-4794AC8E3FDF}" srcId="{51F4164B-C723-4504-83CE-8ECA9889A947}" destId="{CBBCB15B-9145-4CB5-89C1-F3EAE778AC39}" srcOrd="0" destOrd="0" parTransId="{98254DAB-7633-40B3-B5B8-7A80EE4C6856}" sibTransId="{9DE93979-0E2B-4A40-9571-0D246C53F497}"/>
    <dgm:cxn modelId="{ADD806FB-DBDD-4808-8BD3-5EC358832119}" type="presOf" srcId="{CBBCB15B-9145-4CB5-89C1-F3EAE778AC39}" destId="{C3BD01BB-1F50-4957-8667-70B41736A15B}" srcOrd="0" destOrd="0" presId="urn:microsoft.com/office/officeart/2005/8/layout/orgChart1"/>
    <dgm:cxn modelId="{EF692A58-87AD-46B7-9AB6-4FDB87658B2B}" type="presOf" srcId="{51F4164B-C723-4504-83CE-8ECA9889A947}" destId="{8410E615-F48E-4C05-B438-F97CAC1DD707}" srcOrd="0" destOrd="0" presId="urn:microsoft.com/office/officeart/2005/8/layout/orgChart1"/>
    <dgm:cxn modelId="{B4F550D3-CE56-41BC-8B2B-3841110ED54F}" srcId="{51F4164B-C723-4504-83CE-8ECA9889A947}" destId="{A86CF107-E0DF-4E8A-98C0-BAFF8882C070}" srcOrd="1" destOrd="0" parTransId="{8D6E4FC7-161F-4729-BB09-4BC473EDFCE4}" sibTransId="{BBD5F1EA-5521-484D-A2FC-3EE8ABE786B9}"/>
    <dgm:cxn modelId="{730600D6-0002-465F-935A-1FF4CD664822}" type="presOf" srcId="{51F4164B-C723-4504-83CE-8ECA9889A947}" destId="{A0F03DD9-E4AE-48B0-8B22-4B3A60CB7AAE}" srcOrd="1" destOrd="0" presId="urn:microsoft.com/office/officeart/2005/8/layout/orgChart1"/>
    <dgm:cxn modelId="{98395BB8-F2AA-46BF-A87B-6BC87AAF1AD4}" type="presOf" srcId="{98254DAB-7633-40B3-B5B8-7A80EE4C6856}" destId="{943F1345-627C-40BA-BB83-4DC161A824C8}" srcOrd="0" destOrd="0" presId="urn:microsoft.com/office/officeart/2005/8/layout/orgChart1"/>
    <dgm:cxn modelId="{04EDE396-79B1-493A-8747-16A8C19283B6}" type="presOf" srcId="{6BC8ED65-2BB7-423C-8CCA-60171C735C79}" destId="{A4E245C8-74F3-4ED8-8653-DB071F06AA19}" srcOrd="1" destOrd="0" presId="urn:microsoft.com/office/officeart/2005/8/layout/orgChart1"/>
    <dgm:cxn modelId="{E4B2EDFF-F961-4BB6-B71E-4B3BD4D94B40}" type="presOf" srcId="{CBBCB15B-9145-4CB5-89C1-F3EAE778AC39}" destId="{9ED1E14C-D6DF-4FF3-B1DF-CFD2B7C3095B}" srcOrd="1" destOrd="0" presId="urn:microsoft.com/office/officeart/2005/8/layout/orgChart1"/>
    <dgm:cxn modelId="{ABFE6D14-90FF-4F42-BBE6-27C677AF9EEA}" type="presOf" srcId="{A86CF107-E0DF-4E8A-98C0-BAFF8882C070}" destId="{31390F62-95CB-4644-8934-19FA9BDE540B}" srcOrd="0" destOrd="0" presId="urn:microsoft.com/office/officeart/2005/8/layout/orgChart1"/>
    <dgm:cxn modelId="{357E90C4-7EED-4D04-BF57-9046B56E9EEC}" srcId="{51F4164B-C723-4504-83CE-8ECA9889A947}" destId="{6BC8ED65-2BB7-423C-8CCA-60171C735C79}" srcOrd="2" destOrd="0" parTransId="{F50451AA-EB7B-4945-96BF-3059F79EF4BD}" sibTransId="{0D960FE9-3E3C-4F5A-BEA5-732C81050C8E}"/>
    <dgm:cxn modelId="{BC7F453A-3443-4E71-A0E1-0CA885BAC02F}" type="presOf" srcId="{6BC8ED65-2BB7-423C-8CCA-60171C735C79}" destId="{1C9CC71D-7A46-4615-A6A8-793F0AC86E89}" srcOrd="0" destOrd="0" presId="urn:microsoft.com/office/officeart/2005/8/layout/orgChart1"/>
    <dgm:cxn modelId="{3BFDC92D-02DA-4831-AD8B-31266E617A84}" type="presParOf" srcId="{63CC2E5C-A7AC-42B0-893D-6A47D4D48FB5}" destId="{8536900B-638A-4657-960E-392022BE0DA1}" srcOrd="0" destOrd="0" presId="urn:microsoft.com/office/officeart/2005/8/layout/orgChart1"/>
    <dgm:cxn modelId="{1C778F97-6286-4A5A-A858-54C3A6EDD36D}" type="presParOf" srcId="{8536900B-638A-4657-960E-392022BE0DA1}" destId="{4A1FB875-EE94-460A-B86D-A1B9BBA880BC}" srcOrd="0" destOrd="0" presId="urn:microsoft.com/office/officeart/2005/8/layout/orgChart1"/>
    <dgm:cxn modelId="{24097733-6200-4F96-9817-3B0B97B215BC}" type="presParOf" srcId="{4A1FB875-EE94-460A-B86D-A1B9BBA880BC}" destId="{8410E615-F48E-4C05-B438-F97CAC1DD707}" srcOrd="0" destOrd="0" presId="urn:microsoft.com/office/officeart/2005/8/layout/orgChart1"/>
    <dgm:cxn modelId="{3F8ECEA8-3F45-49EE-A29F-E2820524AF9F}" type="presParOf" srcId="{4A1FB875-EE94-460A-B86D-A1B9BBA880BC}" destId="{A0F03DD9-E4AE-48B0-8B22-4B3A60CB7AAE}" srcOrd="1" destOrd="0" presId="urn:microsoft.com/office/officeart/2005/8/layout/orgChart1"/>
    <dgm:cxn modelId="{FF906214-5404-4FE2-8819-CB3F5197B553}" type="presParOf" srcId="{8536900B-638A-4657-960E-392022BE0DA1}" destId="{B2289919-126A-4790-8E14-EBFA7E173806}" srcOrd="1" destOrd="0" presId="urn:microsoft.com/office/officeart/2005/8/layout/orgChart1"/>
    <dgm:cxn modelId="{4FCB1F44-6470-42A9-9FD9-F32A62F02B39}" type="presParOf" srcId="{B2289919-126A-4790-8E14-EBFA7E173806}" destId="{943F1345-627C-40BA-BB83-4DC161A824C8}" srcOrd="0" destOrd="0" presId="urn:microsoft.com/office/officeart/2005/8/layout/orgChart1"/>
    <dgm:cxn modelId="{09E6F7F4-CF68-48DC-BAF3-15912B68F38A}" type="presParOf" srcId="{B2289919-126A-4790-8E14-EBFA7E173806}" destId="{0E5B3F9C-AA87-4563-AE5A-1778F922B28E}" srcOrd="1" destOrd="0" presId="urn:microsoft.com/office/officeart/2005/8/layout/orgChart1"/>
    <dgm:cxn modelId="{4DFACD2A-B7DC-442F-86F6-ACBAD6FA4625}" type="presParOf" srcId="{0E5B3F9C-AA87-4563-AE5A-1778F922B28E}" destId="{D5963373-181C-4BA7-A278-5E0F3E670B6E}" srcOrd="0" destOrd="0" presId="urn:microsoft.com/office/officeart/2005/8/layout/orgChart1"/>
    <dgm:cxn modelId="{026072B8-0FE5-45FF-BFBB-A11F33C08209}" type="presParOf" srcId="{D5963373-181C-4BA7-A278-5E0F3E670B6E}" destId="{C3BD01BB-1F50-4957-8667-70B41736A15B}" srcOrd="0" destOrd="0" presId="urn:microsoft.com/office/officeart/2005/8/layout/orgChart1"/>
    <dgm:cxn modelId="{4C45932F-4C27-494E-97F3-38EEB2F0A82A}" type="presParOf" srcId="{D5963373-181C-4BA7-A278-5E0F3E670B6E}" destId="{9ED1E14C-D6DF-4FF3-B1DF-CFD2B7C3095B}" srcOrd="1" destOrd="0" presId="urn:microsoft.com/office/officeart/2005/8/layout/orgChart1"/>
    <dgm:cxn modelId="{C48033CC-3387-496B-A1FD-930E0DE22EA2}" type="presParOf" srcId="{0E5B3F9C-AA87-4563-AE5A-1778F922B28E}" destId="{EFE08243-0E8F-4F96-A0B2-862C19484422}" srcOrd="1" destOrd="0" presId="urn:microsoft.com/office/officeart/2005/8/layout/orgChart1"/>
    <dgm:cxn modelId="{85D95BB8-2FD1-4C7E-ADBB-89AC4C1E3FEA}" type="presParOf" srcId="{0E5B3F9C-AA87-4563-AE5A-1778F922B28E}" destId="{21710188-C20A-478D-BB6A-A8FFB554F6FF}" srcOrd="2" destOrd="0" presId="urn:microsoft.com/office/officeart/2005/8/layout/orgChart1"/>
    <dgm:cxn modelId="{5F156807-B71D-492D-BE24-18301DD6BC54}" type="presParOf" srcId="{B2289919-126A-4790-8E14-EBFA7E173806}" destId="{0D78BEE6-CC56-45A0-84A7-EFCFB9B0DCF7}" srcOrd="2" destOrd="0" presId="urn:microsoft.com/office/officeart/2005/8/layout/orgChart1"/>
    <dgm:cxn modelId="{E6AE319F-2D99-4851-9D38-D589E57C2E1F}" type="presParOf" srcId="{B2289919-126A-4790-8E14-EBFA7E173806}" destId="{7FA9D657-1264-4CF2-BCD1-B9B672ED318F}" srcOrd="3" destOrd="0" presId="urn:microsoft.com/office/officeart/2005/8/layout/orgChart1"/>
    <dgm:cxn modelId="{41EBCA4C-2A00-42BE-AF7A-CC8903026CE4}" type="presParOf" srcId="{7FA9D657-1264-4CF2-BCD1-B9B672ED318F}" destId="{644843E0-B809-4BD5-B43A-299655656A06}" srcOrd="0" destOrd="0" presId="urn:microsoft.com/office/officeart/2005/8/layout/orgChart1"/>
    <dgm:cxn modelId="{9EB480FA-CCD1-4555-BAAA-5F47AE47DDA9}" type="presParOf" srcId="{644843E0-B809-4BD5-B43A-299655656A06}" destId="{31390F62-95CB-4644-8934-19FA9BDE540B}" srcOrd="0" destOrd="0" presId="urn:microsoft.com/office/officeart/2005/8/layout/orgChart1"/>
    <dgm:cxn modelId="{8D701EF5-3573-4EA5-973D-215BCCA8CA36}" type="presParOf" srcId="{644843E0-B809-4BD5-B43A-299655656A06}" destId="{DB0556B2-3087-4471-9279-CEDAC017D9DD}" srcOrd="1" destOrd="0" presId="urn:microsoft.com/office/officeart/2005/8/layout/orgChart1"/>
    <dgm:cxn modelId="{88D93B8E-FF9A-49A8-95C5-73E8BD77C97D}" type="presParOf" srcId="{7FA9D657-1264-4CF2-BCD1-B9B672ED318F}" destId="{95364B9B-5EBC-4C41-84FA-276C3D3F3BB9}" srcOrd="1" destOrd="0" presId="urn:microsoft.com/office/officeart/2005/8/layout/orgChart1"/>
    <dgm:cxn modelId="{9F9DAABD-2E35-43BD-BDEC-06BBCBB43B8F}" type="presParOf" srcId="{7FA9D657-1264-4CF2-BCD1-B9B672ED318F}" destId="{FD351FCE-B413-4C3B-AEB3-9D026AB9F055}" srcOrd="2" destOrd="0" presId="urn:microsoft.com/office/officeart/2005/8/layout/orgChart1"/>
    <dgm:cxn modelId="{C363E3C2-EEBC-4C19-8594-490539F710FB}" type="presParOf" srcId="{B2289919-126A-4790-8E14-EBFA7E173806}" destId="{565735AF-FCB4-410B-B838-E32E9B62CD25}" srcOrd="4" destOrd="0" presId="urn:microsoft.com/office/officeart/2005/8/layout/orgChart1"/>
    <dgm:cxn modelId="{CB87DA6B-9276-4F4B-961B-9F0652BC2101}" type="presParOf" srcId="{B2289919-126A-4790-8E14-EBFA7E173806}" destId="{4325BFCD-A8E4-4447-BC88-EBB8A32B57C5}" srcOrd="5" destOrd="0" presId="urn:microsoft.com/office/officeart/2005/8/layout/orgChart1"/>
    <dgm:cxn modelId="{1CA8C78E-0AD8-4726-946A-3E00D68423FC}" type="presParOf" srcId="{4325BFCD-A8E4-4447-BC88-EBB8A32B57C5}" destId="{1A549327-463C-4285-8E66-5A0C1975773E}" srcOrd="0" destOrd="0" presId="urn:microsoft.com/office/officeart/2005/8/layout/orgChart1"/>
    <dgm:cxn modelId="{B9169692-4A1C-488D-81B1-12F5CDF67CF8}" type="presParOf" srcId="{1A549327-463C-4285-8E66-5A0C1975773E}" destId="{1C9CC71D-7A46-4615-A6A8-793F0AC86E89}" srcOrd="0" destOrd="0" presId="urn:microsoft.com/office/officeart/2005/8/layout/orgChart1"/>
    <dgm:cxn modelId="{F2B38059-7288-4E68-8BE3-EE88C83887FD}" type="presParOf" srcId="{1A549327-463C-4285-8E66-5A0C1975773E}" destId="{A4E245C8-74F3-4ED8-8653-DB071F06AA19}" srcOrd="1" destOrd="0" presId="urn:microsoft.com/office/officeart/2005/8/layout/orgChart1"/>
    <dgm:cxn modelId="{7124D7F9-E21B-4A2B-9731-09FC5894D762}" type="presParOf" srcId="{4325BFCD-A8E4-4447-BC88-EBB8A32B57C5}" destId="{2F5B8437-512C-4CAA-AC86-FA905F127059}" srcOrd="1" destOrd="0" presId="urn:microsoft.com/office/officeart/2005/8/layout/orgChart1"/>
    <dgm:cxn modelId="{EE76F045-6599-4E1A-AE3D-B9364025C39E}" type="presParOf" srcId="{4325BFCD-A8E4-4447-BC88-EBB8A32B57C5}" destId="{039FA084-DF44-4D84-A243-8181BD57E6B6}" srcOrd="2" destOrd="0" presId="urn:microsoft.com/office/officeart/2005/8/layout/orgChart1"/>
    <dgm:cxn modelId="{FB5DAFC1-24B9-493B-A894-C26BA2E364B5}" type="presParOf" srcId="{8536900B-638A-4657-960E-392022BE0DA1}" destId="{4CC4D732-CBEC-4BD6-BD4C-E6E59B1F8C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B8206B-BAF3-4D56-BFB1-DED87EA64884}" type="doc">
      <dgm:prSet loTypeId="urn:microsoft.com/office/officeart/2005/8/layout/process1" loCatId="process" qsTypeId="urn:microsoft.com/office/officeart/2005/8/quickstyle/simple1#2" qsCatId="simple" csTypeId="urn:microsoft.com/office/officeart/2005/8/colors/accent6_5" csCatId="accent6" phldr="1"/>
      <dgm:spPr/>
    </dgm:pt>
    <dgm:pt modelId="{C99DFC94-F400-45B7-9F6E-F37808725B4A}">
      <dgm:prSet phldrT="[Text]" custT="1"/>
      <dgm:spPr/>
      <dgm:t>
        <a:bodyPr/>
        <a:lstStyle/>
        <a:p>
          <a:r>
            <a:rPr lang="en-GB" sz="2000" dirty="0" smtClean="0"/>
            <a:t>BR extended to </a:t>
          </a:r>
          <a:r>
            <a:rPr lang="en-GB" sz="2000" dirty="0" smtClean="0"/>
            <a:t>ADR</a:t>
          </a:r>
          <a:endParaRPr lang="en-GB" sz="2000" dirty="0"/>
        </a:p>
      </dgm:t>
    </dgm:pt>
    <dgm:pt modelId="{9D6685B3-E35D-4C97-B88F-A32B327FFECE}" type="parTrans" cxnId="{D7B9E22D-0FDD-4B3B-AF17-E72209B955E0}">
      <dgm:prSet/>
      <dgm:spPr/>
      <dgm:t>
        <a:bodyPr/>
        <a:lstStyle/>
        <a:p>
          <a:endParaRPr lang="en-GB"/>
        </a:p>
      </dgm:t>
    </dgm:pt>
    <dgm:pt modelId="{CD41721F-B0A3-4595-843D-9CA81AB649DA}" type="sibTrans" cxnId="{D7B9E22D-0FDD-4B3B-AF17-E72209B955E0}">
      <dgm:prSet/>
      <dgm:spPr/>
      <dgm:t>
        <a:bodyPr/>
        <a:lstStyle/>
        <a:p>
          <a:endParaRPr lang="en-GB"/>
        </a:p>
      </dgm:t>
    </dgm:pt>
    <dgm:pt modelId="{64C2A4E0-FE42-48D8-8FCE-3CC77D577E91}">
      <dgm:prSet phldrT="[Text]" custT="1"/>
      <dgm:spPr/>
      <dgm:t>
        <a:bodyPr/>
        <a:lstStyle/>
        <a:p>
          <a:r>
            <a:rPr lang="en-GB" sz="2000" dirty="0" smtClean="0"/>
            <a:t>Preparation by EASA</a:t>
          </a:r>
          <a:endParaRPr lang="en-GB" sz="2000" dirty="0"/>
        </a:p>
      </dgm:t>
    </dgm:pt>
    <dgm:pt modelId="{C90E9BB0-2BDA-421F-9611-3DA7E2CCF02E}" type="parTrans" cxnId="{AEFAA604-B4BE-44B0-9A4E-EDCC2CD7C03F}">
      <dgm:prSet/>
      <dgm:spPr/>
      <dgm:t>
        <a:bodyPr/>
        <a:lstStyle/>
        <a:p>
          <a:endParaRPr lang="en-GB"/>
        </a:p>
      </dgm:t>
    </dgm:pt>
    <dgm:pt modelId="{D29533B4-85D0-48A5-A697-49B34A421092}" type="sibTrans" cxnId="{AEFAA604-B4BE-44B0-9A4E-EDCC2CD7C03F}">
      <dgm:prSet/>
      <dgm:spPr/>
      <dgm:t>
        <a:bodyPr/>
        <a:lstStyle/>
        <a:p>
          <a:endParaRPr lang="en-GB"/>
        </a:p>
      </dgm:t>
    </dgm:pt>
    <dgm:pt modelId="{D3F7A959-1F4A-4BDE-B4B9-A9D64E6A8DFC}">
      <dgm:prSet phldrT="[Text]" custT="1"/>
      <dgm:spPr/>
      <dgm:t>
        <a:bodyPr/>
        <a:lstStyle/>
        <a:p>
          <a:r>
            <a:rPr lang="en-GB" sz="2000" dirty="0" smtClean="0"/>
            <a:t>Adoption process (comitology)</a:t>
          </a:r>
          <a:endParaRPr lang="en-GB" sz="2000" dirty="0"/>
        </a:p>
      </dgm:t>
    </dgm:pt>
    <dgm:pt modelId="{A3B48D9C-76B1-415B-AF0A-CAAE8570636F}" type="parTrans" cxnId="{561DDB5D-539C-48C9-9D7F-A5BC4331A172}">
      <dgm:prSet/>
      <dgm:spPr/>
      <dgm:t>
        <a:bodyPr/>
        <a:lstStyle/>
        <a:p>
          <a:endParaRPr lang="en-GB"/>
        </a:p>
      </dgm:t>
    </dgm:pt>
    <dgm:pt modelId="{B493A9CF-1136-40CB-9814-A08E0CCAA0CA}" type="sibTrans" cxnId="{561DDB5D-539C-48C9-9D7F-A5BC4331A172}">
      <dgm:prSet/>
      <dgm:spPr/>
      <dgm:t>
        <a:bodyPr/>
        <a:lstStyle/>
        <a:p>
          <a:endParaRPr lang="en-GB"/>
        </a:p>
      </dgm:t>
    </dgm:pt>
    <dgm:pt modelId="{520B1F14-07CA-4281-B533-8C52C6B346D3}" type="pres">
      <dgm:prSet presAssocID="{0CB8206B-BAF3-4D56-BFB1-DED87EA64884}" presName="Name0" presStyleCnt="0">
        <dgm:presLayoutVars>
          <dgm:dir/>
          <dgm:resizeHandles val="exact"/>
        </dgm:presLayoutVars>
      </dgm:prSet>
      <dgm:spPr/>
    </dgm:pt>
    <dgm:pt modelId="{40AC29AF-3A98-483A-85A6-EFAA31F69198}" type="pres">
      <dgm:prSet presAssocID="{C99DFC94-F400-45B7-9F6E-F37808725B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6AB504-7FEE-4605-AF03-79AD25D4C82C}" type="pres">
      <dgm:prSet presAssocID="{CD41721F-B0A3-4595-843D-9CA81AB649DA}" presName="sibTrans" presStyleLbl="sibTrans2D1" presStyleIdx="0" presStyleCnt="2"/>
      <dgm:spPr/>
      <dgm:t>
        <a:bodyPr/>
        <a:lstStyle/>
        <a:p>
          <a:endParaRPr lang="en-GB"/>
        </a:p>
      </dgm:t>
    </dgm:pt>
    <dgm:pt modelId="{4B165923-AFFE-406D-8F0D-F87086335E4C}" type="pres">
      <dgm:prSet presAssocID="{CD41721F-B0A3-4595-843D-9CA81AB649DA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BFCD7132-5551-4B7D-A2C6-B6CA4353F3BE}" type="pres">
      <dgm:prSet presAssocID="{64C2A4E0-FE42-48D8-8FCE-3CC77D577E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0FEC76-3B35-42DC-AED3-A01D7AD5913A}" type="pres">
      <dgm:prSet presAssocID="{D29533B4-85D0-48A5-A697-49B34A421092}" presName="sibTrans" presStyleLbl="sibTrans2D1" presStyleIdx="1" presStyleCnt="2"/>
      <dgm:spPr/>
      <dgm:t>
        <a:bodyPr/>
        <a:lstStyle/>
        <a:p>
          <a:endParaRPr lang="en-GB"/>
        </a:p>
      </dgm:t>
    </dgm:pt>
    <dgm:pt modelId="{535DF102-0B9D-4B59-98C0-30D5D31BF103}" type="pres">
      <dgm:prSet presAssocID="{D29533B4-85D0-48A5-A697-49B34A421092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C3379738-D07D-4252-A0FF-CDB4191FFEF9}" type="pres">
      <dgm:prSet presAssocID="{D3F7A959-1F4A-4BDE-B4B9-A9D64E6A8DF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86C395F-D9A9-40E9-9FF8-3F6768DB26FC}" type="presOf" srcId="{0CB8206B-BAF3-4D56-BFB1-DED87EA64884}" destId="{520B1F14-07CA-4281-B533-8C52C6B346D3}" srcOrd="0" destOrd="0" presId="urn:microsoft.com/office/officeart/2005/8/layout/process1"/>
    <dgm:cxn modelId="{74D5BCF6-884D-4811-9495-2EDE3FA703C2}" type="presOf" srcId="{64C2A4E0-FE42-48D8-8FCE-3CC77D577E91}" destId="{BFCD7132-5551-4B7D-A2C6-B6CA4353F3BE}" srcOrd="0" destOrd="0" presId="urn:microsoft.com/office/officeart/2005/8/layout/process1"/>
    <dgm:cxn modelId="{AEFAA604-B4BE-44B0-9A4E-EDCC2CD7C03F}" srcId="{0CB8206B-BAF3-4D56-BFB1-DED87EA64884}" destId="{64C2A4E0-FE42-48D8-8FCE-3CC77D577E91}" srcOrd="1" destOrd="0" parTransId="{C90E9BB0-2BDA-421F-9611-3DA7E2CCF02E}" sibTransId="{D29533B4-85D0-48A5-A697-49B34A421092}"/>
    <dgm:cxn modelId="{C23E6C4E-A0C9-4B84-B296-852C4AA3FDD4}" type="presOf" srcId="{D3F7A959-1F4A-4BDE-B4B9-A9D64E6A8DFC}" destId="{C3379738-D07D-4252-A0FF-CDB4191FFEF9}" srcOrd="0" destOrd="0" presId="urn:microsoft.com/office/officeart/2005/8/layout/process1"/>
    <dgm:cxn modelId="{69746327-6693-40F9-8FEE-8E91B16AC071}" type="presOf" srcId="{D29533B4-85D0-48A5-A697-49B34A421092}" destId="{535DF102-0B9D-4B59-98C0-30D5D31BF103}" srcOrd="1" destOrd="0" presId="urn:microsoft.com/office/officeart/2005/8/layout/process1"/>
    <dgm:cxn modelId="{561DDB5D-539C-48C9-9D7F-A5BC4331A172}" srcId="{0CB8206B-BAF3-4D56-BFB1-DED87EA64884}" destId="{D3F7A959-1F4A-4BDE-B4B9-A9D64E6A8DFC}" srcOrd="2" destOrd="0" parTransId="{A3B48D9C-76B1-415B-AF0A-CAAE8570636F}" sibTransId="{B493A9CF-1136-40CB-9814-A08E0CCAA0CA}"/>
    <dgm:cxn modelId="{D43F8871-EF5B-40A5-94A3-991926F64F4A}" type="presOf" srcId="{CD41721F-B0A3-4595-843D-9CA81AB649DA}" destId="{4E6AB504-7FEE-4605-AF03-79AD25D4C82C}" srcOrd="0" destOrd="0" presId="urn:microsoft.com/office/officeart/2005/8/layout/process1"/>
    <dgm:cxn modelId="{D7B9E22D-0FDD-4B3B-AF17-E72209B955E0}" srcId="{0CB8206B-BAF3-4D56-BFB1-DED87EA64884}" destId="{C99DFC94-F400-45B7-9F6E-F37808725B4A}" srcOrd="0" destOrd="0" parTransId="{9D6685B3-E35D-4C97-B88F-A32B327FFECE}" sibTransId="{CD41721F-B0A3-4595-843D-9CA81AB649DA}"/>
    <dgm:cxn modelId="{DBBF9721-D23E-4CBE-A107-C01255FA0AC6}" type="presOf" srcId="{C99DFC94-F400-45B7-9F6E-F37808725B4A}" destId="{40AC29AF-3A98-483A-85A6-EFAA31F69198}" srcOrd="0" destOrd="0" presId="urn:microsoft.com/office/officeart/2005/8/layout/process1"/>
    <dgm:cxn modelId="{976C29F9-4E99-4DCC-A2F0-9D3C16DD946A}" type="presOf" srcId="{CD41721F-B0A3-4595-843D-9CA81AB649DA}" destId="{4B165923-AFFE-406D-8F0D-F87086335E4C}" srcOrd="1" destOrd="0" presId="urn:microsoft.com/office/officeart/2005/8/layout/process1"/>
    <dgm:cxn modelId="{08ABE303-F5C7-49C7-87DF-E9B302D62149}" type="presOf" srcId="{D29533B4-85D0-48A5-A697-49B34A421092}" destId="{990FEC76-3B35-42DC-AED3-A01D7AD5913A}" srcOrd="0" destOrd="0" presId="urn:microsoft.com/office/officeart/2005/8/layout/process1"/>
    <dgm:cxn modelId="{4966A0A8-4553-4527-A632-81E8ECEE03C3}" type="presParOf" srcId="{520B1F14-07CA-4281-B533-8C52C6B346D3}" destId="{40AC29AF-3A98-483A-85A6-EFAA31F69198}" srcOrd="0" destOrd="0" presId="urn:microsoft.com/office/officeart/2005/8/layout/process1"/>
    <dgm:cxn modelId="{1600528D-E013-4343-8C75-AEB212BE920C}" type="presParOf" srcId="{520B1F14-07CA-4281-B533-8C52C6B346D3}" destId="{4E6AB504-7FEE-4605-AF03-79AD25D4C82C}" srcOrd="1" destOrd="0" presId="urn:microsoft.com/office/officeart/2005/8/layout/process1"/>
    <dgm:cxn modelId="{932B7335-BCDF-4BDD-8C75-1E5A72BAD2C9}" type="presParOf" srcId="{4E6AB504-7FEE-4605-AF03-79AD25D4C82C}" destId="{4B165923-AFFE-406D-8F0D-F87086335E4C}" srcOrd="0" destOrd="0" presId="urn:microsoft.com/office/officeart/2005/8/layout/process1"/>
    <dgm:cxn modelId="{1945D9E3-EEF4-49E3-B169-660210172F47}" type="presParOf" srcId="{520B1F14-07CA-4281-B533-8C52C6B346D3}" destId="{BFCD7132-5551-4B7D-A2C6-B6CA4353F3BE}" srcOrd="2" destOrd="0" presId="urn:microsoft.com/office/officeart/2005/8/layout/process1"/>
    <dgm:cxn modelId="{78DCDA0E-5189-4441-BE60-83E99D7704BC}" type="presParOf" srcId="{520B1F14-07CA-4281-B533-8C52C6B346D3}" destId="{990FEC76-3B35-42DC-AED3-A01D7AD5913A}" srcOrd="3" destOrd="0" presId="urn:microsoft.com/office/officeart/2005/8/layout/process1"/>
    <dgm:cxn modelId="{C651952C-C66B-48EB-BBE2-ABC96183AD36}" type="presParOf" srcId="{990FEC76-3B35-42DC-AED3-A01D7AD5913A}" destId="{535DF102-0B9D-4B59-98C0-30D5D31BF103}" srcOrd="0" destOrd="0" presId="urn:microsoft.com/office/officeart/2005/8/layout/process1"/>
    <dgm:cxn modelId="{773C7DCD-F649-4AAC-9F73-6ABB3EA42148}" type="presParOf" srcId="{520B1F14-07CA-4281-B533-8C52C6B346D3}" destId="{C3379738-D07D-4252-A0FF-CDB4191FFE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2DDDE8-E3AD-486C-9758-CA80F799C82F}" type="doc">
      <dgm:prSet loTypeId="urn:microsoft.com/office/officeart/2008/layout/VerticalCurvedList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D145B0E7-23D4-44C2-8F25-8B1F8A66204A}">
      <dgm:prSet phldrT="[Text]"/>
      <dgm:spPr/>
      <dgm:t>
        <a:bodyPr/>
        <a:lstStyle/>
        <a:p>
          <a:r>
            <a:rPr lang="en-GB" dirty="0" smtClean="0"/>
            <a:t>NPA </a:t>
          </a:r>
          <a:r>
            <a:rPr lang="en-GB" dirty="0" smtClean="0"/>
            <a:t>– Dec 2011</a:t>
          </a:r>
          <a:endParaRPr lang="en-GB" dirty="0"/>
        </a:p>
      </dgm:t>
    </dgm:pt>
    <dgm:pt modelId="{D686AA0A-6752-4274-9321-E787FAA274F5}" type="parTrans" cxnId="{8D273450-3446-42BE-BE8B-3A592C4FC624}">
      <dgm:prSet/>
      <dgm:spPr/>
      <dgm:t>
        <a:bodyPr/>
        <a:lstStyle/>
        <a:p>
          <a:endParaRPr lang="en-GB"/>
        </a:p>
      </dgm:t>
    </dgm:pt>
    <dgm:pt modelId="{4A311225-F1C1-4712-975B-446046807CDA}" type="sibTrans" cxnId="{8D273450-3446-42BE-BE8B-3A592C4FC624}">
      <dgm:prSet/>
      <dgm:spPr/>
      <dgm:t>
        <a:bodyPr/>
        <a:lstStyle/>
        <a:p>
          <a:endParaRPr lang="en-GB"/>
        </a:p>
      </dgm:t>
    </dgm:pt>
    <dgm:pt modelId="{53CCF260-35C0-403A-BFDE-ED744073D9C5}">
      <dgm:prSet phldrT="[Text]"/>
      <dgm:spPr/>
      <dgm:t>
        <a:bodyPr/>
        <a:lstStyle/>
        <a:p>
          <a:r>
            <a:rPr lang="en-GB" dirty="0" smtClean="0"/>
            <a:t>Opinion – </a:t>
          </a:r>
          <a:r>
            <a:rPr lang="en-GB" dirty="0" smtClean="0"/>
            <a:t>Q1 </a:t>
          </a:r>
          <a:r>
            <a:rPr lang="en-GB" dirty="0" smtClean="0"/>
            <a:t>2013</a:t>
          </a:r>
          <a:endParaRPr lang="en-GB" dirty="0"/>
        </a:p>
      </dgm:t>
    </dgm:pt>
    <dgm:pt modelId="{EFA36190-AA9D-40E3-B6CE-075934B87AC5}" type="parTrans" cxnId="{BA68969E-79E8-444C-BC1F-852D494C3C8C}">
      <dgm:prSet/>
      <dgm:spPr/>
      <dgm:t>
        <a:bodyPr/>
        <a:lstStyle/>
        <a:p>
          <a:endParaRPr lang="en-GB"/>
        </a:p>
      </dgm:t>
    </dgm:pt>
    <dgm:pt modelId="{E202879F-6F74-4001-9BB1-D2BCFF891841}" type="sibTrans" cxnId="{BA68969E-79E8-444C-BC1F-852D494C3C8C}">
      <dgm:prSet/>
      <dgm:spPr/>
      <dgm:t>
        <a:bodyPr/>
        <a:lstStyle/>
        <a:p>
          <a:endParaRPr lang="en-GB"/>
        </a:p>
      </dgm:t>
    </dgm:pt>
    <dgm:pt modelId="{6FE6B512-E93C-428C-A218-7663BA89F186}">
      <dgm:prSet phldrT="[Text]"/>
      <dgm:spPr/>
      <dgm:t>
        <a:bodyPr/>
        <a:lstStyle/>
        <a:p>
          <a:r>
            <a:rPr lang="en-GB" dirty="0" smtClean="0"/>
            <a:t>EASA Committee – </a:t>
          </a:r>
          <a:r>
            <a:rPr lang="en-GB" dirty="0" smtClean="0"/>
            <a:t>during 2013</a:t>
          </a:r>
          <a:endParaRPr lang="en-GB" dirty="0"/>
        </a:p>
      </dgm:t>
    </dgm:pt>
    <dgm:pt modelId="{502C5617-9B2E-46CC-9DC4-03761D299D19}" type="parTrans" cxnId="{52BFE08F-18C0-4ECB-94B1-E83E6B2520A3}">
      <dgm:prSet/>
      <dgm:spPr/>
      <dgm:t>
        <a:bodyPr/>
        <a:lstStyle/>
        <a:p>
          <a:endParaRPr lang="en-GB"/>
        </a:p>
      </dgm:t>
    </dgm:pt>
    <dgm:pt modelId="{5695656E-C66E-41BF-8535-56BB5A028342}" type="sibTrans" cxnId="{52BFE08F-18C0-4ECB-94B1-E83E6B2520A3}">
      <dgm:prSet/>
      <dgm:spPr/>
      <dgm:t>
        <a:bodyPr/>
        <a:lstStyle/>
        <a:p>
          <a:endParaRPr lang="en-GB"/>
        </a:p>
      </dgm:t>
    </dgm:pt>
    <dgm:pt modelId="{7ECFFFAC-38F9-4C1A-B429-5A7DD39F4146}">
      <dgm:prSet/>
      <dgm:spPr/>
      <dgm:t>
        <a:bodyPr/>
        <a:lstStyle/>
        <a:p>
          <a:r>
            <a:rPr lang="en-GB" dirty="0" smtClean="0"/>
            <a:t>Entry into force - TBD</a:t>
          </a:r>
          <a:endParaRPr lang="en-GB" dirty="0"/>
        </a:p>
      </dgm:t>
    </dgm:pt>
    <dgm:pt modelId="{1C085C99-FB33-4213-9DA6-FC99B2178A88}" type="parTrans" cxnId="{359BF185-96A4-496B-8A57-E08B304C4EDC}">
      <dgm:prSet/>
      <dgm:spPr/>
      <dgm:t>
        <a:bodyPr/>
        <a:lstStyle/>
        <a:p>
          <a:endParaRPr lang="en-GB"/>
        </a:p>
      </dgm:t>
    </dgm:pt>
    <dgm:pt modelId="{8ADB4CDD-A281-4EF2-A1D3-EA3318DA7B76}" type="sibTrans" cxnId="{359BF185-96A4-496B-8A57-E08B304C4EDC}">
      <dgm:prSet/>
      <dgm:spPr/>
      <dgm:t>
        <a:bodyPr/>
        <a:lstStyle/>
        <a:p>
          <a:endParaRPr lang="en-GB"/>
        </a:p>
      </dgm:t>
    </dgm:pt>
    <dgm:pt modelId="{30965880-0A7B-4EE2-AA9B-BCFAB503BDC0}">
      <dgm:prSet/>
      <dgm:spPr/>
      <dgm:t>
        <a:bodyPr/>
        <a:lstStyle/>
        <a:p>
          <a:r>
            <a:rPr lang="en-GB" dirty="0" smtClean="0"/>
            <a:t>CRD – Nov 2012</a:t>
          </a:r>
          <a:endParaRPr lang="en-GB" dirty="0"/>
        </a:p>
      </dgm:t>
    </dgm:pt>
    <dgm:pt modelId="{7E31F3BA-D8C9-4257-91F0-F7A06BE7241F}" type="parTrans" cxnId="{452D659C-EA02-4085-838C-C3584D2B1E8C}">
      <dgm:prSet/>
      <dgm:spPr/>
      <dgm:t>
        <a:bodyPr/>
        <a:lstStyle/>
        <a:p>
          <a:endParaRPr lang="en-GB"/>
        </a:p>
      </dgm:t>
    </dgm:pt>
    <dgm:pt modelId="{5CEB9D8A-B357-4A01-B080-F1A4829C2E07}" type="sibTrans" cxnId="{452D659C-EA02-4085-838C-C3584D2B1E8C}">
      <dgm:prSet/>
      <dgm:spPr/>
      <dgm:t>
        <a:bodyPr/>
        <a:lstStyle/>
        <a:p>
          <a:endParaRPr lang="en-GB"/>
        </a:p>
      </dgm:t>
    </dgm:pt>
    <dgm:pt modelId="{44AA2CE2-FEAB-4E8A-8237-57BA9FF22DF1}" type="pres">
      <dgm:prSet presAssocID="{2D2DDDE8-E3AD-486C-9758-CA80F799C8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DAC1A67A-E2E3-4FF7-BCD8-65B2034DBBEB}" type="pres">
      <dgm:prSet presAssocID="{2D2DDDE8-E3AD-486C-9758-CA80F799C82F}" presName="Name1" presStyleCnt="0"/>
      <dgm:spPr/>
      <dgm:t>
        <a:bodyPr/>
        <a:lstStyle/>
        <a:p>
          <a:endParaRPr lang="en-GB"/>
        </a:p>
      </dgm:t>
    </dgm:pt>
    <dgm:pt modelId="{2BD9FA19-18B0-41DB-9C85-845E8F49AE59}" type="pres">
      <dgm:prSet presAssocID="{2D2DDDE8-E3AD-486C-9758-CA80F799C82F}" presName="cycle" presStyleCnt="0"/>
      <dgm:spPr/>
      <dgm:t>
        <a:bodyPr/>
        <a:lstStyle/>
        <a:p>
          <a:endParaRPr lang="en-GB"/>
        </a:p>
      </dgm:t>
    </dgm:pt>
    <dgm:pt modelId="{18CEC477-A0A0-48E7-9605-AA2B22D5B05A}" type="pres">
      <dgm:prSet presAssocID="{2D2DDDE8-E3AD-486C-9758-CA80F799C82F}" presName="srcNode" presStyleLbl="node1" presStyleIdx="0" presStyleCnt="5"/>
      <dgm:spPr/>
      <dgm:t>
        <a:bodyPr/>
        <a:lstStyle/>
        <a:p>
          <a:endParaRPr lang="en-GB"/>
        </a:p>
      </dgm:t>
    </dgm:pt>
    <dgm:pt modelId="{831CAF19-5224-4698-85E0-D999EEF0DBA6}" type="pres">
      <dgm:prSet presAssocID="{2D2DDDE8-E3AD-486C-9758-CA80F799C82F}" presName="conn" presStyleLbl="parChTrans1D2" presStyleIdx="0" presStyleCnt="1"/>
      <dgm:spPr/>
      <dgm:t>
        <a:bodyPr/>
        <a:lstStyle/>
        <a:p>
          <a:endParaRPr lang="en-GB"/>
        </a:p>
      </dgm:t>
    </dgm:pt>
    <dgm:pt modelId="{BC328570-E43F-471D-BDB5-6F5897D955D9}" type="pres">
      <dgm:prSet presAssocID="{2D2DDDE8-E3AD-486C-9758-CA80F799C82F}" presName="extraNode" presStyleLbl="node1" presStyleIdx="0" presStyleCnt="5"/>
      <dgm:spPr/>
      <dgm:t>
        <a:bodyPr/>
        <a:lstStyle/>
        <a:p>
          <a:endParaRPr lang="en-GB"/>
        </a:p>
      </dgm:t>
    </dgm:pt>
    <dgm:pt modelId="{2215312D-CFCF-4669-8905-C51ABD39E1AA}" type="pres">
      <dgm:prSet presAssocID="{2D2DDDE8-E3AD-486C-9758-CA80F799C82F}" presName="dstNode" presStyleLbl="node1" presStyleIdx="0" presStyleCnt="5"/>
      <dgm:spPr/>
      <dgm:t>
        <a:bodyPr/>
        <a:lstStyle/>
        <a:p>
          <a:endParaRPr lang="en-GB"/>
        </a:p>
      </dgm:t>
    </dgm:pt>
    <dgm:pt modelId="{0E02E5DC-545C-4E13-ACD1-3505D0AF64EB}" type="pres">
      <dgm:prSet presAssocID="{D145B0E7-23D4-44C2-8F25-8B1F8A66204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6EE1CF-A926-4E6E-976B-F42EEE9E3601}" type="pres">
      <dgm:prSet presAssocID="{D145B0E7-23D4-44C2-8F25-8B1F8A66204A}" presName="accent_1" presStyleCnt="0"/>
      <dgm:spPr/>
      <dgm:t>
        <a:bodyPr/>
        <a:lstStyle/>
        <a:p>
          <a:endParaRPr lang="en-GB"/>
        </a:p>
      </dgm:t>
    </dgm:pt>
    <dgm:pt modelId="{A472858B-C650-4EA2-AE9A-0F8EF6F70461}" type="pres">
      <dgm:prSet presAssocID="{D145B0E7-23D4-44C2-8F25-8B1F8A66204A}" presName="accentRepeatNode" presStyleLbl="solidFgAcc1" presStyleIdx="0" presStyleCnt="5"/>
      <dgm:spPr/>
      <dgm:t>
        <a:bodyPr/>
        <a:lstStyle/>
        <a:p>
          <a:endParaRPr lang="en-GB"/>
        </a:p>
      </dgm:t>
    </dgm:pt>
    <dgm:pt modelId="{DBE082E7-3C02-4150-809A-D2C3821288E0}" type="pres">
      <dgm:prSet presAssocID="{30965880-0A7B-4EE2-AA9B-BCFAB503BDC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9E5518-492C-4E8E-B724-E09AA21438E8}" type="pres">
      <dgm:prSet presAssocID="{30965880-0A7B-4EE2-AA9B-BCFAB503BDC0}" presName="accent_2" presStyleCnt="0"/>
      <dgm:spPr/>
      <dgm:t>
        <a:bodyPr/>
        <a:lstStyle/>
        <a:p>
          <a:endParaRPr lang="en-GB"/>
        </a:p>
      </dgm:t>
    </dgm:pt>
    <dgm:pt modelId="{4C8839E2-5DD3-459F-8431-FBD6598782CD}" type="pres">
      <dgm:prSet presAssocID="{30965880-0A7B-4EE2-AA9B-BCFAB503BDC0}" presName="accentRepeatNode" presStyleLbl="solidFgAcc1" presStyleIdx="1" presStyleCnt="5"/>
      <dgm:spPr/>
      <dgm:t>
        <a:bodyPr/>
        <a:lstStyle/>
        <a:p>
          <a:endParaRPr lang="en-GB"/>
        </a:p>
      </dgm:t>
    </dgm:pt>
    <dgm:pt modelId="{1647D662-D251-473B-9920-EDBD3D3DA80B}" type="pres">
      <dgm:prSet presAssocID="{53CCF260-35C0-403A-BFDE-ED744073D9C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7B5851-42B8-43F1-9B0A-A4EE5ACFF742}" type="pres">
      <dgm:prSet presAssocID="{53CCF260-35C0-403A-BFDE-ED744073D9C5}" presName="accent_3" presStyleCnt="0"/>
      <dgm:spPr/>
      <dgm:t>
        <a:bodyPr/>
        <a:lstStyle/>
        <a:p>
          <a:endParaRPr lang="en-GB"/>
        </a:p>
      </dgm:t>
    </dgm:pt>
    <dgm:pt modelId="{FECCBC15-EAA2-497F-891B-40DCDF93C19E}" type="pres">
      <dgm:prSet presAssocID="{53CCF260-35C0-403A-BFDE-ED744073D9C5}" presName="accentRepeatNode" presStyleLbl="solidFgAcc1" presStyleIdx="2" presStyleCnt="5"/>
      <dgm:spPr/>
      <dgm:t>
        <a:bodyPr/>
        <a:lstStyle/>
        <a:p>
          <a:endParaRPr lang="en-GB"/>
        </a:p>
      </dgm:t>
    </dgm:pt>
    <dgm:pt modelId="{C979C03E-C02B-40DD-9195-030DD5B56002}" type="pres">
      <dgm:prSet presAssocID="{6FE6B512-E93C-428C-A218-7663BA89F18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70D17F-1833-4B0C-9275-9F961D2F62A7}" type="pres">
      <dgm:prSet presAssocID="{6FE6B512-E93C-428C-A218-7663BA89F186}" presName="accent_4" presStyleCnt="0"/>
      <dgm:spPr/>
      <dgm:t>
        <a:bodyPr/>
        <a:lstStyle/>
        <a:p>
          <a:endParaRPr lang="en-GB"/>
        </a:p>
      </dgm:t>
    </dgm:pt>
    <dgm:pt modelId="{4802A0FA-858C-4B2F-92EF-C99DD50ED145}" type="pres">
      <dgm:prSet presAssocID="{6FE6B512-E93C-428C-A218-7663BA89F186}" presName="accentRepeatNode" presStyleLbl="solidFgAcc1" presStyleIdx="3" presStyleCnt="5"/>
      <dgm:spPr/>
      <dgm:t>
        <a:bodyPr/>
        <a:lstStyle/>
        <a:p>
          <a:endParaRPr lang="en-GB"/>
        </a:p>
      </dgm:t>
    </dgm:pt>
    <dgm:pt modelId="{3E1AF91B-F552-4620-B61C-49F121022CB6}" type="pres">
      <dgm:prSet presAssocID="{7ECFFFAC-38F9-4C1A-B429-5A7DD39F414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F059C2-4FD1-4925-AC8F-E7A967D0AAF6}" type="pres">
      <dgm:prSet presAssocID="{7ECFFFAC-38F9-4C1A-B429-5A7DD39F4146}" presName="accent_5" presStyleCnt="0"/>
      <dgm:spPr/>
      <dgm:t>
        <a:bodyPr/>
        <a:lstStyle/>
        <a:p>
          <a:endParaRPr lang="en-GB"/>
        </a:p>
      </dgm:t>
    </dgm:pt>
    <dgm:pt modelId="{CC1D2C0C-02AC-4FAC-B748-109A0606054C}" type="pres">
      <dgm:prSet presAssocID="{7ECFFFAC-38F9-4C1A-B429-5A7DD39F4146}" presName="accentRepeatNode" presStyleLbl="solidFgAcc1" presStyleIdx="4" presStyleCnt="5"/>
      <dgm:spPr/>
      <dgm:t>
        <a:bodyPr/>
        <a:lstStyle/>
        <a:p>
          <a:endParaRPr lang="en-GB"/>
        </a:p>
      </dgm:t>
    </dgm:pt>
  </dgm:ptLst>
  <dgm:cxnLst>
    <dgm:cxn modelId="{3F8CA364-60A0-4BB8-87FF-1F32921BF169}" type="presOf" srcId="{53CCF260-35C0-403A-BFDE-ED744073D9C5}" destId="{1647D662-D251-473B-9920-EDBD3D3DA80B}" srcOrd="0" destOrd="0" presId="urn:microsoft.com/office/officeart/2008/layout/VerticalCurvedList"/>
    <dgm:cxn modelId="{33C74C19-4177-43CD-B26A-5C9F795E6C0E}" type="presOf" srcId="{4A311225-F1C1-4712-975B-446046807CDA}" destId="{831CAF19-5224-4698-85E0-D999EEF0DBA6}" srcOrd="0" destOrd="0" presId="urn:microsoft.com/office/officeart/2008/layout/VerticalCurvedList"/>
    <dgm:cxn modelId="{A307DCDE-9ACB-4AEC-B28E-FA23896E366A}" type="presOf" srcId="{D145B0E7-23D4-44C2-8F25-8B1F8A66204A}" destId="{0E02E5DC-545C-4E13-ACD1-3505D0AF64EB}" srcOrd="0" destOrd="0" presId="urn:microsoft.com/office/officeart/2008/layout/VerticalCurvedList"/>
    <dgm:cxn modelId="{452D659C-EA02-4085-838C-C3584D2B1E8C}" srcId="{2D2DDDE8-E3AD-486C-9758-CA80F799C82F}" destId="{30965880-0A7B-4EE2-AA9B-BCFAB503BDC0}" srcOrd="1" destOrd="0" parTransId="{7E31F3BA-D8C9-4257-91F0-F7A06BE7241F}" sibTransId="{5CEB9D8A-B357-4A01-B080-F1A4829C2E07}"/>
    <dgm:cxn modelId="{43E1A33D-AD91-45C5-BC64-0DB5085EFF52}" type="presOf" srcId="{30965880-0A7B-4EE2-AA9B-BCFAB503BDC0}" destId="{DBE082E7-3C02-4150-809A-D2C3821288E0}" srcOrd="0" destOrd="0" presId="urn:microsoft.com/office/officeart/2008/layout/VerticalCurvedList"/>
    <dgm:cxn modelId="{99E86A88-CC0B-4438-ABFC-E7BE28E0D6FB}" type="presOf" srcId="{2D2DDDE8-E3AD-486C-9758-CA80F799C82F}" destId="{44AA2CE2-FEAB-4E8A-8237-57BA9FF22DF1}" srcOrd="0" destOrd="0" presId="urn:microsoft.com/office/officeart/2008/layout/VerticalCurvedList"/>
    <dgm:cxn modelId="{52BFE08F-18C0-4ECB-94B1-E83E6B2520A3}" srcId="{2D2DDDE8-E3AD-486C-9758-CA80F799C82F}" destId="{6FE6B512-E93C-428C-A218-7663BA89F186}" srcOrd="3" destOrd="0" parTransId="{502C5617-9B2E-46CC-9DC4-03761D299D19}" sibTransId="{5695656E-C66E-41BF-8535-56BB5A028342}"/>
    <dgm:cxn modelId="{359BF185-96A4-496B-8A57-E08B304C4EDC}" srcId="{2D2DDDE8-E3AD-486C-9758-CA80F799C82F}" destId="{7ECFFFAC-38F9-4C1A-B429-5A7DD39F4146}" srcOrd="4" destOrd="0" parTransId="{1C085C99-FB33-4213-9DA6-FC99B2178A88}" sibTransId="{8ADB4CDD-A281-4EF2-A1D3-EA3318DA7B76}"/>
    <dgm:cxn modelId="{D1240919-03DB-43E5-BAE8-76D3B268C76D}" type="presOf" srcId="{7ECFFFAC-38F9-4C1A-B429-5A7DD39F4146}" destId="{3E1AF91B-F552-4620-B61C-49F121022CB6}" srcOrd="0" destOrd="0" presId="urn:microsoft.com/office/officeart/2008/layout/VerticalCurvedList"/>
    <dgm:cxn modelId="{3C601A32-BCE5-459A-992C-ABBB33E8F8E3}" type="presOf" srcId="{6FE6B512-E93C-428C-A218-7663BA89F186}" destId="{C979C03E-C02B-40DD-9195-030DD5B56002}" srcOrd="0" destOrd="0" presId="urn:microsoft.com/office/officeart/2008/layout/VerticalCurvedList"/>
    <dgm:cxn modelId="{BA68969E-79E8-444C-BC1F-852D494C3C8C}" srcId="{2D2DDDE8-E3AD-486C-9758-CA80F799C82F}" destId="{53CCF260-35C0-403A-BFDE-ED744073D9C5}" srcOrd="2" destOrd="0" parTransId="{EFA36190-AA9D-40E3-B6CE-075934B87AC5}" sibTransId="{E202879F-6F74-4001-9BB1-D2BCFF891841}"/>
    <dgm:cxn modelId="{8D273450-3446-42BE-BE8B-3A592C4FC624}" srcId="{2D2DDDE8-E3AD-486C-9758-CA80F799C82F}" destId="{D145B0E7-23D4-44C2-8F25-8B1F8A66204A}" srcOrd="0" destOrd="0" parTransId="{D686AA0A-6752-4274-9321-E787FAA274F5}" sibTransId="{4A311225-F1C1-4712-975B-446046807CDA}"/>
    <dgm:cxn modelId="{8302B553-395A-495B-9D67-B2722635C967}" type="presParOf" srcId="{44AA2CE2-FEAB-4E8A-8237-57BA9FF22DF1}" destId="{DAC1A67A-E2E3-4FF7-BCD8-65B2034DBBEB}" srcOrd="0" destOrd="0" presId="urn:microsoft.com/office/officeart/2008/layout/VerticalCurvedList"/>
    <dgm:cxn modelId="{5562B4E2-5954-45C3-933F-DD187430D33F}" type="presParOf" srcId="{DAC1A67A-E2E3-4FF7-BCD8-65B2034DBBEB}" destId="{2BD9FA19-18B0-41DB-9C85-845E8F49AE59}" srcOrd="0" destOrd="0" presId="urn:microsoft.com/office/officeart/2008/layout/VerticalCurvedList"/>
    <dgm:cxn modelId="{ED9CC519-6018-4AD7-8084-6C41B2C0EB28}" type="presParOf" srcId="{2BD9FA19-18B0-41DB-9C85-845E8F49AE59}" destId="{18CEC477-A0A0-48E7-9605-AA2B22D5B05A}" srcOrd="0" destOrd="0" presId="urn:microsoft.com/office/officeart/2008/layout/VerticalCurvedList"/>
    <dgm:cxn modelId="{ADAF1B9F-5A81-461F-8E41-65DAF88B3E15}" type="presParOf" srcId="{2BD9FA19-18B0-41DB-9C85-845E8F49AE59}" destId="{831CAF19-5224-4698-85E0-D999EEF0DBA6}" srcOrd="1" destOrd="0" presId="urn:microsoft.com/office/officeart/2008/layout/VerticalCurvedList"/>
    <dgm:cxn modelId="{EE492934-39EA-42A1-AA1B-545AFF06FCF3}" type="presParOf" srcId="{2BD9FA19-18B0-41DB-9C85-845E8F49AE59}" destId="{BC328570-E43F-471D-BDB5-6F5897D955D9}" srcOrd="2" destOrd="0" presId="urn:microsoft.com/office/officeart/2008/layout/VerticalCurvedList"/>
    <dgm:cxn modelId="{225B58C4-00EB-4471-84E4-7A05F56C80B3}" type="presParOf" srcId="{2BD9FA19-18B0-41DB-9C85-845E8F49AE59}" destId="{2215312D-CFCF-4669-8905-C51ABD39E1AA}" srcOrd="3" destOrd="0" presId="urn:microsoft.com/office/officeart/2008/layout/VerticalCurvedList"/>
    <dgm:cxn modelId="{B308BB50-676A-444F-9883-C1AAE0DF7555}" type="presParOf" srcId="{DAC1A67A-E2E3-4FF7-BCD8-65B2034DBBEB}" destId="{0E02E5DC-545C-4E13-ACD1-3505D0AF64EB}" srcOrd="1" destOrd="0" presId="urn:microsoft.com/office/officeart/2008/layout/VerticalCurvedList"/>
    <dgm:cxn modelId="{BC8B7196-4608-4C03-8AD3-A6C3A2A5B410}" type="presParOf" srcId="{DAC1A67A-E2E3-4FF7-BCD8-65B2034DBBEB}" destId="{C96EE1CF-A926-4E6E-976B-F42EEE9E3601}" srcOrd="2" destOrd="0" presId="urn:microsoft.com/office/officeart/2008/layout/VerticalCurvedList"/>
    <dgm:cxn modelId="{653684AE-C6BB-435B-9B97-4D31F121FDF6}" type="presParOf" srcId="{C96EE1CF-A926-4E6E-976B-F42EEE9E3601}" destId="{A472858B-C650-4EA2-AE9A-0F8EF6F70461}" srcOrd="0" destOrd="0" presId="urn:microsoft.com/office/officeart/2008/layout/VerticalCurvedList"/>
    <dgm:cxn modelId="{BD90FBA0-401A-40DE-9EE5-B471AAFF473D}" type="presParOf" srcId="{DAC1A67A-E2E3-4FF7-BCD8-65B2034DBBEB}" destId="{DBE082E7-3C02-4150-809A-D2C3821288E0}" srcOrd="3" destOrd="0" presId="urn:microsoft.com/office/officeart/2008/layout/VerticalCurvedList"/>
    <dgm:cxn modelId="{231C1156-15F4-45D6-A249-772E358F79F1}" type="presParOf" srcId="{DAC1A67A-E2E3-4FF7-BCD8-65B2034DBBEB}" destId="{C89E5518-492C-4E8E-B724-E09AA21438E8}" srcOrd="4" destOrd="0" presId="urn:microsoft.com/office/officeart/2008/layout/VerticalCurvedList"/>
    <dgm:cxn modelId="{81E2416A-135A-4CEA-9AEA-9DF291F58487}" type="presParOf" srcId="{C89E5518-492C-4E8E-B724-E09AA21438E8}" destId="{4C8839E2-5DD3-459F-8431-FBD6598782CD}" srcOrd="0" destOrd="0" presId="urn:microsoft.com/office/officeart/2008/layout/VerticalCurvedList"/>
    <dgm:cxn modelId="{5FF118C1-69A0-4A6F-A32F-4F341042DD30}" type="presParOf" srcId="{DAC1A67A-E2E3-4FF7-BCD8-65B2034DBBEB}" destId="{1647D662-D251-473B-9920-EDBD3D3DA80B}" srcOrd="5" destOrd="0" presId="urn:microsoft.com/office/officeart/2008/layout/VerticalCurvedList"/>
    <dgm:cxn modelId="{32FAA16C-3012-4C40-B627-011585254389}" type="presParOf" srcId="{DAC1A67A-E2E3-4FF7-BCD8-65B2034DBBEB}" destId="{277B5851-42B8-43F1-9B0A-A4EE5ACFF742}" srcOrd="6" destOrd="0" presId="urn:microsoft.com/office/officeart/2008/layout/VerticalCurvedList"/>
    <dgm:cxn modelId="{9D2EE143-78F2-413A-BDEC-834EFD6F78B3}" type="presParOf" srcId="{277B5851-42B8-43F1-9B0A-A4EE5ACFF742}" destId="{FECCBC15-EAA2-497F-891B-40DCDF93C19E}" srcOrd="0" destOrd="0" presId="urn:microsoft.com/office/officeart/2008/layout/VerticalCurvedList"/>
    <dgm:cxn modelId="{5F3640D7-E9FF-485A-A3A1-78CD4D765A26}" type="presParOf" srcId="{DAC1A67A-E2E3-4FF7-BCD8-65B2034DBBEB}" destId="{C979C03E-C02B-40DD-9195-030DD5B56002}" srcOrd="7" destOrd="0" presId="urn:microsoft.com/office/officeart/2008/layout/VerticalCurvedList"/>
    <dgm:cxn modelId="{4EF3F42F-89C3-46C3-BC3D-CB8BF0C6AD80}" type="presParOf" srcId="{DAC1A67A-E2E3-4FF7-BCD8-65B2034DBBEB}" destId="{FE70D17F-1833-4B0C-9275-9F961D2F62A7}" srcOrd="8" destOrd="0" presId="urn:microsoft.com/office/officeart/2008/layout/VerticalCurvedList"/>
    <dgm:cxn modelId="{6F5A75FC-7FB3-4238-8C5A-00F034C09275}" type="presParOf" srcId="{FE70D17F-1833-4B0C-9275-9F961D2F62A7}" destId="{4802A0FA-858C-4B2F-92EF-C99DD50ED145}" srcOrd="0" destOrd="0" presId="urn:microsoft.com/office/officeart/2008/layout/VerticalCurvedList"/>
    <dgm:cxn modelId="{019C45FB-BCE3-4496-8E7E-A74DFC1CBE23}" type="presParOf" srcId="{DAC1A67A-E2E3-4FF7-BCD8-65B2034DBBEB}" destId="{3E1AF91B-F552-4620-B61C-49F121022CB6}" srcOrd="9" destOrd="0" presId="urn:microsoft.com/office/officeart/2008/layout/VerticalCurvedList"/>
    <dgm:cxn modelId="{953E8588-A1E4-4D9C-A375-E50016EEF4E0}" type="presParOf" srcId="{DAC1A67A-E2E3-4FF7-BCD8-65B2034DBBEB}" destId="{6FF059C2-4FD1-4925-AC8F-E7A967D0AAF6}" srcOrd="10" destOrd="0" presId="urn:microsoft.com/office/officeart/2008/layout/VerticalCurvedList"/>
    <dgm:cxn modelId="{A143A553-25B3-4228-ACA8-B81BE73A68F6}" type="presParOf" srcId="{6FF059C2-4FD1-4925-AC8F-E7A967D0AAF6}" destId="{CC1D2C0C-02AC-4FAC-B748-109A060605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9F4E2-86B4-4B84-9751-CC90F0F323DA}">
      <dsp:nvSpPr>
        <dsp:cNvPr id="0" name=""/>
        <dsp:cNvSpPr/>
      </dsp:nvSpPr>
      <dsp:spPr>
        <a:xfrm>
          <a:off x="0" y="0"/>
          <a:ext cx="741682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DB476D-841A-4742-93CA-88F4C7233AE1}">
      <dsp:nvSpPr>
        <dsp:cNvPr id="0" name=""/>
        <dsp:cNvSpPr/>
      </dsp:nvSpPr>
      <dsp:spPr>
        <a:xfrm>
          <a:off x="0" y="0"/>
          <a:ext cx="2137316" cy="381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0" kern="1200" dirty="0" smtClean="0">
              <a:solidFill>
                <a:schemeClr val="accent2">
                  <a:lumMod val="75000"/>
                </a:schemeClr>
              </a:solidFill>
            </a:rPr>
            <a:t>OUTLINE: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b="1" kern="120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0" y="0"/>
        <a:ext cx="2137316" cy="3816424"/>
      </dsp:txXfrm>
    </dsp:sp>
    <dsp:sp modelId="{123568B4-879B-4487-9C65-FFFAEBC4EE69}">
      <dsp:nvSpPr>
        <dsp:cNvPr id="0" name=""/>
        <dsp:cNvSpPr/>
      </dsp:nvSpPr>
      <dsp:spPr>
        <a:xfrm>
          <a:off x="2236183" y="30048"/>
          <a:ext cx="5174031" cy="600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accent2">
                  <a:lumMod val="75000"/>
                </a:schemeClr>
              </a:solidFill>
            </a:rPr>
            <a:t>1) EASA – what &amp; why?</a:t>
          </a:r>
          <a:endParaRPr lang="en-GB" sz="2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236183" y="30048"/>
        <a:ext cx="5174031" cy="600974"/>
      </dsp:txXfrm>
    </dsp:sp>
    <dsp:sp modelId="{AF950403-BC50-419F-8C80-0C3B6593004C}">
      <dsp:nvSpPr>
        <dsp:cNvPr id="0" name=""/>
        <dsp:cNvSpPr/>
      </dsp:nvSpPr>
      <dsp:spPr>
        <a:xfrm>
          <a:off x="2137316" y="631023"/>
          <a:ext cx="52728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45FB49-3EBF-4C65-8B3F-CF4191F509A6}">
      <dsp:nvSpPr>
        <dsp:cNvPr id="0" name=""/>
        <dsp:cNvSpPr/>
      </dsp:nvSpPr>
      <dsp:spPr>
        <a:xfrm>
          <a:off x="2236183" y="661072"/>
          <a:ext cx="5174031" cy="600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accent2">
                  <a:lumMod val="75000"/>
                </a:schemeClr>
              </a:solidFill>
            </a:rPr>
            <a:t>2) Rulemaking</a:t>
          </a:r>
          <a:endParaRPr lang="en-GB" sz="2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236183" y="661072"/>
        <a:ext cx="5174031" cy="600974"/>
      </dsp:txXfrm>
    </dsp:sp>
    <dsp:sp modelId="{90E6C5FF-E3FF-4320-99FA-FD4BCAE3FA55}">
      <dsp:nvSpPr>
        <dsp:cNvPr id="0" name=""/>
        <dsp:cNvSpPr/>
      </dsp:nvSpPr>
      <dsp:spPr>
        <a:xfrm>
          <a:off x="2137316" y="1262047"/>
          <a:ext cx="52728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BD78D4-2310-401E-820B-4D0ECBD5B62A}">
      <dsp:nvSpPr>
        <dsp:cNvPr id="0" name=""/>
        <dsp:cNvSpPr/>
      </dsp:nvSpPr>
      <dsp:spPr>
        <a:xfrm>
          <a:off x="2236183" y="1292096"/>
          <a:ext cx="5174031" cy="600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accent2">
                  <a:lumMod val="75000"/>
                </a:schemeClr>
              </a:solidFill>
            </a:rPr>
            <a:t>3) ATCO licencing</a:t>
          </a:r>
          <a:endParaRPr lang="en-GB" sz="2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236183" y="1292096"/>
        <a:ext cx="5174031" cy="600974"/>
      </dsp:txXfrm>
    </dsp:sp>
    <dsp:sp modelId="{79862EFA-93C0-4F9F-BF42-42A98F679083}">
      <dsp:nvSpPr>
        <dsp:cNvPr id="0" name=""/>
        <dsp:cNvSpPr/>
      </dsp:nvSpPr>
      <dsp:spPr>
        <a:xfrm>
          <a:off x="2137316" y="1893071"/>
          <a:ext cx="52728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864C17-B619-4221-AF15-A813DC973998}">
      <dsp:nvSpPr>
        <dsp:cNvPr id="0" name=""/>
        <dsp:cNvSpPr/>
      </dsp:nvSpPr>
      <dsp:spPr>
        <a:xfrm>
          <a:off x="2236183" y="1923119"/>
          <a:ext cx="5174031" cy="600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accent2">
                  <a:lumMod val="75000"/>
                </a:schemeClr>
              </a:solidFill>
            </a:rPr>
            <a:t>4) ATSEPs</a:t>
          </a:r>
          <a:endParaRPr lang="en-GB" sz="2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236183" y="1923119"/>
        <a:ext cx="5174031" cy="600974"/>
      </dsp:txXfrm>
    </dsp:sp>
    <dsp:sp modelId="{24626DC3-5366-4643-BDB8-D7D736B1C8B6}">
      <dsp:nvSpPr>
        <dsp:cNvPr id="0" name=""/>
        <dsp:cNvSpPr/>
      </dsp:nvSpPr>
      <dsp:spPr>
        <a:xfrm>
          <a:off x="2137316" y="2524094"/>
          <a:ext cx="52728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618966-BF05-45E0-BB17-B0055EE7DBBE}">
      <dsp:nvSpPr>
        <dsp:cNvPr id="0" name=""/>
        <dsp:cNvSpPr/>
      </dsp:nvSpPr>
      <dsp:spPr>
        <a:xfrm>
          <a:off x="2236183" y="2554143"/>
          <a:ext cx="5174031" cy="600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accent2">
                  <a:lumMod val="75000"/>
                </a:schemeClr>
              </a:solidFill>
            </a:rPr>
            <a:t>5) Airport personnel</a:t>
          </a:r>
          <a:endParaRPr lang="en-GB" sz="2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236183" y="2554143"/>
        <a:ext cx="5174031" cy="600974"/>
      </dsp:txXfrm>
    </dsp:sp>
    <dsp:sp modelId="{F02DE800-98A8-4EAE-B0DB-A1D15081AAB5}">
      <dsp:nvSpPr>
        <dsp:cNvPr id="0" name=""/>
        <dsp:cNvSpPr/>
      </dsp:nvSpPr>
      <dsp:spPr>
        <a:xfrm>
          <a:off x="2137316" y="3155118"/>
          <a:ext cx="52728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6FEF67-FE26-47B6-B7A4-31D4DD7D4AB3}">
      <dsp:nvSpPr>
        <dsp:cNvPr id="0" name=""/>
        <dsp:cNvSpPr/>
      </dsp:nvSpPr>
      <dsp:spPr>
        <a:xfrm>
          <a:off x="2236183" y="3185167"/>
          <a:ext cx="5174031" cy="600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accent2">
                  <a:lumMod val="75000"/>
                </a:schemeClr>
              </a:solidFill>
            </a:rPr>
            <a:t>6) Q&amp;A</a:t>
          </a:r>
          <a:endParaRPr lang="en-GB" sz="2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236183" y="3185167"/>
        <a:ext cx="5174031" cy="600974"/>
      </dsp:txXfrm>
    </dsp:sp>
    <dsp:sp modelId="{BC0A2F38-AE1B-454E-A695-6F47DBFBCA86}">
      <dsp:nvSpPr>
        <dsp:cNvPr id="0" name=""/>
        <dsp:cNvSpPr/>
      </dsp:nvSpPr>
      <dsp:spPr>
        <a:xfrm>
          <a:off x="2137316" y="3786142"/>
          <a:ext cx="52728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46A3F-3AB7-42AB-8AB0-AEBCC12C5626}">
      <dsp:nvSpPr>
        <dsp:cNvPr id="0" name=""/>
        <dsp:cNvSpPr/>
      </dsp:nvSpPr>
      <dsp:spPr>
        <a:xfrm>
          <a:off x="11705" y="828007"/>
          <a:ext cx="2984391" cy="1790967"/>
        </a:xfrm>
        <a:prstGeom prst="round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ATM/ADR rulemaking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i="1" kern="1200" dirty="0" smtClean="0"/>
            <a:t>EASA RMP 2013-16 adopted</a:t>
          </a:r>
          <a:endParaRPr lang="en-GB" sz="1500" i="1" kern="1200" dirty="0"/>
        </a:p>
      </dsp:txBody>
      <dsp:txXfrm>
        <a:off x="99133" y="915435"/>
        <a:ext cx="2809535" cy="1616111"/>
      </dsp:txXfrm>
    </dsp:sp>
    <dsp:sp modelId="{BF575D40-800A-4552-9FA1-3AC7784E635C}">
      <dsp:nvSpPr>
        <dsp:cNvPr id="0" name=""/>
        <dsp:cNvSpPr/>
      </dsp:nvSpPr>
      <dsp:spPr>
        <a:xfrm>
          <a:off x="2413659" y="2998477"/>
          <a:ext cx="2842930" cy="1735816"/>
        </a:xfrm>
        <a:prstGeom prst="roundRect">
          <a:avLst/>
        </a:prstGeom>
        <a:gradFill rotWithShape="0">
          <a:gsLst>
            <a:gs pos="0">
              <a:schemeClr val="accent2">
                <a:alpha val="50000"/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Standardisation visits</a:t>
          </a:r>
          <a:endParaRPr lang="en-GB" sz="1600" b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&amp;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EASA oversight</a:t>
          </a:r>
          <a:endParaRPr lang="en-GB" sz="1600" b="1" kern="1200" dirty="0"/>
        </a:p>
      </dsp:txBody>
      <dsp:txXfrm>
        <a:off x="2498395" y="3083213"/>
        <a:ext cx="2673458" cy="1566344"/>
      </dsp:txXfrm>
    </dsp:sp>
    <dsp:sp modelId="{3EDCDD91-C052-42EF-BFC9-36B0B5CFEB7E}">
      <dsp:nvSpPr>
        <dsp:cNvPr id="0" name=""/>
        <dsp:cNvSpPr/>
      </dsp:nvSpPr>
      <dsp:spPr>
        <a:xfrm>
          <a:off x="4680513" y="231316"/>
          <a:ext cx="2984391" cy="29843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 </a:t>
          </a:r>
          <a:endParaRPr lang="en-GB" sz="6500" kern="1200" dirty="0"/>
        </a:p>
      </dsp:txBody>
      <dsp:txXfrm>
        <a:off x="5117567" y="668364"/>
        <a:ext cx="2110283" cy="2110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4404A-37B4-4E11-8CEF-A46F4B74B335}">
      <dsp:nvSpPr>
        <dsp:cNvPr id="0" name=""/>
        <dsp:cNvSpPr/>
      </dsp:nvSpPr>
      <dsp:spPr>
        <a:xfrm>
          <a:off x="-69965" y="64807"/>
          <a:ext cx="5054961" cy="505496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56B7A-F2F2-4A11-8B9B-8B6D325EE22F}">
      <dsp:nvSpPr>
        <dsp:cNvPr id="0" name=""/>
        <dsp:cNvSpPr/>
      </dsp:nvSpPr>
      <dsp:spPr>
        <a:xfrm>
          <a:off x="2457514" y="64807"/>
          <a:ext cx="5897455" cy="5054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Art. 8c Air Traffic Controllers</a:t>
          </a:r>
          <a:endParaRPr lang="en-GB" sz="2000" kern="1200" dirty="0"/>
        </a:p>
      </dsp:txBody>
      <dsp:txXfrm>
        <a:off x="2457514" y="64807"/>
        <a:ext cx="2948727" cy="1516491"/>
      </dsp:txXfrm>
    </dsp:sp>
    <dsp:sp modelId="{001FC439-6E0F-496B-A95D-B5A6B4110876}">
      <dsp:nvSpPr>
        <dsp:cNvPr id="0" name=""/>
        <dsp:cNvSpPr/>
      </dsp:nvSpPr>
      <dsp:spPr>
        <a:xfrm>
          <a:off x="814653" y="1581299"/>
          <a:ext cx="3285721" cy="328572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-16910"/>
            <a:lumOff val="169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83217-7BEB-4798-8295-BD14CA02B0CA}">
      <dsp:nvSpPr>
        <dsp:cNvPr id="0" name=""/>
        <dsp:cNvSpPr/>
      </dsp:nvSpPr>
      <dsp:spPr>
        <a:xfrm>
          <a:off x="2457514" y="1581299"/>
          <a:ext cx="5897455" cy="32857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6910"/>
              <a:lumOff val="169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Art. 3 (Reg 1108/2009)</a:t>
          </a:r>
          <a:endParaRPr lang="en-GB" sz="2000" kern="1200" dirty="0"/>
        </a:p>
      </dsp:txBody>
      <dsp:txXfrm>
        <a:off x="2457514" y="1581299"/>
        <a:ext cx="2948727" cy="1516486"/>
      </dsp:txXfrm>
    </dsp:sp>
    <dsp:sp modelId="{FACC3A0D-1ABB-4FDB-90C6-0BF2E51D4259}">
      <dsp:nvSpPr>
        <dsp:cNvPr id="0" name=""/>
        <dsp:cNvSpPr/>
      </dsp:nvSpPr>
      <dsp:spPr>
        <a:xfrm>
          <a:off x="1699271" y="3097786"/>
          <a:ext cx="1516486" cy="151648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-33821"/>
            <a:lumOff val="338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F0254-A201-4293-BB99-5898B5B7B6E4}">
      <dsp:nvSpPr>
        <dsp:cNvPr id="0" name=""/>
        <dsp:cNvSpPr/>
      </dsp:nvSpPr>
      <dsp:spPr>
        <a:xfrm>
          <a:off x="2457514" y="3042699"/>
          <a:ext cx="5897455" cy="1626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3821"/>
              <a:lumOff val="338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Annex Vb (ERs)</a:t>
          </a:r>
          <a:endParaRPr lang="en-GB" sz="2000" kern="1200" dirty="0"/>
        </a:p>
      </dsp:txBody>
      <dsp:txXfrm>
        <a:off x="2457514" y="3042699"/>
        <a:ext cx="2948727" cy="1626659"/>
      </dsp:txXfrm>
    </dsp:sp>
    <dsp:sp modelId="{4368212F-C99F-4F65-9A81-45A282FE26ED}">
      <dsp:nvSpPr>
        <dsp:cNvPr id="0" name=""/>
        <dsp:cNvSpPr/>
      </dsp:nvSpPr>
      <dsp:spPr>
        <a:xfrm>
          <a:off x="5322572" y="64807"/>
          <a:ext cx="3116067" cy="15164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 </a:t>
          </a:r>
          <a:r>
            <a:rPr lang="en-GB" sz="1400" kern="1200" dirty="0" smtClean="0"/>
            <a:t>Art. 8c.1 “ATCOs as well as persons/organisations training, testing or medical assessment shall comply to ERs in Annex Vb”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Art. 8c.2 …8c.11.</a:t>
          </a:r>
          <a:endParaRPr lang="en-GB" sz="1400" kern="1200" dirty="0"/>
        </a:p>
      </dsp:txBody>
      <dsp:txXfrm>
        <a:off x="5322572" y="64807"/>
        <a:ext cx="3116067" cy="1516491"/>
      </dsp:txXfrm>
    </dsp:sp>
    <dsp:sp modelId="{271392A3-E636-40EB-B8CB-34E26410479C}">
      <dsp:nvSpPr>
        <dsp:cNvPr id="0" name=""/>
        <dsp:cNvSpPr/>
      </dsp:nvSpPr>
      <dsp:spPr>
        <a:xfrm>
          <a:off x="5266310" y="1581299"/>
          <a:ext cx="3228591" cy="151648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“Commission shall adopt measures in Art. 8c by 31.12. 2012.”</a:t>
          </a:r>
          <a:endParaRPr lang="en-GB" sz="1400" kern="1200" dirty="0"/>
        </a:p>
      </dsp:txBody>
      <dsp:txXfrm>
        <a:off x="5266310" y="1581299"/>
        <a:ext cx="3228591" cy="1516486"/>
      </dsp:txXfrm>
    </dsp:sp>
    <dsp:sp modelId="{2C471E4C-C29B-40D9-B911-9E69350CDABF}">
      <dsp:nvSpPr>
        <dsp:cNvPr id="0" name=""/>
        <dsp:cNvSpPr/>
      </dsp:nvSpPr>
      <dsp:spPr>
        <a:xfrm>
          <a:off x="5294441" y="3097786"/>
          <a:ext cx="3172329" cy="151648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Theoretical knowledge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Practical skill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Language proficiency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Synthetic training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Training course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Instructors &amp; Assessors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Medical criteria</a:t>
          </a:r>
          <a:endParaRPr lang="en-GB" sz="1400" kern="1200" dirty="0"/>
        </a:p>
      </dsp:txBody>
      <dsp:txXfrm>
        <a:off x="5294441" y="3097786"/>
        <a:ext cx="3172329" cy="15164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C29AF-3A98-483A-85A6-EFAA31F69198}">
      <dsp:nvSpPr>
        <dsp:cNvPr id="0" name=""/>
        <dsp:cNvSpPr/>
      </dsp:nvSpPr>
      <dsp:spPr>
        <a:xfrm>
          <a:off x="6645" y="0"/>
          <a:ext cx="1986197" cy="100811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BR extended to ATM</a:t>
          </a:r>
          <a:endParaRPr lang="en-GB" sz="2000" kern="1200" dirty="0"/>
        </a:p>
      </dsp:txBody>
      <dsp:txXfrm>
        <a:off x="36172" y="29527"/>
        <a:ext cx="1927143" cy="949058"/>
      </dsp:txXfrm>
    </dsp:sp>
    <dsp:sp modelId="{4E6AB504-7FEE-4605-AF03-79AD25D4C82C}">
      <dsp:nvSpPr>
        <dsp:cNvPr id="0" name=""/>
        <dsp:cNvSpPr/>
      </dsp:nvSpPr>
      <dsp:spPr>
        <a:xfrm>
          <a:off x="2191462" y="257767"/>
          <a:ext cx="421073" cy="492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2191462" y="356282"/>
        <a:ext cx="294751" cy="295546"/>
      </dsp:txXfrm>
    </dsp:sp>
    <dsp:sp modelId="{BFCD7132-5551-4B7D-A2C6-B6CA4353F3BE}">
      <dsp:nvSpPr>
        <dsp:cNvPr id="0" name=""/>
        <dsp:cNvSpPr/>
      </dsp:nvSpPr>
      <dsp:spPr>
        <a:xfrm>
          <a:off x="2787321" y="0"/>
          <a:ext cx="1986197" cy="100811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‘Fast-track’ rule</a:t>
          </a:r>
          <a:endParaRPr lang="en-GB" sz="2000" kern="1200" dirty="0"/>
        </a:p>
      </dsp:txBody>
      <dsp:txXfrm>
        <a:off x="2816848" y="29527"/>
        <a:ext cx="1927143" cy="949058"/>
      </dsp:txXfrm>
    </dsp:sp>
    <dsp:sp modelId="{990FEC76-3B35-42DC-AED3-A01D7AD5913A}">
      <dsp:nvSpPr>
        <dsp:cNvPr id="0" name=""/>
        <dsp:cNvSpPr/>
      </dsp:nvSpPr>
      <dsp:spPr>
        <a:xfrm>
          <a:off x="4972138" y="257767"/>
          <a:ext cx="421073" cy="492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35432"/>
            <a:lumOff val="437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4972138" y="356282"/>
        <a:ext cx="294751" cy="295546"/>
      </dsp:txXfrm>
    </dsp:sp>
    <dsp:sp modelId="{C3379738-D07D-4252-A0FF-CDB4191FFEF9}">
      <dsp:nvSpPr>
        <dsp:cNvPr id="0" name=""/>
        <dsp:cNvSpPr/>
      </dsp:nvSpPr>
      <dsp:spPr>
        <a:xfrm>
          <a:off x="5567997" y="0"/>
          <a:ext cx="1986197" cy="100811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Rule – full BR compliance</a:t>
          </a:r>
          <a:endParaRPr lang="en-GB" sz="2000" kern="1200" dirty="0"/>
        </a:p>
      </dsp:txBody>
      <dsp:txXfrm>
        <a:off x="5597524" y="29527"/>
        <a:ext cx="1927143" cy="949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CAF19-5224-4698-85E0-D999EEF0DBA6}">
      <dsp:nvSpPr>
        <dsp:cNvPr id="0" name=""/>
        <dsp:cNvSpPr/>
      </dsp:nvSpPr>
      <dsp:spPr>
        <a:xfrm>
          <a:off x="-3092204" y="-476044"/>
          <a:ext cx="3688392" cy="3688392"/>
        </a:xfrm>
        <a:prstGeom prst="blockArc">
          <a:avLst>
            <a:gd name="adj1" fmla="val 18900000"/>
            <a:gd name="adj2" fmla="val 2700000"/>
            <a:gd name="adj3" fmla="val 586"/>
          </a:avLst>
        </a:pr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2E5DC-545C-4E13-ACD1-3505D0AF64EB}">
      <dsp:nvSpPr>
        <dsp:cNvPr id="0" name=""/>
        <dsp:cNvSpPr/>
      </dsp:nvSpPr>
      <dsp:spPr>
        <a:xfrm>
          <a:off x="312746" y="210367"/>
          <a:ext cx="5749036" cy="420953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13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NPA - Nov 2012</a:t>
          </a:r>
          <a:endParaRPr lang="en-GB" sz="2200" kern="1200" dirty="0"/>
        </a:p>
      </dsp:txBody>
      <dsp:txXfrm>
        <a:off x="312746" y="210367"/>
        <a:ext cx="5749036" cy="420953"/>
      </dsp:txXfrm>
    </dsp:sp>
    <dsp:sp modelId="{A472858B-C650-4EA2-AE9A-0F8EF6F70461}">
      <dsp:nvSpPr>
        <dsp:cNvPr id="0" name=""/>
        <dsp:cNvSpPr/>
      </dsp:nvSpPr>
      <dsp:spPr>
        <a:xfrm>
          <a:off x="49650" y="157747"/>
          <a:ext cx="526191" cy="526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8E7E9-928E-430E-9D14-BC10B867EE14}">
      <dsp:nvSpPr>
        <dsp:cNvPr id="0" name=""/>
        <dsp:cNvSpPr/>
      </dsp:nvSpPr>
      <dsp:spPr>
        <a:xfrm>
          <a:off x="554088" y="841906"/>
          <a:ext cx="5507694" cy="420953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13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Opinion – Q3/Q4 2013</a:t>
          </a:r>
          <a:endParaRPr lang="en-GB" sz="2200" kern="1200" dirty="0"/>
        </a:p>
      </dsp:txBody>
      <dsp:txXfrm>
        <a:off x="554088" y="841906"/>
        <a:ext cx="5507694" cy="420953"/>
      </dsp:txXfrm>
    </dsp:sp>
    <dsp:sp modelId="{FECCBC15-EAA2-497F-891B-40DCDF93C19E}">
      <dsp:nvSpPr>
        <dsp:cNvPr id="0" name=""/>
        <dsp:cNvSpPr/>
      </dsp:nvSpPr>
      <dsp:spPr>
        <a:xfrm>
          <a:off x="290992" y="789286"/>
          <a:ext cx="526191" cy="526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20EE1-8232-4335-930C-AD654B3F798F}">
      <dsp:nvSpPr>
        <dsp:cNvPr id="0" name=""/>
        <dsp:cNvSpPr/>
      </dsp:nvSpPr>
      <dsp:spPr>
        <a:xfrm>
          <a:off x="554088" y="1473444"/>
          <a:ext cx="5507694" cy="420953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13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EASA Committee – 2014 (?)</a:t>
          </a:r>
          <a:endParaRPr lang="en-GB" sz="2200" kern="1200" dirty="0"/>
        </a:p>
      </dsp:txBody>
      <dsp:txXfrm>
        <a:off x="554088" y="1473444"/>
        <a:ext cx="5507694" cy="420953"/>
      </dsp:txXfrm>
    </dsp:sp>
    <dsp:sp modelId="{4802A0FA-858C-4B2F-92EF-C99DD50ED145}">
      <dsp:nvSpPr>
        <dsp:cNvPr id="0" name=""/>
        <dsp:cNvSpPr/>
      </dsp:nvSpPr>
      <dsp:spPr>
        <a:xfrm>
          <a:off x="290992" y="1420825"/>
          <a:ext cx="526191" cy="526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2CFAE-E973-4A36-9CF5-E26D5A34DFE2}">
      <dsp:nvSpPr>
        <dsp:cNvPr id="0" name=""/>
        <dsp:cNvSpPr/>
      </dsp:nvSpPr>
      <dsp:spPr>
        <a:xfrm>
          <a:off x="312746" y="2104983"/>
          <a:ext cx="5749036" cy="420953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13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Entry into force - TBD</a:t>
          </a:r>
          <a:endParaRPr lang="en-GB" sz="2200" kern="1200" dirty="0"/>
        </a:p>
      </dsp:txBody>
      <dsp:txXfrm>
        <a:off x="312746" y="2104983"/>
        <a:ext cx="5749036" cy="420953"/>
      </dsp:txXfrm>
    </dsp:sp>
    <dsp:sp modelId="{CC1D2C0C-02AC-4FAC-B748-109A0606054C}">
      <dsp:nvSpPr>
        <dsp:cNvPr id="0" name=""/>
        <dsp:cNvSpPr/>
      </dsp:nvSpPr>
      <dsp:spPr>
        <a:xfrm>
          <a:off x="49650" y="2052364"/>
          <a:ext cx="526191" cy="526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735AF-FCB4-410B-B838-E32E9B62CD25}">
      <dsp:nvSpPr>
        <dsp:cNvPr id="0" name=""/>
        <dsp:cNvSpPr/>
      </dsp:nvSpPr>
      <dsp:spPr>
        <a:xfrm>
          <a:off x="4068451" y="1458180"/>
          <a:ext cx="2878459" cy="499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783"/>
              </a:lnTo>
              <a:lnTo>
                <a:pt x="2878459" y="249783"/>
              </a:lnTo>
              <a:lnTo>
                <a:pt x="2878459" y="49956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8BEE6-CC56-45A0-84A7-EFCFB9B0DCF7}">
      <dsp:nvSpPr>
        <dsp:cNvPr id="0" name=""/>
        <dsp:cNvSpPr/>
      </dsp:nvSpPr>
      <dsp:spPr>
        <a:xfrm>
          <a:off x="4022731" y="1458180"/>
          <a:ext cx="91440" cy="499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56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F1345-627C-40BA-BB83-4DC161A824C8}">
      <dsp:nvSpPr>
        <dsp:cNvPr id="0" name=""/>
        <dsp:cNvSpPr/>
      </dsp:nvSpPr>
      <dsp:spPr>
        <a:xfrm>
          <a:off x="1189992" y="1458180"/>
          <a:ext cx="2878459" cy="499567"/>
        </a:xfrm>
        <a:custGeom>
          <a:avLst/>
          <a:gdLst/>
          <a:ahLst/>
          <a:cxnLst/>
          <a:rect l="0" t="0" r="0" b="0"/>
          <a:pathLst>
            <a:path>
              <a:moveTo>
                <a:pt x="2878459" y="0"/>
              </a:moveTo>
              <a:lnTo>
                <a:pt x="2878459" y="249783"/>
              </a:lnTo>
              <a:lnTo>
                <a:pt x="0" y="249783"/>
              </a:lnTo>
              <a:lnTo>
                <a:pt x="0" y="49956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0E615-F48E-4C05-B438-F97CAC1DD707}">
      <dsp:nvSpPr>
        <dsp:cNvPr id="0" name=""/>
        <dsp:cNvSpPr/>
      </dsp:nvSpPr>
      <dsp:spPr>
        <a:xfrm>
          <a:off x="2879005" y="268734"/>
          <a:ext cx="2378892" cy="11894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Rulemaking tasks</a:t>
          </a:r>
          <a:endParaRPr lang="en-GB" sz="2000" kern="1200" dirty="0"/>
        </a:p>
      </dsp:txBody>
      <dsp:txXfrm>
        <a:off x="2879005" y="268734"/>
        <a:ext cx="2378892" cy="1189446"/>
      </dsp:txXfrm>
    </dsp:sp>
    <dsp:sp modelId="{C3BD01BB-1F50-4957-8667-70B41736A15B}">
      <dsp:nvSpPr>
        <dsp:cNvPr id="0" name=""/>
        <dsp:cNvSpPr/>
      </dsp:nvSpPr>
      <dsp:spPr>
        <a:xfrm>
          <a:off x="546" y="1957747"/>
          <a:ext cx="2378892" cy="11894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Aerodrome operator &amp; oversight requirements</a:t>
          </a:r>
          <a:endParaRPr lang="en-GB" sz="2000" kern="1200" dirty="0"/>
        </a:p>
      </dsp:txBody>
      <dsp:txXfrm>
        <a:off x="546" y="1957747"/>
        <a:ext cx="2378892" cy="1189446"/>
      </dsp:txXfrm>
    </dsp:sp>
    <dsp:sp modelId="{31390F62-95CB-4644-8934-19FA9BDE540B}">
      <dsp:nvSpPr>
        <dsp:cNvPr id="0" name=""/>
        <dsp:cNvSpPr/>
      </dsp:nvSpPr>
      <dsp:spPr>
        <a:xfrm>
          <a:off x="2879005" y="1957747"/>
          <a:ext cx="2378892" cy="11894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Aerodrome </a:t>
          </a:r>
          <a:r>
            <a:rPr lang="en-GB" sz="2000" kern="1200" dirty="0" smtClean="0"/>
            <a:t>operations</a:t>
          </a:r>
          <a:endParaRPr lang="en-GB" sz="2000" kern="1200" dirty="0"/>
        </a:p>
      </dsp:txBody>
      <dsp:txXfrm>
        <a:off x="2879005" y="1957747"/>
        <a:ext cx="2378892" cy="1189446"/>
      </dsp:txXfrm>
    </dsp:sp>
    <dsp:sp modelId="{1C9CC71D-7A46-4615-A6A8-793F0AC86E89}">
      <dsp:nvSpPr>
        <dsp:cNvPr id="0" name=""/>
        <dsp:cNvSpPr/>
      </dsp:nvSpPr>
      <dsp:spPr>
        <a:xfrm>
          <a:off x="5757465" y="1957747"/>
          <a:ext cx="2378892" cy="11894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Aerodrome </a:t>
          </a:r>
          <a:r>
            <a:rPr lang="en-GB" sz="2000" kern="1200" dirty="0" smtClean="0"/>
            <a:t>design</a:t>
          </a:r>
          <a:endParaRPr lang="en-GB" sz="2000" kern="1200" dirty="0"/>
        </a:p>
      </dsp:txBody>
      <dsp:txXfrm>
        <a:off x="5757465" y="1957747"/>
        <a:ext cx="2378892" cy="1189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C29AF-3A98-483A-85A6-EFAA31F69198}">
      <dsp:nvSpPr>
        <dsp:cNvPr id="0" name=""/>
        <dsp:cNvSpPr/>
      </dsp:nvSpPr>
      <dsp:spPr>
        <a:xfrm>
          <a:off x="10330" y="0"/>
          <a:ext cx="1984257" cy="100811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BR extended to </a:t>
          </a:r>
          <a:r>
            <a:rPr lang="en-GB" sz="2000" kern="1200" dirty="0" smtClean="0"/>
            <a:t>ADR</a:t>
          </a:r>
          <a:endParaRPr lang="en-GB" sz="2000" kern="1200" dirty="0"/>
        </a:p>
      </dsp:txBody>
      <dsp:txXfrm>
        <a:off x="39857" y="29527"/>
        <a:ext cx="1925203" cy="949058"/>
      </dsp:txXfrm>
    </dsp:sp>
    <dsp:sp modelId="{4E6AB504-7FEE-4605-AF03-79AD25D4C82C}">
      <dsp:nvSpPr>
        <dsp:cNvPr id="0" name=""/>
        <dsp:cNvSpPr/>
      </dsp:nvSpPr>
      <dsp:spPr>
        <a:xfrm>
          <a:off x="2193013" y="258008"/>
          <a:ext cx="420662" cy="492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2193013" y="356427"/>
        <a:ext cx="294463" cy="295257"/>
      </dsp:txXfrm>
    </dsp:sp>
    <dsp:sp modelId="{BFCD7132-5551-4B7D-A2C6-B6CA4353F3BE}">
      <dsp:nvSpPr>
        <dsp:cNvPr id="0" name=""/>
        <dsp:cNvSpPr/>
      </dsp:nvSpPr>
      <dsp:spPr>
        <a:xfrm>
          <a:off x="2788291" y="0"/>
          <a:ext cx="1984257" cy="100811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Preparation by EASA</a:t>
          </a:r>
          <a:endParaRPr lang="en-GB" sz="2000" kern="1200" dirty="0"/>
        </a:p>
      </dsp:txBody>
      <dsp:txXfrm>
        <a:off x="2817818" y="29527"/>
        <a:ext cx="1925203" cy="949058"/>
      </dsp:txXfrm>
    </dsp:sp>
    <dsp:sp modelId="{990FEC76-3B35-42DC-AED3-A01D7AD5913A}">
      <dsp:nvSpPr>
        <dsp:cNvPr id="0" name=""/>
        <dsp:cNvSpPr/>
      </dsp:nvSpPr>
      <dsp:spPr>
        <a:xfrm>
          <a:off x="4970974" y="258008"/>
          <a:ext cx="420662" cy="492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35432"/>
            <a:lumOff val="437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4970974" y="356427"/>
        <a:ext cx="294463" cy="295257"/>
      </dsp:txXfrm>
    </dsp:sp>
    <dsp:sp modelId="{C3379738-D07D-4252-A0FF-CDB4191FFEF9}">
      <dsp:nvSpPr>
        <dsp:cNvPr id="0" name=""/>
        <dsp:cNvSpPr/>
      </dsp:nvSpPr>
      <dsp:spPr>
        <a:xfrm>
          <a:off x="5566251" y="0"/>
          <a:ext cx="1984257" cy="100811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Adoption process (comitology)</a:t>
          </a:r>
          <a:endParaRPr lang="en-GB" sz="2000" kern="1200" dirty="0"/>
        </a:p>
      </dsp:txBody>
      <dsp:txXfrm>
        <a:off x="5595778" y="29527"/>
        <a:ext cx="1925203" cy="9490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CAF19-5224-4698-85E0-D999EEF0DBA6}">
      <dsp:nvSpPr>
        <dsp:cNvPr id="0" name=""/>
        <dsp:cNvSpPr/>
      </dsp:nvSpPr>
      <dsp:spPr>
        <a:xfrm>
          <a:off x="-3662484" y="-562741"/>
          <a:ext cx="4365843" cy="4365843"/>
        </a:xfrm>
        <a:prstGeom prst="blockArc">
          <a:avLst>
            <a:gd name="adj1" fmla="val 18900000"/>
            <a:gd name="adj2" fmla="val 2700000"/>
            <a:gd name="adj3" fmla="val 495"/>
          </a:avLst>
        </a:pr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2E5DC-545C-4E13-ACD1-3505D0AF64EB}">
      <dsp:nvSpPr>
        <dsp:cNvPr id="0" name=""/>
        <dsp:cNvSpPr/>
      </dsp:nvSpPr>
      <dsp:spPr>
        <a:xfrm>
          <a:off x="308428" y="202457"/>
          <a:ext cx="5745393" cy="40517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6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NPA </a:t>
          </a:r>
          <a:r>
            <a:rPr lang="en-GB" sz="2100" kern="1200" dirty="0" smtClean="0"/>
            <a:t>– Dec 2011</a:t>
          </a:r>
          <a:endParaRPr lang="en-GB" sz="2100" kern="1200" dirty="0"/>
        </a:p>
      </dsp:txBody>
      <dsp:txXfrm>
        <a:off x="308428" y="202457"/>
        <a:ext cx="5745393" cy="405174"/>
      </dsp:txXfrm>
    </dsp:sp>
    <dsp:sp modelId="{A472858B-C650-4EA2-AE9A-0F8EF6F70461}">
      <dsp:nvSpPr>
        <dsp:cNvPr id="0" name=""/>
        <dsp:cNvSpPr/>
      </dsp:nvSpPr>
      <dsp:spPr>
        <a:xfrm>
          <a:off x="55194" y="151810"/>
          <a:ext cx="506468" cy="506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E082E7-3C02-4150-809A-D2C3821288E0}">
      <dsp:nvSpPr>
        <dsp:cNvPr id="0" name=""/>
        <dsp:cNvSpPr/>
      </dsp:nvSpPr>
      <dsp:spPr>
        <a:xfrm>
          <a:off x="598765" y="810025"/>
          <a:ext cx="5455056" cy="40517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6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CRD – Nov 2012</a:t>
          </a:r>
          <a:endParaRPr lang="en-GB" sz="2100" kern="1200" dirty="0"/>
        </a:p>
      </dsp:txBody>
      <dsp:txXfrm>
        <a:off x="598765" y="810025"/>
        <a:ext cx="5455056" cy="405174"/>
      </dsp:txXfrm>
    </dsp:sp>
    <dsp:sp modelId="{4C8839E2-5DD3-459F-8431-FBD6598782CD}">
      <dsp:nvSpPr>
        <dsp:cNvPr id="0" name=""/>
        <dsp:cNvSpPr/>
      </dsp:nvSpPr>
      <dsp:spPr>
        <a:xfrm>
          <a:off x="345531" y="759378"/>
          <a:ext cx="506468" cy="506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47D662-D251-473B-9920-EDBD3D3DA80B}">
      <dsp:nvSpPr>
        <dsp:cNvPr id="0" name=""/>
        <dsp:cNvSpPr/>
      </dsp:nvSpPr>
      <dsp:spPr>
        <a:xfrm>
          <a:off x="687875" y="1417592"/>
          <a:ext cx="5365946" cy="40517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6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Opinion – </a:t>
          </a:r>
          <a:r>
            <a:rPr lang="en-GB" sz="2100" kern="1200" dirty="0" smtClean="0"/>
            <a:t>Q1 </a:t>
          </a:r>
          <a:r>
            <a:rPr lang="en-GB" sz="2100" kern="1200" dirty="0" smtClean="0"/>
            <a:t>2013</a:t>
          </a:r>
          <a:endParaRPr lang="en-GB" sz="2100" kern="1200" dirty="0"/>
        </a:p>
      </dsp:txBody>
      <dsp:txXfrm>
        <a:off x="687875" y="1417592"/>
        <a:ext cx="5365946" cy="405174"/>
      </dsp:txXfrm>
    </dsp:sp>
    <dsp:sp modelId="{FECCBC15-EAA2-497F-891B-40DCDF93C19E}">
      <dsp:nvSpPr>
        <dsp:cNvPr id="0" name=""/>
        <dsp:cNvSpPr/>
      </dsp:nvSpPr>
      <dsp:spPr>
        <a:xfrm>
          <a:off x="434640" y="1366945"/>
          <a:ext cx="506468" cy="506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79C03E-C02B-40DD-9195-030DD5B56002}">
      <dsp:nvSpPr>
        <dsp:cNvPr id="0" name=""/>
        <dsp:cNvSpPr/>
      </dsp:nvSpPr>
      <dsp:spPr>
        <a:xfrm>
          <a:off x="598765" y="2025160"/>
          <a:ext cx="5455056" cy="40517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6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EASA Committee – </a:t>
          </a:r>
          <a:r>
            <a:rPr lang="en-GB" sz="2100" kern="1200" dirty="0" smtClean="0"/>
            <a:t>during 2013</a:t>
          </a:r>
          <a:endParaRPr lang="en-GB" sz="2100" kern="1200" dirty="0"/>
        </a:p>
      </dsp:txBody>
      <dsp:txXfrm>
        <a:off x="598765" y="2025160"/>
        <a:ext cx="5455056" cy="405174"/>
      </dsp:txXfrm>
    </dsp:sp>
    <dsp:sp modelId="{4802A0FA-858C-4B2F-92EF-C99DD50ED145}">
      <dsp:nvSpPr>
        <dsp:cNvPr id="0" name=""/>
        <dsp:cNvSpPr/>
      </dsp:nvSpPr>
      <dsp:spPr>
        <a:xfrm>
          <a:off x="345531" y="1974513"/>
          <a:ext cx="506468" cy="506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1AF91B-F552-4620-B61C-49F121022CB6}">
      <dsp:nvSpPr>
        <dsp:cNvPr id="0" name=""/>
        <dsp:cNvSpPr/>
      </dsp:nvSpPr>
      <dsp:spPr>
        <a:xfrm>
          <a:off x="308428" y="2632727"/>
          <a:ext cx="5745393" cy="40517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6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Entry into force - TBD</a:t>
          </a:r>
          <a:endParaRPr lang="en-GB" sz="2100" kern="1200" dirty="0"/>
        </a:p>
      </dsp:txBody>
      <dsp:txXfrm>
        <a:off x="308428" y="2632727"/>
        <a:ext cx="5745393" cy="405174"/>
      </dsp:txXfrm>
    </dsp:sp>
    <dsp:sp modelId="{CC1D2C0C-02AC-4FAC-B748-109A0606054C}">
      <dsp:nvSpPr>
        <dsp:cNvPr id="0" name=""/>
        <dsp:cNvSpPr/>
      </dsp:nvSpPr>
      <dsp:spPr>
        <a:xfrm>
          <a:off x="55194" y="2582080"/>
          <a:ext cx="506468" cy="506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3012" cy="49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16" tIns="47958" rIns="95916" bIns="47958" numCol="1" anchor="t" anchorCtr="0" compatLnSpc="1">
            <a:prstTxWarp prst="textNoShape">
              <a:avLst/>
            </a:prstTxWarp>
          </a:bodyPr>
          <a:lstStyle>
            <a:lvl1pPr defTabSz="959280">
              <a:spcBef>
                <a:spcPct val="0"/>
              </a:spcBef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850" y="1"/>
            <a:ext cx="2983012" cy="49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16" tIns="47958" rIns="95916" bIns="47958" numCol="1" anchor="t" anchorCtr="0" compatLnSpc="1">
            <a:prstTxWarp prst="textNoShape">
              <a:avLst/>
            </a:prstTxWarp>
          </a:bodyPr>
          <a:lstStyle>
            <a:lvl1pPr algn="r" defTabSz="959280">
              <a:spcBef>
                <a:spcPct val="0"/>
              </a:spcBef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701"/>
            <a:ext cx="2983012" cy="49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16" tIns="47958" rIns="95916" bIns="47958" numCol="1" anchor="b" anchorCtr="0" compatLnSpc="1">
            <a:prstTxWarp prst="textNoShape">
              <a:avLst/>
            </a:prstTxWarp>
          </a:bodyPr>
          <a:lstStyle>
            <a:lvl1pPr defTabSz="959280">
              <a:spcBef>
                <a:spcPct val="0"/>
              </a:spcBef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850" y="9409701"/>
            <a:ext cx="2983012" cy="49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16" tIns="47958" rIns="95916" bIns="47958" numCol="1" anchor="b" anchorCtr="0" compatLnSpc="1">
            <a:prstTxWarp prst="textNoShape">
              <a:avLst/>
            </a:prstTxWarp>
          </a:bodyPr>
          <a:lstStyle>
            <a:lvl1pPr algn="r" defTabSz="959280">
              <a:spcBef>
                <a:spcPct val="0"/>
              </a:spcBef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2ED7B34-54F1-47A0-B5F5-8AF679812C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44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3012" cy="49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16" tIns="47958" rIns="95916" bIns="47958" numCol="1" anchor="t" anchorCtr="0" compatLnSpc="1">
            <a:prstTxWarp prst="textNoShape">
              <a:avLst/>
            </a:prstTxWarp>
          </a:bodyPr>
          <a:lstStyle>
            <a:lvl1pPr defTabSz="959280">
              <a:spcBef>
                <a:spcPct val="0"/>
              </a:spcBef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850" y="1"/>
            <a:ext cx="2983012" cy="49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16" tIns="47958" rIns="95916" bIns="47958" numCol="1" anchor="t" anchorCtr="0" compatLnSpc="1">
            <a:prstTxWarp prst="textNoShape">
              <a:avLst/>
            </a:prstTxWarp>
          </a:bodyPr>
          <a:lstStyle>
            <a:lvl1pPr algn="r" defTabSz="959280">
              <a:spcBef>
                <a:spcPct val="0"/>
              </a:spcBef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033" y="4704850"/>
            <a:ext cx="5507336" cy="445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16" tIns="47958" rIns="95916" bIns="47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701"/>
            <a:ext cx="2983012" cy="49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16" tIns="47958" rIns="95916" bIns="47958" numCol="1" anchor="b" anchorCtr="0" compatLnSpc="1">
            <a:prstTxWarp prst="textNoShape">
              <a:avLst/>
            </a:prstTxWarp>
          </a:bodyPr>
          <a:lstStyle>
            <a:lvl1pPr defTabSz="959280">
              <a:spcBef>
                <a:spcPct val="0"/>
              </a:spcBef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850" y="9409701"/>
            <a:ext cx="2983012" cy="49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16" tIns="47958" rIns="95916" bIns="47958" numCol="1" anchor="b" anchorCtr="0" compatLnSpc="1">
            <a:prstTxWarp prst="textNoShape">
              <a:avLst/>
            </a:prstTxWarp>
          </a:bodyPr>
          <a:lstStyle>
            <a:lvl1pPr algn="r" defTabSz="959280">
              <a:spcBef>
                <a:spcPct val="0"/>
              </a:spcBef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CDF24A2-C388-4A26-89BC-C96E45C3B9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66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400">
                <a:solidFill>
                  <a:srgbClr val="055685"/>
                </a:solidFill>
                <a:latin typeface="Calibri" pitchFamily="34" charset="0"/>
              </a:defRPr>
            </a:lvl1pPr>
            <a:lvl2pPr marL="779503" indent="-299809" eaLnBrk="0" hangingPunct="0">
              <a:defRPr sz="3400">
                <a:solidFill>
                  <a:srgbClr val="055685"/>
                </a:solidFill>
                <a:latin typeface="Calibri" pitchFamily="34" charset="0"/>
              </a:defRPr>
            </a:lvl2pPr>
            <a:lvl3pPr marL="1199236" indent="-239847" eaLnBrk="0" hangingPunct="0">
              <a:defRPr sz="3400">
                <a:solidFill>
                  <a:srgbClr val="055685"/>
                </a:solidFill>
                <a:latin typeface="Calibri" pitchFamily="34" charset="0"/>
              </a:defRPr>
            </a:lvl3pPr>
            <a:lvl4pPr marL="1678930" indent="-239847" eaLnBrk="0" hangingPunct="0">
              <a:defRPr sz="3400">
                <a:solidFill>
                  <a:srgbClr val="055685"/>
                </a:solidFill>
                <a:latin typeface="Calibri" pitchFamily="34" charset="0"/>
              </a:defRPr>
            </a:lvl4pPr>
            <a:lvl5pPr marL="2158624" indent="-239847" eaLnBrk="0" hangingPunct="0">
              <a:defRPr sz="3400">
                <a:solidFill>
                  <a:srgbClr val="055685"/>
                </a:solidFill>
                <a:latin typeface="Calibri" pitchFamily="34" charset="0"/>
              </a:defRPr>
            </a:lvl5pPr>
            <a:lvl6pPr marL="2638318" indent="-239847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400">
                <a:solidFill>
                  <a:srgbClr val="055685"/>
                </a:solidFill>
                <a:latin typeface="Calibri" pitchFamily="34" charset="0"/>
              </a:defRPr>
            </a:lvl6pPr>
            <a:lvl7pPr marL="3118013" indent="-239847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400">
                <a:solidFill>
                  <a:srgbClr val="055685"/>
                </a:solidFill>
                <a:latin typeface="Calibri" pitchFamily="34" charset="0"/>
              </a:defRPr>
            </a:lvl7pPr>
            <a:lvl8pPr marL="3597707" indent="-239847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400">
                <a:solidFill>
                  <a:srgbClr val="055685"/>
                </a:solidFill>
                <a:latin typeface="Calibri" pitchFamily="34" charset="0"/>
              </a:defRPr>
            </a:lvl8pPr>
            <a:lvl9pPr marL="4077401" indent="-239847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4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/>
            <a:fld id="{0622B74E-55FB-4293-BF57-7C206CD4E29E}" type="slidenum">
              <a:rPr lang="en-GB" sz="130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GB" sz="13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/>
            <a:fld id="{A20F71FC-7EA0-49AD-971B-216DB1F156DD}" type="slidenum">
              <a:rPr lang="en-GB" sz="1300">
                <a:solidFill>
                  <a:prstClr val="black"/>
                </a:solidFill>
                <a:latin typeface="Arial" charset="0"/>
              </a:rPr>
              <a:pPr eaLnBrk="1" hangingPunct="1"/>
              <a:t>26</a:t>
            </a:fld>
            <a:endParaRPr lang="en-GB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BD7478FE-BF98-4C8B-9867-06FE52D65A1B}" type="slidenum">
              <a:rPr lang="en-GB" sz="1300" smtClean="0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GB" sz="13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2" name="Rectangle 7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66DDDE9D-B4AE-450C-B5D6-E12D06A623ED}" type="slidenum">
              <a:rPr lang="en-US" sz="1300" smtClean="0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US" sz="13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3" name="Text Box 1"/>
          <p:cNvSpPr txBox="1">
            <a:spLocks noChangeArrowheads="1"/>
          </p:cNvSpPr>
          <p:nvPr/>
        </p:nvSpPr>
        <p:spPr bwMode="auto">
          <a:xfrm>
            <a:off x="4414838" y="10352088"/>
            <a:ext cx="3384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5000"/>
              </a:lnSpc>
              <a:buFontTx/>
              <a:buNone/>
            </a:pPr>
            <a:fld id="{61EEB0D9-66AF-4A79-A32E-C00217EA643F}" type="slidenum">
              <a:rPr lang="en-US" sz="15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95000"/>
                </a:lnSpc>
                <a:buFontTx/>
                <a:buNone/>
              </a:pPr>
              <a:t>26</a:t>
            </a:fld>
            <a:endParaRPr lang="en-US" sz="15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4" name="Text Box 2"/>
          <p:cNvSpPr txBox="1">
            <a:spLocks noChangeArrowheads="1"/>
          </p:cNvSpPr>
          <p:nvPr/>
        </p:nvSpPr>
        <p:spPr bwMode="auto">
          <a:xfrm>
            <a:off x="3911600" y="10194925"/>
            <a:ext cx="29924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28" tIns="49103" rIns="94428" bIns="49103" anchor="b"/>
          <a:lstStyle>
            <a:lvl1pPr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Tx/>
              <a:buNone/>
            </a:pPr>
            <a:fld id="{624A9E6C-7CB5-4215-9BC8-C43C48643047}" type="slidenum">
              <a:rPr lang="fr-FR" sz="1300" smtClean="0">
                <a:solidFill>
                  <a:srgbClr val="000000"/>
                </a:solidFill>
              </a:rPr>
              <a:pPr algn="r" eaLnBrk="1" hangingPunct="1">
                <a:buFontTx/>
                <a:buNone/>
              </a:pPr>
              <a:t>26</a:t>
            </a:fld>
            <a:endParaRPr lang="fr-FR" sz="1300" smtClean="0">
              <a:solidFill>
                <a:srgbClr val="000000"/>
              </a:solidFill>
            </a:endParaRPr>
          </a:p>
        </p:txBody>
      </p:sp>
      <p:sp>
        <p:nvSpPr>
          <p:cNvPr id="174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04863"/>
            <a:ext cx="5365750" cy="4024312"/>
          </a:xfrm>
          <a:ln/>
        </p:spPr>
      </p:sp>
      <p:sp>
        <p:nvSpPr>
          <p:cNvPr id="174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81050" y="5175250"/>
            <a:ext cx="6238875" cy="4902200"/>
          </a:xfrm>
          <a:noFill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/>
            <a:fld id="{7197C17C-7EA7-4855-8276-787BFAFF48CF}" type="slidenum">
              <a:rPr lang="en-GB" sz="1300">
                <a:solidFill>
                  <a:prstClr val="black"/>
                </a:solidFill>
                <a:latin typeface="Arial" charset="0"/>
              </a:rPr>
              <a:pPr eaLnBrk="1" hangingPunct="1"/>
              <a:t>27</a:t>
            </a:fld>
            <a:endParaRPr lang="en-GB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E58A466D-412D-4BFE-9CCD-12F228672243}" type="slidenum">
              <a:rPr lang="en-GB" sz="1300" smtClean="0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GB" sz="13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6" name="Rectangle 7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335D233D-A201-4EA3-BE58-3CC79E5E8793}" type="slidenum">
              <a:rPr lang="en-US" sz="1300" smtClean="0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US" sz="13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7" name="Text Box 1"/>
          <p:cNvSpPr txBox="1">
            <a:spLocks noChangeArrowheads="1"/>
          </p:cNvSpPr>
          <p:nvPr/>
        </p:nvSpPr>
        <p:spPr bwMode="auto">
          <a:xfrm>
            <a:off x="4414838" y="10352088"/>
            <a:ext cx="3384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5000"/>
              </a:lnSpc>
              <a:buFontTx/>
              <a:buNone/>
            </a:pPr>
            <a:fld id="{71E50FD6-4535-46F6-82A0-B8270AF2766D}" type="slidenum">
              <a:rPr lang="en-US" sz="15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95000"/>
                </a:lnSpc>
                <a:buFontTx/>
                <a:buNone/>
              </a:pPr>
              <a:t>27</a:t>
            </a:fld>
            <a:endParaRPr lang="en-US" sz="15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8" name="Text Box 2"/>
          <p:cNvSpPr txBox="1">
            <a:spLocks noChangeArrowheads="1"/>
          </p:cNvSpPr>
          <p:nvPr/>
        </p:nvSpPr>
        <p:spPr bwMode="auto">
          <a:xfrm>
            <a:off x="3911600" y="10194925"/>
            <a:ext cx="29924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28" tIns="49103" rIns="94428" bIns="49103" anchor="b"/>
          <a:lstStyle>
            <a:lvl1pPr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Tx/>
              <a:buNone/>
            </a:pPr>
            <a:fld id="{F724F2CD-1DF1-4676-9AD2-56C37A05E623}" type="slidenum">
              <a:rPr lang="fr-FR" sz="1300" smtClean="0">
                <a:solidFill>
                  <a:srgbClr val="000000"/>
                </a:solidFill>
              </a:rPr>
              <a:pPr algn="r" eaLnBrk="1" hangingPunct="1">
                <a:buFontTx/>
                <a:buNone/>
              </a:pPr>
              <a:t>27</a:t>
            </a:fld>
            <a:endParaRPr lang="fr-FR" sz="1300" smtClean="0">
              <a:solidFill>
                <a:srgbClr val="000000"/>
              </a:solidFill>
            </a:endParaRPr>
          </a:p>
        </p:txBody>
      </p:sp>
      <p:sp>
        <p:nvSpPr>
          <p:cNvPr id="184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04863"/>
            <a:ext cx="5365750" cy="4024312"/>
          </a:xfrm>
          <a:ln/>
        </p:spPr>
      </p:sp>
      <p:sp>
        <p:nvSpPr>
          <p:cNvPr id="184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81050" y="5175250"/>
            <a:ext cx="6238875" cy="4902200"/>
          </a:xfrm>
          <a:noFill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/>
            <a:fld id="{4A0F215F-BE0D-4F7D-8E98-AAD00F2895ED}" type="slidenum">
              <a:rPr lang="en-GB" sz="1300">
                <a:solidFill>
                  <a:prstClr val="black"/>
                </a:solidFill>
                <a:latin typeface="Arial" charset="0"/>
              </a:rPr>
              <a:pPr eaLnBrk="1" hangingPunct="1"/>
              <a:t>28</a:t>
            </a:fld>
            <a:endParaRPr lang="en-GB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/>
            <a:fld id="{4A0F215F-BE0D-4F7D-8E98-AAD00F2895ED}" type="slidenum">
              <a:rPr lang="en-GB" sz="1300">
                <a:solidFill>
                  <a:prstClr val="black"/>
                </a:solidFill>
                <a:latin typeface="Arial" charset="0"/>
              </a:rPr>
              <a:pPr eaLnBrk="1" hangingPunct="1"/>
              <a:t>31</a:t>
            </a:fld>
            <a:endParaRPr lang="en-GB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F24A2-C388-4A26-89BC-C96E45C3B962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4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A075A-A551-4D93-90E1-04DAAA05DAA0}" type="slidenum">
              <a:rPr lang="en-GB"/>
              <a:pPr/>
              <a:t>6</a:t>
            </a:fld>
            <a:endParaRPr lang="en-GB"/>
          </a:p>
        </p:txBody>
      </p:sp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SzTx/>
              <a:buFontTx/>
              <a:buNone/>
            </a:pPr>
            <a:fld id="{9FDBA179-CC2C-4EAA-9CA3-7BB2D8A12FF7}" type="slidenum">
              <a:rPr lang="en-US" sz="1300"/>
              <a:pPr algn="r">
                <a:buSzTx/>
                <a:buFontTx/>
                <a:buNone/>
              </a:pPr>
              <a:t>6</a:t>
            </a:fld>
            <a:endParaRPr lang="en-US" sz="13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400">
                <a:solidFill>
                  <a:srgbClr val="055685"/>
                </a:solidFill>
                <a:latin typeface="Calibri" pitchFamily="34" charset="0"/>
              </a:defRPr>
            </a:lvl1pPr>
            <a:lvl2pPr marL="779503" indent="-299809" eaLnBrk="0" hangingPunct="0">
              <a:defRPr sz="3400">
                <a:solidFill>
                  <a:srgbClr val="055685"/>
                </a:solidFill>
                <a:latin typeface="Calibri" pitchFamily="34" charset="0"/>
              </a:defRPr>
            </a:lvl2pPr>
            <a:lvl3pPr marL="1199236" indent="-239847" eaLnBrk="0" hangingPunct="0">
              <a:defRPr sz="3400">
                <a:solidFill>
                  <a:srgbClr val="055685"/>
                </a:solidFill>
                <a:latin typeface="Calibri" pitchFamily="34" charset="0"/>
              </a:defRPr>
            </a:lvl3pPr>
            <a:lvl4pPr marL="1678930" indent="-239847" eaLnBrk="0" hangingPunct="0">
              <a:defRPr sz="3400">
                <a:solidFill>
                  <a:srgbClr val="055685"/>
                </a:solidFill>
                <a:latin typeface="Calibri" pitchFamily="34" charset="0"/>
              </a:defRPr>
            </a:lvl4pPr>
            <a:lvl5pPr marL="2158624" indent="-239847" eaLnBrk="0" hangingPunct="0">
              <a:defRPr sz="3400">
                <a:solidFill>
                  <a:srgbClr val="055685"/>
                </a:solidFill>
                <a:latin typeface="Calibri" pitchFamily="34" charset="0"/>
              </a:defRPr>
            </a:lvl5pPr>
            <a:lvl6pPr marL="2638318" indent="-239847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400">
                <a:solidFill>
                  <a:srgbClr val="055685"/>
                </a:solidFill>
                <a:latin typeface="Calibri" pitchFamily="34" charset="0"/>
              </a:defRPr>
            </a:lvl6pPr>
            <a:lvl7pPr marL="3118013" indent="-239847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400">
                <a:solidFill>
                  <a:srgbClr val="055685"/>
                </a:solidFill>
                <a:latin typeface="Calibri" pitchFamily="34" charset="0"/>
              </a:defRPr>
            </a:lvl7pPr>
            <a:lvl8pPr marL="3597707" indent="-239847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400">
                <a:solidFill>
                  <a:srgbClr val="055685"/>
                </a:solidFill>
                <a:latin typeface="Calibri" pitchFamily="34" charset="0"/>
              </a:defRPr>
            </a:lvl8pPr>
            <a:lvl9pPr marL="4077401" indent="-239847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4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/>
            <a:fld id="{5575F2EA-204C-41AE-BB45-8EF04977CD79}" type="slidenum">
              <a:rPr lang="en-GB" sz="130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GB" sz="13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/>
            <a:fld id="{4A0F215F-BE0D-4F7D-8E98-AAD00F2895ED}" type="slidenum">
              <a:rPr lang="en-GB" sz="1300">
                <a:solidFill>
                  <a:prstClr val="black"/>
                </a:solidFill>
                <a:latin typeface="Arial" charset="0"/>
              </a:rPr>
              <a:pPr eaLnBrk="1" hangingPunct="1"/>
              <a:t>13</a:t>
            </a:fld>
            <a:endParaRPr lang="en-GB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/>
            <a:fld id="{4A0F215F-BE0D-4F7D-8E98-AAD00F2895ED}" type="slidenum">
              <a:rPr lang="en-GB" sz="1300">
                <a:solidFill>
                  <a:prstClr val="black"/>
                </a:solidFill>
                <a:latin typeface="Arial" charset="0"/>
              </a:rPr>
              <a:pPr eaLnBrk="1" hangingPunct="1"/>
              <a:t>21</a:t>
            </a:fld>
            <a:endParaRPr lang="en-GB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/>
            <a:fld id="{B5515BF7-27C5-44B7-883D-9FB46CF9A69C}" type="slidenum">
              <a:rPr lang="en-GB" sz="1300">
                <a:solidFill>
                  <a:prstClr val="black"/>
                </a:solidFill>
                <a:latin typeface="Arial" charset="0"/>
              </a:rPr>
              <a:pPr eaLnBrk="1" hangingPunct="1"/>
              <a:t>22</a:t>
            </a:fld>
            <a:endParaRPr lang="en-GB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D57A6E79-F689-458A-ABCA-A16DF8357AEB}" type="slidenum">
              <a:rPr lang="en-GB" sz="1300" smtClean="0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GB" sz="13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" name="Rectangle 7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B51D2D0E-EB33-4D6D-B730-532555DA3DAD}" type="slidenum">
              <a:rPr lang="en-US" sz="1300" smtClean="0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sz="13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" name="Text Box 1"/>
          <p:cNvSpPr txBox="1">
            <a:spLocks noChangeArrowheads="1"/>
          </p:cNvSpPr>
          <p:nvPr/>
        </p:nvSpPr>
        <p:spPr bwMode="auto">
          <a:xfrm>
            <a:off x="4414838" y="10352088"/>
            <a:ext cx="3384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5000"/>
              </a:lnSpc>
              <a:buFontTx/>
              <a:buNone/>
            </a:pPr>
            <a:fld id="{C56938D3-4DCD-4812-A46A-5273989D1880}" type="slidenum">
              <a:rPr lang="en-US" sz="15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95000"/>
                </a:lnSpc>
                <a:buFontTx/>
                <a:buNone/>
              </a:pPr>
              <a:t>22</a:t>
            </a:fld>
            <a:endParaRPr lang="en-US" sz="15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8" name="Text Box 2"/>
          <p:cNvSpPr txBox="1">
            <a:spLocks noChangeArrowheads="1"/>
          </p:cNvSpPr>
          <p:nvPr/>
        </p:nvSpPr>
        <p:spPr bwMode="auto">
          <a:xfrm>
            <a:off x="3911600" y="10194925"/>
            <a:ext cx="29924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28" tIns="49103" rIns="94428" bIns="49103" anchor="b"/>
          <a:lstStyle>
            <a:lvl1pPr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Tx/>
              <a:buNone/>
            </a:pPr>
            <a:fld id="{B070F595-FCC7-44F5-9A77-F205A49C9619}" type="slidenum">
              <a:rPr lang="fr-FR" sz="1300" smtClean="0">
                <a:solidFill>
                  <a:srgbClr val="000000"/>
                </a:solidFill>
              </a:rPr>
              <a:pPr algn="r" eaLnBrk="1" hangingPunct="1">
                <a:buFontTx/>
                <a:buNone/>
              </a:pPr>
              <a:t>22</a:t>
            </a:fld>
            <a:endParaRPr lang="fr-FR" sz="1300" smtClean="0">
              <a:solidFill>
                <a:srgbClr val="000000"/>
              </a:solidFill>
            </a:endParaRPr>
          </a:p>
        </p:txBody>
      </p:sp>
      <p:sp>
        <p:nvSpPr>
          <p:cNvPr id="133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04863"/>
            <a:ext cx="5365750" cy="4024312"/>
          </a:xfrm>
          <a:ln/>
        </p:spPr>
      </p:sp>
      <p:sp>
        <p:nvSpPr>
          <p:cNvPr id="133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81050" y="5175250"/>
            <a:ext cx="6238875" cy="4902200"/>
          </a:xfrm>
          <a:noFill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/>
            <a:fld id="{A18A7B1E-35CE-45FE-9D19-BA49FB037FAF}" type="slidenum">
              <a:rPr lang="en-GB" sz="1300">
                <a:solidFill>
                  <a:prstClr val="black"/>
                </a:solidFill>
                <a:latin typeface="Arial" charset="0"/>
              </a:rPr>
              <a:pPr eaLnBrk="1" hangingPunct="1"/>
              <a:t>23</a:t>
            </a:fld>
            <a:endParaRPr lang="en-GB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BF31B07D-EF58-457A-BC46-2C7028DB4AF7}" type="slidenum">
              <a:rPr lang="en-GB" sz="1300" smtClean="0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GB" sz="13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0" name="Rectangle 7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F67018AE-B0BA-4C24-93E3-F00A8CBAB5E1}" type="slidenum">
              <a:rPr lang="en-US" sz="1300" smtClean="0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sz="13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1" name="Text Box 1"/>
          <p:cNvSpPr txBox="1">
            <a:spLocks noChangeArrowheads="1"/>
          </p:cNvSpPr>
          <p:nvPr/>
        </p:nvSpPr>
        <p:spPr bwMode="auto">
          <a:xfrm>
            <a:off x="4414838" y="10352088"/>
            <a:ext cx="3384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5000"/>
              </a:lnSpc>
              <a:buFontTx/>
              <a:buNone/>
            </a:pPr>
            <a:fld id="{675AB90C-A67D-46BE-881C-0DD806113F19}" type="slidenum">
              <a:rPr lang="en-US" sz="15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95000"/>
                </a:lnSpc>
                <a:buFontTx/>
                <a:buNone/>
              </a:pPr>
              <a:t>23</a:t>
            </a:fld>
            <a:endParaRPr lang="en-US" sz="15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2" name="Text Box 2"/>
          <p:cNvSpPr txBox="1">
            <a:spLocks noChangeArrowheads="1"/>
          </p:cNvSpPr>
          <p:nvPr/>
        </p:nvSpPr>
        <p:spPr bwMode="auto">
          <a:xfrm>
            <a:off x="3911600" y="10194925"/>
            <a:ext cx="29924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28" tIns="49103" rIns="94428" bIns="49103" anchor="b"/>
          <a:lstStyle>
            <a:lvl1pPr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Tx/>
              <a:buNone/>
            </a:pPr>
            <a:fld id="{453B8565-57BC-4B73-A533-E12E1ADB3E14}" type="slidenum">
              <a:rPr lang="fr-FR" sz="1300" smtClean="0">
                <a:solidFill>
                  <a:srgbClr val="000000"/>
                </a:solidFill>
              </a:rPr>
              <a:pPr algn="r" eaLnBrk="1" hangingPunct="1">
                <a:buFontTx/>
                <a:buNone/>
              </a:pPr>
              <a:t>23</a:t>
            </a:fld>
            <a:endParaRPr lang="fr-FR" sz="1300" smtClean="0">
              <a:solidFill>
                <a:srgbClr val="000000"/>
              </a:solidFill>
            </a:endParaRPr>
          </a:p>
        </p:txBody>
      </p:sp>
      <p:sp>
        <p:nvSpPr>
          <p:cNvPr id="143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04863"/>
            <a:ext cx="5365750" cy="4024312"/>
          </a:xfrm>
          <a:ln/>
        </p:spPr>
      </p:sp>
      <p:sp>
        <p:nvSpPr>
          <p:cNvPr id="143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81050" y="5175250"/>
            <a:ext cx="6238875" cy="4902200"/>
          </a:xfrm>
          <a:noFill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/>
            <a:fld id="{5537637F-6857-4161-8959-DDCAEF2F9D1A}" type="slidenum">
              <a:rPr lang="en-GB" sz="1300">
                <a:solidFill>
                  <a:prstClr val="black"/>
                </a:solidFill>
                <a:latin typeface="Arial" charset="0"/>
              </a:rPr>
              <a:pPr eaLnBrk="1" hangingPunct="1"/>
              <a:t>24</a:t>
            </a:fld>
            <a:endParaRPr lang="en-GB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63EB744B-1A64-4405-A3FB-86F561A5B441}" type="slidenum">
              <a:rPr lang="en-GB" sz="1300" smtClean="0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GB" sz="13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4" name="Rectangle 7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20AE0432-76C2-4E0C-A9AD-5BE5E4C7D2F5}" type="slidenum">
              <a:rPr lang="en-US" sz="1300" smtClean="0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sz="13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5" name="Text Box 1"/>
          <p:cNvSpPr txBox="1">
            <a:spLocks noChangeArrowheads="1"/>
          </p:cNvSpPr>
          <p:nvPr/>
        </p:nvSpPr>
        <p:spPr bwMode="auto">
          <a:xfrm>
            <a:off x="4414838" y="10352088"/>
            <a:ext cx="3384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5000"/>
              </a:lnSpc>
              <a:buFontTx/>
              <a:buNone/>
            </a:pPr>
            <a:fld id="{823E21A6-D543-4885-8936-C722894818CC}" type="slidenum">
              <a:rPr lang="en-US" sz="15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95000"/>
                </a:lnSpc>
                <a:buFontTx/>
                <a:buNone/>
              </a:pPr>
              <a:t>24</a:t>
            </a:fld>
            <a:endParaRPr lang="en-US" sz="15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3911600" y="10194925"/>
            <a:ext cx="29924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28" tIns="49103" rIns="94428" bIns="49103" anchor="b"/>
          <a:lstStyle>
            <a:lvl1pPr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Tx/>
              <a:buNone/>
            </a:pPr>
            <a:fld id="{0223F757-F615-415A-809B-4FC9C2445AC1}" type="slidenum">
              <a:rPr lang="fr-FR" sz="1300" smtClean="0">
                <a:solidFill>
                  <a:srgbClr val="000000"/>
                </a:solidFill>
              </a:rPr>
              <a:pPr algn="r" eaLnBrk="1" hangingPunct="1">
                <a:buFontTx/>
                <a:buNone/>
              </a:pPr>
              <a:t>24</a:t>
            </a:fld>
            <a:endParaRPr lang="fr-FR" sz="1300" smtClean="0">
              <a:solidFill>
                <a:srgbClr val="000000"/>
              </a:solidFill>
            </a:endParaRPr>
          </a:p>
        </p:txBody>
      </p:sp>
      <p:sp>
        <p:nvSpPr>
          <p:cNvPr id="153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04863"/>
            <a:ext cx="5365750" cy="4024312"/>
          </a:xfrm>
          <a:ln/>
        </p:spPr>
      </p:sp>
      <p:sp>
        <p:nvSpPr>
          <p:cNvPr id="153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81050" y="5175250"/>
            <a:ext cx="6238875" cy="4902200"/>
          </a:xfrm>
          <a:noFill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/>
            <a:fld id="{E519E68F-2799-49B0-9730-78DB505F1354}" type="slidenum">
              <a:rPr lang="en-GB" sz="1300">
                <a:solidFill>
                  <a:prstClr val="black"/>
                </a:solidFill>
                <a:latin typeface="Arial" charset="0"/>
              </a:rPr>
              <a:pPr eaLnBrk="1" hangingPunct="1"/>
              <a:t>25</a:t>
            </a:fld>
            <a:endParaRPr lang="en-GB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CC3843AB-3D29-45FB-B7D5-F7D38B3071AE}" type="slidenum">
              <a:rPr lang="en-GB" sz="1300" smtClean="0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GB" sz="13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8" name="Rectangle 7"/>
          <p:cNvSpPr txBox="1">
            <a:spLocks noGrp="1" noChangeArrowheads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37D0D8B2-0781-4471-8721-EFA692027DB0}" type="slidenum">
              <a:rPr lang="en-US" sz="1300" smtClean="0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sz="13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4414838" y="10352088"/>
            <a:ext cx="3384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5000"/>
              </a:lnSpc>
              <a:buFontTx/>
              <a:buNone/>
            </a:pPr>
            <a:fld id="{6DAE8B58-5884-4117-B728-3C9FC7335661}" type="slidenum">
              <a:rPr lang="en-US" sz="15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95000"/>
                </a:lnSpc>
                <a:buFontTx/>
                <a:buNone/>
              </a:pPr>
              <a:t>25</a:t>
            </a:fld>
            <a:endParaRPr lang="en-US" sz="15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3911600" y="10194925"/>
            <a:ext cx="29924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28" tIns="49103" rIns="94428" bIns="49103" anchor="b"/>
          <a:lstStyle>
            <a:lvl1pPr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958850" eaLnBrk="0" hangingPunct="0"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79425" algn="l"/>
                <a:tab pos="958850" algn="l"/>
                <a:tab pos="1439863" algn="l"/>
                <a:tab pos="1919288" algn="l"/>
                <a:tab pos="2398713" algn="l"/>
                <a:tab pos="2878138" algn="l"/>
                <a:tab pos="3357563" algn="l"/>
                <a:tab pos="3836988" algn="l"/>
                <a:tab pos="4318000" algn="l"/>
                <a:tab pos="4797425" algn="l"/>
                <a:tab pos="5276850" algn="l"/>
                <a:tab pos="5756275" algn="l"/>
                <a:tab pos="6235700" algn="l"/>
                <a:tab pos="6715125" algn="l"/>
                <a:tab pos="7196138" algn="l"/>
                <a:tab pos="7675563" algn="l"/>
                <a:tab pos="8154988" algn="l"/>
                <a:tab pos="8634413" algn="l"/>
                <a:tab pos="9113838" algn="l"/>
                <a:tab pos="9593263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Tx/>
              <a:buNone/>
            </a:pPr>
            <a:fld id="{5489C1EF-6BE8-4007-A29A-C5D5A7F97C68}" type="slidenum">
              <a:rPr lang="fr-FR" sz="1300" smtClean="0">
                <a:solidFill>
                  <a:srgbClr val="000000"/>
                </a:solidFill>
              </a:rPr>
              <a:pPr algn="r" eaLnBrk="1" hangingPunct="1">
                <a:buFontTx/>
                <a:buNone/>
              </a:pPr>
              <a:t>25</a:t>
            </a:fld>
            <a:endParaRPr lang="fr-FR" sz="1300" smtClean="0">
              <a:solidFill>
                <a:srgbClr val="000000"/>
              </a:solidFill>
            </a:endParaRPr>
          </a:p>
        </p:txBody>
      </p:sp>
      <p:sp>
        <p:nvSpPr>
          <p:cNvPr id="163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04863"/>
            <a:ext cx="5365750" cy="4024312"/>
          </a:xfrm>
          <a:ln/>
        </p:spPr>
      </p:sp>
      <p:sp>
        <p:nvSpPr>
          <p:cNvPr id="163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81050" y="5175250"/>
            <a:ext cx="6238875" cy="4902200"/>
          </a:xfrm>
          <a:noFill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en-front-endp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0925" y="3716338"/>
            <a:ext cx="6400800" cy="1752600"/>
          </a:xfrm>
        </p:spPr>
        <p:txBody>
          <a:bodyPr tIns="46800"/>
          <a:lstStyle>
            <a:lvl1pPr marL="0" indent="0">
              <a:lnSpc>
                <a:spcPct val="7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Name</a:t>
            </a:r>
          </a:p>
          <a:p>
            <a:pPr lvl="0"/>
            <a:r>
              <a:rPr lang="pt-BR" noProof="0" smtClean="0"/>
              <a:t>Title</a:t>
            </a:r>
          </a:p>
          <a:p>
            <a:pPr lvl="0"/>
            <a:r>
              <a:rPr lang="pt-BR" noProof="0" smtClean="0"/>
              <a:t>Date</a:t>
            </a:r>
            <a:endParaRPr lang="en-GB" noProof="0" smtClean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24. März 2011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35F5-E48F-4B95-80E1-AE09ED775A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8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24. März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939D2-1EB8-4832-8899-04648F4558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67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115888"/>
            <a:ext cx="2132012" cy="6265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243638" cy="6265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24. März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FEA9A-66E3-4D64-B480-C2BB5C0B93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08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en-endpage-ex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6842125" cy="20161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l-BE" noProof="0" smtClean="0"/>
              <a:t>Title presentation</a:t>
            </a:r>
            <a:endParaRPr lang="en-GB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0925" y="3716338"/>
            <a:ext cx="6400800" cy="1752600"/>
          </a:xfrm>
        </p:spPr>
        <p:txBody>
          <a:bodyPr tIns="46800"/>
          <a:lstStyle>
            <a:lvl1pPr marL="0" indent="0">
              <a:lnSpc>
                <a:spcPct val="7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Name</a:t>
            </a:r>
          </a:p>
          <a:p>
            <a:pPr lvl="0"/>
            <a:r>
              <a:rPr lang="pt-BR" noProof="0" smtClean="0"/>
              <a:t>Title</a:t>
            </a:r>
          </a:p>
          <a:p>
            <a:pPr lvl="0"/>
            <a:r>
              <a:rPr lang="pt-BR" noProof="0" smtClean="0"/>
              <a:t>Date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727129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en-endpage-ex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6842125" cy="20161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l-BE" noProof="0" smtClean="0"/>
              <a:t>Title presentation</a:t>
            </a:r>
            <a:endParaRPr lang="en-GB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0925" y="3716338"/>
            <a:ext cx="6400800" cy="1752600"/>
          </a:xfrm>
        </p:spPr>
        <p:txBody>
          <a:bodyPr tIns="46800"/>
          <a:lstStyle>
            <a:lvl1pPr marL="0" indent="0">
              <a:lnSpc>
                <a:spcPct val="7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Name</a:t>
            </a:r>
          </a:p>
          <a:p>
            <a:pPr lvl="0"/>
            <a:r>
              <a:rPr lang="pt-BR" noProof="0" smtClean="0"/>
              <a:t>Title</a:t>
            </a:r>
          </a:p>
          <a:p>
            <a:pPr lvl="0"/>
            <a:r>
              <a:rPr lang="pt-BR" noProof="0" smtClean="0"/>
              <a:t>Date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851670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lnSpc>
                <a:spcPts val="3500"/>
              </a:lnSpc>
              <a:spcAft>
                <a:spcPts val="0"/>
              </a:spcAft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16.03.2011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763D8-F94C-4EE7-97B4-D0166D603DF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93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20DD-AFA4-4E70-98DB-EB67C5E16813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4736-39B6-4241-AEB1-CB1C9F2787D7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6023-29BE-4500-B811-FB9F9D7CBD8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89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4176713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279525"/>
            <a:ext cx="41783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27FC-75A0-4439-888E-7D4C8E15A08F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661DA-8637-45B2-9CCA-97990E35CF51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657A-1C20-452A-9178-AE515FB4B75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35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6761-955F-41B8-B72A-5275689CA19A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B9DE-550E-4B27-BB77-16B3D0CCFB07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55A5B-1CD5-4BD5-BD3A-5327323C9DB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9C8D7-CA52-45BC-A115-019A306C8ACC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FD7C4-2C99-42C5-BB82-9E2BC9D9BF3A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592FF-9F38-4527-BA67-128FCA7ECE9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86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03132-0CE4-49CE-AE0C-6AEF745F900A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9DDF-600E-4B10-B7CB-850293B7C22D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69BE-9C1E-4182-B4E8-97B9E025C4F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6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24. März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3683A-E724-4CCF-87DB-675865511C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91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4ADC-4875-404E-BC27-1FBAB9ABBE14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F1D6-873B-415B-9308-ACAF5C288C77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FEF2-8FFD-4A96-8D9F-CA3A27B66E0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33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5678-41FA-4A6A-B973-6E7C83857E30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4CBF-D197-4A8D-8FE6-5285C9A0CBE4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957D0-94C5-40B1-8530-D03FF54C8C3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22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BCA3-0B9C-453B-A9EF-77274C549DFD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7B27-93D7-4AE7-BBA0-7DC93B42F897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9260-3398-4FD6-A548-24EFDF3C78A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79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115888"/>
            <a:ext cx="2132012" cy="6265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243638" cy="6265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B3B3-F216-42A9-A5A3-4724D9191BE2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E7359-402B-4513-A8D9-605B21743F34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1F23-86BA-4763-801B-0D3498743C9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88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5888"/>
            <a:ext cx="8528050" cy="6265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C0F47-CC01-405E-B4E5-B72035DD0646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629A-E7EA-44FB-B1BF-FCA79BDBCD25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D8FB-183F-473A-B280-C80B8452E6D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90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6842125" cy="20161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l-BE" noProof="0" smtClean="0"/>
              <a:t>Title presentation</a:t>
            </a:r>
            <a:endParaRPr lang="en-GB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0925" y="3716338"/>
            <a:ext cx="6400800" cy="1752600"/>
          </a:xfrm>
        </p:spPr>
        <p:txBody>
          <a:bodyPr tIns="46800"/>
          <a:lstStyle>
            <a:lvl1pPr marL="0" indent="0">
              <a:lnSpc>
                <a:spcPct val="7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Name</a:t>
            </a:r>
          </a:p>
          <a:p>
            <a:pPr lvl="0"/>
            <a:r>
              <a:rPr lang="pt-BR" noProof="0" smtClean="0"/>
              <a:t>Title</a:t>
            </a:r>
          </a:p>
          <a:p>
            <a:pPr lvl="0"/>
            <a:r>
              <a:rPr lang="pt-BR" noProof="0" smtClean="0"/>
              <a:t>Date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7342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A5C5EB-6871-4E0D-81DE-DC876B60CF41}" type="datetime1">
              <a:rPr lang="en-GB">
                <a:solidFill>
                  <a:srgbClr val="FFFFFF"/>
                </a:solidFill>
              </a:rPr>
              <a:pPr/>
              <a:t>14/11/2012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The EASA / EU system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10E59-468C-4112-9554-08819BC7E97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BA3B25-7A90-482A-AF4B-3687B9F67EEA}" type="datetime1">
              <a:rPr lang="en-GB">
                <a:solidFill>
                  <a:srgbClr val="FFFFFF"/>
                </a:solidFill>
              </a:rPr>
              <a:pPr/>
              <a:t>14/11/2012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The EASA / EU system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72647-5F68-42B2-B53D-59B0EB3F0B3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4176713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279525"/>
            <a:ext cx="41783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DBB71-97F3-49B2-B93D-82F1F3D221E9}" type="datetime1">
              <a:rPr lang="en-GB">
                <a:solidFill>
                  <a:srgbClr val="FFFFFF"/>
                </a:solidFill>
              </a:rPr>
              <a:pPr/>
              <a:t>14/11/2012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The EASA / EU system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79BD-A34F-40E2-A6DC-78C69A9445B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ADD70-0720-4D6C-A5BF-D3DFF0F24814}" type="datetime1">
              <a:rPr lang="en-GB">
                <a:solidFill>
                  <a:srgbClr val="FFFFFF"/>
                </a:solidFill>
              </a:rPr>
              <a:pPr/>
              <a:t>14/11/2012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The EASA / EU system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223CC-D49D-4012-BF2B-F7AD1B03BDE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24. März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00A5F-8544-48A1-A5D2-EDB73D7865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077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08C423-5E83-4C13-BEB2-D225B551E1EE}" type="datetime1">
              <a:rPr lang="en-GB">
                <a:solidFill>
                  <a:srgbClr val="FFFFFF"/>
                </a:solidFill>
              </a:rPr>
              <a:pPr/>
              <a:t>14/11/2012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The EASA / EU system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FCCCD-C9CB-4FE4-9510-81559E55C00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3B0F4-700F-481C-B6ED-2499873B9976}" type="datetime1">
              <a:rPr lang="en-GB">
                <a:solidFill>
                  <a:srgbClr val="FFFFFF"/>
                </a:solidFill>
              </a:rPr>
              <a:pPr/>
              <a:t>14/11/2012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The EASA / EU system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A8E6F-0DE7-4D5B-B26B-12C4E1A27C9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259C-1EB3-4D79-B276-3CB4DA70F012}" type="datetime1">
              <a:rPr lang="en-GB">
                <a:solidFill>
                  <a:srgbClr val="FFFFFF"/>
                </a:solidFill>
              </a:rPr>
              <a:pPr/>
              <a:t>14/11/2012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The EASA / EU system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48778-9BB3-477D-89EF-B149B1BB7A1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85AD6-6A2C-4DCC-B8BA-6F62AE18B488}" type="datetime1">
              <a:rPr lang="en-GB">
                <a:solidFill>
                  <a:srgbClr val="FFFFFF"/>
                </a:solidFill>
              </a:rPr>
              <a:pPr/>
              <a:t>14/11/2012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The EASA / EU system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32C6D-E71B-4AEE-9BE0-6117EB1DF56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AC072-FD32-4B31-84CD-003A50A2CE52}" type="datetime1">
              <a:rPr lang="en-GB">
                <a:solidFill>
                  <a:srgbClr val="FFFFFF"/>
                </a:solidFill>
              </a:rPr>
              <a:pPr/>
              <a:t>14/11/2012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The EASA / EU system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86CCA-CBFA-4180-8AB5-AD112913F37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0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115888"/>
            <a:ext cx="2132012" cy="6265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243638" cy="6265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D75E2-8703-4E2E-98A0-9EBD8552DF72}" type="datetime1">
              <a:rPr lang="en-GB">
                <a:solidFill>
                  <a:srgbClr val="FFFFFF"/>
                </a:solidFill>
              </a:rPr>
              <a:pPr/>
              <a:t>14/11/2012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The EASA / EU system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8BDAB-7ECD-4CB3-A401-507AC70FEF3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4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5888"/>
            <a:ext cx="8528050" cy="6265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925" y="6524625"/>
            <a:ext cx="1871663" cy="333375"/>
          </a:xfrm>
        </p:spPr>
        <p:txBody>
          <a:bodyPr/>
          <a:lstStyle>
            <a:lvl1pPr>
              <a:defRPr/>
            </a:lvl1pPr>
          </a:lstStyle>
          <a:p>
            <a:fld id="{463B6C04-31AB-4FF4-A367-04B756873B55}" type="datetime1">
              <a:rPr lang="en-GB">
                <a:solidFill>
                  <a:srgbClr val="FFFFFF"/>
                </a:solidFill>
              </a:rPr>
              <a:pPr/>
              <a:t>14/11/2012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613" y="6524625"/>
            <a:ext cx="5472112" cy="3333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The EASA / EU system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51725" y="6524625"/>
            <a:ext cx="1692275" cy="333375"/>
          </a:xfrm>
        </p:spPr>
        <p:txBody>
          <a:bodyPr/>
          <a:lstStyle>
            <a:lvl1pPr>
              <a:defRPr/>
            </a:lvl1pPr>
          </a:lstStyle>
          <a:p>
            <a:fld id="{77F050F3-2A90-4640-B86B-BFD53490870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en-endpage-ex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6842125" cy="20161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l-BE" noProof="0" smtClean="0"/>
              <a:t>Title presentation</a:t>
            </a:r>
            <a:endParaRPr lang="en-GB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0925" y="3716338"/>
            <a:ext cx="6400800" cy="1752600"/>
          </a:xfrm>
        </p:spPr>
        <p:txBody>
          <a:bodyPr tIns="46800"/>
          <a:lstStyle>
            <a:lvl1pPr marL="0" indent="0">
              <a:lnSpc>
                <a:spcPct val="7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Name</a:t>
            </a:r>
          </a:p>
          <a:p>
            <a:pPr lvl="0"/>
            <a:r>
              <a:rPr lang="pt-BR" noProof="0" smtClean="0"/>
              <a:t>Title</a:t>
            </a:r>
          </a:p>
          <a:p>
            <a:pPr lvl="0"/>
            <a:r>
              <a:rPr lang="pt-BR" noProof="0" smtClean="0"/>
              <a:t>Date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988690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lnSpc>
                <a:spcPts val="3500"/>
              </a:lnSpc>
              <a:spcAft>
                <a:spcPts val="0"/>
              </a:spcAft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16.03.2011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6B739-4D85-4C9E-8C19-B1111058E5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18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E5DB-301C-4189-A157-E2BB202562D9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2746-C7E1-4A81-B0DC-2935D0AC1F53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change via "view" &gt; "header and footer"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FC5D8-69A9-4B90-9B89-68840F6483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3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4176713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279525"/>
            <a:ext cx="41783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24. März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2ECF-0B84-4251-A9FB-21DC4A4A16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091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4176713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279525"/>
            <a:ext cx="41783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AEF6-7A94-47D3-9C43-81F1BE36735C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68A74-9215-4E24-A44F-B703224AD768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change via "view" &gt; "header and footer"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7CDF-ABA0-4AA4-A9E8-A63392B863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024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3F59B-1140-4DD1-9024-7BBB6D155BFF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7588-CF11-4957-B166-14905F73CCFC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change via "view" &gt; "header and footer"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F9D00-E404-4889-9964-9B20FD0FB7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66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711F-8D4C-4EC0-B1B2-8BADB9CF1406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42FD4-972F-4898-AFF1-5AC02288678C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change via "view" &gt; "header and footer"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C242E-F367-4FFB-AC8C-224773758E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96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0F66-7CF0-4A9F-B447-066BADA8A10B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397F5-F1DF-4C18-8AA7-B1F1FF8E9B18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change via "view" &gt; "header and footer"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2EAF4-F0EF-446C-B61F-9F030782E9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67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2FAB-852D-4CE1-9012-327E6BF1087D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E2F2-0E8B-4A57-8FB1-79C3C6E0501B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change via "view" &gt; "header and footer"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D57D-192D-42D2-AAAF-11FF223D2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66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1B8F-041D-4ECD-BE9D-035CCD081345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7515-61CF-4003-B8D4-D329F519C2D2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change via "view" &gt; "header and footer"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FE1A1-1778-439B-B073-C8FF815D97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64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51C1-B39B-4997-877B-530B1F59DEA1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63ECD-DB54-4D3B-B3F4-E0D13186B9F3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change via "view" &gt; "header and footer"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9F03C-DF2C-4D14-808D-4E37DB8295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71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115888"/>
            <a:ext cx="2132012" cy="6265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243638" cy="6265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4750-0199-4C42-A7EB-145840056D37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7070A-F065-4D91-ADAF-E012205C588C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change via "view" &gt; "header and footer"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62EA-4136-4B35-BE0A-373D6C70F0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709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5888"/>
            <a:ext cx="8528050" cy="6265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13EA-EB6D-4DFF-B5C0-66B260AF0A65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693D-7695-409E-865D-3821FD7A1033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change via "view" &gt; "header and footer"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E490-4937-48EC-A9AD-F0E1B9C05A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9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en-endpage-ex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6842125" cy="20161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l-BE" noProof="0" smtClean="0"/>
              <a:t>Title presentation</a:t>
            </a:r>
            <a:endParaRPr lang="en-GB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0925" y="3716338"/>
            <a:ext cx="6400800" cy="1752600"/>
          </a:xfrm>
        </p:spPr>
        <p:txBody>
          <a:bodyPr tIns="46800"/>
          <a:lstStyle>
            <a:lvl1pPr marL="0" indent="0">
              <a:lnSpc>
                <a:spcPct val="7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Name</a:t>
            </a:r>
          </a:p>
          <a:p>
            <a:pPr lvl="0"/>
            <a:r>
              <a:rPr lang="pt-BR" noProof="0" smtClean="0"/>
              <a:t>Title</a:t>
            </a:r>
          </a:p>
          <a:p>
            <a:pPr lvl="0"/>
            <a:r>
              <a:rPr lang="pt-BR" noProof="0" smtClean="0"/>
              <a:t>Date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61683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24. März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E97EA-14C9-473D-A1DA-47AD8F874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659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12/12/201114/10/2011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EDB36-3601-406B-9FDC-541B48A59E9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39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12/12/201114/10/2011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C0928-749E-4E2F-A10C-DAECF5F40E4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34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4176713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279525"/>
            <a:ext cx="41783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12/12/201114/10/2011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ABFD3-16DF-40D5-9E00-44132E25C8D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59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12/12/201114/10/2011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1D66E-7191-4393-9FE1-899C1962F2C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71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12/12/201114/10/2011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C2BEF-44FD-4542-B2AF-0DDB929658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07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12/12/201114/10/2011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0F71-0CD2-4341-A7C9-5F11FD11C71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03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12/12/201114/10/2011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E68B7-225F-4BD8-A522-03DDBF6C7B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851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12/12/201114/10/2011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A8850-ADFC-4038-A219-01F212224D7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407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12/12/201114/10/2011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0D394-9CBF-4363-9E25-F9A7ABACEC9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711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115888"/>
            <a:ext cx="2132012" cy="6265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243638" cy="6265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12/12/201114/10/2011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9502-0C0E-4D97-A578-F6C0ADC5D4F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9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24. März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08790-DF9C-4BC2-9237-6354369EB6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93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24. März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705CF-D717-4023-8DCA-C92A5BE828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6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24. März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8BCE6-421E-43F9-9185-C8BF6D847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4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24. März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26D0-E231-4C90-8EE2-2A647A62DD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8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normalp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presentation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9525"/>
            <a:ext cx="8507413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  <a:p>
            <a:pPr lvl="4"/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24625"/>
            <a:ext cx="1871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24. März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524625"/>
            <a:ext cx="54721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524625"/>
            <a:ext cx="1692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EEB6CD8-7E85-4E2B-879B-E90667F784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8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rgbClr val="0556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rgbClr val="05568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400">
          <a:solidFill>
            <a:srgbClr val="05568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normalpag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presentation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9525"/>
            <a:ext cx="8507413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  <a:p>
            <a:pPr lvl="4"/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24625"/>
            <a:ext cx="1871663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A4A8F24-1F43-4636-8D15-1C4DD3006C7C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24625"/>
            <a:ext cx="18716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480D0E7-2F7D-4A2C-9D4F-5379B5085477}" type="datetime1">
              <a:rPr lang="en-GB">
                <a:solidFill>
                  <a:srgbClr val="FFFFFF"/>
                </a:solidFill>
              </a:rPr>
              <a:pPr>
                <a:defRPr/>
              </a:pPr>
              <a:t>14/11/2012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524625"/>
            <a:ext cx="5472112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524625"/>
            <a:ext cx="16922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CEC0F1-771E-4E1A-A908-88C869D3858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8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3200" b="1">
          <a:solidFill>
            <a:srgbClr val="0556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4000"/>
        </a:lnSpc>
        <a:spcBef>
          <a:spcPts val="600"/>
        </a:spcBef>
        <a:spcAft>
          <a:spcPts val="600"/>
        </a:spcAft>
        <a:buSzPct val="80000"/>
        <a:buBlip>
          <a:blip r:embed="rId15"/>
        </a:buBlip>
        <a:defRPr sz="2800">
          <a:solidFill>
            <a:srgbClr val="05568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rgbClr val="05568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000">
          <a:solidFill>
            <a:srgbClr val="05568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normalp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presentation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9525"/>
            <a:ext cx="8507413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  <a:p>
            <a:pPr lvl="4"/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24625"/>
            <a:ext cx="1871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03/02/2012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524625"/>
            <a:ext cx="54721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EASA presentation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524625"/>
            <a:ext cx="1692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53D5E79-F591-4BAF-9DE3-2B73EB95ADF4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rgbClr val="05568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rgbClr val="055685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7"/>
        </a:buBlip>
        <a:defRPr sz="2400">
          <a:solidFill>
            <a:srgbClr val="055685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ormalp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presentation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9525"/>
            <a:ext cx="8507413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  <a:p>
            <a:pPr lvl="4"/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24625"/>
            <a:ext cx="1871663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3759EC7-BA6D-4BF7-ACB4-6E923F3B988A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24625"/>
            <a:ext cx="18716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84495C5-0B9B-44E9-9138-E436254BDE20}" type="datetime1">
              <a:rPr lang="en-GB"/>
              <a:pPr>
                <a:defRPr/>
              </a:pPr>
              <a:t>14/11/2012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524625"/>
            <a:ext cx="5472112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change via "view" &gt; "header and footer"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524625"/>
            <a:ext cx="169227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C6D5D7B-7FCA-4DC5-9378-DDAF5443EC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5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3200" b="1">
          <a:solidFill>
            <a:srgbClr val="0556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4000"/>
        </a:lnSpc>
        <a:spcBef>
          <a:spcPts val="600"/>
        </a:spcBef>
        <a:spcAft>
          <a:spcPts val="600"/>
        </a:spcAft>
        <a:buSzPct val="80000"/>
        <a:buBlip>
          <a:blip r:embed="rId15"/>
        </a:buBlip>
        <a:defRPr sz="2800">
          <a:solidFill>
            <a:srgbClr val="05568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rgbClr val="05568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000">
          <a:solidFill>
            <a:srgbClr val="05568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normalp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presentation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9525"/>
            <a:ext cx="8507413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  <a:p>
            <a:pPr lvl="4"/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24625"/>
            <a:ext cx="1871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12/12/201114/10/2011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524625"/>
            <a:ext cx="54721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change via "view" &gt; "header and footer"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524625"/>
            <a:ext cx="1692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7626681-D53F-4274-BA87-10A4956633F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7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200">
          <a:solidFill>
            <a:srgbClr val="0556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rgbClr val="05568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rgbClr val="05568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000">
          <a:solidFill>
            <a:srgbClr val="05568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png"/><Relationship Id="rId9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hub.easa.europa.eu/crt/" TargetMode="Externa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988841"/>
            <a:ext cx="7200900" cy="1656184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FF"/>
                </a:solidFill>
                <a:latin typeface="Calibri" pitchFamily="34" charset="0"/>
              </a:rPr>
              <a:t>EASA ATM/ADR </a:t>
            </a:r>
            <a:r>
              <a:rPr lang="en-GB" dirty="0">
                <a:solidFill>
                  <a:srgbClr val="FFFFFF"/>
                </a:solidFill>
                <a:latin typeface="Calibri" pitchFamily="34" charset="0"/>
              </a:rPr>
              <a:t>rulemaking </a:t>
            </a:r>
            <a:r>
              <a:rPr lang="en-GB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GB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GB" dirty="0" smtClean="0">
                <a:solidFill>
                  <a:srgbClr val="FFFFFF"/>
                </a:solidFill>
                <a:latin typeface="Calibri" pitchFamily="34" charset="0"/>
              </a:rPr>
              <a:t>–</a:t>
            </a:r>
            <a:br>
              <a:rPr lang="en-GB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GB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GB" dirty="0">
                <a:solidFill>
                  <a:srgbClr val="FFFFFF"/>
                </a:solidFill>
                <a:latin typeface="Calibri" pitchFamily="34" charset="0"/>
              </a:rPr>
              <a:t>safety related personnel</a:t>
            </a:r>
            <a:endParaRPr lang="en-GB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0212" y="4845050"/>
            <a:ext cx="7048251" cy="1032222"/>
          </a:xfrm>
        </p:spPr>
        <p:txBody>
          <a:bodyPr/>
          <a:lstStyle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GB" sz="2000" b="1" i="1" kern="1200" dirty="0" smtClean="0">
                <a:solidFill>
                  <a:srgbClr val="FFFFFF"/>
                </a:solidFill>
                <a:latin typeface="Verdana" pitchFamily="34" charset="0"/>
              </a:rPr>
              <a:t>Tartu Seminar</a:t>
            </a:r>
            <a:endParaRPr lang="en-GB" sz="2000" b="1" i="1" kern="1200" dirty="0">
              <a:solidFill>
                <a:srgbClr val="FFFFFF"/>
              </a:solidFill>
              <a:latin typeface="Verdana" pitchFamily="34" charset="0"/>
            </a:endParaRPr>
          </a:p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GB" sz="2000" b="1" i="1" kern="1200" dirty="0" smtClean="0">
                <a:solidFill>
                  <a:srgbClr val="FFFFFF"/>
                </a:solidFill>
                <a:latin typeface="Verdana" pitchFamily="34" charset="0"/>
              </a:rPr>
              <a:t>15 November 2012</a:t>
            </a:r>
            <a:endParaRPr lang="en-GB" sz="2000" b="1" i="1" kern="1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2800" dirty="0" smtClean="0"/>
              <a:t>Total System Approach</a:t>
            </a: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200061" y="2326728"/>
            <a:ext cx="2112963" cy="57626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marL="285750" indent="-284163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500"/>
              </a:spcBef>
              <a:buSzPct val="110000"/>
              <a:buFontTx/>
              <a:buNone/>
            </a:pPr>
            <a:r>
              <a:rPr lang="en-GB" sz="2000" b="1" dirty="0" smtClean="0">
                <a:solidFill>
                  <a:srgbClr val="002060"/>
                </a:solidFill>
                <a:latin typeface="Verdana" pitchFamily="34" charset="0"/>
                <a:cs typeface="Lucida Sans Unicode" pitchFamily="34" charset="0"/>
              </a:rPr>
              <a:t>Economic regulation</a:t>
            </a:r>
            <a:endParaRPr lang="en-GB" sz="2000" b="1" dirty="0">
              <a:solidFill>
                <a:srgbClr val="002060"/>
              </a:solidFill>
              <a:latin typeface="Verdana" pitchFamily="34" charset="0"/>
              <a:cs typeface="Lucida Sans Unicode" pitchFamily="34" charset="0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230547" y="3316708"/>
            <a:ext cx="2112963" cy="57626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marL="285750" indent="-284163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500"/>
              </a:spcBef>
              <a:buSzPct val="110000"/>
              <a:buFontTx/>
              <a:buNone/>
            </a:pPr>
            <a:r>
              <a:rPr lang="en-GB" sz="2000" b="1" dirty="0">
                <a:solidFill>
                  <a:srgbClr val="002060"/>
                </a:solidFill>
                <a:latin typeface="Verdana" pitchFamily="34" charset="0"/>
                <a:cs typeface="Lucida Sans Unicode" pitchFamily="34" charset="0"/>
              </a:rPr>
              <a:t>Performance regulation</a:t>
            </a: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7497763" y="1558925"/>
            <a:ext cx="1025525" cy="45291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>
              <a:solidFill>
                <a:schemeClr val="bg1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 rot="16200000">
            <a:off x="6993375" y="2527697"/>
            <a:ext cx="196770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285750" indent="-284163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SzPct val="110000"/>
              <a:buFontTx/>
              <a:buNone/>
            </a:pPr>
            <a:r>
              <a:rPr lang="fr-FR" sz="2400" b="1" dirty="0" smtClean="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rPr>
              <a:t>ATM/ANS</a:t>
            </a:r>
            <a:endParaRPr lang="fr-FR" sz="2400" b="1" dirty="0">
              <a:solidFill>
                <a:schemeClr val="bg1"/>
              </a:solidFill>
              <a:latin typeface="Verdana" pitchFamily="34" charset="0"/>
              <a:cs typeface="Lucida Sans Unicode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6227763" y="1555750"/>
            <a:ext cx="1166812" cy="45291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>
              <a:solidFill>
                <a:schemeClr val="bg1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4932363" y="1555750"/>
            <a:ext cx="1166812" cy="453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>
              <a:solidFill>
                <a:schemeClr val="bg1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3671888" y="1556792"/>
            <a:ext cx="1111250" cy="4537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>
              <a:solidFill>
                <a:schemeClr val="bg1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2378075" y="1558925"/>
            <a:ext cx="1166813" cy="4529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>
              <a:solidFill>
                <a:schemeClr val="bg1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 rot="16200000">
            <a:off x="5861078" y="2732624"/>
            <a:ext cx="1933519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285750" indent="-284163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SzPct val="110000"/>
              <a:buFontTx/>
              <a:buNone/>
            </a:pPr>
            <a:r>
              <a:rPr lang="en-GB" sz="2000" b="1" dirty="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rPr>
              <a:t>Aerodromes</a:t>
            </a: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 rot="16200000">
            <a:off x="4566917" y="2628824"/>
            <a:ext cx="1957387" cy="65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5750" indent="-284163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SzPct val="110000"/>
              <a:buFontTx/>
              <a:buNone/>
            </a:pPr>
            <a:r>
              <a:rPr lang="fr-FR" sz="2000" b="1" dirty="0" smtClean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3rd Country</a:t>
            </a:r>
            <a:endParaRPr lang="fr-FR" sz="2000" b="1" dirty="0">
              <a:solidFill>
                <a:srgbClr val="000000"/>
              </a:solidFill>
              <a:latin typeface="Verdana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SzPct val="110000"/>
              <a:buFontTx/>
              <a:buNone/>
            </a:pPr>
            <a:r>
              <a:rPr lang="fr-FR" sz="2000" b="1" dirty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Operations</a:t>
            </a:r>
          </a:p>
        </p:txBody>
      </p:sp>
      <p:sp>
        <p:nvSpPr>
          <p:cNvPr id="8206" name="Text Box 12"/>
          <p:cNvSpPr txBox="1">
            <a:spLocks noChangeArrowheads="1"/>
          </p:cNvSpPr>
          <p:nvPr/>
        </p:nvSpPr>
        <p:spPr bwMode="auto">
          <a:xfrm rot="16200000">
            <a:off x="3374232" y="2789832"/>
            <a:ext cx="18367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85750" indent="-284163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SzPct val="110000"/>
              <a:buFontTx/>
              <a:buNone/>
            </a:pPr>
            <a:r>
              <a:rPr lang="fr-FR" sz="2000" b="1" dirty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Operations &amp; FCL</a:t>
            </a:r>
          </a:p>
        </p:txBody>
      </p:sp>
      <p:sp>
        <p:nvSpPr>
          <p:cNvPr id="8207" name="Oval 14"/>
          <p:cNvSpPr>
            <a:spLocks noChangeArrowheads="1"/>
          </p:cNvSpPr>
          <p:nvPr/>
        </p:nvSpPr>
        <p:spPr bwMode="auto">
          <a:xfrm>
            <a:off x="215900" y="4473575"/>
            <a:ext cx="8748588" cy="1187673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>
              <a:solidFill>
                <a:schemeClr val="bg1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8208" name="Text Box 15"/>
          <p:cNvSpPr txBox="1">
            <a:spLocks noChangeArrowheads="1"/>
          </p:cNvSpPr>
          <p:nvPr/>
        </p:nvSpPr>
        <p:spPr bwMode="auto">
          <a:xfrm>
            <a:off x="2123729" y="4796954"/>
            <a:ext cx="669674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85750" indent="-284163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800"/>
              </a:spcBef>
              <a:buSzPct val="110000"/>
              <a:buFontTx/>
              <a:buNone/>
            </a:pPr>
            <a:r>
              <a:rPr lang="hu-H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Lucida Sans Unicode" pitchFamily="34" charset="0"/>
              </a:rPr>
              <a:t>T</a:t>
            </a: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Lucida Sans Unicode" pitchFamily="34" charset="0"/>
              </a:rPr>
              <a:t>OTAL AVIATION </a:t>
            </a:r>
            <a:r>
              <a:rPr lang="hu-H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Lucida Sans Unicode" pitchFamily="34" charset="0"/>
              </a:rPr>
              <a:t>S</a:t>
            </a: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Lucida Sans Unicode" pitchFamily="34" charset="0"/>
              </a:rPr>
              <a:t>YSTEM </a:t>
            </a:r>
            <a:r>
              <a:rPr lang="hu-H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Lucida Sans Unicode" pitchFamily="34" charset="0"/>
              </a:rPr>
              <a:t>A</a:t>
            </a: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Lucida Sans Unicode" pitchFamily="34" charset="0"/>
              </a:rPr>
              <a:t>PPROACH</a:t>
            </a:r>
            <a:endParaRPr lang="en-GB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Lucida Sans Unicode" pitchFamily="34" charset="0"/>
            </a:endParaRPr>
          </a:p>
        </p:txBody>
      </p:sp>
      <p:sp>
        <p:nvSpPr>
          <p:cNvPr id="8209" name="Text Box 16"/>
          <p:cNvSpPr txBox="1">
            <a:spLocks noChangeArrowheads="1"/>
          </p:cNvSpPr>
          <p:nvPr/>
        </p:nvSpPr>
        <p:spPr bwMode="auto">
          <a:xfrm>
            <a:off x="215900" y="4725144"/>
            <a:ext cx="2081287" cy="57626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85750" indent="-284163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buSzPct val="110000"/>
              <a:buFontTx/>
              <a:buNone/>
            </a:pPr>
            <a:r>
              <a:rPr lang="en-GB" sz="2000" b="1" dirty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Safety regulation</a:t>
            </a:r>
          </a:p>
        </p:txBody>
      </p:sp>
      <p:sp>
        <p:nvSpPr>
          <p:cNvPr id="8211" name="Text Box 10"/>
          <p:cNvSpPr txBox="1">
            <a:spLocks noChangeArrowheads="1"/>
          </p:cNvSpPr>
          <p:nvPr/>
        </p:nvSpPr>
        <p:spPr bwMode="auto">
          <a:xfrm rot="16200000">
            <a:off x="1850231" y="2818978"/>
            <a:ext cx="2179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285750" indent="-284163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SzPct val="110000"/>
              <a:buFontTx/>
              <a:buNone/>
            </a:pPr>
            <a:r>
              <a:rPr lang="en-GB" sz="2000" b="1" dirty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Airworthiness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2699792" y="4473575"/>
            <a:ext cx="914400" cy="9144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rgbClr val="055685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 bwMode="auto">
          <a:xfrm>
            <a:off x="2195736" y="2440612"/>
            <a:ext cx="4680520" cy="3238272"/>
          </a:xfrm>
          <a:prstGeom prst="round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</a:pPr>
            <a:endParaRPr kumimoji="0" lang="hu-HU" sz="3200" b="0" i="0" u="none" strike="noStrike" cap="none" normalizeH="0" baseline="0" smtClean="0">
              <a:ln>
                <a:noFill/>
              </a:ln>
              <a:solidFill>
                <a:srgbClr val="055685"/>
              </a:solidFill>
              <a:effectLst/>
              <a:latin typeface="Calibri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rgbClr val="FFFFFF"/>
                </a:solidFill>
              </a:rPr>
              <a:t>EASA </a:t>
            </a:r>
            <a:r>
              <a:rPr lang="en-GB" sz="2800" dirty="0" smtClean="0">
                <a:solidFill>
                  <a:srgbClr val="FFFFFF"/>
                </a:solidFill>
              </a:rPr>
              <a:t>- tasks </a:t>
            </a:r>
            <a:r>
              <a:rPr lang="en-GB" sz="2800" dirty="0" smtClean="0">
                <a:solidFill>
                  <a:srgbClr val="FFFFFF"/>
                </a:solidFill>
              </a:rPr>
              <a:t>in ATM</a:t>
            </a:r>
          </a:p>
        </p:txBody>
      </p:sp>
      <p:grpSp>
        <p:nvGrpSpPr>
          <p:cNvPr id="8" name="Csoportba foglalás 7"/>
          <p:cNvGrpSpPr/>
          <p:nvPr/>
        </p:nvGrpSpPr>
        <p:grpSpPr>
          <a:xfrm>
            <a:off x="344252" y="1335606"/>
            <a:ext cx="8404212" cy="4901706"/>
            <a:chOff x="344252" y="1335606"/>
            <a:chExt cx="8404212" cy="4901706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6386" name="AutoShape 2"/>
            <p:cNvSpPr>
              <a:spLocks noChangeArrowheads="1"/>
            </p:cNvSpPr>
            <p:nvPr/>
          </p:nvSpPr>
          <p:spPr bwMode="auto">
            <a:xfrm>
              <a:off x="395287" y="1340768"/>
              <a:ext cx="4339207" cy="2952328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RULEMAKING</a:t>
              </a:r>
              <a:r>
                <a:rPr lang="en-GB" sz="1800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 </a:t>
              </a:r>
              <a:endParaRPr lang="hu-HU" sz="1800" dirty="0" smtClean="0">
                <a:solidFill>
                  <a:srgbClr val="000000"/>
                </a:solidFill>
                <a:latin typeface="Arial" charset="0"/>
                <a:cs typeface="Lucida Sans Unicode" pitchFamily="34" charset="0"/>
              </a:endParaRPr>
            </a:p>
            <a:p>
              <a:pPr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hu-HU" sz="1800" dirty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R</a:t>
              </a:r>
              <a:r>
                <a:rPr lang="en-GB" sz="1800" dirty="0" err="1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ules</a:t>
              </a:r>
              <a:r>
                <a:rPr lang="en-GB" sz="1800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 </a:t>
              </a:r>
              <a:r>
                <a:rPr lang="en-GB" sz="1800" dirty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&amp; </a:t>
              </a:r>
              <a:r>
                <a:rPr lang="en-GB" sz="1800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AMC/CS/GM on;</a:t>
              </a:r>
              <a:endParaRPr lang="en-GB" sz="1800" dirty="0">
                <a:solidFill>
                  <a:srgbClr val="000000"/>
                </a:solidFill>
                <a:latin typeface="Arial" charset="0"/>
                <a:cs typeface="Lucida Sans Unicode" pitchFamily="34" charset="0"/>
              </a:endParaRPr>
            </a:p>
            <a:p>
              <a:pPr defTabSz="457200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ATM/ANS service provision</a:t>
              </a:r>
              <a:endParaRPr lang="en-GB" sz="1800" dirty="0">
                <a:solidFill>
                  <a:srgbClr val="000000"/>
                </a:solidFill>
                <a:latin typeface="Arial" charset="0"/>
                <a:cs typeface="Lucida Sans Unicode" pitchFamily="34" charset="0"/>
              </a:endParaRPr>
            </a:p>
            <a:p>
              <a:pPr defTabSz="457200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Safety oversight</a:t>
              </a:r>
              <a:endParaRPr lang="en-GB" sz="1800" dirty="0">
                <a:solidFill>
                  <a:srgbClr val="000000"/>
                </a:solidFill>
                <a:latin typeface="Arial" charset="0"/>
                <a:cs typeface="Lucida Sans Unicode" pitchFamily="34" charset="0"/>
              </a:endParaRPr>
            </a:p>
            <a:p>
              <a:pPr defTabSz="457200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 </a:t>
              </a:r>
              <a:r>
                <a:rPr lang="en-GB" sz="1800" dirty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ATCO </a:t>
              </a:r>
              <a:r>
                <a:rPr lang="en-GB" sz="1800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licensing</a:t>
              </a:r>
            </a:p>
            <a:p>
              <a:pPr defTabSz="457200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Rules of the Air (SERA)</a:t>
              </a:r>
              <a:endParaRPr lang="en-GB" sz="1800" dirty="0">
                <a:solidFill>
                  <a:srgbClr val="000000"/>
                </a:solidFill>
                <a:latin typeface="Arial" charset="0"/>
                <a:cs typeface="Lucida Sans Unicode" pitchFamily="34" charset="0"/>
              </a:endParaRPr>
            </a:p>
            <a:p>
              <a:pPr defTabSz="457200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 ATM/ANS systems &amp; constituents</a:t>
              </a:r>
            </a:p>
            <a:p>
              <a:pPr defTabSz="457200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Requirements </a:t>
              </a:r>
              <a:r>
                <a:rPr lang="en-GB" sz="1800" dirty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on airspace </a:t>
              </a:r>
              <a:r>
                <a:rPr lang="en-GB" sz="1800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users</a:t>
              </a:r>
              <a:endParaRPr lang="en-GB" sz="1800" dirty="0">
                <a:solidFill>
                  <a:srgbClr val="000000"/>
                </a:solidFill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344252" y="4510112"/>
              <a:ext cx="4299756" cy="17272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OVERSIGHT</a:t>
              </a:r>
              <a:endParaRPr lang="en-GB" sz="1800" dirty="0">
                <a:solidFill>
                  <a:srgbClr val="000000"/>
                </a:solidFill>
                <a:latin typeface="Arial" charset="0"/>
                <a:cs typeface="Lucida Sans Unicode" pitchFamily="34" charset="0"/>
              </a:endParaRPr>
            </a:p>
            <a:p>
              <a:pPr defTabSz="457200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 pan-European service providers</a:t>
              </a:r>
            </a:p>
            <a:p>
              <a:pPr defTabSz="457200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 non-EU </a:t>
              </a:r>
              <a:r>
                <a:rPr lang="en-GB" sz="1800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ANSPs</a:t>
              </a:r>
              <a:endParaRPr lang="en-GB" sz="1800" dirty="0">
                <a:solidFill>
                  <a:srgbClr val="000000"/>
                </a:solidFill>
                <a:latin typeface="Arial" charset="0"/>
                <a:cs typeface="Lucida Sans Unicode" pitchFamily="34" charset="0"/>
              </a:endParaRPr>
            </a:p>
            <a:p>
              <a:pPr defTabSz="457200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 non-EU ATCO </a:t>
              </a:r>
              <a:r>
                <a:rPr lang="en-GB" sz="1800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&amp; ATM training org.</a:t>
              </a:r>
            </a:p>
            <a:p>
              <a:pPr defTabSz="457200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Network manager</a:t>
              </a:r>
              <a:endParaRPr lang="en-GB" sz="1800" dirty="0">
                <a:solidFill>
                  <a:srgbClr val="000000"/>
                </a:solidFill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2295" name="AutoShape 4"/>
            <p:cNvSpPr>
              <a:spLocks noChangeArrowheads="1"/>
            </p:cNvSpPr>
            <p:nvPr/>
          </p:nvSpPr>
          <p:spPr bwMode="auto">
            <a:xfrm>
              <a:off x="5004048" y="5192465"/>
              <a:ext cx="3744416" cy="97283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SAFETY </a:t>
              </a:r>
              <a:r>
                <a:rPr lang="en-GB" sz="1800" b="1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ANALYSIS</a:t>
              </a:r>
              <a:endParaRPr lang="en-GB" sz="1800" dirty="0">
                <a:solidFill>
                  <a:srgbClr val="000000"/>
                </a:solidFill>
                <a:latin typeface="Arial" charset="0"/>
                <a:cs typeface="Lucida Sans Unicode" pitchFamily="34" charset="0"/>
              </a:endParaRP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- covering ATM/ANS</a:t>
              </a:r>
              <a:endParaRPr lang="en-GB" sz="1800" dirty="0">
                <a:solidFill>
                  <a:srgbClr val="000000"/>
                </a:solidFill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5004048" y="1335606"/>
              <a:ext cx="3744416" cy="2210013"/>
            </a:xfrm>
            <a:prstGeom prst="roundRect">
              <a:avLst>
                <a:gd name="adj" fmla="val 16667"/>
              </a:avLst>
            </a:prstGeom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chemeClr val="bg1"/>
                  </a:solidFill>
                  <a:latin typeface="Arial" charset="0"/>
                  <a:cs typeface="Lucida Sans Unicode" pitchFamily="34" charset="0"/>
                </a:rPr>
                <a:t>STANDARDISATION</a:t>
              </a:r>
              <a:r>
                <a:rPr lang="en-GB" sz="1800" dirty="0" smtClean="0">
                  <a:solidFill>
                    <a:schemeClr val="bg1"/>
                  </a:solidFill>
                  <a:latin typeface="Arial" charset="0"/>
                  <a:cs typeface="Lucida Sans Unicode" pitchFamily="34" charset="0"/>
                </a:rPr>
                <a:t> </a:t>
              </a:r>
              <a:endParaRPr lang="en-GB" sz="1800" dirty="0">
                <a:solidFill>
                  <a:schemeClr val="bg1"/>
                </a:solidFill>
                <a:latin typeface="Arial" charset="0"/>
                <a:cs typeface="Lucida Sans Unicode" pitchFamily="34" charset="0"/>
              </a:endParaRP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bg1"/>
                  </a:solidFill>
                  <a:latin typeface="Arial" charset="0"/>
                  <a:cs typeface="Lucida Sans Unicode" pitchFamily="34" charset="0"/>
                </a:rPr>
                <a:t>I</a:t>
              </a:r>
              <a:r>
                <a:rPr lang="en-GB" sz="1800" dirty="0" smtClean="0">
                  <a:solidFill>
                    <a:schemeClr val="bg1"/>
                  </a:solidFill>
                  <a:latin typeface="Arial" charset="0"/>
                  <a:cs typeface="Lucida Sans Unicode" pitchFamily="34" charset="0"/>
                </a:rPr>
                <a:t>nspections </a:t>
              </a:r>
              <a:r>
                <a:rPr lang="en-GB" sz="1800" dirty="0">
                  <a:solidFill>
                    <a:schemeClr val="bg1"/>
                  </a:solidFill>
                  <a:latin typeface="Arial" charset="0"/>
                  <a:cs typeface="Lucida Sans Unicode" pitchFamily="34" charset="0"/>
                </a:rPr>
                <a:t>of national 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bg1"/>
                  </a:solidFill>
                  <a:latin typeface="Arial" charset="0"/>
                  <a:cs typeface="Lucida Sans Unicode" pitchFamily="34" charset="0"/>
                </a:rPr>
                <a:t>competent authorities in 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bg1"/>
                  </a:solidFill>
                  <a:latin typeface="Arial" charset="0"/>
                  <a:cs typeface="Lucida Sans Unicode" pitchFamily="34" charset="0"/>
                </a:rPr>
                <a:t>ATM/ANS</a:t>
              </a: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5004048" y="3810161"/>
              <a:ext cx="3744416" cy="1131007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‘</a:t>
              </a:r>
              <a:r>
                <a:rPr lang="en-GB" sz="1800" b="1" dirty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SAFETY ADVISER</a:t>
              </a:r>
              <a:r>
                <a:rPr lang="en-GB" sz="1800" b="1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’</a:t>
              </a:r>
              <a:endParaRPr lang="hu-HU" sz="1800" b="1" dirty="0" smtClean="0">
                <a:solidFill>
                  <a:srgbClr val="000000"/>
                </a:solidFill>
                <a:latin typeface="Arial" charset="0"/>
                <a:cs typeface="Lucida Sans Unicode" pitchFamily="34" charset="0"/>
              </a:endParaRP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 in </a:t>
              </a:r>
              <a:r>
                <a:rPr lang="en-GB" sz="1800" dirty="0">
                  <a:solidFill>
                    <a:srgbClr val="000000"/>
                  </a:solidFill>
                  <a:latin typeface="Arial" charset="0"/>
                  <a:cs typeface="Lucida Sans Unicode" pitchFamily="34" charset="0"/>
                </a:rPr>
                <a:t>SES implementation</a:t>
              </a:r>
            </a:p>
          </p:txBody>
        </p:sp>
      </p:grpSp>
      <p:sp>
        <p:nvSpPr>
          <p:cNvPr id="4" name="Téglalap 3"/>
          <p:cNvSpPr/>
          <p:nvPr/>
        </p:nvSpPr>
        <p:spPr bwMode="auto">
          <a:xfrm>
            <a:off x="6732240" y="227687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</a:pPr>
            <a:endParaRPr kumimoji="0" lang="hu-HU" sz="3200" b="0" i="0" u="none" strike="noStrike" cap="none" normalizeH="0" baseline="0" smtClean="0">
              <a:ln>
                <a:noFill/>
              </a:ln>
              <a:solidFill>
                <a:srgbClr val="055685"/>
              </a:solidFill>
              <a:effectLst/>
              <a:latin typeface="Calibri" pitchFamily="34" charset="0"/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6372200" y="407707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</a:pPr>
            <a:endParaRPr kumimoji="0" lang="hu-HU" sz="3200" b="0" i="0" u="none" strike="noStrike" cap="none" normalizeH="0" baseline="0" smtClean="0">
              <a:ln>
                <a:noFill/>
              </a:ln>
              <a:solidFill>
                <a:srgbClr val="055685"/>
              </a:solidFill>
              <a:effectLst/>
              <a:latin typeface="Calibri" pitchFamily="34" charset="0"/>
            </a:endParaRPr>
          </a:p>
        </p:txBody>
      </p:sp>
      <p:sp>
        <p:nvSpPr>
          <p:cNvPr id="6" name="Téglalap 5"/>
          <p:cNvSpPr/>
          <p:nvPr/>
        </p:nvSpPr>
        <p:spPr bwMode="auto">
          <a:xfrm>
            <a:off x="2267744" y="273407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</a:pPr>
            <a:endParaRPr kumimoji="0" lang="hu-HU" sz="3200" b="0" i="0" u="none" strike="noStrike" cap="none" normalizeH="0" baseline="0" smtClean="0">
              <a:ln>
                <a:noFill/>
              </a:ln>
              <a:solidFill>
                <a:srgbClr val="055685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8585827"/>
              </p:ext>
            </p:extLst>
          </p:nvPr>
        </p:nvGraphicFramePr>
        <p:xfrm>
          <a:off x="827584" y="1349588"/>
          <a:ext cx="8060045" cy="497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37193" y="5306821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dirty="0">
                <a:latin typeface="+mn-lt"/>
              </a:rPr>
              <a:t>f</a:t>
            </a:r>
            <a:r>
              <a:rPr lang="en-GB" sz="1600" dirty="0" smtClean="0">
                <a:latin typeface="+mn-lt"/>
              </a:rPr>
              <a:t>eedback loops</a:t>
            </a:r>
            <a:endParaRPr lang="en-GB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5865" y="2348880"/>
            <a:ext cx="1532792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European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Aviation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Safety</a:t>
            </a:r>
          </a:p>
          <a:p>
            <a:pPr algn="ctr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Programme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urved Left Arrow 9"/>
          <p:cNvSpPr/>
          <p:nvPr/>
        </p:nvSpPr>
        <p:spPr bwMode="auto">
          <a:xfrm rot="8536367">
            <a:off x="2227129" y="4075136"/>
            <a:ext cx="543679" cy="1378748"/>
          </a:xfrm>
          <a:prstGeom prst="curvedLeftArrow">
            <a:avLst>
              <a:gd name="adj1" fmla="val 25000"/>
              <a:gd name="adj2" fmla="val 50000"/>
              <a:gd name="adj3" fmla="val 27096"/>
            </a:avLst>
          </a:prstGeom>
          <a:ln w="28575"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7"/>
              </a:buBlip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rgbClr val="055685"/>
              </a:solidFill>
              <a:effectLst/>
              <a:latin typeface="Calibri" pitchFamily="34" charset="0"/>
            </a:endParaRPr>
          </a:p>
        </p:txBody>
      </p:sp>
      <p:sp>
        <p:nvSpPr>
          <p:cNvPr id="7" name="Curved Up Arrow 6"/>
          <p:cNvSpPr/>
          <p:nvPr/>
        </p:nvSpPr>
        <p:spPr bwMode="auto">
          <a:xfrm rot="11069947">
            <a:off x="3502029" y="1362317"/>
            <a:ext cx="2218782" cy="648072"/>
          </a:xfrm>
          <a:prstGeom prst="curvedUpArrow">
            <a:avLst>
              <a:gd name="adj1" fmla="val 26995"/>
              <a:gd name="adj2" fmla="val 36519"/>
              <a:gd name="adj3" fmla="val 23631"/>
            </a:avLst>
          </a:prstGeom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Tx/>
              <a:buBlip>
                <a:blip r:embed="rId7"/>
              </a:buBlip>
            </a:pP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805462" y="1696180"/>
            <a:ext cx="1611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dirty="0">
                <a:latin typeface="+mn-lt"/>
              </a:rPr>
              <a:t>s</a:t>
            </a:r>
            <a:r>
              <a:rPr lang="en-GB" sz="1600" dirty="0" smtClean="0">
                <a:latin typeface="+mn-lt"/>
              </a:rPr>
              <a:t>afety actions</a:t>
            </a:r>
            <a:endParaRPr lang="en-GB" sz="1600" dirty="0"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15587" y="4903853"/>
            <a:ext cx="1296144" cy="4534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chemeClr val="tx1"/>
                </a:solidFill>
              </a:rPr>
              <a:t>AIBs</a:t>
            </a:r>
          </a:p>
        </p:txBody>
      </p:sp>
      <p:sp>
        <p:nvSpPr>
          <p:cNvPr id="14" name="Curved Left Arrow 13"/>
          <p:cNvSpPr/>
          <p:nvPr/>
        </p:nvSpPr>
        <p:spPr bwMode="auto">
          <a:xfrm rot="12020850">
            <a:off x="146939" y="3338120"/>
            <a:ext cx="483251" cy="1429607"/>
          </a:xfrm>
          <a:prstGeom prst="curvedLeftArrow">
            <a:avLst>
              <a:gd name="adj1" fmla="val 25000"/>
              <a:gd name="adj2" fmla="val 50000"/>
              <a:gd name="adj3" fmla="val 26341"/>
            </a:avLst>
          </a:prstGeom>
          <a:ln w="28575"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7"/>
              </a:buBlip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rgbClr val="055685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066" y="4052922"/>
            <a:ext cx="1859805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1400" dirty="0">
                <a:latin typeface="Verdana"/>
              </a:rPr>
              <a:t>s</a:t>
            </a:r>
            <a:r>
              <a:rPr lang="en-GB" sz="1400" dirty="0" smtClean="0">
                <a:latin typeface="Verdana"/>
              </a:rPr>
              <a:t>afety</a:t>
            </a:r>
          </a:p>
          <a:p>
            <a:pPr algn="ctr">
              <a:buNone/>
            </a:pPr>
            <a:r>
              <a:rPr lang="en-GB" sz="1400" dirty="0" smtClean="0">
                <a:latin typeface="Verdana"/>
              </a:rPr>
              <a:t>recommendations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229600" cy="864840"/>
          </a:xfrm>
        </p:spPr>
        <p:txBody>
          <a:bodyPr/>
          <a:lstStyle/>
          <a:p>
            <a:r>
              <a:rPr lang="en-GB" sz="2800" dirty="0" smtClean="0">
                <a:solidFill>
                  <a:srgbClr val="FFFFFF"/>
                </a:solidFill>
                <a:latin typeface="Verdana" pitchFamily="34" charset="0"/>
              </a:rPr>
              <a:t>ATM/ADR Rulemaking – risk-based approach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6498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772816"/>
            <a:ext cx="6842125" cy="20161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dirty="0" smtClean="0"/>
              <a:t>ATCO licencing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110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rgbClr val="FFFFFF"/>
                </a:solidFill>
              </a:rPr>
              <a:t>Current rules (</a:t>
            </a:r>
            <a:r>
              <a:rPr lang="en-GB" sz="2800" dirty="0" smtClean="0">
                <a:solidFill>
                  <a:srgbClr val="FFFFFF"/>
                </a:solidFill>
              </a:rPr>
              <a:t>EASA) – ATCO licencing</a:t>
            </a:r>
            <a:endParaRPr lang="en-GB" sz="2800" dirty="0" smtClean="0">
              <a:latin typeface="Arial" charset="0"/>
              <a:cs typeface="Arial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822950" y="3406775"/>
            <a:ext cx="609600" cy="2635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09452" y="0"/>
                </a:moveTo>
                <a:lnTo>
                  <a:pt x="609452" y="95276"/>
                </a:lnTo>
                <a:lnTo>
                  <a:pt x="0" y="95276"/>
                </a:lnTo>
                <a:lnTo>
                  <a:pt x="0" y="190552"/>
                </a:lnTo>
              </a:path>
            </a:pathLst>
          </a:custGeom>
          <a:noFill/>
        </p:spPr>
        <p:style>
          <a:lnRef idx="1">
            <a:schemeClr val="accent1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Freeform 44"/>
          <p:cNvSpPr/>
          <p:nvPr/>
        </p:nvSpPr>
        <p:spPr>
          <a:xfrm>
            <a:off x="4603750" y="3406775"/>
            <a:ext cx="1828800" cy="2635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828357" y="0"/>
                </a:moveTo>
                <a:lnTo>
                  <a:pt x="1828357" y="95276"/>
                </a:lnTo>
                <a:lnTo>
                  <a:pt x="0" y="95276"/>
                </a:lnTo>
                <a:lnTo>
                  <a:pt x="0" y="190552"/>
                </a:lnTo>
              </a:path>
            </a:pathLst>
          </a:custGeom>
          <a:noFill/>
        </p:spPr>
        <p:style>
          <a:lnRef idx="1">
            <a:schemeClr val="accent1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Freeform 48"/>
          <p:cNvSpPr/>
          <p:nvPr/>
        </p:nvSpPr>
        <p:spPr>
          <a:xfrm>
            <a:off x="938213" y="3406775"/>
            <a:ext cx="609600" cy="2635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5276"/>
                </a:lnTo>
                <a:lnTo>
                  <a:pt x="609452" y="95276"/>
                </a:lnTo>
                <a:lnTo>
                  <a:pt x="609452" y="190552"/>
                </a:lnTo>
              </a:path>
            </a:pathLst>
          </a:custGeom>
          <a:noFill/>
        </p:spPr>
        <p:style>
          <a:lnRef idx="1">
            <a:schemeClr val="accent1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Freeform 49"/>
          <p:cNvSpPr/>
          <p:nvPr/>
        </p:nvSpPr>
        <p:spPr>
          <a:xfrm>
            <a:off x="323850" y="3406775"/>
            <a:ext cx="608013" cy="2635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09452" y="0"/>
                </a:moveTo>
                <a:lnTo>
                  <a:pt x="609452" y="95276"/>
                </a:lnTo>
                <a:lnTo>
                  <a:pt x="0" y="95276"/>
                </a:lnTo>
                <a:lnTo>
                  <a:pt x="0" y="190552"/>
                </a:lnTo>
              </a:path>
            </a:pathLst>
          </a:custGeom>
          <a:noFill/>
        </p:spPr>
        <p:style>
          <a:lnRef idx="1">
            <a:schemeClr val="accent1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Freeform 55"/>
          <p:cNvSpPr/>
          <p:nvPr/>
        </p:nvSpPr>
        <p:spPr>
          <a:xfrm>
            <a:off x="85725" y="3573463"/>
            <a:ext cx="957263" cy="1220787"/>
          </a:xfrm>
          <a:custGeom>
            <a:avLst/>
            <a:gdLst>
              <a:gd name="connsiteX0" fmla="*/ 0 w 957953"/>
              <a:gd name="connsiteY0" fmla="*/ 0 h 1038046"/>
              <a:gd name="connsiteX1" fmla="*/ 957953 w 957953"/>
              <a:gd name="connsiteY1" fmla="*/ 0 h 1038046"/>
              <a:gd name="connsiteX2" fmla="*/ 957953 w 957953"/>
              <a:gd name="connsiteY2" fmla="*/ 1038046 h 1038046"/>
              <a:gd name="connsiteX3" fmla="*/ 0 w 957953"/>
              <a:gd name="connsiteY3" fmla="*/ 1038046 h 1038046"/>
              <a:gd name="connsiteX4" fmla="*/ 0 w 957953"/>
              <a:gd name="connsiteY4" fmla="*/ 0 h 10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53" h="1038046">
                <a:moveTo>
                  <a:pt x="0" y="0"/>
                </a:moveTo>
                <a:lnTo>
                  <a:pt x="957953" y="0"/>
                </a:lnTo>
                <a:lnTo>
                  <a:pt x="957953" y="1038046"/>
                </a:lnTo>
                <a:lnTo>
                  <a:pt x="0" y="1038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130534"/>
              <a:satOff val="-7319"/>
              <a:lumOff val="9660"/>
              <a:alphaOff val="0"/>
            </a:schemeClr>
          </a:fillRef>
          <a:effectRef idx="2">
            <a:schemeClr val="accent1">
              <a:shade val="50000"/>
              <a:hueOff val="130534"/>
              <a:satOff val="-7319"/>
              <a:lumOff val="9660"/>
              <a:alphaOff val="0"/>
            </a:schemeClr>
          </a:effectRef>
          <a:fontRef idx="minor">
            <a:schemeClr val="lt1"/>
          </a:fontRef>
        </p:style>
        <p:txBody>
          <a:bodyPr lIns="5080" tIns="5080" rIns="5080" bIns="57619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SzPct val="60000"/>
              <a:buNone/>
              <a:defRPr/>
            </a:pP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Initial Airworthiness</a:t>
            </a:r>
          </a:p>
        </p:txBody>
      </p:sp>
      <p:sp>
        <p:nvSpPr>
          <p:cNvPr id="57" name="Freeform 56"/>
          <p:cNvSpPr/>
          <p:nvPr/>
        </p:nvSpPr>
        <p:spPr>
          <a:xfrm>
            <a:off x="254000" y="4448175"/>
            <a:ext cx="862013" cy="852488"/>
          </a:xfrm>
          <a:custGeom>
            <a:avLst/>
            <a:gdLst>
              <a:gd name="connsiteX0" fmla="*/ 0 w 862157"/>
              <a:gd name="connsiteY0" fmla="*/ 0 h 346015"/>
              <a:gd name="connsiteX1" fmla="*/ 862157 w 862157"/>
              <a:gd name="connsiteY1" fmla="*/ 0 h 346015"/>
              <a:gd name="connsiteX2" fmla="*/ 862157 w 862157"/>
              <a:gd name="connsiteY2" fmla="*/ 346015 h 346015"/>
              <a:gd name="connsiteX3" fmla="*/ 0 w 862157"/>
              <a:gd name="connsiteY3" fmla="*/ 346015 h 346015"/>
              <a:gd name="connsiteX4" fmla="*/ 0 w 862157"/>
              <a:gd name="connsiteY4" fmla="*/ 0 h 34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57" h="346015">
                <a:moveTo>
                  <a:pt x="0" y="0"/>
                </a:moveTo>
                <a:lnTo>
                  <a:pt x="862157" y="0"/>
                </a:lnTo>
                <a:lnTo>
                  <a:pt x="862157" y="346015"/>
                </a:lnTo>
                <a:lnTo>
                  <a:pt x="0" y="3460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1">
            <a:schemeClr val="accent1">
              <a:shade val="50000"/>
              <a:hueOff val="130534"/>
              <a:satOff val="-7319"/>
              <a:lumOff val="966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3340" tIns="13335" rIns="53340" bIns="13335" spcCol="1270" anchor="ctr"/>
          <a:lstStyle/>
          <a:p>
            <a:pPr algn="r" defTabSz="933450">
              <a:lnSpc>
                <a:spcPct val="90000"/>
              </a:lnSpc>
              <a:spcAft>
                <a:spcPct val="35000"/>
              </a:spcAft>
              <a:buSzPct val="60000"/>
              <a:defRPr/>
            </a:pPr>
            <a:endParaRPr lang="en-GB" sz="4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1166813" y="3573463"/>
            <a:ext cx="957262" cy="1220787"/>
          </a:xfrm>
          <a:custGeom>
            <a:avLst/>
            <a:gdLst>
              <a:gd name="connsiteX0" fmla="*/ 0 w 957953"/>
              <a:gd name="connsiteY0" fmla="*/ 0 h 1038046"/>
              <a:gd name="connsiteX1" fmla="*/ 957953 w 957953"/>
              <a:gd name="connsiteY1" fmla="*/ 0 h 1038046"/>
              <a:gd name="connsiteX2" fmla="*/ 957953 w 957953"/>
              <a:gd name="connsiteY2" fmla="*/ 1038046 h 1038046"/>
              <a:gd name="connsiteX3" fmla="*/ 0 w 957953"/>
              <a:gd name="connsiteY3" fmla="*/ 1038046 h 1038046"/>
              <a:gd name="connsiteX4" fmla="*/ 0 w 957953"/>
              <a:gd name="connsiteY4" fmla="*/ 0 h 10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53" h="1038046">
                <a:moveTo>
                  <a:pt x="0" y="0"/>
                </a:moveTo>
                <a:lnTo>
                  <a:pt x="957953" y="0"/>
                </a:lnTo>
                <a:lnTo>
                  <a:pt x="957953" y="1038046"/>
                </a:lnTo>
                <a:lnTo>
                  <a:pt x="0" y="1038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261068"/>
              <a:satOff val="-14638"/>
              <a:lumOff val="19321"/>
              <a:alphaOff val="0"/>
            </a:schemeClr>
          </a:fillRef>
          <a:effectRef idx="2">
            <a:schemeClr val="accent1">
              <a:shade val="50000"/>
              <a:hueOff val="261068"/>
              <a:satOff val="-14638"/>
              <a:lumOff val="19321"/>
              <a:alphaOff val="0"/>
            </a:schemeClr>
          </a:effectRef>
          <a:fontRef idx="minor">
            <a:schemeClr val="lt1"/>
          </a:fontRef>
        </p:style>
        <p:txBody>
          <a:bodyPr lIns="5080" tIns="5080" rIns="5080" bIns="57619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SzPct val="60000"/>
              <a:buNone/>
              <a:defRPr/>
            </a:pP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Continuing Airworthiness</a:t>
            </a:r>
          </a:p>
        </p:txBody>
      </p:sp>
      <p:sp>
        <p:nvSpPr>
          <p:cNvPr id="59" name="Freeform 58"/>
          <p:cNvSpPr/>
          <p:nvPr/>
        </p:nvSpPr>
        <p:spPr>
          <a:xfrm>
            <a:off x="1333500" y="4448175"/>
            <a:ext cx="862013" cy="852488"/>
          </a:xfrm>
          <a:custGeom>
            <a:avLst/>
            <a:gdLst>
              <a:gd name="connsiteX0" fmla="*/ 0 w 862157"/>
              <a:gd name="connsiteY0" fmla="*/ 0 h 346015"/>
              <a:gd name="connsiteX1" fmla="*/ 862157 w 862157"/>
              <a:gd name="connsiteY1" fmla="*/ 0 h 346015"/>
              <a:gd name="connsiteX2" fmla="*/ 862157 w 862157"/>
              <a:gd name="connsiteY2" fmla="*/ 346015 h 346015"/>
              <a:gd name="connsiteX3" fmla="*/ 0 w 862157"/>
              <a:gd name="connsiteY3" fmla="*/ 346015 h 346015"/>
              <a:gd name="connsiteX4" fmla="*/ 0 w 862157"/>
              <a:gd name="connsiteY4" fmla="*/ 0 h 34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57" h="346015">
                <a:moveTo>
                  <a:pt x="0" y="0"/>
                </a:moveTo>
                <a:lnTo>
                  <a:pt x="862157" y="0"/>
                </a:lnTo>
                <a:lnTo>
                  <a:pt x="862157" y="346015"/>
                </a:lnTo>
                <a:lnTo>
                  <a:pt x="0" y="346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1">
            <a:schemeClr val="accent1">
              <a:shade val="50000"/>
              <a:hueOff val="261068"/>
              <a:satOff val="-14638"/>
              <a:lumOff val="1932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3340" tIns="13335" rIns="53340" bIns="13335" spcCol="1270" anchor="ctr"/>
          <a:lstStyle/>
          <a:p>
            <a:pPr algn="r" defTabSz="933450">
              <a:lnSpc>
                <a:spcPct val="90000"/>
              </a:lnSpc>
              <a:spcAft>
                <a:spcPct val="35000"/>
              </a:spcAft>
              <a:buSzPct val="60000"/>
              <a:defRPr/>
            </a:pPr>
            <a:endParaRPr lang="en-GB" sz="4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2268538" y="3644900"/>
            <a:ext cx="830262" cy="1220788"/>
          </a:xfrm>
          <a:custGeom>
            <a:avLst/>
            <a:gdLst>
              <a:gd name="connsiteX0" fmla="*/ 0 w 957953"/>
              <a:gd name="connsiteY0" fmla="*/ 0 h 1038046"/>
              <a:gd name="connsiteX1" fmla="*/ 957953 w 957953"/>
              <a:gd name="connsiteY1" fmla="*/ 0 h 1038046"/>
              <a:gd name="connsiteX2" fmla="*/ 957953 w 957953"/>
              <a:gd name="connsiteY2" fmla="*/ 1038046 h 1038046"/>
              <a:gd name="connsiteX3" fmla="*/ 0 w 957953"/>
              <a:gd name="connsiteY3" fmla="*/ 1038046 h 1038046"/>
              <a:gd name="connsiteX4" fmla="*/ 0 w 957953"/>
              <a:gd name="connsiteY4" fmla="*/ 0 h 10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53" h="1038046">
                <a:moveTo>
                  <a:pt x="0" y="0"/>
                </a:moveTo>
                <a:lnTo>
                  <a:pt x="957953" y="0"/>
                </a:lnTo>
                <a:lnTo>
                  <a:pt x="957953" y="1038046"/>
                </a:lnTo>
                <a:lnTo>
                  <a:pt x="0" y="1038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522136"/>
              <a:satOff val="-29275"/>
              <a:lumOff val="38642"/>
              <a:alphaOff val="0"/>
            </a:schemeClr>
          </a:fillRef>
          <a:effectRef idx="2">
            <a:schemeClr val="accent1">
              <a:shade val="50000"/>
              <a:hueOff val="522136"/>
              <a:satOff val="-29275"/>
              <a:lumOff val="38642"/>
              <a:alphaOff val="0"/>
            </a:schemeClr>
          </a:effectRef>
          <a:fontRef idx="minor">
            <a:schemeClr val="lt1"/>
          </a:fontRef>
        </p:style>
        <p:txBody>
          <a:bodyPr lIns="5080" tIns="5080" rIns="5080" bIns="57619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SzPct val="60000"/>
              <a:buNone/>
              <a:defRPr/>
            </a:pPr>
            <a:r>
              <a:rPr lang="en-GB" sz="1200" dirty="0">
                <a:solidFill>
                  <a:srgbClr val="FFFFFF"/>
                </a:solidFill>
                <a:latin typeface="Arial" charset="0"/>
                <a:cs typeface="Arial" charset="0"/>
              </a:rPr>
              <a:t>Air Crew</a:t>
            </a:r>
          </a:p>
        </p:txBody>
      </p:sp>
      <p:sp>
        <p:nvSpPr>
          <p:cNvPr id="63" name="Freeform 62"/>
          <p:cNvSpPr/>
          <p:nvPr/>
        </p:nvSpPr>
        <p:spPr>
          <a:xfrm>
            <a:off x="2519363" y="4437063"/>
            <a:ext cx="684212" cy="852487"/>
          </a:xfrm>
          <a:custGeom>
            <a:avLst/>
            <a:gdLst>
              <a:gd name="connsiteX0" fmla="*/ 0 w 862157"/>
              <a:gd name="connsiteY0" fmla="*/ 0 h 346015"/>
              <a:gd name="connsiteX1" fmla="*/ 862157 w 862157"/>
              <a:gd name="connsiteY1" fmla="*/ 0 h 346015"/>
              <a:gd name="connsiteX2" fmla="*/ 862157 w 862157"/>
              <a:gd name="connsiteY2" fmla="*/ 346015 h 346015"/>
              <a:gd name="connsiteX3" fmla="*/ 0 w 862157"/>
              <a:gd name="connsiteY3" fmla="*/ 346015 h 346015"/>
              <a:gd name="connsiteX4" fmla="*/ 0 w 862157"/>
              <a:gd name="connsiteY4" fmla="*/ 0 h 34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57" h="346015">
                <a:moveTo>
                  <a:pt x="0" y="0"/>
                </a:moveTo>
                <a:lnTo>
                  <a:pt x="862157" y="0"/>
                </a:lnTo>
                <a:lnTo>
                  <a:pt x="862157" y="346015"/>
                </a:lnTo>
                <a:lnTo>
                  <a:pt x="0" y="346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1">
            <a:schemeClr val="accent1">
              <a:shade val="50000"/>
              <a:hueOff val="522136"/>
              <a:satOff val="-29275"/>
              <a:lumOff val="3864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3340" tIns="13335" rIns="53340" bIns="13335" spcCol="1270" anchor="ctr"/>
          <a:lstStyle/>
          <a:p>
            <a:pPr algn="r" defTabSz="933450">
              <a:lnSpc>
                <a:spcPct val="90000"/>
              </a:lnSpc>
              <a:spcAft>
                <a:spcPct val="35000"/>
              </a:spcAft>
              <a:buSzPct val="60000"/>
              <a:defRPr/>
            </a:pPr>
            <a:endParaRPr lang="en-GB" sz="4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3994150" y="2336800"/>
            <a:ext cx="2438400" cy="1666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5276"/>
                </a:lnTo>
                <a:lnTo>
                  <a:pt x="2437809" y="95276"/>
                </a:lnTo>
                <a:lnTo>
                  <a:pt x="2437809" y="190552"/>
                </a:lnTo>
              </a:path>
            </a:pathLst>
          </a:custGeom>
          <a:noFill/>
        </p:spPr>
        <p:style>
          <a:lnRef idx="1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Freeform 47"/>
          <p:cNvSpPr/>
          <p:nvPr/>
        </p:nvSpPr>
        <p:spPr>
          <a:xfrm>
            <a:off x="3384550" y="2336800"/>
            <a:ext cx="609600" cy="1666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09452" y="0"/>
                </a:moveTo>
                <a:lnTo>
                  <a:pt x="609452" y="95276"/>
                </a:lnTo>
                <a:lnTo>
                  <a:pt x="0" y="95276"/>
                </a:lnTo>
                <a:lnTo>
                  <a:pt x="0" y="190552"/>
                </a:lnTo>
              </a:path>
            </a:pathLst>
          </a:custGeom>
          <a:noFill/>
        </p:spPr>
        <p:style>
          <a:lnRef idx="1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Freeform 50"/>
          <p:cNvSpPr/>
          <p:nvPr/>
        </p:nvSpPr>
        <p:spPr>
          <a:xfrm>
            <a:off x="1555750" y="2336800"/>
            <a:ext cx="2438400" cy="1666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437809" y="0"/>
                </a:moveTo>
                <a:lnTo>
                  <a:pt x="2437809" y="95276"/>
                </a:lnTo>
                <a:lnTo>
                  <a:pt x="0" y="95276"/>
                </a:lnTo>
                <a:lnTo>
                  <a:pt x="0" y="190552"/>
                </a:lnTo>
              </a:path>
            </a:pathLst>
          </a:custGeom>
          <a:noFill/>
        </p:spPr>
        <p:style>
          <a:lnRef idx="1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Freeform 51"/>
          <p:cNvSpPr/>
          <p:nvPr/>
        </p:nvSpPr>
        <p:spPr>
          <a:xfrm>
            <a:off x="3184525" y="1433513"/>
            <a:ext cx="1620838" cy="903287"/>
          </a:xfrm>
          <a:custGeom>
            <a:avLst/>
            <a:gdLst>
              <a:gd name="connsiteX0" fmla="*/ 0 w 957953"/>
              <a:gd name="connsiteY0" fmla="*/ 0 h 1038046"/>
              <a:gd name="connsiteX1" fmla="*/ 957953 w 957953"/>
              <a:gd name="connsiteY1" fmla="*/ 0 h 1038046"/>
              <a:gd name="connsiteX2" fmla="*/ 957953 w 957953"/>
              <a:gd name="connsiteY2" fmla="*/ 1038046 h 1038046"/>
              <a:gd name="connsiteX3" fmla="*/ 0 w 957953"/>
              <a:gd name="connsiteY3" fmla="*/ 1038046 h 1038046"/>
              <a:gd name="connsiteX4" fmla="*/ 0 w 957953"/>
              <a:gd name="connsiteY4" fmla="*/ 0 h 10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53" h="1038046">
                <a:moveTo>
                  <a:pt x="0" y="0"/>
                </a:moveTo>
                <a:lnTo>
                  <a:pt x="957953" y="0"/>
                </a:lnTo>
                <a:lnTo>
                  <a:pt x="957953" y="1038046"/>
                </a:lnTo>
                <a:lnTo>
                  <a:pt x="0" y="1038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080" tIns="5080" rIns="5080" bIns="57619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SzPct val="60000"/>
              <a:buNone/>
              <a:defRPr/>
            </a:pPr>
            <a:r>
              <a:rPr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Basic Regulation (EC) No 216/2008</a:t>
            </a:r>
          </a:p>
        </p:txBody>
      </p:sp>
      <p:sp>
        <p:nvSpPr>
          <p:cNvPr id="54" name="Freeform 53"/>
          <p:cNvSpPr/>
          <p:nvPr/>
        </p:nvSpPr>
        <p:spPr>
          <a:xfrm>
            <a:off x="250825" y="2503488"/>
            <a:ext cx="1620838" cy="903287"/>
          </a:xfrm>
          <a:custGeom>
            <a:avLst/>
            <a:gdLst>
              <a:gd name="connsiteX0" fmla="*/ 0 w 957953"/>
              <a:gd name="connsiteY0" fmla="*/ 0 h 1038046"/>
              <a:gd name="connsiteX1" fmla="*/ 957953 w 957953"/>
              <a:gd name="connsiteY1" fmla="*/ 0 h 1038046"/>
              <a:gd name="connsiteX2" fmla="*/ 957953 w 957953"/>
              <a:gd name="connsiteY2" fmla="*/ 1038046 h 1038046"/>
              <a:gd name="connsiteX3" fmla="*/ 0 w 957953"/>
              <a:gd name="connsiteY3" fmla="*/ 1038046 h 1038046"/>
              <a:gd name="connsiteX4" fmla="*/ 0 w 957953"/>
              <a:gd name="connsiteY4" fmla="*/ 0 h 10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53" h="1038046">
                <a:moveTo>
                  <a:pt x="0" y="0"/>
                </a:moveTo>
                <a:lnTo>
                  <a:pt x="957953" y="0"/>
                </a:lnTo>
                <a:lnTo>
                  <a:pt x="957953" y="1038046"/>
                </a:lnTo>
                <a:lnTo>
                  <a:pt x="0" y="1038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080" tIns="5080" rIns="5080" bIns="57619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SzPct val="60000"/>
              <a:buNone/>
              <a:defRPr/>
            </a:pPr>
            <a:r>
              <a:rPr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Airworthiness</a:t>
            </a:r>
          </a:p>
        </p:txBody>
      </p:sp>
      <p:sp>
        <p:nvSpPr>
          <p:cNvPr id="60" name="Freeform 59"/>
          <p:cNvSpPr/>
          <p:nvPr/>
        </p:nvSpPr>
        <p:spPr>
          <a:xfrm>
            <a:off x="2303463" y="2503488"/>
            <a:ext cx="1620837" cy="903287"/>
          </a:xfrm>
          <a:custGeom>
            <a:avLst/>
            <a:gdLst>
              <a:gd name="connsiteX0" fmla="*/ 0 w 957953"/>
              <a:gd name="connsiteY0" fmla="*/ 0 h 1038046"/>
              <a:gd name="connsiteX1" fmla="*/ 957953 w 957953"/>
              <a:gd name="connsiteY1" fmla="*/ 0 h 1038046"/>
              <a:gd name="connsiteX2" fmla="*/ 957953 w 957953"/>
              <a:gd name="connsiteY2" fmla="*/ 1038046 h 1038046"/>
              <a:gd name="connsiteX3" fmla="*/ 0 w 957953"/>
              <a:gd name="connsiteY3" fmla="*/ 1038046 h 1038046"/>
              <a:gd name="connsiteX4" fmla="*/ 0 w 957953"/>
              <a:gd name="connsiteY4" fmla="*/ 0 h 10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53" h="1038046">
                <a:moveTo>
                  <a:pt x="0" y="0"/>
                </a:moveTo>
                <a:lnTo>
                  <a:pt x="957953" y="0"/>
                </a:lnTo>
                <a:lnTo>
                  <a:pt x="957953" y="1038046"/>
                </a:lnTo>
                <a:lnTo>
                  <a:pt x="0" y="1038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91602"/>
              <a:satOff val="-21956"/>
              <a:lumOff val="28981"/>
              <a:alphaOff val="0"/>
            </a:schemeClr>
          </a:fillRef>
          <a:effectRef idx="2">
            <a:schemeClr val="accent1">
              <a:shade val="50000"/>
              <a:hueOff val="391602"/>
              <a:satOff val="-21956"/>
              <a:lumOff val="28981"/>
              <a:alphaOff val="0"/>
            </a:schemeClr>
          </a:effectRef>
          <a:fontRef idx="minor">
            <a:schemeClr val="lt1"/>
          </a:fontRef>
        </p:style>
        <p:txBody>
          <a:bodyPr lIns="5080" tIns="5080" rIns="5080" bIns="57619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SzPct val="60000"/>
              <a:buNone/>
              <a:defRPr/>
            </a:pPr>
            <a:r>
              <a:rPr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Flight Standards</a:t>
            </a:r>
          </a:p>
        </p:txBody>
      </p:sp>
      <p:sp>
        <p:nvSpPr>
          <p:cNvPr id="64" name="Freeform 63"/>
          <p:cNvSpPr/>
          <p:nvPr/>
        </p:nvSpPr>
        <p:spPr>
          <a:xfrm>
            <a:off x="5621338" y="2503488"/>
            <a:ext cx="1620837" cy="903287"/>
          </a:xfrm>
          <a:custGeom>
            <a:avLst/>
            <a:gdLst>
              <a:gd name="connsiteX0" fmla="*/ 0 w 957953"/>
              <a:gd name="connsiteY0" fmla="*/ 0 h 1038046"/>
              <a:gd name="connsiteX1" fmla="*/ 957953 w 957953"/>
              <a:gd name="connsiteY1" fmla="*/ 0 h 1038046"/>
              <a:gd name="connsiteX2" fmla="*/ 957953 w 957953"/>
              <a:gd name="connsiteY2" fmla="*/ 1038046 h 1038046"/>
              <a:gd name="connsiteX3" fmla="*/ 0 w 957953"/>
              <a:gd name="connsiteY3" fmla="*/ 1038046 h 1038046"/>
              <a:gd name="connsiteX4" fmla="*/ 0 w 957953"/>
              <a:gd name="connsiteY4" fmla="*/ 0 h 10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53" h="1038046">
                <a:moveTo>
                  <a:pt x="0" y="0"/>
                </a:moveTo>
                <a:lnTo>
                  <a:pt x="957953" y="0"/>
                </a:lnTo>
                <a:lnTo>
                  <a:pt x="957953" y="1038046"/>
                </a:lnTo>
                <a:lnTo>
                  <a:pt x="0" y="1038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652670"/>
              <a:satOff val="-36594"/>
              <a:lumOff val="48302"/>
              <a:alphaOff val="0"/>
            </a:schemeClr>
          </a:fillRef>
          <a:effectRef idx="2">
            <a:schemeClr val="accent1">
              <a:shade val="50000"/>
              <a:hueOff val="652670"/>
              <a:satOff val="-36594"/>
              <a:lumOff val="48302"/>
              <a:alphaOff val="0"/>
            </a:schemeClr>
          </a:effectRef>
          <a:fontRef idx="minor">
            <a:schemeClr val="lt1"/>
          </a:fontRef>
        </p:style>
        <p:txBody>
          <a:bodyPr lIns="5080" tIns="5080" rIns="5080" bIns="57619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SzPct val="60000"/>
              <a:buNone/>
              <a:defRPr/>
            </a:pPr>
            <a:r>
              <a:rPr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ATM/ANS</a:t>
            </a:r>
          </a:p>
        </p:txBody>
      </p:sp>
      <p:sp>
        <p:nvSpPr>
          <p:cNvPr id="66" name="Freeform 65"/>
          <p:cNvSpPr/>
          <p:nvPr/>
        </p:nvSpPr>
        <p:spPr>
          <a:xfrm>
            <a:off x="4260850" y="3648075"/>
            <a:ext cx="958850" cy="1220788"/>
          </a:xfrm>
          <a:custGeom>
            <a:avLst/>
            <a:gdLst>
              <a:gd name="connsiteX0" fmla="*/ 0 w 957953"/>
              <a:gd name="connsiteY0" fmla="*/ 0 h 1038046"/>
              <a:gd name="connsiteX1" fmla="*/ 957953 w 957953"/>
              <a:gd name="connsiteY1" fmla="*/ 0 h 1038046"/>
              <a:gd name="connsiteX2" fmla="*/ 957953 w 957953"/>
              <a:gd name="connsiteY2" fmla="*/ 1038046 h 1038046"/>
              <a:gd name="connsiteX3" fmla="*/ 0 w 957953"/>
              <a:gd name="connsiteY3" fmla="*/ 1038046 h 1038046"/>
              <a:gd name="connsiteX4" fmla="*/ 0 w 957953"/>
              <a:gd name="connsiteY4" fmla="*/ 0 h 10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53" h="1038046">
                <a:moveTo>
                  <a:pt x="0" y="0"/>
                </a:moveTo>
                <a:lnTo>
                  <a:pt x="957953" y="0"/>
                </a:lnTo>
                <a:lnTo>
                  <a:pt x="957953" y="1038046"/>
                </a:lnTo>
                <a:lnTo>
                  <a:pt x="0" y="1038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522136"/>
              <a:satOff val="-29275"/>
              <a:lumOff val="38642"/>
              <a:alphaOff val="0"/>
            </a:schemeClr>
          </a:fillRef>
          <a:effectRef idx="2">
            <a:schemeClr val="accent1">
              <a:shade val="50000"/>
              <a:hueOff val="522136"/>
              <a:satOff val="-29275"/>
              <a:lumOff val="38642"/>
              <a:alphaOff val="0"/>
            </a:schemeClr>
          </a:effectRef>
          <a:fontRef idx="minor">
            <a:schemeClr val="lt1"/>
          </a:fontRef>
        </p:style>
        <p:txBody>
          <a:bodyPr lIns="5080" tIns="5080" rIns="5080" bIns="57619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SzPct val="60000"/>
              <a:buNone/>
              <a:defRPr/>
            </a:pPr>
            <a:r>
              <a:rPr lang="en-GB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Air Traffic Controllers Licences</a:t>
            </a:r>
          </a:p>
        </p:txBody>
      </p:sp>
      <p:sp>
        <p:nvSpPr>
          <p:cNvPr id="67" name="Freeform 66"/>
          <p:cNvSpPr/>
          <p:nvPr/>
        </p:nvSpPr>
        <p:spPr>
          <a:xfrm>
            <a:off x="4373563" y="4592638"/>
            <a:ext cx="862012" cy="852487"/>
          </a:xfrm>
          <a:custGeom>
            <a:avLst/>
            <a:gdLst>
              <a:gd name="connsiteX0" fmla="*/ 0 w 862157"/>
              <a:gd name="connsiteY0" fmla="*/ 0 h 346015"/>
              <a:gd name="connsiteX1" fmla="*/ 862157 w 862157"/>
              <a:gd name="connsiteY1" fmla="*/ 0 h 346015"/>
              <a:gd name="connsiteX2" fmla="*/ 862157 w 862157"/>
              <a:gd name="connsiteY2" fmla="*/ 346015 h 346015"/>
              <a:gd name="connsiteX3" fmla="*/ 0 w 862157"/>
              <a:gd name="connsiteY3" fmla="*/ 346015 h 346015"/>
              <a:gd name="connsiteX4" fmla="*/ 0 w 862157"/>
              <a:gd name="connsiteY4" fmla="*/ 0 h 34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57" h="346015">
                <a:moveTo>
                  <a:pt x="0" y="0"/>
                </a:moveTo>
                <a:lnTo>
                  <a:pt x="862157" y="0"/>
                </a:lnTo>
                <a:lnTo>
                  <a:pt x="862157" y="346015"/>
                </a:lnTo>
                <a:lnTo>
                  <a:pt x="0" y="3460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1">
            <a:schemeClr val="accent1">
              <a:shade val="50000"/>
              <a:hueOff val="522136"/>
              <a:satOff val="-29275"/>
              <a:lumOff val="3864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8420" tIns="14605" rIns="58420" bIns="14605" spcCol="1270" anchor="ctr"/>
          <a:lstStyle/>
          <a:p>
            <a:pPr algn="r" defTabSz="1022350">
              <a:lnSpc>
                <a:spcPct val="90000"/>
              </a:lnSpc>
              <a:spcAft>
                <a:spcPct val="35000"/>
              </a:spcAft>
              <a:buSzPct val="60000"/>
              <a:defRPr/>
            </a:pPr>
            <a:endParaRPr lang="en-GB" sz="4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5343525" y="3670300"/>
            <a:ext cx="784225" cy="1220788"/>
          </a:xfrm>
          <a:custGeom>
            <a:avLst/>
            <a:gdLst>
              <a:gd name="connsiteX0" fmla="*/ 0 w 957953"/>
              <a:gd name="connsiteY0" fmla="*/ 0 h 1038046"/>
              <a:gd name="connsiteX1" fmla="*/ 957953 w 957953"/>
              <a:gd name="connsiteY1" fmla="*/ 0 h 1038046"/>
              <a:gd name="connsiteX2" fmla="*/ 957953 w 957953"/>
              <a:gd name="connsiteY2" fmla="*/ 1038046 h 1038046"/>
              <a:gd name="connsiteX3" fmla="*/ 0 w 957953"/>
              <a:gd name="connsiteY3" fmla="*/ 1038046 h 1038046"/>
              <a:gd name="connsiteX4" fmla="*/ 0 w 957953"/>
              <a:gd name="connsiteY4" fmla="*/ 0 h 10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53" h="1038046">
                <a:moveTo>
                  <a:pt x="0" y="0"/>
                </a:moveTo>
                <a:lnTo>
                  <a:pt x="957953" y="0"/>
                </a:lnTo>
                <a:lnTo>
                  <a:pt x="957953" y="1038046"/>
                </a:lnTo>
                <a:lnTo>
                  <a:pt x="0" y="1038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91602"/>
              <a:satOff val="-21956"/>
              <a:lumOff val="28981"/>
              <a:alphaOff val="0"/>
            </a:schemeClr>
          </a:fillRef>
          <a:effectRef idx="2">
            <a:schemeClr val="accent1">
              <a:shade val="50000"/>
              <a:hueOff val="391602"/>
              <a:satOff val="-21956"/>
              <a:lumOff val="28981"/>
              <a:alphaOff val="0"/>
            </a:schemeClr>
          </a:effectRef>
          <a:fontRef idx="minor">
            <a:schemeClr val="lt1"/>
          </a:fontRef>
        </p:style>
        <p:txBody>
          <a:bodyPr lIns="5080" tIns="5080" rIns="5080" bIns="57619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SzPct val="60000"/>
              <a:buNone/>
              <a:defRPr/>
            </a:pP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ATM/ANS Oversight</a:t>
            </a:r>
          </a:p>
        </p:txBody>
      </p:sp>
      <p:sp>
        <p:nvSpPr>
          <p:cNvPr id="69" name="Freeform 68"/>
          <p:cNvSpPr/>
          <p:nvPr/>
        </p:nvSpPr>
        <p:spPr>
          <a:xfrm>
            <a:off x="5592763" y="4592638"/>
            <a:ext cx="708025" cy="852487"/>
          </a:xfrm>
          <a:custGeom>
            <a:avLst/>
            <a:gdLst>
              <a:gd name="connsiteX0" fmla="*/ 0 w 862157"/>
              <a:gd name="connsiteY0" fmla="*/ 0 h 346015"/>
              <a:gd name="connsiteX1" fmla="*/ 862157 w 862157"/>
              <a:gd name="connsiteY1" fmla="*/ 0 h 346015"/>
              <a:gd name="connsiteX2" fmla="*/ 862157 w 862157"/>
              <a:gd name="connsiteY2" fmla="*/ 346015 h 346015"/>
              <a:gd name="connsiteX3" fmla="*/ 0 w 862157"/>
              <a:gd name="connsiteY3" fmla="*/ 346015 h 346015"/>
              <a:gd name="connsiteX4" fmla="*/ 0 w 862157"/>
              <a:gd name="connsiteY4" fmla="*/ 0 h 34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57" h="346015">
                <a:moveTo>
                  <a:pt x="0" y="0"/>
                </a:moveTo>
                <a:lnTo>
                  <a:pt x="862157" y="0"/>
                </a:lnTo>
                <a:lnTo>
                  <a:pt x="862157" y="346015"/>
                </a:lnTo>
                <a:lnTo>
                  <a:pt x="0" y="3460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1">
            <a:schemeClr val="accent1">
              <a:shade val="50000"/>
              <a:hueOff val="391602"/>
              <a:satOff val="-21956"/>
              <a:lumOff val="2898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8420" tIns="14605" rIns="58420" bIns="14605" spcCol="1270" anchor="ctr"/>
          <a:lstStyle/>
          <a:p>
            <a:pPr algn="r" defTabSz="1022350">
              <a:lnSpc>
                <a:spcPct val="90000"/>
              </a:lnSpc>
              <a:spcAft>
                <a:spcPct val="35000"/>
              </a:spcAft>
              <a:buSzPct val="60000"/>
              <a:defRPr/>
            </a:pPr>
            <a:endParaRPr lang="en-GB" sz="4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6227763" y="3644900"/>
            <a:ext cx="814387" cy="1220788"/>
          </a:xfrm>
          <a:custGeom>
            <a:avLst/>
            <a:gdLst>
              <a:gd name="connsiteX0" fmla="*/ 0 w 957953"/>
              <a:gd name="connsiteY0" fmla="*/ 0 h 1038046"/>
              <a:gd name="connsiteX1" fmla="*/ 957953 w 957953"/>
              <a:gd name="connsiteY1" fmla="*/ 0 h 1038046"/>
              <a:gd name="connsiteX2" fmla="*/ 957953 w 957953"/>
              <a:gd name="connsiteY2" fmla="*/ 1038046 h 1038046"/>
              <a:gd name="connsiteX3" fmla="*/ 0 w 957953"/>
              <a:gd name="connsiteY3" fmla="*/ 1038046 h 1038046"/>
              <a:gd name="connsiteX4" fmla="*/ 0 w 957953"/>
              <a:gd name="connsiteY4" fmla="*/ 0 h 10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53" h="1038046">
                <a:moveTo>
                  <a:pt x="0" y="0"/>
                </a:moveTo>
                <a:lnTo>
                  <a:pt x="957953" y="0"/>
                </a:lnTo>
                <a:lnTo>
                  <a:pt x="957953" y="1038046"/>
                </a:lnTo>
                <a:lnTo>
                  <a:pt x="0" y="1038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261068"/>
              <a:satOff val="-14638"/>
              <a:lumOff val="19321"/>
              <a:alphaOff val="0"/>
            </a:schemeClr>
          </a:fillRef>
          <a:effectRef idx="2">
            <a:schemeClr val="accent1">
              <a:shade val="50000"/>
              <a:hueOff val="261068"/>
              <a:satOff val="-14638"/>
              <a:lumOff val="19321"/>
              <a:alphaOff val="0"/>
            </a:schemeClr>
          </a:effectRef>
          <a:fontRef idx="minor">
            <a:schemeClr val="lt1"/>
          </a:fontRef>
        </p:style>
        <p:txBody>
          <a:bodyPr lIns="5080" tIns="5080" rIns="5080" bIns="57619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SzPct val="60000"/>
              <a:buNone/>
              <a:defRPr/>
            </a:pP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ANS Providers</a:t>
            </a:r>
          </a:p>
        </p:txBody>
      </p:sp>
      <p:sp>
        <p:nvSpPr>
          <p:cNvPr id="71" name="Freeform 70"/>
          <p:cNvSpPr/>
          <p:nvPr/>
        </p:nvSpPr>
        <p:spPr>
          <a:xfrm>
            <a:off x="6503764" y="4559473"/>
            <a:ext cx="732532" cy="852488"/>
          </a:xfrm>
          <a:custGeom>
            <a:avLst/>
            <a:gdLst>
              <a:gd name="connsiteX0" fmla="*/ 0 w 862157"/>
              <a:gd name="connsiteY0" fmla="*/ 0 h 346015"/>
              <a:gd name="connsiteX1" fmla="*/ 862157 w 862157"/>
              <a:gd name="connsiteY1" fmla="*/ 0 h 346015"/>
              <a:gd name="connsiteX2" fmla="*/ 862157 w 862157"/>
              <a:gd name="connsiteY2" fmla="*/ 346015 h 346015"/>
              <a:gd name="connsiteX3" fmla="*/ 0 w 862157"/>
              <a:gd name="connsiteY3" fmla="*/ 346015 h 346015"/>
              <a:gd name="connsiteX4" fmla="*/ 0 w 862157"/>
              <a:gd name="connsiteY4" fmla="*/ 0 h 34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57" h="346015">
                <a:moveTo>
                  <a:pt x="0" y="0"/>
                </a:moveTo>
                <a:lnTo>
                  <a:pt x="862157" y="0"/>
                </a:lnTo>
                <a:lnTo>
                  <a:pt x="862157" y="346015"/>
                </a:lnTo>
                <a:lnTo>
                  <a:pt x="0" y="34601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 l="-20000" r="-20000"/>
            </a:stretch>
          </a:blipFill>
        </p:spPr>
        <p:style>
          <a:lnRef idx="1">
            <a:schemeClr val="accent1">
              <a:shade val="50000"/>
              <a:hueOff val="261068"/>
              <a:satOff val="-14638"/>
              <a:lumOff val="1932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8420" tIns="14605" rIns="58420" bIns="14605" spcCol="1270" anchor="ctr"/>
          <a:lstStyle/>
          <a:p>
            <a:pPr algn="r" defTabSz="1022350">
              <a:lnSpc>
                <a:spcPct val="90000"/>
              </a:lnSpc>
              <a:spcAft>
                <a:spcPct val="35000"/>
              </a:spcAft>
              <a:buSzPct val="60000"/>
              <a:defRPr/>
            </a:pPr>
            <a:endParaRPr lang="en-GB" sz="4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7294563" y="3670300"/>
            <a:ext cx="735012" cy="1220788"/>
          </a:xfrm>
          <a:custGeom>
            <a:avLst/>
            <a:gdLst>
              <a:gd name="connsiteX0" fmla="*/ 0 w 957953"/>
              <a:gd name="connsiteY0" fmla="*/ 0 h 1038046"/>
              <a:gd name="connsiteX1" fmla="*/ 957953 w 957953"/>
              <a:gd name="connsiteY1" fmla="*/ 0 h 1038046"/>
              <a:gd name="connsiteX2" fmla="*/ 957953 w 957953"/>
              <a:gd name="connsiteY2" fmla="*/ 1038046 h 1038046"/>
              <a:gd name="connsiteX3" fmla="*/ 0 w 957953"/>
              <a:gd name="connsiteY3" fmla="*/ 1038046 h 1038046"/>
              <a:gd name="connsiteX4" fmla="*/ 0 w 957953"/>
              <a:gd name="connsiteY4" fmla="*/ 0 h 10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53" h="1038046">
                <a:moveTo>
                  <a:pt x="0" y="0"/>
                </a:moveTo>
                <a:lnTo>
                  <a:pt x="957953" y="0"/>
                </a:lnTo>
                <a:lnTo>
                  <a:pt x="957953" y="1038046"/>
                </a:lnTo>
                <a:lnTo>
                  <a:pt x="0" y="1038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130534"/>
              <a:satOff val="-7319"/>
              <a:lumOff val="9660"/>
              <a:alphaOff val="0"/>
            </a:schemeClr>
          </a:fillRef>
          <a:effectRef idx="2">
            <a:schemeClr val="accent1">
              <a:shade val="50000"/>
              <a:hueOff val="130534"/>
              <a:satOff val="-7319"/>
              <a:lumOff val="9660"/>
              <a:alphaOff val="0"/>
            </a:schemeClr>
          </a:effectRef>
          <a:fontRef idx="minor">
            <a:schemeClr val="lt1"/>
          </a:fontRef>
        </p:style>
        <p:txBody>
          <a:bodyPr lIns="5080" tIns="5080" rIns="5080" bIns="57619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SzPct val="60000"/>
              <a:buNone/>
              <a:defRPr/>
            </a:pP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AUR and ACAS II</a:t>
            </a:r>
          </a:p>
        </p:txBody>
      </p:sp>
      <p:sp>
        <p:nvSpPr>
          <p:cNvPr id="73" name="Freeform 72"/>
          <p:cNvSpPr/>
          <p:nvPr/>
        </p:nvSpPr>
        <p:spPr>
          <a:xfrm>
            <a:off x="7415213" y="4559300"/>
            <a:ext cx="758825" cy="852488"/>
          </a:xfrm>
          <a:custGeom>
            <a:avLst/>
            <a:gdLst>
              <a:gd name="connsiteX0" fmla="*/ 0 w 862157"/>
              <a:gd name="connsiteY0" fmla="*/ 0 h 346015"/>
              <a:gd name="connsiteX1" fmla="*/ 862157 w 862157"/>
              <a:gd name="connsiteY1" fmla="*/ 0 h 346015"/>
              <a:gd name="connsiteX2" fmla="*/ 862157 w 862157"/>
              <a:gd name="connsiteY2" fmla="*/ 346015 h 346015"/>
              <a:gd name="connsiteX3" fmla="*/ 0 w 862157"/>
              <a:gd name="connsiteY3" fmla="*/ 346015 h 346015"/>
              <a:gd name="connsiteX4" fmla="*/ 0 w 862157"/>
              <a:gd name="connsiteY4" fmla="*/ 0 h 34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57" h="346015">
                <a:moveTo>
                  <a:pt x="0" y="0"/>
                </a:moveTo>
                <a:lnTo>
                  <a:pt x="862157" y="0"/>
                </a:lnTo>
                <a:lnTo>
                  <a:pt x="862157" y="346015"/>
                </a:lnTo>
                <a:lnTo>
                  <a:pt x="0" y="3460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style>
          <a:lnRef idx="1">
            <a:schemeClr val="accent1">
              <a:shade val="50000"/>
              <a:hueOff val="130534"/>
              <a:satOff val="-7319"/>
              <a:lumOff val="966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8420" tIns="14605" rIns="58420" bIns="14605" spcCol="1270" anchor="ctr"/>
          <a:lstStyle/>
          <a:p>
            <a:pPr algn="r" defTabSz="1022350">
              <a:lnSpc>
                <a:spcPct val="90000"/>
              </a:lnSpc>
              <a:spcAft>
                <a:spcPct val="35000"/>
              </a:spcAft>
              <a:buSzPct val="60000"/>
              <a:defRPr/>
            </a:pPr>
            <a:endParaRPr lang="en-GB" sz="4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86" name="Oval 2"/>
          <p:cNvSpPr>
            <a:spLocks noChangeArrowheads="1"/>
          </p:cNvSpPr>
          <p:nvPr/>
        </p:nvSpPr>
        <p:spPr bwMode="auto">
          <a:xfrm>
            <a:off x="4086225" y="3224213"/>
            <a:ext cx="1349375" cy="27368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SzPct val="60000"/>
              <a:buFontTx/>
              <a:buBlip>
                <a:blip r:embed="rId9"/>
              </a:buBlip>
            </a:pPr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098800" y="3429000"/>
            <a:ext cx="609600" cy="2635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5276"/>
                </a:lnTo>
                <a:lnTo>
                  <a:pt x="609452" y="95276"/>
                </a:lnTo>
                <a:lnTo>
                  <a:pt x="609452" y="190552"/>
                </a:lnTo>
              </a:path>
            </a:pathLst>
          </a:custGeom>
          <a:noFill/>
        </p:spPr>
        <p:style>
          <a:lnRef idx="1">
            <a:schemeClr val="accent1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32"/>
          <p:cNvSpPr/>
          <p:nvPr/>
        </p:nvSpPr>
        <p:spPr>
          <a:xfrm>
            <a:off x="2484438" y="3429000"/>
            <a:ext cx="608012" cy="2635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09452" y="0"/>
                </a:moveTo>
                <a:lnTo>
                  <a:pt x="609452" y="95276"/>
                </a:lnTo>
                <a:lnTo>
                  <a:pt x="0" y="95276"/>
                </a:lnTo>
                <a:lnTo>
                  <a:pt x="0" y="190552"/>
                </a:lnTo>
              </a:path>
            </a:pathLst>
          </a:custGeom>
          <a:noFill/>
        </p:spPr>
        <p:style>
          <a:lnRef idx="1">
            <a:schemeClr val="accent1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Freeform 33"/>
          <p:cNvSpPr/>
          <p:nvPr/>
        </p:nvSpPr>
        <p:spPr>
          <a:xfrm>
            <a:off x="3276600" y="3648075"/>
            <a:ext cx="728663" cy="1220788"/>
          </a:xfrm>
          <a:custGeom>
            <a:avLst/>
            <a:gdLst>
              <a:gd name="connsiteX0" fmla="*/ 0 w 957953"/>
              <a:gd name="connsiteY0" fmla="*/ 0 h 1038046"/>
              <a:gd name="connsiteX1" fmla="*/ 957953 w 957953"/>
              <a:gd name="connsiteY1" fmla="*/ 0 h 1038046"/>
              <a:gd name="connsiteX2" fmla="*/ 957953 w 957953"/>
              <a:gd name="connsiteY2" fmla="*/ 1038046 h 1038046"/>
              <a:gd name="connsiteX3" fmla="*/ 0 w 957953"/>
              <a:gd name="connsiteY3" fmla="*/ 1038046 h 1038046"/>
              <a:gd name="connsiteX4" fmla="*/ 0 w 957953"/>
              <a:gd name="connsiteY4" fmla="*/ 0 h 10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53" h="1038046">
                <a:moveTo>
                  <a:pt x="0" y="0"/>
                </a:moveTo>
                <a:lnTo>
                  <a:pt x="957953" y="0"/>
                </a:lnTo>
                <a:lnTo>
                  <a:pt x="957953" y="1038046"/>
                </a:lnTo>
                <a:lnTo>
                  <a:pt x="0" y="1038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522136"/>
              <a:satOff val="-29275"/>
              <a:lumOff val="38642"/>
              <a:alphaOff val="0"/>
            </a:schemeClr>
          </a:fillRef>
          <a:effectRef idx="2">
            <a:schemeClr val="accent1">
              <a:shade val="50000"/>
              <a:hueOff val="522136"/>
              <a:satOff val="-29275"/>
              <a:lumOff val="38642"/>
              <a:alphaOff val="0"/>
            </a:schemeClr>
          </a:effectRef>
          <a:fontRef idx="minor">
            <a:schemeClr val="lt1"/>
          </a:fontRef>
        </p:style>
        <p:txBody>
          <a:bodyPr lIns="5080" tIns="5080" rIns="5080" bIns="57619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SzPct val="60000"/>
              <a:buNone/>
              <a:defRPr/>
            </a:pPr>
            <a:r>
              <a:rPr lang="en-GB" sz="1200" dirty="0">
                <a:solidFill>
                  <a:srgbClr val="FFFFFF"/>
                </a:solidFill>
                <a:latin typeface="Arial" charset="0"/>
                <a:cs typeface="Arial" charset="0"/>
              </a:rPr>
              <a:t>OPS</a:t>
            </a:r>
          </a:p>
        </p:txBody>
      </p:sp>
      <p:pic>
        <p:nvPicPr>
          <p:cNvPr id="45090" name="Picture 35" descr="C:\Users\terzian\Pictures\245455m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37063"/>
            <a:ext cx="647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reeform 37"/>
          <p:cNvSpPr/>
          <p:nvPr/>
        </p:nvSpPr>
        <p:spPr>
          <a:xfrm>
            <a:off x="8243888" y="3670300"/>
            <a:ext cx="777875" cy="1220788"/>
          </a:xfrm>
          <a:custGeom>
            <a:avLst/>
            <a:gdLst>
              <a:gd name="connsiteX0" fmla="*/ 0 w 957953"/>
              <a:gd name="connsiteY0" fmla="*/ 0 h 1038046"/>
              <a:gd name="connsiteX1" fmla="*/ 957953 w 957953"/>
              <a:gd name="connsiteY1" fmla="*/ 0 h 1038046"/>
              <a:gd name="connsiteX2" fmla="*/ 957953 w 957953"/>
              <a:gd name="connsiteY2" fmla="*/ 1038046 h 1038046"/>
              <a:gd name="connsiteX3" fmla="*/ 0 w 957953"/>
              <a:gd name="connsiteY3" fmla="*/ 1038046 h 1038046"/>
              <a:gd name="connsiteX4" fmla="*/ 0 w 957953"/>
              <a:gd name="connsiteY4" fmla="*/ 0 h 10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53" h="1038046">
                <a:moveTo>
                  <a:pt x="0" y="0"/>
                </a:moveTo>
                <a:lnTo>
                  <a:pt x="957953" y="0"/>
                </a:lnTo>
                <a:lnTo>
                  <a:pt x="957953" y="1038046"/>
                </a:lnTo>
                <a:lnTo>
                  <a:pt x="0" y="1038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130534"/>
              <a:satOff val="-7319"/>
              <a:lumOff val="9660"/>
              <a:alphaOff val="0"/>
            </a:schemeClr>
          </a:fillRef>
          <a:effectRef idx="2">
            <a:schemeClr val="accent1">
              <a:shade val="50000"/>
              <a:hueOff val="130534"/>
              <a:satOff val="-7319"/>
              <a:lumOff val="9660"/>
              <a:alphaOff val="0"/>
            </a:schemeClr>
          </a:effectRef>
          <a:fontRef idx="minor">
            <a:schemeClr val="lt1"/>
          </a:fontRef>
        </p:style>
        <p:txBody>
          <a:bodyPr lIns="5080" tIns="5080" rIns="5080" bIns="57619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buSzPct val="60000"/>
              <a:buNone/>
              <a:defRPr/>
            </a:pP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SERA</a:t>
            </a:r>
            <a:endParaRPr lang="en-GB" sz="1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92" name="Picture 36" descr="C:\Users\terzian\Pictures\header_ses_vaerea_single_european_sk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559300"/>
            <a:ext cx="7191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Freeform 52"/>
          <p:cNvSpPr/>
          <p:nvPr/>
        </p:nvSpPr>
        <p:spPr>
          <a:xfrm>
            <a:off x="6424613" y="3406775"/>
            <a:ext cx="2270125" cy="1317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5276"/>
                </a:lnTo>
                <a:lnTo>
                  <a:pt x="2437809" y="95276"/>
                </a:lnTo>
                <a:lnTo>
                  <a:pt x="2437809" y="190552"/>
                </a:lnTo>
              </a:path>
            </a:pathLst>
          </a:custGeom>
          <a:noFill/>
        </p:spPr>
        <p:style>
          <a:lnRef idx="1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" name="Straight Connector 4"/>
          <p:cNvCxnSpPr/>
          <p:nvPr/>
        </p:nvCxnSpPr>
        <p:spPr bwMode="auto">
          <a:xfrm flipV="1">
            <a:off x="6659563" y="3500438"/>
            <a:ext cx="0" cy="144462"/>
          </a:xfrm>
          <a:prstGeom prst="line">
            <a:avLst/>
          </a:prstGeom>
          <a:noFill/>
          <a:extLst/>
        </p:spPr>
        <p:style>
          <a:lnRef idx="1">
            <a:schemeClr val="accent1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61" name="Straight Connector 60"/>
          <p:cNvCxnSpPr/>
          <p:nvPr/>
        </p:nvCxnSpPr>
        <p:spPr bwMode="auto">
          <a:xfrm flipV="1">
            <a:off x="7667625" y="3500438"/>
            <a:ext cx="0" cy="144462"/>
          </a:xfrm>
          <a:prstGeom prst="line">
            <a:avLst/>
          </a:prstGeom>
          <a:noFill/>
          <a:extLst/>
        </p:spPr>
        <p:style>
          <a:lnRef idx="1">
            <a:schemeClr val="accent1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</p:spTree>
    <p:extLst>
      <p:ext uri="{BB962C8B-B14F-4D97-AF65-F5344CB8AC3E}">
        <p14:creationId xmlns:p14="http://schemas.microsoft.com/office/powerpoint/2010/main" val="2438818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25538"/>
            <a:ext cx="8785225" cy="5256212"/>
          </a:xfrm>
        </p:spPr>
        <p:txBody>
          <a:bodyPr/>
          <a:lstStyle/>
          <a:p>
            <a:pPr marL="457200" lvl="1" indent="0">
              <a:buClr>
                <a:schemeClr val="bg1"/>
              </a:buClr>
              <a:buFontTx/>
              <a:buNone/>
              <a:defRPr/>
            </a:pPr>
            <a:endParaRPr lang="en-GB" sz="2400" b="1" dirty="0" smtClean="0">
              <a:latin typeface="Calibri" pitchFamily="34" charset="0"/>
            </a:endParaRPr>
          </a:p>
          <a:p>
            <a:pPr lvl="1">
              <a:buClr>
                <a:schemeClr val="bg1"/>
              </a:buClr>
              <a:defRPr/>
            </a:pPr>
            <a:endParaRPr lang="en-GB" sz="2400" b="1" dirty="0">
              <a:latin typeface="Calibri" pitchFamily="34" charset="0"/>
            </a:endParaRPr>
          </a:p>
          <a:p>
            <a:pPr lvl="1">
              <a:buClr>
                <a:schemeClr val="bg1"/>
              </a:buClr>
              <a:defRPr/>
            </a:pPr>
            <a:endParaRPr lang="en-GB" sz="2400" b="1" dirty="0" smtClean="0">
              <a:latin typeface="Calibri" pitchFamily="34" charset="0"/>
            </a:endParaRPr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>
                <a:solidFill>
                  <a:srgbClr val="FFFFFF"/>
                </a:solidFill>
              </a:rPr>
              <a:t>ATCO </a:t>
            </a:r>
            <a:r>
              <a:rPr lang="en-GB" sz="2800" dirty="0" smtClean="0">
                <a:solidFill>
                  <a:srgbClr val="FFFFFF"/>
                </a:solidFill>
              </a:rPr>
              <a:t>licencing </a:t>
            </a:r>
            <a:r>
              <a:rPr lang="en-GB" sz="2800" dirty="0" smtClean="0">
                <a:solidFill>
                  <a:srgbClr val="FFFFFF"/>
                </a:solidFill>
              </a:rPr>
              <a:t>– by the </a:t>
            </a:r>
            <a:r>
              <a:rPr lang="en-GB" sz="2800" dirty="0" smtClean="0">
                <a:solidFill>
                  <a:srgbClr val="FFFFFF"/>
                </a:solidFill>
              </a:rPr>
              <a:t>law (BR)</a:t>
            </a:r>
            <a:endParaRPr lang="en-GB" sz="2800" dirty="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412552" y="1199356"/>
          <a:ext cx="8424936" cy="518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82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280400" cy="792162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rgbClr val="FFFFFF"/>
                </a:solidFill>
              </a:rPr>
              <a:t>ATCO licencing – objectives …</a:t>
            </a:r>
            <a:endParaRPr lang="en-GB" dirty="0" smtClean="0"/>
          </a:p>
        </p:txBody>
      </p:sp>
      <p:sp>
        <p:nvSpPr>
          <p:cNvPr id="47107" name="Content Placeholder 5"/>
          <p:cNvSpPr>
            <a:spLocks noGrp="1"/>
          </p:cNvSpPr>
          <p:nvPr>
            <p:ph idx="1"/>
          </p:nvPr>
        </p:nvSpPr>
        <p:spPr>
          <a:xfrm>
            <a:off x="107950" y="1196975"/>
            <a:ext cx="8928100" cy="4893647"/>
          </a:xfrm>
        </p:spPr>
        <p:txBody>
          <a:bodyPr>
            <a:spAutoFit/>
          </a:bodyPr>
          <a:lstStyle/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400" dirty="0" smtClean="0"/>
              <a:t>High &amp; uniform level of </a:t>
            </a:r>
            <a:r>
              <a:rPr lang="en-GB" sz="2400" dirty="0" smtClean="0"/>
              <a:t>safety, </a:t>
            </a:r>
            <a:r>
              <a:rPr lang="en-GB" sz="2400" dirty="0" smtClean="0"/>
              <a:t>but also …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400" b="0" dirty="0" smtClean="0"/>
              <a:t>Common training standards, including AMC/GM;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Blip>
                <a:blip r:embed="rId2"/>
              </a:buBlip>
            </a:pPr>
            <a:r>
              <a:rPr lang="en-GB" sz="2000" dirty="0" smtClean="0"/>
              <a:t>EU level recognition of </a:t>
            </a:r>
            <a:r>
              <a:rPr lang="en-GB" sz="2000" dirty="0" smtClean="0"/>
              <a:t>licences (incl. training schools)</a:t>
            </a:r>
            <a:endParaRPr lang="en-GB" sz="2000" dirty="0" smtClean="0"/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Blip>
                <a:blip r:embed="rId2"/>
              </a:buBlip>
            </a:pPr>
            <a:r>
              <a:rPr lang="en-GB" sz="2000" dirty="0" smtClean="0"/>
              <a:t>Promote/enable ATCO mobility, FAB integration, etc.</a:t>
            </a:r>
            <a:endParaRPr lang="en-GB" sz="20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400" b="0" dirty="0" smtClean="0"/>
              <a:t>Clear framework for ATCO training organisations + recognition of their certificates;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400" b="0" dirty="0" smtClean="0"/>
              <a:t>Synergies of aeromedical examiners &amp; centres on medical certification;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400" b="0" dirty="0" smtClean="0"/>
              <a:t>Implementation feedback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Member States’ written proposals (excluded in ‘fast-track’)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ATM Standardisation visits</a:t>
            </a:r>
          </a:p>
        </p:txBody>
      </p:sp>
    </p:spTree>
    <p:extLst>
      <p:ext uri="{BB962C8B-B14F-4D97-AF65-F5344CB8AC3E}">
        <p14:creationId xmlns:p14="http://schemas.microsoft.com/office/powerpoint/2010/main" val="107117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>
                <a:solidFill>
                  <a:srgbClr val="FFFFFF"/>
                </a:solidFill>
              </a:rPr>
              <a:t>ATCO licensing rule - process</a:t>
            </a:r>
            <a:endParaRPr lang="en-GB" sz="28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99592" y="1340768"/>
          <a:ext cx="756084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356320" y="3573016"/>
          <a:ext cx="60960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450" y="2852738"/>
            <a:ext cx="61928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60000"/>
              <a:buNone/>
              <a:defRPr/>
            </a:pPr>
            <a:r>
              <a:rPr lang="en-GB" sz="2400" i="1" dirty="0">
                <a:latin typeface="+mn-lt"/>
              </a:rPr>
              <a:t>ATCO rule (with full BR compliance):</a:t>
            </a:r>
          </a:p>
        </p:txBody>
      </p:sp>
      <p:sp>
        <p:nvSpPr>
          <p:cNvPr id="7" name="Left Arrow 6"/>
          <p:cNvSpPr/>
          <p:nvPr/>
        </p:nvSpPr>
        <p:spPr bwMode="auto">
          <a:xfrm>
            <a:off x="7596188" y="3645024"/>
            <a:ext cx="936252" cy="648072"/>
          </a:xfrm>
          <a:prstGeom prst="leftArrow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defRPr/>
            </a:pPr>
            <a:endParaRPr lang="en-GB" dirty="0">
              <a:solidFill>
                <a:srgbClr val="055685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20382" y="3738227"/>
            <a:ext cx="72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now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5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ATCO licencing - major novelties</a:t>
            </a:r>
            <a:endParaRPr lang="en-GB" sz="2800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800" b="0" dirty="0" smtClean="0">
                <a:solidFill>
                  <a:srgbClr val="FF9900"/>
                </a:solidFill>
              </a:rPr>
              <a:t>Gaps not taken into account for the 1</a:t>
            </a:r>
            <a:r>
              <a:rPr lang="en-GB" sz="2800" b="0" baseline="30000" dirty="0" smtClean="0">
                <a:solidFill>
                  <a:srgbClr val="FF9900"/>
                </a:solidFill>
              </a:rPr>
              <a:t>st</a:t>
            </a:r>
            <a:r>
              <a:rPr lang="en-GB" sz="2800" b="0" dirty="0" smtClean="0">
                <a:solidFill>
                  <a:srgbClr val="FF9900"/>
                </a:solidFill>
              </a:rPr>
              <a:t> phase:</a:t>
            </a:r>
          </a:p>
          <a:p>
            <a:pPr lvl="1" eaLnBrk="1" hangingPunct="1"/>
            <a:r>
              <a:rPr lang="en-GB" sz="2000" dirty="0" smtClean="0"/>
              <a:t>instructor and assessor certification and qualifications</a:t>
            </a:r>
          </a:p>
          <a:p>
            <a:pPr lvl="1" eaLnBrk="1" hangingPunct="1"/>
            <a:r>
              <a:rPr lang="en-GB" sz="2000" dirty="0" smtClean="0"/>
              <a:t>harmonising ATCO training by introducing “basic” requirements into IRs + complementing them with AMC/GM</a:t>
            </a:r>
          </a:p>
          <a:p>
            <a:pPr lvl="1" eaLnBrk="1" hangingPunct="1"/>
            <a:r>
              <a:rPr lang="en-GB" sz="2000" dirty="0" smtClean="0"/>
              <a:t>incorporating the </a:t>
            </a:r>
            <a:r>
              <a:rPr lang="en-GB" sz="2000" dirty="0" smtClean="0"/>
              <a:t>EUROCONTROL </a:t>
            </a:r>
            <a:r>
              <a:rPr lang="en-GB" sz="2000" dirty="0" smtClean="0"/>
              <a:t>Class 3 medical requirements</a:t>
            </a:r>
          </a:p>
          <a:p>
            <a:pPr lvl="1" eaLnBrk="1" hangingPunct="1"/>
            <a:r>
              <a:rPr lang="en-GB" sz="2000" dirty="0" smtClean="0"/>
              <a:t>harmonising </a:t>
            </a:r>
            <a:r>
              <a:rPr lang="en-GB" sz="2000" dirty="0" smtClean="0"/>
              <a:t>TO (Training Organisation) requirements </a:t>
            </a:r>
            <a:r>
              <a:rPr lang="en-GB" sz="2000" dirty="0" smtClean="0"/>
              <a:t>with ICAO </a:t>
            </a:r>
            <a:r>
              <a:rPr lang="en-GB" sz="2000" dirty="0" smtClean="0"/>
              <a:t>SARPs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117867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sz="2800" dirty="0" smtClean="0"/>
              <a:t>ATCO licencing - structure </a:t>
            </a:r>
            <a:r>
              <a:rPr lang="en-GB" sz="2800" dirty="0" smtClean="0"/>
              <a:t>of </a:t>
            </a:r>
            <a:r>
              <a:rPr lang="en-GB" sz="2800" dirty="0" smtClean="0"/>
              <a:t>proposed rule</a:t>
            </a:r>
            <a:endParaRPr lang="en-GB" sz="2800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785225" cy="51022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GB" sz="2000" b="0" dirty="0" smtClean="0"/>
              <a:t>COVER REGULATION – 9 ARTICLES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GB" sz="2000" b="0" dirty="0" smtClean="0"/>
              <a:t>4 ANNEXES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b="1" dirty="0" smtClean="0"/>
              <a:t>Annex I: PART-ATCO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dirty="0" smtClean="0"/>
              <a:t>- Requirements for the licensing of air traffic controllers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b="1" dirty="0" smtClean="0"/>
              <a:t>Annex II</a:t>
            </a:r>
            <a:r>
              <a:rPr lang="en-GB" sz="2000" dirty="0" smtClean="0"/>
              <a:t>: </a:t>
            </a:r>
            <a:r>
              <a:rPr lang="en-GB" sz="2000" b="1" dirty="0" smtClean="0"/>
              <a:t>PART-ATCO.AR</a:t>
            </a:r>
            <a:r>
              <a:rPr lang="en-GB" sz="2000" dirty="0" smtClean="0"/>
              <a:t> – Requirements for competent authorities 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b="1" dirty="0" smtClean="0"/>
              <a:t>Annex III</a:t>
            </a:r>
            <a:r>
              <a:rPr lang="en-GB" sz="2000" dirty="0" smtClean="0"/>
              <a:t>: </a:t>
            </a:r>
            <a:r>
              <a:rPr lang="en-GB" sz="2000" b="1" dirty="0" smtClean="0"/>
              <a:t>PART-ATCO.OR</a:t>
            </a:r>
            <a:r>
              <a:rPr lang="en-GB" sz="2000" dirty="0" smtClean="0"/>
              <a:t> – Requirements for air traffic controller training organizations and aero-medical centres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b="1" dirty="0" smtClean="0"/>
              <a:t>Annex IV</a:t>
            </a:r>
            <a:r>
              <a:rPr lang="en-GB" sz="2000" dirty="0" smtClean="0"/>
              <a:t>: </a:t>
            </a:r>
            <a:r>
              <a:rPr lang="en-GB" sz="2000" b="1" dirty="0" smtClean="0"/>
              <a:t>PART ATCO-MED </a:t>
            </a:r>
            <a:r>
              <a:rPr lang="en-GB" sz="2000" dirty="0" smtClean="0"/>
              <a:t>– Medical requirements for air traffic controllers</a:t>
            </a:r>
          </a:p>
          <a:p>
            <a:pPr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GB" sz="2000" b="0" dirty="0" smtClean="0"/>
              <a:t>12 APPENDICES TO THE REGULATION</a:t>
            </a:r>
          </a:p>
          <a:p>
            <a:pPr lvl="1" algn="just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endParaRPr lang="en-GB" sz="1800" dirty="0" smtClean="0"/>
          </a:p>
          <a:p>
            <a:pPr lvl="1" algn="just" eaLnBrk="1" hangingPunct="1">
              <a:buFontTx/>
              <a:buNone/>
            </a:pPr>
            <a:endParaRPr lang="en-GB" sz="1800" dirty="0" smtClean="0"/>
          </a:p>
        </p:txBody>
      </p:sp>
      <p:sp>
        <p:nvSpPr>
          <p:cNvPr id="51204" name="Date Placeholder 3"/>
          <p:cNvSpPr txBox="1">
            <a:spLocks noGrp="1"/>
          </p:cNvSpPr>
          <p:nvPr/>
        </p:nvSpPr>
        <p:spPr bwMode="auto">
          <a:xfrm>
            <a:off x="34925" y="6524625"/>
            <a:ext cx="1871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1205" name="Footer Placeholder 4"/>
          <p:cNvSpPr txBox="1">
            <a:spLocks noGrp="1"/>
          </p:cNvSpPr>
          <p:nvPr/>
        </p:nvSpPr>
        <p:spPr bwMode="auto">
          <a:xfrm>
            <a:off x="1979613" y="6524625"/>
            <a:ext cx="54721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3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C926F-CA44-4410-99C8-902312C72002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2800" dirty="0"/>
              <a:t>ATM/ADR rulemaking – </a:t>
            </a:r>
            <a:br>
              <a:rPr lang="en-GB" sz="2800" dirty="0"/>
            </a:br>
            <a:r>
              <a:rPr lang="en-GB" sz="2800" dirty="0"/>
              <a:t>safety related personnel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8800586"/>
              </p:ext>
            </p:extLst>
          </p:nvPr>
        </p:nvGraphicFramePr>
        <p:xfrm>
          <a:off x="683568" y="1772816"/>
          <a:ext cx="741682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28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ATCO licencing - next </a:t>
            </a:r>
            <a:r>
              <a:rPr lang="en-GB" sz="2800" dirty="0" smtClean="0"/>
              <a:t>steps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3200" b="1" smtClean="0"/>
              <a:t>PUBLIC CONSULTATION</a:t>
            </a:r>
            <a:r>
              <a:rPr lang="en-GB" b="1" smtClean="0"/>
              <a:t> </a:t>
            </a:r>
            <a:r>
              <a:rPr lang="en-GB" smtClean="0"/>
              <a:t>until 1/04/2013, please consult </a:t>
            </a:r>
            <a:r>
              <a:rPr lang="en-GB" altLang="zh-CN" b="1" smtClean="0">
                <a:ea typeface="宋体" charset="-122"/>
                <a:hlinkClick r:id="rId2"/>
              </a:rPr>
              <a:t>http://hub.easa.europa.eu/crt/</a:t>
            </a:r>
            <a:r>
              <a:rPr lang="en-GB" altLang="zh-CN" b="1" smtClean="0">
                <a:ea typeface="宋体" charset="-122"/>
              </a:rPr>
              <a:t> </a:t>
            </a:r>
            <a:r>
              <a:rPr lang="en-GB" sz="3200" smtClean="0"/>
              <a:t>for placing comments</a:t>
            </a:r>
          </a:p>
          <a:p>
            <a:pPr lvl="1">
              <a:lnSpc>
                <a:spcPts val="3000"/>
              </a:lnSpc>
              <a:spcBef>
                <a:spcPts val="400"/>
              </a:spcBef>
              <a:spcAft>
                <a:spcPct val="0"/>
              </a:spcAft>
              <a:buFontTx/>
              <a:buNone/>
            </a:pPr>
            <a:endParaRPr lang="en-GB" sz="3200" smtClean="0"/>
          </a:p>
          <a:p>
            <a:pPr lvl="1"/>
            <a:r>
              <a:rPr lang="en-GB" sz="3200" b="1" smtClean="0"/>
              <a:t>WORKSHOP</a:t>
            </a:r>
          </a:p>
          <a:p>
            <a:pPr lvl="2"/>
            <a:r>
              <a:rPr lang="en-GB" sz="2800" smtClean="0"/>
              <a:t>Where: EASA, Cologne </a:t>
            </a:r>
          </a:p>
          <a:p>
            <a:pPr lvl="2"/>
            <a:r>
              <a:rPr lang="en-GB" sz="2800" smtClean="0"/>
              <a:t>When: 16/01/2013</a:t>
            </a:r>
          </a:p>
          <a:p>
            <a:pPr lvl="2"/>
            <a:r>
              <a:rPr lang="en-GB" sz="2800" smtClean="0"/>
              <a:t>Registration via the EASA web:</a:t>
            </a:r>
            <a:r>
              <a:rPr lang="en-GB" smtClean="0">
                <a:solidFill>
                  <a:schemeClr val="accent2"/>
                </a:solidFill>
              </a:rPr>
              <a:t> </a:t>
            </a:r>
          </a:p>
          <a:p>
            <a:pPr lvl="2">
              <a:buFontTx/>
              <a:buNone/>
            </a:pPr>
            <a:r>
              <a:rPr lang="en-GB" u="sng" smtClean="0">
                <a:solidFill>
                  <a:schemeClr val="hlink"/>
                </a:solidFill>
              </a:rPr>
              <a:t>http://www.easa.europa.eu/events/events.php</a:t>
            </a:r>
          </a:p>
          <a:p>
            <a:pPr marL="0" indent="0">
              <a:buFontTx/>
              <a:buNone/>
            </a:pPr>
            <a:endParaRPr lang="en-GB" sz="2400" smtClean="0"/>
          </a:p>
          <a:p>
            <a:pPr marL="0" indent="0">
              <a:buFontTx/>
              <a:buNone/>
            </a:pPr>
            <a:endParaRPr lang="en-GB" smtClean="0"/>
          </a:p>
        </p:txBody>
      </p:sp>
      <p:sp>
        <p:nvSpPr>
          <p:cNvPr id="54276" name="Date Placeholder 3"/>
          <p:cNvSpPr txBox="1">
            <a:spLocks noGrp="1"/>
          </p:cNvSpPr>
          <p:nvPr/>
        </p:nvSpPr>
        <p:spPr bwMode="auto">
          <a:xfrm>
            <a:off x="34925" y="6524625"/>
            <a:ext cx="1871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4277" name="Footer Placeholder 4"/>
          <p:cNvSpPr txBox="1">
            <a:spLocks noGrp="1"/>
          </p:cNvSpPr>
          <p:nvPr/>
        </p:nvSpPr>
        <p:spPr bwMode="auto">
          <a:xfrm>
            <a:off x="1979613" y="6524625"/>
            <a:ext cx="54721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58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772816"/>
            <a:ext cx="6842125" cy="20161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dirty="0" smtClean="0"/>
              <a:t>Approved </a:t>
            </a:r>
            <a:r>
              <a:rPr lang="en-GB" dirty="0" smtClean="0"/>
              <a:t>ATCO Training </a:t>
            </a:r>
            <a:r>
              <a:rPr lang="en-GB" dirty="0" smtClean="0"/>
              <a:t>Organisation </a:t>
            </a:r>
            <a:r>
              <a:rPr lang="en-GB" dirty="0" smtClean="0"/>
              <a:t>(ATO)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016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"/>
          <p:cNvSpPr txBox="1">
            <a:spLocks noChangeArrowheads="1"/>
          </p:cNvSpPr>
          <p:nvPr/>
        </p:nvSpPr>
        <p:spPr bwMode="auto">
          <a:xfrm>
            <a:off x="766763" y="-25400"/>
            <a:ext cx="82089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dirty="0">
                <a:solidFill>
                  <a:srgbClr val="FFFFFF"/>
                </a:solidFill>
                <a:latin typeface="Verdana" pitchFamily="34" charset="0"/>
              </a:rPr>
              <a:t>ATO </a:t>
            </a:r>
            <a:r>
              <a:rPr lang="en-US" sz="2800" dirty="0" smtClean="0">
                <a:solidFill>
                  <a:srgbClr val="FFFFFF"/>
                </a:solidFill>
                <a:latin typeface="Verdana" pitchFamily="34" charset="0"/>
              </a:rPr>
              <a:t>requirements - by law (BR)</a:t>
            </a:r>
            <a:endParaRPr lang="en-US" sz="28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457200" y="1411288"/>
            <a:ext cx="836295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900"/>
              </a:spcBef>
              <a:buClr>
                <a:srgbClr val="FEB849"/>
              </a:buClr>
              <a:buFont typeface="Wingdings" pitchFamily="2" charset="2"/>
              <a:buNone/>
            </a:pPr>
            <a:endParaRPr lang="en-US" smtClean="0">
              <a:solidFill>
                <a:srgbClr val="FDB945"/>
              </a:solidFill>
            </a:endParaRPr>
          </a:p>
        </p:txBody>
      </p:sp>
      <p:sp>
        <p:nvSpPr>
          <p:cNvPr id="4103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86407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30000"/>
              </a:spcBef>
              <a:buSzPct val="80000"/>
              <a:buNone/>
              <a:defRPr/>
            </a:pPr>
            <a:r>
              <a:rPr lang="en-US" altLang="zh-CN" sz="2800" dirty="0" smtClean="0">
                <a:latin typeface="Verdana" pitchFamily="34" charset="0"/>
                <a:ea typeface="宋体" pitchFamily="2" charset="-122"/>
              </a:rPr>
              <a:t>Concept in Basic </a:t>
            </a:r>
            <a:r>
              <a:rPr lang="en-US" altLang="zh-CN" sz="2800" dirty="0" smtClean="0">
                <a:latin typeface="Verdana" pitchFamily="34" charset="0"/>
                <a:ea typeface="宋体" pitchFamily="2" charset="-122"/>
              </a:rPr>
              <a:t>Regulation (BR):</a:t>
            </a:r>
            <a:endParaRPr lang="en-US" altLang="zh-CN" sz="2800" dirty="0" smtClean="0">
              <a:latin typeface="Verdana" pitchFamily="34" charset="0"/>
              <a:ea typeface="宋体" pitchFamily="2" charset="-122"/>
            </a:endParaRP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ü"/>
              <a:defRPr/>
            </a:pPr>
            <a:r>
              <a:rPr lang="en-US" altLang="zh-CN" sz="2400" dirty="0" smtClean="0">
                <a:latin typeface="Verdana" pitchFamily="34" charset="0"/>
                <a:ea typeface="宋体" pitchFamily="2" charset="-122"/>
              </a:rPr>
              <a:t>ATO for ATCO shall </a:t>
            </a:r>
            <a:r>
              <a:rPr lang="en-US" altLang="zh-CN" sz="2400" dirty="0">
                <a:latin typeface="Verdana" pitchFamily="34" charset="0"/>
                <a:ea typeface="宋体" pitchFamily="2" charset="-122"/>
              </a:rPr>
              <a:t>be </a:t>
            </a:r>
            <a:r>
              <a:rPr lang="en-US" altLang="zh-CN" sz="2400" b="1" dirty="0">
                <a:latin typeface="Verdana" pitchFamily="34" charset="0"/>
                <a:ea typeface="宋体" pitchFamily="2" charset="-122"/>
              </a:rPr>
              <a:t>certified</a:t>
            </a:r>
            <a:r>
              <a:rPr lang="en-US" altLang="zh-CN" sz="2400" dirty="0">
                <a:latin typeface="Verdana" pitchFamily="34" charset="0"/>
                <a:ea typeface="宋体" pitchFamily="2" charset="-122"/>
              </a:rPr>
              <a:t> and </a:t>
            </a:r>
            <a:r>
              <a:rPr lang="en-US" altLang="zh-CN" sz="2400" b="1" dirty="0">
                <a:latin typeface="Verdana" pitchFamily="34" charset="0"/>
                <a:ea typeface="宋体" pitchFamily="2" charset="-122"/>
              </a:rPr>
              <a:t>comply with the rule </a:t>
            </a:r>
            <a:r>
              <a:rPr lang="en-US" altLang="zh-CN" sz="2400" dirty="0">
                <a:latin typeface="Verdana" pitchFamily="34" charset="0"/>
                <a:ea typeface="宋体" pitchFamily="2" charset="-122"/>
              </a:rPr>
              <a:t>implementing BR </a:t>
            </a:r>
            <a:r>
              <a:rPr lang="en-US" altLang="zh-CN" sz="2400" dirty="0" smtClean="0">
                <a:latin typeface="Verdana" pitchFamily="34" charset="0"/>
                <a:ea typeface="宋体" pitchFamily="2" charset="-122"/>
              </a:rPr>
              <a:t>Essential </a:t>
            </a:r>
            <a:r>
              <a:rPr lang="en-US" altLang="zh-CN" sz="2400" dirty="0" smtClean="0">
                <a:latin typeface="Verdana" pitchFamily="34" charset="0"/>
                <a:ea typeface="宋体" pitchFamily="2" charset="-122"/>
              </a:rPr>
              <a:t>Requirements (Annex Vb, Chapter </a:t>
            </a:r>
            <a:r>
              <a:rPr lang="en-US" altLang="zh-CN" sz="2400" dirty="0" smtClean="0">
                <a:latin typeface="Verdana" pitchFamily="34" charset="0"/>
                <a:ea typeface="宋体" pitchFamily="2" charset="-122"/>
              </a:rPr>
              <a:t>5c):</a:t>
            </a:r>
            <a:endParaRPr lang="en-US" altLang="zh-CN" sz="2400" dirty="0" smtClean="0">
              <a:latin typeface="Verdana" pitchFamily="34" charset="0"/>
              <a:ea typeface="宋体" pitchFamily="2" charset="-122"/>
            </a:endParaRPr>
          </a:p>
          <a:p>
            <a:pPr lvl="1" eaLnBrk="1" hangingPunct="1">
              <a:spcBef>
                <a:spcPct val="3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GB" altLang="zh-CN" sz="1800" dirty="0" smtClean="0">
                <a:latin typeface="Verdana" pitchFamily="34" charset="0"/>
                <a:ea typeface="宋体" pitchFamily="2" charset="-122"/>
              </a:rPr>
              <a:t>… have </a:t>
            </a:r>
            <a:r>
              <a:rPr lang="en-GB" altLang="zh-CN" sz="1800" dirty="0" smtClean="0">
                <a:latin typeface="Verdana" pitchFamily="34" charset="0"/>
                <a:ea typeface="宋体" pitchFamily="2" charset="-122"/>
              </a:rPr>
              <a:t>all the means necessary for the </a:t>
            </a:r>
            <a:r>
              <a:rPr lang="en-GB" altLang="zh-CN" sz="1800" b="1" dirty="0" smtClean="0">
                <a:latin typeface="Verdana" pitchFamily="34" charset="0"/>
                <a:ea typeface="宋体" pitchFamily="2" charset="-122"/>
              </a:rPr>
              <a:t>scope of responsibilities </a:t>
            </a:r>
            <a:r>
              <a:rPr lang="en-GB" altLang="zh-CN" sz="1800" dirty="0" smtClean="0">
                <a:latin typeface="Verdana" pitchFamily="34" charset="0"/>
                <a:ea typeface="宋体" pitchFamily="2" charset="-122"/>
              </a:rPr>
              <a:t>associated with </a:t>
            </a:r>
            <a:r>
              <a:rPr lang="en-GB" altLang="zh-CN" sz="1800" dirty="0" smtClean="0">
                <a:latin typeface="Verdana" pitchFamily="34" charset="0"/>
                <a:ea typeface="宋体" pitchFamily="2" charset="-122"/>
              </a:rPr>
              <a:t>its activity;</a:t>
            </a:r>
          </a:p>
          <a:p>
            <a:pPr lvl="2" eaLnBrk="1" hangingPunct="1">
              <a:spcBef>
                <a:spcPct val="3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GB" altLang="zh-CN" sz="1800" dirty="0" smtClean="0">
                <a:latin typeface="Verdana" pitchFamily="34" charset="0"/>
                <a:ea typeface="宋体" pitchFamily="2" charset="-122"/>
              </a:rPr>
              <a:t> </a:t>
            </a:r>
            <a:r>
              <a:rPr lang="en-GB" altLang="zh-CN" sz="1600" dirty="0" smtClean="0">
                <a:latin typeface="Verdana" pitchFamily="34" charset="0"/>
                <a:ea typeface="宋体" pitchFamily="2" charset="-122"/>
              </a:rPr>
              <a:t>= facilities</a:t>
            </a:r>
            <a:r>
              <a:rPr lang="en-GB" altLang="zh-CN" sz="1600" dirty="0" smtClean="0">
                <a:latin typeface="Verdana" pitchFamily="34" charset="0"/>
                <a:ea typeface="宋体" pitchFamily="2" charset="-122"/>
              </a:rPr>
              <a:t>, personnel, equipment, methodology, documentation of tasks, responsibilities and procedures, access to relevant data and </a:t>
            </a:r>
            <a:r>
              <a:rPr lang="en-GB" altLang="zh-CN" sz="1600" dirty="0" smtClean="0">
                <a:latin typeface="Verdana" pitchFamily="34" charset="0"/>
                <a:ea typeface="宋体" pitchFamily="2" charset="-122"/>
              </a:rPr>
              <a:t>record-keeping, etc.</a:t>
            </a:r>
            <a:endParaRPr lang="en-GB" altLang="zh-CN" sz="1600" dirty="0" smtClean="0">
              <a:latin typeface="Verdana" pitchFamily="34" charset="0"/>
              <a:ea typeface="宋体" pitchFamily="2" charset="-122"/>
            </a:endParaRPr>
          </a:p>
          <a:p>
            <a:pPr lvl="1" eaLnBrk="1" hangingPunct="1">
              <a:spcBef>
                <a:spcPct val="3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GB" altLang="zh-CN" sz="1800" dirty="0" smtClean="0">
                <a:latin typeface="Verdana" pitchFamily="34" charset="0"/>
                <a:ea typeface="宋体" pitchFamily="2" charset="-122"/>
              </a:rPr>
              <a:t>… implement </a:t>
            </a:r>
            <a:r>
              <a:rPr lang="en-GB" altLang="zh-CN" sz="1800" dirty="0" smtClean="0">
                <a:latin typeface="Verdana" pitchFamily="34" charset="0"/>
                <a:ea typeface="宋体" pitchFamily="2" charset="-122"/>
              </a:rPr>
              <a:t>and maintain a </a:t>
            </a:r>
            <a:r>
              <a:rPr lang="en-GB" altLang="zh-CN" sz="1800" b="1" dirty="0" smtClean="0">
                <a:latin typeface="Verdana" pitchFamily="34" charset="0"/>
                <a:ea typeface="宋体" pitchFamily="2" charset="-122"/>
              </a:rPr>
              <a:t>management system </a:t>
            </a:r>
            <a:r>
              <a:rPr lang="en-GB" altLang="zh-CN" sz="1800" dirty="0" smtClean="0">
                <a:latin typeface="Verdana" pitchFamily="34" charset="0"/>
                <a:ea typeface="宋体" pitchFamily="2" charset="-122"/>
              </a:rPr>
              <a:t>related </a:t>
            </a:r>
            <a:r>
              <a:rPr lang="en-GB" altLang="zh-CN" sz="1800" dirty="0" smtClean="0">
                <a:latin typeface="Verdana" pitchFamily="34" charset="0"/>
                <a:ea typeface="宋体" pitchFamily="2" charset="-122"/>
              </a:rPr>
              <a:t>to safety and the standard of training, and aim for continuous improvement of this system; and</a:t>
            </a:r>
          </a:p>
          <a:p>
            <a:pPr lvl="1" eaLnBrk="1" hangingPunct="1">
              <a:spcBef>
                <a:spcPct val="3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GB" altLang="zh-CN" sz="1800" dirty="0" smtClean="0">
                <a:latin typeface="Verdana" pitchFamily="34" charset="0"/>
                <a:ea typeface="宋体" pitchFamily="2" charset="-122"/>
              </a:rPr>
              <a:t>… </a:t>
            </a:r>
            <a:r>
              <a:rPr lang="en-GB" altLang="zh-CN" sz="1800" b="1" dirty="0" smtClean="0">
                <a:latin typeface="Verdana" pitchFamily="34" charset="0"/>
                <a:ea typeface="宋体" pitchFamily="2" charset="-122"/>
              </a:rPr>
              <a:t>establish </a:t>
            </a:r>
            <a:r>
              <a:rPr lang="en-GB" altLang="zh-CN" sz="1800" b="1" dirty="0" smtClean="0">
                <a:latin typeface="Verdana" pitchFamily="34" charset="0"/>
                <a:ea typeface="宋体" pitchFamily="2" charset="-122"/>
              </a:rPr>
              <a:t>arrangements with other relevant organisations</a:t>
            </a:r>
            <a:r>
              <a:rPr lang="en-GB" altLang="zh-CN" sz="1800" dirty="0" smtClean="0">
                <a:latin typeface="Verdana" pitchFamily="34" charset="0"/>
                <a:ea typeface="宋体" pitchFamily="2" charset="-122"/>
              </a:rPr>
              <a:t>, as necessary, to ensure continuing compliance with these essential requirements.</a:t>
            </a:r>
            <a:r>
              <a:rPr lang="en-US" altLang="zh-CN" sz="1800" dirty="0" smtClean="0">
                <a:latin typeface="Verdana" pitchFamily="34" charset="0"/>
                <a:ea typeface="宋体" pitchFamily="2" charset="-122"/>
              </a:rPr>
              <a:t> </a:t>
            </a:r>
            <a:endParaRPr lang="en-GB" sz="18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39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1"/>
          <p:cNvSpPr txBox="1">
            <a:spLocks noChangeArrowheads="1"/>
          </p:cNvSpPr>
          <p:nvPr/>
        </p:nvSpPr>
        <p:spPr bwMode="auto">
          <a:xfrm>
            <a:off x="766763" y="0"/>
            <a:ext cx="82089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dirty="0">
                <a:solidFill>
                  <a:srgbClr val="FFFFFF"/>
                </a:solidFill>
                <a:latin typeface="Verdana" pitchFamily="34" charset="0"/>
              </a:rPr>
              <a:t>ATO </a:t>
            </a:r>
            <a:r>
              <a:rPr lang="en-US" sz="2800" dirty="0" smtClean="0">
                <a:solidFill>
                  <a:srgbClr val="FFFFFF"/>
                </a:solidFill>
                <a:latin typeface="Verdana" pitchFamily="34" charset="0"/>
              </a:rPr>
              <a:t>requirements - currently</a:t>
            </a:r>
            <a:endParaRPr lang="en-US" sz="28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126" name="Text Box 2"/>
          <p:cNvSpPr txBox="1">
            <a:spLocks noChangeArrowheads="1"/>
          </p:cNvSpPr>
          <p:nvPr/>
        </p:nvSpPr>
        <p:spPr bwMode="auto">
          <a:xfrm>
            <a:off x="457200" y="1411288"/>
            <a:ext cx="836295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900"/>
              </a:spcBef>
              <a:buClr>
                <a:srgbClr val="FEB849"/>
              </a:buClr>
              <a:buFont typeface="Wingdings" pitchFamily="2" charset="2"/>
              <a:buNone/>
            </a:pPr>
            <a:endParaRPr lang="en-US" smtClean="0">
              <a:solidFill>
                <a:srgbClr val="FDB945"/>
              </a:solidFill>
            </a:endParaRPr>
          </a:p>
        </p:txBody>
      </p:sp>
      <p:sp>
        <p:nvSpPr>
          <p:cNvPr id="4103" name="Text Box 2"/>
          <p:cNvSpPr txBox="1">
            <a:spLocks noChangeArrowheads="1"/>
          </p:cNvSpPr>
          <p:nvPr/>
        </p:nvSpPr>
        <p:spPr bwMode="auto">
          <a:xfrm>
            <a:off x="179388" y="1124670"/>
            <a:ext cx="88566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30000"/>
              </a:spcBef>
              <a:buSzPct val="80000"/>
              <a:buNone/>
              <a:defRPr/>
            </a:pPr>
            <a:r>
              <a:rPr lang="en-US" altLang="zh-CN" sz="2800" dirty="0">
                <a:latin typeface="Verdana" pitchFamily="34" charset="0"/>
                <a:ea typeface="宋体" pitchFamily="2" charset="-122"/>
              </a:rPr>
              <a:t>Regulation (EU) No 805/2011:</a:t>
            </a: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ü"/>
              <a:defRPr/>
            </a:pPr>
            <a:r>
              <a:rPr lang="en-US" altLang="zh-CN" sz="2400" dirty="0">
                <a:latin typeface="Verdana" pitchFamily="34" charset="0"/>
                <a:ea typeface="宋体" pitchFamily="2" charset="-122"/>
              </a:rPr>
              <a:t>Very limited </a:t>
            </a:r>
            <a:r>
              <a:rPr lang="en-US" altLang="zh-CN" sz="2400" dirty="0" smtClean="0">
                <a:latin typeface="Verdana" pitchFamily="34" charset="0"/>
                <a:ea typeface="宋体" pitchFamily="2" charset="-122"/>
              </a:rPr>
              <a:t>while only minor amendments </a:t>
            </a:r>
            <a:r>
              <a:rPr lang="en-US" altLang="zh-CN" sz="2400" dirty="0">
                <a:latin typeface="Verdana" pitchFamily="34" charset="0"/>
                <a:ea typeface="宋体" pitchFamily="2" charset="-122"/>
              </a:rPr>
              <a:t>were made to the ATCO Directive provisions:</a:t>
            </a:r>
          </a:p>
          <a:p>
            <a:pPr lvl="1" eaLnBrk="1" hangingPunct="1">
              <a:spcBef>
                <a:spcPct val="3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GB" altLang="zh-CN" sz="2000" dirty="0" smtClean="0">
                <a:latin typeface="Verdana" pitchFamily="34" charset="0"/>
                <a:ea typeface="宋体" pitchFamily="2" charset="-122"/>
              </a:rPr>
              <a:t>Some general requirements for </a:t>
            </a:r>
            <a:r>
              <a:rPr lang="en-GB" altLang="zh-CN" sz="2000" b="1" dirty="0" smtClean="0">
                <a:latin typeface="Verdana" pitchFamily="34" charset="0"/>
                <a:ea typeface="宋体" pitchFamily="2" charset="-122"/>
              </a:rPr>
              <a:t>certification</a:t>
            </a:r>
            <a:endParaRPr lang="en-GB" altLang="zh-CN" sz="2000" dirty="0" smtClean="0">
              <a:latin typeface="Verdana" pitchFamily="34" charset="0"/>
              <a:ea typeface="宋体" pitchFamily="2" charset="-122"/>
            </a:endParaRPr>
          </a:p>
          <a:p>
            <a:pPr lvl="1" eaLnBrk="1" hangingPunct="1">
              <a:spcBef>
                <a:spcPct val="3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GB" altLang="zh-CN" sz="2000" dirty="0" smtClean="0">
                <a:latin typeface="Verdana" pitchFamily="34" charset="0"/>
                <a:ea typeface="宋体" pitchFamily="2" charset="-122"/>
              </a:rPr>
              <a:t>Very general requirements for the </a:t>
            </a:r>
            <a:r>
              <a:rPr lang="en-GB" altLang="zh-CN" sz="2000" b="1" dirty="0" smtClean="0">
                <a:latin typeface="Verdana" pitchFamily="34" charset="0"/>
                <a:ea typeface="宋体" pitchFamily="2" charset="-122"/>
              </a:rPr>
              <a:t>management</a:t>
            </a:r>
            <a:r>
              <a:rPr lang="en-GB" altLang="zh-CN" sz="2000" b="1" u="sng" dirty="0" smtClean="0">
                <a:latin typeface="Verdana" pitchFamily="34" charset="0"/>
                <a:ea typeface="宋体" pitchFamily="2" charset="-122"/>
              </a:rPr>
              <a:t> </a:t>
            </a:r>
            <a:r>
              <a:rPr lang="en-GB" altLang="zh-CN" sz="2000" b="1" dirty="0" smtClean="0">
                <a:latin typeface="Verdana" pitchFamily="34" charset="0"/>
                <a:ea typeface="宋体" pitchFamily="2" charset="-122"/>
              </a:rPr>
              <a:t>system</a:t>
            </a:r>
            <a:r>
              <a:rPr lang="en-GB" altLang="zh-CN" sz="2000" dirty="0" smtClean="0">
                <a:latin typeface="Verdana" pitchFamily="34" charset="0"/>
                <a:ea typeface="宋体" pitchFamily="2" charset="-122"/>
              </a:rPr>
              <a:t> </a:t>
            </a:r>
            <a:r>
              <a:rPr lang="en-GB" altLang="zh-CN" sz="2000" dirty="0" smtClean="0">
                <a:latin typeface="Verdana" pitchFamily="34" charset="0"/>
                <a:ea typeface="宋体" pitchFamily="2" charset="-122"/>
              </a:rPr>
              <a:t>(same level as the BR Essential Requirements)</a:t>
            </a:r>
            <a:endParaRPr lang="en-GB" altLang="zh-CN" sz="2000" dirty="0" smtClean="0">
              <a:latin typeface="Verdana" pitchFamily="34" charset="0"/>
              <a:ea typeface="宋体" pitchFamily="2" charset="-122"/>
            </a:endParaRPr>
          </a:p>
          <a:p>
            <a:pPr lvl="1" eaLnBrk="1" hangingPunct="1">
              <a:spcBef>
                <a:spcPct val="3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GB" altLang="zh-CN" sz="2000" dirty="0" smtClean="0">
                <a:latin typeface="Verdana" pitchFamily="34" charset="0"/>
                <a:ea typeface="宋体" pitchFamily="2" charset="-122"/>
              </a:rPr>
              <a:t>Requirements for the establishment and for the approval of </a:t>
            </a:r>
            <a:r>
              <a:rPr lang="en-GB" altLang="zh-CN" sz="2000" b="1" dirty="0" smtClean="0">
                <a:latin typeface="Verdana" pitchFamily="34" charset="0"/>
                <a:ea typeface="宋体" pitchFamily="2" charset="-122"/>
              </a:rPr>
              <a:t>training courses, initial and unit training plans and unit competence </a:t>
            </a:r>
            <a:r>
              <a:rPr lang="en-GB" altLang="zh-CN" sz="2000" b="1" dirty="0" smtClean="0">
                <a:latin typeface="Verdana" pitchFamily="34" charset="0"/>
                <a:ea typeface="宋体" pitchFamily="2" charset="-122"/>
              </a:rPr>
              <a:t>schemes</a:t>
            </a:r>
            <a:r>
              <a:rPr lang="en-GB" altLang="zh-CN" sz="2000" dirty="0" smtClean="0">
                <a:latin typeface="Verdana" pitchFamily="34" charset="0"/>
                <a:ea typeface="宋体" pitchFamily="2" charset="-122"/>
              </a:rPr>
              <a:t> </a:t>
            </a:r>
            <a:r>
              <a:rPr lang="en-GB" altLang="zh-CN" sz="2000" dirty="0" smtClean="0">
                <a:latin typeface="Verdana" pitchFamily="34" charset="0"/>
                <a:ea typeface="宋体" pitchFamily="2" charset="-122"/>
              </a:rPr>
              <a:t>and</a:t>
            </a:r>
          </a:p>
          <a:p>
            <a:pPr lvl="1" eaLnBrk="1" hangingPunct="1">
              <a:spcBef>
                <a:spcPct val="3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GB" altLang="zh-CN" sz="2000" dirty="0" smtClean="0">
                <a:latin typeface="Verdana" pitchFamily="34" charset="0"/>
                <a:ea typeface="宋体" pitchFamily="2" charset="-122"/>
              </a:rPr>
              <a:t>Requirement (general) </a:t>
            </a:r>
            <a:r>
              <a:rPr lang="en-GB" altLang="zh-CN" sz="2000" dirty="0">
                <a:latin typeface="Verdana" pitchFamily="34" charset="0"/>
                <a:ea typeface="宋体" pitchFamily="2" charset="-122"/>
              </a:rPr>
              <a:t>for </a:t>
            </a:r>
            <a:r>
              <a:rPr lang="en-GB" altLang="zh-CN" sz="2000" dirty="0" smtClean="0">
                <a:latin typeface="Verdana" pitchFamily="34" charset="0"/>
                <a:ea typeface="宋体" pitchFamily="2" charset="-122"/>
              </a:rPr>
              <a:t>ATO to define </a:t>
            </a:r>
            <a:r>
              <a:rPr lang="en-GB" altLang="zh-CN" sz="2000" dirty="0" smtClean="0">
                <a:latin typeface="Verdana" pitchFamily="34" charset="0"/>
                <a:ea typeface="宋体" pitchFamily="2" charset="-122"/>
              </a:rPr>
              <a:t>the </a:t>
            </a:r>
            <a:r>
              <a:rPr lang="en-GB" altLang="zh-CN" sz="2000" b="1" dirty="0" smtClean="0">
                <a:latin typeface="Verdana" pitchFamily="34" charset="0"/>
                <a:ea typeface="宋体" pitchFamily="2" charset="-122"/>
              </a:rPr>
              <a:t>way examinations or assessments are </a:t>
            </a:r>
            <a:r>
              <a:rPr lang="en-GB" altLang="zh-CN" sz="2000" b="1" dirty="0" smtClean="0">
                <a:latin typeface="Verdana" pitchFamily="34" charset="0"/>
                <a:ea typeface="宋体" pitchFamily="2" charset="-122"/>
              </a:rPr>
              <a:t>organised</a:t>
            </a:r>
            <a:endParaRPr lang="en-GB" sz="20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32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1"/>
          <p:cNvSpPr txBox="1">
            <a:spLocks noChangeArrowheads="1"/>
          </p:cNvSpPr>
          <p:nvPr/>
        </p:nvSpPr>
        <p:spPr bwMode="auto">
          <a:xfrm>
            <a:off x="766763" y="0"/>
            <a:ext cx="82089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dirty="0">
                <a:solidFill>
                  <a:srgbClr val="FFFFFF"/>
                </a:solidFill>
                <a:latin typeface="Verdana" pitchFamily="34" charset="0"/>
              </a:rPr>
              <a:t>ATO </a:t>
            </a:r>
            <a:r>
              <a:rPr lang="en-US" sz="2800" dirty="0" smtClean="0">
                <a:solidFill>
                  <a:srgbClr val="FFFFFF"/>
                </a:solidFill>
                <a:latin typeface="Verdana" pitchFamily="34" charset="0"/>
              </a:rPr>
              <a:t>requirements – basis to amend</a:t>
            </a:r>
            <a:endParaRPr lang="en-US" sz="28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150" name="Text Box 2"/>
          <p:cNvSpPr txBox="1">
            <a:spLocks noChangeArrowheads="1"/>
          </p:cNvSpPr>
          <p:nvPr/>
        </p:nvSpPr>
        <p:spPr bwMode="auto">
          <a:xfrm>
            <a:off x="457200" y="1411288"/>
            <a:ext cx="836295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900"/>
              </a:spcBef>
              <a:buClr>
                <a:srgbClr val="FEB849"/>
              </a:buClr>
              <a:buFont typeface="Wingdings" pitchFamily="2" charset="2"/>
              <a:buNone/>
            </a:pPr>
            <a:endParaRPr lang="en-US" smtClean="0">
              <a:solidFill>
                <a:srgbClr val="FDB945"/>
              </a:solidFill>
            </a:endParaRPr>
          </a:p>
        </p:txBody>
      </p:sp>
      <p:sp>
        <p:nvSpPr>
          <p:cNvPr id="6151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86407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ü"/>
              <a:defRPr/>
            </a:pPr>
            <a:r>
              <a:rPr lang="en-US" altLang="zh-CN" sz="2400" dirty="0" smtClean="0">
                <a:latin typeface="Verdana" pitchFamily="34" charset="0"/>
                <a:ea typeface="宋体" pitchFamily="2" charset="-122"/>
              </a:rPr>
              <a:t>Basis to amend ATO requirements:</a:t>
            </a:r>
            <a:endParaRPr lang="en-US" altLang="zh-CN" sz="2400" dirty="0">
              <a:latin typeface="Verdana" pitchFamily="34" charset="0"/>
              <a:ea typeface="宋体" pitchFamily="2" charset="-122"/>
            </a:endParaRPr>
          </a:p>
          <a:p>
            <a:pPr lvl="1" eaLnBrk="1" hangingPunct="1">
              <a:spcBef>
                <a:spcPct val="30000"/>
              </a:spcBef>
              <a:buSzPct val="80000"/>
              <a:buFontTx/>
              <a:buBlip>
                <a:blip r:embed="rId3"/>
              </a:buBlip>
            </a:pPr>
            <a:r>
              <a:rPr lang="en-GB" altLang="zh-CN" sz="2000" dirty="0" smtClean="0">
                <a:latin typeface="Verdana" pitchFamily="34" charset="0"/>
                <a:ea typeface="宋体" charset="-122"/>
              </a:rPr>
              <a:t>… to facilitate mutual recognition</a:t>
            </a:r>
          </a:p>
          <a:p>
            <a:pPr lvl="1" eaLnBrk="1" hangingPunct="1">
              <a:spcBef>
                <a:spcPct val="30000"/>
              </a:spcBef>
              <a:buSzPct val="80000"/>
              <a:buFontTx/>
              <a:buBlip>
                <a:blip r:embed="rId3"/>
              </a:buBlip>
            </a:pPr>
            <a:r>
              <a:rPr lang="en-GB" altLang="zh-CN" sz="2000" dirty="0" smtClean="0">
                <a:latin typeface="Verdana" pitchFamily="34" charset="0"/>
                <a:ea typeface="宋体" charset="-122"/>
              </a:rPr>
              <a:t>… to </a:t>
            </a:r>
            <a:r>
              <a:rPr lang="en-GB" altLang="zh-CN" sz="2000" dirty="0" smtClean="0">
                <a:latin typeface="Verdana" pitchFamily="34" charset="0"/>
                <a:ea typeface="宋体" charset="-122"/>
              </a:rPr>
              <a:t>expand the conditions for the </a:t>
            </a:r>
            <a:r>
              <a:rPr lang="en-GB" altLang="zh-CN" sz="2000" dirty="0" smtClean="0">
                <a:latin typeface="Verdana" pitchFamily="34" charset="0"/>
                <a:ea typeface="宋体" charset="-122"/>
              </a:rPr>
              <a:t>certification</a:t>
            </a:r>
            <a:endParaRPr lang="en-GB" altLang="zh-CN" sz="2000" dirty="0" smtClean="0">
              <a:latin typeface="Verdana" pitchFamily="34" charset="0"/>
              <a:ea typeface="宋体" charset="-122"/>
            </a:endParaRPr>
          </a:p>
          <a:p>
            <a:pPr lvl="1" eaLnBrk="1" hangingPunct="1">
              <a:spcBef>
                <a:spcPct val="30000"/>
              </a:spcBef>
              <a:buSzPct val="80000"/>
              <a:buFontTx/>
              <a:buBlip>
                <a:blip r:embed="rId3"/>
              </a:buBlip>
            </a:pPr>
            <a:r>
              <a:rPr lang="en-GB" altLang="zh-CN" sz="2000" dirty="0" smtClean="0">
                <a:latin typeface="Verdana" pitchFamily="34" charset="0"/>
                <a:ea typeface="宋体" charset="-122"/>
              </a:rPr>
              <a:t>… to complete </a:t>
            </a:r>
            <a:r>
              <a:rPr lang="en-GB" altLang="zh-CN" sz="2000" dirty="0" smtClean="0">
                <a:latin typeface="Verdana" pitchFamily="34" charset="0"/>
                <a:ea typeface="宋体" charset="-122"/>
              </a:rPr>
              <a:t>the requirements for management system with more details on the objectives to be </a:t>
            </a:r>
            <a:r>
              <a:rPr lang="en-GB" altLang="zh-CN" sz="2000" dirty="0" smtClean="0">
                <a:latin typeface="Verdana" pitchFamily="34" charset="0"/>
                <a:ea typeface="宋体" charset="-122"/>
              </a:rPr>
              <a:t>met </a:t>
            </a:r>
            <a:endParaRPr lang="en-GB" altLang="zh-CN" sz="2000" dirty="0" smtClean="0">
              <a:latin typeface="Verdana" pitchFamily="34" charset="0"/>
              <a:ea typeface="宋体" charset="-122"/>
            </a:endParaRPr>
          </a:p>
          <a:p>
            <a:pPr lvl="1" eaLnBrk="1" hangingPunct="1">
              <a:spcBef>
                <a:spcPct val="30000"/>
              </a:spcBef>
              <a:buSzPct val="80000"/>
              <a:buFontTx/>
              <a:buBlip>
                <a:blip r:embed="rId3"/>
              </a:buBlip>
            </a:pPr>
            <a:r>
              <a:rPr lang="en-GB" altLang="zh-CN" sz="2000" dirty="0" smtClean="0">
                <a:latin typeface="Verdana" pitchFamily="34" charset="0"/>
                <a:ea typeface="宋体" charset="-122"/>
              </a:rPr>
              <a:t>… to alignment </a:t>
            </a:r>
            <a:r>
              <a:rPr lang="en-GB" altLang="zh-CN" sz="2000" dirty="0" smtClean="0">
                <a:latin typeface="Verdana" pitchFamily="34" charset="0"/>
                <a:ea typeface="宋体" charset="-122"/>
              </a:rPr>
              <a:t>with ICAO Annex 1 </a:t>
            </a:r>
            <a:r>
              <a:rPr lang="en-GB" altLang="zh-CN" sz="2000" dirty="0">
                <a:latin typeface="Verdana" pitchFamily="34" charset="0"/>
                <a:ea typeface="宋体" charset="-122"/>
              </a:rPr>
              <a:t>a</a:t>
            </a:r>
            <a:r>
              <a:rPr lang="en-GB" altLang="zh-CN" sz="2000" dirty="0" smtClean="0">
                <a:latin typeface="Verdana" pitchFamily="34" charset="0"/>
                <a:ea typeface="宋体" charset="-122"/>
              </a:rPr>
              <a:t>nd </a:t>
            </a:r>
            <a:r>
              <a:rPr lang="en-GB" altLang="zh-CN" sz="2000" dirty="0" smtClean="0">
                <a:latin typeface="Verdana" pitchFamily="34" charset="0"/>
                <a:ea typeface="宋体" charset="-122"/>
              </a:rPr>
              <a:t>draft Annex </a:t>
            </a:r>
            <a:r>
              <a:rPr lang="en-GB" altLang="zh-CN" sz="2000" dirty="0" smtClean="0">
                <a:latin typeface="Verdana" pitchFamily="34" charset="0"/>
                <a:ea typeface="宋体" charset="-122"/>
              </a:rPr>
              <a:t>19 (where possible) </a:t>
            </a:r>
            <a:r>
              <a:rPr lang="en-GB" altLang="zh-CN" sz="2000" dirty="0" smtClean="0">
                <a:latin typeface="Verdana" pitchFamily="34" charset="0"/>
                <a:ea typeface="宋体" charset="-122"/>
              </a:rPr>
              <a:t>and</a:t>
            </a:r>
          </a:p>
          <a:p>
            <a:pPr lvl="1" eaLnBrk="1" hangingPunct="1">
              <a:spcBef>
                <a:spcPct val="30000"/>
              </a:spcBef>
              <a:buSzPct val="80000"/>
              <a:buFontTx/>
              <a:buBlip>
                <a:blip r:embed="rId3"/>
              </a:buBlip>
            </a:pPr>
            <a:r>
              <a:rPr lang="en-GB" sz="2000" dirty="0" smtClean="0">
                <a:latin typeface="Verdana" pitchFamily="34" charset="0"/>
                <a:ea typeface="宋体" charset="-122"/>
              </a:rPr>
              <a:t>… to make distinction </a:t>
            </a:r>
            <a:r>
              <a:rPr lang="en-GB" sz="2000" dirty="0" smtClean="0">
                <a:latin typeface="Verdana" pitchFamily="34" charset="0"/>
                <a:ea typeface="宋体" charset="-122"/>
              </a:rPr>
              <a:t>between two </a:t>
            </a:r>
            <a:r>
              <a:rPr lang="en-GB" sz="2000" dirty="0" smtClean="0">
                <a:latin typeface="Verdana" pitchFamily="34" charset="0"/>
                <a:ea typeface="宋体" charset="-122"/>
              </a:rPr>
              <a:t>types </a:t>
            </a:r>
            <a:r>
              <a:rPr lang="en-GB" sz="2000" dirty="0" smtClean="0">
                <a:latin typeface="Verdana" pitchFamily="34" charset="0"/>
                <a:ea typeface="宋体" charset="-122"/>
              </a:rPr>
              <a:t>of training </a:t>
            </a:r>
            <a:r>
              <a:rPr lang="en-GB" sz="2000" dirty="0" smtClean="0">
                <a:latin typeface="Verdana" pitchFamily="34" charset="0"/>
                <a:ea typeface="宋体" charset="-122"/>
              </a:rPr>
              <a:t>organisations:</a:t>
            </a:r>
          </a:p>
          <a:p>
            <a:pPr marL="1371600" lvl="2" indent="-457200" eaLnBrk="1" hangingPunct="1">
              <a:spcBef>
                <a:spcPct val="30000"/>
              </a:spcBef>
              <a:buSzPct val="80000"/>
              <a:buFont typeface="+mj-lt"/>
              <a:buAutoNum type="arabicParenR"/>
            </a:pPr>
            <a:r>
              <a:rPr lang="en-GB" sz="2000" dirty="0" smtClean="0">
                <a:latin typeface="+mn-lt"/>
              </a:rPr>
              <a:t>Training </a:t>
            </a:r>
            <a:r>
              <a:rPr lang="en-GB" sz="2000" dirty="0">
                <a:latin typeface="+mn-lt"/>
              </a:rPr>
              <a:t>organisations providing Basic </a:t>
            </a:r>
            <a:r>
              <a:rPr lang="en-GB" sz="2000" dirty="0" smtClean="0">
                <a:latin typeface="+mn-lt"/>
              </a:rPr>
              <a:t>training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and</a:t>
            </a:r>
          </a:p>
          <a:p>
            <a:pPr marL="1371600" lvl="2" indent="-457200" eaLnBrk="1" hangingPunct="1">
              <a:spcBef>
                <a:spcPct val="30000"/>
              </a:spcBef>
              <a:buSzPct val="80000"/>
              <a:buFont typeface="+mj-lt"/>
              <a:buAutoNum type="arabicParenR"/>
            </a:pPr>
            <a:r>
              <a:rPr lang="en-GB" sz="2000" dirty="0" smtClean="0">
                <a:latin typeface="+mn-lt"/>
              </a:rPr>
              <a:t>T</a:t>
            </a:r>
            <a:r>
              <a:rPr lang="en-GB" sz="2000" dirty="0" smtClean="0">
                <a:latin typeface="Verdana" pitchFamily="34" charset="0"/>
                <a:ea typeface="宋体" charset="-122"/>
              </a:rPr>
              <a:t>raining </a:t>
            </a:r>
            <a:r>
              <a:rPr lang="en-GB" sz="2000" dirty="0" smtClean="0">
                <a:latin typeface="Verdana" pitchFamily="34" charset="0"/>
                <a:ea typeface="宋体" charset="-122"/>
              </a:rPr>
              <a:t>organisations providing </a:t>
            </a:r>
            <a:r>
              <a:rPr lang="en-GB" sz="2000" dirty="0" smtClean="0">
                <a:latin typeface="Verdana" pitchFamily="34" charset="0"/>
                <a:ea typeface="宋体" charset="-122"/>
              </a:rPr>
              <a:t>Unit </a:t>
            </a:r>
            <a:r>
              <a:rPr lang="en-GB" sz="2000" dirty="0" smtClean="0">
                <a:latin typeface="Verdana" pitchFamily="34" charset="0"/>
                <a:ea typeface="宋体" charset="-122"/>
              </a:rPr>
              <a:t>and continuation training </a:t>
            </a:r>
          </a:p>
          <a:p>
            <a:pPr lvl="1" eaLnBrk="1" hangingPunct="1">
              <a:spcBef>
                <a:spcPct val="30000"/>
              </a:spcBef>
              <a:buSzPct val="80000"/>
              <a:buFontTx/>
              <a:buBlip>
                <a:blip r:embed="rId3"/>
              </a:buBlip>
            </a:pPr>
            <a:endParaRPr lang="en-GB" sz="22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55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1"/>
          <p:cNvSpPr txBox="1">
            <a:spLocks noChangeArrowheads="1"/>
          </p:cNvSpPr>
          <p:nvPr/>
        </p:nvSpPr>
        <p:spPr bwMode="auto">
          <a:xfrm>
            <a:off x="766763" y="0"/>
            <a:ext cx="82089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dirty="0">
                <a:solidFill>
                  <a:srgbClr val="FFFFFF"/>
                </a:solidFill>
                <a:latin typeface="Verdana" pitchFamily="34" charset="0"/>
              </a:rPr>
              <a:t>ATO </a:t>
            </a:r>
            <a:r>
              <a:rPr lang="en-US" sz="2800" dirty="0" smtClean="0">
                <a:solidFill>
                  <a:srgbClr val="FFFFFF"/>
                </a:solidFill>
                <a:latin typeface="Verdana" pitchFamily="34" charset="0"/>
              </a:rPr>
              <a:t>requirements – examples (proposed)</a:t>
            </a:r>
            <a:endParaRPr lang="en-US" sz="28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174" name="Text Box 2"/>
          <p:cNvSpPr txBox="1">
            <a:spLocks noChangeArrowheads="1"/>
          </p:cNvSpPr>
          <p:nvPr/>
        </p:nvSpPr>
        <p:spPr bwMode="auto">
          <a:xfrm>
            <a:off x="457200" y="1411288"/>
            <a:ext cx="836295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900"/>
              </a:spcBef>
              <a:buClr>
                <a:srgbClr val="FEB849"/>
              </a:buClr>
              <a:buFont typeface="Wingdings" pitchFamily="2" charset="2"/>
              <a:buNone/>
            </a:pPr>
            <a:endParaRPr lang="en-US" smtClean="0">
              <a:solidFill>
                <a:srgbClr val="FDB945"/>
              </a:solidFill>
            </a:endParaRPr>
          </a:p>
        </p:txBody>
      </p:sp>
      <p:sp>
        <p:nvSpPr>
          <p:cNvPr id="7175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86407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ü"/>
              <a:defRPr/>
            </a:pPr>
            <a:r>
              <a:rPr lang="en-US" altLang="zh-CN" sz="2400" dirty="0">
                <a:latin typeface="Verdana" pitchFamily="34" charset="0"/>
                <a:ea typeface="宋体" pitchFamily="2" charset="-122"/>
              </a:rPr>
              <a:t>Typical </a:t>
            </a:r>
            <a:r>
              <a:rPr lang="en-US" altLang="zh-CN" sz="2400" dirty="0" smtClean="0">
                <a:latin typeface="Verdana" pitchFamily="34" charset="0"/>
                <a:ea typeface="宋体" pitchFamily="2" charset="-122"/>
              </a:rPr>
              <a:t>requirements (1):</a:t>
            </a:r>
            <a:endParaRPr lang="en-US" altLang="zh-CN" sz="2400" dirty="0">
              <a:latin typeface="Verdana" pitchFamily="34" charset="0"/>
              <a:ea typeface="宋体" pitchFamily="2" charset="-122"/>
            </a:endParaRPr>
          </a:p>
          <a:p>
            <a:pPr lvl="1" eaLnBrk="1" hangingPunct="1">
              <a:spcBef>
                <a:spcPct val="30000"/>
              </a:spcBef>
              <a:buSzPct val="80000"/>
              <a:buBlip>
                <a:blip r:embed="rId3"/>
              </a:buBlip>
            </a:pPr>
            <a:r>
              <a:rPr lang="en-GB" altLang="zh-CN" sz="2000" dirty="0">
                <a:latin typeface="Verdana" pitchFamily="34" charset="0"/>
                <a:ea typeface="宋体" charset="-122"/>
              </a:rPr>
              <a:t>Determination of competent authority to which they have to submit their application for certificate;</a:t>
            </a:r>
          </a:p>
          <a:p>
            <a:pPr lvl="1" eaLnBrk="1" hangingPunct="1">
              <a:spcBef>
                <a:spcPct val="30000"/>
              </a:spcBef>
              <a:buSzPct val="80000"/>
              <a:buBlip>
                <a:blip r:embed="rId3"/>
              </a:buBlip>
            </a:pPr>
            <a:r>
              <a:rPr lang="en-GB" altLang="zh-CN" sz="2000" dirty="0">
                <a:latin typeface="Verdana" pitchFamily="34" charset="0"/>
                <a:ea typeface="宋体" charset="-122"/>
              </a:rPr>
              <a:t>Application for certificate;</a:t>
            </a:r>
          </a:p>
          <a:p>
            <a:pPr lvl="1" eaLnBrk="1" hangingPunct="1">
              <a:spcBef>
                <a:spcPct val="30000"/>
              </a:spcBef>
              <a:buSzPct val="80000"/>
              <a:buBlip>
                <a:blip r:embed="rId3"/>
              </a:buBlip>
            </a:pPr>
            <a:r>
              <a:rPr lang="en-GB" sz="2000" dirty="0">
                <a:latin typeface="Verdana" pitchFamily="34" charset="0"/>
                <a:ea typeface="宋体" charset="-122"/>
              </a:rPr>
              <a:t>Terms of approval and privileges of a training organisation certificate;</a:t>
            </a:r>
          </a:p>
          <a:p>
            <a:pPr lvl="1" eaLnBrk="1" hangingPunct="1">
              <a:spcBef>
                <a:spcPct val="30000"/>
              </a:spcBef>
              <a:buSzPct val="80000"/>
              <a:buBlip>
                <a:blip r:embed="rId3"/>
              </a:buBlip>
            </a:pPr>
            <a:r>
              <a:rPr lang="en-GB" sz="2000" dirty="0">
                <a:latin typeface="Verdana" pitchFamily="34" charset="0"/>
                <a:ea typeface="宋体" charset="-122"/>
              </a:rPr>
              <a:t>Changes to the training organisation;</a:t>
            </a:r>
          </a:p>
          <a:p>
            <a:pPr lvl="1" eaLnBrk="1" hangingPunct="1">
              <a:spcBef>
                <a:spcPct val="30000"/>
              </a:spcBef>
              <a:buSzPct val="80000"/>
              <a:buBlip>
                <a:blip r:embed="rId3"/>
              </a:buBlip>
            </a:pPr>
            <a:r>
              <a:rPr lang="en-GB" sz="2000" dirty="0">
                <a:latin typeface="Verdana" pitchFamily="34" charset="0"/>
                <a:ea typeface="宋体" charset="-122"/>
              </a:rPr>
              <a:t>Continued validity (</a:t>
            </a:r>
            <a:r>
              <a:rPr lang="en-GB" sz="2000" i="1" dirty="0">
                <a:latin typeface="Verdana" pitchFamily="34" charset="0"/>
                <a:ea typeface="宋体" charset="-122"/>
              </a:rPr>
              <a:t>keeping the validity of certificate</a:t>
            </a:r>
            <a:r>
              <a:rPr lang="en-GB" sz="2000" dirty="0">
                <a:latin typeface="Verdana" pitchFamily="34" charset="0"/>
                <a:ea typeface="宋体" charset="-122"/>
              </a:rPr>
              <a:t>);</a:t>
            </a:r>
          </a:p>
          <a:p>
            <a:pPr lvl="1" eaLnBrk="1" hangingPunct="1">
              <a:spcBef>
                <a:spcPct val="30000"/>
              </a:spcBef>
              <a:buSzPct val="80000"/>
              <a:buBlip>
                <a:blip r:embed="rId3"/>
              </a:buBlip>
            </a:pPr>
            <a:r>
              <a:rPr lang="en-GB" sz="2000" dirty="0">
                <a:latin typeface="Verdana" pitchFamily="34" charset="0"/>
                <a:ea typeface="宋体" charset="-122"/>
              </a:rPr>
              <a:t>Access to training organisations facilities and data (</a:t>
            </a:r>
            <a:r>
              <a:rPr lang="en-GB" sz="2000" i="1" dirty="0">
                <a:latin typeface="Verdana" pitchFamily="34" charset="0"/>
                <a:ea typeface="宋体" charset="-122"/>
              </a:rPr>
              <a:t>by the competent authority</a:t>
            </a:r>
            <a:r>
              <a:rPr lang="en-GB" sz="2000" dirty="0">
                <a:latin typeface="Verdana" pitchFamily="34" charset="0"/>
                <a:ea typeface="宋体" charset="-122"/>
              </a:rPr>
              <a:t>); </a:t>
            </a:r>
          </a:p>
          <a:p>
            <a:pPr lvl="1" eaLnBrk="1" hangingPunct="1">
              <a:spcBef>
                <a:spcPct val="30000"/>
              </a:spcBef>
              <a:buSzPct val="80000"/>
              <a:buBlip>
                <a:blip r:embed="rId3"/>
              </a:buBlip>
            </a:pPr>
            <a:r>
              <a:rPr lang="en-GB" sz="2000" dirty="0">
                <a:latin typeface="Verdana" pitchFamily="34" charset="0"/>
                <a:ea typeface="宋体" charset="-122"/>
              </a:rPr>
              <a:t>Findings (</a:t>
            </a:r>
            <a:r>
              <a:rPr lang="en-GB" sz="2000" i="1" dirty="0">
                <a:latin typeface="Verdana" pitchFamily="34" charset="0"/>
                <a:ea typeface="宋体" charset="-122"/>
              </a:rPr>
              <a:t>how to deal with findings by CA</a:t>
            </a:r>
            <a:r>
              <a:rPr lang="en-GB" sz="2000" dirty="0">
                <a:latin typeface="Verdana" pitchFamily="34" charset="0"/>
                <a:ea typeface="宋体" charset="-122"/>
              </a:rPr>
              <a:t>);</a:t>
            </a:r>
          </a:p>
          <a:p>
            <a:pPr lvl="1" eaLnBrk="1" hangingPunct="1">
              <a:spcBef>
                <a:spcPct val="30000"/>
              </a:spcBef>
              <a:buSzPct val="80000"/>
              <a:buBlip>
                <a:blip r:embed="rId3"/>
              </a:buBlip>
            </a:pPr>
            <a:r>
              <a:rPr lang="en-GB" sz="2000" dirty="0">
                <a:latin typeface="Verdana" pitchFamily="34" charset="0"/>
                <a:ea typeface="宋体" charset="-122"/>
              </a:rPr>
              <a:t>Immediate reaction to a safety problem (</a:t>
            </a:r>
            <a:r>
              <a:rPr lang="en-GB" sz="2000" i="1" dirty="0">
                <a:latin typeface="Verdana" pitchFamily="34" charset="0"/>
                <a:ea typeface="宋体" charset="-122"/>
              </a:rPr>
              <a:t>safety measures by CA in case of safety problems</a:t>
            </a:r>
            <a:r>
              <a:rPr lang="en-GB" sz="2000" dirty="0">
                <a:latin typeface="Verdana" pitchFamily="34" charset="0"/>
                <a:ea typeface="宋体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4608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1"/>
          <p:cNvSpPr txBox="1">
            <a:spLocks noChangeArrowheads="1"/>
          </p:cNvSpPr>
          <p:nvPr/>
        </p:nvSpPr>
        <p:spPr bwMode="auto">
          <a:xfrm>
            <a:off x="766763" y="0"/>
            <a:ext cx="82089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lvl="0" algn="ctr" eaLnBrk="1" hangingPunct="1">
              <a:buNone/>
              <a:tabLst/>
            </a:pPr>
            <a:r>
              <a:rPr lang="en-US" sz="2800" dirty="0">
                <a:solidFill>
                  <a:srgbClr val="FFFFFF"/>
                </a:solidFill>
                <a:latin typeface="Verdana" pitchFamily="34" charset="0"/>
              </a:rPr>
              <a:t>ATO requirements – examples (proposed)</a:t>
            </a:r>
          </a:p>
        </p:txBody>
      </p:sp>
      <p:sp>
        <p:nvSpPr>
          <p:cNvPr id="8198" name="Text Box 2"/>
          <p:cNvSpPr txBox="1">
            <a:spLocks noChangeArrowheads="1"/>
          </p:cNvSpPr>
          <p:nvPr/>
        </p:nvSpPr>
        <p:spPr bwMode="auto">
          <a:xfrm>
            <a:off x="457200" y="1411288"/>
            <a:ext cx="836295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900"/>
              </a:spcBef>
              <a:buClr>
                <a:srgbClr val="FEB849"/>
              </a:buClr>
              <a:buFont typeface="Wingdings" pitchFamily="2" charset="2"/>
              <a:buNone/>
            </a:pPr>
            <a:endParaRPr lang="en-US" smtClean="0">
              <a:solidFill>
                <a:srgbClr val="FDB945"/>
              </a:solidFill>
            </a:endParaRPr>
          </a:p>
        </p:txBody>
      </p:sp>
      <p:sp>
        <p:nvSpPr>
          <p:cNvPr id="8199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86407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ü"/>
              <a:defRPr/>
            </a:pPr>
            <a:r>
              <a:rPr lang="en-US" altLang="zh-CN" sz="2400" dirty="0">
                <a:latin typeface="Verdana" pitchFamily="34" charset="0"/>
                <a:ea typeface="宋体" pitchFamily="2" charset="-122"/>
              </a:rPr>
              <a:t>Typical requirements </a:t>
            </a:r>
            <a:r>
              <a:rPr lang="en-US" altLang="zh-CN" sz="2400" dirty="0" smtClean="0">
                <a:latin typeface="Verdana" pitchFamily="34" charset="0"/>
                <a:ea typeface="宋体" pitchFamily="2" charset="-122"/>
              </a:rPr>
              <a:t>(2):</a:t>
            </a:r>
            <a:endParaRPr lang="en-US" altLang="zh-CN" sz="2400" dirty="0">
              <a:latin typeface="Verdana" pitchFamily="34" charset="0"/>
              <a:ea typeface="宋体" pitchFamily="2" charset="-122"/>
            </a:endParaRPr>
          </a:p>
          <a:p>
            <a:pPr lvl="1" eaLnBrk="1" hangingPunct="1">
              <a:spcBef>
                <a:spcPct val="30000"/>
              </a:spcBef>
              <a:buSzPct val="80000"/>
              <a:buBlip>
                <a:blip r:embed="rId3"/>
              </a:buBlip>
            </a:pPr>
            <a:r>
              <a:rPr lang="en-GB" sz="2000" dirty="0">
                <a:latin typeface="Verdana" pitchFamily="34" charset="0"/>
                <a:ea typeface="宋体" charset="-122"/>
              </a:rPr>
              <a:t>Occurrence reporting (</a:t>
            </a:r>
            <a:r>
              <a:rPr lang="en-GB" sz="1800" i="1" dirty="0">
                <a:latin typeface="Verdana" pitchFamily="34" charset="0"/>
                <a:ea typeface="宋体" charset="-122"/>
              </a:rPr>
              <a:t>as required it applies to ATO providing unit and continuation training having impact on the safety of the services</a:t>
            </a:r>
            <a:r>
              <a:rPr lang="en-GB" sz="2000" dirty="0">
                <a:latin typeface="Verdana" pitchFamily="34" charset="0"/>
                <a:ea typeface="宋体" charset="-122"/>
              </a:rPr>
              <a:t>)</a:t>
            </a:r>
            <a:r>
              <a:rPr lang="en-GB" altLang="zh-CN" sz="2000" dirty="0">
                <a:latin typeface="Verdana" pitchFamily="34" charset="0"/>
                <a:ea typeface="宋体" charset="-122"/>
              </a:rPr>
              <a:t>;</a:t>
            </a:r>
          </a:p>
          <a:p>
            <a:pPr lvl="1" eaLnBrk="1" hangingPunct="1">
              <a:spcBef>
                <a:spcPct val="30000"/>
              </a:spcBef>
              <a:buSzPct val="80000"/>
              <a:buBlip>
                <a:blip r:embed="rId3"/>
              </a:buBlip>
            </a:pPr>
            <a:r>
              <a:rPr lang="en-GB" altLang="zh-CN" sz="2000" dirty="0">
                <a:latin typeface="Verdana" pitchFamily="34" charset="0"/>
                <a:ea typeface="宋体" charset="-122"/>
              </a:rPr>
              <a:t>Management system of training organisations (</a:t>
            </a:r>
            <a:r>
              <a:rPr lang="en-GB" altLang="zh-CN" sz="1800" i="1" dirty="0">
                <a:latin typeface="Verdana" pitchFamily="34" charset="0"/>
                <a:ea typeface="宋体" charset="-122"/>
              </a:rPr>
              <a:t>general management system requirements </a:t>
            </a:r>
            <a:r>
              <a:rPr lang="en-GB" altLang="zh-CN" sz="1800" i="1" dirty="0" smtClean="0">
                <a:latin typeface="Verdana" pitchFamily="34" charset="0"/>
                <a:ea typeface="宋体" charset="-122"/>
              </a:rPr>
              <a:t>oriented </a:t>
            </a:r>
            <a:r>
              <a:rPr lang="en-GB" altLang="zh-CN" sz="1800" i="1" dirty="0">
                <a:latin typeface="Verdana" pitchFamily="34" charset="0"/>
                <a:ea typeface="宋体" charset="-122"/>
              </a:rPr>
              <a:t>to manage safety for training organisation providing unit training and that is quality oriented for training organisations providing basic training</a:t>
            </a:r>
            <a:r>
              <a:rPr lang="en-GB" altLang="zh-CN" sz="2000" dirty="0">
                <a:latin typeface="Verdana" pitchFamily="34" charset="0"/>
                <a:ea typeface="宋体" charset="-122"/>
              </a:rPr>
              <a:t>);</a:t>
            </a:r>
          </a:p>
          <a:p>
            <a:pPr lvl="1" eaLnBrk="1" hangingPunct="1">
              <a:spcBef>
                <a:spcPct val="30000"/>
              </a:spcBef>
              <a:buSzPct val="80000"/>
              <a:buBlip>
                <a:blip r:embed="rId3"/>
              </a:buBlip>
            </a:pPr>
            <a:r>
              <a:rPr lang="en-GB" sz="2000" dirty="0">
                <a:latin typeface="Verdana" pitchFamily="34" charset="0"/>
                <a:ea typeface="宋体" charset="-122"/>
              </a:rPr>
              <a:t>Contracted activities (</a:t>
            </a:r>
            <a:r>
              <a:rPr lang="en-GB" sz="1800" i="1" dirty="0">
                <a:latin typeface="Verdana" pitchFamily="34" charset="0"/>
                <a:ea typeface="宋体" charset="-122"/>
              </a:rPr>
              <a:t>how to manage the activities contracted to other organisations</a:t>
            </a:r>
            <a:r>
              <a:rPr lang="en-GB" sz="2000" dirty="0">
                <a:latin typeface="Verdana" pitchFamily="34" charset="0"/>
                <a:ea typeface="宋体" charset="-122"/>
              </a:rPr>
              <a:t>);</a:t>
            </a:r>
          </a:p>
          <a:p>
            <a:pPr lvl="1" eaLnBrk="1" hangingPunct="1">
              <a:spcBef>
                <a:spcPct val="30000"/>
              </a:spcBef>
              <a:buSzPct val="80000"/>
              <a:buBlip>
                <a:blip r:embed="rId3"/>
              </a:buBlip>
            </a:pPr>
            <a:r>
              <a:rPr lang="en-GB" sz="2000" dirty="0">
                <a:latin typeface="Verdana" pitchFamily="34" charset="0"/>
                <a:ea typeface="宋体" charset="-122"/>
              </a:rPr>
              <a:t>Personnel requirements (</a:t>
            </a:r>
            <a:r>
              <a:rPr lang="en-GB" sz="1800" i="1" dirty="0">
                <a:latin typeface="Verdana" pitchFamily="34" charset="0"/>
                <a:ea typeface="宋体" charset="-122"/>
              </a:rPr>
              <a:t>identification of the key relevant personnel/functions and the relevant requirements: accountable </a:t>
            </a:r>
            <a:r>
              <a:rPr lang="en-GB" sz="1800" i="1" dirty="0" smtClean="0">
                <a:latin typeface="Verdana" pitchFamily="34" charset="0"/>
                <a:ea typeface="宋体" charset="-122"/>
              </a:rPr>
              <a:t>manager </a:t>
            </a:r>
            <a:r>
              <a:rPr lang="en-GB" sz="1800" i="1" dirty="0">
                <a:latin typeface="Verdana" pitchFamily="34" charset="0"/>
                <a:ea typeface="宋体" charset="-122"/>
              </a:rPr>
              <a:t>responsible for training, theoretical instructors, STDI</a:t>
            </a:r>
            <a:r>
              <a:rPr lang="en-GB" sz="2000" dirty="0">
                <a:latin typeface="Verdana" pitchFamily="34" charset="0"/>
                <a:ea typeface="宋体" charset="-122"/>
              </a:rPr>
              <a:t>);</a:t>
            </a:r>
          </a:p>
          <a:p>
            <a:pPr lvl="1" eaLnBrk="1" hangingPunct="1">
              <a:spcBef>
                <a:spcPct val="30000"/>
              </a:spcBef>
              <a:buSzPct val="80000"/>
              <a:buBlip>
                <a:blip r:embed="rId3"/>
              </a:buBlip>
            </a:pPr>
            <a:r>
              <a:rPr lang="en-GB" sz="2000" dirty="0">
                <a:latin typeface="Verdana" pitchFamily="34" charset="0"/>
                <a:ea typeface="宋体" charset="-122"/>
              </a:rPr>
              <a:t>Facilities (</a:t>
            </a:r>
            <a:r>
              <a:rPr lang="en-GB" sz="1800" i="1" dirty="0">
                <a:latin typeface="Verdana" pitchFamily="34" charset="0"/>
                <a:ea typeface="宋体" charset="-122"/>
              </a:rPr>
              <a:t>general requirements including criteria for instruction OJT and STD</a:t>
            </a:r>
            <a:r>
              <a:rPr lang="en-GB" sz="2000" dirty="0">
                <a:latin typeface="Verdana" pitchFamily="34" charset="0"/>
                <a:ea typeface="宋体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4643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1"/>
          <p:cNvSpPr txBox="1">
            <a:spLocks noChangeArrowheads="1"/>
          </p:cNvSpPr>
          <p:nvPr/>
        </p:nvSpPr>
        <p:spPr bwMode="auto">
          <a:xfrm>
            <a:off x="766763" y="0"/>
            <a:ext cx="82089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lvl="0" algn="ctr" eaLnBrk="1" hangingPunct="1">
              <a:buNone/>
              <a:tabLst/>
            </a:pPr>
            <a:r>
              <a:rPr lang="en-US" sz="2800" dirty="0">
                <a:solidFill>
                  <a:srgbClr val="FFFFFF"/>
                </a:solidFill>
                <a:latin typeface="Verdana" pitchFamily="34" charset="0"/>
              </a:rPr>
              <a:t>ATO requirements – examples (proposed)</a:t>
            </a:r>
            <a:endParaRPr lang="en-US" sz="2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457200" y="1411288"/>
            <a:ext cx="836295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900"/>
              </a:spcBef>
              <a:buClr>
                <a:srgbClr val="FEB849"/>
              </a:buClr>
              <a:buFont typeface="Wingdings" pitchFamily="2" charset="2"/>
              <a:buNone/>
            </a:pPr>
            <a:endParaRPr lang="en-US" smtClean="0">
              <a:solidFill>
                <a:srgbClr val="FDB945"/>
              </a:solidFill>
            </a:endParaRPr>
          </a:p>
        </p:txBody>
      </p:sp>
      <p:sp>
        <p:nvSpPr>
          <p:cNvPr id="4103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86407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ü"/>
              <a:defRPr/>
            </a:pPr>
            <a:r>
              <a:rPr lang="en-US" altLang="zh-CN" sz="2400" dirty="0">
                <a:latin typeface="Verdana" pitchFamily="34" charset="0"/>
                <a:ea typeface="宋体" pitchFamily="2" charset="-122"/>
              </a:rPr>
              <a:t>Typical requirements (3):</a:t>
            </a:r>
          </a:p>
          <a:p>
            <a:pPr lvl="1" eaLnBrk="1" hangingPunct="1">
              <a:spcBef>
                <a:spcPct val="30000"/>
              </a:spcBef>
              <a:buSzPct val="80000"/>
              <a:buBlip>
                <a:blip r:embed="rId3"/>
              </a:buBlip>
              <a:defRPr/>
            </a:pPr>
            <a:r>
              <a:rPr lang="en-GB" sz="2000" dirty="0">
                <a:latin typeface="Verdana" pitchFamily="34" charset="0"/>
                <a:ea typeface="宋体" charset="-122"/>
              </a:rPr>
              <a:t>Record-keeping (</a:t>
            </a:r>
            <a:r>
              <a:rPr lang="en-GB" sz="1800" i="1" dirty="0">
                <a:latin typeface="Verdana" pitchFamily="34" charset="0"/>
                <a:ea typeface="宋体" charset="-122"/>
              </a:rPr>
              <a:t>relevant records and period (min. 5 years)</a:t>
            </a:r>
            <a:r>
              <a:rPr lang="en-GB" sz="2000" dirty="0">
                <a:latin typeface="Verdana" pitchFamily="34" charset="0"/>
                <a:ea typeface="宋体" charset="-122"/>
              </a:rPr>
              <a:t>)</a:t>
            </a:r>
            <a:r>
              <a:rPr lang="en-GB" altLang="zh-CN" sz="2000" dirty="0">
                <a:latin typeface="Verdana" pitchFamily="34" charset="0"/>
                <a:ea typeface="宋体" charset="-122"/>
              </a:rPr>
              <a:t>;</a:t>
            </a:r>
          </a:p>
          <a:p>
            <a:pPr lvl="1" eaLnBrk="1" hangingPunct="1">
              <a:spcBef>
                <a:spcPct val="30000"/>
              </a:spcBef>
              <a:buSzPct val="80000"/>
              <a:buBlip>
                <a:blip r:embed="rId3"/>
              </a:buBlip>
              <a:defRPr/>
            </a:pPr>
            <a:r>
              <a:rPr lang="en-GB" sz="2000" dirty="0" smtClean="0">
                <a:latin typeface="Verdana" pitchFamily="34" charset="0"/>
                <a:ea typeface="宋体" charset="-122"/>
              </a:rPr>
              <a:t>Requirements </a:t>
            </a:r>
            <a:r>
              <a:rPr lang="en-GB" sz="2000" dirty="0">
                <a:latin typeface="Verdana" pitchFamily="34" charset="0"/>
                <a:ea typeface="宋体" charset="-122"/>
              </a:rPr>
              <a:t>for training courses, training plans and unit competence schemes </a:t>
            </a:r>
            <a:r>
              <a:rPr lang="en-GB" sz="1800" i="1" dirty="0">
                <a:latin typeface="Verdana" pitchFamily="34" charset="0"/>
                <a:ea typeface="宋体" charset="-122"/>
              </a:rPr>
              <a:t>(general requirements to establish the training courses, training plans and competence schemes in accordance with the detailed requirements for training. </a:t>
            </a:r>
            <a:r>
              <a:rPr lang="en-GB" sz="1800" i="1" dirty="0">
                <a:latin typeface="Verdana" pitchFamily="34" charset="0"/>
                <a:ea typeface="宋体" charset="-122"/>
              </a:rPr>
              <a:t>Needed for the certification!!!)</a:t>
            </a:r>
            <a:r>
              <a:rPr lang="en-GB" sz="2000" dirty="0">
                <a:latin typeface="Verdana" pitchFamily="34" charset="0"/>
                <a:ea typeface="宋体" charset="-122"/>
              </a:rPr>
              <a:t>.</a:t>
            </a:r>
          </a:p>
          <a:p>
            <a:pPr marL="457200" lvl="1" indent="0" eaLnBrk="1" hangingPunct="1">
              <a:spcBef>
                <a:spcPct val="30000"/>
              </a:spcBef>
              <a:buSzPct val="80000"/>
              <a:buFontTx/>
              <a:buNone/>
              <a:defRPr/>
            </a:pPr>
            <a:endParaRPr lang="en-GB" sz="1400" b="1" i="1" dirty="0" smtClean="0">
              <a:latin typeface="Verdana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1330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772816"/>
            <a:ext cx="6842125" cy="20161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dirty="0" smtClean="0"/>
              <a:t>ATSEPs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544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sz="2800" dirty="0" smtClean="0"/>
              <a:t>ATSEPs – situation today</a:t>
            </a:r>
            <a:endParaRPr lang="en-GB" sz="2800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785225" cy="51022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GB" sz="2400" b="0" dirty="0" smtClean="0"/>
              <a:t>Today – general requirement on State/ANSP level, but no common rules</a:t>
            </a:r>
            <a:endParaRPr lang="en-GB" sz="2400" b="0" dirty="0" smtClean="0"/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GB" sz="2400" b="0" dirty="0" smtClean="0"/>
              <a:t>By law - EASA BR (</a:t>
            </a:r>
            <a:r>
              <a:rPr lang="en-GB" sz="2000" b="0" dirty="0" smtClean="0"/>
              <a:t>Annex Vb(5)(a)(iv));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i="1" dirty="0" smtClean="0"/>
              <a:t>“service provider shall use only suitably qualified and trained personnel and implement and maintain training and checking programmes for the personnel”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No licence required but responsibility by service provider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GB" sz="2400" b="0" dirty="0" smtClean="0"/>
              <a:t>Method; EASA rulemaking group (with external experts) -&gt; consultation -&gt; EASA Opinion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amend Regulation 1035/2011 (new Annex on ATSEPs) + AMC/GM</a:t>
            </a:r>
            <a:endParaRPr lang="en-GB" sz="2000" dirty="0"/>
          </a:p>
          <a:p>
            <a:pPr lvl="1" algn="just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endParaRPr lang="en-GB" sz="1800" dirty="0" smtClean="0"/>
          </a:p>
          <a:p>
            <a:pPr lvl="1" algn="just" eaLnBrk="1" hangingPunct="1">
              <a:buFontTx/>
              <a:buNone/>
            </a:pPr>
            <a:endParaRPr lang="en-GB" sz="1800" dirty="0" smtClean="0"/>
          </a:p>
        </p:txBody>
      </p:sp>
      <p:sp>
        <p:nvSpPr>
          <p:cNvPr id="51204" name="Date Placeholder 3"/>
          <p:cNvSpPr txBox="1">
            <a:spLocks noGrp="1"/>
          </p:cNvSpPr>
          <p:nvPr/>
        </p:nvSpPr>
        <p:spPr bwMode="auto">
          <a:xfrm>
            <a:off x="34925" y="6524625"/>
            <a:ext cx="1871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1205" name="Footer Placeholder 4"/>
          <p:cNvSpPr txBox="1">
            <a:spLocks noGrp="1"/>
          </p:cNvSpPr>
          <p:nvPr/>
        </p:nvSpPr>
        <p:spPr bwMode="auto">
          <a:xfrm>
            <a:off x="1979613" y="6524625"/>
            <a:ext cx="54721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1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31D37-19E5-41FE-8C44-CFA08048B502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2800" dirty="0" smtClean="0"/>
              <a:t>EASA - What is it?</a:t>
            </a:r>
            <a:endParaRPr lang="en-GB" sz="2800" dirty="0" smtClean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83" y="2880511"/>
            <a:ext cx="4806950" cy="3605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" y="4152099"/>
            <a:ext cx="3451225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églalap 8"/>
          <p:cNvSpPr/>
          <p:nvPr/>
        </p:nvSpPr>
        <p:spPr>
          <a:xfrm>
            <a:off x="395536" y="1150293"/>
            <a:ext cx="8136904" cy="1846659"/>
          </a:xfrm>
          <a:prstGeom prst="rect">
            <a:avLst/>
          </a:prstGeom>
          <a:solidFill>
            <a:schemeClr val="accent3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/>
              <a:t>“We have established a </a:t>
            </a:r>
            <a:r>
              <a:rPr lang="en-US" sz="2400" u="sng" dirty="0"/>
              <a:t>European Aviation Safety </a:t>
            </a:r>
            <a:r>
              <a:rPr lang="en-US" sz="2400" u="sng" dirty="0" smtClean="0"/>
              <a:t>Agency</a:t>
            </a:r>
            <a:r>
              <a:rPr lang="en-US" sz="2400" dirty="0" smtClean="0"/>
              <a:t> </a:t>
            </a:r>
            <a:r>
              <a:rPr lang="en-US" sz="2400" dirty="0"/>
              <a:t>which is independent in relation to technical matters and has legal, administrative and financial autonomy</a:t>
            </a:r>
            <a:r>
              <a:rPr lang="en-US" sz="2400" dirty="0" smtClean="0"/>
              <a:t>.”</a:t>
            </a:r>
            <a:endParaRPr lang="hu-HU" sz="2400" dirty="0" smtClean="0"/>
          </a:p>
          <a:p>
            <a:pPr algn="r">
              <a:spcBef>
                <a:spcPts val="0"/>
              </a:spcBef>
              <a:buNone/>
            </a:pPr>
            <a:r>
              <a:rPr lang="en-US" sz="2400" dirty="0" smtClean="0"/>
              <a:t>S</a:t>
            </a:r>
            <a:r>
              <a:rPr lang="en-US" sz="2400" dirty="0"/>
              <a:t>. </a:t>
            </a:r>
            <a:r>
              <a:rPr lang="en-US" sz="2400" dirty="0" err="1" smtClean="0"/>
              <a:t>Kallas</a:t>
            </a:r>
            <a:r>
              <a:rPr lang="en-US" sz="2400" dirty="0" smtClean="0"/>
              <a:t> </a:t>
            </a:r>
            <a:endParaRPr lang="en-US" sz="2400" dirty="0"/>
          </a:p>
          <a:p>
            <a:pPr algn="r">
              <a:spcBef>
                <a:spcPts val="0"/>
              </a:spcBef>
              <a:buNone/>
            </a:pPr>
            <a:r>
              <a:rPr lang="en-US" sz="1800" dirty="0" smtClean="0"/>
              <a:t>European Commission Vice President </a:t>
            </a:r>
            <a:endParaRPr lang="en-US" sz="18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87624" y="2492896"/>
            <a:ext cx="2882900" cy="1933575"/>
          </a:xfrm>
          <a:prstGeom prst="rect">
            <a:avLst/>
          </a:prstGeom>
          <a:solidFill>
            <a:srgbClr val="00458D"/>
          </a:solidFill>
          <a:ln w="2844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FEB849"/>
              </a:buClr>
              <a:buSzPct val="80000"/>
              <a:buFont typeface="Wingdings" pitchFamily="2" charset="2"/>
              <a:buChar char=""/>
            </a:pPr>
            <a:r>
              <a:rPr lang="en-GB" sz="1600" b="1" dirty="0">
                <a:solidFill>
                  <a:srgbClr val="FFFFFF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rPr>
              <a:t> EASA is located in Cologne, Germany</a:t>
            </a:r>
          </a:p>
          <a:p>
            <a:pPr eaLnBrk="1" hangingPunct="1">
              <a:spcBef>
                <a:spcPts val="400"/>
              </a:spcBef>
              <a:buSzPct val="80000"/>
              <a:buFontTx/>
              <a:buNone/>
            </a:pPr>
            <a:r>
              <a:rPr lang="en-GB" sz="1600" b="1" dirty="0">
                <a:solidFill>
                  <a:srgbClr val="FFFFFF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</a:p>
          <a:p>
            <a:pPr eaLnBrk="1" hangingPunct="1">
              <a:spcBef>
                <a:spcPts val="400"/>
              </a:spcBef>
              <a:buClr>
                <a:srgbClr val="FEB849"/>
              </a:buClr>
              <a:buSzPct val="80000"/>
              <a:buFont typeface="Wingdings" pitchFamily="2" charset="2"/>
              <a:buChar char=""/>
            </a:pPr>
            <a:r>
              <a:rPr lang="en-GB" sz="1600" b="1" dirty="0">
                <a:solidFill>
                  <a:srgbClr val="FFFFFF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rPr>
              <a:t> It employs around 600 professionals from all EASA Member States </a:t>
            </a:r>
          </a:p>
        </p:txBody>
      </p:sp>
    </p:spTree>
    <p:extLst>
      <p:ext uri="{BB962C8B-B14F-4D97-AF65-F5344CB8AC3E}">
        <p14:creationId xmlns:p14="http://schemas.microsoft.com/office/powerpoint/2010/main" val="19330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sz="2800" dirty="0" smtClean="0"/>
              <a:t>ATSEPs – requirements</a:t>
            </a:r>
            <a:endParaRPr lang="en-GB" sz="2800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785225" cy="51022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GB" sz="2400" b="0" dirty="0" smtClean="0"/>
              <a:t>Scope - Training &amp; Competence assessment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Initial, systems/equipment and continuation training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Initial - Eurocontrol </a:t>
            </a:r>
            <a:r>
              <a:rPr lang="en-GB" sz="2000" dirty="0"/>
              <a:t>ATSEP CCC transposition (no changes</a:t>
            </a:r>
            <a:r>
              <a:rPr lang="en-GB" sz="2000" dirty="0" smtClean="0"/>
              <a:t>)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Continuation – 3 types: refresher, emergency and upgrades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Proportionality to be ensured</a:t>
            </a:r>
            <a:endParaRPr lang="en-GB" sz="2000" dirty="0"/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GB" sz="2400" b="0" dirty="0" smtClean="0"/>
              <a:t>Other safety related professions - ?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Study being conveyed by EASA</a:t>
            </a:r>
            <a:endParaRPr lang="en-GB" sz="2000" dirty="0"/>
          </a:p>
          <a:p>
            <a:pPr marL="342900" lvl="1" indent="-342900" algn="just" eaLnBrk="1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2400" dirty="0" smtClean="0">
                <a:ea typeface="+mn-ea"/>
                <a:cs typeface="+mn-cs"/>
              </a:rPr>
              <a:t>When – NPA (to amend Regulations 1034 &amp; 1035/2011) for consultation by Q1/2013</a:t>
            </a:r>
            <a:endParaRPr lang="en-GB" sz="2400" dirty="0">
              <a:ea typeface="+mn-ea"/>
              <a:cs typeface="+mn-cs"/>
            </a:endParaRPr>
          </a:p>
          <a:p>
            <a:pPr lvl="1" algn="just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endParaRPr lang="en-GB" sz="1800" dirty="0" smtClean="0"/>
          </a:p>
          <a:p>
            <a:pPr lvl="1" algn="just" eaLnBrk="1" hangingPunct="1">
              <a:buFontTx/>
              <a:buNone/>
            </a:pPr>
            <a:endParaRPr lang="en-GB" sz="1800" dirty="0" smtClean="0"/>
          </a:p>
        </p:txBody>
      </p:sp>
      <p:sp>
        <p:nvSpPr>
          <p:cNvPr id="51204" name="Date Placeholder 3"/>
          <p:cNvSpPr txBox="1">
            <a:spLocks noGrp="1"/>
          </p:cNvSpPr>
          <p:nvPr/>
        </p:nvSpPr>
        <p:spPr bwMode="auto">
          <a:xfrm>
            <a:off x="34925" y="6524625"/>
            <a:ext cx="1871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1205" name="Footer Placeholder 4"/>
          <p:cNvSpPr txBox="1">
            <a:spLocks noGrp="1"/>
          </p:cNvSpPr>
          <p:nvPr/>
        </p:nvSpPr>
        <p:spPr bwMode="auto">
          <a:xfrm>
            <a:off x="1979613" y="6524625"/>
            <a:ext cx="54721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95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772816"/>
            <a:ext cx="6842125" cy="20161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dirty="0" smtClean="0"/>
              <a:t>Airport personnel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332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sz="2800" dirty="0" smtClean="0"/>
              <a:t>Aerodrome personnel – by law (BR)</a:t>
            </a:r>
            <a:endParaRPr lang="en-GB" sz="2800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785225" cy="51022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GB" sz="2400" b="0" dirty="0" smtClean="0"/>
              <a:t>By law – BR Art. 8a &amp; Annex Va (ADR Essential requirements) define the European safety requirements;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Including (e.g.) personnel in safety related duties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Implementing rules &amp; AMC/CS/GM to be adopted by 2013</a:t>
            </a:r>
          </a:p>
          <a:p>
            <a:pPr lvl="1" algn="just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endParaRPr lang="en-GB" sz="1800" dirty="0" smtClean="0"/>
          </a:p>
          <a:p>
            <a:pPr lvl="1" algn="just" eaLnBrk="1" hangingPunct="1">
              <a:buFontTx/>
              <a:buNone/>
            </a:pPr>
            <a:endParaRPr lang="en-GB" sz="1800" dirty="0" smtClean="0"/>
          </a:p>
        </p:txBody>
      </p:sp>
      <p:sp>
        <p:nvSpPr>
          <p:cNvPr id="51204" name="Date Placeholder 3"/>
          <p:cNvSpPr txBox="1">
            <a:spLocks noGrp="1"/>
          </p:cNvSpPr>
          <p:nvPr/>
        </p:nvSpPr>
        <p:spPr bwMode="auto">
          <a:xfrm>
            <a:off x="34925" y="6524625"/>
            <a:ext cx="1871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1205" name="Footer Placeholder 4"/>
          <p:cNvSpPr txBox="1">
            <a:spLocks noGrp="1"/>
          </p:cNvSpPr>
          <p:nvPr/>
        </p:nvSpPr>
        <p:spPr bwMode="auto">
          <a:xfrm>
            <a:off x="1979613" y="6524625"/>
            <a:ext cx="54721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7856143"/>
              </p:ext>
            </p:extLst>
          </p:nvPr>
        </p:nvGraphicFramePr>
        <p:xfrm>
          <a:off x="539552" y="3416796"/>
          <a:ext cx="8136904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6680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sz="2800" dirty="0" smtClean="0"/>
              <a:t>Aerodrome personnel </a:t>
            </a:r>
            <a:r>
              <a:rPr lang="en-GB" sz="2800" dirty="0" smtClean="0"/>
              <a:t>– requirements</a:t>
            </a:r>
            <a:endParaRPr lang="en-GB" sz="2800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785225" cy="51022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GB" sz="2400" b="0" dirty="0" smtClean="0"/>
              <a:t>Aerodrome operator to ensure;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Scope – 1) personnel in </a:t>
            </a:r>
            <a:r>
              <a:rPr lang="en-GB" sz="2000" dirty="0" smtClean="0"/>
              <a:t>aerodrome </a:t>
            </a:r>
            <a:r>
              <a:rPr lang="en-GB" sz="2000" dirty="0" smtClean="0"/>
              <a:t>operation, RFFS, maintenance and management; 2) unescorted persons operating on the movement area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Training programme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Qualified and experienced instructors and assessors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Proficiency checks (and records)</a:t>
            </a:r>
          </a:p>
          <a:p>
            <a:pPr lvl="1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Prior approval (training programme) by competent authority</a:t>
            </a:r>
            <a:endParaRPr lang="en-GB" sz="2000" dirty="0"/>
          </a:p>
          <a:p>
            <a:pPr marL="342900" lvl="1" indent="-342900" algn="just" eaLnBrk="1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2400" dirty="0" smtClean="0">
                <a:ea typeface="+mn-ea"/>
                <a:cs typeface="+mn-cs"/>
              </a:rPr>
              <a:t>Implementing rules + AMC/GM</a:t>
            </a:r>
            <a:endParaRPr lang="en-GB" sz="2400" dirty="0">
              <a:ea typeface="+mn-ea"/>
              <a:cs typeface="+mn-cs"/>
            </a:endParaRPr>
          </a:p>
          <a:p>
            <a:pPr lvl="1" algn="just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endParaRPr lang="en-GB" sz="1800" dirty="0" smtClean="0"/>
          </a:p>
          <a:p>
            <a:pPr lvl="1" algn="just" eaLnBrk="1" hangingPunct="1">
              <a:buFontTx/>
              <a:buNone/>
            </a:pPr>
            <a:endParaRPr lang="en-GB" sz="1800" dirty="0" smtClean="0"/>
          </a:p>
        </p:txBody>
      </p:sp>
      <p:sp>
        <p:nvSpPr>
          <p:cNvPr id="51204" name="Date Placeholder 3"/>
          <p:cNvSpPr txBox="1">
            <a:spLocks noGrp="1"/>
          </p:cNvSpPr>
          <p:nvPr/>
        </p:nvSpPr>
        <p:spPr bwMode="auto">
          <a:xfrm>
            <a:off x="34925" y="6524625"/>
            <a:ext cx="1871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1205" name="Footer Placeholder 4"/>
          <p:cNvSpPr txBox="1">
            <a:spLocks noGrp="1"/>
          </p:cNvSpPr>
          <p:nvPr/>
        </p:nvSpPr>
        <p:spPr bwMode="auto">
          <a:xfrm>
            <a:off x="1979613" y="6524625"/>
            <a:ext cx="54721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rgbClr val="0556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55685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48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>
                <a:solidFill>
                  <a:srgbClr val="FFFFFF"/>
                </a:solidFill>
              </a:rPr>
              <a:t>Aerodrome rules </a:t>
            </a:r>
            <a:r>
              <a:rPr lang="en-GB" sz="2800" dirty="0" smtClean="0">
                <a:solidFill>
                  <a:srgbClr val="FFFFFF"/>
                </a:solidFill>
              </a:rPr>
              <a:t>- process</a:t>
            </a:r>
            <a:endParaRPr lang="en-GB" sz="28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970970"/>
              </p:ext>
            </p:extLst>
          </p:nvPr>
        </p:nvGraphicFramePr>
        <p:xfrm>
          <a:off x="899592" y="1340768"/>
          <a:ext cx="756084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79459833"/>
              </p:ext>
            </p:extLst>
          </p:nvPr>
        </p:nvGraphicFramePr>
        <p:xfrm>
          <a:off x="1356320" y="3068960"/>
          <a:ext cx="60960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Left Arrow 6"/>
          <p:cNvSpPr/>
          <p:nvPr/>
        </p:nvSpPr>
        <p:spPr bwMode="auto">
          <a:xfrm>
            <a:off x="7596188" y="3738228"/>
            <a:ext cx="936252" cy="648072"/>
          </a:xfrm>
          <a:prstGeom prst="leftArrow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defRPr/>
            </a:pPr>
            <a:endParaRPr lang="en-GB" dirty="0">
              <a:solidFill>
                <a:srgbClr val="055685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20382" y="3831431"/>
            <a:ext cx="72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now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3" descr="en-endpage-ext-pro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3213100"/>
            <a:ext cx="7416800" cy="2087563"/>
          </a:xfrm>
        </p:spPr>
        <p:txBody>
          <a:bodyPr/>
          <a:lstStyle/>
          <a:p>
            <a:pPr algn="ctr" eaLnBrk="1" hangingPunct="1">
              <a:lnSpc>
                <a:spcPct val="135000"/>
              </a:lnSpc>
            </a:pPr>
            <a:r>
              <a:rPr lang="en-US" smtClean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9275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easa.europa.eu/img/structure/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7" y="1101210"/>
            <a:ext cx="8352927" cy="522524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229600" cy="792162"/>
          </a:xfrm>
        </p:spPr>
        <p:txBody>
          <a:bodyPr/>
          <a:lstStyle/>
          <a:p>
            <a:pPr algn="ctr"/>
            <a:r>
              <a:rPr lang="en-GB" sz="2800" dirty="0" smtClean="0"/>
              <a:t>EASA - Organisation</a:t>
            </a:r>
            <a:endParaRPr lang="en-GB" sz="2800" dirty="0"/>
          </a:p>
        </p:txBody>
      </p:sp>
      <p:sp>
        <p:nvSpPr>
          <p:cNvPr id="2" name="Oval 1"/>
          <p:cNvSpPr/>
          <p:nvPr/>
        </p:nvSpPr>
        <p:spPr bwMode="auto">
          <a:xfrm>
            <a:off x="323528" y="3068960"/>
            <a:ext cx="2014736" cy="864096"/>
          </a:xfrm>
          <a:prstGeom prst="ellipse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3"/>
              </a:buBlip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rgbClr val="055685"/>
              </a:solidFill>
              <a:effectLst/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187624" y="5013176"/>
            <a:ext cx="1800200" cy="792088"/>
          </a:xfrm>
          <a:prstGeom prst="ellipse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3"/>
              </a:buBlip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rgbClr val="055685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2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2800" dirty="0" smtClean="0"/>
              <a:t>EASA - Why</a:t>
            </a:r>
            <a:r>
              <a:rPr lang="en-GB" sz="2800" dirty="0"/>
              <a:t>?</a:t>
            </a:r>
            <a:endParaRPr lang="en-GB" sz="2800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3"/>
            <a:ext cx="8713093" cy="51849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accent2"/>
                </a:solidFill>
              </a:rPr>
              <a:t>High &amp; uniform level of aviation safety ensured by: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	</a:t>
            </a:r>
            <a:r>
              <a:rPr lang="en-GB" sz="2400" b="1" dirty="0" smtClean="0">
                <a:solidFill>
                  <a:schemeClr val="accent2"/>
                </a:solidFill>
              </a:rPr>
              <a:t>European </a:t>
            </a:r>
            <a:r>
              <a:rPr lang="en-GB" sz="2400" b="1" dirty="0" smtClean="0">
                <a:solidFill>
                  <a:schemeClr val="accent2"/>
                </a:solidFill>
              </a:rPr>
              <a:t>aviation safety regulatory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accent2"/>
                </a:solidFill>
              </a:rPr>
              <a:t>establishing </a:t>
            </a:r>
            <a:r>
              <a:rPr lang="en-GB" sz="2000" b="1" dirty="0" smtClean="0">
                <a:solidFill>
                  <a:srgbClr val="FF0000"/>
                </a:solidFill>
              </a:rPr>
              <a:t>common safety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accent2"/>
                </a:solidFill>
              </a:rPr>
              <a:t>ensuring that products, services, persons and organisations </a:t>
            </a:r>
            <a:r>
              <a:rPr lang="en-GB" sz="2000" b="1" dirty="0" smtClean="0">
                <a:solidFill>
                  <a:srgbClr val="FF0000"/>
                </a:solidFill>
              </a:rPr>
              <a:t>comply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with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>
                <a:solidFill>
                  <a:schemeClr val="accent2"/>
                </a:solidFill>
              </a:rPr>
              <a:t>establishing independent safety regulator = </a:t>
            </a:r>
            <a:r>
              <a:rPr lang="en-GB" sz="2000" b="1" dirty="0">
                <a:solidFill>
                  <a:srgbClr val="FF0000"/>
                </a:solidFill>
              </a:rPr>
              <a:t>EASA</a:t>
            </a:r>
          </a:p>
          <a:p>
            <a:pPr eaLnBrk="1" hangingPunct="1">
              <a:lnSpc>
                <a:spcPct val="90000"/>
              </a:lnSpc>
            </a:pPr>
            <a:endParaRPr lang="en-GB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chemeClr val="accent2"/>
                </a:solidFill>
              </a:rPr>
              <a:t>EASA system </a:t>
            </a:r>
            <a:r>
              <a:rPr lang="en-GB" sz="2400" dirty="0" smtClean="0">
                <a:solidFill>
                  <a:schemeClr val="accent2"/>
                </a:solidFill>
              </a:rPr>
              <a:t>= </a:t>
            </a:r>
            <a:r>
              <a:rPr lang="en-GB" sz="2400" b="1" dirty="0" smtClean="0">
                <a:solidFill>
                  <a:srgbClr val="FF0000"/>
                </a:solidFill>
              </a:rPr>
              <a:t>shared roles </a:t>
            </a:r>
            <a:r>
              <a:rPr lang="en-GB" sz="2400" dirty="0" smtClean="0">
                <a:solidFill>
                  <a:schemeClr val="accent2"/>
                </a:solidFill>
              </a:rPr>
              <a:t>between Member States, Commission, EASA &amp; stakeholders</a:t>
            </a:r>
          </a:p>
          <a:p>
            <a:pPr lvl="1" eaLnBrk="1" hangingPunct="1">
              <a:lnSpc>
                <a:spcPct val="90000"/>
              </a:lnSpc>
            </a:pPr>
            <a:endParaRPr lang="en-GB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chemeClr val="accent2"/>
                </a:solidFill>
              </a:rPr>
              <a:t>Aviation system</a:t>
            </a:r>
            <a:r>
              <a:rPr lang="en-GB" sz="2400" dirty="0" smtClean="0">
                <a:solidFill>
                  <a:schemeClr val="accent2"/>
                </a:solidFill>
              </a:rPr>
              <a:t> behaves as a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accent2"/>
                </a:solidFill>
              </a:rPr>
              <a:t>progressive harmonisation of safety requirements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chemeClr val="accent2"/>
                </a:solidFill>
              </a:rPr>
              <a:t>Safe -&gt; </a:t>
            </a:r>
            <a:r>
              <a:rPr lang="en-GB" sz="2000" dirty="0" smtClean="0">
                <a:solidFill>
                  <a:schemeClr val="accent2"/>
                </a:solidFill>
              </a:rPr>
              <a:t>aircraft - operations</a:t>
            </a:r>
            <a:r>
              <a:rPr lang="en-GB" sz="1000" dirty="0" smtClean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- </a:t>
            </a:r>
            <a:r>
              <a:rPr lang="en-GB" sz="2000" dirty="0">
                <a:solidFill>
                  <a:schemeClr val="accent2"/>
                </a:solidFill>
              </a:rPr>
              <a:t>air traffic </a:t>
            </a:r>
            <a:r>
              <a:rPr lang="en-GB" sz="2000" dirty="0" smtClean="0">
                <a:solidFill>
                  <a:schemeClr val="accent2"/>
                </a:solidFill>
              </a:rPr>
              <a:t>- landing/take-off</a:t>
            </a:r>
          </a:p>
        </p:txBody>
      </p:sp>
    </p:spTree>
    <p:extLst>
      <p:ext uri="{BB962C8B-B14F-4D97-AF65-F5344CB8AC3E}">
        <p14:creationId xmlns:p14="http://schemas.microsoft.com/office/powerpoint/2010/main" val="41010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sz="2800" dirty="0"/>
              <a:t>The EU system</a:t>
            </a:r>
          </a:p>
        </p:txBody>
      </p:sp>
      <p:sp>
        <p:nvSpPr>
          <p:cNvPr id="53259" name="AutoShape 11" descr="Parliament"/>
          <p:cNvSpPr>
            <a:spLocks noChangeArrowheads="1"/>
          </p:cNvSpPr>
          <p:nvPr/>
        </p:nvSpPr>
        <p:spPr bwMode="auto">
          <a:xfrm>
            <a:off x="5652120" y="1052736"/>
            <a:ext cx="3492292" cy="2052488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3264" name="AutoShape 16" descr="council building"/>
          <p:cNvSpPr>
            <a:spLocks noChangeArrowheads="1"/>
          </p:cNvSpPr>
          <p:nvPr/>
        </p:nvSpPr>
        <p:spPr bwMode="auto">
          <a:xfrm>
            <a:off x="4716016" y="2420888"/>
            <a:ext cx="3744416" cy="2304256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3266" name="AutoShape 18" descr="Agency"/>
          <p:cNvSpPr>
            <a:spLocks noChangeArrowheads="1"/>
          </p:cNvSpPr>
          <p:nvPr/>
        </p:nvSpPr>
        <p:spPr bwMode="auto">
          <a:xfrm>
            <a:off x="5795834" y="4374778"/>
            <a:ext cx="3204864" cy="223257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196752"/>
            <a:ext cx="4608512" cy="5112568"/>
          </a:xfrm>
          <a:solidFill>
            <a:schemeClr val="bg1">
              <a:alpha val="70195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1800" b="1" dirty="0" smtClean="0"/>
              <a:t>EU Parliament</a:t>
            </a:r>
            <a:r>
              <a:rPr lang="hu-HU" sz="1800" b="1" dirty="0" smtClean="0"/>
              <a:t> </a:t>
            </a:r>
            <a:r>
              <a:rPr lang="en-GB" sz="1800" b="1" dirty="0" smtClean="0"/>
              <a:t>and Council</a:t>
            </a:r>
            <a:endParaRPr lang="en-GB" sz="1800" dirty="0"/>
          </a:p>
          <a:p>
            <a:pPr>
              <a:lnSpc>
                <a:spcPct val="80000"/>
              </a:lnSpc>
            </a:pPr>
            <a:r>
              <a:rPr lang="en-GB" sz="1800" dirty="0" smtClean="0"/>
              <a:t>Decide on powers </a:t>
            </a:r>
            <a:r>
              <a:rPr lang="en-GB" sz="1800" dirty="0"/>
              <a:t>transferred from </a:t>
            </a:r>
            <a:r>
              <a:rPr lang="en-GB" sz="1800" dirty="0" smtClean="0"/>
              <a:t>Member </a:t>
            </a:r>
            <a:r>
              <a:rPr lang="en-GB" sz="1800" dirty="0"/>
              <a:t>States to </a:t>
            </a:r>
            <a:r>
              <a:rPr lang="en-GB" sz="1800" dirty="0" smtClean="0"/>
              <a:t>EU</a:t>
            </a:r>
            <a:endParaRPr lang="en-GB" sz="1800" dirty="0"/>
          </a:p>
          <a:p>
            <a:pPr>
              <a:lnSpc>
                <a:spcPct val="80000"/>
              </a:lnSpc>
            </a:pPr>
            <a:r>
              <a:rPr lang="en-GB" sz="1800" dirty="0"/>
              <a:t>A</a:t>
            </a:r>
            <a:r>
              <a:rPr lang="en-GB" sz="1800" dirty="0" smtClean="0"/>
              <a:t>dopt Essential </a:t>
            </a:r>
            <a:r>
              <a:rPr lang="en-GB" sz="1800" dirty="0"/>
              <a:t>Requirements </a:t>
            </a:r>
            <a:r>
              <a:rPr lang="en-GB" sz="1800" dirty="0" smtClean="0"/>
              <a:t>as the safety </a:t>
            </a:r>
            <a:r>
              <a:rPr lang="en-GB" sz="1800" dirty="0" smtClean="0"/>
              <a:t>objectives </a:t>
            </a:r>
            <a:r>
              <a:rPr lang="en-GB" sz="1800" dirty="0" smtClean="0"/>
              <a:t>‘by law’</a:t>
            </a:r>
            <a:endParaRPr lang="en-GB" sz="1800" dirty="0"/>
          </a:p>
          <a:p>
            <a:pPr>
              <a:lnSpc>
                <a:spcPct val="80000"/>
              </a:lnSpc>
            </a:pPr>
            <a:endParaRPr lang="en-GB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b="1" dirty="0" smtClean="0"/>
              <a:t>EU Commission</a:t>
            </a:r>
            <a:endParaRPr lang="en-GB" sz="1800" dirty="0"/>
          </a:p>
          <a:p>
            <a:pPr>
              <a:lnSpc>
                <a:spcPct val="80000"/>
              </a:lnSpc>
            </a:pPr>
            <a:r>
              <a:rPr lang="en-GB" sz="1800" dirty="0"/>
              <a:t>A</a:t>
            </a:r>
            <a:r>
              <a:rPr lang="en-GB" sz="1800" dirty="0" smtClean="0"/>
              <a:t>dopts </a:t>
            </a:r>
            <a:r>
              <a:rPr lang="en-GB" sz="1800" dirty="0"/>
              <a:t>standards for implementing </a:t>
            </a:r>
            <a:r>
              <a:rPr lang="en-GB" sz="1800" dirty="0" smtClean="0"/>
              <a:t>Essential </a:t>
            </a:r>
            <a:r>
              <a:rPr lang="en-GB" sz="1800" dirty="0"/>
              <a:t>R</a:t>
            </a:r>
            <a:r>
              <a:rPr lang="en-GB" sz="1800" dirty="0" smtClean="0"/>
              <a:t>equirements</a:t>
            </a:r>
            <a:endParaRPr lang="en-GB" sz="1800" dirty="0"/>
          </a:p>
          <a:p>
            <a:pPr>
              <a:lnSpc>
                <a:spcPct val="80000"/>
              </a:lnSpc>
            </a:pPr>
            <a:endParaRPr lang="en-GB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b="1" dirty="0"/>
              <a:t>The Agency (EASA</a:t>
            </a:r>
            <a:r>
              <a:rPr lang="en-GB" sz="1800" b="1" dirty="0" smtClean="0"/>
              <a:t>)</a:t>
            </a:r>
            <a:endParaRPr lang="en-GB" sz="1800" dirty="0"/>
          </a:p>
          <a:p>
            <a:pPr>
              <a:lnSpc>
                <a:spcPct val="80000"/>
              </a:lnSpc>
            </a:pPr>
            <a:r>
              <a:rPr lang="en-GB" sz="1800" dirty="0"/>
              <a:t>Develops </a:t>
            </a:r>
            <a:r>
              <a:rPr lang="en-GB" sz="1800" dirty="0" smtClean="0"/>
              <a:t>proposals </a:t>
            </a:r>
            <a:r>
              <a:rPr lang="en-GB" sz="1800" dirty="0"/>
              <a:t>(“Opinions”) for </a:t>
            </a:r>
            <a:r>
              <a:rPr lang="en-GB" sz="1800" dirty="0" smtClean="0"/>
              <a:t>Essential </a:t>
            </a:r>
            <a:r>
              <a:rPr lang="en-GB" sz="1800" dirty="0"/>
              <a:t>R</a:t>
            </a:r>
            <a:r>
              <a:rPr lang="en-GB" sz="1800" dirty="0" smtClean="0"/>
              <a:t>equirements </a:t>
            </a:r>
            <a:r>
              <a:rPr lang="en-GB" sz="1800" dirty="0"/>
              <a:t>and implementing rules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A</a:t>
            </a:r>
            <a:r>
              <a:rPr lang="en-GB" sz="1800" dirty="0" smtClean="0"/>
              <a:t>dopts </a:t>
            </a:r>
            <a:r>
              <a:rPr lang="en-GB" sz="1800" dirty="0"/>
              <a:t>non-binding standards for </a:t>
            </a:r>
            <a:r>
              <a:rPr lang="en-GB" sz="1800" dirty="0" smtClean="0"/>
              <a:t>implementation and guidance</a:t>
            </a:r>
            <a:endParaRPr lang="en-GB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942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9" grpId="0" animBg="1"/>
      <p:bldP spid="53259" grpId="1" animBg="1"/>
      <p:bldP spid="53264" grpId="0" animBg="1"/>
      <p:bldP spid="53264" grpId="1" animBg="1"/>
      <p:bldP spid="532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dirty="0" smtClean="0">
                <a:solidFill>
                  <a:srgbClr val="FFFFFF"/>
                </a:solidFill>
              </a:rPr>
              <a:t>Who decides what?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50825" y="1340768"/>
            <a:ext cx="8696325" cy="4511675"/>
            <a:chOff x="158" y="1111"/>
            <a:chExt cx="5478" cy="2842"/>
          </a:xfrm>
        </p:grpSpPr>
        <p:sp>
          <p:nvSpPr>
            <p:cNvPr id="11269" name="Text Box 2"/>
            <p:cNvSpPr txBox="1">
              <a:spLocks noChangeArrowheads="1"/>
            </p:cNvSpPr>
            <p:nvPr/>
          </p:nvSpPr>
          <p:spPr bwMode="auto">
            <a:xfrm>
              <a:off x="288" y="1111"/>
              <a:ext cx="5184" cy="284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1313" defTabSz="457200" eaLnBrk="0" hangingPunct="0">
                <a:tabLst>
                  <a:tab pos="34290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1pPr>
              <a:lvl2pPr marL="742950" indent="-285750" defTabSz="457200" eaLnBrk="0" hangingPunct="0">
                <a:tabLst>
                  <a:tab pos="34290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2pPr>
              <a:lvl3pPr marL="1143000" indent="-228600" defTabSz="457200" eaLnBrk="0" hangingPunct="0">
                <a:tabLst>
                  <a:tab pos="34290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3pPr>
              <a:lvl4pPr marL="1600200" indent="-228600" defTabSz="457200" eaLnBrk="0" hangingPunct="0">
                <a:tabLst>
                  <a:tab pos="34290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4pPr>
              <a:lvl5pPr marL="2057400" indent="-228600" defTabSz="457200" eaLnBrk="0" hangingPunct="0">
                <a:tabLst>
                  <a:tab pos="34290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Char char="•"/>
                <a:tabLst>
                  <a:tab pos="34290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Char char="•"/>
                <a:tabLst>
                  <a:tab pos="34290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Char char="•"/>
                <a:tabLst>
                  <a:tab pos="34290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Char char="•"/>
                <a:tabLst>
                  <a:tab pos="34290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ts val="900"/>
                </a:spcBef>
                <a:buSzPct val="100000"/>
                <a:buFontTx/>
                <a:buNone/>
              </a:pPr>
              <a:r>
                <a:rPr lang="en-GB" sz="2400" b="1" dirty="0">
                  <a:solidFill>
                    <a:srgbClr val="FDB945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   </a:t>
              </a:r>
              <a:r>
                <a:rPr lang="en-GB" sz="2400" b="1" dirty="0">
                  <a:solidFill>
                    <a:schemeClr val="accent6">
                      <a:lumMod val="50000"/>
                    </a:schemeClr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Legislator</a:t>
              </a:r>
              <a:r>
                <a:rPr lang="en-GB" sz="2400" b="1" dirty="0">
                  <a:solidFill>
                    <a:srgbClr val="FDB945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	    </a:t>
              </a:r>
              <a:r>
                <a:rPr lang="en-GB" sz="2400" b="1" dirty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Commission	 </a:t>
              </a:r>
              <a:r>
                <a:rPr lang="en-GB" sz="2400" b="1" dirty="0">
                  <a:solidFill>
                    <a:srgbClr val="FDB945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        </a:t>
              </a:r>
              <a:r>
                <a:rPr lang="en-GB" sz="2400" b="1" dirty="0" smtClean="0">
                  <a:solidFill>
                    <a:srgbClr val="FDB945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EASA</a:t>
              </a:r>
              <a:endParaRPr lang="en-GB" sz="2400" b="1" dirty="0">
                <a:solidFill>
                  <a:srgbClr val="FDB945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endParaRPr>
            </a:p>
            <a:p>
              <a:pPr eaLnBrk="1" hangingPunct="1">
                <a:spcBef>
                  <a:spcPts val="900"/>
                </a:spcBef>
                <a:buClr>
                  <a:srgbClr val="FEB849"/>
                </a:buClr>
                <a:buSzPct val="100000"/>
                <a:buFont typeface="Wingdings" pitchFamily="2" charset="2"/>
                <a:buNone/>
              </a:pPr>
              <a:endParaRPr lang="en-GB" sz="2400" b="1" dirty="0">
                <a:solidFill>
                  <a:srgbClr val="FDB945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1270" name="Rectangle 3"/>
            <p:cNvSpPr>
              <a:spLocks noChangeArrowheads="1"/>
            </p:cNvSpPr>
            <p:nvPr/>
          </p:nvSpPr>
          <p:spPr bwMode="auto">
            <a:xfrm>
              <a:off x="158" y="1480"/>
              <a:ext cx="1769" cy="24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0000" tIns="46800" rIns="90000" bIns="46800" anchor="ctr"/>
            <a:lstStyle/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Transfer of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powers from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MSs </a:t>
              </a: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to </a:t>
              </a:r>
              <a:r>
                <a:rPr lang="en-GB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EC (in BR)</a:t>
              </a:r>
              <a:endPara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Lucida Sans Unicode" pitchFamily="34" charset="0"/>
                <a:cs typeface="Lucida Sans Unicode" pitchFamily="34" charset="0"/>
              </a:endParaRP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Lucida Sans Unicode" pitchFamily="34" charset="0"/>
                <a:cs typeface="Lucida Sans Unicode" pitchFamily="34" charset="0"/>
              </a:endParaRP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Essential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Requirements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(ER’s)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hu-HU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s</a:t>
              </a:r>
              <a:r>
                <a:rPr lang="en-GB" sz="24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pecifying</a:t>
              </a:r>
              <a:r>
                <a:rPr lang="en-GB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the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safety </a:t>
              </a:r>
              <a:r>
                <a:rPr lang="en-GB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objectives</a:t>
              </a:r>
              <a:endPara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1271" name="Rectangle 4"/>
            <p:cNvSpPr>
              <a:spLocks noChangeArrowheads="1"/>
            </p:cNvSpPr>
            <p:nvPr/>
          </p:nvSpPr>
          <p:spPr bwMode="auto">
            <a:xfrm>
              <a:off x="2064" y="1480"/>
              <a:ext cx="1746" cy="2420"/>
            </a:xfrm>
            <a:prstGeom prst="rect">
              <a:avLst/>
            </a:prstGeom>
            <a:solidFill>
              <a:srgbClr val="BBE0E3"/>
            </a:solidFill>
            <a:ln w="9360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0000" tIns="46800" rIns="90000" bIns="46800" anchor="ctr"/>
            <a:lstStyle/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Implementing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rules 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(</a:t>
              </a:r>
              <a:r>
                <a:rPr lang="en-GB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IRs</a:t>
              </a: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)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=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binding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standards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to implement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hu-HU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Lucida Sans Unicode" pitchFamily="34" charset="0"/>
                  <a:cs typeface="Lucida Sans Unicode" pitchFamily="34" charset="0"/>
                </a:rPr>
                <a:t>BR &amp; </a:t>
              </a:r>
              <a:r>
                <a:rPr lang="en-GB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ERs</a:t>
              </a:r>
              <a:endPara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Lucida Sans Unicode" pitchFamily="34" charset="0"/>
                <a:cs typeface="Lucida Sans Unicode" pitchFamily="34" charset="0"/>
              </a:endParaRP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400" dirty="0">
                <a:solidFill>
                  <a:srgbClr val="000000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1272" name="Rectangle 5"/>
            <p:cNvSpPr>
              <a:spLocks noChangeArrowheads="1"/>
            </p:cNvSpPr>
            <p:nvPr/>
          </p:nvSpPr>
          <p:spPr bwMode="auto">
            <a:xfrm>
              <a:off x="3939" y="1480"/>
              <a:ext cx="1697" cy="2420"/>
            </a:xfrm>
            <a:prstGeom prst="rect">
              <a:avLst/>
            </a:prstGeom>
            <a:solidFill>
              <a:srgbClr val="FDB945"/>
            </a:solidFill>
            <a:ln w="9360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0000" tIns="46800" rIns="90000" bIns="46800" anchor="ctr"/>
            <a:lstStyle/>
            <a:p>
              <a:pPr lvl="1"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endParaRPr lang="en-GB" sz="2400" dirty="0">
                <a:solidFill>
                  <a:srgbClr val="000000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endParaRP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CS, AMC, GM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=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non-binding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standards to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implement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GB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ERs </a:t>
              </a:r>
              <a:r>
                <a: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and </a:t>
              </a:r>
              <a:r>
                <a:rPr lang="en-GB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IRs</a:t>
              </a:r>
              <a:endPara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Lucida Sans Unicode" pitchFamily="34" charset="0"/>
                <a:cs typeface="Lucida Sans Unicode" pitchFamily="34" charset="0"/>
              </a:endParaRP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endParaRPr lang="en-GB" sz="2400" dirty="0">
                <a:solidFill>
                  <a:srgbClr val="000000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endParaRP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endParaRPr lang="en-GB" sz="2400" dirty="0">
                <a:solidFill>
                  <a:srgbClr val="000000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1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2800" dirty="0" smtClean="0"/>
              <a:t>EASA - Legal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smtClean="0">
                <a:solidFill>
                  <a:srgbClr val="FFFFFF"/>
                </a:solidFill>
              </a:rPr>
              <a:t>framework</a:t>
            </a:r>
          </a:p>
        </p:txBody>
      </p:sp>
      <p:graphicFrame>
        <p:nvGraphicFramePr>
          <p:cNvPr id="166949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043901"/>
              </p:ext>
            </p:extLst>
          </p:nvPr>
        </p:nvGraphicFramePr>
        <p:xfrm>
          <a:off x="539552" y="1628800"/>
          <a:ext cx="3709988" cy="381535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43025"/>
                <a:gridCol w="2366963"/>
              </a:tblGrid>
              <a:tr h="43239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5685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5685"/>
                          </a:solidFill>
                          <a:effectLst/>
                          <a:latin typeface="Verdana" pitchFamily="34" charset="0"/>
                        </a:rPr>
                        <a:t>Regulation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5685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5685"/>
                          </a:solidFill>
                          <a:effectLst/>
                          <a:latin typeface="Verdana" pitchFamily="34" charset="0"/>
                        </a:rPr>
                        <a:t>Initial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5685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5685"/>
                          </a:solidFill>
                          <a:effectLst/>
                          <a:latin typeface="Verdana" pitchFamily="34" charset="0"/>
                        </a:rPr>
                        <a:t>1592/2002/EC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5685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en-GB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55685"/>
                          </a:solidFill>
                          <a:effectLst/>
                          <a:latin typeface="Verdana" pitchFamily="34" charset="0"/>
                        </a:rPr>
                        <a:t>st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5685"/>
                          </a:solidFill>
                          <a:effectLst/>
                          <a:latin typeface="Verdana" pitchFamily="34" charset="0"/>
                        </a:rPr>
                        <a:t> ext.</a:t>
                      </a:r>
                    </a:p>
                  </a:txBody>
                  <a:tcPr marL="0" marR="0" marT="0" marB="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5685"/>
                          </a:solidFill>
                          <a:effectLst/>
                          <a:latin typeface="Verdana" pitchFamily="34" charset="0"/>
                        </a:rPr>
                        <a:t>216/2008/EC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en-GB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nd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 ext.</a:t>
                      </a:r>
                    </a:p>
                  </a:txBody>
                  <a:tcPr marL="0" marR="0" marT="0" marB="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1108/2009/EC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*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950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27463"/>
              </p:ext>
            </p:extLst>
          </p:nvPr>
        </p:nvGraphicFramePr>
        <p:xfrm>
          <a:off x="4427984" y="1628799"/>
          <a:ext cx="4295775" cy="3814739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295775"/>
              </a:tblGrid>
              <a:tr h="4317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5685"/>
                          </a:solidFill>
                          <a:effectLst/>
                          <a:latin typeface="Verdana" pitchFamily="34" charset="0"/>
                        </a:rPr>
                        <a:t>Competence</a:t>
                      </a:r>
                    </a:p>
                  </a:txBody>
                  <a:tcPr marL="0" marR="0" marT="0" marB="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5685"/>
                          </a:solidFill>
                          <a:effectLst/>
                          <a:latin typeface="Verdana" pitchFamily="34" charset="0"/>
                        </a:rPr>
                        <a:t>Airworthiness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5685"/>
                          </a:solidFill>
                          <a:effectLst/>
                          <a:latin typeface="Verdana" pitchFamily="34" charset="0"/>
                        </a:rPr>
                        <a:t>Environmental Compatibility</a:t>
                      </a:r>
                    </a:p>
                  </a:txBody>
                  <a:tcPr marL="0" marR="0" marT="0" marB="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5685"/>
                          </a:solidFill>
                          <a:effectLst/>
                          <a:latin typeface="Verdana" pitchFamily="34" charset="0"/>
                        </a:rPr>
                        <a:t>Flight Crew Licensing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5685"/>
                          </a:solidFill>
                          <a:effectLst/>
                          <a:latin typeface="Verdana" pitchFamily="34" charset="0"/>
                        </a:rPr>
                        <a:t>Operation of Aircraft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5685"/>
                          </a:solidFill>
                          <a:effectLst/>
                          <a:latin typeface="Verdana" pitchFamily="34" charset="0"/>
                        </a:rPr>
                        <a:t>Safety of 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5685"/>
                          </a:solidFill>
                          <a:effectLst/>
                          <a:latin typeface="Verdana" pitchFamily="34" charset="0"/>
                        </a:rPr>
                        <a:t>3rd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5685"/>
                          </a:solidFill>
                          <a:effectLst/>
                          <a:latin typeface="Verdana" pitchFamily="34" charset="0"/>
                        </a:rPr>
                        <a:t>country aircraft</a:t>
                      </a:r>
                    </a:p>
                  </a:txBody>
                  <a:tcPr marL="0" marR="0" marT="0" marB="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Safety of Aerodromes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and ATM/ANS</a:t>
                      </a:r>
                    </a:p>
                  </a:txBody>
                  <a:tcPr marL="0" marR="0" marT="0" marB="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467544" y="56612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rgbClr val="002060"/>
                </a:solidFill>
              </a:rPr>
              <a:t>*</a:t>
            </a:r>
            <a:r>
              <a:rPr lang="en-US" sz="2000" i="1" dirty="0" smtClean="0">
                <a:solidFill>
                  <a:srgbClr val="002060"/>
                </a:solidFill>
              </a:rPr>
              <a:t>Entered </a:t>
            </a:r>
            <a:r>
              <a:rPr lang="en-US" sz="2000" i="1" dirty="0">
                <a:solidFill>
                  <a:srgbClr val="002060"/>
                </a:solidFill>
              </a:rPr>
              <a:t>into force on 14 December 2009</a:t>
            </a:r>
          </a:p>
        </p:txBody>
      </p:sp>
    </p:spTree>
    <p:extLst>
      <p:ext uri="{BB962C8B-B14F-4D97-AF65-F5344CB8AC3E}">
        <p14:creationId xmlns:p14="http://schemas.microsoft.com/office/powerpoint/2010/main" val="32438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2800" dirty="0">
                <a:solidFill>
                  <a:srgbClr val="FFFFFF"/>
                </a:solidFill>
              </a:rPr>
              <a:t>EASA </a:t>
            </a:r>
            <a:r>
              <a:rPr lang="en-GB" sz="2800" dirty="0" smtClean="0">
                <a:solidFill>
                  <a:srgbClr val="FFFFFF"/>
                </a:solidFill>
              </a:rPr>
              <a:t>system – ‘Key </a:t>
            </a:r>
            <a:r>
              <a:rPr lang="en-GB" sz="2800" dirty="0" smtClean="0">
                <a:solidFill>
                  <a:srgbClr val="FFFFFF"/>
                </a:solidFill>
              </a:rPr>
              <a:t>players’</a:t>
            </a:r>
            <a:endParaRPr lang="en-GB" sz="2800" dirty="0" smtClean="0">
              <a:solidFill>
                <a:srgbClr val="FFFFFF"/>
              </a:solidFill>
            </a:endParaRP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106783" y="1038857"/>
            <a:ext cx="8939209" cy="5328071"/>
            <a:chOff x="60" y="998"/>
            <a:chExt cx="5037" cy="292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252" name="AutoShape 8"/>
            <p:cNvSpPr>
              <a:spLocks noChangeArrowheads="1"/>
            </p:cNvSpPr>
            <p:nvPr/>
          </p:nvSpPr>
          <p:spPr bwMode="auto">
            <a:xfrm rot="16200000">
              <a:off x="3594" y="1910"/>
              <a:ext cx="899" cy="437"/>
            </a:xfrm>
            <a:prstGeom prst="rightArrow">
              <a:avLst>
                <a:gd name="adj1" fmla="val 50000"/>
                <a:gd name="adj2" fmla="val 4715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36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anchor="ctr"/>
            <a:lstStyle/>
            <a:p>
              <a:pPr algn="ctr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sz="1800" dirty="0" err="1" smtClean="0">
                  <a:solidFill>
                    <a:schemeClr val="bg1"/>
                  </a:solidFill>
                  <a:latin typeface="+mn-lt"/>
                  <a:ea typeface="Lucida Sans Unicode" pitchFamily="34" charset="0"/>
                  <a:cs typeface="Lucida Sans Unicode" pitchFamily="34" charset="0"/>
                </a:rPr>
                <a:t>Comitology</a:t>
              </a:r>
              <a:endParaRPr lang="en-GB" sz="1800" dirty="0">
                <a:solidFill>
                  <a:schemeClr val="bg1"/>
                </a:solidFill>
                <a:latin typeface="+mn-lt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0255" name="Text Box 1"/>
            <p:cNvSpPr txBox="1">
              <a:spLocks noChangeArrowheads="1"/>
            </p:cNvSpPr>
            <p:nvPr/>
          </p:nvSpPr>
          <p:spPr bwMode="auto">
            <a:xfrm>
              <a:off x="417" y="998"/>
              <a:ext cx="4260" cy="638"/>
            </a:xfrm>
            <a:prstGeom prst="roundRect">
              <a:avLst/>
            </a:prstGeom>
            <a:solidFill>
              <a:srgbClr val="0099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GB" sz="2400" b="1" dirty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EU </a:t>
              </a:r>
              <a:r>
                <a:rPr lang="en-GB" sz="2400" b="1" dirty="0" smtClean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COMMISSION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None/>
              </a:pPr>
              <a:r>
                <a:rPr lang="en-GB" sz="2000" dirty="0" smtClean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Adopts implementing rules</a:t>
              </a:r>
              <a:r>
                <a:rPr lang="hu-HU" sz="1800" dirty="0" smtClean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 &amp;</a:t>
              </a:r>
              <a:endParaRPr lang="en-GB" sz="1800" dirty="0" smtClean="0">
                <a:solidFill>
                  <a:srgbClr val="000000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endParaRP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None/>
              </a:pPr>
              <a:r>
                <a:rPr lang="en-GB" sz="1800" dirty="0" smtClean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e</a:t>
              </a:r>
              <a:r>
                <a:rPr lang="en-GB" sz="1800" dirty="0" smtClean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nforcement </a:t>
              </a: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measures</a:t>
              </a:r>
            </a:p>
          </p:txBody>
        </p:sp>
        <p:sp>
          <p:nvSpPr>
            <p:cNvPr id="10256" name="Text Box 2"/>
            <p:cNvSpPr txBox="1">
              <a:spLocks noChangeArrowheads="1"/>
            </p:cNvSpPr>
            <p:nvPr/>
          </p:nvSpPr>
          <p:spPr bwMode="auto">
            <a:xfrm>
              <a:off x="3242" y="2589"/>
              <a:ext cx="1855" cy="133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GB" sz="2400" b="1" dirty="0" smtClean="0">
                  <a:solidFill>
                    <a:srgbClr val="000000"/>
                  </a:solidFill>
                  <a:latin typeface="Tahoma" charset="0"/>
                  <a:ea typeface="Lucida Sans Unicode" pitchFamily="34" charset="0"/>
                  <a:cs typeface="Lucida Sans Unicode" pitchFamily="34" charset="0"/>
                </a:rPr>
                <a:t>STATES</a:t>
              </a:r>
              <a:endParaRPr lang="en-GB" sz="2400" b="1" dirty="0">
                <a:solidFill>
                  <a:srgbClr val="000000"/>
                </a:solidFill>
                <a:latin typeface="Tahoma" charset="0"/>
                <a:ea typeface="Lucida Sans Unicode" pitchFamily="34" charset="0"/>
                <a:cs typeface="Lucida Sans Unicode" pitchFamily="34" charset="0"/>
              </a:endParaRPr>
            </a:p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ahoma" charset="0"/>
                <a:buChar char="•"/>
              </a:pPr>
              <a:r>
                <a:rPr lang="en-GB" sz="2000" dirty="0">
                  <a:solidFill>
                    <a:srgbClr val="000000"/>
                  </a:solidFill>
                  <a:latin typeface="Tahoma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r>
                <a:rPr lang="en-GB" sz="1800" dirty="0">
                  <a:solidFill>
                    <a:srgbClr val="000000"/>
                  </a:solidFill>
                  <a:latin typeface="Tahoma" charset="0"/>
                  <a:ea typeface="Lucida Sans Unicode" pitchFamily="34" charset="0"/>
                  <a:cs typeface="Lucida Sans Unicode" pitchFamily="34" charset="0"/>
                </a:rPr>
                <a:t>Implement rules</a:t>
              </a:r>
            </a:p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ahoma" charset="0"/>
                <a:buChar char="•"/>
              </a:pPr>
              <a:r>
                <a:rPr lang="en-GB" sz="1800" dirty="0">
                  <a:solidFill>
                    <a:srgbClr val="000000"/>
                  </a:solidFill>
                  <a:latin typeface="Tahoma" charset="0"/>
                  <a:ea typeface="Lucida Sans Unicode" pitchFamily="34" charset="0"/>
                  <a:cs typeface="Lucida Sans Unicode" pitchFamily="34" charset="0"/>
                </a:rPr>
                <a:t> Issue (most) certificates</a:t>
              </a:r>
            </a:p>
            <a:p>
              <a:pPr ea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GB" sz="1800" dirty="0">
                  <a:solidFill>
                    <a:srgbClr val="000000"/>
                  </a:solidFill>
                  <a:latin typeface="Tahoma" charset="0"/>
                  <a:ea typeface="Lucida Sans Unicode" pitchFamily="34" charset="0"/>
                  <a:cs typeface="Lucida Sans Unicode" pitchFamily="34" charset="0"/>
                </a:rPr>
                <a:t>and licences</a:t>
              </a:r>
            </a:p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ahoma" charset="0"/>
                <a:buChar char="•"/>
              </a:pPr>
              <a:r>
                <a:rPr lang="en-GB" sz="1800" dirty="0">
                  <a:solidFill>
                    <a:srgbClr val="000000"/>
                  </a:solidFill>
                  <a:latin typeface="Tahoma" charset="0"/>
                  <a:ea typeface="Lucida Sans Unicode" pitchFamily="34" charset="0"/>
                  <a:cs typeface="Lucida Sans Unicode" pitchFamily="34" charset="0"/>
                </a:rPr>
                <a:t> Oversee organisations</a:t>
              </a:r>
            </a:p>
            <a:p>
              <a:pPr ea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GB" sz="1800" dirty="0">
                  <a:solidFill>
                    <a:srgbClr val="000000"/>
                  </a:solidFill>
                  <a:latin typeface="Tahoma" charset="0"/>
                  <a:ea typeface="Lucida Sans Unicode" pitchFamily="34" charset="0"/>
                  <a:cs typeface="Lucida Sans Unicode" pitchFamily="34" charset="0"/>
                </a:rPr>
                <a:t>and personnel</a:t>
              </a:r>
            </a:p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ahoma" charset="0"/>
                <a:buChar char="•"/>
              </a:pPr>
              <a:r>
                <a:rPr lang="en-GB" sz="1800" dirty="0">
                  <a:solidFill>
                    <a:srgbClr val="000000"/>
                  </a:solidFill>
                  <a:latin typeface="Tahoma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Advise EASA </a:t>
              </a:r>
              <a:r>
                <a:rPr lang="en-GB" sz="1800" dirty="0" smtClean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(e.g. rulemaking groups)</a:t>
              </a:r>
              <a:endParaRPr lang="en-GB" sz="1800" dirty="0">
                <a:solidFill>
                  <a:srgbClr val="000000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0257" name="Text Box 3"/>
            <p:cNvSpPr txBox="1">
              <a:spLocks noChangeArrowheads="1"/>
            </p:cNvSpPr>
            <p:nvPr/>
          </p:nvSpPr>
          <p:spPr bwMode="auto">
            <a:xfrm>
              <a:off x="60" y="2648"/>
              <a:ext cx="1944" cy="11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55685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GB" sz="2400" b="1" dirty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EASA</a:t>
              </a:r>
            </a:p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Verdana" pitchFamily="34" charset="0"/>
                <a:buChar char="•"/>
              </a:pPr>
              <a:r>
                <a:rPr lang="en-GB" sz="2000" dirty="0" smtClean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Proposes IRs  (Opinions)</a:t>
              </a:r>
              <a:endParaRPr lang="en-GB" sz="1800" dirty="0">
                <a:solidFill>
                  <a:srgbClr val="000000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endParaRPr>
            </a:p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Verdana" pitchFamily="34" charset="0"/>
                <a:buChar char="•"/>
              </a:pPr>
              <a:r>
                <a:rPr lang="en-GB" sz="1800" dirty="0" smtClean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 Adopts - AMC, CS &amp; </a:t>
              </a: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GM</a:t>
              </a:r>
            </a:p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Verdana" pitchFamily="34" charset="0"/>
                <a:buChar char="•"/>
              </a:pPr>
              <a:r>
                <a:rPr lang="en-GB" sz="1800" dirty="0" smtClean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 Standardisation inspection</a:t>
              </a:r>
              <a:endParaRPr lang="en-GB" sz="1800" dirty="0">
                <a:solidFill>
                  <a:srgbClr val="000000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endParaRPr>
            </a:p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Verdana" pitchFamily="34" charset="0"/>
                <a:buChar char="•"/>
              </a:pP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 Issues (rarely</a:t>
              </a:r>
              <a:r>
                <a:rPr lang="en-GB" sz="1800" dirty="0" smtClean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) certificates</a:t>
              </a:r>
              <a:endParaRPr lang="en-GB" sz="1800" dirty="0">
                <a:solidFill>
                  <a:srgbClr val="000000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endParaRPr>
            </a:p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Verdana" pitchFamily="34" charset="0"/>
                <a:buChar char="•"/>
              </a:pP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 Assists States &amp; stake-  holders to apply the </a:t>
              </a:r>
              <a:r>
                <a:rPr lang="en-GB" sz="1800" dirty="0" smtClean="0">
                  <a:solidFill>
                    <a:srgbClr val="000000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rPr>
                <a:t>rules</a:t>
              </a:r>
            </a:p>
          </p:txBody>
        </p:sp>
        <p:sp>
          <p:nvSpPr>
            <p:cNvPr id="10258" name="AutoShape 4"/>
            <p:cNvSpPr>
              <a:spLocks noChangeArrowheads="1"/>
            </p:cNvSpPr>
            <p:nvPr/>
          </p:nvSpPr>
          <p:spPr bwMode="auto">
            <a:xfrm>
              <a:off x="2040" y="3290"/>
              <a:ext cx="1096" cy="381"/>
            </a:xfrm>
            <a:prstGeom prst="rightArrow">
              <a:avLst>
                <a:gd name="adj1" fmla="val 50000"/>
                <a:gd name="adj2" fmla="val 46667"/>
              </a:avLst>
            </a:prstGeom>
            <a:solidFill>
              <a:srgbClr val="FFFF00"/>
            </a:solidFill>
            <a:ln w="936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0000" tIns="46800" rIns="90000" bIns="46800" anchor="ctr"/>
            <a:lstStyle/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800" dirty="0">
                  <a:solidFill>
                    <a:srgbClr val="000000"/>
                  </a:solidFill>
                  <a:latin typeface="Tahoma" charset="0"/>
                  <a:ea typeface="Lucida Sans Unicode" pitchFamily="34" charset="0"/>
                  <a:cs typeface="Lucida Sans Unicode" pitchFamily="34" charset="0"/>
                </a:rPr>
                <a:t>Standardisation</a:t>
              </a:r>
            </a:p>
          </p:txBody>
        </p:sp>
        <p:sp>
          <p:nvSpPr>
            <p:cNvPr id="10259" name="AutoShape 5"/>
            <p:cNvSpPr>
              <a:spLocks noChangeArrowheads="1"/>
            </p:cNvSpPr>
            <p:nvPr/>
          </p:nvSpPr>
          <p:spPr bwMode="auto">
            <a:xfrm rot="10800000">
              <a:off x="2004" y="2931"/>
              <a:ext cx="1132" cy="381"/>
            </a:xfrm>
            <a:prstGeom prst="rightArrow">
              <a:avLst>
                <a:gd name="adj1" fmla="val 50000"/>
                <a:gd name="adj2" fmla="val 56506"/>
              </a:avLst>
            </a:prstGeom>
            <a:solidFill>
              <a:srgbClr val="FFFF00"/>
            </a:solidFill>
            <a:ln w="936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10800000" wrap="none" lIns="90000" tIns="46800" rIns="90000" bIns="46800" anchor="ctr"/>
            <a:lstStyle/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Tahoma" charset="0"/>
                  <a:ea typeface="Lucida Sans Unicode" pitchFamily="34" charset="0"/>
                  <a:cs typeface="Lucida Sans Unicode" pitchFamily="34" charset="0"/>
                </a:rPr>
                <a:t>MB/RAG/TAG</a:t>
              </a:r>
              <a:endParaRPr lang="fr-FR" sz="2000" dirty="0">
                <a:solidFill>
                  <a:srgbClr val="000000"/>
                </a:solidFill>
                <a:latin typeface="Tahoma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0260" name="AutoShape 6"/>
            <p:cNvSpPr>
              <a:spLocks noChangeArrowheads="1"/>
            </p:cNvSpPr>
            <p:nvPr/>
          </p:nvSpPr>
          <p:spPr bwMode="auto">
            <a:xfrm rot="16200000">
              <a:off x="431" y="1959"/>
              <a:ext cx="883" cy="342"/>
            </a:xfrm>
            <a:prstGeom prst="rightArrow">
              <a:avLst>
                <a:gd name="adj1" fmla="val 50000"/>
                <a:gd name="adj2" fmla="val 57922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36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0000" tIns="46800" rIns="90000" bIns="46800" anchor="ctr"/>
            <a:lstStyle/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800" dirty="0">
                  <a:solidFill>
                    <a:schemeClr val="bg1"/>
                  </a:solidFill>
                  <a:latin typeface="+mn-lt"/>
                  <a:ea typeface="Lucida Sans Unicode" pitchFamily="34" charset="0"/>
                  <a:cs typeface="Lucida Sans Unicode" pitchFamily="34" charset="0"/>
                </a:rPr>
                <a:t>Opinions</a:t>
              </a:r>
            </a:p>
          </p:txBody>
        </p:sp>
        <p:sp>
          <p:nvSpPr>
            <p:cNvPr id="10261" name="AutoShape 7"/>
            <p:cNvSpPr>
              <a:spLocks noChangeArrowheads="1"/>
            </p:cNvSpPr>
            <p:nvPr/>
          </p:nvSpPr>
          <p:spPr bwMode="auto">
            <a:xfrm rot="16200000">
              <a:off x="899" y="1961"/>
              <a:ext cx="858" cy="361"/>
            </a:xfrm>
            <a:prstGeom prst="rightArrow">
              <a:avLst>
                <a:gd name="adj1" fmla="val 50000"/>
                <a:gd name="adj2" fmla="val 4107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36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0000" tIns="46800" rIns="90000" bIns="46800" anchor="ctr"/>
            <a:lstStyle/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800" dirty="0">
                  <a:solidFill>
                    <a:schemeClr val="bg1"/>
                  </a:solidFill>
                  <a:latin typeface="+mn-lt"/>
                  <a:ea typeface="Lucida Sans Unicode" pitchFamily="34" charset="0"/>
                  <a:cs typeface="Lucida Sans Unicode" pitchFamily="34" charset="0"/>
                </a:rPr>
                <a:t>Reports</a:t>
              </a:r>
            </a:p>
          </p:txBody>
        </p:sp>
        <p:sp>
          <p:nvSpPr>
            <p:cNvPr id="10264" name="Rectangle 12"/>
            <p:cNvSpPr>
              <a:spLocks noChangeArrowheads="1"/>
            </p:cNvSpPr>
            <p:nvPr/>
          </p:nvSpPr>
          <p:spPr bwMode="auto">
            <a:xfrm>
              <a:off x="1995" y="2379"/>
              <a:ext cx="1247" cy="4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0000" tIns="46800" rIns="90000" bIns="46800" anchor="ctr"/>
            <a:lstStyle/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STAKEHOLDERS</a:t>
              </a:r>
            </a:p>
            <a:p>
              <a:pPr algn="ctr" defTabSz="457200">
                <a:spcBef>
                  <a:spcPct val="0"/>
                </a:spcBef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bg1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via SSCC</a:t>
              </a:r>
            </a:p>
          </p:txBody>
        </p:sp>
      </p:grpSp>
      <p:sp>
        <p:nvSpPr>
          <p:cNvPr id="2" name="Rounded Rectangle 1"/>
          <p:cNvSpPr/>
          <p:nvPr/>
        </p:nvSpPr>
        <p:spPr bwMode="auto">
          <a:xfrm>
            <a:off x="-1044624" y="1162596"/>
            <a:ext cx="914400" cy="9144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rgbClr val="055685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2"/>
  <p:tag name="ARTICULATE_PLAYLIST_ID" val="-1"/>
  <p:tag name="ARTICULATE_LOCK_SLIDE" val="0"/>
  <p:tag name="ARTICULATE_SLIDE_GUID" val="c3c84e76-d4b5-4cae-b1f1-46e6eb6e0f09"/>
  <p:tag name="ARTICULATE_SLIDE_NAV" val="5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8AC9"/>
      </a:accent1>
      <a:accent2>
        <a:srgbClr val="2D2D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spDef>
    <a:lnDef>
      <a:spPr bwMode="auto">
        <a:ln/>
        <a:ex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1840</Words>
  <Application>Microsoft Office PowerPoint</Application>
  <PresentationFormat>On-screen Show (4:3)</PresentationFormat>
  <Paragraphs>363</Paragraphs>
  <Slides>35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Default Design</vt:lpstr>
      <vt:lpstr>1_Default Design</vt:lpstr>
      <vt:lpstr>4_Default Design</vt:lpstr>
      <vt:lpstr>3_Default Design</vt:lpstr>
      <vt:lpstr>2_Default Design</vt:lpstr>
      <vt:lpstr>EASA ATM/ADR rulemaking  –  safety related personnel</vt:lpstr>
      <vt:lpstr>ATM/ADR rulemaking –  safety related personnel</vt:lpstr>
      <vt:lpstr>EASA - What is it?</vt:lpstr>
      <vt:lpstr>EASA - Organisation</vt:lpstr>
      <vt:lpstr>EASA - Why?</vt:lpstr>
      <vt:lpstr>The EU system</vt:lpstr>
      <vt:lpstr>Who decides what?</vt:lpstr>
      <vt:lpstr>EASA - Legal framework</vt:lpstr>
      <vt:lpstr>EASA system – ‘Key players’</vt:lpstr>
      <vt:lpstr>Total System Approach</vt:lpstr>
      <vt:lpstr>EASA - tasks in ATM</vt:lpstr>
      <vt:lpstr>ATM/ADR Rulemaking – risk-based approach</vt:lpstr>
      <vt:lpstr>ATCO licencing</vt:lpstr>
      <vt:lpstr>Current rules (EASA) – ATCO licencing</vt:lpstr>
      <vt:lpstr>ATCO licencing – by the law (BR)</vt:lpstr>
      <vt:lpstr>ATCO licencing – objectives …</vt:lpstr>
      <vt:lpstr>ATCO licensing rule - process</vt:lpstr>
      <vt:lpstr>ATCO licencing - major novelties</vt:lpstr>
      <vt:lpstr>ATCO licencing - structure of proposed rule</vt:lpstr>
      <vt:lpstr>ATCO licencing - next steps</vt:lpstr>
      <vt:lpstr>Approved ATCO Training Organisation (ATO)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ATSEPs</vt:lpstr>
      <vt:lpstr>ATSEPs – situation today</vt:lpstr>
      <vt:lpstr>ATSEPs – requirements</vt:lpstr>
      <vt:lpstr>Airport personnel</vt:lpstr>
      <vt:lpstr>Aerodrome personnel – by law (BR)</vt:lpstr>
      <vt:lpstr>Aerodrome personnel – requirements</vt:lpstr>
      <vt:lpstr>Aerodrome rules - process</vt:lpstr>
      <vt:lpstr>Thank you for your attention</vt:lpstr>
    </vt:vector>
  </TitlesOfParts>
  <Company>EASA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coxjani</dc:creator>
  <cp:lastModifiedBy>Myllarniemi Jussi</cp:lastModifiedBy>
  <cp:revision>442</cp:revision>
  <cp:lastPrinted>2012-03-13T08:10:13Z</cp:lastPrinted>
  <dcterms:created xsi:type="dcterms:W3CDTF">2010-09-14T11:53:54Z</dcterms:created>
  <dcterms:modified xsi:type="dcterms:W3CDTF">2012-11-14T20:42:11Z</dcterms:modified>
</cp:coreProperties>
</file>