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6E207-4F5A-4DD7-8B11-FCB41AB0588C}" type="datetimeFigureOut">
              <a:rPr lang="et-EE" smtClean="0"/>
              <a:pPr/>
              <a:t>15.11.2012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028FB-75D9-4122-8818-E3D9E0C2178B}" type="slidenum">
              <a:rPr lang="et-EE" smtClean="0"/>
              <a:pPr/>
              <a:t>‹#›</a:t>
            </a:fld>
            <a:endParaRPr lang="et-E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5200" dirty="0" smtClean="0"/>
              <a:t>PILOODIKOOLITUSEST</a:t>
            </a:r>
            <a:endParaRPr lang="et-EE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KALJU ALBERT</a:t>
            </a:r>
          </a:p>
          <a:p>
            <a:r>
              <a:rPr lang="et-E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PAKKER AVIO</a:t>
            </a:r>
            <a:endParaRPr lang="et-E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pPr lvl="4">
              <a:buNone/>
            </a:pPr>
            <a:r>
              <a:rPr lang="et-EE" sz="3600" b="1" dirty="0" smtClean="0"/>
              <a:t>			TÄNAN !</a:t>
            </a:r>
            <a:endParaRPr lang="et-EE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ÕPPIJA POOLT ISE TASUTAV PILOODIKOOLITUS </a:t>
            </a:r>
          </a:p>
          <a:p>
            <a:pPr>
              <a:buNone/>
            </a:pPr>
            <a:r>
              <a:rPr lang="et-EE" dirty="0" smtClean="0"/>
              <a:t>ATPL TEOORIA JA CPL(A)/IR/SEP/MEP/MCC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 smtClean="0"/>
              <a:t>PÄEVANE VORM		4 SEMESTRIT (2 aastat</a:t>
            </a:r>
          </a:p>
          <a:p>
            <a:pPr>
              <a:buNone/>
            </a:pPr>
            <a:r>
              <a:rPr lang="et-EE" dirty="0" smtClean="0"/>
              <a:t>(integreeritud õpe)	   </a:t>
            </a:r>
            <a:r>
              <a:rPr lang="et-EE" dirty="0" smtClean="0"/>
              <a:t>	 </a:t>
            </a:r>
            <a:r>
              <a:rPr lang="et-EE" dirty="0" smtClean="0"/>
              <a:t>tööpäevadel)</a:t>
            </a:r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	 2011 AASTAL 	ELA-s			1 õppija</a:t>
            </a:r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				PAKKER AVIOS	1 õppija</a:t>
            </a:r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	2012 AASTAL	ELA-s			1 õppija</a:t>
            </a:r>
            <a:endParaRPr lang="et-EE" dirty="0"/>
          </a:p>
          <a:p>
            <a:pPr>
              <a:buNone/>
            </a:pPr>
            <a:r>
              <a:rPr lang="et-EE" dirty="0" smtClean="0"/>
              <a:t>	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/>
              <a:t>	</a:t>
            </a:r>
            <a:endParaRPr lang="et-EE" dirty="0" smtClean="0"/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PÄEVANE VORM	3 SEMESTRIT (18 kuud (integreeritud õpe)	    vabadel päevadel)	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KAUGÕPPE VORM </a:t>
            </a:r>
          </a:p>
          <a:p>
            <a:pPr>
              <a:buNone/>
            </a:pPr>
            <a:r>
              <a:rPr lang="et-EE" dirty="0" smtClean="0"/>
              <a:t>(moodulõpe)				</a:t>
            </a:r>
          </a:p>
          <a:p>
            <a:pPr>
              <a:buNone/>
            </a:pPr>
            <a:r>
              <a:rPr lang="et-EE" dirty="0" smtClean="0"/>
              <a:t>	TEOORIA			3 SEMESTRIT (sessioonid)</a:t>
            </a:r>
          </a:p>
          <a:p>
            <a:pPr>
              <a:buNone/>
            </a:pPr>
            <a:r>
              <a:rPr lang="et-EE" dirty="0" smtClean="0"/>
              <a:t>	LENNUPRAKTIKA	</a:t>
            </a:r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Eelduseks erapiloodi (PPL) tase, kellel on ööpädevus ja lennatud kokku 124 lennutundi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/>
              <a:t>	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			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t-EE" dirty="0" smtClean="0"/>
          </a:p>
          <a:p>
            <a:pPr lvl="0">
              <a:buNone/>
            </a:pPr>
            <a:r>
              <a:rPr lang="et-EE" b="1" dirty="0" smtClean="0"/>
              <a:t>Ühemootorilise </a:t>
            </a:r>
            <a:r>
              <a:rPr lang="et-EE" b="1" dirty="0"/>
              <a:t>lennuki </a:t>
            </a:r>
            <a:r>
              <a:rPr lang="et-EE" b="1" dirty="0" smtClean="0"/>
              <a:t>instrumentaalpädevuse (</a:t>
            </a:r>
            <a:r>
              <a:rPr lang="et-EE" b="1" dirty="0"/>
              <a:t>SEP/IR(A</a:t>
            </a:r>
            <a:r>
              <a:rPr lang="et-EE" b="1" dirty="0" smtClean="0"/>
              <a:t>)) moodulkursus</a:t>
            </a:r>
          </a:p>
          <a:p>
            <a:pPr lvl="0">
              <a:buNone/>
            </a:pPr>
            <a:endParaRPr lang="et-EE" b="1" dirty="0" smtClean="0"/>
          </a:p>
          <a:p>
            <a:pPr lvl="0">
              <a:buNone/>
            </a:pPr>
            <a:r>
              <a:rPr lang="et-EE" b="1" dirty="0" smtClean="0"/>
              <a:t>				</a:t>
            </a:r>
          </a:p>
          <a:p>
            <a:pPr lvl="0">
              <a:buNone/>
            </a:pPr>
            <a:endParaRPr lang="et-EE" b="1" dirty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 </a:t>
            </a:r>
            <a:br>
              <a:rPr lang="et-EE" dirty="0" smtClean="0"/>
            </a:br>
            <a:r>
              <a:rPr lang="et-EE" b="1" dirty="0" smtClean="0"/>
              <a:t>        </a:t>
            </a: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3419872" y="3815683"/>
            <a:ext cx="1872208" cy="648072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b="1" dirty="0" smtClean="0">
                <a:solidFill>
                  <a:schemeClr val="tx1"/>
                </a:solidFill>
                <a:latin typeface="+mj-lt"/>
              </a:rPr>
              <a:t>50 tundi</a:t>
            </a:r>
            <a:endParaRPr lang="et-EE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7722" y="4782366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15 lennuk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4088" y="4781386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35 FNPT II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2369830" y="4473371"/>
            <a:ext cx="1260140" cy="308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5148064" y="4468442"/>
            <a:ext cx="1188132" cy="312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09718" y="3804094"/>
            <a:ext cx="2808312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+ eksam </a:t>
            </a:r>
            <a:r>
              <a:rPr lang="et-EE" sz="24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 tund</a:t>
            </a:r>
            <a:endParaRPr lang="et-EE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 smtClean="0"/>
          </a:p>
          <a:p>
            <a:pPr lvl="0">
              <a:buNone/>
            </a:pPr>
            <a:r>
              <a:rPr lang="et-EE" b="1" dirty="0" smtClean="0"/>
              <a:t>	Mitmemootorilise lennuki  (MEP(A)) moodulkursus</a:t>
            </a:r>
            <a:endParaRPr lang="et-EE" dirty="0" smtClean="0"/>
          </a:p>
          <a:p>
            <a:pPr>
              <a:buNone/>
            </a:pPr>
            <a:r>
              <a:rPr lang="et-EE" b="1" dirty="0" smtClean="0"/>
              <a:t> </a:t>
            </a:r>
            <a:r>
              <a:rPr lang="et-EE" dirty="0" smtClean="0"/>
              <a:t>			</a:t>
            </a:r>
          </a:p>
          <a:p>
            <a:pPr>
              <a:buNone/>
            </a:pPr>
            <a:r>
              <a:rPr lang="et-EE" b="1" dirty="0" smtClean="0"/>
              <a:t>			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2339752" y="3813968"/>
            <a:ext cx="1872208" cy="648072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b="1" dirty="0">
                <a:solidFill>
                  <a:schemeClr val="tx1"/>
                </a:solidFill>
                <a:latin typeface="+mj-lt"/>
              </a:rPr>
              <a:t>6</a:t>
            </a:r>
            <a:r>
              <a:rPr lang="et-EE" sz="3200" b="1" dirty="0" smtClean="0">
                <a:solidFill>
                  <a:schemeClr val="tx1"/>
                </a:solidFill>
                <a:latin typeface="+mj-lt"/>
              </a:rPr>
              <a:t> tundi</a:t>
            </a:r>
            <a:endParaRPr lang="et-EE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3804094"/>
            <a:ext cx="2808312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+ eksam </a:t>
            </a:r>
            <a:r>
              <a:rPr lang="et-EE" sz="24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 tund</a:t>
            </a:r>
            <a:endParaRPr lang="et-EE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t-EE" dirty="0" smtClean="0"/>
          </a:p>
          <a:p>
            <a:pPr lvl="0">
              <a:buNone/>
            </a:pPr>
            <a:r>
              <a:rPr lang="et-EE" b="1" dirty="0" smtClean="0"/>
              <a:t>	Mitmemootorilise lennuki  instrumentaalpädevuse             (MEP/IR(A)) moodulkursus</a:t>
            </a:r>
            <a:endParaRPr lang="et-EE" dirty="0" smtClean="0"/>
          </a:p>
          <a:p>
            <a:pPr>
              <a:buNone/>
            </a:pPr>
            <a:r>
              <a:rPr lang="et-EE" b="1" dirty="0" smtClean="0"/>
              <a:t>    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3419872" y="3815683"/>
            <a:ext cx="1872208" cy="648072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b="1" dirty="0" smtClean="0">
                <a:solidFill>
                  <a:schemeClr val="tx1"/>
                </a:solidFill>
                <a:latin typeface="+mj-lt"/>
              </a:rPr>
              <a:t>5 tundi</a:t>
            </a:r>
            <a:endParaRPr lang="et-EE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7722" y="4782366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 lennuk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781386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3 FNPT II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 flipH="1">
            <a:off x="2369830" y="4473371"/>
            <a:ext cx="1260140" cy="308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6" idx="0"/>
          </p:cNvCxnSpPr>
          <p:nvPr/>
        </p:nvCxnSpPr>
        <p:spPr>
          <a:xfrm>
            <a:off x="5148064" y="4468442"/>
            <a:ext cx="1188132" cy="312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09718" y="3804094"/>
            <a:ext cx="2808312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+ eksam </a:t>
            </a:r>
            <a:r>
              <a:rPr lang="et-EE" sz="24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t-EE" sz="2400" b="1" dirty="0" smtClean="0">
                <a:solidFill>
                  <a:schemeClr val="tx1"/>
                </a:solidFill>
                <a:latin typeface="+mj-lt"/>
              </a:rPr>
              <a:t> tund</a:t>
            </a:r>
            <a:endParaRPr lang="et-EE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t-EE" dirty="0" smtClean="0"/>
          </a:p>
          <a:p>
            <a:pPr lvl="0">
              <a:buNone/>
            </a:pPr>
            <a:r>
              <a:rPr lang="et-EE" b="1" dirty="0" smtClean="0"/>
              <a:t>	 Lennuki ametpiloodi (CPL(A)) moodulkursus</a:t>
            </a:r>
          </a:p>
          <a:p>
            <a:pPr>
              <a:buNone/>
            </a:pP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3419872" y="2996952"/>
            <a:ext cx="1872208" cy="648072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b="1" dirty="0" smtClean="0">
                <a:solidFill>
                  <a:schemeClr val="tx1"/>
                </a:solidFill>
                <a:latin typeface="+mj-lt"/>
              </a:rPr>
              <a:t>25 tundi</a:t>
            </a:r>
            <a:endParaRPr lang="et-EE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7722" y="3963635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20 lennuk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3962655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>
                <a:solidFill>
                  <a:schemeClr val="tx1"/>
                </a:solidFill>
                <a:latin typeface="+mj-lt"/>
              </a:rPr>
              <a:t>5</a:t>
            </a:r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5 FNPT II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 flipH="1">
            <a:off x="2369830" y="3654640"/>
            <a:ext cx="1260140" cy="308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6" idx="0"/>
          </p:cNvCxnSpPr>
          <p:nvPr/>
        </p:nvCxnSpPr>
        <p:spPr>
          <a:xfrm>
            <a:off x="5148064" y="3649711"/>
            <a:ext cx="1188132" cy="312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397722" y="4941168"/>
            <a:ext cx="1944216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>
                <a:solidFill>
                  <a:schemeClr val="tx1"/>
                </a:solidFill>
                <a:latin typeface="+mj-lt"/>
              </a:rPr>
              <a:t>5</a:t>
            </a:r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t-EE" sz="2000" b="1" dirty="0" smtClean="0">
                <a:solidFill>
                  <a:schemeClr val="tx1"/>
                </a:solidFill>
                <a:latin typeface="+mj-lt"/>
              </a:rPr>
              <a:t>tundi IFR</a:t>
            </a:r>
            <a:endParaRPr lang="et-EE" sz="20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29970" y="4941168"/>
            <a:ext cx="4974478" cy="936104"/>
          </a:xfrm>
          <a:prstGeom prst="rect">
            <a:avLst/>
          </a:prstGeom>
          <a:solidFill>
            <a:schemeClr val="bg1"/>
          </a:solidFill>
          <a:ln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5 </a:t>
            </a:r>
            <a:r>
              <a:rPr lang="et-EE" sz="2000" b="1" dirty="0" smtClean="0">
                <a:solidFill>
                  <a:schemeClr val="tx1"/>
                </a:solidFill>
                <a:latin typeface="+mj-lt"/>
              </a:rPr>
              <a:t>tundi muudetava sammuga propelleri ja sissetõmmatava telikuga</a:t>
            </a: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5" idx="2"/>
            <a:endCxn id="11" idx="0"/>
          </p:cNvCxnSpPr>
          <p:nvPr/>
        </p:nvCxnSpPr>
        <p:spPr>
          <a:xfrm>
            <a:off x="2369830" y="4539699"/>
            <a:ext cx="0" cy="40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3848" y="4539699"/>
            <a:ext cx="1512168" cy="40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PILOODIKOOLITUSEST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b="1" dirty="0" smtClean="0"/>
              <a:t>	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2771800" y="3429000"/>
            <a:ext cx="2952328" cy="576064"/>
          </a:xfrm>
          <a:prstGeom prst="rect">
            <a:avLst/>
          </a:prstGeom>
          <a:solidFill>
            <a:schemeClr val="bg1"/>
          </a:solidFill>
          <a:ln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 smtClean="0">
              <a:solidFill>
                <a:schemeClr val="tx1"/>
              </a:solidFill>
            </a:endParaRPr>
          </a:p>
          <a:p>
            <a:pPr algn="ctr"/>
            <a:r>
              <a:rPr lang="et-EE" sz="2800" b="1" dirty="0" smtClean="0">
                <a:solidFill>
                  <a:schemeClr val="tx1"/>
                </a:solidFill>
                <a:latin typeface="+mj-lt"/>
              </a:rPr>
              <a:t>20 tundi FNPT II</a:t>
            </a:r>
            <a:endParaRPr lang="et-EE" sz="28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276872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600" b="1" dirty="0" smtClean="0"/>
              <a:t>Meeskonna koostöökoolitus (MCC)</a:t>
            </a:r>
            <a:endParaRPr lang="et-EE" sz="2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93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PILOODIKOOLITUSEST</vt:lpstr>
      <vt:lpstr>PILOODIKOOLITUSEST</vt:lpstr>
      <vt:lpstr>PILOODIKOOLITUSEST</vt:lpstr>
      <vt:lpstr>PILOODIKOOLITUSEST</vt:lpstr>
      <vt:lpstr>PILOODIKOOLITUSEST</vt:lpstr>
      <vt:lpstr>PILOODIKOOLITUSEST</vt:lpstr>
      <vt:lpstr>PILOODIKOOLITUSEST</vt:lpstr>
      <vt:lpstr>PILOODIKOOLITUSEST</vt:lpstr>
      <vt:lpstr>PILOODIKOOLITUSEST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PILOODIKOOLITUSEST</dc:title>
  <dc:creator>kasutaja</dc:creator>
  <cp:lastModifiedBy>kasutaja</cp:lastModifiedBy>
  <cp:revision>25</cp:revision>
  <dcterms:created xsi:type="dcterms:W3CDTF">2012-11-13T07:26:24Z</dcterms:created>
  <dcterms:modified xsi:type="dcterms:W3CDTF">2012-11-15T09:18:56Z</dcterms:modified>
</cp:coreProperties>
</file>