
<file path=[Content_Types].xml><?xml version="1.0" encoding="utf-8"?>
<Types xmlns="http://schemas.openxmlformats.org/package/2006/content-types">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3"/>
  </p:notesMasterIdLst>
  <p:handoutMasterIdLst>
    <p:handoutMasterId r:id="rId14"/>
  </p:handoutMasterIdLst>
  <p:sldIdLst>
    <p:sldId id="256" r:id="rId2"/>
    <p:sldId id="258" r:id="rId3"/>
    <p:sldId id="292" r:id="rId4"/>
    <p:sldId id="287" r:id="rId5"/>
    <p:sldId id="288" r:id="rId6"/>
    <p:sldId id="289" r:id="rId7"/>
    <p:sldId id="290" r:id="rId8"/>
    <p:sldId id="291" r:id="rId9"/>
    <p:sldId id="293" r:id="rId10"/>
    <p:sldId id="294" r:id="rId11"/>
    <p:sldId id="286" r:id="rId12"/>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1CA"/>
    <a:srgbClr val="008DF6"/>
    <a:srgbClr val="003A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57" autoAdjust="0"/>
    <p:restoredTop sz="93489" autoAdjust="0"/>
  </p:normalViewPr>
  <p:slideViewPr>
    <p:cSldViewPr>
      <p:cViewPr>
        <p:scale>
          <a:sx n="130" d="100"/>
          <a:sy n="130" d="100"/>
        </p:scale>
        <p:origin x="-1062"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6" d="100"/>
          <a:sy n="96" d="100"/>
        </p:scale>
        <p:origin x="-2766" y="-11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22AAA3-A634-4BEE-8A20-6347798B5671}" type="doc">
      <dgm:prSet loTypeId="urn:microsoft.com/office/officeart/2005/8/layout/lProcess3" loCatId="process" qsTypeId="urn:microsoft.com/office/officeart/2005/8/quickstyle/3d1" qsCatId="3D" csTypeId="urn:microsoft.com/office/officeart/2005/8/colors/accent0_2" csCatId="mainScheme" phldr="1"/>
      <dgm:spPr/>
      <dgm:t>
        <a:bodyPr/>
        <a:lstStyle/>
        <a:p>
          <a:endParaRPr lang="et-EE"/>
        </a:p>
      </dgm:t>
    </dgm:pt>
    <dgm:pt modelId="{172DF3DC-0EA7-47CE-88D5-195CDA3606AE}">
      <dgm:prSet phldrT="[Text]" custT="1"/>
      <dgm:spPr/>
      <dgm:t>
        <a:bodyPr/>
        <a:lstStyle/>
        <a:p>
          <a:r>
            <a:rPr lang="en-GB" sz="1200" b="1" noProof="0" dirty="0" smtClean="0">
              <a:latin typeface="+mn-lt"/>
            </a:rPr>
            <a:t>Kick off</a:t>
          </a:r>
          <a:endParaRPr lang="en-GB" sz="1200" b="1" noProof="0" dirty="0">
            <a:latin typeface="+mn-lt"/>
          </a:endParaRPr>
        </a:p>
      </dgm:t>
    </dgm:pt>
    <dgm:pt modelId="{5CCB7182-519A-43F5-A0B6-AB46EF71328D}" type="parTrans" cxnId="{72B56FA1-C35A-4574-AE28-C2E58F4A576C}">
      <dgm:prSet/>
      <dgm:spPr/>
      <dgm:t>
        <a:bodyPr/>
        <a:lstStyle/>
        <a:p>
          <a:endParaRPr lang="et-EE"/>
        </a:p>
      </dgm:t>
    </dgm:pt>
    <dgm:pt modelId="{EEC154D6-09E9-4EEB-A83C-BDDA22A111DA}" type="sibTrans" cxnId="{72B56FA1-C35A-4574-AE28-C2E58F4A576C}">
      <dgm:prSet/>
      <dgm:spPr/>
      <dgm:t>
        <a:bodyPr/>
        <a:lstStyle/>
        <a:p>
          <a:endParaRPr lang="et-EE"/>
        </a:p>
      </dgm:t>
    </dgm:pt>
    <dgm:pt modelId="{6B266785-B5F3-4271-80CD-77DC827E6A3B}">
      <dgm:prSet phldrT="[Text]" custT="1"/>
      <dgm:spPr/>
      <dgm:t>
        <a:bodyPr/>
        <a:lstStyle/>
        <a:p>
          <a:r>
            <a:rPr lang="et-EE" sz="1200" b="1" dirty="0" smtClean="0">
              <a:latin typeface="+mn-lt"/>
            </a:rPr>
            <a:t>EETN TMA</a:t>
          </a:r>
          <a:endParaRPr lang="et-EE" sz="1200" b="1" dirty="0">
            <a:latin typeface="+mn-lt"/>
          </a:endParaRPr>
        </a:p>
      </dgm:t>
    </dgm:pt>
    <dgm:pt modelId="{D542EAAD-261D-4528-AD06-FF25C5B7D99E}" type="parTrans" cxnId="{36781973-90D4-41EF-B8B4-4D0311BFAB1F}">
      <dgm:prSet/>
      <dgm:spPr/>
      <dgm:t>
        <a:bodyPr/>
        <a:lstStyle/>
        <a:p>
          <a:endParaRPr lang="et-EE"/>
        </a:p>
      </dgm:t>
    </dgm:pt>
    <dgm:pt modelId="{7D36AF9D-6447-4D03-9269-2ED57F6FC634}" type="sibTrans" cxnId="{36781973-90D4-41EF-B8B4-4D0311BFAB1F}">
      <dgm:prSet/>
      <dgm:spPr/>
      <dgm:t>
        <a:bodyPr/>
        <a:lstStyle/>
        <a:p>
          <a:endParaRPr lang="et-EE"/>
        </a:p>
      </dgm:t>
    </dgm:pt>
    <dgm:pt modelId="{B854F47D-970F-4A00-BA86-D8D327267615}">
      <dgm:prSet phldrT="[Text]" custT="1"/>
      <dgm:spPr/>
      <dgm:t>
        <a:bodyPr/>
        <a:lstStyle/>
        <a:p>
          <a:r>
            <a:rPr lang="et-EE" sz="900" b="1" dirty="0" smtClean="0"/>
            <a:t>3.2014	</a:t>
          </a:r>
          <a:endParaRPr lang="et-EE" sz="900" b="1" dirty="0"/>
        </a:p>
      </dgm:t>
    </dgm:pt>
    <dgm:pt modelId="{36FC0C06-0BED-43BF-A287-E90EDD7E31F5}" type="parTrans" cxnId="{A118F414-11C7-40F7-97A4-A9CBC5A711E7}">
      <dgm:prSet/>
      <dgm:spPr/>
      <dgm:t>
        <a:bodyPr/>
        <a:lstStyle/>
        <a:p>
          <a:endParaRPr lang="et-EE"/>
        </a:p>
      </dgm:t>
    </dgm:pt>
    <dgm:pt modelId="{44F0A60E-1A66-475E-8B66-928CCA47EAA1}" type="sibTrans" cxnId="{A118F414-11C7-40F7-97A4-A9CBC5A711E7}">
      <dgm:prSet/>
      <dgm:spPr/>
      <dgm:t>
        <a:bodyPr/>
        <a:lstStyle/>
        <a:p>
          <a:endParaRPr lang="et-EE"/>
        </a:p>
      </dgm:t>
    </dgm:pt>
    <dgm:pt modelId="{8B55C4BD-79C8-4DEC-843A-AAC3C462A536}">
      <dgm:prSet phldrT="[Text]" custT="1"/>
      <dgm:spPr/>
      <dgm:t>
        <a:bodyPr/>
        <a:lstStyle/>
        <a:p>
          <a:pPr algn="l"/>
          <a:r>
            <a:rPr lang="et-EE" sz="1200" b="0" dirty="0" smtClean="0">
              <a:latin typeface="+mn-lt"/>
            </a:rPr>
            <a:t> </a:t>
          </a:r>
          <a:r>
            <a:rPr lang="en-GB" sz="1200" b="0" dirty="0" smtClean="0"/>
            <a:t>Expansion of Tallinn TMA and (establishment of </a:t>
          </a:r>
          <a:r>
            <a:rPr lang="et-EE" sz="1200" b="0" noProof="0" dirty="0" smtClean="0"/>
            <a:t>Ämari </a:t>
          </a:r>
          <a:r>
            <a:rPr lang="en-GB" sz="1200" b="0" dirty="0" smtClean="0"/>
            <a:t>CTR). </a:t>
          </a:r>
          <a:endParaRPr lang="et-EE" sz="1200" b="0" dirty="0" smtClean="0"/>
        </a:p>
        <a:p>
          <a:pPr algn="l"/>
          <a:r>
            <a:rPr lang="en-GB" sz="1200" b="0" dirty="0" smtClean="0"/>
            <a:t>Development of a common airspace concept of </a:t>
          </a:r>
          <a:r>
            <a:rPr lang="et-EE" sz="1200" b="0" noProof="0" dirty="0" smtClean="0"/>
            <a:t>Ämari</a:t>
          </a:r>
          <a:r>
            <a:rPr lang="en-GB" sz="1200" b="0" dirty="0" smtClean="0"/>
            <a:t> CTR and Tallinn TMA. </a:t>
          </a:r>
          <a:endParaRPr lang="et-EE" sz="1200" b="0" dirty="0">
            <a:latin typeface="+mn-lt"/>
          </a:endParaRPr>
        </a:p>
      </dgm:t>
    </dgm:pt>
    <dgm:pt modelId="{C8A0D31A-824A-4A06-9D30-B526AD9CB2FE}" type="parTrans" cxnId="{F8B28600-BFA7-4753-BCF2-92F840E688F2}">
      <dgm:prSet/>
      <dgm:spPr/>
      <dgm:t>
        <a:bodyPr/>
        <a:lstStyle/>
        <a:p>
          <a:endParaRPr lang="et-EE"/>
        </a:p>
      </dgm:t>
    </dgm:pt>
    <dgm:pt modelId="{0E3DCF31-FF04-404D-80A5-977DE38EBCB4}" type="sibTrans" cxnId="{F8B28600-BFA7-4753-BCF2-92F840E688F2}">
      <dgm:prSet/>
      <dgm:spPr/>
      <dgm:t>
        <a:bodyPr/>
        <a:lstStyle/>
        <a:p>
          <a:endParaRPr lang="et-EE"/>
        </a:p>
      </dgm:t>
    </dgm:pt>
    <dgm:pt modelId="{0DF2CC94-9184-418F-8BF7-DB5BD8448893}">
      <dgm:prSet phldrT="[Text]" custT="1"/>
      <dgm:spPr/>
      <dgm:t>
        <a:bodyPr/>
        <a:lstStyle/>
        <a:p>
          <a:pPr algn="ctr"/>
          <a:r>
            <a:rPr lang="en-GB" sz="1200" b="1" noProof="0" dirty="0" smtClean="0"/>
            <a:t>Procedures</a:t>
          </a:r>
          <a:endParaRPr lang="en-GB" sz="1200" b="1" noProof="0" dirty="0"/>
        </a:p>
      </dgm:t>
    </dgm:pt>
    <dgm:pt modelId="{849859D4-4FBF-42AF-879B-D86305FEC50C}" type="parTrans" cxnId="{40847030-80A8-4B0F-9E8D-00814CB376EB}">
      <dgm:prSet/>
      <dgm:spPr/>
      <dgm:t>
        <a:bodyPr/>
        <a:lstStyle/>
        <a:p>
          <a:endParaRPr lang="et-EE"/>
        </a:p>
      </dgm:t>
    </dgm:pt>
    <dgm:pt modelId="{B9B85A85-ECE9-4868-AEEF-092A19F5A7CD}" type="sibTrans" cxnId="{40847030-80A8-4B0F-9E8D-00814CB376EB}">
      <dgm:prSet/>
      <dgm:spPr/>
      <dgm:t>
        <a:bodyPr/>
        <a:lstStyle/>
        <a:p>
          <a:endParaRPr lang="et-EE"/>
        </a:p>
      </dgm:t>
    </dgm:pt>
    <dgm:pt modelId="{43DDF89A-A423-4B08-A582-D2B9BBFBC49D}">
      <dgm:prSet phldrT="[Text]" custT="1"/>
      <dgm:spPr/>
      <dgm:t>
        <a:bodyPr/>
        <a:lstStyle/>
        <a:p>
          <a:r>
            <a:rPr lang="et-EE" sz="900" b="1" dirty="0" smtClean="0"/>
            <a:t>10.2014</a:t>
          </a:r>
          <a:endParaRPr lang="et-EE" sz="900" b="1" dirty="0"/>
        </a:p>
      </dgm:t>
    </dgm:pt>
    <dgm:pt modelId="{BE17F4E8-961D-476C-98B0-05BDB498B598}" type="parTrans" cxnId="{B9A0D006-359D-40D1-89B4-9E63132263C3}">
      <dgm:prSet/>
      <dgm:spPr/>
      <dgm:t>
        <a:bodyPr/>
        <a:lstStyle/>
        <a:p>
          <a:endParaRPr lang="et-EE"/>
        </a:p>
      </dgm:t>
    </dgm:pt>
    <dgm:pt modelId="{E3B89BAA-A8F0-4B6C-83B7-22366FA0C007}" type="sibTrans" cxnId="{B9A0D006-359D-40D1-89B4-9E63132263C3}">
      <dgm:prSet/>
      <dgm:spPr/>
      <dgm:t>
        <a:bodyPr/>
        <a:lstStyle/>
        <a:p>
          <a:endParaRPr lang="et-EE"/>
        </a:p>
      </dgm:t>
    </dgm:pt>
    <dgm:pt modelId="{9070643E-634C-4162-8595-C7841F112B11}">
      <dgm:prSet phldrT="[Text]" custT="1"/>
      <dgm:spPr/>
      <dgm:t>
        <a:bodyPr/>
        <a:lstStyle/>
        <a:p>
          <a:pPr algn="l"/>
          <a:r>
            <a:rPr lang="et-EE" sz="1200" b="0" dirty="0" smtClean="0">
              <a:latin typeface="+mn-lt"/>
            </a:rPr>
            <a:t> </a:t>
          </a:r>
          <a:r>
            <a:rPr lang="en-GB" sz="1200" dirty="0" smtClean="0"/>
            <a:t>Development of air traffic control procedures for </a:t>
          </a:r>
          <a:r>
            <a:rPr lang="et-EE" sz="1200" noProof="0" dirty="0" smtClean="0"/>
            <a:t>Ämari</a:t>
          </a:r>
          <a:r>
            <a:rPr lang="en-GB" sz="1200" dirty="0" smtClean="0"/>
            <a:t> and </a:t>
          </a:r>
          <a:endParaRPr lang="et-EE" sz="1200" dirty="0" smtClean="0"/>
        </a:p>
        <a:p>
          <a:pPr algn="l"/>
          <a:r>
            <a:rPr lang="en-GB" sz="1200" dirty="0" smtClean="0"/>
            <a:t>updating ATS Procedures Manual</a:t>
          </a:r>
          <a:endParaRPr lang="et-EE" sz="1200" b="0" dirty="0">
            <a:latin typeface="+mn-lt"/>
          </a:endParaRPr>
        </a:p>
      </dgm:t>
    </dgm:pt>
    <dgm:pt modelId="{6ECEE992-18B3-43BE-ABE1-148472AE71DA}" type="parTrans" cxnId="{EC51AB32-267B-41E6-9435-D4F43316C9EC}">
      <dgm:prSet/>
      <dgm:spPr/>
      <dgm:t>
        <a:bodyPr/>
        <a:lstStyle/>
        <a:p>
          <a:endParaRPr lang="et-EE"/>
        </a:p>
      </dgm:t>
    </dgm:pt>
    <dgm:pt modelId="{03DA4592-10F9-4F27-95BA-F30A0E05457E}" type="sibTrans" cxnId="{EC51AB32-267B-41E6-9435-D4F43316C9EC}">
      <dgm:prSet/>
      <dgm:spPr/>
      <dgm:t>
        <a:bodyPr/>
        <a:lstStyle/>
        <a:p>
          <a:endParaRPr lang="et-EE"/>
        </a:p>
      </dgm:t>
    </dgm:pt>
    <dgm:pt modelId="{08EF867E-A465-44B3-83AE-B54D3BC17298}">
      <dgm:prSet/>
      <dgm:spPr/>
      <dgm:t>
        <a:bodyPr/>
        <a:lstStyle/>
        <a:p>
          <a:r>
            <a:rPr lang="et-EE" b="1" dirty="0" smtClean="0"/>
            <a:t>3.2015</a:t>
          </a:r>
          <a:endParaRPr lang="et-EE" b="1" dirty="0"/>
        </a:p>
      </dgm:t>
    </dgm:pt>
    <dgm:pt modelId="{5AD0710B-9383-4AAA-B914-E1FC7607ECDA}" type="parTrans" cxnId="{7F8FA0BB-0D05-4113-AD5D-DC0905E41A45}">
      <dgm:prSet/>
      <dgm:spPr/>
      <dgm:t>
        <a:bodyPr/>
        <a:lstStyle/>
        <a:p>
          <a:endParaRPr lang="et-EE"/>
        </a:p>
      </dgm:t>
    </dgm:pt>
    <dgm:pt modelId="{F07A2632-11B0-4BA2-804E-316A8B0C5108}" type="sibTrans" cxnId="{7F8FA0BB-0D05-4113-AD5D-DC0905E41A45}">
      <dgm:prSet/>
      <dgm:spPr/>
      <dgm:t>
        <a:bodyPr/>
        <a:lstStyle/>
        <a:p>
          <a:endParaRPr lang="et-EE"/>
        </a:p>
      </dgm:t>
    </dgm:pt>
    <dgm:pt modelId="{ED476644-31F1-48F7-9F9E-2758A40D4A7A}">
      <dgm:prSet custT="1"/>
      <dgm:spPr/>
      <dgm:t>
        <a:bodyPr/>
        <a:lstStyle/>
        <a:p>
          <a:pPr algn="l"/>
          <a:r>
            <a:rPr lang="en-GB" sz="1200" b="0" dirty="0" smtClean="0"/>
            <a:t>Training of Tallinn air traffic controllers (including theoretical and Simulator training).</a:t>
          </a:r>
          <a:endParaRPr lang="et-EE" sz="1200" b="0" dirty="0">
            <a:latin typeface="+mn-lt"/>
          </a:endParaRPr>
        </a:p>
      </dgm:t>
    </dgm:pt>
    <dgm:pt modelId="{F4CE7EB2-21B6-4C58-826F-3BF429A902D1}" type="parTrans" cxnId="{8D38A745-5211-400E-AE43-B9AD7A7FCC2A}">
      <dgm:prSet/>
      <dgm:spPr/>
      <dgm:t>
        <a:bodyPr/>
        <a:lstStyle/>
        <a:p>
          <a:endParaRPr lang="et-EE"/>
        </a:p>
      </dgm:t>
    </dgm:pt>
    <dgm:pt modelId="{27060AF8-57DC-4E5F-AFAD-F02E22C3F771}" type="sibTrans" cxnId="{8D38A745-5211-400E-AE43-B9AD7A7FCC2A}">
      <dgm:prSet/>
      <dgm:spPr/>
      <dgm:t>
        <a:bodyPr/>
        <a:lstStyle/>
        <a:p>
          <a:endParaRPr lang="et-EE"/>
        </a:p>
      </dgm:t>
    </dgm:pt>
    <dgm:pt modelId="{9C74EDAC-4EC7-4012-8E9D-543317C1E393}">
      <dgm:prSet custT="1"/>
      <dgm:spPr/>
      <dgm:t>
        <a:bodyPr/>
        <a:lstStyle/>
        <a:p>
          <a:r>
            <a:rPr lang="et-EE" sz="1200" b="1" dirty="0" smtClean="0"/>
            <a:t>CNS/ATM</a:t>
          </a:r>
          <a:endParaRPr lang="et-EE" sz="1200" b="1" dirty="0"/>
        </a:p>
      </dgm:t>
    </dgm:pt>
    <dgm:pt modelId="{EF978F08-3759-4999-B906-B51D0DA9799F}" type="parTrans" cxnId="{06EA5308-5A55-4842-AD13-8E54284510C4}">
      <dgm:prSet/>
      <dgm:spPr/>
      <dgm:t>
        <a:bodyPr/>
        <a:lstStyle/>
        <a:p>
          <a:endParaRPr lang="et-EE"/>
        </a:p>
      </dgm:t>
    </dgm:pt>
    <dgm:pt modelId="{57384744-CB8A-48F8-80B9-F9CDFD8ECED2}" type="sibTrans" cxnId="{06EA5308-5A55-4842-AD13-8E54284510C4}">
      <dgm:prSet/>
      <dgm:spPr/>
      <dgm:t>
        <a:bodyPr/>
        <a:lstStyle/>
        <a:p>
          <a:endParaRPr lang="et-EE"/>
        </a:p>
      </dgm:t>
    </dgm:pt>
    <dgm:pt modelId="{AD1E50F3-5D5F-4FB0-A81A-D41CCD40FFAC}">
      <dgm:prSet/>
      <dgm:spPr/>
      <dgm:t>
        <a:bodyPr/>
        <a:lstStyle/>
        <a:p>
          <a:r>
            <a:rPr lang="et-EE" b="1" dirty="0" smtClean="0"/>
            <a:t>2.2015</a:t>
          </a:r>
          <a:endParaRPr lang="et-EE" b="1" dirty="0"/>
        </a:p>
      </dgm:t>
    </dgm:pt>
    <dgm:pt modelId="{E2840665-6927-416F-B597-80770BB2564C}" type="parTrans" cxnId="{0D315543-F294-43E1-A9A3-221FD8760481}">
      <dgm:prSet/>
      <dgm:spPr/>
      <dgm:t>
        <a:bodyPr/>
        <a:lstStyle/>
        <a:p>
          <a:endParaRPr lang="et-EE"/>
        </a:p>
      </dgm:t>
    </dgm:pt>
    <dgm:pt modelId="{721B09EB-1293-4C0D-972B-267054D49A08}" type="sibTrans" cxnId="{0D315543-F294-43E1-A9A3-221FD8760481}">
      <dgm:prSet/>
      <dgm:spPr/>
      <dgm:t>
        <a:bodyPr/>
        <a:lstStyle/>
        <a:p>
          <a:endParaRPr lang="et-EE"/>
        </a:p>
      </dgm:t>
    </dgm:pt>
    <dgm:pt modelId="{FA809C42-5A84-4297-A953-AA1543B2F813}">
      <dgm:prSet custT="1"/>
      <dgm:spPr/>
      <dgm:t>
        <a:bodyPr/>
        <a:lstStyle/>
        <a:p>
          <a:pPr algn="l"/>
          <a:r>
            <a:rPr lang="et-EE" sz="1200" b="0" dirty="0" smtClean="0"/>
            <a:t> </a:t>
          </a:r>
          <a:r>
            <a:rPr lang="en-GB" sz="1200" dirty="0" smtClean="0"/>
            <a:t>Needs assessment and procurement of communication, navigation and surveillance systems as required for the cooperation Air Base ↔ EANS</a:t>
          </a:r>
          <a:r>
            <a:rPr lang="en-GB" sz="1200" noProof="0" dirty="0" smtClean="0"/>
            <a:t>. </a:t>
          </a:r>
          <a:endParaRPr lang="et-EE" sz="1200" noProof="0" dirty="0" smtClean="0"/>
        </a:p>
        <a:p>
          <a:pPr algn="l"/>
          <a:r>
            <a:rPr lang="en-GB" sz="1200" b="1" noProof="0" dirty="0" smtClean="0"/>
            <a:t>Configuration of new </a:t>
          </a:r>
          <a:r>
            <a:rPr lang="et-EE" sz="1200" b="1" dirty="0" smtClean="0"/>
            <a:t>APP </a:t>
          </a:r>
          <a:r>
            <a:rPr lang="en-GB" sz="1200" b="1" noProof="0" dirty="0" smtClean="0"/>
            <a:t>position</a:t>
          </a:r>
          <a:r>
            <a:rPr lang="et-EE" sz="1200" b="0" noProof="0" dirty="0" smtClean="0"/>
            <a:t>.</a:t>
          </a:r>
          <a:endParaRPr lang="en-GB" sz="1200" b="0" noProof="0" dirty="0"/>
        </a:p>
      </dgm:t>
    </dgm:pt>
    <dgm:pt modelId="{97EA88FF-9E8D-4726-9261-F234697B9F0C}" type="parTrans" cxnId="{C5D979B9-A9EC-4A12-9B89-DB7E2AEBCE9A}">
      <dgm:prSet/>
      <dgm:spPr/>
      <dgm:t>
        <a:bodyPr/>
        <a:lstStyle/>
        <a:p>
          <a:endParaRPr lang="et-EE"/>
        </a:p>
      </dgm:t>
    </dgm:pt>
    <dgm:pt modelId="{0E84696C-0A2B-4726-8B45-47D2D57E1AC3}" type="sibTrans" cxnId="{C5D979B9-A9EC-4A12-9B89-DB7E2AEBCE9A}">
      <dgm:prSet/>
      <dgm:spPr/>
      <dgm:t>
        <a:bodyPr/>
        <a:lstStyle/>
        <a:p>
          <a:endParaRPr lang="et-EE"/>
        </a:p>
      </dgm:t>
    </dgm:pt>
    <dgm:pt modelId="{CC691AB4-ED0B-4682-A25A-67036920975D}">
      <dgm:prSet custT="1"/>
      <dgm:spPr/>
      <dgm:t>
        <a:bodyPr/>
        <a:lstStyle/>
        <a:p>
          <a:r>
            <a:rPr lang="en-GB" sz="1200" b="1" noProof="0" dirty="0" smtClean="0"/>
            <a:t>Legal issues</a:t>
          </a:r>
          <a:endParaRPr lang="en-GB" sz="1200" b="1" noProof="0" dirty="0"/>
        </a:p>
      </dgm:t>
    </dgm:pt>
    <dgm:pt modelId="{1F3C957D-83A6-4113-A681-26624021ECCB}" type="parTrans" cxnId="{B33931D5-7EAB-479D-8257-FFB95C977956}">
      <dgm:prSet/>
      <dgm:spPr/>
      <dgm:t>
        <a:bodyPr/>
        <a:lstStyle/>
        <a:p>
          <a:endParaRPr lang="et-EE"/>
        </a:p>
      </dgm:t>
    </dgm:pt>
    <dgm:pt modelId="{745A6264-842E-40B1-B06F-B7CA3FDDE916}" type="sibTrans" cxnId="{B33931D5-7EAB-479D-8257-FFB95C977956}">
      <dgm:prSet/>
      <dgm:spPr/>
      <dgm:t>
        <a:bodyPr/>
        <a:lstStyle/>
        <a:p>
          <a:endParaRPr lang="et-EE"/>
        </a:p>
      </dgm:t>
    </dgm:pt>
    <dgm:pt modelId="{BCA7BBE4-56C6-4960-9DC4-19FFA1A9E58F}">
      <dgm:prSet phldrT="[Text]" custT="1"/>
      <dgm:spPr/>
      <dgm:t>
        <a:bodyPr/>
        <a:lstStyle/>
        <a:p>
          <a:pPr algn="ctr"/>
          <a:r>
            <a:rPr lang="et-EE" sz="900" b="1" noProof="0" dirty="0" smtClean="0"/>
            <a:t>10.</a:t>
          </a:r>
          <a:r>
            <a:rPr lang="en-GB" sz="900" b="1" noProof="0" dirty="0" smtClean="0"/>
            <a:t>2013</a:t>
          </a:r>
          <a:r>
            <a:rPr lang="et-EE" sz="900" b="1" noProof="0" dirty="0" smtClean="0"/>
            <a:t> </a:t>
          </a:r>
          <a:r>
            <a:rPr lang="en-GB" sz="900" b="1" noProof="0" dirty="0" smtClean="0"/>
            <a:t> </a:t>
          </a:r>
          <a:endParaRPr lang="en-GB" sz="900" b="1" noProof="0" dirty="0"/>
        </a:p>
      </dgm:t>
    </dgm:pt>
    <dgm:pt modelId="{58E502B3-1527-49F6-AAE6-CDB963470C2A}" type="parTrans" cxnId="{CAAA3E38-66DF-4DFE-BF24-6FEFFF130C40}">
      <dgm:prSet/>
      <dgm:spPr/>
      <dgm:t>
        <a:bodyPr/>
        <a:lstStyle/>
        <a:p>
          <a:endParaRPr lang="et-EE"/>
        </a:p>
      </dgm:t>
    </dgm:pt>
    <dgm:pt modelId="{77DF9CD9-4AEB-4CE6-BAF2-FB942C57580A}" type="sibTrans" cxnId="{CAAA3E38-66DF-4DFE-BF24-6FEFFF130C40}">
      <dgm:prSet/>
      <dgm:spPr/>
      <dgm:t>
        <a:bodyPr/>
        <a:lstStyle/>
        <a:p>
          <a:endParaRPr lang="et-EE"/>
        </a:p>
      </dgm:t>
    </dgm:pt>
    <dgm:pt modelId="{BD4850A2-892D-47C8-8EE1-BAFB52C3F35F}">
      <dgm:prSet custT="1"/>
      <dgm:spPr/>
      <dgm:t>
        <a:bodyPr/>
        <a:lstStyle/>
        <a:p>
          <a:r>
            <a:rPr lang="en-GB" sz="1200" b="1" noProof="0" dirty="0" smtClean="0"/>
            <a:t>AIP and charts</a:t>
          </a:r>
          <a:endParaRPr lang="en-GB" sz="1200" b="1" noProof="0" dirty="0"/>
        </a:p>
      </dgm:t>
    </dgm:pt>
    <dgm:pt modelId="{6F74748C-B2CF-473B-868B-4823F91AAACF}" type="parTrans" cxnId="{D120A19D-4990-4048-BBBF-169A71F9D7B9}">
      <dgm:prSet/>
      <dgm:spPr/>
      <dgm:t>
        <a:bodyPr/>
        <a:lstStyle/>
        <a:p>
          <a:endParaRPr lang="et-EE"/>
        </a:p>
      </dgm:t>
    </dgm:pt>
    <dgm:pt modelId="{B4C2D9E4-35B9-4289-A889-2F56347F418D}" type="sibTrans" cxnId="{D120A19D-4990-4048-BBBF-169A71F9D7B9}">
      <dgm:prSet/>
      <dgm:spPr/>
      <dgm:t>
        <a:bodyPr/>
        <a:lstStyle/>
        <a:p>
          <a:endParaRPr lang="et-EE"/>
        </a:p>
      </dgm:t>
    </dgm:pt>
    <dgm:pt modelId="{E9E42F95-9426-495A-A6D2-AD45115EB327}">
      <dgm:prSet/>
      <dgm:spPr/>
      <dgm:t>
        <a:bodyPr/>
        <a:lstStyle/>
        <a:p>
          <a:r>
            <a:rPr lang="et-EE" b="1" dirty="0" smtClean="0"/>
            <a:t>4.2015</a:t>
          </a:r>
          <a:endParaRPr lang="et-EE" b="1" dirty="0"/>
        </a:p>
      </dgm:t>
    </dgm:pt>
    <dgm:pt modelId="{9209DF97-54BA-4345-BDE8-86EFA02D64D4}" type="parTrans" cxnId="{4BF9C719-ABB5-4467-9C77-23438E65DBB4}">
      <dgm:prSet/>
      <dgm:spPr/>
      <dgm:t>
        <a:bodyPr/>
        <a:lstStyle/>
        <a:p>
          <a:endParaRPr lang="et-EE"/>
        </a:p>
      </dgm:t>
    </dgm:pt>
    <dgm:pt modelId="{C3BCD8F6-E54A-4242-B25F-6A5C8FDB3A6D}" type="sibTrans" cxnId="{4BF9C719-ABB5-4467-9C77-23438E65DBB4}">
      <dgm:prSet/>
      <dgm:spPr/>
      <dgm:t>
        <a:bodyPr/>
        <a:lstStyle/>
        <a:p>
          <a:endParaRPr lang="et-EE"/>
        </a:p>
      </dgm:t>
    </dgm:pt>
    <dgm:pt modelId="{C4E13FA5-6294-4208-B6F3-3F229E305DF0}">
      <dgm:prSet custT="1"/>
      <dgm:spPr/>
      <dgm:t>
        <a:bodyPr/>
        <a:lstStyle/>
        <a:p>
          <a:pPr algn="l"/>
          <a:r>
            <a:rPr lang="et-EE" sz="1200" b="0" dirty="0" smtClean="0"/>
            <a:t> </a:t>
          </a:r>
          <a:r>
            <a:rPr lang="en-GB" sz="1200" b="0" noProof="0" dirty="0" smtClean="0"/>
            <a:t>Contracts. </a:t>
          </a:r>
          <a:endParaRPr lang="et-EE" sz="1200" b="0" noProof="0" dirty="0" smtClean="0"/>
        </a:p>
        <a:p>
          <a:pPr algn="l"/>
          <a:r>
            <a:rPr lang="en-GB" sz="1200" b="0" noProof="0" dirty="0" smtClean="0"/>
            <a:t>Development </a:t>
          </a:r>
          <a:r>
            <a:rPr lang="en-GB" sz="1200" b="0" dirty="0" smtClean="0"/>
            <a:t>of the service package for Approach Control service at </a:t>
          </a:r>
          <a:r>
            <a:rPr lang="et-EE" sz="1200" b="0" noProof="0" dirty="0" smtClean="0"/>
            <a:t>Ämari </a:t>
          </a:r>
          <a:r>
            <a:rPr lang="en-GB" sz="1200" b="0" dirty="0" smtClean="0"/>
            <a:t>aerodrome.</a:t>
          </a:r>
          <a:endParaRPr lang="et-EE" sz="1200" b="0" dirty="0"/>
        </a:p>
      </dgm:t>
    </dgm:pt>
    <dgm:pt modelId="{D0FFCE45-9F37-4540-A8D1-9782D1E02AC0}" type="parTrans" cxnId="{4E4A8109-4ED9-492C-AE60-9E34796E7A8F}">
      <dgm:prSet/>
      <dgm:spPr/>
      <dgm:t>
        <a:bodyPr/>
        <a:lstStyle/>
        <a:p>
          <a:endParaRPr lang="et-EE"/>
        </a:p>
      </dgm:t>
    </dgm:pt>
    <dgm:pt modelId="{11E97A96-368D-4066-B56F-53883262FA53}" type="sibTrans" cxnId="{4E4A8109-4ED9-492C-AE60-9E34796E7A8F}">
      <dgm:prSet/>
      <dgm:spPr/>
      <dgm:t>
        <a:bodyPr/>
        <a:lstStyle/>
        <a:p>
          <a:endParaRPr lang="et-EE"/>
        </a:p>
      </dgm:t>
    </dgm:pt>
    <dgm:pt modelId="{5C99A22A-09C7-4E02-9EE7-71DD2D7DCAA9}">
      <dgm:prSet custT="1"/>
      <dgm:spPr/>
      <dgm:t>
        <a:bodyPr/>
        <a:lstStyle/>
        <a:p>
          <a:r>
            <a:rPr lang="en-GB" sz="1050" b="1" noProof="0" dirty="0" smtClean="0"/>
            <a:t>Implementation</a:t>
          </a:r>
          <a:endParaRPr lang="en-GB" sz="1050" b="1" noProof="0" dirty="0"/>
        </a:p>
      </dgm:t>
    </dgm:pt>
    <dgm:pt modelId="{8F240190-C6DB-49C6-8004-C2DAD07EBACB}" type="parTrans" cxnId="{FB65CBE9-A026-4794-AEEC-3F6B8BFCBCAA}">
      <dgm:prSet/>
      <dgm:spPr/>
      <dgm:t>
        <a:bodyPr/>
        <a:lstStyle/>
        <a:p>
          <a:endParaRPr lang="et-EE"/>
        </a:p>
      </dgm:t>
    </dgm:pt>
    <dgm:pt modelId="{BAE729A5-A861-4C40-8F90-0CC2F84247C9}" type="sibTrans" cxnId="{FB65CBE9-A026-4794-AEEC-3F6B8BFCBCAA}">
      <dgm:prSet/>
      <dgm:spPr/>
      <dgm:t>
        <a:bodyPr/>
        <a:lstStyle/>
        <a:p>
          <a:endParaRPr lang="et-EE"/>
        </a:p>
      </dgm:t>
    </dgm:pt>
    <dgm:pt modelId="{9654780D-8C2F-4BFC-9226-810D9E848E94}">
      <dgm:prSet/>
      <dgm:spPr/>
      <dgm:t>
        <a:bodyPr/>
        <a:lstStyle/>
        <a:p>
          <a:r>
            <a:rPr lang="et-EE" b="1" dirty="0" smtClean="0"/>
            <a:t>12.2014</a:t>
          </a:r>
          <a:endParaRPr lang="et-EE" b="1" dirty="0"/>
        </a:p>
      </dgm:t>
    </dgm:pt>
    <dgm:pt modelId="{358F9EFC-6772-4C3D-B935-B8C114AE0995}" type="parTrans" cxnId="{C291935D-62D3-49D6-99D9-37469EBFBAC7}">
      <dgm:prSet/>
      <dgm:spPr/>
      <dgm:t>
        <a:bodyPr/>
        <a:lstStyle/>
        <a:p>
          <a:endParaRPr lang="et-EE"/>
        </a:p>
      </dgm:t>
    </dgm:pt>
    <dgm:pt modelId="{76207548-D3A2-4255-A013-4AF58D7C50CB}" type="sibTrans" cxnId="{C291935D-62D3-49D6-99D9-37469EBFBAC7}">
      <dgm:prSet/>
      <dgm:spPr/>
      <dgm:t>
        <a:bodyPr/>
        <a:lstStyle/>
        <a:p>
          <a:endParaRPr lang="et-EE"/>
        </a:p>
      </dgm:t>
    </dgm:pt>
    <dgm:pt modelId="{2F59F02B-4B97-433C-B489-28E2FF524CEF}">
      <dgm:prSet custT="1"/>
      <dgm:spPr/>
      <dgm:t>
        <a:bodyPr/>
        <a:lstStyle/>
        <a:p>
          <a:pPr algn="l"/>
          <a:r>
            <a:rPr lang="en-GB" sz="1200" b="0" noProof="0" dirty="0" smtClean="0"/>
            <a:t> AIP changes, instrument flight procedure design, charts</a:t>
          </a:r>
          <a:endParaRPr lang="en-GB" sz="1200" b="0" noProof="0" dirty="0"/>
        </a:p>
      </dgm:t>
    </dgm:pt>
    <dgm:pt modelId="{0F8CCB89-2ACD-42BB-B6CA-71C6935DC3C9}" type="parTrans" cxnId="{A111FFEA-DA78-4E1E-941B-8C7E0A93E735}">
      <dgm:prSet/>
      <dgm:spPr/>
      <dgm:t>
        <a:bodyPr/>
        <a:lstStyle/>
        <a:p>
          <a:endParaRPr lang="et-EE"/>
        </a:p>
      </dgm:t>
    </dgm:pt>
    <dgm:pt modelId="{3634AD3D-26C4-4CAF-B871-3C72C0A08BF6}" type="sibTrans" cxnId="{A111FFEA-DA78-4E1E-941B-8C7E0A93E735}">
      <dgm:prSet/>
      <dgm:spPr/>
      <dgm:t>
        <a:bodyPr/>
        <a:lstStyle/>
        <a:p>
          <a:endParaRPr lang="et-EE"/>
        </a:p>
      </dgm:t>
    </dgm:pt>
    <dgm:pt modelId="{F7F6E0EC-1A60-446B-981F-D1610904459D}">
      <dgm:prSet custT="1"/>
      <dgm:spPr/>
      <dgm:t>
        <a:bodyPr/>
        <a:lstStyle/>
        <a:p>
          <a:r>
            <a:rPr lang="en-GB" sz="1200" b="1" noProof="0" dirty="0" smtClean="0"/>
            <a:t>Safety</a:t>
          </a:r>
          <a:endParaRPr lang="en-GB" sz="1200" b="1" noProof="0" dirty="0"/>
        </a:p>
      </dgm:t>
    </dgm:pt>
    <dgm:pt modelId="{6883A8A6-72A4-4B4D-B84B-274988C8F41C}" type="parTrans" cxnId="{881970BD-B095-45B1-96E6-C910D3141EC7}">
      <dgm:prSet/>
      <dgm:spPr/>
      <dgm:t>
        <a:bodyPr/>
        <a:lstStyle/>
        <a:p>
          <a:endParaRPr lang="et-EE"/>
        </a:p>
      </dgm:t>
    </dgm:pt>
    <dgm:pt modelId="{D550187E-3346-4F60-B64D-6D8CF41895D1}" type="sibTrans" cxnId="{881970BD-B095-45B1-96E6-C910D3141EC7}">
      <dgm:prSet/>
      <dgm:spPr/>
      <dgm:t>
        <a:bodyPr/>
        <a:lstStyle/>
        <a:p>
          <a:endParaRPr lang="et-EE"/>
        </a:p>
      </dgm:t>
    </dgm:pt>
    <dgm:pt modelId="{1E9A765D-589A-4712-B4CD-8B90CF8E1475}">
      <dgm:prSet/>
      <dgm:spPr/>
      <dgm:t>
        <a:bodyPr/>
        <a:lstStyle/>
        <a:p>
          <a:r>
            <a:rPr lang="et-EE" b="1" dirty="0" smtClean="0"/>
            <a:t>4.2015</a:t>
          </a:r>
          <a:endParaRPr lang="et-EE" b="1" dirty="0"/>
        </a:p>
      </dgm:t>
    </dgm:pt>
    <dgm:pt modelId="{3F41F0F8-A4FC-476A-804E-47544CFDDFB2}" type="parTrans" cxnId="{FDF69961-6057-4455-8A5B-5D68F2A6313F}">
      <dgm:prSet/>
      <dgm:spPr/>
      <dgm:t>
        <a:bodyPr/>
        <a:lstStyle/>
        <a:p>
          <a:endParaRPr lang="et-EE"/>
        </a:p>
      </dgm:t>
    </dgm:pt>
    <dgm:pt modelId="{58C12A3E-31EE-464B-92EE-1C1CA5EC2C44}" type="sibTrans" cxnId="{FDF69961-6057-4455-8A5B-5D68F2A6313F}">
      <dgm:prSet/>
      <dgm:spPr/>
      <dgm:t>
        <a:bodyPr/>
        <a:lstStyle/>
        <a:p>
          <a:endParaRPr lang="et-EE"/>
        </a:p>
      </dgm:t>
    </dgm:pt>
    <dgm:pt modelId="{D8767E4A-D802-42AC-8E32-06FE0BD1CBBC}">
      <dgm:prSet custT="1"/>
      <dgm:spPr/>
      <dgm:t>
        <a:bodyPr/>
        <a:lstStyle/>
        <a:p>
          <a:pPr algn="l"/>
          <a:r>
            <a:rPr lang="en-GB" sz="1200" b="0" dirty="0" smtClean="0"/>
            <a:t>Establishment of </a:t>
          </a:r>
          <a:r>
            <a:rPr lang="et-EE" sz="1200" b="0" noProof="0" dirty="0" smtClean="0"/>
            <a:t>Ämari </a:t>
          </a:r>
          <a:r>
            <a:rPr lang="en-GB" sz="1200" b="0" dirty="0" smtClean="0"/>
            <a:t>approach control service and implementation of the respective technical support at Tallinn air traffic control centre</a:t>
          </a:r>
          <a:endParaRPr lang="et-EE" sz="1200" b="0" dirty="0"/>
        </a:p>
      </dgm:t>
    </dgm:pt>
    <dgm:pt modelId="{7C71F031-7220-4247-9609-7FEA8AAF3206}" type="parTrans" cxnId="{B49EFA5B-2970-497B-A68B-57135177A7E7}">
      <dgm:prSet/>
      <dgm:spPr/>
      <dgm:t>
        <a:bodyPr/>
        <a:lstStyle/>
        <a:p>
          <a:endParaRPr lang="et-EE"/>
        </a:p>
      </dgm:t>
    </dgm:pt>
    <dgm:pt modelId="{BBAF46D2-FC84-4429-8AFB-3E4DCF0F4E09}" type="sibTrans" cxnId="{B49EFA5B-2970-497B-A68B-57135177A7E7}">
      <dgm:prSet/>
      <dgm:spPr/>
      <dgm:t>
        <a:bodyPr/>
        <a:lstStyle/>
        <a:p>
          <a:endParaRPr lang="et-EE"/>
        </a:p>
      </dgm:t>
    </dgm:pt>
    <dgm:pt modelId="{5B36721E-C9AB-4B32-8762-25FEBEC99E0F}">
      <dgm:prSet custT="1"/>
      <dgm:spPr/>
      <dgm:t>
        <a:bodyPr/>
        <a:lstStyle/>
        <a:p>
          <a:r>
            <a:rPr lang="en-GB" sz="800" b="1" noProof="0" dirty="0" smtClean="0"/>
            <a:t>Post implementation monitoring</a:t>
          </a:r>
          <a:endParaRPr lang="en-GB" sz="800" b="1" noProof="0" dirty="0"/>
        </a:p>
      </dgm:t>
    </dgm:pt>
    <dgm:pt modelId="{B919A9CF-5DC6-4CBE-B652-17E64CFC9A07}" type="parTrans" cxnId="{7E572040-5DB1-44B1-9353-6C1795306B8B}">
      <dgm:prSet/>
      <dgm:spPr/>
      <dgm:t>
        <a:bodyPr/>
        <a:lstStyle/>
        <a:p>
          <a:endParaRPr lang="et-EE"/>
        </a:p>
      </dgm:t>
    </dgm:pt>
    <dgm:pt modelId="{E3B9AB3B-D5BE-4376-B853-753B7D1D903F}" type="sibTrans" cxnId="{7E572040-5DB1-44B1-9353-6C1795306B8B}">
      <dgm:prSet/>
      <dgm:spPr/>
      <dgm:t>
        <a:bodyPr/>
        <a:lstStyle/>
        <a:p>
          <a:endParaRPr lang="et-EE"/>
        </a:p>
      </dgm:t>
    </dgm:pt>
    <dgm:pt modelId="{8C60E18A-0867-403F-9E37-36721D4DD5E6}">
      <dgm:prSet/>
      <dgm:spPr/>
      <dgm:t>
        <a:bodyPr/>
        <a:lstStyle/>
        <a:p>
          <a:r>
            <a:rPr lang="et-EE" b="1" dirty="0" smtClean="0"/>
            <a:t>2013-2015</a:t>
          </a:r>
          <a:endParaRPr lang="et-EE" b="1" dirty="0"/>
        </a:p>
      </dgm:t>
    </dgm:pt>
    <dgm:pt modelId="{85F8E7AF-5938-4830-92B3-CC70A42FF628}" type="parTrans" cxnId="{091AD64A-4D6D-4426-AE45-A49D3EA4A672}">
      <dgm:prSet/>
      <dgm:spPr/>
      <dgm:t>
        <a:bodyPr/>
        <a:lstStyle/>
        <a:p>
          <a:endParaRPr lang="et-EE"/>
        </a:p>
      </dgm:t>
    </dgm:pt>
    <dgm:pt modelId="{3CDE32B2-55CE-4B67-8803-015B41863E48}" type="sibTrans" cxnId="{091AD64A-4D6D-4426-AE45-A49D3EA4A672}">
      <dgm:prSet/>
      <dgm:spPr/>
      <dgm:t>
        <a:bodyPr/>
        <a:lstStyle/>
        <a:p>
          <a:endParaRPr lang="et-EE"/>
        </a:p>
      </dgm:t>
    </dgm:pt>
    <dgm:pt modelId="{54FF56DD-F3CD-40BC-8BF6-14230A07D102}">
      <dgm:prSet custT="1"/>
      <dgm:spPr/>
      <dgm:t>
        <a:bodyPr/>
        <a:lstStyle/>
        <a:p>
          <a:pPr algn="l"/>
          <a:r>
            <a:rPr lang="et-EE" sz="1200" b="0" noProof="0" dirty="0" smtClean="0"/>
            <a:t> </a:t>
          </a:r>
        </a:p>
        <a:p>
          <a:pPr algn="l"/>
          <a:r>
            <a:rPr lang="en-GB" sz="1200" b="0" noProof="0" dirty="0" smtClean="0"/>
            <a:t>8</a:t>
          </a:r>
          <a:r>
            <a:rPr lang="et-EE" sz="1200" b="0" noProof="0" dirty="0" smtClean="0"/>
            <a:t> </a:t>
          </a:r>
          <a:r>
            <a:rPr lang="en-GB" sz="1200" b="0" noProof="0" dirty="0" smtClean="0"/>
            <a:t>contributory risk assessments (equipment, procedures and </a:t>
          </a:r>
          <a:r>
            <a:rPr lang="et-EE" sz="1200" b="0" noProof="0" dirty="0" err="1" smtClean="0"/>
            <a:t>meteo</a:t>
          </a:r>
          <a:r>
            <a:rPr lang="et-EE" sz="1200" b="0" noProof="0" dirty="0" smtClean="0"/>
            <a:t>). </a:t>
          </a:r>
        </a:p>
        <a:p>
          <a:pPr algn="l"/>
          <a:r>
            <a:rPr lang="en-US" sz="1200" b="0" dirty="0" smtClean="0"/>
            <a:t>The safety assessment was reviewed periodically alongside with the project and 3 up to date versions where published.</a:t>
          </a:r>
          <a:endParaRPr lang="et-EE" sz="1200" b="0" noProof="0" dirty="0" smtClean="0"/>
        </a:p>
        <a:p>
          <a:pPr algn="l"/>
          <a:r>
            <a:rPr lang="et-EE" sz="1200" b="0" noProof="0" dirty="0" smtClean="0"/>
            <a:t> </a:t>
          </a:r>
          <a:endParaRPr lang="en-GB" sz="1200" b="0" noProof="0" dirty="0"/>
        </a:p>
      </dgm:t>
    </dgm:pt>
    <dgm:pt modelId="{ACB18B1D-3D2E-4A6C-8DE3-1FFBE326787B}" type="parTrans" cxnId="{A2CAD492-DDC2-4CF2-9F16-3E37A0687D98}">
      <dgm:prSet/>
      <dgm:spPr/>
      <dgm:t>
        <a:bodyPr/>
        <a:lstStyle/>
        <a:p>
          <a:endParaRPr lang="et-EE"/>
        </a:p>
      </dgm:t>
    </dgm:pt>
    <dgm:pt modelId="{100744A9-BB32-4BA8-92D9-F480E9BCD8A9}" type="sibTrans" cxnId="{A2CAD492-DDC2-4CF2-9F16-3E37A0687D98}">
      <dgm:prSet/>
      <dgm:spPr/>
      <dgm:t>
        <a:bodyPr/>
        <a:lstStyle/>
        <a:p>
          <a:endParaRPr lang="et-EE"/>
        </a:p>
      </dgm:t>
    </dgm:pt>
    <dgm:pt modelId="{CAFB8D5C-9C63-4EBE-9099-6A5048D4C834}">
      <dgm:prSet/>
      <dgm:spPr/>
      <dgm:t>
        <a:bodyPr/>
        <a:lstStyle/>
        <a:p>
          <a:r>
            <a:rPr lang="et-EE" b="1" dirty="0" smtClean="0"/>
            <a:t>30.04-30.08.2015</a:t>
          </a:r>
          <a:endParaRPr lang="et-EE" b="1" dirty="0"/>
        </a:p>
      </dgm:t>
    </dgm:pt>
    <dgm:pt modelId="{CEE05BFC-2088-474B-888C-24B943746633}" type="parTrans" cxnId="{1CC220F0-E817-4171-82B6-B5CEE20557B6}">
      <dgm:prSet/>
      <dgm:spPr/>
      <dgm:t>
        <a:bodyPr/>
        <a:lstStyle/>
        <a:p>
          <a:endParaRPr lang="et-EE"/>
        </a:p>
      </dgm:t>
    </dgm:pt>
    <dgm:pt modelId="{4131BAA0-B142-41C9-8015-218F364AE90D}" type="sibTrans" cxnId="{1CC220F0-E817-4171-82B6-B5CEE20557B6}">
      <dgm:prSet/>
      <dgm:spPr/>
      <dgm:t>
        <a:bodyPr/>
        <a:lstStyle/>
        <a:p>
          <a:endParaRPr lang="et-EE"/>
        </a:p>
      </dgm:t>
    </dgm:pt>
    <dgm:pt modelId="{8EE99ADC-4CE4-4806-8EC6-30798E046790}">
      <dgm:prSet custT="1"/>
      <dgm:spPr/>
      <dgm:t>
        <a:bodyPr/>
        <a:lstStyle/>
        <a:p>
          <a:pPr algn="l"/>
          <a:r>
            <a:rPr lang="en-GB" sz="1200" b="0" dirty="0" smtClean="0"/>
            <a:t>Implementation of 3NM separation minima and enabling use of ARR/DIR working configuration for reducing workload</a:t>
          </a:r>
          <a:r>
            <a:rPr lang="et-EE" sz="1200" b="0" dirty="0" smtClean="0"/>
            <a:t> and </a:t>
          </a:r>
          <a:r>
            <a:rPr lang="en-GB" sz="1200" b="0" noProof="0" dirty="0" smtClean="0"/>
            <a:t>increase the capacity  </a:t>
          </a:r>
          <a:r>
            <a:rPr lang="en-GB" sz="1200" b="0" dirty="0" smtClean="0"/>
            <a:t>at APP position has been successful and safe - the best proof of it is absence of flight occurrences relating to it.</a:t>
          </a:r>
          <a:endParaRPr lang="et-EE" sz="1200" b="0" dirty="0"/>
        </a:p>
      </dgm:t>
    </dgm:pt>
    <dgm:pt modelId="{52E06047-04B9-4A47-B9CD-D778121CA0AC}" type="parTrans" cxnId="{E02A1084-DD2F-46C7-8342-132073B049B7}">
      <dgm:prSet/>
      <dgm:spPr/>
      <dgm:t>
        <a:bodyPr/>
        <a:lstStyle/>
        <a:p>
          <a:endParaRPr lang="et-EE"/>
        </a:p>
      </dgm:t>
    </dgm:pt>
    <dgm:pt modelId="{6C2CE17E-0B08-4CEC-8647-AF2DB2A69F98}" type="sibTrans" cxnId="{E02A1084-DD2F-46C7-8342-132073B049B7}">
      <dgm:prSet/>
      <dgm:spPr/>
      <dgm:t>
        <a:bodyPr/>
        <a:lstStyle/>
        <a:p>
          <a:endParaRPr lang="et-EE"/>
        </a:p>
      </dgm:t>
    </dgm:pt>
    <dgm:pt modelId="{05EFD996-99D8-447F-9569-2F09D234E191}">
      <dgm:prSet custT="1"/>
      <dgm:spPr/>
      <dgm:t>
        <a:bodyPr/>
        <a:lstStyle/>
        <a:p>
          <a:r>
            <a:rPr lang="en-GB" sz="1200" b="1" noProof="0" dirty="0" smtClean="0"/>
            <a:t>Training</a:t>
          </a:r>
        </a:p>
      </dgm:t>
    </dgm:pt>
    <dgm:pt modelId="{354AABBF-A3CE-4909-AAA6-3285E1DC603C}" type="sibTrans" cxnId="{80FF9DB9-43D9-4177-8E6E-B257580356CD}">
      <dgm:prSet/>
      <dgm:spPr/>
      <dgm:t>
        <a:bodyPr/>
        <a:lstStyle/>
        <a:p>
          <a:endParaRPr lang="et-EE"/>
        </a:p>
      </dgm:t>
    </dgm:pt>
    <dgm:pt modelId="{AF23CD7C-843D-4A0B-937F-483A9809DABD}" type="parTrans" cxnId="{80FF9DB9-43D9-4177-8E6E-B257580356CD}">
      <dgm:prSet/>
      <dgm:spPr/>
      <dgm:t>
        <a:bodyPr/>
        <a:lstStyle/>
        <a:p>
          <a:endParaRPr lang="et-EE"/>
        </a:p>
      </dgm:t>
    </dgm:pt>
    <dgm:pt modelId="{D633BC94-DBF1-431B-AE3F-34ECDD809C49}" type="pres">
      <dgm:prSet presAssocID="{C822AAA3-A634-4BEE-8A20-6347798B5671}" presName="Name0" presStyleCnt="0">
        <dgm:presLayoutVars>
          <dgm:chPref val="3"/>
          <dgm:dir/>
          <dgm:animLvl val="lvl"/>
          <dgm:resizeHandles/>
        </dgm:presLayoutVars>
      </dgm:prSet>
      <dgm:spPr/>
      <dgm:t>
        <a:bodyPr/>
        <a:lstStyle/>
        <a:p>
          <a:endParaRPr lang="et-EE"/>
        </a:p>
      </dgm:t>
    </dgm:pt>
    <dgm:pt modelId="{644D753C-87C7-4F41-9ED9-FE1C0D300315}" type="pres">
      <dgm:prSet presAssocID="{172DF3DC-0EA7-47CE-88D5-195CDA3606AE}" presName="horFlow" presStyleCnt="0"/>
      <dgm:spPr/>
      <dgm:t>
        <a:bodyPr/>
        <a:lstStyle/>
        <a:p>
          <a:endParaRPr lang="en-GB"/>
        </a:p>
      </dgm:t>
    </dgm:pt>
    <dgm:pt modelId="{733E4C6B-CAD0-43F1-88C0-DA51A7EAFA6C}" type="pres">
      <dgm:prSet presAssocID="{172DF3DC-0EA7-47CE-88D5-195CDA3606AE}" presName="bigChev" presStyleLbl="node1" presStyleIdx="0" presStyleCnt="10" custScaleX="135429"/>
      <dgm:spPr/>
      <dgm:t>
        <a:bodyPr/>
        <a:lstStyle/>
        <a:p>
          <a:endParaRPr lang="et-EE"/>
        </a:p>
      </dgm:t>
    </dgm:pt>
    <dgm:pt modelId="{0D98043F-963E-4930-B6BA-8E197530C648}" type="pres">
      <dgm:prSet presAssocID="{58E502B3-1527-49F6-AAE6-CDB963470C2A}" presName="parTrans" presStyleCnt="0"/>
      <dgm:spPr/>
      <dgm:t>
        <a:bodyPr/>
        <a:lstStyle/>
        <a:p>
          <a:endParaRPr lang="en-GB"/>
        </a:p>
      </dgm:t>
    </dgm:pt>
    <dgm:pt modelId="{FB6C6BF3-508E-4F27-B5D8-CA2061BF0A39}" type="pres">
      <dgm:prSet presAssocID="{BCA7BBE4-56C6-4960-9DC4-19FFA1A9E58F}" presName="node" presStyleLbl="alignAccFollowNode1" presStyleIdx="0" presStyleCnt="19" custScaleX="111404">
        <dgm:presLayoutVars>
          <dgm:bulletEnabled val="1"/>
        </dgm:presLayoutVars>
      </dgm:prSet>
      <dgm:spPr/>
      <dgm:t>
        <a:bodyPr/>
        <a:lstStyle/>
        <a:p>
          <a:endParaRPr lang="et-EE"/>
        </a:p>
      </dgm:t>
    </dgm:pt>
    <dgm:pt modelId="{9A4D69A0-8C6C-4DE1-A40D-3AE1AE3A0A6B}" type="pres">
      <dgm:prSet presAssocID="{172DF3DC-0EA7-47CE-88D5-195CDA3606AE}" presName="vSp" presStyleCnt="0"/>
      <dgm:spPr/>
      <dgm:t>
        <a:bodyPr/>
        <a:lstStyle/>
        <a:p>
          <a:endParaRPr lang="en-GB"/>
        </a:p>
      </dgm:t>
    </dgm:pt>
    <dgm:pt modelId="{65E77EDC-7E80-4F2A-8814-2B9F133CE462}" type="pres">
      <dgm:prSet presAssocID="{6B266785-B5F3-4271-80CD-77DC827E6A3B}" presName="horFlow" presStyleCnt="0"/>
      <dgm:spPr/>
      <dgm:t>
        <a:bodyPr/>
        <a:lstStyle/>
        <a:p>
          <a:endParaRPr lang="en-GB"/>
        </a:p>
      </dgm:t>
    </dgm:pt>
    <dgm:pt modelId="{16CA85DC-12EA-455A-B671-3ABBCECF9354}" type="pres">
      <dgm:prSet presAssocID="{6B266785-B5F3-4271-80CD-77DC827E6A3B}" presName="bigChev" presStyleLbl="node1" presStyleIdx="1" presStyleCnt="10" custScaleX="135429"/>
      <dgm:spPr/>
      <dgm:t>
        <a:bodyPr/>
        <a:lstStyle/>
        <a:p>
          <a:endParaRPr lang="et-EE"/>
        </a:p>
      </dgm:t>
    </dgm:pt>
    <dgm:pt modelId="{C7EB9515-91C0-434C-A079-B8F07D9285F3}" type="pres">
      <dgm:prSet presAssocID="{36FC0C06-0BED-43BF-A287-E90EDD7E31F5}" presName="parTrans" presStyleCnt="0"/>
      <dgm:spPr/>
      <dgm:t>
        <a:bodyPr/>
        <a:lstStyle/>
        <a:p>
          <a:endParaRPr lang="en-GB"/>
        </a:p>
      </dgm:t>
    </dgm:pt>
    <dgm:pt modelId="{4EDFB019-FD92-4454-A484-961776C4E85B}" type="pres">
      <dgm:prSet presAssocID="{B854F47D-970F-4A00-BA86-D8D327267615}" presName="node" presStyleLbl="alignAccFollowNode1" presStyleIdx="1" presStyleCnt="19" custScaleX="116484">
        <dgm:presLayoutVars>
          <dgm:bulletEnabled val="1"/>
        </dgm:presLayoutVars>
      </dgm:prSet>
      <dgm:spPr/>
      <dgm:t>
        <a:bodyPr/>
        <a:lstStyle/>
        <a:p>
          <a:endParaRPr lang="et-EE"/>
        </a:p>
      </dgm:t>
    </dgm:pt>
    <dgm:pt modelId="{CB6CA6DF-942D-4B45-93DA-C4F9700FEA30}" type="pres">
      <dgm:prSet presAssocID="{44F0A60E-1A66-475E-8B66-928CCA47EAA1}" presName="sibTrans" presStyleCnt="0"/>
      <dgm:spPr/>
      <dgm:t>
        <a:bodyPr/>
        <a:lstStyle/>
        <a:p>
          <a:endParaRPr lang="en-GB"/>
        </a:p>
      </dgm:t>
    </dgm:pt>
    <dgm:pt modelId="{8B315192-7EAA-4C23-9082-F1DB3DF03DEC}" type="pres">
      <dgm:prSet presAssocID="{8B55C4BD-79C8-4DEC-843A-AAC3C462A536}" presName="node" presStyleLbl="alignAccFollowNode1" presStyleIdx="2" presStyleCnt="19" custScaleX="955958" custScaleY="178814" custLinFactX="30933" custLinFactNeighborX="100000" custLinFactNeighborY="-8433">
        <dgm:presLayoutVars>
          <dgm:bulletEnabled val="1"/>
        </dgm:presLayoutVars>
      </dgm:prSet>
      <dgm:spPr/>
      <dgm:t>
        <a:bodyPr/>
        <a:lstStyle/>
        <a:p>
          <a:endParaRPr lang="et-EE"/>
        </a:p>
      </dgm:t>
    </dgm:pt>
    <dgm:pt modelId="{5B569F0C-F607-407C-A407-215DDEF8D2B0}" type="pres">
      <dgm:prSet presAssocID="{6B266785-B5F3-4271-80CD-77DC827E6A3B}" presName="vSp" presStyleCnt="0"/>
      <dgm:spPr/>
      <dgm:t>
        <a:bodyPr/>
        <a:lstStyle/>
        <a:p>
          <a:endParaRPr lang="en-GB"/>
        </a:p>
      </dgm:t>
    </dgm:pt>
    <dgm:pt modelId="{ADDB8EC5-70CB-4048-BDAB-CAC4F9AA5C10}" type="pres">
      <dgm:prSet presAssocID="{0DF2CC94-9184-418F-8BF7-DB5BD8448893}" presName="horFlow" presStyleCnt="0"/>
      <dgm:spPr/>
      <dgm:t>
        <a:bodyPr/>
        <a:lstStyle/>
        <a:p>
          <a:endParaRPr lang="en-GB"/>
        </a:p>
      </dgm:t>
    </dgm:pt>
    <dgm:pt modelId="{F6E11359-7E09-48DC-BC8A-55082BE821D4}" type="pres">
      <dgm:prSet presAssocID="{0DF2CC94-9184-418F-8BF7-DB5BD8448893}" presName="bigChev" presStyleLbl="node1" presStyleIdx="2" presStyleCnt="10" custScaleX="149988"/>
      <dgm:spPr/>
      <dgm:t>
        <a:bodyPr/>
        <a:lstStyle/>
        <a:p>
          <a:endParaRPr lang="et-EE"/>
        </a:p>
      </dgm:t>
    </dgm:pt>
    <dgm:pt modelId="{CE2A5980-4233-42B8-B5DD-78098721536C}" type="pres">
      <dgm:prSet presAssocID="{BE17F4E8-961D-476C-98B0-05BDB498B598}" presName="parTrans" presStyleCnt="0"/>
      <dgm:spPr/>
      <dgm:t>
        <a:bodyPr/>
        <a:lstStyle/>
        <a:p>
          <a:endParaRPr lang="en-GB"/>
        </a:p>
      </dgm:t>
    </dgm:pt>
    <dgm:pt modelId="{AB817105-69AB-425E-885B-650B4B08760F}" type="pres">
      <dgm:prSet presAssocID="{43DDF89A-A423-4B08-A582-D2B9BBFBC49D}" presName="node" presStyleLbl="alignAccFollowNode1" presStyleIdx="3" presStyleCnt="19" custScaleX="107928">
        <dgm:presLayoutVars>
          <dgm:bulletEnabled val="1"/>
        </dgm:presLayoutVars>
      </dgm:prSet>
      <dgm:spPr/>
      <dgm:t>
        <a:bodyPr/>
        <a:lstStyle/>
        <a:p>
          <a:endParaRPr lang="et-EE"/>
        </a:p>
      </dgm:t>
    </dgm:pt>
    <dgm:pt modelId="{E6E6F00D-A216-490D-9A3F-BD7FB867E724}" type="pres">
      <dgm:prSet presAssocID="{E3B89BAA-A8F0-4B6C-83B7-22366FA0C007}" presName="sibTrans" presStyleCnt="0"/>
      <dgm:spPr/>
      <dgm:t>
        <a:bodyPr/>
        <a:lstStyle/>
        <a:p>
          <a:endParaRPr lang="en-GB"/>
        </a:p>
      </dgm:t>
    </dgm:pt>
    <dgm:pt modelId="{B14B748E-D317-4988-BA53-8755A65DF4E3}" type="pres">
      <dgm:prSet presAssocID="{9070643E-634C-4162-8595-C7841F112B11}" presName="node" presStyleLbl="alignAccFollowNode1" presStyleIdx="4" presStyleCnt="19" custScaleX="948964" custScaleY="178814" custLinFactX="28942" custLinFactNeighborX="100000" custLinFactNeighborY="-7637">
        <dgm:presLayoutVars>
          <dgm:bulletEnabled val="1"/>
        </dgm:presLayoutVars>
      </dgm:prSet>
      <dgm:spPr/>
      <dgm:t>
        <a:bodyPr/>
        <a:lstStyle/>
        <a:p>
          <a:endParaRPr lang="et-EE"/>
        </a:p>
      </dgm:t>
    </dgm:pt>
    <dgm:pt modelId="{28AA21C7-51C6-4A25-9434-9BC5E4717E80}" type="pres">
      <dgm:prSet presAssocID="{0DF2CC94-9184-418F-8BF7-DB5BD8448893}" presName="vSp" presStyleCnt="0"/>
      <dgm:spPr/>
      <dgm:t>
        <a:bodyPr/>
        <a:lstStyle/>
        <a:p>
          <a:endParaRPr lang="en-GB"/>
        </a:p>
      </dgm:t>
    </dgm:pt>
    <dgm:pt modelId="{037C7931-6E36-4756-95B0-A49B1639ADE7}" type="pres">
      <dgm:prSet presAssocID="{05EFD996-99D8-447F-9569-2F09D234E191}" presName="horFlow" presStyleCnt="0"/>
      <dgm:spPr/>
      <dgm:t>
        <a:bodyPr/>
        <a:lstStyle/>
        <a:p>
          <a:endParaRPr lang="en-GB"/>
        </a:p>
      </dgm:t>
    </dgm:pt>
    <dgm:pt modelId="{8A6D8958-45F2-403D-9932-73EEBCB4AE60}" type="pres">
      <dgm:prSet presAssocID="{05EFD996-99D8-447F-9569-2F09D234E191}" presName="bigChev" presStyleLbl="node1" presStyleIdx="3" presStyleCnt="10" custScaleX="135429"/>
      <dgm:spPr/>
      <dgm:t>
        <a:bodyPr/>
        <a:lstStyle/>
        <a:p>
          <a:endParaRPr lang="et-EE"/>
        </a:p>
      </dgm:t>
    </dgm:pt>
    <dgm:pt modelId="{77F7009C-9262-4B49-9234-8F237B53928D}" type="pres">
      <dgm:prSet presAssocID="{5AD0710B-9383-4AAA-B914-E1FC7607ECDA}" presName="parTrans" presStyleCnt="0"/>
      <dgm:spPr/>
      <dgm:t>
        <a:bodyPr/>
        <a:lstStyle/>
        <a:p>
          <a:endParaRPr lang="en-GB"/>
        </a:p>
      </dgm:t>
    </dgm:pt>
    <dgm:pt modelId="{4B9B391F-2FBA-4692-917F-A95F46278BB4}" type="pres">
      <dgm:prSet presAssocID="{08EF867E-A465-44B3-83AE-B54D3BC17298}" presName="node" presStyleLbl="alignAccFollowNode1" presStyleIdx="5" presStyleCnt="19">
        <dgm:presLayoutVars>
          <dgm:bulletEnabled val="1"/>
        </dgm:presLayoutVars>
      </dgm:prSet>
      <dgm:spPr/>
      <dgm:t>
        <a:bodyPr/>
        <a:lstStyle/>
        <a:p>
          <a:endParaRPr lang="et-EE"/>
        </a:p>
      </dgm:t>
    </dgm:pt>
    <dgm:pt modelId="{B22389DE-4488-49FC-B344-F6AB897538DD}" type="pres">
      <dgm:prSet presAssocID="{F07A2632-11B0-4BA2-804E-316A8B0C5108}" presName="sibTrans" presStyleCnt="0"/>
      <dgm:spPr/>
      <dgm:t>
        <a:bodyPr/>
        <a:lstStyle/>
        <a:p>
          <a:endParaRPr lang="en-GB"/>
        </a:p>
      </dgm:t>
    </dgm:pt>
    <dgm:pt modelId="{F2BDA10A-E307-4BED-A409-B75283F7D711}" type="pres">
      <dgm:prSet presAssocID="{ED476644-31F1-48F7-9F9E-2758A40D4A7A}" presName="node" presStyleLbl="alignAccFollowNode1" presStyleIdx="6" presStyleCnt="19" custScaleX="978698" custScaleY="178814" custLinFactX="35904" custLinFactNeighborX="100000" custLinFactNeighborY="-6842">
        <dgm:presLayoutVars>
          <dgm:bulletEnabled val="1"/>
        </dgm:presLayoutVars>
      </dgm:prSet>
      <dgm:spPr/>
      <dgm:t>
        <a:bodyPr/>
        <a:lstStyle/>
        <a:p>
          <a:endParaRPr lang="et-EE"/>
        </a:p>
      </dgm:t>
    </dgm:pt>
    <dgm:pt modelId="{C2ED655E-7F25-4A7C-A912-B2B875F936E4}" type="pres">
      <dgm:prSet presAssocID="{05EFD996-99D8-447F-9569-2F09D234E191}" presName="vSp" presStyleCnt="0"/>
      <dgm:spPr/>
      <dgm:t>
        <a:bodyPr/>
        <a:lstStyle/>
        <a:p>
          <a:endParaRPr lang="en-GB"/>
        </a:p>
      </dgm:t>
    </dgm:pt>
    <dgm:pt modelId="{B21C9BE0-968D-44E6-93E1-BA9932750163}" type="pres">
      <dgm:prSet presAssocID="{9C74EDAC-4EC7-4012-8E9D-543317C1E393}" presName="horFlow" presStyleCnt="0"/>
      <dgm:spPr/>
      <dgm:t>
        <a:bodyPr/>
        <a:lstStyle/>
        <a:p>
          <a:endParaRPr lang="en-GB"/>
        </a:p>
      </dgm:t>
    </dgm:pt>
    <dgm:pt modelId="{56EA58CF-6B32-43E3-9F3F-29195C311F0F}" type="pres">
      <dgm:prSet presAssocID="{9C74EDAC-4EC7-4012-8E9D-543317C1E393}" presName="bigChev" presStyleLbl="node1" presStyleIdx="4" presStyleCnt="10" custScaleX="135429"/>
      <dgm:spPr/>
      <dgm:t>
        <a:bodyPr/>
        <a:lstStyle/>
        <a:p>
          <a:endParaRPr lang="et-EE"/>
        </a:p>
      </dgm:t>
    </dgm:pt>
    <dgm:pt modelId="{B336DDDA-4C4D-487F-9042-E90F09744ECE}" type="pres">
      <dgm:prSet presAssocID="{E2840665-6927-416F-B597-80770BB2564C}" presName="parTrans" presStyleCnt="0"/>
      <dgm:spPr/>
      <dgm:t>
        <a:bodyPr/>
        <a:lstStyle/>
        <a:p>
          <a:endParaRPr lang="en-GB"/>
        </a:p>
      </dgm:t>
    </dgm:pt>
    <dgm:pt modelId="{7665DB27-B9C0-4BCA-AD11-6874DB7FDDF2}" type="pres">
      <dgm:prSet presAssocID="{AD1E50F3-5D5F-4FB0-A81A-D41CCD40FFAC}" presName="node" presStyleLbl="alignAccFollowNode1" presStyleIdx="7" presStyleCnt="19">
        <dgm:presLayoutVars>
          <dgm:bulletEnabled val="1"/>
        </dgm:presLayoutVars>
      </dgm:prSet>
      <dgm:spPr/>
      <dgm:t>
        <a:bodyPr/>
        <a:lstStyle/>
        <a:p>
          <a:endParaRPr lang="et-EE"/>
        </a:p>
      </dgm:t>
    </dgm:pt>
    <dgm:pt modelId="{68307E80-A0BB-4442-B486-BB9740938419}" type="pres">
      <dgm:prSet presAssocID="{721B09EB-1293-4C0D-972B-267054D49A08}" presName="sibTrans" presStyleCnt="0"/>
      <dgm:spPr/>
      <dgm:t>
        <a:bodyPr/>
        <a:lstStyle/>
        <a:p>
          <a:endParaRPr lang="en-GB"/>
        </a:p>
      </dgm:t>
    </dgm:pt>
    <dgm:pt modelId="{CFB7B5A0-182A-4F7F-A98F-75F9161DCAD9}" type="pres">
      <dgm:prSet presAssocID="{FA809C42-5A84-4297-A953-AA1543B2F813}" presName="node" presStyleLbl="alignAccFollowNode1" presStyleIdx="8" presStyleCnt="19" custScaleX="1019986" custScaleY="233554" custLinFactNeighborX="46519" custLinFactNeighborY="-4650">
        <dgm:presLayoutVars>
          <dgm:bulletEnabled val="1"/>
        </dgm:presLayoutVars>
      </dgm:prSet>
      <dgm:spPr/>
      <dgm:t>
        <a:bodyPr/>
        <a:lstStyle/>
        <a:p>
          <a:endParaRPr lang="et-EE"/>
        </a:p>
      </dgm:t>
    </dgm:pt>
    <dgm:pt modelId="{9A8E73D3-A728-479B-91E7-E5D209709D27}" type="pres">
      <dgm:prSet presAssocID="{9C74EDAC-4EC7-4012-8E9D-543317C1E393}" presName="vSp" presStyleCnt="0"/>
      <dgm:spPr/>
      <dgm:t>
        <a:bodyPr/>
        <a:lstStyle/>
        <a:p>
          <a:endParaRPr lang="en-GB"/>
        </a:p>
      </dgm:t>
    </dgm:pt>
    <dgm:pt modelId="{207819AA-F0F6-403D-807F-FDD151158F3F}" type="pres">
      <dgm:prSet presAssocID="{CC691AB4-ED0B-4682-A25A-67036920975D}" presName="horFlow" presStyleCnt="0"/>
      <dgm:spPr/>
      <dgm:t>
        <a:bodyPr/>
        <a:lstStyle/>
        <a:p>
          <a:endParaRPr lang="en-GB"/>
        </a:p>
      </dgm:t>
    </dgm:pt>
    <dgm:pt modelId="{6D1452F3-4746-4605-9C68-30AE06A11729}" type="pres">
      <dgm:prSet presAssocID="{CC691AB4-ED0B-4682-A25A-67036920975D}" presName="bigChev" presStyleLbl="node1" presStyleIdx="5" presStyleCnt="10" custScaleX="135429"/>
      <dgm:spPr/>
      <dgm:t>
        <a:bodyPr/>
        <a:lstStyle/>
        <a:p>
          <a:endParaRPr lang="et-EE"/>
        </a:p>
      </dgm:t>
    </dgm:pt>
    <dgm:pt modelId="{31A58B18-4215-4957-8D39-5C72C896E941}" type="pres">
      <dgm:prSet presAssocID="{9209DF97-54BA-4345-BDE8-86EFA02D64D4}" presName="parTrans" presStyleCnt="0"/>
      <dgm:spPr/>
      <dgm:t>
        <a:bodyPr/>
        <a:lstStyle/>
        <a:p>
          <a:endParaRPr lang="en-GB"/>
        </a:p>
      </dgm:t>
    </dgm:pt>
    <dgm:pt modelId="{C9561819-BBD1-4EBD-8A11-78F393A01D0D}" type="pres">
      <dgm:prSet presAssocID="{E9E42F95-9426-495A-A6D2-AD45115EB327}" presName="node" presStyleLbl="alignAccFollowNode1" presStyleIdx="9" presStyleCnt="19">
        <dgm:presLayoutVars>
          <dgm:bulletEnabled val="1"/>
        </dgm:presLayoutVars>
      </dgm:prSet>
      <dgm:spPr/>
      <dgm:t>
        <a:bodyPr/>
        <a:lstStyle/>
        <a:p>
          <a:endParaRPr lang="et-EE"/>
        </a:p>
      </dgm:t>
    </dgm:pt>
    <dgm:pt modelId="{829BE923-F1F5-4AA8-B76A-E1E28F9633A7}" type="pres">
      <dgm:prSet presAssocID="{C3BCD8F6-E54A-4242-B25F-6A5C8FDB3A6D}" presName="sibTrans" presStyleCnt="0"/>
      <dgm:spPr/>
      <dgm:t>
        <a:bodyPr/>
        <a:lstStyle/>
        <a:p>
          <a:endParaRPr lang="en-GB"/>
        </a:p>
      </dgm:t>
    </dgm:pt>
    <dgm:pt modelId="{EC8AC1F4-4F3D-4572-94AA-B6A1B1A549BA}" type="pres">
      <dgm:prSet presAssocID="{C4E13FA5-6294-4208-B6F3-3F229E305DF0}" presName="node" presStyleLbl="alignAccFollowNode1" presStyleIdx="10" presStyleCnt="19" custScaleX="1025522" custScaleY="178814" custLinFactNeighborY="-3855">
        <dgm:presLayoutVars>
          <dgm:bulletEnabled val="1"/>
        </dgm:presLayoutVars>
      </dgm:prSet>
      <dgm:spPr/>
      <dgm:t>
        <a:bodyPr/>
        <a:lstStyle/>
        <a:p>
          <a:endParaRPr lang="et-EE"/>
        </a:p>
      </dgm:t>
    </dgm:pt>
    <dgm:pt modelId="{7320A09F-F851-47BB-859A-E7522B4B96DB}" type="pres">
      <dgm:prSet presAssocID="{CC691AB4-ED0B-4682-A25A-67036920975D}" presName="vSp" presStyleCnt="0"/>
      <dgm:spPr/>
      <dgm:t>
        <a:bodyPr/>
        <a:lstStyle/>
        <a:p>
          <a:endParaRPr lang="en-GB"/>
        </a:p>
      </dgm:t>
    </dgm:pt>
    <dgm:pt modelId="{C69785E3-B615-45FF-9491-CD03972C3E25}" type="pres">
      <dgm:prSet presAssocID="{BD4850A2-892D-47C8-8EE1-BAFB52C3F35F}" presName="horFlow" presStyleCnt="0"/>
      <dgm:spPr/>
      <dgm:t>
        <a:bodyPr/>
        <a:lstStyle/>
        <a:p>
          <a:endParaRPr lang="en-GB"/>
        </a:p>
      </dgm:t>
    </dgm:pt>
    <dgm:pt modelId="{4D7908C5-5968-48ED-AF05-52DBAAA37DFA}" type="pres">
      <dgm:prSet presAssocID="{BD4850A2-892D-47C8-8EE1-BAFB52C3F35F}" presName="bigChev" presStyleLbl="node1" presStyleIdx="6" presStyleCnt="10" custScaleX="135429"/>
      <dgm:spPr/>
      <dgm:t>
        <a:bodyPr/>
        <a:lstStyle/>
        <a:p>
          <a:endParaRPr lang="et-EE"/>
        </a:p>
      </dgm:t>
    </dgm:pt>
    <dgm:pt modelId="{8389552A-2879-4140-B4C6-E9079B7DB303}" type="pres">
      <dgm:prSet presAssocID="{358F9EFC-6772-4C3D-B935-B8C114AE0995}" presName="parTrans" presStyleCnt="0"/>
      <dgm:spPr/>
      <dgm:t>
        <a:bodyPr/>
        <a:lstStyle/>
        <a:p>
          <a:endParaRPr lang="en-GB"/>
        </a:p>
      </dgm:t>
    </dgm:pt>
    <dgm:pt modelId="{227DEF68-43DA-419A-8679-E95165D30E44}" type="pres">
      <dgm:prSet presAssocID="{9654780D-8C2F-4BFC-9226-810D9E848E94}" presName="node" presStyleLbl="alignAccFollowNode1" presStyleIdx="11" presStyleCnt="19">
        <dgm:presLayoutVars>
          <dgm:bulletEnabled val="1"/>
        </dgm:presLayoutVars>
      </dgm:prSet>
      <dgm:spPr/>
      <dgm:t>
        <a:bodyPr/>
        <a:lstStyle/>
        <a:p>
          <a:endParaRPr lang="et-EE"/>
        </a:p>
      </dgm:t>
    </dgm:pt>
    <dgm:pt modelId="{00CC11F1-9AF7-4583-85AC-4CD29178BEF4}" type="pres">
      <dgm:prSet presAssocID="{76207548-D3A2-4255-A013-4AF58D7C50CB}" presName="sibTrans" presStyleCnt="0"/>
      <dgm:spPr/>
      <dgm:t>
        <a:bodyPr/>
        <a:lstStyle/>
        <a:p>
          <a:endParaRPr lang="en-GB"/>
        </a:p>
      </dgm:t>
    </dgm:pt>
    <dgm:pt modelId="{F00510E3-1DF3-4B70-A0A2-AE04A92CC94A}" type="pres">
      <dgm:prSet presAssocID="{2F59F02B-4B97-433C-B489-28E2FF524CEF}" presName="node" presStyleLbl="alignAccFollowNode1" presStyleIdx="12" presStyleCnt="19" custScaleX="1012760" custScaleY="108694" custLinFactX="1843" custLinFactNeighborX="100000" custLinFactNeighborY="5031">
        <dgm:presLayoutVars>
          <dgm:bulletEnabled val="1"/>
        </dgm:presLayoutVars>
      </dgm:prSet>
      <dgm:spPr/>
      <dgm:t>
        <a:bodyPr/>
        <a:lstStyle/>
        <a:p>
          <a:endParaRPr lang="et-EE"/>
        </a:p>
      </dgm:t>
    </dgm:pt>
    <dgm:pt modelId="{0B6BDAC8-2E82-4A6D-A0A9-AEE762F9577D}" type="pres">
      <dgm:prSet presAssocID="{BD4850A2-892D-47C8-8EE1-BAFB52C3F35F}" presName="vSp" presStyleCnt="0"/>
      <dgm:spPr/>
      <dgm:t>
        <a:bodyPr/>
        <a:lstStyle/>
        <a:p>
          <a:endParaRPr lang="en-GB"/>
        </a:p>
      </dgm:t>
    </dgm:pt>
    <dgm:pt modelId="{F974FFDB-7E72-410A-80C7-20E5ADAAA73F}" type="pres">
      <dgm:prSet presAssocID="{5C99A22A-09C7-4E02-9EE7-71DD2D7DCAA9}" presName="horFlow" presStyleCnt="0"/>
      <dgm:spPr/>
      <dgm:t>
        <a:bodyPr/>
        <a:lstStyle/>
        <a:p>
          <a:endParaRPr lang="en-GB"/>
        </a:p>
      </dgm:t>
    </dgm:pt>
    <dgm:pt modelId="{CC3C38AC-7CB5-4020-8C0C-64A7262C7937}" type="pres">
      <dgm:prSet presAssocID="{5C99A22A-09C7-4E02-9EE7-71DD2D7DCAA9}" presName="bigChev" presStyleLbl="node1" presStyleIdx="7" presStyleCnt="10" custScaleX="149958"/>
      <dgm:spPr/>
      <dgm:t>
        <a:bodyPr/>
        <a:lstStyle/>
        <a:p>
          <a:endParaRPr lang="et-EE"/>
        </a:p>
      </dgm:t>
    </dgm:pt>
    <dgm:pt modelId="{07D75295-C5F9-4657-8C2C-CD277F957002}" type="pres">
      <dgm:prSet presAssocID="{3F41F0F8-A4FC-476A-804E-47544CFDDFB2}" presName="parTrans" presStyleCnt="0"/>
      <dgm:spPr/>
      <dgm:t>
        <a:bodyPr/>
        <a:lstStyle/>
        <a:p>
          <a:endParaRPr lang="en-GB"/>
        </a:p>
      </dgm:t>
    </dgm:pt>
    <dgm:pt modelId="{3B397022-7EC8-40E7-AEC8-E4C9E6BD88B3}" type="pres">
      <dgm:prSet presAssocID="{1E9A765D-589A-4712-B4CD-8B90CF8E1475}" presName="node" presStyleLbl="alignAccFollowNode1" presStyleIdx="13" presStyleCnt="19">
        <dgm:presLayoutVars>
          <dgm:bulletEnabled val="1"/>
        </dgm:presLayoutVars>
      </dgm:prSet>
      <dgm:spPr/>
      <dgm:t>
        <a:bodyPr/>
        <a:lstStyle/>
        <a:p>
          <a:endParaRPr lang="et-EE"/>
        </a:p>
      </dgm:t>
    </dgm:pt>
    <dgm:pt modelId="{907158E8-2CC1-42AA-9BF5-1B54FED7A51E}" type="pres">
      <dgm:prSet presAssocID="{58C12A3E-31EE-464B-92EE-1C1CA5EC2C44}" presName="sibTrans" presStyleCnt="0"/>
      <dgm:spPr/>
      <dgm:t>
        <a:bodyPr/>
        <a:lstStyle/>
        <a:p>
          <a:endParaRPr lang="en-GB"/>
        </a:p>
      </dgm:t>
    </dgm:pt>
    <dgm:pt modelId="{59801082-E4C3-4D71-860D-5BDEA1E1074A}" type="pres">
      <dgm:prSet presAssocID="{D8767E4A-D802-42AC-8E32-06FE0BD1CBBC}" presName="node" presStyleLbl="alignAccFollowNode1" presStyleIdx="14" presStyleCnt="19" custScaleX="1012102" custScaleY="178814" custLinFactNeighborY="-17731">
        <dgm:presLayoutVars>
          <dgm:bulletEnabled val="1"/>
        </dgm:presLayoutVars>
      </dgm:prSet>
      <dgm:spPr/>
      <dgm:t>
        <a:bodyPr/>
        <a:lstStyle/>
        <a:p>
          <a:endParaRPr lang="et-EE"/>
        </a:p>
      </dgm:t>
    </dgm:pt>
    <dgm:pt modelId="{19796367-79E0-4869-AF7E-B8081D971A89}" type="pres">
      <dgm:prSet presAssocID="{5C99A22A-09C7-4E02-9EE7-71DD2D7DCAA9}" presName="vSp" presStyleCnt="0"/>
      <dgm:spPr/>
      <dgm:t>
        <a:bodyPr/>
        <a:lstStyle/>
        <a:p>
          <a:endParaRPr lang="en-GB"/>
        </a:p>
      </dgm:t>
    </dgm:pt>
    <dgm:pt modelId="{9F87469F-98B6-4CC4-8E3E-83838EFC73DF}" type="pres">
      <dgm:prSet presAssocID="{F7F6E0EC-1A60-446B-981F-D1610904459D}" presName="horFlow" presStyleCnt="0"/>
      <dgm:spPr/>
      <dgm:t>
        <a:bodyPr/>
        <a:lstStyle/>
        <a:p>
          <a:endParaRPr lang="en-GB"/>
        </a:p>
      </dgm:t>
    </dgm:pt>
    <dgm:pt modelId="{770E11EA-35FD-4F12-BA01-79FB977A9202}" type="pres">
      <dgm:prSet presAssocID="{F7F6E0EC-1A60-446B-981F-D1610904459D}" presName="bigChev" presStyleLbl="node1" presStyleIdx="8" presStyleCnt="10" custScaleX="135429"/>
      <dgm:spPr/>
      <dgm:t>
        <a:bodyPr/>
        <a:lstStyle/>
        <a:p>
          <a:endParaRPr lang="et-EE"/>
        </a:p>
      </dgm:t>
    </dgm:pt>
    <dgm:pt modelId="{C1807EDB-A1D7-4472-B7B2-9A71593F02CF}" type="pres">
      <dgm:prSet presAssocID="{85F8E7AF-5938-4830-92B3-CC70A42FF628}" presName="parTrans" presStyleCnt="0"/>
      <dgm:spPr/>
      <dgm:t>
        <a:bodyPr/>
        <a:lstStyle/>
        <a:p>
          <a:endParaRPr lang="en-GB"/>
        </a:p>
      </dgm:t>
    </dgm:pt>
    <dgm:pt modelId="{629089E5-698F-4DB4-AB53-7E4CD00CE3C3}" type="pres">
      <dgm:prSet presAssocID="{8C60E18A-0867-403F-9E37-36721D4DD5E6}" presName="node" presStyleLbl="alignAccFollowNode1" presStyleIdx="15" presStyleCnt="19">
        <dgm:presLayoutVars>
          <dgm:bulletEnabled val="1"/>
        </dgm:presLayoutVars>
      </dgm:prSet>
      <dgm:spPr/>
      <dgm:t>
        <a:bodyPr/>
        <a:lstStyle/>
        <a:p>
          <a:endParaRPr lang="et-EE"/>
        </a:p>
      </dgm:t>
    </dgm:pt>
    <dgm:pt modelId="{9E643E82-A725-4864-8644-C883F294098E}" type="pres">
      <dgm:prSet presAssocID="{3CDE32B2-55CE-4B67-8803-015B41863E48}" presName="sibTrans" presStyleCnt="0"/>
      <dgm:spPr/>
      <dgm:t>
        <a:bodyPr/>
        <a:lstStyle/>
        <a:p>
          <a:endParaRPr lang="en-GB"/>
        </a:p>
      </dgm:t>
    </dgm:pt>
    <dgm:pt modelId="{54683D89-84C0-4390-A7EB-AAFA2F8F4738}" type="pres">
      <dgm:prSet presAssocID="{54FF56DD-F3CD-40BC-8BF6-14230A07D102}" presName="node" presStyleLbl="alignAccFollowNode1" presStyleIdx="16" presStyleCnt="19" custScaleX="1034789" custScaleY="247089" custLinFactNeighborX="13752" custLinFactNeighborY="-11509">
        <dgm:presLayoutVars>
          <dgm:bulletEnabled val="1"/>
        </dgm:presLayoutVars>
      </dgm:prSet>
      <dgm:spPr/>
      <dgm:t>
        <a:bodyPr/>
        <a:lstStyle/>
        <a:p>
          <a:endParaRPr lang="et-EE"/>
        </a:p>
      </dgm:t>
    </dgm:pt>
    <dgm:pt modelId="{42B34FFA-FC0A-4073-928E-42F4B96A9F31}" type="pres">
      <dgm:prSet presAssocID="{F7F6E0EC-1A60-446B-981F-D1610904459D}" presName="vSp" presStyleCnt="0"/>
      <dgm:spPr/>
      <dgm:t>
        <a:bodyPr/>
        <a:lstStyle/>
        <a:p>
          <a:endParaRPr lang="en-GB"/>
        </a:p>
      </dgm:t>
    </dgm:pt>
    <dgm:pt modelId="{60B1D8F3-D2CB-4281-BCF2-A0D35106C7FF}" type="pres">
      <dgm:prSet presAssocID="{5B36721E-C9AB-4B32-8762-25FEBEC99E0F}" presName="horFlow" presStyleCnt="0"/>
      <dgm:spPr/>
      <dgm:t>
        <a:bodyPr/>
        <a:lstStyle/>
        <a:p>
          <a:endParaRPr lang="en-GB"/>
        </a:p>
      </dgm:t>
    </dgm:pt>
    <dgm:pt modelId="{66086145-3E8F-47DE-B319-D8BF89DF68D1}" type="pres">
      <dgm:prSet presAssocID="{5B36721E-C9AB-4B32-8762-25FEBEC99E0F}" presName="bigChev" presStyleLbl="node1" presStyleIdx="9" presStyleCnt="10" custScaleX="152167"/>
      <dgm:spPr/>
      <dgm:t>
        <a:bodyPr/>
        <a:lstStyle/>
        <a:p>
          <a:endParaRPr lang="et-EE"/>
        </a:p>
      </dgm:t>
    </dgm:pt>
    <dgm:pt modelId="{A11865AA-9A43-4A7E-9BCC-18B9EF78449C}" type="pres">
      <dgm:prSet presAssocID="{CEE05BFC-2088-474B-888C-24B943746633}" presName="parTrans" presStyleCnt="0"/>
      <dgm:spPr/>
      <dgm:t>
        <a:bodyPr/>
        <a:lstStyle/>
        <a:p>
          <a:endParaRPr lang="en-GB"/>
        </a:p>
      </dgm:t>
    </dgm:pt>
    <dgm:pt modelId="{1F2CACEA-78A7-454B-9A6E-3D96E3BA0F08}" type="pres">
      <dgm:prSet presAssocID="{CAFB8D5C-9C63-4EBE-9099-6A5048D4C834}" presName="node" presStyleLbl="alignAccFollowNode1" presStyleIdx="17" presStyleCnt="19" custScaleX="135429">
        <dgm:presLayoutVars>
          <dgm:bulletEnabled val="1"/>
        </dgm:presLayoutVars>
      </dgm:prSet>
      <dgm:spPr/>
      <dgm:t>
        <a:bodyPr/>
        <a:lstStyle/>
        <a:p>
          <a:endParaRPr lang="et-EE"/>
        </a:p>
      </dgm:t>
    </dgm:pt>
    <dgm:pt modelId="{F29B081F-642D-46A2-BA46-5AEC32B00EAE}" type="pres">
      <dgm:prSet presAssocID="{4131BAA0-B142-41C9-8015-218F364AE90D}" presName="sibTrans" presStyleCnt="0"/>
      <dgm:spPr/>
      <dgm:t>
        <a:bodyPr/>
        <a:lstStyle/>
        <a:p>
          <a:endParaRPr lang="en-GB"/>
        </a:p>
      </dgm:t>
    </dgm:pt>
    <dgm:pt modelId="{EA6C829F-4253-4622-847F-8509F1819943}" type="pres">
      <dgm:prSet presAssocID="{8EE99ADC-4CE4-4806-8EC6-30798E046790}" presName="node" presStyleLbl="alignAccFollowNode1" presStyleIdx="18" presStyleCnt="19" custScaleX="1000116" custScaleY="279306" custLinFactX="-17030" custLinFactNeighborX="-100000" custLinFactNeighborY="1194">
        <dgm:presLayoutVars>
          <dgm:bulletEnabled val="1"/>
        </dgm:presLayoutVars>
      </dgm:prSet>
      <dgm:spPr/>
      <dgm:t>
        <a:bodyPr/>
        <a:lstStyle/>
        <a:p>
          <a:endParaRPr lang="et-EE"/>
        </a:p>
      </dgm:t>
    </dgm:pt>
  </dgm:ptLst>
  <dgm:cxnLst>
    <dgm:cxn modelId="{B9A0D006-359D-40D1-89B4-9E63132263C3}" srcId="{0DF2CC94-9184-418F-8BF7-DB5BD8448893}" destId="{43DDF89A-A423-4B08-A582-D2B9BBFBC49D}" srcOrd="0" destOrd="0" parTransId="{BE17F4E8-961D-476C-98B0-05BDB498B598}" sibTransId="{E3B89BAA-A8F0-4B6C-83B7-22366FA0C007}"/>
    <dgm:cxn modelId="{B33931D5-7EAB-479D-8257-FFB95C977956}" srcId="{C822AAA3-A634-4BEE-8A20-6347798B5671}" destId="{CC691AB4-ED0B-4682-A25A-67036920975D}" srcOrd="5" destOrd="0" parTransId="{1F3C957D-83A6-4113-A681-26624021ECCB}" sibTransId="{745A6264-842E-40B1-B06F-B7CA3FDDE916}"/>
    <dgm:cxn modelId="{21A4F63A-E1E0-4092-A8D9-B908A085B816}" type="presOf" srcId="{BCA7BBE4-56C6-4960-9DC4-19FFA1A9E58F}" destId="{FB6C6BF3-508E-4F27-B5D8-CA2061BF0A39}" srcOrd="0" destOrd="0" presId="urn:microsoft.com/office/officeart/2005/8/layout/lProcess3"/>
    <dgm:cxn modelId="{2D79EAE3-69B9-47CC-8A72-5239928F22E1}" type="presOf" srcId="{2F59F02B-4B97-433C-B489-28E2FF524CEF}" destId="{F00510E3-1DF3-4B70-A0A2-AE04A92CC94A}" srcOrd="0" destOrd="0" presId="urn:microsoft.com/office/officeart/2005/8/layout/lProcess3"/>
    <dgm:cxn modelId="{13B87C69-F5DE-4223-A4B4-01EE8705051D}" type="presOf" srcId="{9C74EDAC-4EC7-4012-8E9D-543317C1E393}" destId="{56EA58CF-6B32-43E3-9F3F-29195C311F0F}" srcOrd="0" destOrd="0" presId="urn:microsoft.com/office/officeart/2005/8/layout/lProcess3"/>
    <dgm:cxn modelId="{0D315543-F294-43E1-A9A3-221FD8760481}" srcId="{9C74EDAC-4EC7-4012-8E9D-543317C1E393}" destId="{AD1E50F3-5D5F-4FB0-A81A-D41CCD40FFAC}" srcOrd="0" destOrd="0" parTransId="{E2840665-6927-416F-B597-80770BB2564C}" sibTransId="{721B09EB-1293-4C0D-972B-267054D49A08}"/>
    <dgm:cxn modelId="{FBBE3989-99CF-4309-A184-ADD7C658549C}" type="presOf" srcId="{C822AAA3-A634-4BEE-8A20-6347798B5671}" destId="{D633BC94-DBF1-431B-AE3F-34ECDD809C49}" srcOrd="0" destOrd="0" presId="urn:microsoft.com/office/officeart/2005/8/layout/lProcess3"/>
    <dgm:cxn modelId="{8EADC6DB-436E-4AAE-86EE-D21279AAD26B}" type="presOf" srcId="{08EF867E-A465-44B3-83AE-B54D3BC17298}" destId="{4B9B391F-2FBA-4692-917F-A95F46278BB4}" srcOrd="0" destOrd="0" presId="urn:microsoft.com/office/officeart/2005/8/layout/lProcess3"/>
    <dgm:cxn modelId="{7D3DAC0E-36BA-4FDA-A504-504C483AED6F}" type="presOf" srcId="{6B266785-B5F3-4271-80CD-77DC827E6A3B}" destId="{16CA85DC-12EA-455A-B671-3ABBCECF9354}" srcOrd="0" destOrd="0" presId="urn:microsoft.com/office/officeart/2005/8/layout/lProcess3"/>
    <dgm:cxn modelId="{C291935D-62D3-49D6-99D9-37469EBFBAC7}" srcId="{BD4850A2-892D-47C8-8EE1-BAFB52C3F35F}" destId="{9654780D-8C2F-4BFC-9226-810D9E848E94}" srcOrd="0" destOrd="0" parTransId="{358F9EFC-6772-4C3D-B935-B8C114AE0995}" sibTransId="{76207548-D3A2-4255-A013-4AF58D7C50CB}"/>
    <dgm:cxn modelId="{4E4A8109-4ED9-492C-AE60-9E34796E7A8F}" srcId="{CC691AB4-ED0B-4682-A25A-67036920975D}" destId="{C4E13FA5-6294-4208-B6F3-3F229E305DF0}" srcOrd="1" destOrd="0" parTransId="{D0FFCE45-9F37-4540-A8D1-9782D1E02AC0}" sibTransId="{11E97A96-368D-4066-B56F-53883262FA53}"/>
    <dgm:cxn modelId="{D120A19D-4990-4048-BBBF-169A71F9D7B9}" srcId="{C822AAA3-A634-4BEE-8A20-6347798B5671}" destId="{BD4850A2-892D-47C8-8EE1-BAFB52C3F35F}" srcOrd="6" destOrd="0" parTransId="{6F74748C-B2CF-473B-868B-4823F91AAACF}" sibTransId="{B4C2D9E4-35B9-4289-A889-2F56347F418D}"/>
    <dgm:cxn modelId="{ED80BBF5-A6C5-42DA-98E7-420C7236BE0E}" type="presOf" srcId="{43DDF89A-A423-4B08-A582-D2B9BBFBC49D}" destId="{AB817105-69AB-425E-885B-650B4B08760F}" srcOrd="0" destOrd="0" presId="urn:microsoft.com/office/officeart/2005/8/layout/lProcess3"/>
    <dgm:cxn modelId="{201E39DE-CC00-4408-950C-CFF581092283}" type="presOf" srcId="{D8767E4A-D802-42AC-8E32-06FE0BD1CBBC}" destId="{59801082-E4C3-4D71-860D-5BDEA1E1074A}" srcOrd="0" destOrd="0" presId="urn:microsoft.com/office/officeart/2005/8/layout/lProcess3"/>
    <dgm:cxn modelId="{EC51AB32-267B-41E6-9435-D4F43316C9EC}" srcId="{0DF2CC94-9184-418F-8BF7-DB5BD8448893}" destId="{9070643E-634C-4162-8595-C7841F112B11}" srcOrd="1" destOrd="0" parTransId="{6ECEE992-18B3-43BE-ABE1-148472AE71DA}" sibTransId="{03DA4592-10F9-4F27-95BA-F30A0E05457E}"/>
    <dgm:cxn modelId="{F8B28600-BFA7-4753-BCF2-92F840E688F2}" srcId="{6B266785-B5F3-4271-80CD-77DC827E6A3B}" destId="{8B55C4BD-79C8-4DEC-843A-AAC3C462A536}" srcOrd="1" destOrd="0" parTransId="{C8A0D31A-824A-4A06-9D30-B526AD9CB2FE}" sibTransId="{0E3DCF31-FF04-404D-80A5-977DE38EBCB4}"/>
    <dgm:cxn modelId="{B5CC0905-0FF0-412C-8361-6449E38FD648}" type="presOf" srcId="{B854F47D-970F-4A00-BA86-D8D327267615}" destId="{4EDFB019-FD92-4454-A484-961776C4E85B}" srcOrd="0" destOrd="0" presId="urn:microsoft.com/office/officeart/2005/8/layout/lProcess3"/>
    <dgm:cxn modelId="{1CC220F0-E817-4171-82B6-B5CEE20557B6}" srcId="{5B36721E-C9AB-4B32-8762-25FEBEC99E0F}" destId="{CAFB8D5C-9C63-4EBE-9099-6A5048D4C834}" srcOrd="0" destOrd="0" parTransId="{CEE05BFC-2088-474B-888C-24B943746633}" sibTransId="{4131BAA0-B142-41C9-8015-218F364AE90D}"/>
    <dgm:cxn modelId="{A118F414-11C7-40F7-97A4-A9CBC5A711E7}" srcId="{6B266785-B5F3-4271-80CD-77DC827E6A3B}" destId="{B854F47D-970F-4A00-BA86-D8D327267615}" srcOrd="0" destOrd="0" parTransId="{36FC0C06-0BED-43BF-A287-E90EDD7E31F5}" sibTransId="{44F0A60E-1A66-475E-8B66-928CCA47EAA1}"/>
    <dgm:cxn modelId="{0F9539BD-333D-4DA4-AF39-66D512951081}" type="presOf" srcId="{5B36721E-C9AB-4B32-8762-25FEBEC99E0F}" destId="{66086145-3E8F-47DE-B319-D8BF89DF68D1}" srcOrd="0" destOrd="0" presId="urn:microsoft.com/office/officeart/2005/8/layout/lProcess3"/>
    <dgm:cxn modelId="{803E02BD-AA57-496F-95D3-787684777061}" type="presOf" srcId="{54FF56DD-F3CD-40BC-8BF6-14230A07D102}" destId="{54683D89-84C0-4390-A7EB-AAFA2F8F4738}" srcOrd="0" destOrd="0" presId="urn:microsoft.com/office/officeart/2005/8/layout/lProcess3"/>
    <dgm:cxn modelId="{FECBCAF5-3DDC-4A33-A104-C8D038B69909}" type="presOf" srcId="{8B55C4BD-79C8-4DEC-843A-AAC3C462A536}" destId="{8B315192-7EAA-4C23-9082-F1DB3DF03DEC}" srcOrd="0" destOrd="0" presId="urn:microsoft.com/office/officeart/2005/8/layout/lProcess3"/>
    <dgm:cxn modelId="{36781973-90D4-41EF-B8B4-4D0311BFAB1F}" srcId="{C822AAA3-A634-4BEE-8A20-6347798B5671}" destId="{6B266785-B5F3-4271-80CD-77DC827E6A3B}" srcOrd="1" destOrd="0" parTransId="{D542EAAD-261D-4528-AD06-FF25C5B7D99E}" sibTransId="{7D36AF9D-6447-4D03-9269-2ED57F6FC634}"/>
    <dgm:cxn modelId="{40847030-80A8-4B0F-9E8D-00814CB376EB}" srcId="{C822AAA3-A634-4BEE-8A20-6347798B5671}" destId="{0DF2CC94-9184-418F-8BF7-DB5BD8448893}" srcOrd="2" destOrd="0" parTransId="{849859D4-4FBF-42AF-879B-D86305FEC50C}" sibTransId="{B9B85A85-ECE9-4868-AEEF-092A19F5A7CD}"/>
    <dgm:cxn modelId="{1CA0E527-6CC2-4782-8F6F-DD396D23C9F5}" type="presOf" srcId="{8C60E18A-0867-403F-9E37-36721D4DD5E6}" destId="{629089E5-698F-4DB4-AB53-7E4CD00CE3C3}" srcOrd="0" destOrd="0" presId="urn:microsoft.com/office/officeart/2005/8/layout/lProcess3"/>
    <dgm:cxn modelId="{C5D979B9-A9EC-4A12-9B89-DB7E2AEBCE9A}" srcId="{9C74EDAC-4EC7-4012-8E9D-543317C1E393}" destId="{FA809C42-5A84-4297-A953-AA1543B2F813}" srcOrd="1" destOrd="0" parTransId="{97EA88FF-9E8D-4726-9261-F234697B9F0C}" sibTransId="{0E84696C-0A2B-4726-8B45-47D2D57E1AC3}"/>
    <dgm:cxn modelId="{FDF69961-6057-4455-8A5B-5D68F2A6313F}" srcId="{5C99A22A-09C7-4E02-9EE7-71DD2D7DCAA9}" destId="{1E9A765D-589A-4712-B4CD-8B90CF8E1475}" srcOrd="0" destOrd="0" parTransId="{3F41F0F8-A4FC-476A-804E-47544CFDDFB2}" sibTransId="{58C12A3E-31EE-464B-92EE-1C1CA5EC2C44}"/>
    <dgm:cxn modelId="{091AD64A-4D6D-4426-AE45-A49D3EA4A672}" srcId="{F7F6E0EC-1A60-446B-981F-D1610904459D}" destId="{8C60E18A-0867-403F-9E37-36721D4DD5E6}" srcOrd="0" destOrd="0" parTransId="{85F8E7AF-5938-4830-92B3-CC70A42FF628}" sibTransId="{3CDE32B2-55CE-4B67-8803-015B41863E48}"/>
    <dgm:cxn modelId="{92688E10-7F32-47C1-A753-B4871C84C453}" type="presOf" srcId="{172DF3DC-0EA7-47CE-88D5-195CDA3606AE}" destId="{733E4C6B-CAD0-43F1-88C0-DA51A7EAFA6C}" srcOrd="0" destOrd="0" presId="urn:microsoft.com/office/officeart/2005/8/layout/lProcess3"/>
    <dgm:cxn modelId="{698CE293-E839-49A1-9572-320AA7DA169C}" type="presOf" srcId="{1E9A765D-589A-4712-B4CD-8B90CF8E1475}" destId="{3B397022-7EC8-40E7-AEC8-E4C9E6BD88B3}" srcOrd="0" destOrd="0" presId="urn:microsoft.com/office/officeart/2005/8/layout/lProcess3"/>
    <dgm:cxn modelId="{FB65CBE9-A026-4794-AEEC-3F6B8BFCBCAA}" srcId="{C822AAA3-A634-4BEE-8A20-6347798B5671}" destId="{5C99A22A-09C7-4E02-9EE7-71DD2D7DCAA9}" srcOrd="7" destOrd="0" parTransId="{8F240190-C6DB-49C6-8004-C2DAD07EBACB}" sibTransId="{BAE729A5-A861-4C40-8F90-0CC2F84247C9}"/>
    <dgm:cxn modelId="{A2CAD492-DDC2-4CF2-9F16-3E37A0687D98}" srcId="{F7F6E0EC-1A60-446B-981F-D1610904459D}" destId="{54FF56DD-F3CD-40BC-8BF6-14230A07D102}" srcOrd="1" destOrd="0" parTransId="{ACB18B1D-3D2E-4A6C-8DE3-1FFBE326787B}" sibTransId="{100744A9-BB32-4BA8-92D9-F480E9BCD8A9}"/>
    <dgm:cxn modelId="{881970BD-B095-45B1-96E6-C910D3141EC7}" srcId="{C822AAA3-A634-4BEE-8A20-6347798B5671}" destId="{F7F6E0EC-1A60-446B-981F-D1610904459D}" srcOrd="8" destOrd="0" parTransId="{6883A8A6-72A4-4B4D-B84B-274988C8F41C}" sibTransId="{D550187E-3346-4F60-B64D-6D8CF41895D1}"/>
    <dgm:cxn modelId="{E02A1084-DD2F-46C7-8342-132073B049B7}" srcId="{5B36721E-C9AB-4B32-8762-25FEBEC99E0F}" destId="{8EE99ADC-4CE4-4806-8EC6-30798E046790}" srcOrd="1" destOrd="0" parTransId="{52E06047-04B9-4A47-B9CD-D778121CA0AC}" sibTransId="{6C2CE17E-0B08-4CEC-8647-AF2DB2A69F98}"/>
    <dgm:cxn modelId="{A111FFEA-DA78-4E1E-941B-8C7E0A93E735}" srcId="{BD4850A2-892D-47C8-8EE1-BAFB52C3F35F}" destId="{2F59F02B-4B97-433C-B489-28E2FF524CEF}" srcOrd="1" destOrd="0" parTransId="{0F8CCB89-2ACD-42BB-B6CA-71C6935DC3C9}" sibTransId="{3634AD3D-26C4-4CAF-B871-3C72C0A08BF6}"/>
    <dgm:cxn modelId="{E7F71ED7-7EA1-4CAC-B479-515645CBF48D}" type="presOf" srcId="{CAFB8D5C-9C63-4EBE-9099-6A5048D4C834}" destId="{1F2CACEA-78A7-454B-9A6E-3D96E3BA0F08}" srcOrd="0" destOrd="0" presId="urn:microsoft.com/office/officeart/2005/8/layout/lProcess3"/>
    <dgm:cxn modelId="{E160EF61-A083-4B61-BBD9-C437A31C640E}" type="presOf" srcId="{F7F6E0EC-1A60-446B-981F-D1610904459D}" destId="{770E11EA-35FD-4F12-BA01-79FB977A9202}" srcOrd="0" destOrd="0" presId="urn:microsoft.com/office/officeart/2005/8/layout/lProcess3"/>
    <dgm:cxn modelId="{8D38A745-5211-400E-AE43-B9AD7A7FCC2A}" srcId="{05EFD996-99D8-447F-9569-2F09D234E191}" destId="{ED476644-31F1-48F7-9F9E-2758A40D4A7A}" srcOrd="1" destOrd="0" parTransId="{F4CE7EB2-21B6-4C58-826F-3BF429A902D1}" sibTransId="{27060AF8-57DC-4E5F-AFAD-F02E22C3F771}"/>
    <dgm:cxn modelId="{80FF9DB9-43D9-4177-8E6E-B257580356CD}" srcId="{C822AAA3-A634-4BEE-8A20-6347798B5671}" destId="{05EFD996-99D8-447F-9569-2F09D234E191}" srcOrd="3" destOrd="0" parTransId="{AF23CD7C-843D-4A0B-937F-483A9809DABD}" sibTransId="{354AABBF-A3CE-4909-AAA6-3285E1DC603C}"/>
    <dgm:cxn modelId="{CAAA3E38-66DF-4DFE-BF24-6FEFFF130C40}" srcId="{172DF3DC-0EA7-47CE-88D5-195CDA3606AE}" destId="{BCA7BBE4-56C6-4960-9DC4-19FFA1A9E58F}" srcOrd="0" destOrd="0" parTransId="{58E502B3-1527-49F6-AAE6-CDB963470C2A}" sibTransId="{77DF9CD9-4AEB-4CE6-BAF2-FB942C57580A}"/>
    <dgm:cxn modelId="{F8D97DB1-BF77-4326-B072-596792FD5A6D}" type="presOf" srcId="{E9E42F95-9426-495A-A6D2-AD45115EB327}" destId="{C9561819-BBD1-4EBD-8A11-78F393A01D0D}" srcOrd="0" destOrd="0" presId="urn:microsoft.com/office/officeart/2005/8/layout/lProcess3"/>
    <dgm:cxn modelId="{0A1C572D-862B-44B9-B2FC-1925ECEF60B2}" type="presOf" srcId="{BD4850A2-892D-47C8-8EE1-BAFB52C3F35F}" destId="{4D7908C5-5968-48ED-AF05-52DBAAA37DFA}" srcOrd="0" destOrd="0" presId="urn:microsoft.com/office/officeart/2005/8/layout/lProcess3"/>
    <dgm:cxn modelId="{5331F5DC-065A-44B1-9865-8DCA7BD56925}" type="presOf" srcId="{5C99A22A-09C7-4E02-9EE7-71DD2D7DCAA9}" destId="{CC3C38AC-7CB5-4020-8C0C-64A7262C7937}" srcOrd="0" destOrd="0" presId="urn:microsoft.com/office/officeart/2005/8/layout/lProcess3"/>
    <dgm:cxn modelId="{5958AF6C-7FAB-4945-9FD9-E0B924DB3CB2}" type="presOf" srcId="{05EFD996-99D8-447F-9569-2F09D234E191}" destId="{8A6D8958-45F2-403D-9932-73EEBCB4AE60}" srcOrd="0" destOrd="0" presId="urn:microsoft.com/office/officeart/2005/8/layout/lProcess3"/>
    <dgm:cxn modelId="{C5F8BC26-6C09-4204-A28F-0130AFDFA010}" type="presOf" srcId="{9070643E-634C-4162-8595-C7841F112B11}" destId="{B14B748E-D317-4988-BA53-8755A65DF4E3}" srcOrd="0" destOrd="0" presId="urn:microsoft.com/office/officeart/2005/8/layout/lProcess3"/>
    <dgm:cxn modelId="{429CAC4E-E0B9-4BAA-92C0-7D7278727B49}" type="presOf" srcId="{8EE99ADC-4CE4-4806-8EC6-30798E046790}" destId="{EA6C829F-4253-4622-847F-8509F1819943}" srcOrd="0" destOrd="0" presId="urn:microsoft.com/office/officeart/2005/8/layout/lProcess3"/>
    <dgm:cxn modelId="{B2C0F4BF-959B-453C-B8BF-258206D0CA99}" type="presOf" srcId="{CC691AB4-ED0B-4682-A25A-67036920975D}" destId="{6D1452F3-4746-4605-9C68-30AE06A11729}" srcOrd="0" destOrd="0" presId="urn:microsoft.com/office/officeart/2005/8/layout/lProcess3"/>
    <dgm:cxn modelId="{7F8FA0BB-0D05-4113-AD5D-DC0905E41A45}" srcId="{05EFD996-99D8-447F-9569-2F09D234E191}" destId="{08EF867E-A465-44B3-83AE-B54D3BC17298}" srcOrd="0" destOrd="0" parTransId="{5AD0710B-9383-4AAA-B914-E1FC7607ECDA}" sibTransId="{F07A2632-11B0-4BA2-804E-316A8B0C5108}"/>
    <dgm:cxn modelId="{AD1DB390-C6C7-494D-A7AD-7D1CE96B6909}" type="presOf" srcId="{9654780D-8C2F-4BFC-9226-810D9E848E94}" destId="{227DEF68-43DA-419A-8679-E95165D30E44}" srcOrd="0" destOrd="0" presId="urn:microsoft.com/office/officeart/2005/8/layout/lProcess3"/>
    <dgm:cxn modelId="{72B56FA1-C35A-4574-AE28-C2E58F4A576C}" srcId="{C822AAA3-A634-4BEE-8A20-6347798B5671}" destId="{172DF3DC-0EA7-47CE-88D5-195CDA3606AE}" srcOrd="0" destOrd="0" parTransId="{5CCB7182-519A-43F5-A0B6-AB46EF71328D}" sibTransId="{EEC154D6-09E9-4EEB-A83C-BDDA22A111DA}"/>
    <dgm:cxn modelId="{8073286E-9806-4C1A-A341-0AF09B63310E}" type="presOf" srcId="{FA809C42-5A84-4297-A953-AA1543B2F813}" destId="{CFB7B5A0-182A-4F7F-A98F-75F9161DCAD9}" srcOrd="0" destOrd="0" presId="urn:microsoft.com/office/officeart/2005/8/layout/lProcess3"/>
    <dgm:cxn modelId="{7E572040-5DB1-44B1-9353-6C1795306B8B}" srcId="{C822AAA3-A634-4BEE-8A20-6347798B5671}" destId="{5B36721E-C9AB-4B32-8762-25FEBEC99E0F}" srcOrd="9" destOrd="0" parTransId="{B919A9CF-5DC6-4CBE-B652-17E64CFC9A07}" sibTransId="{E3B9AB3B-D5BE-4376-B853-753B7D1D903F}"/>
    <dgm:cxn modelId="{4BF9C719-ABB5-4467-9C77-23438E65DBB4}" srcId="{CC691AB4-ED0B-4682-A25A-67036920975D}" destId="{E9E42F95-9426-495A-A6D2-AD45115EB327}" srcOrd="0" destOrd="0" parTransId="{9209DF97-54BA-4345-BDE8-86EFA02D64D4}" sibTransId="{C3BCD8F6-E54A-4242-B25F-6A5C8FDB3A6D}"/>
    <dgm:cxn modelId="{B49EFA5B-2970-497B-A68B-57135177A7E7}" srcId="{5C99A22A-09C7-4E02-9EE7-71DD2D7DCAA9}" destId="{D8767E4A-D802-42AC-8E32-06FE0BD1CBBC}" srcOrd="1" destOrd="0" parTransId="{7C71F031-7220-4247-9609-7FEA8AAF3206}" sibTransId="{BBAF46D2-FC84-4429-8AFB-3E4DCF0F4E09}"/>
    <dgm:cxn modelId="{6DA2EE2A-729E-44E3-9A2A-C1591B01BF44}" type="presOf" srcId="{AD1E50F3-5D5F-4FB0-A81A-D41CCD40FFAC}" destId="{7665DB27-B9C0-4BCA-AD11-6874DB7FDDF2}" srcOrd="0" destOrd="0" presId="urn:microsoft.com/office/officeart/2005/8/layout/lProcess3"/>
    <dgm:cxn modelId="{31CBEB84-7B6E-485A-A807-68A350EEAAFD}" type="presOf" srcId="{ED476644-31F1-48F7-9F9E-2758A40D4A7A}" destId="{F2BDA10A-E307-4BED-A409-B75283F7D711}" srcOrd="0" destOrd="0" presId="urn:microsoft.com/office/officeart/2005/8/layout/lProcess3"/>
    <dgm:cxn modelId="{A376B68A-6A83-4C09-92B9-0759EC2CE890}" type="presOf" srcId="{C4E13FA5-6294-4208-B6F3-3F229E305DF0}" destId="{EC8AC1F4-4F3D-4572-94AA-B6A1B1A549BA}" srcOrd="0" destOrd="0" presId="urn:microsoft.com/office/officeart/2005/8/layout/lProcess3"/>
    <dgm:cxn modelId="{7B37E8F0-6098-4433-9042-12D1743BB8B8}" type="presOf" srcId="{0DF2CC94-9184-418F-8BF7-DB5BD8448893}" destId="{F6E11359-7E09-48DC-BC8A-55082BE821D4}" srcOrd="0" destOrd="0" presId="urn:microsoft.com/office/officeart/2005/8/layout/lProcess3"/>
    <dgm:cxn modelId="{06EA5308-5A55-4842-AD13-8E54284510C4}" srcId="{C822AAA3-A634-4BEE-8A20-6347798B5671}" destId="{9C74EDAC-4EC7-4012-8E9D-543317C1E393}" srcOrd="4" destOrd="0" parTransId="{EF978F08-3759-4999-B906-B51D0DA9799F}" sibTransId="{57384744-CB8A-48F8-80B9-F9CDFD8ECED2}"/>
    <dgm:cxn modelId="{F63A3ECD-949B-4EC8-AF96-0AFBB29FF64D}" type="presParOf" srcId="{D633BC94-DBF1-431B-AE3F-34ECDD809C49}" destId="{644D753C-87C7-4F41-9ED9-FE1C0D300315}" srcOrd="0" destOrd="0" presId="urn:microsoft.com/office/officeart/2005/8/layout/lProcess3"/>
    <dgm:cxn modelId="{4F9C8A3A-04B9-4C93-93BB-416C4FF325B1}" type="presParOf" srcId="{644D753C-87C7-4F41-9ED9-FE1C0D300315}" destId="{733E4C6B-CAD0-43F1-88C0-DA51A7EAFA6C}" srcOrd="0" destOrd="0" presId="urn:microsoft.com/office/officeart/2005/8/layout/lProcess3"/>
    <dgm:cxn modelId="{DB4206F2-2D4F-4C05-A139-3E5BFD5913AC}" type="presParOf" srcId="{644D753C-87C7-4F41-9ED9-FE1C0D300315}" destId="{0D98043F-963E-4930-B6BA-8E197530C648}" srcOrd="1" destOrd="0" presId="urn:microsoft.com/office/officeart/2005/8/layout/lProcess3"/>
    <dgm:cxn modelId="{BBCFB344-83C5-403F-8CAD-C2D7204C69A0}" type="presParOf" srcId="{644D753C-87C7-4F41-9ED9-FE1C0D300315}" destId="{FB6C6BF3-508E-4F27-B5D8-CA2061BF0A39}" srcOrd="2" destOrd="0" presId="urn:microsoft.com/office/officeart/2005/8/layout/lProcess3"/>
    <dgm:cxn modelId="{B3877275-3FCF-4E68-ABB7-09CCE41F66A4}" type="presParOf" srcId="{D633BC94-DBF1-431B-AE3F-34ECDD809C49}" destId="{9A4D69A0-8C6C-4DE1-A40D-3AE1AE3A0A6B}" srcOrd="1" destOrd="0" presId="urn:microsoft.com/office/officeart/2005/8/layout/lProcess3"/>
    <dgm:cxn modelId="{357C6DEF-C2BF-4B84-87BC-70A962ADE144}" type="presParOf" srcId="{D633BC94-DBF1-431B-AE3F-34ECDD809C49}" destId="{65E77EDC-7E80-4F2A-8814-2B9F133CE462}" srcOrd="2" destOrd="0" presId="urn:microsoft.com/office/officeart/2005/8/layout/lProcess3"/>
    <dgm:cxn modelId="{264E9CF7-3F26-4D8D-9DE4-921A7636CBC7}" type="presParOf" srcId="{65E77EDC-7E80-4F2A-8814-2B9F133CE462}" destId="{16CA85DC-12EA-455A-B671-3ABBCECF9354}" srcOrd="0" destOrd="0" presId="urn:microsoft.com/office/officeart/2005/8/layout/lProcess3"/>
    <dgm:cxn modelId="{5E75CCA3-04A1-4BFC-B596-5CC607D5983F}" type="presParOf" srcId="{65E77EDC-7E80-4F2A-8814-2B9F133CE462}" destId="{C7EB9515-91C0-434C-A079-B8F07D9285F3}" srcOrd="1" destOrd="0" presId="urn:microsoft.com/office/officeart/2005/8/layout/lProcess3"/>
    <dgm:cxn modelId="{A65DC804-5648-4652-BD2C-88F0873E0679}" type="presParOf" srcId="{65E77EDC-7E80-4F2A-8814-2B9F133CE462}" destId="{4EDFB019-FD92-4454-A484-961776C4E85B}" srcOrd="2" destOrd="0" presId="urn:microsoft.com/office/officeart/2005/8/layout/lProcess3"/>
    <dgm:cxn modelId="{645FC6DD-999A-4EF9-AD6C-490123E1FE64}" type="presParOf" srcId="{65E77EDC-7E80-4F2A-8814-2B9F133CE462}" destId="{CB6CA6DF-942D-4B45-93DA-C4F9700FEA30}" srcOrd="3" destOrd="0" presId="urn:microsoft.com/office/officeart/2005/8/layout/lProcess3"/>
    <dgm:cxn modelId="{012A08BB-BE2B-4E27-BB63-10D9D0795377}" type="presParOf" srcId="{65E77EDC-7E80-4F2A-8814-2B9F133CE462}" destId="{8B315192-7EAA-4C23-9082-F1DB3DF03DEC}" srcOrd="4" destOrd="0" presId="urn:microsoft.com/office/officeart/2005/8/layout/lProcess3"/>
    <dgm:cxn modelId="{38A1B4BF-9883-45C1-84FF-E48D40AC8518}" type="presParOf" srcId="{D633BC94-DBF1-431B-AE3F-34ECDD809C49}" destId="{5B569F0C-F607-407C-A407-215DDEF8D2B0}" srcOrd="3" destOrd="0" presId="urn:microsoft.com/office/officeart/2005/8/layout/lProcess3"/>
    <dgm:cxn modelId="{89ECAC94-30B6-4F5F-AB85-641B27F6E190}" type="presParOf" srcId="{D633BC94-DBF1-431B-AE3F-34ECDD809C49}" destId="{ADDB8EC5-70CB-4048-BDAB-CAC4F9AA5C10}" srcOrd="4" destOrd="0" presId="urn:microsoft.com/office/officeart/2005/8/layout/lProcess3"/>
    <dgm:cxn modelId="{6F4CA2DB-6B24-4573-AB1F-4BAE86EFAC6F}" type="presParOf" srcId="{ADDB8EC5-70CB-4048-BDAB-CAC4F9AA5C10}" destId="{F6E11359-7E09-48DC-BC8A-55082BE821D4}" srcOrd="0" destOrd="0" presId="urn:microsoft.com/office/officeart/2005/8/layout/lProcess3"/>
    <dgm:cxn modelId="{32EC6688-CC97-46B2-A38C-4AF3986B6C3C}" type="presParOf" srcId="{ADDB8EC5-70CB-4048-BDAB-CAC4F9AA5C10}" destId="{CE2A5980-4233-42B8-B5DD-78098721536C}" srcOrd="1" destOrd="0" presId="urn:microsoft.com/office/officeart/2005/8/layout/lProcess3"/>
    <dgm:cxn modelId="{E645ED63-7235-4746-AE02-B700E158A566}" type="presParOf" srcId="{ADDB8EC5-70CB-4048-BDAB-CAC4F9AA5C10}" destId="{AB817105-69AB-425E-885B-650B4B08760F}" srcOrd="2" destOrd="0" presId="urn:microsoft.com/office/officeart/2005/8/layout/lProcess3"/>
    <dgm:cxn modelId="{77E6BE31-9391-4DF7-96D2-F0DC0345FDC7}" type="presParOf" srcId="{ADDB8EC5-70CB-4048-BDAB-CAC4F9AA5C10}" destId="{E6E6F00D-A216-490D-9A3F-BD7FB867E724}" srcOrd="3" destOrd="0" presId="urn:microsoft.com/office/officeart/2005/8/layout/lProcess3"/>
    <dgm:cxn modelId="{B5DB0171-7A96-494C-981B-88C1E03936D5}" type="presParOf" srcId="{ADDB8EC5-70CB-4048-BDAB-CAC4F9AA5C10}" destId="{B14B748E-D317-4988-BA53-8755A65DF4E3}" srcOrd="4" destOrd="0" presId="urn:microsoft.com/office/officeart/2005/8/layout/lProcess3"/>
    <dgm:cxn modelId="{3866476D-C394-447B-B35C-A8A3EBFF05D2}" type="presParOf" srcId="{D633BC94-DBF1-431B-AE3F-34ECDD809C49}" destId="{28AA21C7-51C6-4A25-9434-9BC5E4717E80}" srcOrd="5" destOrd="0" presId="urn:microsoft.com/office/officeart/2005/8/layout/lProcess3"/>
    <dgm:cxn modelId="{A2086354-AF9F-46E6-A567-C8B21D0016EB}" type="presParOf" srcId="{D633BC94-DBF1-431B-AE3F-34ECDD809C49}" destId="{037C7931-6E36-4756-95B0-A49B1639ADE7}" srcOrd="6" destOrd="0" presId="urn:microsoft.com/office/officeart/2005/8/layout/lProcess3"/>
    <dgm:cxn modelId="{6912A386-A9FC-4460-BE62-3FB39A5F626E}" type="presParOf" srcId="{037C7931-6E36-4756-95B0-A49B1639ADE7}" destId="{8A6D8958-45F2-403D-9932-73EEBCB4AE60}" srcOrd="0" destOrd="0" presId="urn:microsoft.com/office/officeart/2005/8/layout/lProcess3"/>
    <dgm:cxn modelId="{4956C1DA-8310-44F0-A466-5659DB0C3062}" type="presParOf" srcId="{037C7931-6E36-4756-95B0-A49B1639ADE7}" destId="{77F7009C-9262-4B49-9234-8F237B53928D}" srcOrd="1" destOrd="0" presId="urn:microsoft.com/office/officeart/2005/8/layout/lProcess3"/>
    <dgm:cxn modelId="{F7E31450-09D4-4C51-A028-8DCB70A89E57}" type="presParOf" srcId="{037C7931-6E36-4756-95B0-A49B1639ADE7}" destId="{4B9B391F-2FBA-4692-917F-A95F46278BB4}" srcOrd="2" destOrd="0" presId="urn:microsoft.com/office/officeart/2005/8/layout/lProcess3"/>
    <dgm:cxn modelId="{210145D3-FE38-468C-9EA4-4378A949A23B}" type="presParOf" srcId="{037C7931-6E36-4756-95B0-A49B1639ADE7}" destId="{B22389DE-4488-49FC-B344-F6AB897538DD}" srcOrd="3" destOrd="0" presId="urn:microsoft.com/office/officeart/2005/8/layout/lProcess3"/>
    <dgm:cxn modelId="{10F4418C-F3EB-458B-BFD0-9578C7185E65}" type="presParOf" srcId="{037C7931-6E36-4756-95B0-A49B1639ADE7}" destId="{F2BDA10A-E307-4BED-A409-B75283F7D711}" srcOrd="4" destOrd="0" presId="urn:microsoft.com/office/officeart/2005/8/layout/lProcess3"/>
    <dgm:cxn modelId="{D58313C8-0029-4B4F-AD7F-B9BDE0956E60}" type="presParOf" srcId="{D633BC94-DBF1-431B-AE3F-34ECDD809C49}" destId="{C2ED655E-7F25-4A7C-A912-B2B875F936E4}" srcOrd="7" destOrd="0" presId="urn:microsoft.com/office/officeart/2005/8/layout/lProcess3"/>
    <dgm:cxn modelId="{8C882CD1-3227-4BC5-9DF7-9D1E92A3DA7C}" type="presParOf" srcId="{D633BC94-DBF1-431B-AE3F-34ECDD809C49}" destId="{B21C9BE0-968D-44E6-93E1-BA9932750163}" srcOrd="8" destOrd="0" presId="urn:microsoft.com/office/officeart/2005/8/layout/lProcess3"/>
    <dgm:cxn modelId="{38B92C29-19C0-435B-B137-6B2797624881}" type="presParOf" srcId="{B21C9BE0-968D-44E6-93E1-BA9932750163}" destId="{56EA58CF-6B32-43E3-9F3F-29195C311F0F}" srcOrd="0" destOrd="0" presId="urn:microsoft.com/office/officeart/2005/8/layout/lProcess3"/>
    <dgm:cxn modelId="{32449746-5BE4-42C0-B681-82F2DCA53C21}" type="presParOf" srcId="{B21C9BE0-968D-44E6-93E1-BA9932750163}" destId="{B336DDDA-4C4D-487F-9042-E90F09744ECE}" srcOrd="1" destOrd="0" presId="urn:microsoft.com/office/officeart/2005/8/layout/lProcess3"/>
    <dgm:cxn modelId="{5A6493E6-C10E-4B97-BF12-D6751270EC5B}" type="presParOf" srcId="{B21C9BE0-968D-44E6-93E1-BA9932750163}" destId="{7665DB27-B9C0-4BCA-AD11-6874DB7FDDF2}" srcOrd="2" destOrd="0" presId="urn:microsoft.com/office/officeart/2005/8/layout/lProcess3"/>
    <dgm:cxn modelId="{72C05A68-A900-4A93-B9A5-FCFC05A6585B}" type="presParOf" srcId="{B21C9BE0-968D-44E6-93E1-BA9932750163}" destId="{68307E80-A0BB-4442-B486-BB9740938419}" srcOrd="3" destOrd="0" presId="urn:microsoft.com/office/officeart/2005/8/layout/lProcess3"/>
    <dgm:cxn modelId="{4033FC07-B999-4A12-8786-4E270419122F}" type="presParOf" srcId="{B21C9BE0-968D-44E6-93E1-BA9932750163}" destId="{CFB7B5A0-182A-4F7F-A98F-75F9161DCAD9}" srcOrd="4" destOrd="0" presId="urn:microsoft.com/office/officeart/2005/8/layout/lProcess3"/>
    <dgm:cxn modelId="{14A9992D-3E5C-42E2-ADC3-4076FCDD4C1B}" type="presParOf" srcId="{D633BC94-DBF1-431B-AE3F-34ECDD809C49}" destId="{9A8E73D3-A728-479B-91E7-E5D209709D27}" srcOrd="9" destOrd="0" presId="urn:microsoft.com/office/officeart/2005/8/layout/lProcess3"/>
    <dgm:cxn modelId="{4F2141F4-BC73-4638-AE71-0E499013E0EF}" type="presParOf" srcId="{D633BC94-DBF1-431B-AE3F-34ECDD809C49}" destId="{207819AA-F0F6-403D-807F-FDD151158F3F}" srcOrd="10" destOrd="0" presId="urn:microsoft.com/office/officeart/2005/8/layout/lProcess3"/>
    <dgm:cxn modelId="{4AD6FF71-B9DD-4792-BAD1-0A871366A557}" type="presParOf" srcId="{207819AA-F0F6-403D-807F-FDD151158F3F}" destId="{6D1452F3-4746-4605-9C68-30AE06A11729}" srcOrd="0" destOrd="0" presId="urn:microsoft.com/office/officeart/2005/8/layout/lProcess3"/>
    <dgm:cxn modelId="{8E850AEE-8840-4075-9B67-6C1BF6D76C2C}" type="presParOf" srcId="{207819AA-F0F6-403D-807F-FDD151158F3F}" destId="{31A58B18-4215-4957-8D39-5C72C896E941}" srcOrd="1" destOrd="0" presId="urn:microsoft.com/office/officeart/2005/8/layout/lProcess3"/>
    <dgm:cxn modelId="{AC17F0CE-AC39-48FA-8D0A-B7B2108E0BFA}" type="presParOf" srcId="{207819AA-F0F6-403D-807F-FDD151158F3F}" destId="{C9561819-BBD1-4EBD-8A11-78F393A01D0D}" srcOrd="2" destOrd="0" presId="urn:microsoft.com/office/officeart/2005/8/layout/lProcess3"/>
    <dgm:cxn modelId="{657CD912-CDD5-4A12-B443-79937CF1528F}" type="presParOf" srcId="{207819AA-F0F6-403D-807F-FDD151158F3F}" destId="{829BE923-F1F5-4AA8-B76A-E1E28F9633A7}" srcOrd="3" destOrd="0" presId="urn:microsoft.com/office/officeart/2005/8/layout/lProcess3"/>
    <dgm:cxn modelId="{B57287DC-D9F1-460A-9308-5EAF657EFA3D}" type="presParOf" srcId="{207819AA-F0F6-403D-807F-FDD151158F3F}" destId="{EC8AC1F4-4F3D-4572-94AA-B6A1B1A549BA}" srcOrd="4" destOrd="0" presId="urn:microsoft.com/office/officeart/2005/8/layout/lProcess3"/>
    <dgm:cxn modelId="{67A1557E-D6FF-45F9-88A3-76530CACBA64}" type="presParOf" srcId="{D633BC94-DBF1-431B-AE3F-34ECDD809C49}" destId="{7320A09F-F851-47BB-859A-E7522B4B96DB}" srcOrd="11" destOrd="0" presId="urn:microsoft.com/office/officeart/2005/8/layout/lProcess3"/>
    <dgm:cxn modelId="{D1D3B652-D454-4488-9ACC-D29E278D357E}" type="presParOf" srcId="{D633BC94-DBF1-431B-AE3F-34ECDD809C49}" destId="{C69785E3-B615-45FF-9491-CD03972C3E25}" srcOrd="12" destOrd="0" presId="urn:microsoft.com/office/officeart/2005/8/layout/lProcess3"/>
    <dgm:cxn modelId="{2E1605C3-D52A-41B2-9485-DE1E3392A80E}" type="presParOf" srcId="{C69785E3-B615-45FF-9491-CD03972C3E25}" destId="{4D7908C5-5968-48ED-AF05-52DBAAA37DFA}" srcOrd="0" destOrd="0" presId="urn:microsoft.com/office/officeart/2005/8/layout/lProcess3"/>
    <dgm:cxn modelId="{57338DFB-8A13-456C-B56E-666CD875E01F}" type="presParOf" srcId="{C69785E3-B615-45FF-9491-CD03972C3E25}" destId="{8389552A-2879-4140-B4C6-E9079B7DB303}" srcOrd="1" destOrd="0" presId="urn:microsoft.com/office/officeart/2005/8/layout/lProcess3"/>
    <dgm:cxn modelId="{63943360-9739-4147-AE05-F41A489213E7}" type="presParOf" srcId="{C69785E3-B615-45FF-9491-CD03972C3E25}" destId="{227DEF68-43DA-419A-8679-E95165D30E44}" srcOrd="2" destOrd="0" presId="urn:microsoft.com/office/officeart/2005/8/layout/lProcess3"/>
    <dgm:cxn modelId="{4DD49AE0-8E97-4B5C-9F5A-8CCEC5FA202C}" type="presParOf" srcId="{C69785E3-B615-45FF-9491-CD03972C3E25}" destId="{00CC11F1-9AF7-4583-85AC-4CD29178BEF4}" srcOrd="3" destOrd="0" presId="urn:microsoft.com/office/officeart/2005/8/layout/lProcess3"/>
    <dgm:cxn modelId="{0B93E3AE-FFBD-43BE-8872-ED1C1D4214A7}" type="presParOf" srcId="{C69785E3-B615-45FF-9491-CD03972C3E25}" destId="{F00510E3-1DF3-4B70-A0A2-AE04A92CC94A}" srcOrd="4" destOrd="0" presId="urn:microsoft.com/office/officeart/2005/8/layout/lProcess3"/>
    <dgm:cxn modelId="{B0395F37-CED4-4C71-AE67-C885CE5DCB2D}" type="presParOf" srcId="{D633BC94-DBF1-431B-AE3F-34ECDD809C49}" destId="{0B6BDAC8-2E82-4A6D-A0A9-AEE762F9577D}" srcOrd="13" destOrd="0" presId="urn:microsoft.com/office/officeart/2005/8/layout/lProcess3"/>
    <dgm:cxn modelId="{5B03EBA0-545C-480E-A75D-2162C728F478}" type="presParOf" srcId="{D633BC94-DBF1-431B-AE3F-34ECDD809C49}" destId="{F974FFDB-7E72-410A-80C7-20E5ADAAA73F}" srcOrd="14" destOrd="0" presId="urn:microsoft.com/office/officeart/2005/8/layout/lProcess3"/>
    <dgm:cxn modelId="{F51ACB14-5ED3-4D99-8B68-ACBFDC523F67}" type="presParOf" srcId="{F974FFDB-7E72-410A-80C7-20E5ADAAA73F}" destId="{CC3C38AC-7CB5-4020-8C0C-64A7262C7937}" srcOrd="0" destOrd="0" presId="urn:microsoft.com/office/officeart/2005/8/layout/lProcess3"/>
    <dgm:cxn modelId="{27413B31-2643-4FFC-B41B-980CBFD8ED5A}" type="presParOf" srcId="{F974FFDB-7E72-410A-80C7-20E5ADAAA73F}" destId="{07D75295-C5F9-4657-8C2C-CD277F957002}" srcOrd="1" destOrd="0" presId="urn:microsoft.com/office/officeart/2005/8/layout/lProcess3"/>
    <dgm:cxn modelId="{0E9CE98A-C22A-4097-9606-D91DF4EBFBB2}" type="presParOf" srcId="{F974FFDB-7E72-410A-80C7-20E5ADAAA73F}" destId="{3B397022-7EC8-40E7-AEC8-E4C9E6BD88B3}" srcOrd="2" destOrd="0" presId="urn:microsoft.com/office/officeart/2005/8/layout/lProcess3"/>
    <dgm:cxn modelId="{EF3C18BF-499A-475F-9D79-742C33E3924E}" type="presParOf" srcId="{F974FFDB-7E72-410A-80C7-20E5ADAAA73F}" destId="{907158E8-2CC1-42AA-9BF5-1B54FED7A51E}" srcOrd="3" destOrd="0" presId="urn:microsoft.com/office/officeart/2005/8/layout/lProcess3"/>
    <dgm:cxn modelId="{4E32A47F-AE99-43B7-8799-50BFBC3DA2B9}" type="presParOf" srcId="{F974FFDB-7E72-410A-80C7-20E5ADAAA73F}" destId="{59801082-E4C3-4D71-860D-5BDEA1E1074A}" srcOrd="4" destOrd="0" presId="urn:microsoft.com/office/officeart/2005/8/layout/lProcess3"/>
    <dgm:cxn modelId="{C0C8C5A4-D2C2-4E32-A929-C66B7E568D80}" type="presParOf" srcId="{D633BC94-DBF1-431B-AE3F-34ECDD809C49}" destId="{19796367-79E0-4869-AF7E-B8081D971A89}" srcOrd="15" destOrd="0" presId="urn:microsoft.com/office/officeart/2005/8/layout/lProcess3"/>
    <dgm:cxn modelId="{D68996B6-B4BE-43EE-BA31-5F32FEA425BE}" type="presParOf" srcId="{D633BC94-DBF1-431B-AE3F-34ECDD809C49}" destId="{9F87469F-98B6-4CC4-8E3E-83838EFC73DF}" srcOrd="16" destOrd="0" presId="urn:microsoft.com/office/officeart/2005/8/layout/lProcess3"/>
    <dgm:cxn modelId="{0F38AE6B-1B13-45EA-9D12-E3773AAD1EFB}" type="presParOf" srcId="{9F87469F-98B6-4CC4-8E3E-83838EFC73DF}" destId="{770E11EA-35FD-4F12-BA01-79FB977A9202}" srcOrd="0" destOrd="0" presId="urn:microsoft.com/office/officeart/2005/8/layout/lProcess3"/>
    <dgm:cxn modelId="{1A7AF9D0-254E-4813-8B0F-851A788DE26B}" type="presParOf" srcId="{9F87469F-98B6-4CC4-8E3E-83838EFC73DF}" destId="{C1807EDB-A1D7-4472-B7B2-9A71593F02CF}" srcOrd="1" destOrd="0" presId="urn:microsoft.com/office/officeart/2005/8/layout/lProcess3"/>
    <dgm:cxn modelId="{864F7FB6-B4CA-482F-9DCA-F082659A385F}" type="presParOf" srcId="{9F87469F-98B6-4CC4-8E3E-83838EFC73DF}" destId="{629089E5-698F-4DB4-AB53-7E4CD00CE3C3}" srcOrd="2" destOrd="0" presId="urn:microsoft.com/office/officeart/2005/8/layout/lProcess3"/>
    <dgm:cxn modelId="{D0F5C8BA-A51F-4750-B0C9-D91192DD79BF}" type="presParOf" srcId="{9F87469F-98B6-4CC4-8E3E-83838EFC73DF}" destId="{9E643E82-A725-4864-8644-C883F294098E}" srcOrd="3" destOrd="0" presId="urn:microsoft.com/office/officeart/2005/8/layout/lProcess3"/>
    <dgm:cxn modelId="{9885401C-0B71-4878-8ACB-2035DE65C780}" type="presParOf" srcId="{9F87469F-98B6-4CC4-8E3E-83838EFC73DF}" destId="{54683D89-84C0-4390-A7EB-AAFA2F8F4738}" srcOrd="4" destOrd="0" presId="urn:microsoft.com/office/officeart/2005/8/layout/lProcess3"/>
    <dgm:cxn modelId="{A3AFB5D2-D17B-427E-A229-D07EC8018028}" type="presParOf" srcId="{D633BC94-DBF1-431B-AE3F-34ECDD809C49}" destId="{42B34FFA-FC0A-4073-928E-42F4B96A9F31}" srcOrd="17" destOrd="0" presId="urn:microsoft.com/office/officeart/2005/8/layout/lProcess3"/>
    <dgm:cxn modelId="{7C6215C6-A908-4BDB-AC5D-8F2BC4D0B4F2}" type="presParOf" srcId="{D633BC94-DBF1-431B-AE3F-34ECDD809C49}" destId="{60B1D8F3-D2CB-4281-BCF2-A0D35106C7FF}" srcOrd="18" destOrd="0" presId="urn:microsoft.com/office/officeart/2005/8/layout/lProcess3"/>
    <dgm:cxn modelId="{8FFA624B-5930-461D-83EB-EA2383D6E81E}" type="presParOf" srcId="{60B1D8F3-D2CB-4281-BCF2-A0D35106C7FF}" destId="{66086145-3E8F-47DE-B319-D8BF89DF68D1}" srcOrd="0" destOrd="0" presId="urn:microsoft.com/office/officeart/2005/8/layout/lProcess3"/>
    <dgm:cxn modelId="{F3F49CF0-AAB3-4790-9352-102DF794B528}" type="presParOf" srcId="{60B1D8F3-D2CB-4281-BCF2-A0D35106C7FF}" destId="{A11865AA-9A43-4A7E-9BCC-18B9EF78449C}" srcOrd="1" destOrd="0" presId="urn:microsoft.com/office/officeart/2005/8/layout/lProcess3"/>
    <dgm:cxn modelId="{8ACF3E47-F42C-4C1D-85BC-DBBE3D180E14}" type="presParOf" srcId="{60B1D8F3-D2CB-4281-BCF2-A0D35106C7FF}" destId="{1F2CACEA-78A7-454B-9A6E-3D96E3BA0F08}" srcOrd="2" destOrd="0" presId="urn:microsoft.com/office/officeart/2005/8/layout/lProcess3"/>
    <dgm:cxn modelId="{C9272BBE-5C25-4309-8262-26AAD5ED844C}" type="presParOf" srcId="{60B1D8F3-D2CB-4281-BCF2-A0D35106C7FF}" destId="{F29B081F-642D-46A2-BA46-5AEC32B00EAE}" srcOrd="3" destOrd="0" presId="urn:microsoft.com/office/officeart/2005/8/layout/lProcess3"/>
    <dgm:cxn modelId="{08197285-68C6-4E82-97EC-598859080A3F}" type="presParOf" srcId="{60B1D8F3-D2CB-4281-BCF2-A0D35106C7FF}" destId="{EA6C829F-4253-4622-847F-8509F1819943}" srcOrd="4"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8A172EC-5668-483B-B2F6-A21740BE4BA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t-EE"/>
        </a:p>
      </dgm:t>
    </dgm:pt>
    <dgm:pt modelId="{B4EAB250-C2F0-49C4-A931-D4471236234A}" type="pres">
      <dgm:prSet presAssocID="{D8A172EC-5668-483B-B2F6-A21740BE4BA2}" presName="diagram" presStyleCnt="0">
        <dgm:presLayoutVars>
          <dgm:dir/>
          <dgm:resizeHandles val="exact"/>
        </dgm:presLayoutVars>
      </dgm:prSet>
      <dgm:spPr/>
      <dgm:t>
        <a:bodyPr/>
        <a:lstStyle/>
        <a:p>
          <a:endParaRPr lang="et-EE"/>
        </a:p>
      </dgm:t>
    </dgm:pt>
  </dgm:ptLst>
  <dgm:cxnLst>
    <dgm:cxn modelId="{CEFD019E-94B3-4D96-B415-51E574D5FF91}" type="presOf" srcId="{D8A172EC-5668-483B-B2F6-A21740BE4BA2}" destId="{B4EAB250-C2F0-49C4-A931-D4471236234A}"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3E4C6B-CAD0-43F1-88C0-DA51A7EAFA6C}">
      <dsp:nvSpPr>
        <dsp:cNvPr id="0" name=""/>
        <dsp:cNvSpPr/>
      </dsp:nvSpPr>
      <dsp:spPr>
        <a:xfrm>
          <a:off x="114163" y="2615"/>
          <a:ext cx="1046503" cy="309092"/>
        </a:xfrm>
        <a:prstGeom prst="chevron">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en-GB" sz="1200" b="1" kern="1200" noProof="0" dirty="0" smtClean="0">
              <a:latin typeface="+mn-lt"/>
            </a:rPr>
            <a:t>Kick off</a:t>
          </a:r>
          <a:endParaRPr lang="en-GB" sz="1200" b="1" kern="1200" noProof="0" dirty="0">
            <a:latin typeface="+mn-lt"/>
          </a:endParaRPr>
        </a:p>
      </dsp:txBody>
      <dsp:txXfrm>
        <a:off x="268709" y="2615"/>
        <a:ext cx="737411" cy="309092"/>
      </dsp:txXfrm>
    </dsp:sp>
    <dsp:sp modelId="{FB6C6BF3-508E-4F27-B5D8-CA2061BF0A39}">
      <dsp:nvSpPr>
        <dsp:cNvPr id="0" name=""/>
        <dsp:cNvSpPr/>
      </dsp:nvSpPr>
      <dsp:spPr>
        <a:xfrm>
          <a:off x="1060211" y="28888"/>
          <a:ext cx="714509" cy="256547"/>
        </a:xfrm>
        <a:prstGeom prst="chevron">
          <a:avLst/>
        </a:prstGeom>
        <a:solidFill>
          <a:schemeClr val="lt1">
            <a:alpha val="90000"/>
            <a:tint val="40000"/>
            <a:hueOff val="0"/>
            <a:satOff val="0"/>
            <a:lumOff val="0"/>
            <a:alphaOff val="0"/>
          </a:schemeClr>
        </a:solidFill>
        <a:ln w="9525" cap="flat" cmpd="sng" algn="ctr">
          <a:solidFill>
            <a:schemeClr val="dk2">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430" tIns="5715" rIns="0" bIns="5715" numCol="1" spcCol="1270" anchor="ctr" anchorCtr="0">
          <a:noAutofit/>
        </a:bodyPr>
        <a:lstStyle/>
        <a:p>
          <a:pPr lvl="0" algn="ctr" defTabSz="400050">
            <a:lnSpc>
              <a:spcPct val="90000"/>
            </a:lnSpc>
            <a:spcBef>
              <a:spcPct val="0"/>
            </a:spcBef>
            <a:spcAft>
              <a:spcPct val="35000"/>
            </a:spcAft>
          </a:pPr>
          <a:r>
            <a:rPr lang="et-EE" sz="900" b="1" kern="1200" noProof="0" dirty="0" smtClean="0"/>
            <a:t>10.</a:t>
          </a:r>
          <a:r>
            <a:rPr lang="en-GB" sz="900" b="1" kern="1200" noProof="0" dirty="0" smtClean="0"/>
            <a:t>2013</a:t>
          </a:r>
          <a:r>
            <a:rPr lang="et-EE" sz="900" b="1" kern="1200" noProof="0" dirty="0" smtClean="0"/>
            <a:t> </a:t>
          </a:r>
          <a:r>
            <a:rPr lang="en-GB" sz="900" b="1" kern="1200" noProof="0" dirty="0" smtClean="0"/>
            <a:t> </a:t>
          </a:r>
          <a:endParaRPr lang="en-GB" sz="900" b="1" kern="1200" noProof="0" dirty="0"/>
        </a:p>
      </dsp:txBody>
      <dsp:txXfrm>
        <a:off x="1188485" y="28888"/>
        <a:ext cx="457962" cy="256547"/>
      </dsp:txXfrm>
    </dsp:sp>
    <dsp:sp modelId="{16CA85DC-12EA-455A-B671-3ABBCECF9354}">
      <dsp:nvSpPr>
        <dsp:cNvPr id="0" name=""/>
        <dsp:cNvSpPr/>
      </dsp:nvSpPr>
      <dsp:spPr>
        <a:xfrm>
          <a:off x="114163" y="429805"/>
          <a:ext cx="1046503" cy="309092"/>
        </a:xfrm>
        <a:prstGeom prst="chevron">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et-EE" sz="1200" b="1" kern="1200" dirty="0" smtClean="0">
              <a:latin typeface="+mn-lt"/>
            </a:rPr>
            <a:t>EETN TMA</a:t>
          </a:r>
          <a:endParaRPr lang="et-EE" sz="1200" b="1" kern="1200" dirty="0">
            <a:latin typeface="+mn-lt"/>
          </a:endParaRPr>
        </a:p>
      </dsp:txBody>
      <dsp:txXfrm>
        <a:off x="268709" y="429805"/>
        <a:ext cx="737411" cy="309092"/>
      </dsp:txXfrm>
    </dsp:sp>
    <dsp:sp modelId="{4EDFB019-FD92-4454-A484-961776C4E85B}">
      <dsp:nvSpPr>
        <dsp:cNvPr id="0" name=""/>
        <dsp:cNvSpPr/>
      </dsp:nvSpPr>
      <dsp:spPr>
        <a:xfrm>
          <a:off x="1060211" y="456078"/>
          <a:ext cx="747090" cy="256547"/>
        </a:xfrm>
        <a:prstGeom prst="chevron">
          <a:avLst/>
        </a:prstGeom>
        <a:solidFill>
          <a:schemeClr val="lt1">
            <a:alpha val="90000"/>
            <a:tint val="40000"/>
            <a:hueOff val="0"/>
            <a:satOff val="0"/>
            <a:lumOff val="0"/>
            <a:alphaOff val="0"/>
          </a:schemeClr>
        </a:solidFill>
        <a:ln w="9525" cap="flat" cmpd="sng" algn="ctr">
          <a:solidFill>
            <a:schemeClr val="dk2">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430" tIns="5715" rIns="0" bIns="5715" numCol="1" spcCol="1270" anchor="ctr" anchorCtr="0">
          <a:noAutofit/>
        </a:bodyPr>
        <a:lstStyle/>
        <a:p>
          <a:pPr lvl="0" algn="ctr" defTabSz="400050">
            <a:lnSpc>
              <a:spcPct val="90000"/>
            </a:lnSpc>
            <a:spcBef>
              <a:spcPct val="0"/>
            </a:spcBef>
            <a:spcAft>
              <a:spcPct val="35000"/>
            </a:spcAft>
          </a:pPr>
          <a:r>
            <a:rPr lang="et-EE" sz="900" b="1" kern="1200" dirty="0" smtClean="0"/>
            <a:t>3.2014	</a:t>
          </a:r>
          <a:endParaRPr lang="et-EE" sz="900" b="1" kern="1200" dirty="0"/>
        </a:p>
      </dsp:txBody>
      <dsp:txXfrm>
        <a:off x="1188485" y="456078"/>
        <a:ext cx="490543" cy="256547"/>
      </dsp:txXfrm>
    </dsp:sp>
    <dsp:sp modelId="{8B315192-7EAA-4C23-9082-F1DB3DF03DEC}">
      <dsp:nvSpPr>
        <dsp:cNvPr id="0" name=""/>
        <dsp:cNvSpPr/>
      </dsp:nvSpPr>
      <dsp:spPr>
        <a:xfrm>
          <a:off x="2005697" y="333346"/>
          <a:ext cx="6131207" cy="458742"/>
        </a:xfrm>
        <a:prstGeom prst="chevron">
          <a:avLst/>
        </a:prstGeom>
        <a:solidFill>
          <a:schemeClr val="lt1">
            <a:alpha val="90000"/>
            <a:tint val="40000"/>
            <a:hueOff val="0"/>
            <a:satOff val="0"/>
            <a:lumOff val="0"/>
            <a:alphaOff val="0"/>
          </a:schemeClr>
        </a:solidFill>
        <a:ln w="9525" cap="flat" cmpd="sng" algn="ctr">
          <a:solidFill>
            <a:schemeClr val="dk2">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5240" tIns="7620" rIns="0" bIns="7620" numCol="1" spcCol="1270" anchor="ctr" anchorCtr="0">
          <a:noAutofit/>
        </a:bodyPr>
        <a:lstStyle/>
        <a:p>
          <a:pPr lvl="0" algn="l" defTabSz="533400">
            <a:lnSpc>
              <a:spcPct val="90000"/>
            </a:lnSpc>
            <a:spcBef>
              <a:spcPct val="0"/>
            </a:spcBef>
            <a:spcAft>
              <a:spcPct val="35000"/>
            </a:spcAft>
          </a:pPr>
          <a:r>
            <a:rPr lang="et-EE" sz="1200" b="0" kern="1200" dirty="0" smtClean="0">
              <a:latin typeface="+mn-lt"/>
            </a:rPr>
            <a:t> </a:t>
          </a:r>
          <a:r>
            <a:rPr lang="en-GB" sz="1200" b="0" kern="1200" dirty="0" smtClean="0"/>
            <a:t>Expansion of Tallinn TMA and (establishment of </a:t>
          </a:r>
          <a:r>
            <a:rPr lang="et-EE" sz="1200" b="0" kern="1200" noProof="0" dirty="0" smtClean="0"/>
            <a:t>Ämari </a:t>
          </a:r>
          <a:r>
            <a:rPr lang="en-GB" sz="1200" b="0" kern="1200" dirty="0" smtClean="0"/>
            <a:t>CTR). </a:t>
          </a:r>
          <a:endParaRPr lang="et-EE" sz="1200" b="0" kern="1200" dirty="0" smtClean="0"/>
        </a:p>
        <a:p>
          <a:pPr lvl="0" algn="l" defTabSz="533400">
            <a:lnSpc>
              <a:spcPct val="90000"/>
            </a:lnSpc>
            <a:spcBef>
              <a:spcPct val="0"/>
            </a:spcBef>
            <a:spcAft>
              <a:spcPct val="35000"/>
            </a:spcAft>
          </a:pPr>
          <a:r>
            <a:rPr lang="en-GB" sz="1200" b="0" kern="1200" dirty="0" smtClean="0"/>
            <a:t>Development of a common airspace concept of </a:t>
          </a:r>
          <a:r>
            <a:rPr lang="et-EE" sz="1200" b="0" kern="1200" noProof="0" dirty="0" smtClean="0"/>
            <a:t>Ämari</a:t>
          </a:r>
          <a:r>
            <a:rPr lang="en-GB" sz="1200" b="0" kern="1200" dirty="0" smtClean="0"/>
            <a:t> CTR and Tallinn TMA. </a:t>
          </a:r>
          <a:endParaRPr lang="et-EE" sz="1200" b="0" kern="1200" dirty="0">
            <a:latin typeface="+mn-lt"/>
          </a:endParaRPr>
        </a:p>
      </dsp:txBody>
      <dsp:txXfrm>
        <a:off x="2235068" y="333346"/>
        <a:ext cx="5672465" cy="458742"/>
      </dsp:txXfrm>
    </dsp:sp>
    <dsp:sp modelId="{F6E11359-7E09-48DC-BC8A-55082BE821D4}">
      <dsp:nvSpPr>
        <dsp:cNvPr id="0" name=""/>
        <dsp:cNvSpPr/>
      </dsp:nvSpPr>
      <dsp:spPr>
        <a:xfrm>
          <a:off x="114163" y="931821"/>
          <a:ext cx="1159005" cy="309092"/>
        </a:xfrm>
        <a:prstGeom prst="chevron">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en-GB" sz="1200" b="1" kern="1200" noProof="0" dirty="0" smtClean="0"/>
            <a:t>Procedures</a:t>
          </a:r>
          <a:endParaRPr lang="en-GB" sz="1200" b="1" kern="1200" noProof="0" dirty="0"/>
        </a:p>
      </dsp:txBody>
      <dsp:txXfrm>
        <a:off x="268709" y="931821"/>
        <a:ext cx="849913" cy="309092"/>
      </dsp:txXfrm>
    </dsp:sp>
    <dsp:sp modelId="{AB817105-69AB-425E-885B-650B4B08760F}">
      <dsp:nvSpPr>
        <dsp:cNvPr id="0" name=""/>
        <dsp:cNvSpPr/>
      </dsp:nvSpPr>
      <dsp:spPr>
        <a:xfrm>
          <a:off x="1172713" y="958094"/>
          <a:ext cx="692215" cy="256547"/>
        </a:xfrm>
        <a:prstGeom prst="chevron">
          <a:avLst/>
        </a:prstGeom>
        <a:solidFill>
          <a:schemeClr val="lt1">
            <a:alpha val="90000"/>
            <a:tint val="40000"/>
            <a:hueOff val="0"/>
            <a:satOff val="0"/>
            <a:lumOff val="0"/>
            <a:alphaOff val="0"/>
          </a:schemeClr>
        </a:solidFill>
        <a:ln w="9525" cap="flat" cmpd="sng" algn="ctr">
          <a:solidFill>
            <a:schemeClr val="dk2">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430" tIns="5715" rIns="0" bIns="5715" numCol="1" spcCol="1270" anchor="ctr" anchorCtr="0">
          <a:noAutofit/>
        </a:bodyPr>
        <a:lstStyle/>
        <a:p>
          <a:pPr lvl="0" algn="ctr" defTabSz="400050">
            <a:lnSpc>
              <a:spcPct val="90000"/>
            </a:lnSpc>
            <a:spcBef>
              <a:spcPct val="0"/>
            </a:spcBef>
            <a:spcAft>
              <a:spcPct val="35000"/>
            </a:spcAft>
          </a:pPr>
          <a:r>
            <a:rPr lang="et-EE" sz="900" b="1" kern="1200" dirty="0" smtClean="0"/>
            <a:t>10.2014</a:t>
          </a:r>
          <a:endParaRPr lang="et-EE" sz="900" b="1" kern="1200" dirty="0"/>
        </a:p>
      </dsp:txBody>
      <dsp:txXfrm>
        <a:off x="1300987" y="958094"/>
        <a:ext cx="435668" cy="256547"/>
      </dsp:txXfrm>
    </dsp:sp>
    <dsp:sp modelId="{B14B748E-D317-4988-BA53-8755A65DF4E3}">
      <dsp:nvSpPr>
        <dsp:cNvPr id="0" name=""/>
        <dsp:cNvSpPr/>
      </dsp:nvSpPr>
      <dsp:spPr>
        <a:xfrm>
          <a:off x="2050554" y="837403"/>
          <a:ext cx="6086349" cy="458742"/>
        </a:xfrm>
        <a:prstGeom prst="chevron">
          <a:avLst/>
        </a:prstGeom>
        <a:solidFill>
          <a:schemeClr val="lt1">
            <a:alpha val="90000"/>
            <a:tint val="40000"/>
            <a:hueOff val="0"/>
            <a:satOff val="0"/>
            <a:lumOff val="0"/>
            <a:alphaOff val="0"/>
          </a:schemeClr>
        </a:solidFill>
        <a:ln w="9525" cap="flat" cmpd="sng" algn="ctr">
          <a:solidFill>
            <a:schemeClr val="dk2">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5240" tIns="7620" rIns="0" bIns="7620" numCol="1" spcCol="1270" anchor="ctr" anchorCtr="0">
          <a:noAutofit/>
        </a:bodyPr>
        <a:lstStyle/>
        <a:p>
          <a:pPr lvl="0" algn="l" defTabSz="533400">
            <a:lnSpc>
              <a:spcPct val="90000"/>
            </a:lnSpc>
            <a:spcBef>
              <a:spcPct val="0"/>
            </a:spcBef>
            <a:spcAft>
              <a:spcPct val="35000"/>
            </a:spcAft>
          </a:pPr>
          <a:r>
            <a:rPr lang="et-EE" sz="1200" b="0" kern="1200" dirty="0" smtClean="0">
              <a:latin typeface="+mn-lt"/>
            </a:rPr>
            <a:t> </a:t>
          </a:r>
          <a:r>
            <a:rPr lang="en-GB" sz="1200" kern="1200" dirty="0" smtClean="0"/>
            <a:t>Development of air traffic control procedures for </a:t>
          </a:r>
          <a:r>
            <a:rPr lang="et-EE" sz="1200" kern="1200" noProof="0" dirty="0" smtClean="0"/>
            <a:t>Ämari</a:t>
          </a:r>
          <a:r>
            <a:rPr lang="en-GB" sz="1200" kern="1200" dirty="0" smtClean="0"/>
            <a:t> and </a:t>
          </a:r>
          <a:endParaRPr lang="et-EE" sz="1200" kern="1200" dirty="0" smtClean="0"/>
        </a:p>
        <a:p>
          <a:pPr lvl="0" algn="l" defTabSz="533400">
            <a:lnSpc>
              <a:spcPct val="90000"/>
            </a:lnSpc>
            <a:spcBef>
              <a:spcPct val="0"/>
            </a:spcBef>
            <a:spcAft>
              <a:spcPct val="35000"/>
            </a:spcAft>
          </a:pPr>
          <a:r>
            <a:rPr lang="en-GB" sz="1200" kern="1200" dirty="0" smtClean="0"/>
            <a:t>updating ATS Procedures Manual</a:t>
          </a:r>
          <a:endParaRPr lang="et-EE" sz="1200" b="0" kern="1200" dirty="0">
            <a:latin typeface="+mn-lt"/>
          </a:endParaRPr>
        </a:p>
      </dsp:txBody>
      <dsp:txXfrm>
        <a:off x="2279925" y="837403"/>
        <a:ext cx="5627607" cy="458742"/>
      </dsp:txXfrm>
    </dsp:sp>
    <dsp:sp modelId="{8A6D8958-45F2-403D-9932-73EEBCB4AE60}">
      <dsp:nvSpPr>
        <dsp:cNvPr id="0" name=""/>
        <dsp:cNvSpPr/>
      </dsp:nvSpPr>
      <dsp:spPr>
        <a:xfrm>
          <a:off x="114163" y="1433836"/>
          <a:ext cx="1046503" cy="309092"/>
        </a:xfrm>
        <a:prstGeom prst="chevron">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en-GB" sz="1200" b="1" kern="1200" noProof="0" dirty="0" smtClean="0"/>
            <a:t>Training</a:t>
          </a:r>
        </a:p>
      </dsp:txBody>
      <dsp:txXfrm>
        <a:off x="268709" y="1433836"/>
        <a:ext cx="737411" cy="309092"/>
      </dsp:txXfrm>
    </dsp:sp>
    <dsp:sp modelId="{4B9B391F-2FBA-4692-917F-A95F46278BB4}">
      <dsp:nvSpPr>
        <dsp:cNvPr id="0" name=""/>
        <dsp:cNvSpPr/>
      </dsp:nvSpPr>
      <dsp:spPr>
        <a:xfrm>
          <a:off x="1060211" y="1460109"/>
          <a:ext cx="641367" cy="256547"/>
        </a:xfrm>
        <a:prstGeom prst="chevron">
          <a:avLst/>
        </a:prstGeom>
        <a:solidFill>
          <a:schemeClr val="lt1">
            <a:alpha val="90000"/>
            <a:tint val="40000"/>
            <a:hueOff val="0"/>
            <a:satOff val="0"/>
            <a:lumOff val="0"/>
            <a:alphaOff val="0"/>
          </a:schemeClr>
        </a:solidFill>
        <a:ln w="9525" cap="flat" cmpd="sng" algn="ctr">
          <a:solidFill>
            <a:schemeClr val="dk2">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0160" tIns="5080" rIns="0" bIns="5080" numCol="1" spcCol="1270" anchor="ctr" anchorCtr="0">
          <a:noAutofit/>
        </a:bodyPr>
        <a:lstStyle/>
        <a:p>
          <a:pPr lvl="0" algn="ctr" defTabSz="355600">
            <a:lnSpc>
              <a:spcPct val="90000"/>
            </a:lnSpc>
            <a:spcBef>
              <a:spcPct val="0"/>
            </a:spcBef>
            <a:spcAft>
              <a:spcPct val="35000"/>
            </a:spcAft>
          </a:pPr>
          <a:r>
            <a:rPr lang="et-EE" sz="800" b="1" kern="1200" dirty="0" smtClean="0"/>
            <a:t>3.2015</a:t>
          </a:r>
          <a:endParaRPr lang="et-EE" sz="800" b="1" kern="1200" dirty="0"/>
        </a:p>
      </dsp:txBody>
      <dsp:txXfrm>
        <a:off x="1188485" y="1460109"/>
        <a:ext cx="384820" cy="256547"/>
      </dsp:txXfrm>
    </dsp:sp>
    <dsp:sp modelId="{F2BDA10A-E307-4BED-A409-B75283F7D711}">
      <dsp:nvSpPr>
        <dsp:cNvPr id="0" name=""/>
        <dsp:cNvSpPr/>
      </dsp:nvSpPr>
      <dsp:spPr>
        <a:xfrm>
          <a:off x="1931856" y="1341458"/>
          <a:ext cx="6277054" cy="458742"/>
        </a:xfrm>
        <a:prstGeom prst="chevron">
          <a:avLst/>
        </a:prstGeom>
        <a:solidFill>
          <a:schemeClr val="lt1">
            <a:alpha val="90000"/>
            <a:tint val="40000"/>
            <a:hueOff val="0"/>
            <a:satOff val="0"/>
            <a:lumOff val="0"/>
            <a:alphaOff val="0"/>
          </a:schemeClr>
        </a:solidFill>
        <a:ln w="9525" cap="flat" cmpd="sng" algn="ctr">
          <a:solidFill>
            <a:schemeClr val="dk2">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5240" tIns="7620" rIns="0" bIns="7620" numCol="1" spcCol="1270" anchor="ctr" anchorCtr="0">
          <a:noAutofit/>
        </a:bodyPr>
        <a:lstStyle/>
        <a:p>
          <a:pPr lvl="0" algn="l" defTabSz="533400">
            <a:lnSpc>
              <a:spcPct val="90000"/>
            </a:lnSpc>
            <a:spcBef>
              <a:spcPct val="0"/>
            </a:spcBef>
            <a:spcAft>
              <a:spcPct val="35000"/>
            </a:spcAft>
          </a:pPr>
          <a:r>
            <a:rPr lang="en-GB" sz="1200" b="0" kern="1200" dirty="0" smtClean="0"/>
            <a:t>Training of Tallinn air traffic controllers (including theoretical and Simulator training).</a:t>
          </a:r>
          <a:endParaRPr lang="et-EE" sz="1200" b="0" kern="1200" dirty="0">
            <a:latin typeface="+mn-lt"/>
          </a:endParaRPr>
        </a:p>
      </dsp:txBody>
      <dsp:txXfrm>
        <a:off x="2161227" y="1341458"/>
        <a:ext cx="5818312" cy="458742"/>
      </dsp:txXfrm>
    </dsp:sp>
    <dsp:sp modelId="{56EA58CF-6B32-43E3-9F3F-29195C311F0F}">
      <dsp:nvSpPr>
        <dsp:cNvPr id="0" name=""/>
        <dsp:cNvSpPr/>
      </dsp:nvSpPr>
      <dsp:spPr>
        <a:xfrm>
          <a:off x="114163" y="2006068"/>
          <a:ext cx="1046503" cy="309092"/>
        </a:xfrm>
        <a:prstGeom prst="chevron">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et-EE" sz="1200" b="1" kern="1200" dirty="0" smtClean="0"/>
            <a:t>CNS/ATM</a:t>
          </a:r>
          <a:endParaRPr lang="et-EE" sz="1200" b="1" kern="1200" dirty="0"/>
        </a:p>
      </dsp:txBody>
      <dsp:txXfrm>
        <a:off x="268709" y="2006068"/>
        <a:ext cx="737411" cy="309092"/>
      </dsp:txXfrm>
    </dsp:sp>
    <dsp:sp modelId="{7665DB27-B9C0-4BCA-AD11-6874DB7FDDF2}">
      <dsp:nvSpPr>
        <dsp:cNvPr id="0" name=""/>
        <dsp:cNvSpPr/>
      </dsp:nvSpPr>
      <dsp:spPr>
        <a:xfrm>
          <a:off x="1060211" y="2032341"/>
          <a:ext cx="641367" cy="256547"/>
        </a:xfrm>
        <a:prstGeom prst="chevron">
          <a:avLst/>
        </a:prstGeom>
        <a:solidFill>
          <a:schemeClr val="lt1">
            <a:alpha val="90000"/>
            <a:tint val="40000"/>
            <a:hueOff val="0"/>
            <a:satOff val="0"/>
            <a:lumOff val="0"/>
            <a:alphaOff val="0"/>
          </a:schemeClr>
        </a:solidFill>
        <a:ln w="9525" cap="flat" cmpd="sng" algn="ctr">
          <a:solidFill>
            <a:schemeClr val="dk2">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0160" tIns="5080" rIns="0" bIns="5080" numCol="1" spcCol="1270" anchor="ctr" anchorCtr="0">
          <a:noAutofit/>
        </a:bodyPr>
        <a:lstStyle/>
        <a:p>
          <a:pPr lvl="0" algn="ctr" defTabSz="355600">
            <a:lnSpc>
              <a:spcPct val="90000"/>
            </a:lnSpc>
            <a:spcBef>
              <a:spcPct val="0"/>
            </a:spcBef>
            <a:spcAft>
              <a:spcPct val="35000"/>
            </a:spcAft>
          </a:pPr>
          <a:r>
            <a:rPr lang="et-EE" sz="800" b="1" kern="1200" dirty="0" smtClean="0"/>
            <a:t>2.2015</a:t>
          </a:r>
          <a:endParaRPr lang="et-EE" sz="800" b="1" kern="1200" dirty="0"/>
        </a:p>
      </dsp:txBody>
      <dsp:txXfrm>
        <a:off x="1188485" y="2032341"/>
        <a:ext cx="384820" cy="256547"/>
      </dsp:txXfrm>
    </dsp:sp>
    <dsp:sp modelId="{CFB7B5A0-182A-4F7F-A98F-75F9161DCAD9}">
      <dsp:nvSpPr>
        <dsp:cNvPr id="0" name=""/>
        <dsp:cNvSpPr/>
      </dsp:nvSpPr>
      <dsp:spPr>
        <a:xfrm>
          <a:off x="1653558" y="1849097"/>
          <a:ext cx="6541862" cy="599176"/>
        </a:xfrm>
        <a:prstGeom prst="chevron">
          <a:avLst/>
        </a:prstGeom>
        <a:solidFill>
          <a:schemeClr val="lt1">
            <a:alpha val="90000"/>
            <a:tint val="40000"/>
            <a:hueOff val="0"/>
            <a:satOff val="0"/>
            <a:lumOff val="0"/>
            <a:alphaOff val="0"/>
          </a:schemeClr>
        </a:solidFill>
        <a:ln w="9525" cap="flat" cmpd="sng" algn="ctr">
          <a:solidFill>
            <a:schemeClr val="dk2">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5240" tIns="7620" rIns="0" bIns="7620" numCol="1" spcCol="1270" anchor="ctr" anchorCtr="0">
          <a:noAutofit/>
        </a:bodyPr>
        <a:lstStyle/>
        <a:p>
          <a:pPr lvl="0" algn="l" defTabSz="533400">
            <a:lnSpc>
              <a:spcPct val="90000"/>
            </a:lnSpc>
            <a:spcBef>
              <a:spcPct val="0"/>
            </a:spcBef>
            <a:spcAft>
              <a:spcPct val="35000"/>
            </a:spcAft>
          </a:pPr>
          <a:r>
            <a:rPr lang="et-EE" sz="1200" b="0" kern="1200" dirty="0" smtClean="0"/>
            <a:t> </a:t>
          </a:r>
          <a:r>
            <a:rPr lang="en-GB" sz="1200" kern="1200" dirty="0" smtClean="0"/>
            <a:t>Needs assessment and procurement of communication, navigation and surveillance systems as required for the cooperation Air Base ↔ EANS</a:t>
          </a:r>
          <a:r>
            <a:rPr lang="en-GB" sz="1200" kern="1200" noProof="0" dirty="0" smtClean="0"/>
            <a:t>. </a:t>
          </a:r>
          <a:endParaRPr lang="et-EE" sz="1200" kern="1200" noProof="0" dirty="0" smtClean="0"/>
        </a:p>
        <a:p>
          <a:pPr lvl="0" algn="l" defTabSz="533400">
            <a:lnSpc>
              <a:spcPct val="90000"/>
            </a:lnSpc>
            <a:spcBef>
              <a:spcPct val="0"/>
            </a:spcBef>
            <a:spcAft>
              <a:spcPct val="35000"/>
            </a:spcAft>
          </a:pPr>
          <a:r>
            <a:rPr lang="en-GB" sz="1200" b="1" kern="1200" noProof="0" dirty="0" smtClean="0"/>
            <a:t>Configuration of new </a:t>
          </a:r>
          <a:r>
            <a:rPr lang="et-EE" sz="1200" b="1" kern="1200" dirty="0" smtClean="0"/>
            <a:t>APP </a:t>
          </a:r>
          <a:r>
            <a:rPr lang="en-GB" sz="1200" b="1" kern="1200" noProof="0" dirty="0" smtClean="0"/>
            <a:t>position</a:t>
          </a:r>
          <a:r>
            <a:rPr lang="et-EE" sz="1200" b="0" kern="1200" noProof="0" dirty="0" smtClean="0"/>
            <a:t>.</a:t>
          </a:r>
          <a:endParaRPr lang="en-GB" sz="1200" b="0" kern="1200" noProof="0" dirty="0"/>
        </a:p>
      </dsp:txBody>
      <dsp:txXfrm>
        <a:off x="1953146" y="1849097"/>
        <a:ext cx="5942686" cy="599176"/>
      </dsp:txXfrm>
    </dsp:sp>
    <dsp:sp modelId="{6D1452F3-4746-4605-9C68-30AE06A11729}">
      <dsp:nvSpPr>
        <dsp:cNvPr id="0" name=""/>
        <dsp:cNvSpPr/>
      </dsp:nvSpPr>
      <dsp:spPr>
        <a:xfrm>
          <a:off x="114163" y="2578300"/>
          <a:ext cx="1046503" cy="309092"/>
        </a:xfrm>
        <a:prstGeom prst="chevron">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en-GB" sz="1200" b="1" kern="1200" noProof="0" dirty="0" smtClean="0"/>
            <a:t>Legal issues</a:t>
          </a:r>
          <a:endParaRPr lang="en-GB" sz="1200" b="1" kern="1200" noProof="0" dirty="0"/>
        </a:p>
      </dsp:txBody>
      <dsp:txXfrm>
        <a:off x="268709" y="2578300"/>
        <a:ext cx="737411" cy="309092"/>
      </dsp:txXfrm>
    </dsp:sp>
    <dsp:sp modelId="{C9561819-BBD1-4EBD-8A11-78F393A01D0D}">
      <dsp:nvSpPr>
        <dsp:cNvPr id="0" name=""/>
        <dsp:cNvSpPr/>
      </dsp:nvSpPr>
      <dsp:spPr>
        <a:xfrm>
          <a:off x="1060211" y="2604573"/>
          <a:ext cx="641367" cy="256547"/>
        </a:xfrm>
        <a:prstGeom prst="chevron">
          <a:avLst/>
        </a:prstGeom>
        <a:solidFill>
          <a:schemeClr val="lt1">
            <a:alpha val="90000"/>
            <a:tint val="40000"/>
            <a:hueOff val="0"/>
            <a:satOff val="0"/>
            <a:lumOff val="0"/>
            <a:alphaOff val="0"/>
          </a:schemeClr>
        </a:solidFill>
        <a:ln w="9525" cap="flat" cmpd="sng" algn="ctr">
          <a:solidFill>
            <a:schemeClr val="dk2">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0160" tIns="5080" rIns="0" bIns="5080" numCol="1" spcCol="1270" anchor="ctr" anchorCtr="0">
          <a:noAutofit/>
        </a:bodyPr>
        <a:lstStyle/>
        <a:p>
          <a:pPr lvl="0" algn="ctr" defTabSz="355600">
            <a:lnSpc>
              <a:spcPct val="90000"/>
            </a:lnSpc>
            <a:spcBef>
              <a:spcPct val="0"/>
            </a:spcBef>
            <a:spcAft>
              <a:spcPct val="35000"/>
            </a:spcAft>
          </a:pPr>
          <a:r>
            <a:rPr lang="et-EE" sz="800" b="1" kern="1200" dirty="0" smtClean="0"/>
            <a:t>4.2015</a:t>
          </a:r>
          <a:endParaRPr lang="et-EE" sz="800" b="1" kern="1200" dirty="0"/>
        </a:p>
      </dsp:txBody>
      <dsp:txXfrm>
        <a:off x="1188485" y="2604573"/>
        <a:ext cx="384820" cy="256547"/>
      </dsp:txXfrm>
    </dsp:sp>
    <dsp:sp modelId="{EC8AC1F4-4F3D-4572-94AA-B6A1B1A549BA}">
      <dsp:nvSpPr>
        <dsp:cNvPr id="0" name=""/>
        <dsp:cNvSpPr/>
      </dsp:nvSpPr>
      <dsp:spPr>
        <a:xfrm>
          <a:off x="1611788" y="2493586"/>
          <a:ext cx="6577368" cy="458742"/>
        </a:xfrm>
        <a:prstGeom prst="chevron">
          <a:avLst/>
        </a:prstGeom>
        <a:solidFill>
          <a:schemeClr val="lt1">
            <a:alpha val="90000"/>
            <a:tint val="40000"/>
            <a:hueOff val="0"/>
            <a:satOff val="0"/>
            <a:lumOff val="0"/>
            <a:alphaOff val="0"/>
          </a:schemeClr>
        </a:solidFill>
        <a:ln w="9525" cap="flat" cmpd="sng" algn="ctr">
          <a:solidFill>
            <a:schemeClr val="dk2">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5240" tIns="7620" rIns="0" bIns="7620" numCol="1" spcCol="1270" anchor="ctr" anchorCtr="0">
          <a:noAutofit/>
        </a:bodyPr>
        <a:lstStyle/>
        <a:p>
          <a:pPr lvl="0" algn="l" defTabSz="533400">
            <a:lnSpc>
              <a:spcPct val="90000"/>
            </a:lnSpc>
            <a:spcBef>
              <a:spcPct val="0"/>
            </a:spcBef>
            <a:spcAft>
              <a:spcPct val="35000"/>
            </a:spcAft>
          </a:pPr>
          <a:r>
            <a:rPr lang="et-EE" sz="1200" b="0" kern="1200" dirty="0" smtClean="0"/>
            <a:t> </a:t>
          </a:r>
          <a:r>
            <a:rPr lang="en-GB" sz="1200" b="0" kern="1200" noProof="0" dirty="0" smtClean="0"/>
            <a:t>Contracts. </a:t>
          </a:r>
          <a:endParaRPr lang="et-EE" sz="1200" b="0" kern="1200" noProof="0" dirty="0" smtClean="0"/>
        </a:p>
        <a:p>
          <a:pPr lvl="0" algn="l" defTabSz="533400">
            <a:lnSpc>
              <a:spcPct val="90000"/>
            </a:lnSpc>
            <a:spcBef>
              <a:spcPct val="0"/>
            </a:spcBef>
            <a:spcAft>
              <a:spcPct val="35000"/>
            </a:spcAft>
          </a:pPr>
          <a:r>
            <a:rPr lang="en-GB" sz="1200" b="0" kern="1200" noProof="0" dirty="0" smtClean="0"/>
            <a:t>Development </a:t>
          </a:r>
          <a:r>
            <a:rPr lang="en-GB" sz="1200" b="0" kern="1200" dirty="0" smtClean="0"/>
            <a:t>of the service package for Approach Control service at </a:t>
          </a:r>
          <a:r>
            <a:rPr lang="et-EE" sz="1200" b="0" kern="1200" noProof="0" dirty="0" smtClean="0"/>
            <a:t>Ämari </a:t>
          </a:r>
          <a:r>
            <a:rPr lang="en-GB" sz="1200" b="0" kern="1200" dirty="0" smtClean="0"/>
            <a:t>aerodrome.</a:t>
          </a:r>
          <a:endParaRPr lang="et-EE" sz="1200" b="0" kern="1200" dirty="0"/>
        </a:p>
      </dsp:txBody>
      <dsp:txXfrm>
        <a:off x="1841159" y="2493586"/>
        <a:ext cx="6118626" cy="458742"/>
      </dsp:txXfrm>
    </dsp:sp>
    <dsp:sp modelId="{4D7908C5-5968-48ED-AF05-52DBAAA37DFA}">
      <dsp:nvSpPr>
        <dsp:cNvPr id="0" name=""/>
        <dsp:cNvSpPr/>
      </dsp:nvSpPr>
      <dsp:spPr>
        <a:xfrm>
          <a:off x="114163" y="3005491"/>
          <a:ext cx="1046503" cy="309092"/>
        </a:xfrm>
        <a:prstGeom prst="chevron">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en-GB" sz="1200" b="1" kern="1200" noProof="0" dirty="0" smtClean="0"/>
            <a:t>AIP and charts</a:t>
          </a:r>
          <a:endParaRPr lang="en-GB" sz="1200" b="1" kern="1200" noProof="0" dirty="0"/>
        </a:p>
      </dsp:txBody>
      <dsp:txXfrm>
        <a:off x="268709" y="3005491"/>
        <a:ext cx="737411" cy="309092"/>
      </dsp:txXfrm>
    </dsp:sp>
    <dsp:sp modelId="{227DEF68-43DA-419A-8679-E95165D30E44}">
      <dsp:nvSpPr>
        <dsp:cNvPr id="0" name=""/>
        <dsp:cNvSpPr/>
      </dsp:nvSpPr>
      <dsp:spPr>
        <a:xfrm>
          <a:off x="1060211" y="3031764"/>
          <a:ext cx="641367" cy="256547"/>
        </a:xfrm>
        <a:prstGeom prst="chevron">
          <a:avLst/>
        </a:prstGeom>
        <a:solidFill>
          <a:schemeClr val="lt1">
            <a:alpha val="90000"/>
            <a:tint val="40000"/>
            <a:hueOff val="0"/>
            <a:satOff val="0"/>
            <a:lumOff val="0"/>
            <a:alphaOff val="0"/>
          </a:schemeClr>
        </a:solidFill>
        <a:ln w="9525" cap="flat" cmpd="sng" algn="ctr">
          <a:solidFill>
            <a:schemeClr val="dk2">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0160" tIns="5080" rIns="0" bIns="5080" numCol="1" spcCol="1270" anchor="ctr" anchorCtr="0">
          <a:noAutofit/>
        </a:bodyPr>
        <a:lstStyle/>
        <a:p>
          <a:pPr lvl="0" algn="ctr" defTabSz="355600">
            <a:lnSpc>
              <a:spcPct val="90000"/>
            </a:lnSpc>
            <a:spcBef>
              <a:spcPct val="0"/>
            </a:spcBef>
            <a:spcAft>
              <a:spcPct val="35000"/>
            </a:spcAft>
          </a:pPr>
          <a:r>
            <a:rPr lang="et-EE" sz="800" b="1" kern="1200" dirty="0" smtClean="0"/>
            <a:t>12.2014</a:t>
          </a:r>
          <a:endParaRPr lang="et-EE" sz="800" b="1" kern="1200" dirty="0"/>
        </a:p>
      </dsp:txBody>
      <dsp:txXfrm>
        <a:off x="1188485" y="3031764"/>
        <a:ext cx="384820" cy="256547"/>
      </dsp:txXfrm>
    </dsp:sp>
    <dsp:sp modelId="{F00510E3-1DF3-4B70-A0A2-AE04A92CC94A}">
      <dsp:nvSpPr>
        <dsp:cNvPr id="0" name=""/>
        <dsp:cNvSpPr/>
      </dsp:nvSpPr>
      <dsp:spPr>
        <a:xfrm>
          <a:off x="1713400" y="3033518"/>
          <a:ext cx="6495516" cy="278851"/>
        </a:xfrm>
        <a:prstGeom prst="chevron">
          <a:avLst/>
        </a:prstGeom>
        <a:solidFill>
          <a:schemeClr val="lt1">
            <a:alpha val="90000"/>
            <a:tint val="40000"/>
            <a:hueOff val="0"/>
            <a:satOff val="0"/>
            <a:lumOff val="0"/>
            <a:alphaOff val="0"/>
          </a:schemeClr>
        </a:solidFill>
        <a:ln w="9525" cap="flat" cmpd="sng" algn="ctr">
          <a:solidFill>
            <a:schemeClr val="dk2">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5240" tIns="7620" rIns="0" bIns="7620" numCol="1" spcCol="1270" anchor="ctr" anchorCtr="0">
          <a:noAutofit/>
        </a:bodyPr>
        <a:lstStyle/>
        <a:p>
          <a:pPr lvl="0" algn="l" defTabSz="533400">
            <a:lnSpc>
              <a:spcPct val="90000"/>
            </a:lnSpc>
            <a:spcBef>
              <a:spcPct val="0"/>
            </a:spcBef>
            <a:spcAft>
              <a:spcPct val="35000"/>
            </a:spcAft>
          </a:pPr>
          <a:r>
            <a:rPr lang="en-GB" sz="1200" b="0" kern="1200" noProof="0" dirty="0" smtClean="0"/>
            <a:t> AIP changes, instrument flight procedure design, charts</a:t>
          </a:r>
          <a:endParaRPr lang="en-GB" sz="1200" b="0" kern="1200" noProof="0" dirty="0"/>
        </a:p>
      </dsp:txBody>
      <dsp:txXfrm>
        <a:off x="1852826" y="3033518"/>
        <a:ext cx="6216665" cy="278851"/>
      </dsp:txXfrm>
    </dsp:sp>
    <dsp:sp modelId="{CC3C38AC-7CB5-4020-8C0C-64A7262C7937}">
      <dsp:nvSpPr>
        <dsp:cNvPr id="0" name=""/>
        <dsp:cNvSpPr/>
      </dsp:nvSpPr>
      <dsp:spPr>
        <a:xfrm>
          <a:off x="114163" y="3432681"/>
          <a:ext cx="1158773" cy="309092"/>
        </a:xfrm>
        <a:prstGeom prst="chevron">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6985" rIns="0" bIns="6985" numCol="1" spcCol="1270" anchor="ctr" anchorCtr="0">
          <a:noAutofit/>
        </a:bodyPr>
        <a:lstStyle/>
        <a:p>
          <a:pPr lvl="0" algn="ctr" defTabSz="466725">
            <a:lnSpc>
              <a:spcPct val="90000"/>
            </a:lnSpc>
            <a:spcBef>
              <a:spcPct val="0"/>
            </a:spcBef>
            <a:spcAft>
              <a:spcPct val="35000"/>
            </a:spcAft>
          </a:pPr>
          <a:r>
            <a:rPr lang="en-GB" sz="1050" b="1" kern="1200" noProof="0" dirty="0" smtClean="0"/>
            <a:t>Implementation</a:t>
          </a:r>
          <a:endParaRPr lang="en-GB" sz="1050" b="1" kern="1200" noProof="0" dirty="0"/>
        </a:p>
      </dsp:txBody>
      <dsp:txXfrm>
        <a:off x="268709" y="3432681"/>
        <a:ext cx="849681" cy="309092"/>
      </dsp:txXfrm>
    </dsp:sp>
    <dsp:sp modelId="{3B397022-7EC8-40E7-AEC8-E4C9E6BD88B3}">
      <dsp:nvSpPr>
        <dsp:cNvPr id="0" name=""/>
        <dsp:cNvSpPr/>
      </dsp:nvSpPr>
      <dsp:spPr>
        <a:xfrm>
          <a:off x="1172482" y="3458954"/>
          <a:ext cx="641367" cy="256547"/>
        </a:xfrm>
        <a:prstGeom prst="chevron">
          <a:avLst/>
        </a:prstGeom>
        <a:solidFill>
          <a:schemeClr val="lt1">
            <a:alpha val="90000"/>
            <a:tint val="40000"/>
            <a:hueOff val="0"/>
            <a:satOff val="0"/>
            <a:lumOff val="0"/>
            <a:alphaOff val="0"/>
          </a:schemeClr>
        </a:solidFill>
        <a:ln w="9525" cap="flat" cmpd="sng" algn="ctr">
          <a:solidFill>
            <a:schemeClr val="dk2">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0160" tIns="5080" rIns="0" bIns="5080" numCol="1" spcCol="1270" anchor="ctr" anchorCtr="0">
          <a:noAutofit/>
        </a:bodyPr>
        <a:lstStyle/>
        <a:p>
          <a:pPr lvl="0" algn="ctr" defTabSz="355600">
            <a:lnSpc>
              <a:spcPct val="90000"/>
            </a:lnSpc>
            <a:spcBef>
              <a:spcPct val="0"/>
            </a:spcBef>
            <a:spcAft>
              <a:spcPct val="35000"/>
            </a:spcAft>
          </a:pPr>
          <a:r>
            <a:rPr lang="et-EE" sz="800" b="1" kern="1200" dirty="0" smtClean="0"/>
            <a:t>4.2015</a:t>
          </a:r>
          <a:endParaRPr lang="et-EE" sz="800" b="1" kern="1200" dirty="0"/>
        </a:p>
      </dsp:txBody>
      <dsp:txXfrm>
        <a:off x="1300756" y="3458954"/>
        <a:ext cx="384820" cy="256547"/>
      </dsp:txXfrm>
    </dsp:sp>
    <dsp:sp modelId="{59801082-E4C3-4D71-860D-5BDEA1E1074A}">
      <dsp:nvSpPr>
        <dsp:cNvPr id="0" name=""/>
        <dsp:cNvSpPr/>
      </dsp:nvSpPr>
      <dsp:spPr>
        <a:xfrm>
          <a:off x="1724058" y="3312368"/>
          <a:ext cx="6491296" cy="458742"/>
        </a:xfrm>
        <a:prstGeom prst="chevron">
          <a:avLst/>
        </a:prstGeom>
        <a:solidFill>
          <a:schemeClr val="lt1">
            <a:alpha val="90000"/>
            <a:tint val="40000"/>
            <a:hueOff val="0"/>
            <a:satOff val="0"/>
            <a:lumOff val="0"/>
            <a:alphaOff val="0"/>
          </a:schemeClr>
        </a:solidFill>
        <a:ln w="9525" cap="flat" cmpd="sng" algn="ctr">
          <a:solidFill>
            <a:schemeClr val="dk2">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5240" tIns="7620" rIns="0" bIns="7620" numCol="1" spcCol="1270" anchor="ctr" anchorCtr="0">
          <a:noAutofit/>
        </a:bodyPr>
        <a:lstStyle/>
        <a:p>
          <a:pPr lvl="0" algn="l" defTabSz="533400">
            <a:lnSpc>
              <a:spcPct val="90000"/>
            </a:lnSpc>
            <a:spcBef>
              <a:spcPct val="0"/>
            </a:spcBef>
            <a:spcAft>
              <a:spcPct val="35000"/>
            </a:spcAft>
          </a:pPr>
          <a:r>
            <a:rPr lang="en-GB" sz="1200" b="0" kern="1200" dirty="0" smtClean="0"/>
            <a:t>Establishment of </a:t>
          </a:r>
          <a:r>
            <a:rPr lang="et-EE" sz="1200" b="0" kern="1200" noProof="0" dirty="0" smtClean="0"/>
            <a:t>Ämari </a:t>
          </a:r>
          <a:r>
            <a:rPr lang="en-GB" sz="1200" b="0" kern="1200" dirty="0" smtClean="0"/>
            <a:t>approach control service and implementation of the respective technical support at Tallinn air traffic control centre</a:t>
          </a:r>
          <a:endParaRPr lang="et-EE" sz="1200" b="0" kern="1200" dirty="0"/>
        </a:p>
      </dsp:txBody>
      <dsp:txXfrm>
        <a:off x="1953429" y="3312368"/>
        <a:ext cx="6032554" cy="458742"/>
      </dsp:txXfrm>
    </dsp:sp>
    <dsp:sp modelId="{770E11EA-35FD-4F12-BA01-79FB977A9202}">
      <dsp:nvSpPr>
        <dsp:cNvPr id="0" name=""/>
        <dsp:cNvSpPr/>
      </dsp:nvSpPr>
      <dsp:spPr>
        <a:xfrm>
          <a:off x="114163" y="4022275"/>
          <a:ext cx="1046503" cy="309092"/>
        </a:xfrm>
        <a:prstGeom prst="chevron">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en-GB" sz="1200" b="1" kern="1200" noProof="0" dirty="0" smtClean="0"/>
            <a:t>Safety</a:t>
          </a:r>
          <a:endParaRPr lang="en-GB" sz="1200" b="1" kern="1200" noProof="0" dirty="0"/>
        </a:p>
      </dsp:txBody>
      <dsp:txXfrm>
        <a:off x="268709" y="4022275"/>
        <a:ext cx="737411" cy="309092"/>
      </dsp:txXfrm>
    </dsp:sp>
    <dsp:sp modelId="{629089E5-698F-4DB4-AB53-7E4CD00CE3C3}">
      <dsp:nvSpPr>
        <dsp:cNvPr id="0" name=""/>
        <dsp:cNvSpPr/>
      </dsp:nvSpPr>
      <dsp:spPr>
        <a:xfrm>
          <a:off x="1060211" y="4048548"/>
          <a:ext cx="641367" cy="256547"/>
        </a:xfrm>
        <a:prstGeom prst="chevron">
          <a:avLst/>
        </a:prstGeom>
        <a:solidFill>
          <a:schemeClr val="lt1">
            <a:alpha val="90000"/>
            <a:tint val="40000"/>
            <a:hueOff val="0"/>
            <a:satOff val="0"/>
            <a:lumOff val="0"/>
            <a:alphaOff val="0"/>
          </a:schemeClr>
        </a:solidFill>
        <a:ln w="9525" cap="flat" cmpd="sng" algn="ctr">
          <a:solidFill>
            <a:schemeClr val="dk2">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0160" tIns="5080" rIns="0" bIns="5080" numCol="1" spcCol="1270" anchor="ctr" anchorCtr="0">
          <a:noAutofit/>
        </a:bodyPr>
        <a:lstStyle/>
        <a:p>
          <a:pPr lvl="0" algn="ctr" defTabSz="355600">
            <a:lnSpc>
              <a:spcPct val="90000"/>
            </a:lnSpc>
            <a:spcBef>
              <a:spcPct val="0"/>
            </a:spcBef>
            <a:spcAft>
              <a:spcPct val="35000"/>
            </a:spcAft>
          </a:pPr>
          <a:r>
            <a:rPr lang="et-EE" sz="800" b="1" kern="1200" dirty="0" smtClean="0"/>
            <a:t>2013-2015</a:t>
          </a:r>
          <a:endParaRPr lang="et-EE" sz="800" b="1" kern="1200" dirty="0"/>
        </a:p>
      </dsp:txBody>
      <dsp:txXfrm>
        <a:off x="1188485" y="4048548"/>
        <a:ext cx="384820" cy="256547"/>
      </dsp:txXfrm>
    </dsp:sp>
    <dsp:sp modelId="{54683D89-84C0-4390-A7EB-AAFA2F8F4738}">
      <dsp:nvSpPr>
        <dsp:cNvPr id="0" name=""/>
        <dsp:cNvSpPr/>
      </dsp:nvSpPr>
      <dsp:spPr>
        <a:xfrm>
          <a:off x="1624136" y="3830346"/>
          <a:ext cx="6636803" cy="633899"/>
        </a:xfrm>
        <a:prstGeom prst="chevron">
          <a:avLst/>
        </a:prstGeom>
        <a:solidFill>
          <a:schemeClr val="lt1">
            <a:alpha val="90000"/>
            <a:tint val="40000"/>
            <a:hueOff val="0"/>
            <a:satOff val="0"/>
            <a:lumOff val="0"/>
            <a:alphaOff val="0"/>
          </a:schemeClr>
        </a:solidFill>
        <a:ln w="9525" cap="flat" cmpd="sng" algn="ctr">
          <a:solidFill>
            <a:schemeClr val="dk2">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5240" tIns="7620" rIns="0" bIns="7620" numCol="1" spcCol="1270" anchor="ctr" anchorCtr="0">
          <a:noAutofit/>
        </a:bodyPr>
        <a:lstStyle/>
        <a:p>
          <a:pPr lvl="0" algn="l" defTabSz="533400">
            <a:lnSpc>
              <a:spcPct val="90000"/>
            </a:lnSpc>
            <a:spcBef>
              <a:spcPct val="0"/>
            </a:spcBef>
            <a:spcAft>
              <a:spcPct val="35000"/>
            </a:spcAft>
          </a:pPr>
          <a:r>
            <a:rPr lang="et-EE" sz="1200" b="0" kern="1200" noProof="0" dirty="0" smtClean="0"/>
            <a:t> </a:t>
          </a:r>
        </a:p>
        <a:p>
          <a:pPr lvl="0" algn="l" defTabSz="533400">
            <a:lnSpc>
              <a:spcPct val="90000"/>
            </a:lnSpc>
            <a:spcBef>
              <a:spcPct val="0"/>
            </a:spcBef>
            <a:spcAft>
              <a:spcPct val="35000"/>
            </a:spcAft>
          </a:pPr>
          <a:r>
            <a:rPr lang="en-GB" sz="1200" b="0" kern="1200" noProof="0" dirty="0" smtClean="0"/>
            <a:t>8</a:t>
          </a:r>
          <a:r>
            <a:rPr lang="et-EE" sz="1200" b="0" kern="1200" noProof="0" dirty="0" smtClean="0"/>
            <a:t> </a:t>
          </a:r>
          <a:r>
            <a:rPr lang="en-GB" sz="1200" b="0" kern="1200" noProof="0" dirty="0" smtClean="0"/>
            <a:t>contributory risk assessments (equipment, procedures and </a:t>
          </a:r>
          <a:r>
            <a:rPr lang="et-EE" sz="1200" b="0" kern="1200" noProof="0" dirty="0" err="1" smtClean="0"/>
            <a:t>meteo</a:t>
          </a:r>
          <a:r>
            <a:rPr lang="et-EE" sz="1200" b="0" kern="1200" noProof="0" dirty="0" smtClean="0"/>
            <a:t>). </a:t>
          </a:r>
        </a:p>
        <a:p>
          <a:pPr lvl="0" algn="l" defTabSz="533400">
            <a:lnSpc>
              <a:spcPct val="90000"/>
            </a:lnSpc>
            <a:spcBef>
              <a:spcPct val="0"/>
            </a:spcBef>
            <a:spcAft>
              <a:spcPct val="35000"/>
            </a:spcAft>
          </a:pPr>
          <a:r>
            <a:rPr lang="en-US" sz="1200" b="0" kern="1200" dirty="0" smtClean="0"/>
            <a:t>The safety assessment was reviewed periodically alongside with the project and 3 up to date versions where published.</a:t>
          </a:r>
          <a:endParaRPr lang="et-EE" sz="1200" b="0" kern="1200" noProof="0" dirty="0" smtClean="0"/>
        </a:p>
        <a:p>
          <a:pPr lvl="0" algn="l" defTabSz="533400">
            <a:lnSpc>
              <a:spcPct val="90000"/>
            </a:lnSpc>
            <a:spcBef>
              <a:spcPct val="0"/>
            </a:spcBef>
            <a:spcAft>
              <a:spcPct val="35000"/>
            </a:spcAft>
          </a:pPr>
          <a:r>
            <a:rPr lang="et-EE" sz="1200" b="0" kern="1200" noProof="0" dirty="0" smtClean="0"/>
            <a:t> </a:t>
          </a:r>
          <a:endParaRPr lang="en-GB" sz="1200" b="0" kern="1200" noProof="0" dirty="0"/>
        </a:p>
      </dsp:txBody>
      <dsp:txXfrm>
        <a:off x="1941086" y="3830346"/>
        <a:ext cx="6002904" cy="633899"/>
      </dsp:txXfrm>
    </dsp:sp>
    <dsp:sp modelId="{66086145-3E8F-47DE-B319-D8BF89DF68D1}">
      <dsp:nvSpPr>
        <dsp:cNvPr id="0" name=""/>
        <dsp:cNvSpPr/>
      </dsp:nvSpPr>
      <dsp:spPr>
        <a:xfrm>
          <a:off x="114163" y="4740774"/>
          <a:ext cx="1175843" cy="309092"/>
        </a:xfrm>
        <a:prstGeom prst="chevron">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 tIns="5080" rIns="0" bIns="5080" numCol="1" spcCol="1270" anchor="ctr" anchorCtr="0">
          <a:noAutofit/>
        </a:bodyPr>
        <a:lstStyle/>
        <a:p>
          <a:pPr lvl="0" algn="ctr" defTabSz="355600">
            <a:lnSpc>
              <a:spcPct val="90000"/>
            </a:lnSpc>
            <a:spcBef>
              <a:spcPct val="0"/>
            </a:spcBef>
            <a:spcAft>
              <a:spcPct val="35000"/>
            </a:spcAft>
          </a:pPr>
          <a:r>
            <a:rPr lang="en-GB" sz="800" b="1" kern="1200" noProof="0" dirty="0" smtClean="0"/>
            <a:t>Post implementation monitoring</a:t>
          </a:r>
          <a:endParaRPr lang="en-GB" sz="800" b="1" kern="1200" noProof="0" dirty="0"/>
        </a:p>
      </dsp:txBody>
      <dsp:txXfrm>
        <a:off x="268709" y="4740774"/>
        <a:ext cx="866751" cy="309092"/>
      </dsp:txXfrm>
    </dsp:sp>
    <dsp:sp modelId="{1F2CACEA-78A7-454B-9A6E-3D96E3BA0F08}">
      <dsp:nvSpPr>
        <dsp:cNvPr id="0" name=""/>
        <dsp:cNvSpPr/>
      </dsp:nvSpPr>
      <dsp:spPr>
        <a:xfrm>
          <a:off x="1189551" y="4767047"/>
          <a:ext cx="868598" cy="256547"/>
        </a:xfrm>
        <a:prstGeom prst="chevron">
          <a:avLst/>
        </a:prstGeom>
        <a:solidFill>
          <a:schemeClr val="lt1">
            <a:alpha val="90000"/>
            <a:tint val="40000"/>
            <a:hueOff val="0"/>
            <a:satOff val="0"/>
            <a:lumOff val="0"/>
            <a:alphaOff val="0"/>
          </a:schemeClr>
        </a:solidFill>
        <a:ln w="9525" cap="flat" cmpd="sng" algn="ctr">
          <a:solidFill>
            <a:schemeClr val="dk2">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0160" tIns="5080" rIns="0" bIns="5080" numCol="1" spcCol="1270" anchor="ctr" anchorCtr="0">
          <a:noAutofit/>
        </a:bodyPr>
        <a:lstStyle/>
        <a:p>
          <a:pPr lvl="0" algn="ctr" defTabSz="355600">
            <a:lnSpc>
              <a:spcPct val="90000"/>
            </a:lnSpc>
            <a:spcBef>
              <a:spcPct val="0"/>
            </a:spcBef>
            <a:spcAft>
              <a:spcPct val="35000"/>
            </a:spcAft>
          </a:pPr>
          <a:r>
            <a:rPr lang="et-EE" sz="800" b="1" kern="1200" dirty="0" smtClean="0"/>
            <a:t>30.04-30.08.2015</a:t>
          </a:r>
          <a:endParaRPr lang="et-EE" sz="800" b="1" kern="1200" dirty="0"/>
        </a:p>
      </dsp:txBody>
      <dsp:txXfrm>
        <a:off x="1317825" y="4767047"/>
        <a:ext cx="612051" cy="256547"/>
      </dsp:txXfrm>
    </dsp:sp>
    <dsp:sp modelId="{EA6C829F-4253-4622-847F-8509F1819943}">
      <dsp:nvSpPr>
        <dsp:cNvPr id="0" name=""/>
        <dsp:cNvSpPr/>
      </dsp:nvSpPr>
      <dsp:spPr>
        <a:xfrm>
          <a:off x="1769341" y="4539660"/>
          <a:ext cx="6414422" cy="716551"/>
        </a:xfrm>
        <a:prstGeom prst="chevron">
          <a:avLst/>
        </a:prstGeom>
        <a:solidFill>
          <a:schemeClr val="lt1">
            <a:alpha val="90000"/>
            <a:tint val="40000"/>
            <a:hueOff val="0"/>
            <a:satOff val="0"/>
            <a:lumOff val="0"/>
            <a:alphaOff val="0"/>
          </a:schemeClr>
        </a:solidFill>
        <a:ln w="9525" cap="flat" cmpd="sng" algn="ctr">
          <a:solidFill>
            <a:schemeClr val="dk2">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5240" tIns="7620" rIns="0" bIns="7620" numCol="1" spcCol="1270" anchor="ctr" anchorCtr="0">
          <a:noAutofit/>
        </a:bodyPr>
        <a:lstStyle/>
        <a:p>
          <a:pPr lvl="0" algn="l" defTabSz="533400">
            <a:lnSpc>
              <a:spcPct val="90000"/>
            </a:lnSpc>
            <a:spcBef>
              <a:spcPct val="0"/>
            </a:spcBef>
            <a:spcAft>
              <a:spcPct val="35000"/>
            </a:spcAft>
          </a:pPr>
          <a:r>
            <a:rPr lang="en-GB" sz="1200" b="0" kern="1200" dirty="0" smtClean="0"/>
            <a:t>Implementation of 3NM separation minima and enabling use of ARR/DIR working configuration for reducing workload</a:t>
          </a:r>
          <a:r>
            <a:rPr lang="et-EE" sz="1200" b="0" kern="1200" dirty="0" smtClean="0"/>
            <a:t> and </a:t>
          </a:r>
          <a:r>
            <a:rPr lang="en-GB" sz="1200" b="0" kern="1200" noProof="0" dirty="0" smtClean="0"/>
            <a:t>increase the capacity  </a:t>
          </a:r>
          <a:r>
            <a:rPr lang="en-GB" sz="1200" b="0" kern="1200" dirty="0" smtClean="0"/>
            <a:t>at APP position has been successful and safe - the best proof of it is absence of flight occurrences relating to it.</a:t>
          </a:r>
          <a:endParaRPr lang="et-EE" sz="1200" b="0" kern="1200" dirty="0"/>
        </a:p>
      </dsp:txBody>
      <dsp:txXfrm>
        <a:off x="2127617" y="4539660"/>
        <a:ext cx="5697871" cy="7165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4.jpeg"/><Relationship Id="rId1" Type="http://schemas.openxmlformats.org/officeDocument/2006/relationships/theme" Target="../theme/theme3.xml"/><Relationship Id="rId4" Type="http://schemas.openxmlformats.org/officeDocument/2006/relationships/image" Target="../media/image5.emf"/></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5369" name="Picture 9" descr="DSCN633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1"/>
            <a:ext cx="6797675" cy="788311"/>
          </a:xfrm>
          <a:prstGeom prst="rect">
            <a:avLst/>
          </a:prstGeom>
          <a:noFill/>
          <a:extLst>
            <a:ext uri="{909E8E84-426E-40DD-AFC4-6F175D3DCCD1}">
              <a14:hiddenFill xmlns:a14="http://schemas.microsoft.com/office/drawing/2010/main">
                <a:solidFill>
                  <a:srgbClr val="FFFFFF"/>
                </a:solidFill>
              </a14:hiddenFill>
            </a:ext>
          </a:extLst>
        </p:spPr>
      </p:pic>
      <p:pic>
        <p:nvPicPr>
          <p:cNvPr id="15366" name="Picture 6" descr="fir_hele"/>
          <p:cNvPicPr>
            <a:picLocks noChangeAspect="1" noChangeArrowheads="1"/>
          </p:cNvPicPr>
          <p:nvPr/>
        </p:nvPicPr>
        <p:blipFill>
          <a:blip r:embed="rId3" cstate="print">
            <a:lum bright="-12000" contrast="6000"/>
            <a:extLst>
              <a:ext uri="{28A0092B-C50C-407E-A947-70E740481C1C}">
                <a14:useLocalDpi xmlns:a14="http://schemas.microsoft.com/office/drawing/2010/main" val="0"/>
              </a:ext>
            </a:extLst>
          </a:blip>
          <a:srcRect/>
          <a:stretch>
            <a:fillRect/>
          </a:stretch>
        </p:blipFill>
        <p:spPr bwMode="auto">
          <a:xfrm>
            <a:off x="615640" y="4886567"/>
            <a:ext cx="5994460" cy="3863202"/>
          </a:xfrm>
          <a:prstGeom prst="rect">
            <a:avLst/>
          </a:prstGeom>
          <a:noFill/>
          <a:extLst>
            <a:ext uri="{909E8E84-426E-40DD-AFC4-6F175D3DCCD1}">
              <a14:hiddenFill xmlns:a14="http://schemas.microsoft.com/office/drawing/2010/main">
                <a:solidFill>
                  <a:srgbClr val="FFFFFF"/>
                </a:solidFill>
              </a14:hiddenFill>
            </a:ext>
          </a:extLst>
        </p:spPr>
      </p:pic>
      <p:sp>
        <p:nvSpPr>
          <p:cNvPr id="15363" name="Rectangle 3"/>
          <p:cNvSpPr>
            <a:spLocks noGrp="1" noChangeArrowheads="1"/>
          </p:cNvSpPr>
          <p:nvPr>
            <p:ph type="dt" sz="quarter" idx="1"/>
          </p:nvPr>
        </p:nvSpPr>
        <p:spPr bwMode="auto">
          <a:xfrm>
            <a:off x="5071003" y="9605240"/>
            <a:ext cx="1726673" cy="32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91" tIns="46095" rIns="92191" bIns="46095" numCol="1" anchor="t" anchorCtr="0" compatLnSpc="1">
            <a:prstTxWarp prst="textNoShape">
              <a:avLst/>
            </a:prstTxWarp>
          </a:bodyPr>
          <a:lstStyle>
            <a:lvl1pPr algn="r">
              <a:defRPr sz="1200">
                <a:solidFill>
                  <a:srgbClr val="003A75"/>
                </a:solidFill>
                <a:latin typeface="Arial Narrow" pitchFamily="34" charset="0"/>
              </a:defRPr>
            </a:lvl1pPr>
          </a:lstStyle>
          <a:p>
            <a:fld id="{91267835-0E76-423B-8362-57275517CE73}" type="datetime1">
              <a:rPr lang="et-EE"/>
              <a:pPr/>
              <a:t>11.11.2015</a:t>
            </a:fld>
            <a:endParaRPr lang="en-US"/>
          </a:p>
        </p:txBody>
      </p:sp>
      <p:sp>
        <p:nvSpPr>
          <p:cNvPr id="15364" name="Rectangle 4"/>
          <p:cNvSpPr>
            <a:spLocks noGrp="1" noChangeArrowheads="1"/>
          </p:cNvSpPr>
          <p:nvPr>
            <p:ph type="ftr" sz="quarter" idx="2"/>
          </p:nvPr>
        </p:nvSpPr>
        <p:spPr bwMode="auto">
          <a:xfrm>
            <a:off x="1" y="9605239"/>
            <a:ext cx="2945125" cy="319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91" tIns="46095" rIns="92191" bIns="46095" numCol="1" anchor="b" anchorCtr="0" compatLnSpc="1">
            <a:prstTxWarp prst="textNoShape">
              <a:avLst/>
            </a:prstTxWarp>
          </a:bodyPr>
          <a:lstStyle>
            <a:lvl1pPr>
              <a:defRPr sz="1200">
                <a:solidFill>
                  <a:srgbClr val="003A75"/>
                </a:solidFill>
                <a:latin typeface="Arial Narrow" pitchFamily="34" charset="0"/>
              </a:defRPr>
            </a:lvl1pPr>
          </a:lstStyle>
          <a:p>
            <a:endParaRPr lang="en-US"/>
          </a:p>
        </p:txBody>
      </p:sp>
      <p:sp>
        <p:nvSpPr>
          <p:cNvPr id="15365" name="Rectangle 5"/>
          <p:cNvSpPr>
            <a:spLocks noGrp="1" noChangeArrowheads="1"/>
          </p:cNvSpPr>
          <p:nvPr>
            <p:ph type="sldNum" sz="quarter" idx="3"/>
          </p:nvPr>
        </p:nvSpPr>
        <p:spPr bwMode="auto">
          <a:xfrm>
            <a:off x="3180800" y="9605240"/>
            <a:ext cx="780771" cy="32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91" tIns="46095" rIns="92191" bIns="46095" numCol="1" anchor="b" anchorCtr="0" compatLnSpc="1">
            <a:prstTxWarp prst="textNoShape">
              <a:avLst/>
            </a:prstTxWarp>
          </a:bodyPr>
          <a:lstStyle>
            <a:lvl1pPr algn="r">
              <a:defRPr sz="1200">
                <a:solidFill>
                  <a:srgbClr val="003A75"/>
                </a:solidFill>
                <a:latin typeface="Arial Narrow" pitchFamily="34" charset="0"/>
              </a:defRPr>
            </a:lvl1pPr>
          </a:lstStyle>
          <a:p>
            <a:fld id="{6041503B-4AD2-4ECC-A694-08DE067C7F8D}" type="slidenum">
              <a:rPr lang="en-US"/>
              <a:pPr/>
              <a:t>‹#›</a:t>
            </a:fld>
            <a:endParaRPr lang="en-US"/>
          </a:p>
        </p:txBody>
      </p:sp>
      <p:pic>
        <p:nvPicPr>
          <p:cNvPr id="15368" name="Picture 8" descr="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579" y="271833"/>
            <a:ext cx="2998031" cy="375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52328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1" y="2"/>
            <a:ext cx="2945125" cy="4956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91" tIns="46095" rIns="92191" bIns="46095" numCol="1" anchor="t" anchorCtr="0" compatLnSpc="1">
            <a:prstTxWarp prst="textNoShape">
              <a:avLst/>
            </a:prstTxWarp>
          </a:bodyPr>
          <a:lstStyle>
            <a:lvl1pPr>
              <a:defRPr sz="1200">
                <a:solidFill>
                  <a:srgbClr val="003A75"/>
                </a:solidFill>
                <a:latin typeface="Arial" charset="0"/>
              </a:defRPr>
            </a:lvl1pPr>
          </a:lstStyle>
          <a:p>
            <a:endParaRPr lang="en-US"/>
          </a:p>
        </p:txBody>
      </p:sp>
      <p:sp>
        <p:nvSpPr>
          <p:cNvPr id="14339" name="Rectangle 3"/>
          <p:cNvSpPr>
            <a:spLocks noGrp="1" noChangeArrowheads="1"/>
          </p:cNvSpPr>
          <p:nvPr>
            <p:ph type="dt" idx="1"/>
          </p:nvPr>
        </p:nvSpPr>
        <p:spPr bwMode="auto">
          <a:xfrm>
            <a:off x="3850948" y="2"/>
            <a:ext cx="2945125" cy="4956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91" tIns="46095" rIns="92191" bIns="46095" numCol="1" anchor="t" anchorCtr="0" compatLnSpc="1">
            <a:prstTxWarp prst="textNoShape">
              <a:avLst/>
            </a:prstTxWarp>
          </a:bodyPr>
          <a:lstStyle>
            <a:lvl1pPr algn="r">
              <a:defRPr sz="1200">
                <a:solidFill>
                  <a:srgbClr val="003A75"/>
                </a:solidFill>
                <a:latin typeface="Arial" charset="0"/>
              </a:defRPr>
            </a:lvl1pPr>
          </a:lstStyle>
          <a:p>
            <a:fld id="{FCF8DFA4-FB0D-412B-B0F7-9B16DFE8681D}" type="datetime1">
              <a:rPr lang="et-EE"/>
              <a:pPr/>
              <a:t>11.11.2015</a:t>
            </a:fld>
            <a:endParaRPr lang="en-US"/>
          </a:p>
        </p:txBody>
      </p:sp>
      <p:sp>
        <p:nvSpPr>
          <p:cNvPr id="1434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341" name="Rectangle 5"/>
          <p:cNvSpPr>
            <a:spLocks noGrp="1" noChangeArrowheads="1"/>
          </p:cNvSpPr>
          <p:nvPr>
            <p:ph type="body" sz="quarter" idx="3"/>
          </p:nvPr>
        </p:nvSpPr>
        <p:spPr bwMode="auto">
          <a:xfrm>
            <a:off x="679768" y="4715475"/>
            <a:ext cx="5438140" cy="4466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91" tIns="46095" rIns="92191" bIns="46095" numCol="1" anchor="t" anchorCtr="0" compatLnSpc="1">
            <a:prstTxWarp prst="textNoShape">
              <a:avLst/>
            </a:prstTxWarp>
          </a:bodyPr>
          <a:lstStyle/>
          <a:p>
            <a:pPr lvl="0"/>
            <a:r>
              <a:rPr lang="en-US" smtClean="0"/>
              <a:t>Klõpsake juhtslaidi teksti laadide redigeerimiseks</a:t>
            </a:r>
          </a:p>
          <a:p>
            <a:pPr lvl="1"/>
            <a:r>
              <a:rPr lang="en-US" smtClean="0"/>
              <a:t>Teine tase</a:t>
            </a:r>
          </a:p>
          <a:p>
            <a:pPr lvl="2"/>
            <a:r>
              <a:rPr lang="en-US" smtClean="0"/>
              <a:t>Kolmas tase</a:t>
            </a:r>
          </a:p>
          <a:p>
            <a:pPr lvl="3"/>
            <a:r>
              <a:rPr lang="en-US" smtClean="0"/>
              <a:t>Neljas tase</a:t>
            </a:r>
          </a:p>
          <a:p>
            <a:pPr lvl="4"/>
            <a:r>
              <a:rPr lang="en-US" smtClean="0"/>
              <a:t>Viies tase</a:t>
            </a:r>
          </a:p>
        </p:txBody>
      </p:sp>
      <p:sp>
        <p:nvSpPr>
          <p:cNvPr id="14342" name="Rectangle 6"/>
          <p:cNvSpPr>
            <a:spLocks noGrp="1" noChangeArrowheads="1"/>
          </p:cNvSpPr>
          <p:nvPr>
            <p:ph type="ftr" sz="quarter" idx="4"/>
          </p:nvPr>
        </p:nvSpPr>
        <p:spPr bwMode="auto">
          <a:xfrm>
            <a:off x="1" y="9429348"/>
            <a:ext cx="2945125" cy="4956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91" tIns="46095" rIns="92191" bIns="46095" numCol="1" anchor="b" anchorCtr="0" compatLnSpc="1">
            <a:prstTxWarp prst="textNoShape">
              <a:avLst/>
            </a:prstTxWarp>
          </a:bodyPr>
          <a:lstStyle>
            <a:lvl1pPr>
              <a:defRPr sz="1200">
                <a:solidFill>
                  <a:srgbClr val="003A75"/>
                </a:solidFill>
                <a:latin typeface="Arial Narrow" pitchFamily="34" charset="0"/>
              </a:defRPr>
            </a:lvl1pPr>
          </a:lstStyle>
          <a:p>
            <a:endParaRPr lang="en-US"/>
          </a:p>
        </p:txBody>
      </p:sp>
      <p:sp>
        <p:nvSpPr>
          <p:cNvPr id="14343" name="Rectangle 7"/>
          <p:cNvSpPr>
            <a:spLocks noGrp="1" noChangeArrowheads="1"/>
          </p:cNvSpPr>
          <p:nvPr>
            <p:ph type="sldNum" sz="quarter" idx="5"/>
          </p:nvPr>
        </p:nvSpPr>
        <p:spPr bwMode="auto">
          <a:xfrm>
            <a:off x="3850948" y="9429348"/>
            <a:ext cx="2945125" cy="4956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91" tIns="46095" rIns="92191" bIns="46095" numCol="1" anchor="b" anchorCtr="0" compatLnSpc="1">
            <a:prstTxWarp prst="textNoShape">
              <a:avLst/>
            </a:prstTxWarp>
          </a:bodyPr>
          <a:lstStyle>
            <a:lvl1pPr algn="r">
              <a:defRPr sz="1200">
                <a:solidFill>
                  <a:srgbClr val="003A75"/>
                </a:solidFill>
                <a:latin typeface="Arial" charset="0"/>
              </a:defRPr>
            </a:lvl1pPr>
          </a:lstStyle>
          <a:p>
            <a:fld id="{04D79DE3-8246-47BD-B72F-BD02586EFFDD}" type="slidenum">
              <a:rPr lang="en-US"/>
              <a:pPr/>
              <a:t>‹#›</a:t>
            </a:fld>
            <a:endParaRPr lang="en-US"/>
          </a:p>
        </p:txBody>
      </p:sp>
    </p:spTree>
    <p:extLst>
      <p:ext uri="{BB962C8B-B14F-4D97-AF65-F5344CB8AC3E}">
        <p14:creationId xmlns:p14="http://schemas.microsoft.com/office/powerpoint/2010/main" val="374223293"/>
      </p:ext>
    </p:extLst>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sz="1200" kern="1200">
        <a:solidFill>
          <a:schemeClr val="tx1"/>
        </a:solidFill>
        <a:latin typeface="Trebuchet MS" pitchFamily="34" charset="0"/>
        <a:ea typeface="+mn-ea"/>
        <a:cs typeface="+mn-cs"/>
      </a:defRPr>
    </a:lvl1pPr>
    <a:lvl2pPr marL="457200" algn="l" rtl="0" fontAlgn="base">
      <a:spcBef>
        <a:spcPct val="30000"/>
      </a:spcBef>
      <a:spcAft>
        <a:spcPct val="0"/>
      </a:spcAft>
      <a:defRPr sz="1200" kern="1200">
        <a:solidFill>
          <a:schemeClr val="tx1"/>
        </a:solidFill>
        <a:latin typeface="Trebuchet MS" pitchFamily="34" charset="0"/>
        <a:ea typeface="+mn-ea"/>
        <a:cs typeface="+mn-cs"/>
      </a:defRPr>
    </a:lvl2pPr>
    <a:lvl3pPr marL="914400" algn="l" rtl="0" fontAlgn="base">
      <a:spcBef>
        <a:spcPct val="30000"/>
      </a:spcBef>
      <a:spcAft>
        <a:spcPct val="0"/>
      </a:spcAft>
      <a:defRPr sz="1200" kern="1200">
        <a:solidFill>
          <a:schemeClr val="tx1"/>
        </a:solidFill>
        <a:latin typeface="Trebuchet MS" pitchFamily="34" charset="0"/>
        <a:ea typeface="+mn-ea"/>
        <a:cs typeface="+mn-cs"/>
      </a:defRPr>
    </a:lvl3pPr>
    <a:lvl4pPr marL="1371600" algn="l" rtl="0" fontAlgn="base">
      <a:spcBef>
        <a:spcPct val="30000"/>
      </a:spcBef>
      <a:spcAft>
        <a:spcPct val="0"/>
      </a:spcAft>
      <a:defRPr sz="1200" kern="1200">
        <a:solidFill>
          <a:schemeClr val="tx1"/>
        </a:solidFill>
        <a:latin typeface="Trebuchet MS" pitchFamily="34" charset="0"/>
        <a:ea typeface="+mn-ea"/>
        <a:cs typeface="+mn-cs"/>
      </a:defRPr>
    </a:lvl4pPr>
    <a:lvl5pPr marL="1828800" algn="l" rtl="0" fontAlgn="base">
      <a:spcBef>
        <a:spcPct val="30000"/>
      </a:spcBef>
      <a:spcAft>
        <a:spcPct val="0"/>
      </a:spcAft>
      <a:defRPr sz="1200" kern="1200">
        <a:solidFill>
          <a:schemeClr val="tx1"/>
        </a:solidFill>
        <a:latin typeface="Trebuchet MS"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idx="1"/>
          </p:nvPr>
        </p:nvSpPr>
        <p:spPr>
          <a:ln/>
        </p:spPr>
        <p:txBody>
          <a:bodyPr/>
          <a:lstStyle/>
          <a:p>
            <a:fld id="{0809C748-762F-499A-9953-DD9D98C19A95}" type="datetime1">
              <a:rPr lang="et-EE"/>
              <a:pPr/>
              <a:t>11.11.2015</a:t>
            </a:fld>
            <a:endParaRPr lang="en-US"/>
          </a:p>
        </p:txBody>
      </p:sp>
      <p:sp>
        <p:nvSpPr>
          <p:cNvPr id="6" name="Rectangle 7"/>
          <p:cNvSpPr>
            <a:spLocks noGrp="1" noChangeArrowheads="1"/>
          </p:cNvSpPr>
          <p:nvPr>
            <p:ph type="sldNum" sz="quarter" idx="5"/>
          </p:nvPr>
        </p:nvSpPr>
        <p:spPr>
          <a:ln/>
        </p:spPr>
        <p:txBody>
          <a:bodyPr/>
          <a:lstStyle/>
          <a:p>
            <a:fld id="{11C32DBB-D165-4398-AFE6-E3BACEE8EC98}" type="slidenum">
              <a:rPr lang="en-US"/>
              <a:pPr/>
              <a:t>1</a:t>
            </a:fld>
            <a:endParaRPr lang="en-US"/>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endParaRPr lang="et-E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idx="1"/>
          </p:nvPr>
        </p:nvSpPr>
        <p:spPr>
          <a:ln/>
        </p:spPr>
        <p:txBody>
          <a:bodyPr/>
          <a:lstStyle/>
          <a:p>
            <a:fld id="{876D1DE8-70A5-4FD7-B593-E9AE91E4DEEA}" type="datetime1">
              <a:rPr lang="et-EE"/>
              <a:pPr/>
              <a:t>11.11.2015</a:t>
            </a:fld>
            <a:endParaRPr lang="en-US"/>
          </a:p>
        </p:txBody>
      </p:sp>
      <p:sp>
        <p:nvSpPr>
          <p:cNvPr id="6" name="Rectangle 7"/>
          <p:cNvSpPr>
            <a:spLocks noGrp="1" noChangeArrowheads="1"/>
          </p:cNvSpPr>
          <p:nvPr>
            <p:ph type="sldNum" sz="quarter" idx="5"/>
          </p:nvPr>
        </p:nvSpPr>
        <p:spPr>
          <a:ln/>
        </p:spPr>
        <p:txBody>
          <a:bodyPr/>
          <a:lstStyle/>
          <a:p>
            <a:fld id="{AD3358BD-3EC0-429F-98D7-140973927A0C}" type="slidenum">
              <a:rPr lang="en-US"/>
              <a:pPr/>
              <a:t>2</a:t>
            </a:fld>
            <a:endParaRPr 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endParaRPr lang="et-EE"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idx="1"/>
          </p:nvPr>
        </p:nvSpPr>
        <p:spPr>
          <a:ln/>
        </p:spPr>
        <p:txBody>
          <a:bodyPr/>
          <a:lstStyle/>
          <a:p>
            <a:fld id="{876D1DE8-70A5-4FD7-B593-E9AE91E4DEEA}" type="datetime1">
              <a:rPr lang="et-EE">
                <a:solidFill>
                  <a:prstClr val="black"/>
                </a:solidFill>
              </a:rPr>
              <a:pPr/>
              <a:t>11.11.2015</a:t>
            </a:fld>
            <a:endParaRPr lang="en-US">
              <a:solidFill>
                <a:prstClr val="black"/>
              </a:solidFill>
            </a:endParaRPr>
          </a:p>
        </p:txBody>
      </p:sp>
      <p:sp>
        <p:nvSpPr>
          <p:cNvPr id="6" name="Rectangle 7"/>
          <p:cNvSpPr>
            <a:spLocks noGrp="1" noChangeArrowheads="1"/>
          </p:cNvSpPr>
          <p:nvPr>
            <p:ph type="sldNum" sz="quarter" idx="5"/>
          </p:nvPr>
        </p:nvSpPr>
        <p:spPr>
          <a:ln/>
        </p:spPr>
        <p:txBody>
          <a:bodyPr/>
          <a:lstStyle/>
          <a:p>
            <a:fld id="{AD3358BD-3EC0-429F-98D7-140973927A0C}" type="slidenum">
              <a:rPr lang="en-US">
                <a:solidFill>
                  <a:prstClr val="black"/>
                </a:solidFill>
              </a:rPr>
              <a:pPr/>
              <a:t>11</a:t>
            </a:fld>
            <a:endParaRPr lang="en-US">
              <a:solidFill>
                <a:prstClr val="black"/>
              </a:solidFill>
            </a:endParaRPr>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endParaRPr lang="et-EE"/>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lislaid">
    <p:spTree>
      <p:nvGrpSpPr>
        <p:cNvPr id="1" name=""/>
        <p:cNvGrpSpPr/>
        <p:nvPr/>
      </p:nvGrpSpPr>
      <p:grpSpPr>
        <a:xfrm>
          <a:off x="0" y="0"/>
          <a:ext cx="0" cy="0"/>
          <a:chOff x="0" y="0"/>
          <a:chExt cx="0" cy="0"/>
        </a:xfrm>
      </p:grpSpPr>
      <p:pic>
        <p:nvPicPr>
          <p:cNvPr id="5134" name="Picture 14" descr="torn_hele"/>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804025" y="3500438"/>
            <a:ext cx="2022475" cy="2860675"/>
          </a:xfrm>
          <a:prstGeom prst="rect">
            <a:avLst/>
          </a:prstGeom>
          <a:noFill/>
          <a:extLst>
            <a:ext uri="{909E8E84-426E-40DD-AFC4-6F175D3DCCD1}">
              <a14:hiddenFill xmlns:a14="http://schemas.microsoft.com/office/drawing/2010/main">
                <a:solidFill>
                  <a:srgbClr val="FFFFFF"/>
                </a:solidFill>
              </a14:hiddenFill>
            </a:ext>
          </a:extLst>
        </p:spPr>
      </p:pic>
      <p:sp>
        <p:nvSpPr>
          <p:cNvPr id="5122" name="Rectangle 2"/>
          <p:cNvSpPr>
            <a:spLocks noGrp="1" noChangeArrowheads="1"/>
          </p:cNvSpPr>
          <p:nvPr>
            <p:ph type="ctrTitle"/>
          </p:nvPr>
        </p:nvSpPr>
        <p:spPr>
          <a:xfrm>
            <a:off x="685800" y="685800"/>
            <a:ext cx="7772400" cy="2127250"/>
          </a:xfrm>
          <a:ln w="9525">
            <a:noFill/>
          </a:ln>
          <a:extLst>
            <a:ext uri="{91240B29-F687-4F45-9708-019B960494DF}">
              <a14:hiddenLine xmlns:a14="http://schemas.microsoft.com/office/drawing/2010/main" w="9525">
                <a:solidFill>
                  <a:schemeClr val="tx1"/>
                </a:solidFill>
                <a:miter lim="800000"/>
                <a:headEnd/>
                <a:tailEnd/>
              </a14:hiddenLine>
            </a:ext>
          </a:extLst>
        </p:spPr>
        <p:txBody>
          <a:bodyPr/>
          <a:lstStyle>
            <a:lvl1pPr algn="ctr">
              <a:defRPr sz="2800"/>
            </a:lvl1pPr>
          </a:lstStyle>
          <a:p>
            <a:pPr lvl="0"/>
            <a:r>
              <a:rPr lang="en-US" noProof="0" smtClean="0"/>
              <a:t>Klõpsake tiitlilaadi muutmiseks</a:t>
            </a:r>
          </a:p>
        </p:txBody>
      </p:sp>
      <p:sp>
        <p:nvSpPr>
          <p:cNvPr id="5123"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2400"/>
            </a:lvl1pPr>
          </a:lstStyle>
          <a:p>
            <a:pPr lvl="0"/>
            <a:r>
              <a:rPr lang="en-US" noProof="0" smtClean="0"/>
              <a:t>Klõpsake juhtslaidi alamtiitli laadi redigeerimiseks</a:t>
            </a:r>
          </a:p>
        </p:txBody>
      </p:sp>
      <p:sp>
        <p:nvSpPr>
          <p:cNvPr id="5124" name="Rectangle 4"/>
          <p:cNvSpPr>
            <a:spLocks noGrp="1" noChangeArrowheads="1"/>
          </p:cNvSpPr>
          <p:nvPr>
            <p:ph type="dt" sz="half" idx="2"/>
          </p:nvPr>
        </p:nvSpPr>
        <p:spPr/>
        <p:txBody>
          <a:bodyPr/>
          <a:lstStyle>
            <a:lvl1pPr>
              <a:defRPr/>
            </a:lvl1pPr>
          </a:lstStyle>
          <a:p>
            <a:fld id="{E46A4283-4C06-41E4-A4AA-0AC1B900E144}" type="datetime1">
              <a:rPr lang="et-EE" smtClean="0"/>
              <a:t>11.11.2015</a:t>
            </a:fld>
            <a:endParaRPr lang="en-US"/>
          </a:p>
        </p:txBody>
      </p:sp>
      <p:sp>
        <p:nvSpPr>
          <p:cNvPr id="5125" name="Rectangle 5"/>
          <p:cNvSpPr>
            <a:spLocks noGrp="1" noChangeArrowheads="1"/>
          </p:cNvSpPr>
          <p:nvPr>
            <p:ph type="ftr" sz="quarter" idx="3"/>
          </p:nvPr>
        </p:nvSpPr>
        <p:spPr/>
        <p:txBody>
          <a:bodyPr/>
          <a:lstStyle>
            <a:lvl1pPr>
              <a:defRPr/>
            </a:lvl1pPr>
          </a:lstStyle>
          <a:p>
            <a:r>
              <a:rPr lang="en-US" smtClean="0"/>
              <a:t>Eesti Lennundusseminar 2015</a:t>
            </a:r>
            <a:endParaRPr lang="en-US"/>
          </a:p>
        </p:txBody>
      </p:sp>
      <p:sp>
        <p:nvSpPr>
          <p:cNvPr id="5126" name="Rectangle 6"/>
          <p:cNvSpPr>
            <a:spLocks noGrp="1" noChangeArrowheads="1"/>
          </p:cNvSpPr>
          <p:nvPr>
            <p:ph type="sldNum" sz="quarter" idx="4"/>
          </p:nvPr>
        </p:nvSpPr>
        <p:spPr/>
        <p:txBody>
          <a:bodyPr/>
          <a:lstStyle>
            <a:lvl1pPr>
              <a:defRPr/>
            </a:lvl1pPr>
          </a:lstStyle>
          <a:p>
            <a:fld id="{429C66A3-753A-4F8C-9F59-598463419677}" type="slidenum">
              <a:rPr lang="en-US"/>
              <a:pPr/>
              <a:t>‹#›</a:t>
            </a:fld>
            <a:endParaRPr lang="en-US"/>
          </a:p>
        </p:txBody>
      </p:sp>
      <p:grpSp>
        <p:nvGrpSpPr>
          <p:cNvPr id="5127" name="Group 7"/>
          <p:cNvGrpSpPr>
            <a:grpSpLocks/>
          </p:cNvGrpSpPr>
          <p:nvPr/>
        </p:nvGrpSpPr>
        <p:grpSpPr bwMode="auto">
          <a:xfrm>
            <a:off x="228600" y="2889250"/>
            <a:ext cx="8610600" cy="201613"/>
            <a:chOff x="144" y="1680"/>
            <a:chExt cx="5424" cy="144"/>
          </a:xfrm>
        </p:grpSpPr>
        <p:sp>
          <p:nvSpPr>
            <p:cNvPr id="5128" name="Rectangle 8"/>
            <p:cNvSpPr>
              <a:spLocks noChangeArrowheads="1"/>
            </p:cNvSpPr>
            <p:nvPr userDrawn="1"/>
          </p:nvSpPr>
          <p:spPr bwMode="auto">
            <a:xfrm>
              <a:off x="144" y="1680"/>
              <a:ext cx="1808" cy="144"/>
            </a:xfrm>
            <a:prstGeom prst="rect">
              <a:avLst/>
            </a:prstGeom>
            <a:solidFill>
              <a:srgbClr val="14175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a:p>
          </p:txBody>
        </p:sp>
        <p:sp>
          <p:nvSpPr>
            <p:cNvPr id="5129" name="Rectangle 9"/>
            <p:cNvSpPr>
              <a:spLocks noChangeArrowheads="1"/>
            </p:cNvSpPr>
            <p:nvPr userDrawn="1"/>
          </p:nvSpPr>
          <p:spPr bwMode="auto">
            <a:xfrm>
              <a:off x="1952" y="1680"/>
              <a:ext cx="1808" cy="144"/>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a:p>
          </p:txBody>
        </p:sp>
        <p:sp>
          <p:nvSpPr>
            <p:cNvPr id="5130" name="Rectangle 10"/>
            <p:cNvSpPr>
              <a:spLocks noChangeArrowheads="1"/>
            </p:cNvSpPr>
            <p:nvPr userDrawn="1"/>
          </p:nvSpPr>
          <p:spPr bwMode="auto">
            <a:xfrm>
              <a:off x="3760" y="1680"/>
              <a:ext cx="1808" cy="144"/>
            </a:xfrm>
            <a:prstGeom prst="rect">
              <a:avLst/>
            </a:prstGeom>
            <a:solidFill>
              <a:srgbClr val="0091C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a:p>
          </p:txBody>
        </p:sp>
      </p:grpSp>
      <p:pic>
        <p:nvPicPr>
          <p:cNvPr id="5133" name="Picture 13" descr="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11413" y="5589588"/>
            <a:ext cx="4273550" cy="4873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tiitli laadi</a:t>
            </a:r>
            <a:endParaRPr lang="et-EE"/>
          </a:p>
        </p:txBody>
      </p:sp>
      <p:sp>
        <p:nvSpPr>
          <p:cNvPr id="3" name="Vertikaalteksti kohatäide 2"/>
          <p:cNvSpPr>
            <a:spLocks noGrp="1"/>
          </p:cNvSpPr>
          <p:nvPr>
            <p:ph type="body" orient="vert" idx="1"/>
          </p:nvPr>
        </p:nvSpPr>
        <p:spPr/>
        <p:txBody>
          <a:bodyPr vert="eaVe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lvl1pPr>
              <a:defRPr/>
            </a:lvl1pPr>
          </a:lstStyle>
          <a:p>
            <a:fld id="{C309D802-4FF3-4B1B-A538-35143F13D935}" type="datetime1">
              <a:rPr lang="et-EE" smtClean="0"/>
              <a:t>11.11.2015</a:t>
            </a:fld>
            <a:endParaRPr lang="en-US"/>
          </a:p>
        </p:txBody>
      </p:sp>
      <p:sp>
        <p:nvSpPr>
          <p:cNvPr id="5" name="Jaluse kohatäide 4"/>
          <p:cNvSpPr>
            <a:spLocks noGrp="1"/>
          </p:cNvSpPr>
          <p:nvPr>
            <p:ph type="ftr" sz="quarter" idx="11"/>
          </p:nvPr>
        </p:nvSpPr>
        <p:spPr/>
        <p:txBody>
          <a:bodyPr/>
          <a:lstStyle>
            <a:lvl1pPr>
              <a:defRPr/>
            </a:lvl1pPr>
          </a:lstStyle>
          <a:p>
            <a:r>
              <a:rPr lang="en-US" smtClean="0"/>
              <a:t>Eesti Lennundusseminar 2015</a:t>
            </a:r>
            <a:endParaRPr lang="en-US"/>
          </a:p>
        </p:txBody>
      </p:sp>
      <p:sp>
        <p:nvSpPr>
          <p:cNvPr id="6" name="Slaidinumbri kohatäide 5"/>
          <p:cNvSpPr>
            <a:spLocks noGrp="1"/>
          </p:cNvSpPr>
          <p:nvPr>
            <p:ph type="sldNum" sz="quarter" idx="12"/>
          </p:nvPr>
        </p:nvSpPr>
        <p:spPr/>
        <p:txBody>
          <a:bodyPr/>
          <a:lstStyle>
            <a:lvl1pPr>
              <a:defRPr/>
            </a:lvl1pPr>
          </a:lstStyle>
          <a:p>
            <a:fld id="{774F955A-8327-4568-B4CE-4A614E6CF030}" type="slidenum">
              <a:rPr lang="en-US"/>
              <a:pPr/>
              <a:t>‹#›</a:t>
            </a:fld>
            <a:endParaRPr lang="en-US"/>
          </a:p>
        </p:txBody>
      </p:sp>
    </p:spTree>
    <p:extLst>
      <p:ext uri="{BB962C8B-B14F-4D97-AF65-F5344CB8AC3E}">
        <p14:creationId xmlns:p14="http://schemas.microsoft.com/office/powerpoint/2010/main" val="248080973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p:cNvSpPr>
            <a:spLocks noGrp="1"/>
          </p:cNvSpPr>
          <p:nvPr>
            <p:ph type="title" orient="vert"/>
          </p:nvPr>
        </p:nvSpPr>
        <p:spPr>
          <a:xfrm>
            <a:off x="6638925" y="542925"/>
            <a:ext cx="2058988" cy="5838825"/>
          </a:xfrm>
        </p:spPr>
        <p:txBody>
          <a:bodyPr vert="eaVert"/>
          <a:lstStyle/>
          <a:p>
            <a:r>
              <a:rPr lang="et-EE" smtClean="0"/>
              <a:t>Muutke tiitli laadi</a:t>
            </a:r>
            <a:endParaRPr lang="et-EE"/>
          </a:p>
        </p:txBody>
      </p:sp>
      <p:sp>
        <p:nvSpPr>
          <p:cNvPr id="3" name="Vertikaalteksti kohatäide 2"/>
          <p:cNvSpPr>
            <a:spLocks noGrp="1"/>
          </p:cNvSpPr>
          <p:nvPr>
            <p:ph type="body" orient="vert" idx="1"/>
          </p:nvPr>
        </p:nvSpPr>
        <p:spPr>
          <a:xfrm>
            <a:off x="457200" y="542925"/>
            <a:ext cx="6029325" cy="5838825"/>
          </a:xfrm>
        </p:spPr>
        <p:txBody>
          <a:bodyPr vert="eaVe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lvl1pPr>
              <a:defRPr/>
            </a:lvl1pPr>
          </a:lstStyle>
          <a:p>
            <a:fld id="{A66B3963-CACF-4ACE-89BC-CB7DE8A16158}" type="datetime1">
              <a:rPr lang="et-EE" smtClean="0"/>
              <a:t>11.11.2015</a:t>
            </a:fld>
            <a:endParaRPr lang="en-US"/>
          </a:p>
        </p:txBody>
      </p:sp>
      <p:sp>
        <p:nvSpPr>
          <p:cNvPr id="5" name="Jaluse kohatäide 4"/>
          <p:cNvSpPr>
            <a:spLocks noGrp="1"/>
          </p:cNvSpPr>
          <p:nvPr>
            <p:ph type="ftr" sz="quarter" idx="11"/>
          </p:nvPr>
        </p:nvSpPr>
        <p:spPr/>
        <p:txBody>
          <a:bodyPr/>
          <a:lstStyle>
            <a:lvl1pPr>
              <a:defRPr/>
            </a:lvl1pPr>
          </a:lstStyle>
          <a:p>
            <a:r>
              <a:rPr lang="en-US" smtClean="0"/>
              <a:t>Eesti Lennundusseminar 2015</a:t>
            </a:r>
            <a:endParaRPr lang="en-US"/>
          </a:p>
        </p:txBody>
      </p:sp>
      <p:sp>
        <p:nvSpPr>
          <p:cNvPr id="6" name="Slaidinumbri kohatäide 5"/>
          <p:cNvSpPr>
            <a:spLocks noGrp="1"/>
          </p:cNvSpPr>
          <p:nvPr>
            <p:ph type="sldNum" sz="quarter" idx="12"/>
          </p:nvPr>
        </p:nvSpPr>
        <p:spPr/>
        <p:txBody>
          <a:bodyPr/>
          <a:lstStyle>
            <a:lvl1pPr>
              <a:defRPr/>
            </a:lvl1pPr>
          </a:lstStyle>
          <a:p>
            <a:fld id="{E8186C5A-8EDF-41DE-9DE0-4163E15CD108}" type="slidenum">
              <a:rPr lang="en-US"/>
              <a:pPr/>
              <a:t>‹#›</a:t>
            </a:fld>
            <a:endParaRPr lang="en-US"/>
          </a:p>
        </p:txBody>
      </p:sp>
    </p:spTree>
    <p:extLst>
      <p:ext uri="{BB962C8B-B14F-4D97-AF65-F5344CB8AC3E}">
        <p14:creationId xmlns:p14="http://schemas.microsoft.com/office/powerpoint/2010/main" val="264591129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itel ja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tiitli laadi</a:t>
            </a:r>
            <a:endParaRPr lang="et-EE"/>
          </a:p>
        </p:txBody>
      </p:sp>
      <p:sp>
        <p:nvSpPr>
          <p:cNvPr id="3" name="Sisu kohatäide 2"/>
          <p:cNvSpPr>
            <a:spLocks noGrp="1"/>
          </p:cNvSpPr>
          <p:nvPr>
            <p:ph idx="1"/>
          </p:nvPr>
        </p:nvSpPr>
        <p:spPr/>
        <p:txBody>
          <a:bodyPr/>
          <a:lstStyle/>
          <a:p>
            <a:pPr lvl="0"/>
            <a:r>
              <a:rPr lang="et-EE" dirty="0" smtClean="0"/>
              <a:t>Muutke teksti laade</a:t>
            </a:r>
          </a:p>
          <a:p>
            <a:pPr lvl="1"/>
            <a:r>
              <a:rPr lang="et-EE" dirty="0" smtClean="0"/>
              <a:t>Teine tase</a:t>
            </a:r>
          </a:p>
          <a:p>
            <a:pPr lvl="2"/>
            <a:r>
              <a:rPr lang="et-EE" dirty="0" smtClean="0"/>
              <a:t>Kolmas tase</a:t>
            </a:r>
          </a:p>
          <a:p>
            <a:pPr lvl="3"/>
            <a:r>
              <a:rPr lang="et-EE" dirty="0" smtClean="0"/>
              <a:t>Neljas tase</a:t>
            </a:r>
          </a:p>
          <a:p>
            <a:pPr lvl="4"/>
            <a:r>
              <a:rPr lang="et-EE" dirty="0" smtClean="0"/>
              <a:t>Viies tase</a:t>
            </a:r>
            <a:endParaRPr lang="et-EE" dirty="0"/>
          </a:p>
        </p:txBody>
      </p:sp>
      <p:sp>
        <p:nvSpPr>
          <p:cNvPr id="4" name="Kuupäeva kohatäide 3"/>
          <p:cNvSpPr>
            <a:spLocks noGrp="1"/>
          </p:cNvSpPr>
          <p:nvPr>
            <p:ph type="dt" sz="half" idx="10"/>
          </p:nvPr>
        </p:nvSpPr>
        <p:spPr/>
        <p:txBody>
          <a:bodyPr/>
          <a:lstStyle>
            <a:lvl1pPr>
              <a:defRPr/>
            </a:lvl1pPr>
          </a:lstStyle>
          <a:p>
            <a:fld id="{5C8714F5-E85C-48F8-BFEB-A4FE55A3B6EE}" type="datetime1">
              <a:rPr lang="et-EE" smtClean="0"/>
              <a:t>11.11.2015</a:t>
            </a:fld>
            <a:endParaRPr lang="en-US" dirty="0"/>
          </a:p>
        </p:txBody>
      </p:sp>
      <p:sp>
        <p:nvSpPr>
          <p:cNvPr id="5" name="Jaluse kohatäide 4"/>
          <p:cNvSpPr>
            <a:spLocks noGrp="1"/>
          </p:cNvSpPr>
          <p:nvPr>
            <p:ph type="ftr" sz="quarter" idx="11"/>
          </p:nvPr>
        </p:nvSpPr>
        <p:spPr>
          <a:xfrm>
            <a:off x="3124200" y="6524625"/>
            <a:ext cx="3320008" cy="144735"/>
          </a:xfrm>
        </p:spPr>
        <p:txBody>
          <a:bodyPr/>
          <a:lstStyle>
            <a:lvl1pPr>
              <a:defRPr sz="1200"/>
            </a:lvl1pPr>
          </a:lstStyle>
          <a:p>
            <a:r>
              <a:rPr lang="et-EE" noProof="0" smtClean="0"/>
              <a:t>Eesti Lennundusseminar 2015</a:t>
            </a:r>
            <a:endParaRPr lang="et-EE" noProof="0" dirty="0"/>
          </a:p>
        </p:txBody>
      </p:sp>
      <p:sp>
        <p:nvSpPr>
          <p:cNvPr id="6" name="Slaidinumbri kohatäide 5"/>
          <p:cNvSpPr>
            <a:spLocks noGrp="1"/>
          </p:cNvSpPr>
          <p:nvPr>
            <p:ph type="sldNum" sz="quarter" idx="12"/>
          </p:nvPr>
        </p:nvSpPr>
        <p:spPr/>
        <p:txBody>
          <a:bodyPr/>
          <a:lstStyle>
            <a:lvl1pPr>
              <a:defRPr sz="1400" b="1"/>
            </a:lvl1pPr>
          </a:lstStyle>
          <a:p>
            <a:fld id="{72D0DE90-7834-4074-89F8-CDE2F747B76E}" type="slidenum">
              <a:rPr lang="en-US" smtClean="0"/>
              <a:pPr/>
              <a:t>‹#›</a:t>
            </a:fld>
            <a:endParaRPr lang="en-US" dirty="0"/>
          </a:p>
        </p:txBody>
      </p:sp>
    </p:spTree>
    <p:extLst>
      <p:ext uri="{BB962C8B-B14F-4D97-AF65-F5344CB8AC3E}">
        <p14:creationId xmlns:p14="http://schemas.microsoft.com/office/powerpoint/2010/main" val="2923059138"/>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Pealkiri 1"/>
          <p:cNvSpPr>
            <a:spLocks noGrp="1"/>
          </p:cNvSpPr>
          <p:nvPr>
            <p:ph type="title"/>
          </p:nvPr>
        </p:nvSpPr>
        <p:spPr>
          <a:xfrm>
            <a:off x="722313" y="4406900"/>
            <a:ext cx="7772400" cy="1362075"/>
          </a:xfrm>
        </p:spPr>
        <p:txBody>
          <a:bodyPr anchor="t"/>
          <a:lstStyle>
            <a:lvl1pPr algn="l">
              <a:defRPr sz="4000" b="1" cap="all"/>
            </a:lvl1pPr>
          </a:lstStyle>
          <a:p>
            <a:r>
              <a:rPr lang="et-EE" smtClean="0"/>
              <a:t>Muutke tiitli laadi</a:t>
            </a:r>
            <a:endParaRPr lang="et-EE"/>
          </a:p>
        </p:txBody>
      </p:sp>
      <p:sp>
        <p:nvSpPr>
          <p:cNvPr id="3" name="Teksti kohatäid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t-EE" smtClean="0"/>
              <a:t>Muutke teksti laade</a:t>
            </a:r>
          </a:p>
        </p:txBody>
      </p:sp>
      <p:sp>
        <p:nvSpPr>
          <p:cNvPr id="4" name="Kuupäeva kohatäide 3"/>
          <p:cNvSpPr>
            <a:spLocks noGrp="1"/>
          </p:cNvSpPr>
          <p:nvPr>
            <p:ph type="dt" sz="half" idx="10"/>
          </p:nvPr>
        </p:nvSpPr>
        <p:spPr/>
        <p:txBody>
          <a:bodyPr/>
          <a:lstStyle>
            <a:lvl1pPr>
              <a:defRPr/>
            </a:lvl1pPr>
          </a:lstStyle>
          <a:p>
            <a:fld id="{61D0B2A5-9347-4ED1-87DD-82844EA48E45}" type="datetime1">
              <a:rPr lang="et-EE" smtClean="0"/>
              <a:t>11.11.2015</a:t>
            </a:fld>
            <a:endParaRPr lang="en-US"/>
          </a:p>
        </p:txBody>
      </p:sp>
      <p:sp>
        <p:nvSpPr>
          <p:cNvPr id="5" name="Jaluse kohatäide 4"/>
          <p:cNvSpPr>
            <a:spLocks noGrp="1"/>
          </p:cNvSpPr>
          <p:nvPr>
            <p:ph type="ftr" sz="quarter" idx="11"/>
          </p:nvPr>
        </p:nvSpPr>
        <p:spPr/>
        <p:txBody>
          <a:bodyPr/>
          <a:lstStyle>
            <a:lvl1pPr>
              <a:defRPr/>
            </a:lvl1pPr>
          </a:lstStyle>
          <a:p>
            <a:r>
              <a:rPr lang="en-US" smtClean="0"/>
              <a:t>Eesti Lennundusseminar 2015</a:t>
            </a:r>
            <a:endParaRPr lang="en-US"/>
          </a:p>
        </p:txBody>
      </p:sp>
      <p:sp>
        <p:nvSpPr>
          <p:cNvPr id="6" name="Slaidinumbri kohatäide 5"/>
          <p:cNvSpPr>
            <a:spLocks noGrp="1"/>
          </p:cNvSpPr>
          <p:nvPr>
            <p:ph type="sldNum" sz="quarter" idx="12"/>
          </p:nvPr>
        </p:nvSpPr>
        <p:spPr/>
        <p:txBody>
          <a:bodyPr/>
          <a:lstStyle>
            <a:lvl1pPr>
              <a:defRPr/>
            </a:lvl1pPr>
          </a:lstStyle>
          <a:p>
            <a:fld id="{7A063EC7-98B7-4800-A73A-5ED5E42F0F6B}" type="slidenum">
              <a:rPr lang="en-US"/>
              <a:pPr/>
              <a:t>‹#›</a:t>
            </a:fld>
            <a:endParaRPr lang="en-US"/>
          </a:p>
        </p:txBody>
      </p:sp>
    </p:spTree>
    <p:extLst>
      <p:ext uri="{BB962C8B-B14F-4D97-AF65-F5344CB8AC3E}">
        <p14:creationId xmlns:p14="http://schemas.microsoft.com/office/powerpoint/2010/main" val="43796045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tiitli laadi</a:t>
            </a:r>
            <a:endParaRPr lang="et-EE"/>
          </a:p>
        </p:txBody>
      </p:sp>
      <p:sp>
        <p:nvSpPr>
          <p:cNvPr id="3" name="Sisu kohatäide 2"/>
          <p:cNvSpPr>
            <a:spLocks noGrp="1"/>
          </p:cNvSpPr>
          <p:nvPr>
            <p:ph sz="half" idx="1"/>
          </p:nvPr>
        </p:nvSpPr>
        <p:spPr>
          <a:xfrm>
            <a:off x="457200" y="1125538"/>
            <a:ext cx="4038600"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Sisu kohatäide 3"/>
          <p:cNvSpPr>
            <a:spLocks noGrp="1"/>
          </p:cNvSpPr>
          <p:nvPr>
            <p:ph sz="half" idx="2"/>
          </p:nvPr>
        </p:nvSpPr>
        <p:spPr>
          <a:xfrm>
            <a:off x="4648200" y="1125538"/>
            <a:ext cx="4038600"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5" name="Kuupäeva kohatäide 4"/>
          <p:cNvSpPr>
            <a:spLocks noGrp="1"/>
          </p:cNvSpPr>
          <p:nvPr>
            <p:ph type="dt" sz="half" idx="10"/>
          </p:nvPr>
        </p:nvSpPr>
        <p:spPr/>
        <p:txBody>
          <a:bodyPr/>
          <a:lstStyle>
            <a:lvl1pPr>
              <a:defRPr/>
            </a:lvl1pPr>
          </a:lstStyle>
          <a:p>
            <a:fld id="{6B8A4F20-4E9F-42C4-82D5-395AFFFD18F9}" type="datetime1">
              <a:rPr lang="et-EE" smtClean="0"/>
              <a:t>11.11.2015</a:t>
            </a:fld>
            <a:endParaRPr lang="en-US"/>
          </a:p>
        </p:txBody>
      </p:sp>
      <p:sp>
        <p:nvSpPr>
          <p:cNvPr id="6" name="Jaluse kohatäide 5"/>
          <p:cNvSpPr>
            <a:spLocks noGrp="1"/>
          </p:cNvSpPr>
          <p:nvPr>
            <p:ph type="ftr" sz="quarter" idx="11"/>
          </p:nvPr>
        </p:nvSpPr>
        <p:spPr/>
        <p:txBody>
          <a:bodyPr/>
          <a:lstStyle>
            <a:lvl1pPr>
              <a:defRPr/>
            </a:lvl1pPr>
          </a:lstStyle>
          <a:p>
            <a:r>
              <a:rPr lang="en-US" smtClean="0"/>
              <a:t>Eesti Lennundusseminar 2015</a:t>
            </a:r>
            <a:endParaRPr lang="en-US"/>
          </a:p>
        </p:txBody>
      </p:sp>
      <p:sp>
        <p:nvSpPr>
          <p:cNvPr id="7" name="Slaidinumbri kohatäide 6"/>
          <p:cNvSpPr>
            <a:spLocks noGrp="1"/>
          </p:cNvSpPr>
          <p:nvPr>
            <p:ph type="sldNum" sz="quarter" idx="12"/>
          </p:nvPr>
        </p:nvSpPr>
        <p:spPr/>
        <p:txBody>
          <a:bodyPr/>
          <a:lstStyle>
            <a:lvl1pPr>
              <a:defRPr/>
            </a:lvl1pPr>
          </a:lstStyle>
          <a:p>
            <a:fld id="{2AA2D9A0-EA05-4692-A3FD-643721849D54}" type="slidenum">
              <a:rPr lang="en-US"/>
              <a:pPr/>
              <a:t>‹#›</a:t>
            </a:fld>
            <a:endParaRPr lang="en-US"/>
          </a:p>
        </p:txBody>
      </p:sp>
    </p:spTree>
    <p:extLst>
      <p:ext uri="{BB962C8B-B14F-4D97-AF65-F5344CB8AC3E}">
        <p14:creationId xmlns:p14="http://schemas.microsoft.com/office/powerpoint/2010/main" val="240823428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Pealkiri 1"/>
          <p:cNvSpPr>
            <a:spLocks noGrp="1"/>
          </p:cNvSpPr>
          <p:nvPr>
            <p:ph type="title"/>
          </p:nvPr>
        </p:nvSpPr>
        <p:spPr>
          <a:xfrm>
            <a:off x="457200" y="274638"/>
            <a:ext cx="8229600" cy="1143000"/>
          </a:xfrm>
        </p:spPr>
        <p:txBody>
          <a:bodyPr/>
          <a:lstStyle>
            <a:lvl1pPr>
              <a:defRPr/>
            </a:lvl1pPr>
          </a:lstStyle>
          <a:p>
            <a:r>
              <a:rPr lang="et-EE" smtClean="0"/>
              <a:t>Muutke tiitli laadi</a:t>
            </a:r>
            <a:endParaRPr lang="et-EE"/>
          </a:p>
        </p:txBody>
      </p:sp>
      <p:sp>
        <p:nvSpPr>
          <p:cNvPr id="3" name="Teksti kohatäid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4" name="Sisu kohatäid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5" name="Teksti kohatäid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6" name="Sisu kohatäid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7" name="Kuupäeva kohatäide 6"/>
          <p:cNvSpPr>
            <a:spLocks noGrp="1"/>
          </p:cNvSpPr>
          <p:nvPr>
            <p:ph type="dt" sz="half" idx="10"/>
          </p:nvPr>
        </p:nvSpPr>
        <p:spPr/>
        <p:txBody>
          <a:bodyPr/>
          <a:lstStyle>
            <a:lvl1pPr>
              <a:defRPr/>
            </a:lvl1pPr>
          </a:lstStyle>
          <a:p>
            <a:fld id="{027539E9-1456-437E-87CC-44E885C21BAF}" type="datetime1">
              <a:rPr lang="et-EE" smtClean="0"/>
              <a:t>11.11.2015</a:t>
            </a:fld>
            <a:endParaRPr lang="en-US"/>
          </a:p>
        </p:txBody>
      </p:sp>
      <p:sp>
        <p:nvSpPr>
          <p:cNvPr id="8" name="Jaluse kohatäide 7"/>
          <p:cNvSpPr>
            <a:spLocks noGrp="1"/>
          </p:cNvSpPr>
          <p:nvPr>
            <p:ph type="ftr" sz="quarter" idx="11"/>
          </p:nvPr>
        </p:nvSpPr>
        <p:spPr/>
        <p:txBody>
          <a:bodyPr/>
          <a:lstStyle>
            <a:lvl1pPr>
              <a:defRPr/>
            </a:lvl1pPr>
          </a:lstStyle>
          <a:p>
            <a:r>
              <a:rPr lang="en-US" smtClean="0"/>
              <a:t>Eesti Lennundusseminar 2015</a:t>
            </a:r>
            <a:endParaRPr lang="en-US"/>
          </a:p>
        </p:txBody>
      </p:sp>
      <p:sp>
        <p:nvSpPr>
          <p:cNvPr id="9" name="Slaidinumbri kohatäide 8"/>
          <p:cNvSpPr>
            <a:spLocks noGrp="1"/>
          </p:cNvSpPr>
          <p:nvPr>
            <p:ph type="sldNum" sz="quarter" idx="12"/>
          </p:nvPr>
        </p:nvSpPr>
        <p:spPr/>
        <p:txBody>
          <a:bodyPr/>
          <a:lstStyle>
            <a:lvl1pPr>
              <a:defRPr/>
            </a:lvl1pPr>
          </a:lstStyle>
          <a:p>
            <a:fld id="{A98CC677-3E73-4012-8CC0-E6AB3A5C22AE}" type="slidenum">
              <a:rPr lang="en-US"/>
              <a:pPr/>
              <a:t>‹#›</a:t>
            </a:fld>
            <a:endParaRPr lang="en-US"/>
          </a:p>
        </p:txBody>
      </p:sp>
    </p:spTree>
    <p:extLst>
      <p:ext uri="{BB962C8B-B14F-4D97-AF65-F5344CB8AC3E}">
        <p14:creationId xmlns:p14="http://schemas.microsoft.com/office/powerpoint/2010/main" val="154881353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tiitli laadi</a:t>
            </a:r>
            <a:endParaRPr lang="et-EE"/>
          </a:p>
        </p:txBody>
      </p:sp>
      <p:sp>
        <p:nvSpPr>
          <p:cNvPr id="3" name="Kuupäeva kohatäide 2"/>
          <p:cNvSpPr>
            <a:spLocks noGrp="1"/>
          </p:cNvSpPr>
          <p:nvPr>
            <p:ph type="dt" sz="half" idx="10"/>
          </p:nvPr>
        </p:nvSpPr>
        <p:spPr/>
        <p:txBody>
          <a:bodyPr/>
          <a:lstStyle>
            <a:lvl1pPr>
              <a:defRPr/>
            </a:lvl1pPr>
          </a:lstStyle>
          <a:p>
            <a:fld id="{F8AC4EAF-F1CD-4ED8-977D-B4EE5BB6BF45}" type="datetime1">
              <a:rPr lang="et-EE" smtClean="0"/>
              <a:t>11.11.2015</a:t>
            </a:fld>
            <a:endParaRPr lang="en-US"/>
          </a:p>
        </p:txBody>
      </p:sp>
      <p:sp>
        <p:nvSpPr>
          <p:cNvPr id="4" name="Jaluse kohatäide 3"/>
          <p:cNvSpPr>
            <a:spLocks noGrp="1"/>
          </p:cNvSpPr>
          <p:nvPr>
            <p:ph type="ftr" sz="quarter" idx="11"/>
          </p:nvPr>
        </p:nvSpPr>
        <p:spPr/>
        <p:txBody>
          <a:bodyPr/>
          <a:lstStyle>
            <a:lvl1pPr>
              <a:defRPr/>
            </a:lvl1pPr>
          </a:lstStyle>
          <a:p>
            <a:r>
              <a:rPr lang="en-US" smtClean="0"/>
              <a:t>Eesti Lennundusseminar 2015</a:t>
            </a:r>
            <a:endParaRPr lang="en-US"/>
          </a:p>
        </p:txBody>
      </p:sp>
      <p:sp>
        <p:nvSpPr>
          <p:cNvPr id="5" name="Slaidinumbri kohatäide 4"/>
          <p:cNvSpPr>
            <a:spLocks noGrp="1"/>
          </p:cNvSpPr>
          <p:nvPr>
            <p:ph type="sldNum" sz="quarter" idx="12"/>
          </p:nvPr>
        </p:nvSpPr>
        <p:spPr/>
        <p:txBody>
          <a:bodyPr/>
          <a:lstStyle>
            <a:lvl1pPr>
              <a:defRPr/>
            </a:lvl1pPr>
          </a:lstStyle>
          <a:p>
            <a:fld id="{1BD349BE-567D-4F00-8B76-4827B5EBC16E}" type="slidenum">
              <a:rPr lang="en-US"/>
              <a:pPr/>
              <a:t>‹#›</a:t>
            </a:fld>
            <a:endParaRPr lang="en-US"/>
          </a:p>
        </p:txBody>
      </p:sp>
    </p:spTree>
    <p:extLst>
      <p:ext uri="{BB962C8B-B14F-4D97-AF65-F5344CB8AC3E}">
        <p14:creationId xmlns:p14="http://schemas.microsoft.com/office/powerpoint/2010/main" val="167144738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Kuupäeva kohatäide 1"/>
          <p:cNvSpPr>
            <a:spLocks noGrp="1"/>
          </p:cNvSpPr>
          <p:nvPr>
            <p:ph type="dt" sz="half" idx="10"/>
          </p:nvPr>
        </p:nvSpPr>
        <p:spPr/>
        <p:txBody>
          <a:bodyPr/>
          <a:lstStyle>
            <a:lvl1pPr>
              <a:defRPr/>
            </a:lvl1pPr>
          </a:lstStyle>
          <a:p>
            <a:fld id="{F6BC3344-F8E8-44FB-8EE7-43A67298A923}" type="datetime1">
              <a:rPr lang="et-EE" smtClean="0"/>
              <a:t>11.11.2015</a:t>
            </a:fld>
            <a:endParaRPr lang="en-US"/>
          </a:p>
        </p:txBody>
      </p:sp>
      <p:sp>
        <p:nvSpPr>
          <p:cNvPr id="3" name="Jaluse kohatäide 2"/>
          <p:cNvSpPr>
            <a:spLocks noGrp="1"/>
          </p:cNvSpPr>
          <p:nvPr>
            <p:ph type="ftr" sz="quarter" idx="11"/>
          </p:nvPr>
        </p:nvSpPr>
        <p:spPr/>
        <p:txBody>
          <a:bodyPr/>
          <a:lstStyle>
            <a:lvl1pPr>
              <a:defRPr/>
            </a:lvl1pPr>
          </a:lstStyle>
          <a:p>
            <a:r>
              <a:rPr lang="en-US" smtClean="0"/>
              <a:t>Eesti Lennundusseminar 2015</a:t>
            </a:r>
            <a:endParaRPr lang="en-US"/>
          </a:p>
        </p:txBody>
      </p:sp>
      <p:sp>
        <p:nvSpPr>
          <p:cNvPr id="4" name="Slaidinumbri kohatäide 3"/>
          <p:cNvSpPr>
            <a:spLocks noGrp="1"/>
          </p:cNvSpPr>
          <p:nvPr>
            <p:ph type="sldNum" sz="quarter" idx="12"/>
          </p:nvPr>
        </p:nvSpPr>
        <p:spPr/>
        <p:txBody>
          <a:bodyPr/>
          <a:lstStyle>
            <a:lvl1pPr>
              <a:defRPr/>
            </a:lvl1pPr>
          </a:lstStyle>
          <a:p>
            <a:fld id="{59CED8E1-63CE-4883-8B7A-62D75FF0AE33}" type="slidenum">
              <a:rPr lang="en-US"/>
              <a:pPr/>
              <a:t>‹#›</a:t>
            </a:fld>
            <a:endParaRPr lang="en-US"/>
          </a:p>
        </p:txBody>
      </p:sp>
    </p:spTree>
    <p:extLst>
      <p:ext uri="{BB962C8B-B14F-4D97-AF65-F5344CB8AC3E}">
        <p14:creationId xmlns:p14="http://schemas.microsoft.com/office/powerpoint/2010/main" val="74624575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457200" y="273050"/>
            <a:ext cx="3008313" cy="1162050"/>
          </a:xfrm>
        </p:spPr>
        <p:txBody>
          <a:bodyPr/>
          <a:lstStyle>
            <a:lvl1pPr algn="l">
              <a:defRPr sz="2000" b="1"/>
            </a:lvl1pPr>
          </a:lstStyle>
          <a:p>
            <a:r>
              <a:rPr lang="et-EE" smtClean="0"/>
              <a:t>Muutke tiitli laadi</a:t>
            </a:r>
            <a:endParaRPr lang="et-EE"/>
          </a:p>
        </p:txBody>
      </p:sp>
      <p:sp>
        <p:nvSpPr>
          <p:cNvPr id="3" name="Sisu kohatäid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Teksti kohatäid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Muutke teksti laade</a:t>
            </a:r>
          </a:p>
        </p:txBody>
      </p:sp>
      <p:sp>
        <p:nvSpPr>
          <p:cNvPr id="5" name="Kuupäeva kohatäide 4"/>
          <p:cNvSpPr>
            <a:spLocks noGrp="1"/>
          </p:cNvSpPr>
          <p:nvPr>
            <p:ph type="dt" sz="half" idx="10"/>
          </p:nvPr>
        </p:nvSpPr>
        <p:spPr/>
        <p:txBody>
          <a:bodyPr/>
          <a:lstStyle>
            <a:lvl1pPr>
              <a:defRPr/>
            </a:lvl1pPr>
          </a:lstStyle>
          <a:p>
            <a:fld id="{D8AFEED2-1401-43D2-AD36-51A3B11058FD}" type="datetime1">
              <a:rPr lang="et-EE" smtClean="0"/>
              <a:t>11.11.2015</a:t>
            </a:fld>
            <a:endParaRPr lang="en-US"/>
          </a:p>
        </p:txBody>
      </p:sp>
      <p:sp>
        <p:nvSpPr>
          <p:cNvPr id="6" name="Jaluse kohatäide 5"/>
          <p:cNvSpPr>
            <a:spLocks noGrp="1"/>
          </p:cNvSpPr>
          <p:nvPr>
            <p:ph type="ftr" sz="quarter" idx="11"/>
          </p:nvPr>
        </p:nvSpPr>
        <p:spPr/>
        <p:txBody>
          <a:bodyPr/>
          <a:lstStyle>
            <a:lvl1pPr>
              <a:defRPr/>
            </a:lvl1pPr>
          </a:lstStyle>
          <a:p>
            <a:r>
              <a:rPr lang="en-US" smtClean="0"/>
              <a:t>Eesti Lennundusseminar 2015</a:t>
            </a:r>
            <a:endParaRPr lang="en-US"/>
          </a:p>
        </p:txBody>
      </p:sp>
      <p:sp>
        <p:nvSpPr>
          <p:cNvPr id="7" name="Slaidinumbri kohatäide 6"/>
          <p:cNvSpPr>
            <a:spLocks noGrp="1"/>
          </p:cNvSpPr>
          <p:nvPr>
            <p:ph type="sldNum" sz="quarter" idx="12"/>
          </p:nvPr>
        </p:nvSpPr>
        <p:spPr/>
        <p:txBody>
          <a:bodyPr/>
          <a:lstStyle>
            <a:lvl1pPr>
              <a:defRPr/>
            </a:lvl1pPr>
          </a:lstStyle>
          <a:p>
            <a:fld id="{330942C7-2796-4911-8652-BB8B6A9977D5}" type="slidenum">
              <a:rPr lang="en-US"/>
              <a:pPr/>
              <a:t>‹#›</a:t>
            </a:fld>
            <a:endParaRPr lang="en-US"/>
          </a:p>
        </p:txBody>
      </p:sp>
    </p:spTree>
    <p:extLst>
      <p:ext uri="{BB962C8B-B14F-4D97-AF65-F5344CB8AC3E}">
        <p14:creationId xmlns:p14="http://schemas.microsoft.com/office/powerpoint/2010/main" val="13661857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Pealkiri 1"/>
          <p:cNvSpPr>
            <a:spLocks noGrp="1"/>
          </p:cNvSpPr>
          <p:nvPr>
            <p:ph type="title"/>
          </p:nvPr>
        </p:nvSpPr>
        <p:spPr>
          <a:xfrm>
            <a:off x="1792288" y="4800600"/>
            <a:ext cx="5486400" cy="566738"/>
          </a:xfrm>
        </p:spPr>
        <p:txBody>
          <a:bodyPr/>
          <a:lstStyle>
            <a:lvl1pPr algn="l">
              <a:defRPr sz="2000" b="1"/>
            </a:lvl1pPr>
          </a:lstStyle>
          <a:p>
            <a:r>
              <a:rPr lang="et-EE" smtClean="0"/>
              <a:t>Muutke tiitli laadi</a:t>
            </a:r>
            <a:endParaRPr lang="et-EE"/>
          </a:p>
        </p:txBody>
      </p:sp>
      <p:sp>
        <p:nvSpPr>
          <p:cNvPr id="3" name="Pildi kohatäi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ksti kohatäid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Muutke teksti laade</a:t>
            </a:r>
          </a:p>
        </p:txBody>
      </p:sp>
      <p:sp>
        <p:nvSpPr>
          <p:cNvPr id="5" name="Kuupäeva kohatäide 4"/>
          <p:cNvSpPr>
            <a:spLocks noGrp="1"/>
          </p:cNvSpPr>
          <p:nvPr>
            <p:ph type="dt" sz="half" idx="10"/>
          </p:nvPr>
        </p:nvSpPr>
        <p:spPr/>
        <p:txBody>
          <a:bodyPr/>
          <a:lstStyle>
            <a:lvl1pPr>
              <a:defRPr/>
            </a:lvl1pPr>
          </a:lstStyle>
          <a:p>
            <a:fld id="{1D7ACA23-3B08-413E-AE86-5A3D0889DC69}" type="datetime1">
              <a:rPr lang="et-EE" smtClean="0"/>
              <a:t>11.11.2015</a:t>
            </a:fld>
            <a:endParaRPr lang="en-US"/>
          </a:p>
        </p:txBody>
      </p:sp>
      <p:sp>
        <p:nvSpPr>
          <p:cNvPr id="6" name="Jaluse kohatäide 5"/>
          <p:cNvSpPr>
            <a:spLocks noGrp="1"/>
          </p:cNvSpPr>
          <p:nvPr>
            <p:ph type="ftr" sz="quarter" idx="11"/>
          </p:nvPr>
        </p:nvSpPr>
        <p:spPr/>
        <p:txBody>
          <a:bodyPr/>
          <a:lstStyle>
            <a:lvl1pPr>
              <a:defRPr/>
            </a:lvl1pPr>
          </a:lstStyle>
          <a:p>
            <a:r>
              <a:rPr lang="en-US" smtClean="0"/>
              <a:t>Eesti Lennundusseminar 2015</a:t>
            </a:r>
            <a:endParaRPr lang="en-US"/>
          </a:p>
        </p:txBody>
      </p:sp>
      <p:sp>
        <p:nvSpPr>
          <p:cNvPr id="7" name="Slaidinumbri kohatäide 6"/>
          <p:cNvSpPr>
            <a:spLocks noGrp="1"/>
          </p:cNvSpPr>
          <p:nvPr>
            <p:ph type="sldNum" sz="quarter" idx="12"/>
          </p:nvPr>
        </p:nvSpPr>
        <p:spPr/>
        <p:txBody>
          <a:bodyPr/>
          <a:lstStyle>
            <a:lvl1pPr>
              <a:defRPr/>
            </a:lvl1pPr>
          </a:lstStyle>
          <a:p>
            <a:fld id="{AB202414-20FB-413F-B3FE-EAEADD9FB292}" type="slidenum">
              <a:rPr lang="en-US"/>
              <a:pPr/>
              <a:t>‹#›</a:t>
            </a:fld>
            <a:endParaRPr lang="en-US"/>
          </a:p>
        </p:txBody>
      </p:sp>
    </p:spTree>
    <p:extLst>
      <p:ext uri="{BB962C8B-B14F-4D97-AF65-F5344CB8AC3E}">
        <p14:creationId xmlns:p14="http://schemas.microsoft.com/office/powerpoint/2010/main" val="277645329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111" name="Picture 15" descr="fir_hele"/>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3016250" y="3251200"/>
            <a:ext cx="6127750" cy="3606800"/>
          </a:xfrm>
          <a:prstGeom prst="rect">
            <a:avLst/>
          </a:prstGeom>
          <a:noFill/>
          <a:extLst>
            <a:ext uri="{909E8E84-426E-40DD-AFC4-6F175D3DCCD1}">
              <a14:hiddenFill xmlns:a14="http://schemas.microsoft.com/office/drawing/2010/main">
                <a:solidFill>
                  <a:srgbClr val="FFFFFF"/>
                </a:solidFill>
              </a14:hiddenFill>
            </a:ext>
          </a:extLst>
        </p:spPr>
      </p:pic>
      <p:sp>
        <p:nvSpPr>
          <p:cNvPr id="4098" name="Rectangle 2"/>
          <p:cNvSpPr>
            <a:spLocks noGrp="1" noChangeArrowheads="1"/>
          </p:cNvSpPr>
          <p:nvPr>
            <p:ph type="title"/>
          </p:nvPr>
        </p:nvSpPr>
        <p:spPr bwMode="auto">
          <a:xfrm>
            <a:off x="468313" y="542925"/>
            <a:ext cx="8229600" cy="439738"/>
          </a:xfrm>
          <a:prstGeom prst="rect">
            <a:avLst/>
          </a:prstGeom>
          <a:noFill/>
          <a:ln w="12700">
            <a:solidFill>
              <a:srgbClr val="0091CA"/>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Klõpsake tiitlilaadi muutmiseks</a:t>
            </a:r>
          </a:p>
        </p:txBody>
      </p:sp>
      <p:sp>
        <p:nvSpPr>
          <p:cNvPr id="4099" name="Rectangle 3"/>
          <p:cNvSpPr>
            <a:spLocks noGrp="1" noChangeArrowheads="1"/>
          </p:cNvSpPr>
          <p:nvPr>
            <p:ph type="body" idx="1"/>
          </p:nvPr>
        </p:nvSpPr>
        <p:spPr bwMode="auto">
          <a:xfrm>
            <a:off x="457200" y="1125538"/>
            <a:ext cx="8229600" cy="5256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Klõpsake juhtslaidi teksti laadide redigeerimiseks</a:t>
            </a:r>
          </a:p>
          <a:p>
            <a:pPr lvl="1"/>
            <a:r>
              <a:rPr lang="en-US" smtClean="0"/>
              <a:t>Teine tase</a:t>
            </a:r>
          </a:p>
          <a:p>
            <a:pPr lvl="2"/>
            <a:r>
              <a:rPr lang="en-US" smtClean="0"/>
              <a:t>Kolmas tase</a:t>
            </a:r>
          </a:p>
          <a:p>
            <a:pPr lvl="3"/>
            <a:r>
              <a:rPr lang="en-US" smtClean="0"/>
              <a:t>Neljas tase</a:t>
            </a:r>
          </a:p>
          <a:p>
            <a:pPr lvl="4"/>
            <a:r>
              <a:rPr lang="en-US" smtClean="0"/>
              <a:t>Viies tase</a:t>
            </a:r>
          </a:p>
        </p:txBody>
      </p:sp>
      <p:sp>
        <p:nvSpPr>
          <p:cNvPr id="4100" name="Rectangle 4"/>
          <p:cNvSpPr>
            <a:spLocks noGrp="1" noChangeArrowheads="1"/>
          </p:cNvSpPr>
          <p:nvPr>
            <p:ph type="dt" sz="half" idx="2"/>
          </p:nvPr>
        </p:nvSpPr>
        <p:spPr bwMode="auto">
          <a:xfrm>
            <a:off x="457200" y="6524625"/>
            <a:ext cx="213360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rgbClr val="003A75"/>
                </a:solidFill>
                <a:latin typeface="+mn-lt"/>
              </a:defRPr>
            </a:lvl1pPr>
          </a:lstStyle>
          <a:p>
            <a:fld id="{C5A09A70-40BA-4791-95B4-38434867C3E0}" type="datetime1">
              <a:rPr lang="et-EE" smtClean="0"/>
              <a:t>11.11.2015</a:t>
            </a:fld>
            <a:endParaRPr lang="en-US"/>
          </a:p>
        </p:txBody>
      </p:sp>
      <p:sp>
        <p:nvSpPr>
          <p:cNvPr id="4101" name="Rectangle 5"/>
          <p:cNvSpPr>
            <a:spLocks noGrp="1" noChangeArrowheads="1"/>
          </p:cNvSpPr>
          <p:nvPr>
            <p:ph type="ftr" sz="quarter" idx="3"/>
          </p:nvPr>
        </p:nvSpPr>
        <p:spPr bwMode="auto">
          <a:xfrm>
            <a:off x="3124200" y="6524625"/>
            <a:ext cx="289560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solidFill>
                  <a:srgbClr val="003A75"/>
                </a:solidFill>
                <a:latin typeface="+mn-lt"/>
              </a:defRPr>
            </a:lvl1pPr>
          </a:lstStyle>
          <a:p>
            <a:r>
              <a:rPr lang="en-US" smtClean="0"/>
              <a:t>Eesti Lennundusseminar 2015</a:t>
            </a:r>
            <a:endParaRPr lang="en-US"/>
          </a:p>
        </p:txBody>
      </p:sp>
      <p:sp>
        <p:nvSpPr>
          <p:cNvPr id="4102" name="Rectangle 6"/>
          <p:cNvSpPr>
            <a:spLocks noGrp="1" noChangeArrowheads="1"/>
          </p:cNvSpPr>
          <p:nvPr>
            <p:ph type="sldNum" sz="quarter" idx="4"/>
          </p:nvPr>
        </p:nvSpPr>
        <p:spPr bwMode="auto">
          <a:xfrm>
            <a:off x="6553200" y="6524625"/>
            <a:ext cx="213360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rgbClr val="003A75"/>
                </a:solidFill>
                <a:latin typeface="+mn-lt"/>
              </a:defRPr>
            </a:lvl1pPr>
          </a:lstStyle>
          <a:p>
            <a:fld id="{6F6936AD-F3A1-4D74-930D-7D63E1376D6A}" type="slidenum">
              <a:rPr lang="en-US"/>
              <a:pPr/>
              <a:t>‹#›</a:t>
            </a:fld>
            <a:endParaRPr lang="en-US"/>
          </a:p>
        </p:txBody>
      </p:sp>
      <p:sp>
        <p:nvSpPr>
          <p:cNvPr id="4103" name="Rectangle 7"/>
          <p:cNvSpPr>
            <a:spLocks noChangeArrowheads="1"/>
          </p:cNvSpPr>
          <p:nvPr/>
        </p:nvSpPr>
        <p:spPr bwMode="auto">
          <a:xfrm>
            <a:off x="0" y="0"/>
            <a:ext cx="228600" cy="2286000"/>
          </a:xfrm>
          <a:prstGeom prst="rect">
            <a:avLst/>
          </a:prstGeom>
          <a:solidFill>
            <a:srgbClr val="14175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t-EE" sz="2400">
              <a:latin typeface="Times New Roman" pitchFamily="18" charset="0"/>
            </a:endParaRPr>
          </a:p>
        </p:txBody>
      </p:sp>
      <p:sp>
        <p:nvSpPr>
          <p:cNvPr id="4105" name="Rectangle 9"/>
          <p:cNvSpPr>
            <a:spLocks noChangeArrowheads="1"/>
          </p:cNvSpPr>
          <p:nvPr/>
        </p:nvSpPr>
        <p:spPr bwMode="auto">
          <a:xfrm>
            <a:off x="0" y="2286000"/>
            <a:ext cx="228600" cy="2286000"/>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t-EE" sz="2400">
              <a:latin typeface="Times New Roman" pitchFamily="18" charset="0"/>
            </a:endParaRPr>
          </a:p>
        </p:txBody>
      </p:sp>
      <p:sp>
        <p:nvSpPr>
          <p:cNvPr id="4106" name="Rectangle 10"/>
          <p:cNvSpPr>
            <a:spLocks noChangeArrowheads="1"/>
          </p:cNvSpPr>
          <p:nvPr/>
        </p:nvSpPr>
        <p:spPr bwMode="auto">
          <a:xfrm>
            <a:off x="0" y="4572000"/>
            <a:ext cx="228600" cy="2286000"/>
          </a:xfrm>
          <a:prstGeom prst="rect">
            <a:avLst/>
          </a:prstGeom>
          <a:solidFill>
            <a:srgbClr val="0091C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t-EE" sz="2400">
              <a:latin typeface="Times New Roman" pitchFamily="18" charset="0"/>
            </a:endParaRPr>
          </a:p>
        </p:txBody>
      </p:sp>
      <p:sp>
        <p:nvSpPr>
          <p:cNvPr id="4108" name="Line 12"/>
          <p:cNvSpPr>
            <a:spLocks noChangeShapeType="1"/>
          </p:cNvSpPr>
          <p:nvPr/>
        </p:nvSpPr>
        <p:spPr bwMode="auto">
          <a:xfrm>
            <a:off x="458788" y="6451600"/>
            <a:ext cx="8077200" cy="0"/>
          </a:xfrm>
          <a:prstGeom prst="line">
            <a:avLst/>
          </a:prstGeom>
          <a:noFill/>
          <a:ln w="38100">
            <a:solidFill>
              <a:srgbClr val="99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t-EE"/>
          </a:p>
        </p:txBody>
      </p:sp>
      <p:pic>
        <p:nvPicPr>
          <p:cNvPr id="4109" name="Picture 13" descr="logo"/>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084888" y="115888"/>
            <a:ext cx="2595562" cy="296862"/>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timing>
    <p:tnLst>
      <p:par>
        <p:cTn id="1" dur="indefinite" restart="never" nodeType="tmRoot"/>
      </p:par>
    </p:tnLst>
  </p:timing>
  <p:hf hdr="0"/>
  <p:txStyles>
    <p:titleStyle>
      <a:lvl1pPr algn="l" rtl="0" fontAlgn="base">
        <a:spcBef>
          <a:spcPct val="0"/>
        </a:spcBef>
        <a:spcAft>
          <a:spcPct val="0"/>
        </a:spcAft>
        <a:defRPr sz="2200">
          <a:solidFill>
            <a:srgbClr val="0091CA"/>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2200">
          <a:solidFill>
            <a:srgbClr val="0091CA"/>
          </a:solidFill>
          <a:effectLst>
            <a:outerShdw blurRad="38100" dist="38100" dir="2700000" algn="tl">
              <a:srgbClr val="C0C0C0"/>
            </a:outerShdw>
          </a:effectLst>
          <a:latin typeface="Swis721 BlkEx BT" pitchFamily="34" charset="0"/>
        </a:defRPr>
      </a:lvl2pPr>
      <a:lvl3pPr algn="l" rtl="0" fontAlgn="base">
        <a:spcBef>
          <a:spcPct val="0"/>
        </a:spcBef>
        <a:spcAft>
          <a:spcPct val="0"/>
        </a:spcAft>
        <a:defRPr sz="2200">
          <a:solidFill>
            <a:srgbClr val="0091CA"/>
          </a:solidFill>
          <a:effectLst>
            <a:outerShdw blurRad="38100" dist="38100" dir="2700000" algn="tl">
              <a:srgbClr val="C0C0C0"/>
            </a:outerShdw>
          </a:effectLst>
          <a:latin typeface="Swis721 BlkEx BT" pitchFamily="34" charset="0"/>
        </a:defRPr>
      </a:lvl3pPr>
      <a:lvl4pPr algn="l" rtl="0" fontAlgn="base">
        <a:spcBef>
          <a:spcPct val="0"/>
        </a:spcBef>
        <a:spcAft>
          <a:spcPct val="0"/>
        </a:spcAft>
        <a:defRPr sz="2200">
          <a:solidFill>
            <a:srgbClr val="0091CA"/>
          </a:solidFill>
          <a:effectLst>
            <a:outerShdw blurRad="38100" dist="38100" dir="2700000" algn="tl">
              <a:srgbClr val="C0C0C0"/>
            </a:outerShdw>
          </a:effectLst>
          <a:latin typeface="Swis721 BlkEx BT" pitchFamily="34" charset="0"/>
        </a:defRPr>
      </a:lvl4pPr>
      <a:lvl5pPr algn="l" rtl="0" fontAlgn="base">
        <a:spcBef>
          <a:spcPct val="0"/>
        </a:spcBef>
        <a:spcAft>
          <a:spcPct val="0"/>
        </a:spcAft>
        <a:defRPr sz="2200">
          <a:solidFill>
            <a:srgbClr val="0091CA"/>
          </a:solidFill>
          <a:effectLst>
            <a:outerShdw blurRad="38100" dist="38100" dir="2700000" algn="tl">
              <a:srgbClr val="C0C0C0"/>
            </a:outerShdw>
          </a:effectLst>
          <a:latin typeface="Swis721 BlkEx BT" pitchFamily="34" charset="0"/>
        </a:defRPr>
      </a:lvl5pPr>
      <a:lvl6pPr marL="457200" algn="l" rtl="0" fontAlgn="base">
        <a:spcBef>
          <a:spcPct val="0"/>
        </a:spcBef>
        <a:spcAft>
          <a:spcPct val="0"/>
        </a:spcAft>
        <a:defRPr sz="2200">
          <a:solidFill>
            <a:srgbClr val="0091CA"/>
          </a:solidFill>
          <a:effectLst>
            <a:outerShdw blurRad="38100" dist="38100" dir="2700000" algn="tl">
              <a:srgbClr val="C0C0C0"/>
            </a:outerShdw>
          </a:effectLst>
          <a:latin typeface="Swis721 BlkEx BT" pitchFamily="34" charset="0"/>
        </a:defRPr>
      </a:lvl6pPr>
      <a:lvl7pPr marL="914400" algn="l" rtl="0" fontAlgn="base">
        <a:spcBef>
          <a:spcPct val="0"/>
        </a:spcBef>
        <a:spcAft>
          <a:spcPct val="0"/>
        </a:spcAft>
        <a:defRPr sz="2200">
          <a:solidFill>
            <a:srgbClr val="0091CA"/>
          </a:solidFill>
          <a:effectLst>
            <a:outerShdw blurRad="38100" dist="38100" dir="2700000" algn="tl">
              <a:srgbClr val="C0C0C0"/>
            </a:outerShdw>
          </a:effectLst>
          <a:latin typeface="Swis721 BlkEx BT" pitchFamily="34" charset="0"/>
        </a:defRPr>
      </a:lvl7pPr>
      <a:lvl8pPr marL="1371600" algn="l" rtl="0" fontAlgn="base">
        <a:spcBef>
          <a:spcPct val="0"/>
        </a:spcBef>
        <a:spcAft>
          <a:spcPct val="0"/>
        </a:spcAft>
        <a:defRPr sz="2200">
          <a:solidFill>
            <a:srgbClr val="0091CA"/>
          </a:solidFill>
          <a:effectLst>
            <a:outerShdw blurRad="38100" dist="38100" dir="2700000" algn="tl">
              <a:srgbClr val="C0C0C0"/>
            </a:outerShdw>
          </a:effectLst>
          <a:latin typeface="Swis721 BlkEx BT" pitchFamily="34" charset="0"/>
        </a:defRPr>
      </a:lvl8pPr>
      <a:lvl9pPr marL="1828800" algn="l" rtl="0" fontAlgn="base">
        <a:spcBef>
          <a:spcPct val="0"/>
        </a:spcBef>
        <a:spcAft>
          <a:spcPct val="0"/>
        </a:spcAft>
        <a:defRPr sz="2200">
          <a:solidFill>
            <a:srgbClr val="0091CA"/>
          </a:solidFill>
          <a:effectLst>
            <a:outerShdw blurRad="38100" dist="38100" dir="2700000" algn="tl">
              <a:srgbClr val="C0C0C0"/>
            </a:outerShdw>
          </a:effectLst>
          <a:latin typeface="Swis721 BlkEx BT" pitchFamily="34" charset="0"/>
        </a:defRPr>
      </a:lvl9pPr>
    </p:titleStyle>
    <p:bodyStyle>
      <a:lvl1pPr marL="342900" indent="-342900" algn="l" rtl="0" fontAlgn="base">
        <a:spcBef>
          <a:spcPct val="20000"/>
        </a:spcBef>
        <a:spcAft>
          <a:spcPct val="0"/>
        </a:spcAft>
        <a:buClr>
          <a:srgbClr val="99CCFF"/>
        </a:buClr>
        <a:buSzPct val="75000"/>
        <a:buFont typeface="Wingdings" pitchFamily="2" charset="2"/>
        <a:buChar char="p"/>
        <a:defRPr sz="2200">
          <a:solidFill>
            <a:srgbClr val="003A75"/>
          </a:solidFill>
          <a:latin typeface="+mn-lt"/>
          <a:ea typeface="+mn-ea"/>
          <a:cs typeface="+mn-cs"/>
        </a:defRPr>
      </a:lvl1pPr>
      <a:lvl2pPr marL="742950" indent="-285750" algn="l" rtl="0" fontAlgn="base">
        <a:spcBef>
          <a:spcPct val="20000"/>
        </a:spcBef>
        <a:spcAft>
          <a:spcPct val="0"/>
        </a:spcAft>
        <a:buClr>
          <a:srgbClr val="0091CA"/>
        </a:buClr>
        <a:buSzPct val="75000"/>
        <a:buFont typeface="Wingdings" pitchFamily="2" charset="2"/>
        <a:buChar char="n"/>
        <a:defRPr sz="2000">
          <a:solidFill>
            <a:srgbClr val="003A75"/>
          </a:solidFill>
          <a:latin typeface="+mn-lt"/>
        </a:defRPr>
      </a:lvl2pPr>
      <a:lvl3pPr marL="1143000" indent="-228600" algn="l" rtl="0" fontAlgn="base">
        <a:spcBef>
          <a:spcPct val="20000"/>
        </a:spcBef>
        <a:spcAft>
          <a:spcPct val="0"/>
        </a:spcAft>
        <a:buClr>
          <a:srgbClr val="99CCFF"/>
        </a:buClr>
        <a:buSzPct val="65000"/>
        <a:buFont typeface="Wingdings" pitchFamily="2" charset="2"/>
        <a:buChar char="p"/>
        <a:defRPr>
          <a:solidFill>
            <a:srgbClr val="003A75"/>
          </a:solidFill>
          <a:latin typeface="+mn-lt"/>
        </a:defRPr>
      </a:lvl3pPr>
      <a:lvl4pPr marL="1600200" indent="-228600" algn="l" rtl="0" fontAlgn="base">
        <a:spcBef>
          <a:spcPct val="20000"/>
        </a:spcBef>
        <a:spcAft>
          <a:spcPct val="0"/>
        </a:spcAft>
        <a:buClr>
          <a:srgbClr val="0091CA"/>
        </a:buClr>
        <a:buFont typeface="Wingdings" pitchFamily="2" charset="2"/>
        <a:buChar char="§"/>
        <a:defRPr>
          <a:solidFill>
            <a:srgbClr val="003A75"/>
          </a:solidFill>
          <a:latin typeface="+mn-lt"/>
        </a:defRPr>
      </a:lvl4pPr>
      <a:lvl5pPr marL="2057400" indent="-228600" algn="l" rtl="0" fontAlgn="base">
        <a:spcBef>
          <a:spcPct val="20000"/>
        </a:spcBef>
        <a:spcAft>
          <a:spcPct val="0"/>
        </a:spcAft>
        <a:buClr>
          <a:srgbClr val="99CCFF"/>
        </a:buClr>
        <a:buSzPct val="80000"/>
        <a:buFont typeface="Wingdings" pitchFamily="2" charset="2"/>
        <a:buChar char="§"/>
        <a:defRPr>
          <a:solidFill>
            <a:srgbClr val="003A75"/>
          </a:solidFill>
          <a:latin typeface="+mn-lt"/>
        </a:defRPr>
      </a:lvl5pPr>
      <a:lvl6pPr marL="2514600" indent="-228600" algn="l" rtl="0" fontAlgn="base">
        <a:spcBef>
          <a:spcPct val="20000"/>
        </a:spcBef>
        <a:spcAft>
          <a:spcPct val="0"/>
        </a:spcAft>
        <a:buClr>
          <a:srgbClr val="99CCFF"/>
        </a:buClr>
        <a:buSzPct val="80000"/>
        <a:buFont typeface="Wingdings" pitchFamily="2" charset="2"/>
        <a:buChar char="§"/>
        <a:defRPr>
          <a:solidFill>
            <a:srgbClr val="003A75"/>
          </a:solidFill>
          <a:latin typeface="+mn-lt"/>
        </a:defRPr>
      </a:lvl6pPr>
      <a:lvl7pPr marL="2971800" indent="-228600" algn="l" rtl="0" fontAlgn="base">
        <a:spcBef>
          <a:spcPct val="20000"/>
        </a:spcBef>
        <a:spcAft>
          <a:spcPct val="0"/>
        </a:spcAft>
        <a:buClr>
          <a:srgbClr val="99CCFF"/>
        </a:buClr>
        <a:buSzPct val="80000"/>
        <a:buFont typeface="Wingdings" pitchFamily="2" charset="2"/>
        <a:buChar char="§"/>
        <a:defRPr>
          <a:solidFill>
            <a:srgbClr val="003A75"/>
          </a:solidFill>
          <a:latin typeface="+mn-lt"/>
        </a:defRPr>
      </a:lvl7pPr>
      <a:lvl8pPr marL="3429000" indent="-228600" algn="l" rtl="0" fontAlgn="base">
        <a:spcBef>
          <a:spcPct val="20000"/>
        </a:spcBef>
        <a:spcAft>
          <a:spcPct val="0"/>
        </a:spcAft>
        <a:buClr>
          <a:srgbClr val="99CCFF"/>
        </a:buClr>
        <a:buSzPct val="80000"/>
        <a:buFont typeface="Wingdings" pitchFamily="2" charset="2"/>
        <a:buChar char="§"/>
        <a:defRPr>
          <a:solidFill>
            <a:srgbClr val="003A75"/>
          </a:solidFill>
          <a:latin typeface="+mn-lt"/>
        </a:defRPr>
      </a:lvl8pPr>
      <a:lvl9pPr marL="3886200" indent="-228600" algn="l" rtl="0" fontAlgn="base">
        <a:spcBef>
          <a:spcPct val="20000"/>
        </a:spcBef>
        <a:spcAft>
          <a:spcPct val="0"/>
        </a:spcAft>
        <a:buClr>
          <a:srgbClr val="99CCFF"/>
        </a:buClr>
        <a:buSzPct val="80000"/>
        <a:buFont typeface="Wingdings" pitchFamily="2" charset="2"/>
        <a:buChar char="§"/>
        <a:defRPr>
          <a:solidFill>
            <a:srgbClr val="003A75"/>
          </a:solidFill>
          <a:latin typeface="+mn-lt"/>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ullar@eans.ee"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9.jp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685800"/>
            <a:ext cx="8062664" cy="2127250"/>
          </a:xfrm>
        </p:spPr>
        <p:txBody>
          <a:bodyPr/>
          <a:lstStyle/>
          <a:p>
            <a:r>
              <a:rPr lang="en-GB" sz="3200" b="1" dirty="0" smtClean="0">
                <a:latin typeface="Calibri" panose="020F0502020204030204" pitchFamily="34" charset="0"/>
              </a:rPr>
              <a:t>Civil-Military cooperation</a:t>
            </a:r>
            <a:br>
              <a:rPr lang="en-GB" sz="3200" b="1" dirty="0" smtClean="0">
                <a:latin typeface="Calibri" panose="020F0502020204030204" pitchFamily="34" charset="0"/>
              </a:rPr>
            </a:br>
            <a:r>
              <a:rPr lang="en-GB" sz="3200" b="1" dirty="0" smtClean="0">
                <a:latin typeface="Calibri" panose="020F0502020204030204" pitchFamily="34" charset="0"/>
              </a:rPr>
              <a:t>EANS and </a:t>
            </a:r>
            <a:r>
              <a:rPr lang="et-EE" sz="3200" b="1" dirty="0" smtClean="0">
                <a:latin typeface="Calibri" panose="020F0502020204030204" pitchFamily="34" charset="0"/>
              </a:rPr>
              <a:t>Ämari</a:t>
            </a:r>
            <a:r>
              <a:rPr lang="en-GB" sz="3200" b="1" dirty="0" smtClean="0">
                <a:latin typeface="Calibri" panose="020F0502020204030204" pitchFamily="34" charset="0"/>
              </a:rPr>
              <a:t> Airbase</a:t>
            </a:r>
            <a:endParaRPr lang="en-GB" sz="3200" b="1" dirty="0">
              <a:latin typeface="Calibri" panose="020F0502020204030204" pitchFamily="34" charset="0"/>
            </a:endParaRPr>
          </a:p>
        </p:txBody>
      </p:sp>
      <p:sp>
        <p:nvSpPr>
          <p:cNvPr id="2051" name="Rectangle 3"/>
          <p:cNvSpPr>
            <a:spLocks noGrp="1" noChangeArrowheads="1"/>
          </p:cNvSpPr>
          <p:nvPr>
            <p:ph type="subTitle" idx="1"/>
          </p:nvPr>
        </p:nvSpPr>
        <p:spPr>
          <a:xfrm>
            <a:off x="2483768" y="3284984"/>
            <a:ext cx="3240360" cy="1440160"/>
          </a:xfrm>
        </p:spPr>
        <p:txBody>
          <a:bodyPr/>
          <a:lstStyle/>
          <a:p>
            <a:pPr algn="r"/>
            <a:r>
              <a:rPr lang="et-EE" dirty="0" smtClean="0">
                <a:latin typeface="Calibri" panose="020F0502020204030204" pitchFamily="34" charset="0"/>
              </a:rPr>
              <a:t>Üllar Salumäe</a:t>
            </a:r>
          </a:p>
          <a:p>
            <a:pPr algn="r"/>
            <a:r>
              <a:rPr lang="et-EE" sz="2000" dirty="0" smtClean="0">
                <a:latin typeface="Calibri" panose="020F0502020204030204" pitchFamily="34" charset="0"/>
              </a:rPr>
              <a:t>13.november 2015</a:t>
            </a:r>
            <a:endParaRPr lang="en-US" sz="2000" dirty="0">
              <a:latin typeface="Calibri" panose="020F0502020204030204" pitchFamily="34" charset="0"/>
            </a:endParaRPr>
          </a:p>
        </p:txBody>
      </p:sp>
    </p:spTree>
  </p:cSld>
  <p:clrMapOvr>
    <a:masterClrMapping/>
  </p:clrMapOvr>
  <p:transition advTm="1923"/>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t-EE" sz="1800" b="1" dirty="0"/>
              <a:t>Reet </a:t>
            </a:r>
            <a:r>
              <a:rPr lang="en-GB" sz="1800" b="1" dirty="0" err="1"/>
              <a:t>Stamm</a:t>
            </a:r>
            <a:endParaRPr lang="en-GB" sz="1800" b="1" dirty="0"/>
          </a:p>
          <a:p>
            <a:pPr marL="0" indent="0">
              <a:buNone/>
            </a:pPr>
            <a:r>
              <a:rPr lang="et-EE" sz="1800" dirty="0"/>
              <a:t>Project Manager of Ämari</a:t>
            </a:r>
          </a:p>
          <a:p>
            <a:pPr marL="0" indent="0">
              <a:buNone/>
            </a:pPr>
            <a:r>
              <a:rPr lang="en-GB" sz="1800" dirty="0"/>
              <a:t>Lieutenant/ Air Force</a:t>
            </a:r>
            <a:endParaRPr lang="et-EE" sz="1800" dirty="0"/>
          </a:p>
          <a:p>
            <a:pPr marL="0" indent="0" algn="just">
              <a:buNone/>
            </a:pPr>
            <a:r>
              <a:rPr lang="en-GB" sz="1600" i="1" dirty="0"/>
              <a:t>The Air Force would like to express their gratitude to the Ministry of Economic Affairs and Communications, EANS, Estonian CAA and EAVA for the cooperation. We highly appreciate the enthusiasm, professional contribution and competence of your staff who helped the project success.</a:t>
            </a:r>
          </a:p>
          <a:p>
            <a:pPr marL="0" indent="0">
              <a:buNone/>
            </a:pPr>
            <a:endParaRPr lang="et-EE" sz="2400" dirty="0"/>
          </a:p>
          <a:p>
            <a:pPr marL="0" indent="0">
              <a:buNone/>
            </a:pPr>
            <a:r>
              <a:rPr lang="et-EE" sz="1800" b="1" dirty="0"/>
              <a:t>Liivi Kumari</a:t>
            </a:r>
            <a:endParaRPr lang="en-GB" sz="1800" b="1" dirty="0"/>
          </a:p>
          <a:p>
            <a:pPr marL="0" indent="0">
              <a:buNone/>
            </a:pPr>
            <a:r>
              <a:rPr lang="en-GB" sz="1800" dirty="0"/>
              <a:t>Project Coordinator of</a:t>
            </a:r>
            <a:r>
              <a:rPr lang="et-EE" sz="1800" dirty="0"/>
              <a:t> Ämari</a:t>
            </a:r>
          </a:p>
          <a:p>
            <a:pPr marL="0" indent="0">
              <a:buNone/>
            </a:pPr>
            <a:r>
              <a:rPr lang="et-EE" sz="1800" dirty="0"/>
              <a:t>Project Manager EANS</a:t>
            </a:r>
          </a:p>
          <a:p>
            <a:pPr marL="0" indent="0">
              <a:buNone/>
            </a:pPr>
            <a:r>
              <a:rPr lang="en-GB" sz="1600" i="1" dirty="0"/>
              <a:t>Apart from the professional and cooperation lessons I think during the course of the project we all have learnt to better understand each other.</a:t>
            </a:r>
          </a:p>
          <a:p>
            <a:pPr marL="0" indent="0">
              <a:buNone/>
            </a:pPr>
            <a:r>
              <a:rPr lang="en-GB" sz="1600" i="1" dirty="0"/>
              <a:t>Now it is no  longer scary for our team members to jump</a:t>
            </a:r>
            <a:r>
              <a:rPr lang="et-EE" sz="1600" i="1" dirty="0"/>
              <a:t> </a:t>
            </a:r>
            <a:r>
              <a:rPr lang="en-GB" sz="1600" i="1" dirty="0"/>
              <a:t>into water at a unknown place.</a:t>
            </a:r>
          </a:p>
          <a:p>
            <a:pPr marL="0" indent="0">
              <a:buNone/>
            </a:pPr>
            <a:r>
              <a:rPr lang="en-GB" sz="1600" i="1" dirty="0"/>
              <a:t>A supporting team has sufficient strength and motivation for the coming challenges. Thank you!</a:t>
            </a:r>
          </a:p>
          <a:p>
            <a:endParaRPr lang="et-EE" dirty="0"/>
          </a:p>
        </p:txBody>
      </p:sp>
      <p:sp>
        <p:nvSpPr>
          <p:cNvPr id="4" name="Date Placeholder 3"/>
          <p:cNvSpPr>
            <a:spLocks noGrp="1"/>
          </p:cNvSpPr>
          <p:nvPr>
            <p:ph type="dt" sz="half" idx="10"/>
          </p:nvPr>
        </p:nvSpPr>
        <p:spPr/>
        <p:txBody>
          <a:bodyPr/>
          <a:lstStyle/>
          <a:p>
            <a:fld id="{5C8714F5-E85C-48F8-BFEB-A4FE55A3B6EE}" type="datetime1">
              <a:rPr lang="et-EE" smtClean="0"/>
              <a:t>11.11.2015</a:t>
            </a:fld>
            <a:endParaRPr lang="en-US" dirty="0"/>
          </a:p>
        </p:txBody>
      </p:sp>
      <p:sp>
        <p:nvSpPr>
          <p:cNvPr id="5" name="Footer Placeholder 4"/>
          <p:cNvSpPr>
            <a:spLocks noGrp="1"/>
          </p:cNvSpPr>
          <p:nvPr>
            <p:ph type="ftr" sz="quarter" idx="11"/>
          </p:nvPr>
        </p:nvSpPr>
        <p:spPr/>
        <p:txBody>
          <a:bodyPr/>
          <a:lstStyle/>
          <a:p>
            <a:r>
              <a:rPr lang="et-EE" noProof="0" smtClean="0"/>
              <a:t>Eesti Lennundusseminar 2015</a:t>
            </a:r>
            <a:endParaRPr lang="et-EE" noProof="0" dirty="0"/>
          </a:p>
        </p:txBody>
      </p:sp>
      <p:sp>
        <p:nvSpPr>
          <p:cNvPr id="6" name="Slide Number Placeholder 5"/>
          <p:cNvSpPr>
            <a:spLocks noGrp="1"/>
          </p:cNvSpPr>
          <p:nvPr>
            <p:ph type="sldNum" sz="quarter" idx="12"/>
          </p:nvPr>
        </p:nvSpPr>
        <p:spPr/>
        <p:txBody>
          <a:bodyPr/>
          <a:lstStyle/>
          <a:p>
            <a:fld id="{72D0DE90-7834-4074-89F8-CDE2F747B76E}" type="slidenum">
              <a:rPr lang="en-US" smtClean="0"/>
              <a:pPr/>
              <a:t>10</a:t>
            </a:fld>
            <a:endParaRPr lang="en-US" dirty="0"/>
          </a:p>
        </p:txBody>
      </p:sp>
    </p:spTree>
    <p:extLst>
      <p:ext uri="{BB962C8B-B14F-4D97-AF65-F5344CB8AC3E}">
        <p14:creationId xmlns:p14="http://schemas.microsoft.com/office/powerpoint/2010/main" val="1829773850"/>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1043607" y="4653136"/>
            <a:ext cx="7128793" cy="1440160"/>
          </a:xfrm>
        </p:spPr>
        <p:txBody>
          <a:bodyPr/>
          <a:lstStyle/>
          <a:p>
            <a:pPr algn="ctr"/>
            <a:r>
              <a:rPr lang="et-EE" sz="3600" smtClean="0">
                <a:solidFill>
                  <a:srgbClr val="003A75"/>
                </a:solidFill>
                <a:latin typeface="Calibri" panose="020F0502020204030204" pitchFamily="34" charset="0"/>
                <a:ea typeface="+mn-ea"/>
                <a:cs typeface="+mn-cs"/>
              </a:rPr>
              <a:t/>
            </a:r>
            <a:br>
              <a:rPr lang="et-EE" sz="3600" smtClean="0">
                <a:solidFill>
                  <a:srgbClr val="003A75"/>
                </a:solidFill>
                <a:latin typeface="Calibri" panose="020F0502020204030204" pitchFamily="34" charset="0"/>
                <a:ea typeface="+mn-ea"/>
                <a:cs typeface="+mn-cs"/>
              </a:rPr>
            </a:br>
            <a:r>
              <a:rPr lang="en-GB" sz="3600" dirty="0" smtClean="0">
                <a:latin typeface="Calibri" panose="020F0502020204030204" pitchFamily="34" charset="0"/>
              </a:rPr>
              <a:t>Thank you!</a:t>
            </a:r>
            <a:endParaRPr lang="en-GB" sz="3600" dirty="0">
              <a:latin typeface="Calibri" panose="020F0502020204030204" pitchFamily="34" charset="0"/>
            </a:endParaRPr>
          </a:p>
        </p:txBody>
      </p:sp>
      <p:sp>
        <p:nvSpPr>
          <p:cNvPr id="15" name="Text Placeholder 14"/>
          <p:cNvSpPr>
            <a:spLocks noGrp="1"/>
          </p:cNvSpPr>
          <p:nvPr>
            <p:ph type="body" idx="1"/>
          </p:nvPr>
        </p:nvSpPr>
        <p:spPr>
          <a:xfrm>
            <a:off x="1043608" y="2924944"/>
            <a:ext cx="7128792" cy="1500187"/>
          </a:xfrm>
        </p:spPr>
        <p:txBody>
          <a:bodyPr/>
          <a:lstStyle/>
          <a:p>
            <a:pPr algn="ctr"/>
            <a:endParaRPr lang="et-EE" sz="2400" b="1" dirty="0" smtClean="0"/>
          </a:p>
          <a:p>
            <a:pPr algn="ctr"/>
            <a:endParaRPr lang="et-EE" sz="2400" b="1" dirty="0"/>
          </a:p>
          <a:p>
            <a:pPr algn="ctr"/>
            <a:endParaRPr lang="et-EE" sz="2400" b="1" dirty="0" smtClean="0"/>
          </a:p>
          <a:p>
            <a:pPr algn="ctr"/>
            <a:endParaRPr lang="et-EE" sz="2400" b="1" dirty="0" smtClean="0"/>
          </a:p>
          <a:p>
            <a:pPr algn="ctr"/>
            <a:endParaRPr lang="et-EE" sz="2400" b="1" dirty="0"/>
          </a:p>
          <a:p>
            <a:pPr algn="ctr"/>
            <a:endParaRPr lang="et-EE" sz="2400" b="1" dirty="0" smtClean="0"/>
          </a:p>
          <a:p>
            <a:pPr algn="ctr"/>
            <a:endParaRPr lang="et-EE" sz="2400" b="1" dirty="0"/>
          </a:p>
          <a:p>
            <a:pPr algn="ctr"/>
            <a:endParaRPr lang="et-EE" sz="2400" b="1" dirty="0" smtClean="0"/>
          </a:p>
          <a:p>
            <a:pPr algn="ctr"/>
            <a:endParaRPr lang="et-EE" sz="2400" b="1" dirty="0"/>
          </a:p>
          <a:p>
            <a:pPr algn="ctr"/>
            <a:endParaRPr lang="et-EE" sz="2400" b="1" dirty="0" smtClean="0"/>
          </a:p>
          <a:p>
            <a:pPr algn="ctr"/>
            <a:r>
              <a:rPr lang="en-GB" sz="2400" b="1" dirty="0" smtClean="0"/>
              <a:t>Questions!</a:t>
            </a:r>
          </a:p>
          <a:p>
            <a:pPr algn="ctr"/>
            <a:endParaRPr lang="et-EE" dirty="0" smtClean="0"/>
          </a:p>
          <a:p>
            <a:pPr algn="ctr"/>
            <a:r>
              <a:rPr lang="et-EE" dirty="0" smtClean="0"/>
              <a:t>www.eans.ee </a:t>
            </a:r>
          </a:p>
          <a:p>
            <a:pPr algn="ctr"/>
            <a:r>
              <a:rPr lang="et-EE" dirty="0" smtClean="0"/>
              <a:t>www.lennujuht.ee </a:t>
            </a:r>
          </a:p>
          <a:p>
            <a:pPr algn="ctr"/>
            <a:endParaRPr lang="et-EE" dirty="0" smtClean="0"/>
          </a:p>
          <a:p>
            <a:pPr algn="r"/>
            <a:r>
              <a:rPr lang="et-EE" dirty="0" smtClean="0">
                <a:hlinkClick r:id="rId3"/>
              </a:rPr>
              <a:t>ullar@eans.ee</a:t>
            </a:r>
            <a:endParaRPr lang="et-EE" dirty="0" smtClean="0"/>
          </a:p>
          <a:p>
            <a:pPr algn="r"/>
            <a:r>
              <a:rPr lang="et-EE" dirty="0" smtClean="0"/>
              <a:t> </a:t>
            </a:r>
            <a:endParaRPr lang="et-EE" dirty="0"/>
          </a:p>
        </p:txBody>
      </p:sp>
      <p:sp>
        <p:nvSpPr>
          <p:cNvPr id="4" name="Kuupäeva kohatäide 3"/>
          <p:cNvSpPr>
            <a:spLocks noGrp="1"/>
          </p:cNvSpPr>
          <p:nvPr>
            <p:ph type="dt" sz="half" idx="10"/>
          </p:nvPr>
        </p:nvSpPr>
        <p:spPr>
          <a:xfrm>
            <a:off x="467544" y="6525344"/>
            <a:ext cx="2133600" cy="180975"/>
          </a:xfrm>
        </p:spPr>
        <p:txBody>
          <a:bodyPr/>
          <a:lstStyle/>
          <a:p>
            <a:fld id="{1547FCBC-03FF-4C7A-B9EA-1FB22D2649C8}" type="datetime1">
              <a:rPr lang="et-EE" sz="1200" smtClean="0"/>
              <a:t>11.11.2015</a:t>
            </a:fld>
            <a:endParaRPr lang="en-US" sz="1200" dirty="0"/>
          </a:p>
        </p:txBody>
      </p:sp>
      <p:sp>
        <p:nvSpPr>
          <p:cNvPr id="2" name="Footer Placeholder 1"/>
          <p:cNvSpPr>
            <a:spLocks noGrp="1"/>
          </p:cNvSpPr>
          <p:nvPr>
            <p:ph type="ftr" sz="quarter" idx="11"/>
          </p:nvPr>
        </p:nvSpPr>
        <p:spPr/>
        <p:txBody>
          <a:bodyPr/>
          <a:lstStyle/>
          <a:p>
            <a:r>
              <a:rPr lang="et-EE" sz="1200" smtClean="0"/>
              <a:t>Eesti Lennundusseminar 2015</a:t>
            </a:r>
            <a:endParaRPr lang="et-EE" sz="1200" dirty="0"/>
          </a:p>
        </p:txBody>
      </p:sp>
      <p:sp>
        <p:nvSpPr>
          <p:cNvPr id="6" name="Slaidinumbri kohatäide 5"/>
          <p:cNvSpPr>
            <a:spLocks noGrp="1"/>
          </p:cNvSpPr>
          <p:nvPr>
            <p:ph type="sldNum" sz="quarter" idx="12"/>
          </p:nvPr>
        </p:nvSpPr>
        <p:spPr/>
        <p:txBody>
          <a:bodyPr/>
          <a:lstStyle/>
          <a:p>
            <a:fld id="{461D0425-C90C-493B-981D-44B0C0BB3CDB}" type="slidenum">
              <a:rPr lang="en-US" sz="1400" b="1" smtClean="0"/>
              <a:pPr/>
              <a:t>11</a:t>
            </a:fld>
            <a:endParaRPr lang="en-US" sz="1400" b="1" dirty="0"/>
          </a:p>
        </p:txBody>
      </p:sp>
    </p:spTree>
    <p:extLst>
      <p:ext uri="{BB962C8B-B14F-4D97-AF65-F5344CB8AC3E}">
        <p14:creationId xmlns:p14="http://schemas.microsoft.com/office/powerpoint/2010/main" val="23649358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Kuupäeva kohatäide 3"/>
          <p:cNvSpPr>
            <a:spLocks noGrp="1"/>
          </p:cNvSpPr>
          <p:nvPr>
            <p:ph type="dt" sz="half" idx="10"/>
          </p:nvPr>
        </p:nvSpPr>
        <p:spPr>
          <a:xfrm>
            <a:off x="539552" y="6525344"/>
            <a:ext cx="2133600" cy="180975"/>
          </a:xfrm>
        </p:spPr>
        <p:txBody>
          <a:bodyPr/>
          <a:lstStyle/>
          <a:p>
            <a:fld id="{A350DAFD-21AA-4F06-B779-E949F42B3BB0}" type="datetime1">
              <a:rPr lang="et-EE" sz="1200" smtClean="0"/>
              <a:t>11.11.2015</a:t>
            </a:fld>
            <a:endParaRPr lang="en-US" sz="1200" dirty="0"/>
          </a:p>
        </p:txBody>
      </p:sp>
      <p:sp>
        <p:nvSpPr>
          <p:cNvPr id="6" name="Slaidinumbri kohatäide 5"/>
          <p:cNvSpPr>
            <a:spLocks noGrp="1"/>
          </p:cNvSpPr>
          <p:nvPr>
            <p:ph type="sldNum" sz="quarter" idx="12"/>
          </p:nvPr>
        </p:nvSpPr>
        <p:spPr/>
        <p:txBody>
          <a:bodyPr/>
          <a:lstStyle/>
          <a:p>
            <a:fld id="{461D0425-C90C-493B-981D-44B0C0BB3CDB}" type="slidenum">
              <a:rPr lang="en-US" sz="1400"/>
              <a:pPr/>
              <a:t>2</a:t>
            </a:fld>
            <a:endParaRPr lang="en-US" sz="1400" dirty="0"/>
          </a:p>
        </p:txBody>
      </p:sp>
      <p:sp>
        <p:nvSpPr>
          <p:cNvPr id="13314" name="Rectangle 2"/>
          <p:cNvSpPr>
            <a:spLocks noGrp="1" noChangeArrowheads="1"/>
          </p:cNvSpPr>
          <p:nvPr>
            <p:ph type="title"/>
          </p:nvPr>
        </p:nvSpPr>
        <p:spPr>
          <a:xfrm>
            <a:off x="468313" y="512763"/>
            <a:ext cx="8229600" cy="469900"/>
          </a:xfrm>
          <a:ln/>
        </p:spPr>
        <p:txBody>
          <a:bodyPr/>
          <a:lstStyle/>
          <a:p>
            <a:r>
              <a:rPr lang="en-GB" sz="2800" b="1" dirty="0" smtClean="0">
                <a:solidFill>
                  <a:schemeClr val="accent1">
                    <a:lumMod val="50000"/>
                  </a:schemeClr>
                </a:solidFill>
                <a:latin typeface="Calibri" panose="020F0502020204030204" pitchFamily="34" charset="0"/>
              </a:rPr>
              <a:t>Introduction</a:t>
            </a:r>
            <a:r>
              <a:rPr lang="en-GB" sz="2800" b="1" dirty="0" smtClean="0">
                <a:latin typeface="Calibri" panose="020F0502020204030204" pitchFamily="34" charset="0"/>
              </a:rPr>
              <a:t> and background</a:t>
            </a:r>
            <a:endParaRPr lang="en-GB" sz="2800" b="1" dirty="0">
              <a:latin typeface="Calibri" panose="020F0502020204030204" pitchFamily="34" charset="0"/>
            </a:endParaRPr>
          </a:p>
        </p:txBody>
      </p:sp>
      <p:sp>
        <p:nvSpPr>
          <p:cNvPr id="2" name="Footer Placeholder 1"/>
          <p:cNvSpPr>
            <a:spLocks noGrp="1"/>
          </p:cNvSpPr>
          <p:nvPr>
            <p:ph type="ftr" sz="quarter" idx="11"/>
          </p:nvPr>
        </p:nvSpPr>
        <p:spPr/>
        <p:txBody>
          <a:bodyPr/>
          <a:lstStyle/>
          <a:p>
            <a:r>
              <a:rPr lang="et-EE" sz="1200" dirty="0" smtClean="0"/>
              <a:t>Eesti Lennundusseminar 2015</a:t>
            </a:r>
            <a:endParaRPr lang="et-EE" sz="1200" dirty="0"/>
          </a:p>
        </p:txBody>
      </p:sp>
      <p:sp>
        <p:nvSpPr>
          <p:cNvPr id="3" name="Rounded Rectangle 2"/>
          <p:cNvSpPr/>
          <p:nvPr/>
        </p:nvSpPr>
        <p:spPr>
          <a:xfrm>
            <a:off x="503548" y="1186508"/>
            <a:ext cx="2196244" cy="5194820"/>
          </a:xfrm>
          <a:prstGeom prst="roundRect">
            <a:avLst/>
          </a:prstGeom>
          <a:solidFill>
            <a:schemeClr val="bg1"/>
          </a:solidFill>
          <a:ln w="31750">
            <a:solidFill>
              <a:schemeClr val="accent1">
                <a:lumMod val="50000"/>
              </a:schemeClr>
            </a:solid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40000"/>
            <a:r>
              <a:rPr lang="et-EE" sz="1600" b="1" dirty="0" smtClean="0">
                <a:solidFill>
                  <a:schemeClr val="tx1"/>
                </a:solidFill>
                <a:latin typeface="Calibri" panose="020F0502020204030204" pitchFamily="34" charset="0"/>
              </a:rPr>
              <a:t>SINGLE EUROPEAN SKY </a:t>
            </a:r>
          </a:p>
          <a:p>
            <a:pPr algn="ctr" defTabSz="540000"/>
            <a:endParaRPr lang="et-EE" sz="1600" b="1" dirty="0" smtClean="0">
              <a:solidFill>
                <a:schemeClr val="tx1"/>
              </a:solidFill>
              <a:latin typeface="Calibri" panose="020F0502020204030204" pitchFamily="34" charset="0"/>
            </a:endParaRPr>
          </a:p>
          <a:p>
            <a:pPr algn="just"/>
            <a:r>
              <a:rPr lang="en-GB" sz="1400" dirty="0">
                <a:solidFill>
                  <a:schemeClr val="tx1"/>
                </a:solidFill>
                <a:latin typeface="Calibri" panose="020F0502020204030204" pitchFamily="34" charset="0"/>
              </a:rPr>
              <a:t>The State shall ensure safe and efficient air navigation service (incl. Air traffic control services) provision, which is in line with the airspace organisation and its use as laid down in Regulation (EC) No 551/2004 of the European Parliament and of the Council of 10 March 2004 on the organisation and use of the airspace in the single European sky (Airspace Regulation).</a:t>
            </a:r>
            <a:endParaRPr lang="et-EE" sz="1400" dirty="0">
              <a:solidFill>
                <a:schemeClr val="tx1"/>
              </a:solidFill>
              <a:latin typeface="Calibri" panose="020F0502020204030204" pitchFamily="34" charset="0"/>
            </a:endParaRPr>
          </a:p>
          <a:p>
            <a:pPr algn="ctr"/>
            <a:endParaRPr lang="et-EE" dirty="0"/>
          </a:p>
        </p:txBody>
      </p:sp>
      <p:sp>
        <p:nvSpPr>
          <p:cNvPr id="11" name="Text Placeholder 10"/>
          <p:cNvSpPr>
            <a:spLocks noGrp="1"/>
          </p:cNvSpPr>
          <p:nvPr>
            <p:ph type="body" idx="1"/>
          </p:nvPr>
        </p:nvSpPr>
        <p:spPr>
          <a:xfrm>
            <a:off x="2915816" y="1186508"/>
            <a:ext cx="5760640" cy="5194820"/>
          </a:xfrm>
          <a:prstGeom prst="roundRect">
            <a:avLst/>
          </a:prstGeom>
          <a:solidFill>
            <a:schemeClr val="bg1"/>
          </a:solidFill>
          <a:ln w="28575">
            <a:solidFill>
              <a:srgbClr val="0091CA"/>
            </a:solid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indent="0">
              <a:buNone/>
            </a:pPr>
            <a:r>
              <a:rPr lang="et-EE" sz="1600" b="1" dirty="0" smtClean="0">
                <a:solidFill>
                  <a:schemeClr val="tx1"/>
                </a:solidFill>
                <a:latin typeface="Calibri" panose="020F0502020204030204" pitchFamily="34" charset="0"/>
              </a:rPr>
              <a:t>BACKGROUND </a:t>
            </a:r>
          </a:p>
          <a:p>
            <a:pPr lvl="0"/>
            <a:r>
              <a:rPr lang="en-GB" sz="1400" dirty="0">
                <a:solidFill>
                  <a:schemeClr val="tx1"/>
                </a:solidFill>
                <a:latin typeface="Calibri" panose="020F0502020204030204" pitchFamily="34" charset="0"/>
              </a:rPr>
              <a:t>Between 2008-2012 a new </a:t>
            </a:r>
            <a:r>
              <a:rPr lang="en-GB" sz="1400" dirty="0" smtClean="0">
                <a:solidFill>
                  <a:schemeClr val="tx1"/>
                </a:solidFill>
                <a:latin typeface="Calibri" panose="020F0502020204030204" pitchFamily="34" charset="0"/>
              </a:rPr>
              <a:t>ground infrastructure, the Air </a:t>
            </a:r>
            <a:r>
              <a:rPr lang="en-GB" sz="1400" dirty="0">
                <a:solidFill>
                  <a:schemeClr val="tx1"/>
                </a:solidFill>
                <a:latin typeface="Calibri" panose="020F0502020204030204" pitchFamily="34" charset="0"/>
              </a:rPr>
              <a:t>Base </a:t>
            </a:r>
            <a:r>
              <a:rPr lang="en-GB" sz="1400" dirty="0" smtClean="0">
                <a:solidFill>
                  <a:schemeClr val="tx1"/>
                </a:solidFill>
                <a:latin typeface="Calibri" panose="020F0502020204030204" pitchFamily="34" charset="0"/>
              </a:rPr>
              <a:t>security </a:t>
            </a:r>
            <a:r>
              <a:rPr lang="en-GB" sz="1400" dirty="0">
                <a:solidFill>
                  <a:schemeClr val="tx1"/>
                </a:solidFill>
                <a:latin typeface="Calibri" panose="020F0502020204030204" pitchFamily="34" charset="0"/>
              </a:rPr>
              <a:t>facilities  as well as the following preparations were done for </a:t>
            </a:r>
            <a:r>
              <a:rPr lang="et-EE" sz="1400" dirty="0" smtClean="0">
                <a:solidFill>
                  <a:schemeClr val="tx1"/>
                </a:solidFill>
                <a:latin typeface="Calibri" panose="020F0502020204030204" pitchFamily="34" charset="0"/>
              </a:rPr>
              <a:t>Ämari:</a:t>
            </a:r>
          </a:p>
          <a:p>
            <a:pPr lvl="1"/>
            <a:r>
              <a:rPr lang="en-GB" sz="1400" dirty="0" smtClean="0">
                <a:solidFill>
                  <a:schemeClr val="tx1"/>
                </a:solidFill>
                <a:latin typeface="Calibri" panose="020F0502020204030204" pitchFamily="34" charset="0"/>
              </a:rPr>
              <a:t>up-to-date </a:t>
            </a:r>
            <a:r>
              <a:rPr lang="en-GB" sz="1400" dirty="0">
                <a:solidFill>
                  <a:schemeClr val="tx1"/>
                </a:solidFill>
                <a:latin typeface="Calibri" panose="020F0502020204030204" pitchFamily="34" charset="0"/>
              </a:rPr>
              <a:t>infrastructure required for the functionality of the Air Base,</a:t>
            </a:r>
            <a:endParaRPr lang="et-EE" sz="1400" dirty="0">
              <a:solidFill>
                <a:schemeClr val="tx1"/>
              </a:solidFill>
              <a:latin typeface="Calibri" panose="020F0502020204030204" pitchFamily="34" charset="0"/>
            </a:endParaRPr>
          </a:p>
          <a:p>
            <a:pPr lvl="1" algn="just"/>
            <a:r>
              <a:rPr lang="en-GB" sz="1400" dirty="0">
                <a:solidFill>
                  <a:schemeClr val="tx1"/>
                </a:solidFill>
                <a:latin typeface="Calibri" panose="020F0502020204030204" pitchFamily="34" charset="0"/>
              </a:rPr>
              <a:t>majority of the technical support for the Air Base operations: vehicle fleet, aerodrome maintenance facilities and equipment and many more, </a:t>
            </a:r>
            <a:endParaRPr lang="et-EE" sz="1400" dirty="0" smtClean="0">
              <a:solidFill>
                <a:schemeClr val="tx1"/>
              </a:solidFill>
              <a:latin typeface="Calibri" panose="020F0502020204030204" pitchFamily="34" charset="0"/>
            </a:endParaRPr>
          </a:p>
          <a:p>
            <a:pPr lvl="1"/>
            <a:r>
              <a:rPr lang="en-GB" sz="1400" dirty="0" smtClean="0">
                <a:solidFill>
                  <a:schemeClr val="tx1"/>
                </a:solidFill>
                <a:latin typeface="Calibri" panose="020F0502020204030204" pitchFamily="34" charset="0"/>
              </a:rPr>
              <a:t>modern </a:t>
            </a:r>
            <a:r>
              <a:rPr lang="en-GB" sz="1400" dirty="0">
                <a:solidFill>
                  <a:schemeClr val="tx1"/>
                </a:solidFill>
                <a:latin typeface="Calibri" panose="020F0502020204030204" pitchFamily="34" charset="0"/>
              </a:rPr>
              <a:t>radio and navigation aids</a:t>
            </a:r>
            <a:r>
              <a:rPr lang="en-GB" sz="1400" dirty="0" smtClean="0">
                <a:solidFill>
                  <a:schemeClr val="tx1"/>
                </a:solidFill>
                <a:latin typeface="Calibri" panose="020F0502020204030204" pitchFamily="34" charset="0"/>
              </a:rPr>
              <a:t>,</a:t>
            </a:r>
            <a:endParaRPr lang="et-EE" sz="1400" dirty="0">
              <a:solidFill>
                <a:schemeClr val="tx1"/>
              </a:solidFill>
              <a:latin typeface="Calibri" panose="020F0502020204030204" pitchFamily="34" charset="0"/>
            </a:endParaRPr>
          </a:p>
          <a:p>
            <a:pPr lvl="1"/>
            <a:r>
              <a:rPr lang="en-GB" sz="1400" dirty="0">
                <a:solidFill>
                  <a:schemeClr val="tx1"/>
                </a:solidFill>
                <a:latin typeface="Calibri" panose="020F0502020204030204" pitchFamily="34" charset="0"/>
              </a:rPr>
              <a:t>high-skilled personnel trained for working with the modern infrastructure and </a:t>
            </a:r>
            <a:r>
              <a:rPr lang="en-GB" sz="1400" dirty="0" smtClean="0">
                <a:solidFill>
                  <a:schemeClr val="tx1"/>
                </a:solidFill>
                <a:latin typeface="Calibri" panose="020F0502020204030204" pitchFamily="34" charset="0"/>
              </a:rPr>
              <a:t>technical</a:t>
            </a:r>
            <a:r>
              <a:rPr lang="et-EE" sz="1400" dirty="0" smtClean="0">
                <a:solidFill>
                  <a:schemeClr val="tx1"/>
                </a:solidFill>
                <a:latin typeface="Calibri" panose="020F0502020204030204" pitchFamily="34" charset="0"/>
              </a:rPr>
              <a:t> </a:t>
            </a:r>
            <a:r>
              <a:rPr lang="en-GB" sz="1400" dirty="0" smtClean="0">
                <a:solidFill>
                  <a:schemeClr val="tx1"/>
                </a:solidFill>
                <a:latin typeface="Calibri" panose="020F0502020204030204" pitchFamily="34" charset="0"/>
              </a:rPr>
              <a:t>equipment</a:t>
            </a:r>
            <a:r>
              <a:rPr lang="et-EE" sz="1400" dirty="0" smtClean="0">
                <a:solidFill>
                  <a:schemeClr val="tx1"/>
                </a:solidFill>
                <a:latin typeface="Calibri" panose="020F0502020204030204" pitchFamily="34" charset="0"/>
              </a:rPr>
              <a:t>.</a:t>
            </a:r>
            <a:endParaRPr lang="et-EE" sz="1400" dirty="0">
              <a:solidFill>
                <a:schemeClr val="tx1"/>
              </a:solidFill>
              <a:latin typeface="Calibri" panose="020F0502020204030204" pitchFamily="34" charset="0"/>
            </a:endParaRPr>
          </a:p>
          <a:p>
            <a:pPr lvl="0"/>
            <a:r>
              <a:rPr lang="en-GB" sz="1400" dirty="0">
                <a:solidFill>
                  <a:schemeClr val="tx1"/>
                </a:solidFill>
                <a:latin typeface="Calibri" panose="020F0502020204030204" pitchFamily="34" charset="0"/>
              </a:rPr>
              <a:t>(air traffic control) services at full range were not </a:t>
            </a:r>
            <a:r>
              <a:rPr lang="en-GB" sz="1400" dirty="0" smtClean="0">
                <a:solidFill>
                  <a:schemeClr val="tx1"/>
                </a:solidFill>
                <a:latin typeface="Calibri" panose="020F0502020204030204" pitchFamily="34" charset="0"/>
              </a:rPr>
              <a:t>developed</a:t>
            </a:r>
            <a:r>
              <a:rPr lang="et-EE" sz="1400" dirty="0" smtClean="0">
                <a:solidFill>
                  <a:schemeClr val="tx1"/>
                </a:solidFill>
                <a:latin typeface="Calibri" panose="020F0502020204030204" pitchFamily="34" charset="0"/>
              </a:rPr>
              <a:t>.</a:t>
            </a:r>
            <a:r>
              <a:rPr lang="en-GB" sz="1400" dirty="0" smtClean="0">
                <a:solidFill>
                  <a:schemeClr val="tx1"/>
                </a:solidFill>
                <a:latin typeface="Calibri" panose="020F0502020204030204" pitchFamily="34" charset="0"/>
              </a:rPr>
              <a:t> </a:t>
            </a:r>
            <a:r>
              <a:rPr lang="en-GB" sz="1400" dirty="0">
                <a:solidFill>
                  <a:schemeClr val="tx1"/>
                </a:solidFill>
                <a:latin typeface="Calibri" panose="020F0502020204030204" pitchFamily="34" charset="0"/>
              </a:rPr>
              <a:t>at that time</a:t>
            </a:r>
            <a:r>
              <a:rPr lang="en-GB" sz="1400" dirty="0" smtClean="0">
                <a:solidFill>
                  <a:schemeClr val="tx1"/>
                </a:solidFill>
                <a:latin typeface="Calibri" panose="020F0502020204030204" pitchFamily="34" charset="0"/>
              </a:rPr>
              <a:t>.</a:t>
            </a:r>
            <a:endParaRPr lang="et-EE" sz="1400" dirty="0" smtClean="0">
              <a:solidFill>
                <a:schemeClr val="tx1"/>
              </a:solidFill>
              <a:latin typeface="Calibri" panose="020F0502020204030204" pitchFamily="34" charset="0"/>
            </a:endParaRPr>
          </a:p>
          <a:p>
            <a:pPr marL="0" lvl="0" indent="0">
              <a:buNone/>
            </a:pPr>
            <a:endParaRPr lang="et-EE" sz="1400" dirty="0" smtClean="0">
              <a:solidFill>
                <a:schemeClr val="tx1"/>
              </a:solidFill>
              <a:latin typeface="Calibri" panose="020F0502020204030204" pitchFamily="34" charset="0"/>
            </a:endParaRPr>
          </a:p>
          <a:p>
            <a:r>
              <a:rPr lang="en-GB" sz="1400" dirty="0">
                <a:solidFill>
                  <a:schemeClr val="tx1"/>
                </a:solidFill>
                <a:latin typeface="Calibri" panose="020F0502020204030204" pitchFamily="34" charset="0"/>
              </a:rPr>
              <a:t>Every year the air traffic flows to </a:t>
            </a:r>
            <a:r>
              <a:rPr lang="et-EE" sz="1400" dirty="0" smtClean="0">
                <a:solidFill>
                  <a:schemeClr val="tx1"/>
                </a:solidFill>
                <a:latin typeface="Calibri" panose="020F0502020204030204" pitchFamily="34" charset="0"/>
              </a:rPr>
              <a:t>Ämari</a:t>
            </a:r>
            <a:r>
              <a:rPr lang="en-GB" sz="1400" dirty="0" smtClean="0">
                <a:solidFill>
                  <a:schemeClr val="tx1"/>
                </a:solidFill>
                <a:latin typeface="Calibri" panose="020F0502020204030204" pitchFamily="34" charset="0"/>
              </a:rPr>
              <a:t> </a:t>
            </a:r>
            <a:r>
              <a:rPr lang="en-GB" sz="1400" dirty="0">
                <a:solidFill>
                  <a:schemeClr val="tx1"/>
                </a:solidFill>
                <a:latin typeface="Calibri" panose="020F0502020204030204" pitchFamily="34" charset="0"/>
              </a:rPr>
              <a:t>have been growing and the trend is still on </a:t>
            </a:r>
            <a:r>
              <a:rPr lang="en-GB" sz="1400" dirty="0" smtClean="0">
                <a:solidFill>
                  <a:schemeClr val="tx1"/>
                </a:solidFill>
                <a:latin typeface="Calibri" panose="020F0502020204030204" pitchFamily="34" charset="0"/>
              </a:rPr>
              <a:t>upturn (</a:t>
            </a:r>
            <a:r>
              <a:rPr lang="en-GB" sz="1400" dirty="0" err="1" smtClean="0">
                <a:solidFill>
                  <a:schemeClr val="tx1"/>
                </a:solidFill>
                <a:latin typeface="Calibri" panose="020F0502020204030204" pitchFamily="34" charset="0"/>
              </a:rPr>
              <a:t>incl</a:t>
            </a:r>
            <a:r>
              <a:rPr lang="en-GB" sz="1400" dirty="0" smtClean="0">
                <a:solidFill>
                  <a:schemeClr val="tx1"/>
                </a:solidFill>
                <a:latin typeface="Calibri" panose="020F0502020204030204" pitchFamily="34" charset="0"/>
              </a:rPr>
              <a:t> training</a:t>
            </a:r>
            <a:r>
              <a:rPr lang="et-EE" sz="1400" dirty="0" smtClean="0">
                <a:solidFill>
                  <a:schemeClr val="tx1"/>
                </a:solidFill>
                <a:latin typeface="Calibri" panose="020F0502020204030204" pitchFamily="34" charset="0"/>
              </a:rPr>
              <a:t> </a:t>
            </a:r>
            <a:r>
              <a:rPr lang="en-GB" sz="1400" dirty="0" smtClean="0">
                <a:solidFill>
                  <a:schemeClr val="tx1"/>
                </a:solidFill>
                <a:latin typeface="Calibri" panose="020F0502020204030204" pitchFamily="34" charset="0"/>
              </a:rPr>
              <a:t>exercises).</a:t>
            </a:r>
          </a:p>
          <a:p>
            <a:pPr lvl="0"/>
            <a:r>
              <a:rPr lang="en-GB" sz="1400" dirty="0" smtClean="0">
                <a:solidFill>
                  <a:schemeClr val="tx1"/>
                </a:solidFill>
                <a:latin typeface="Calibri" panose="020F0502020204030204" pitchFamily="34" charset="0"/>
              </a:rPr>
              <a:t>When </a:t>
            </a:r>
            <a:r>
              <a:rPr lang="en-GB" sz="1400" dirty="0">
                <a:solidFill>
                  <a:schemeClr val="tx1"/>
                </a:solidFill>
                <a:latin typeface="Calibri" panose="020F0502020204030204" pitchFamily="34" charset="0"/>
              </a:rPr>
              <a:t>there are two </a:t>
            </a:r>
            <a:r>
              <a:rPr lang="en-GB" sz="1400" dirty="0" smtClean="0">
                <a:solidFill>
                  <a:schemeClr val="tx1"/>
                </a:solidFill>
                <a:latin typeface="Calibri" panose="020F0502020204030204" pitchFamily="34" charset="0"/>
              </a:rPr>
              <a:t>aerodromes close to each</a:t>
            </a:r>
            <a:r>
              <a:rPr lang="et-EE" sz="1400" dirty="0" smtClean="0">
                <a:solidFill>
                  <a:schemeClr val="tx1"/>
                </a:solidFill>
                <a:latin typeface="Calibri" panose="020F0502020204030204" pitchFamily="34" charset="0"/>
              </a:rPr>
              <a:t> </a:t>
            </a:r>
            <a:r>
              <a:rPr lang="en-GB" sz="1400" dirty="0" smtClean="0">
                <a:solidFill>
                  <a:schemeClr val="tx1"/>
                </a:solidFill>
                <a:latin typeface="Calibri" panose="020F0502020204030204" pitchFamily="34" charset="0"/>
              </a:rPr>
              <a:t>other  it is not </a:t>
            </a:r>
            <a:r>
              <a:rPr lang="en-GB" sz="1400" dirty="0">
                <a:solidFill>
                  <a:schemeClr val="tx1"/>
                </a:solidFill>
                <a:latin typeface="Calibri" panose="020F0502020204030204" pitchFamily="34" charset="0"/>
              </a:rPr>
              <a:t>reasonable (nor possible) to establish two separate airspaces for the provision of approach control services.</a:t>
            </a:r>
            <a:endParaRPr lang="et-EE" sz="1400" dirty="0">
              <a:solidFill>
                <a:schemeClr val="tx1"/>
              </a:solidFill>
              <a:latin typeface="Calibri" panose="020F0502020204030204" pitchFamily="34" charset="0"/>
            </a:endParaRPr>
          </a:p>
          <a:p>
            <a:pPr lvl="0"/>
            <a:endParaRPr lang="et-EE" sz="1400" dirty="0" smtClean="0">
              <a:solidFill>
                <a:schemeClr val="tx1"/>
              </a:solidFill>
              <a:latin typeface="Calibri Light" panose="020F03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advTm="1115"/>
    </mc:Choice>
    <mc:Fallback xmlns="">
      <p:transition advTm="1115"/>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843808" y="2132856"/>
            <a:ext cx="5671542" cy="3781028"/>
          </a:xfrm>
        </p:spPr>
      </p:pic>
      <p:sp>
        <p:nvSpPr>
          <p:cNvPr id="4" name="Date Placeholder 3"/>
          <p:cNvSpPr>
            <a:spLocks noGrp="1"/>
          </p:cNvSpPr>
          <p:nvPr>
            <p:ph type="dt" sz="half" idx="10"/>
          </p:nvPr>
        </p:nvSpPr>
        <p:spPr/>
        <p:txBody>
          <a:bodyPr/>
          <a:lstStyle/>
          <a:p>
            <a:fld id="{5C8714F5-E85C-48F8-BFEB-A4FE55A3B6EE}" type="datetime1">
              <a:rPr lang="et-EE" smtClean="0"/>
              <a:t>11.11.2015</a:t>
            </a:fld>
            <a:endParaRPr lang="en-US" dirty="0"/>
          </a:p>
        </p:txBody>
      </p:sp>
      <p:sp>
        <p:nvSpPr>
          <p:cNvPr id="5" name="Footer Placeholder 4"/>
          <p:cNvSpPr>
            <a:spLocks noGrp="1"/>
          </p:cNvSpPr>
          <p:nvPr>
            <p:ph type="ftr" sz="quarter" idx="11"/>
          </p:nvPr>
        </p:nvSpPr>
        <p:spPr/>
        <p:txBody>
          <a:bodyPr/>
          <a:lstStyle/>
          <a:p>
            <a:r>
              <a:rPr lang="et-EE" noProof="0" smtClean="0"/>
              <a:t>Eesti Lennundusseminar 2015</a:t>
            </a:r>
            <a:endParaRPr lang="et-EE" noProof="0" dirty="0"/>
          </a:p>
        </p:txBody>
      </p:sp>
      <p:sp>
        <p:nvSpPr>
          <p:cNvPr id="6" name="Slide Number Placeholder 5"/>
          <p:cNvSpPr>
            <a:spLocks noGrp="1"/>
          </p:cNvSpPr>
          <p:nvPr>
            <p:ph type="sldNum" sz="quarter" idx="12"/>
          </p:nvPr>
        </p:nvSpPr>
        <p:spPr/>
        <p:txBody>
          <a:bodyPr/>
          <a:lstStyle/>
          <a:p>
            <a:fld id="{72D0DE90-7834-4074-89F8-CDE2F747B76E}" type="slidenum">
              <a:rPr lang="en-US" smtClean="0"/>
              <a:pPr/>
              <a:t>3</a:t>
            </a:fld>
            <a:endParaRPr lang="en-US" dirty="0"/>
          </a:p>
        </p:txBody>
      </p:sp>
      <p:sp>
        <p:nvSpPr>
          <p:cNvPr id="2" name="TextBox 1"/>
          <p:cNvSpPr txBox="1"/>
          <p:nvPr/>
        </p:nvSpPr>
        <p:spPr>
          <a:xfrm>
            <a:off x="467544" y="476672"/>
            <a:ext cx="8064896" cy="677108"/>
          </a:xfrm>
          <a:prstGeom prst="rect">
            <a:avLst/>
          </a:prstGeom>
          <a:noFill/>
        </p:spPr>
        <p:txBody>
          <a:bodyPr wrap="square" rtlCol="0">
            <a:spAutoFit/>
          </a:bodyPr>
          <a:lstStyle/>
          <a:p>
            <a:r>
              <a:rPr lang="en-GB" sz="2000" b="1" dirty="0" smtClean="0">
                <a:solidFill>
                  <a:srgbClr val="0091CA"/>
                </a:solidFill>
                <a:effectLst>
                  <a:outerShdw blurRad="38100" dist="38100" dir="2700000" algn="tl">
                    <a:srgbClr val="000000">
                      <a:alpha val="43137"/>
                    </a:srgbClr>
                  </a:outerShdw>
                </a:effectLst>
                <a:latin typeface="Swis721 BlkEx BT"/>
              </a:rPr>
              <a:t>Statistics of landings </a:t>
            </a:r>
            <a:r>
              <a:rPr lang="et-EE" sz="2000" b="1" dirty="0" smtClean="0">
                <a:solidFill>
                  <a:srgbClr val="0091CA"/>
                </a:solidFill>
                <a:effectLst>
                  <a:outerShdw blurRad="38100" dist="38100" dir="2700000" algn="tl">
                    <a:srgbClr val="000000">
                      <a:alpha val="43137"/>
                    </a:srgbClr>
                  </a:outerShdw>
                </a:effectLst>
                <a:latin typeface="Swis721 BlkEx BT"/>
              </a:rPr>
              <a:t>Ämari </a:t>
            </a:r>
            <a:r>
              <a:rPr lang="en-GB" sz="2000" b="1" dirty="0" smtClean="0">
                <a:solidFill>
                  <a:srgbClr val="0091CA"/>
                </a:solidFill>
                <a:effectLst>
                  <a:outerShdw blurRad="38100" dist="38100" dir="2700000" algn="tl">
                    <a:srgbClr val="000000">
                      <a:alpha val="43137"/>
                    </a:srgbClr>
                  </a:outerShdw>
                </a:effectLst>
                <a:latin typeface="Swis721 BlkEx BT"/>
              </a:rPr>
              <a:t>Air Base</a:t>
            </a:r>
          </a:p>
          <a:p>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3626240535"/>
              </p:ext>
            </p:extLst>
          </p:nvPr>
        </p:nvGraphicFramePr>
        <p:xfrm>
          <a:off x="611560" y="1124744"/>
          <a:ext cx="1008112" cy="1419225"/>
        </p:xfrm>
        <a:graphic>
          <a:graphicData uri="http://schemas.openxmlformats.org/drawingml/2006/table">
            <a:tbl>
              <a:tblPr>
                <a:tableStyleId>{5C22544A-7EE6-4342-B048-85BDC9FD1C3A}</a:tableStyleId>
              </a:tblPr>
              <a:tblGrid>
                <a:gridCol w="1008112"/>
              </a:tblGrid>
              <a:tr h="190500">
                <a:tc>
                  <a:txBody>
                    <a:bodyPr/>
                    <a:lstStyle/>
                    <a:p>
                      <a:pPr algn="r" fontAlgn="ctr"/>
                      <a:r>
                        <a:rPr lang="en-GB" sz="1800" b="1" u="none" strike="noStrike" dirty="0">
                          <a:effectLst/>
                          <a:latin typeface="Calibri" panose="020F0502020204030204" pitchFamily="34" charset="0"/>
                        </a:rPr>
                        <a:t>2011</a:t>
                      </a:r>
                      <a:endParaRPr lang="en-GB" sz="1800" b="1" i="0" u="none" strike="noStrike" dirty="0">
                        <a:solidFill>
                          <a:srgbClr val="000000"/>
                        </a:solidFill>
                        <a:effectLst/>
                        <a:latin typeface="Calibri" panose="020F0502020204030204" pitchFamily="34" charset="0"/>
                      </a:endParaRPr>
                    </a:p>
                  </a:txBody>
                  <a:tcPr marL="9525" marR="9525" marT="9525" marB="0" anchor="ctr"/>
                </a:tc>
              </a:tr>
              <a:tr h="190500">
                <a:tc>
                  <a:txBody>
                    <a:bodyPr/>
                    <a:lstStyle/>
                    <a:p>
                      <a:pPr algn="r" fontAlgn="ctr"/>
                      <a:r>
                        <a:rPr lang="en-GB" sz="1800" b="1" u="none" strike="noStrike" dirty="0">
                          <a:effectLst/>
                          <a:latin typeface="Calibri" panose="020F0502020204030204" pitchFamily="34" charset="0"/>
                        </a:rPr>
                        <a:t>2012</a:t>
                      </a:r>
                      <a:endParaRPr lang="en-GB" sz="1800" b="1" i="0" u="none" strike="noStrike" dirty="0">
                        <a:solidFill>
                          <a:srgbClr val="000000"/>
                        </a:solidFill>
                        <a:effectLst/>
                        <a:latin typeface="Calibri" panose="020F0502020204030204" pitchFamily="34" charset="0"/>
                      </a:endParaRPr>
                    </a:p>
                  </a:txBody>
                  <a:tcPr marL="9525" marR="9525" marT="9525" marB="0" anchor="ctr"/>
                </a:tc>
              </a:tr>
              <a:tr h="190500">
                <a:tc>
                  <a:txBody>
                    <a:bodyPr/>
                    <a:lstStyle/>
                    <a:p>
                      <a:pPr algn="r" fontAlgn="ctr"/>
                      <a:r>
                        <a:rPr lang="en-GB" sz="1800" b="1" u="none" strike="noStrike" dirty="0">
                          <a:effectLst/>
                          <a:latin typeface="Calibri" panose="020F0502020204030204" pitchFamily="34" charset="0"/>
                        </a:rPr>
                        <a:t>2013</a:t>
                      </a:r>
                      <a:endParaRPr lang="en-GB" sz="1800" b="1" i="0" u="none" strike="noStrike" dirty="0">
                        <a:solidFill>
                          <a:srgbClr val="000000"/>
                        </a:solidFill>
                        <a:effectLst/>
                        <a:latin typeface="Calibri" panose="020F0502020204030204" pitchFamily="34" charset="0"/>
                      </a:endParaRPr>
                    </a:p>
                  </a:txBody>
                  <a:tcPr marL="9525" marR="9525" marT="9525" marB="0" anchor="ctr"/>
                </a:tc>
              </a:tr>
              <a:tr h="190500">
                <a:tc>
                  <a:txBody>
                    <a:bodyPr/>
                    <a:lstStyle/>
                    <a:p>
                      <a:pPr algn="r" fontAlgn="ctr"/>
                      <a:r>
                        <a:rPr lang="en-GB" sz="1800" b="1" u="none" strike="noStrike" dirty="0">
                          <a:effectLst/>
                          <a:latin typeface="Calibri" panose="020F0502020204030204" pitchFamily="34" charset="0"/>
                        </a:rPr>
                        <a:t>2014</a:t>
                      </a:r>
                      <a:endParaRPr lang="en-GB" sz="1800" b="1" i="0" u="none" strike="noStrike" dirty="0">
                        <a:solidFill>
                          <a:srgbClr val="000000"/>
                        </a:solidFill>
                        <a:effectLst/>
                        <a:latin typeface="Calibri" panose="020F0502020204030204" pitchFamily="34" charset="0"/>
                      </a:endParaRPr>
                    </a:p>
                  </a:txBody>
                  <a:tcPr marL="9525" marR="9525" marT="9525" marB="0" anchor="ctr"/>
                </a:tc>
              </a:tr>
              <a:tr h="200025">
                <a:tc>
                  <a:txBody>
                    <a:bodyPr/>
                    <a:lstStyle/>
                    <a:p>
                      <a:pPr algn="r" fontAlgn="b"/>
                      <a:r>
                        <a:rPr lang="et-EE" sz="1800" b="1" u="none" strike="noStrike" dirty="0" smtClean="0">
                          <a:effectLst/>
                          <a:latin typeface="Calibri" panose="020F0502020204030204" pitchFamily="34" charset="0"/>
                        </a:rPr>
                        <a:t>10.</a:t>
                      </a:r>
                      <a:r>
                        <a:rPr lang="en-GB" sz="1800" b="1" u="none" strike="noStrike" dirty="0" smtClean="0">
                          <a:effectLst/>
                          <a:latin typeface="Calibri" panose="020F0502020204030204" pitchFamily="34" charset="0"/>
                        </a:rPr>
                        <a:t>2015</a:t>
                      </a:r>
                      <a:endParaRPr lang="en-GB" sz="1800" b="1" i="0" u="none" strike="noStrike" dirty="0">
                        <a:solidFill>
                          <a:srgbClr val="000000"/>
                        </a:solidFill>
                        <a:effectLst/>
                        <a:latin typeface="Calibri" panose="020F0502020204030204" pitchFamily="34" charset="0"/>
                      </a:endParaRPr>
                    </a:p>
                  </a:txBody>
                  <a:tcPr marL="9525" marR="9525" marT="9525" marB="0" anchor="b"/>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61349490"/>
              </p:ext>
            </p:extLst>
          </p:nvPr>
        </p:nvGraphicFramePr>
        <p:xfrm>
          <a:off x="1691680" y="1124744"/>
          <a:ext cx="609600" cy="1419225"/>
        </p:xfrm>
        <a:graphic>
          <a:graphicData uri="http://schemas.openxmlformats.org/drawingml/2006/table">
            <a:tbl>
              <a:tblPr>
                <a:tableStyleId>{5C22544A-7EE6-4342-B048-85BDC9FD1C3A}</a:tableStyleId>
              </a:tblPr>
              <a:tblGrid>
                <a:gridCol w="609600"/>
              </a:tblGrid>
              <a:tr h="190500">
                <a:tc>
                  <a:txBody>
                    <a:bodyPr/>
                    <a:lstStyle/>
                    <a:p>
                      <a:pPr algn="r" fontAlgn="b"/>
                      <a:r>
                        <a:rPr lang="en-GB" sz="1800" b="1" u="none" strike="noStrike" dirty="0">
                          <a:effectLst/>
                          <a:latin typeface="Calibri" panose="020F0502020204030204" pitchFamily="34" charset="0"/>
                        </a:rPr>
                        <a:t>685</a:t>
                      </a:r>
                      <a:endParaRPr lang="en-GB" sz="1800" b="1" i="0" u="none" strike="noStrike" dirty="0">
                        <a:solidFill>
                          <a:srgbClr val="000000"/>
                        </a:solidFill>
                        <a:effectLst/>
                        <a:latin typeface="Calibri" panose="020F0502020204030204" pitchFamily="34" charset="0"/>
                      </a:endParaRPr>
                    </a:p>
                  </a:txBody>
                  <a:tcPr marL="9525" marR="9525" marT="9525" marB="0" anchor="b"/>
                </a:tc>
              </a:tr>
              <a:tr h="190500">
                <a:tc>
                  <a:txBody>
                    <a:bodyPr/>
                    <a:lstStyle/>
                    <a:p>
                      <a:pPr algn="r" fontAlgn="b"/>
                      <a:r>
                        <a:rPr lang="en-GB" sz="1800" b="1" u="none" strike="noStrike" dirty="0">
                          <a:effectLst/>
                          <a:latin typeface="Calibri" panose="020F0502020204030204" pitchFamily="34" charset="0"/>
                        </a:rPr>
                        <a:t>891</a:t>
                      </a:r>
                      <a:endParaRPr lang="en-GB" sz="1800" b="1" i="0" u="none" strike="noStrike" dirty="0">
                        <a:solidFill>
                          <a:srgbClr val="000000"/>
                        </a:solidFill>
                        <a:effectLst/>
                        <a:latin typeface="Calibri" panose="020F0502020204030204" pitchFamily="34" charset="0"/>
                      </a:endParaRPr>
                    </a:p>
                  </a:txBody>
                  <a:tcPr marL="9525" marR="9525" marT="9525" marB="0" anchor="b"/>
                </a:tc>
              </a:tr>
              <a:tr h="190500">
                <a:tc>
                  <a:txBody>
                    <a:bodyPr/>
                    <a:lstStyle/>
                    <a:p>
                      <a:pPr algn="r" fontAlgn="b"/>
                      <a:r>
                        <a:rPr lang="en-GB" sz="1800" b="1" u="none" strike="noStrike" dirty="0">
                          <a:effectLst/>
                          <a:latin typeface="Calibri" panose="020F0502020204030204" pitchFamily="34" charset="0"/>
                        </a:rPr>
                        <a:t>1140</a:t>
                      </a:r>
                      <a:endParaRPr lang="en-GB" sz="1800" b="1" i="0" u="none" strike="noStrike" dirty="0">
                        <a:solidFill>
                          <a:srgbClr val="000000"/>
                        </a:solidFill>
                        <a:effectLst/>
                        <a:latin typeface="Calibri" panose="020F0502020204030204" pitchFamily="34" charset="0"/>
                      </a:endParaRPr>
                    </a:p>
                  </a:txBody>
                  <a:tcPr marL="9525" marR="9525" marT="9525" marB="0" anchor="b"/>
                </a:tc>
              </a:tr>
              <a:tr h="190500">
                <a:tc>
                  <a:txBody>
                    <a:bodyPr/>
                    <a:lstStyle/>
                    <a:p>
                      <a:pPr algn="r" fontAlgn="b"/>
                      <a:r>
                        <a:rPr lang="en-GB" sz="1800" b="1" u="none" strike="noStrike" dirty="0">
                          <a:effectLst/>
                          <a:latin typeface="Calibri" panose="020F0502020204030204" pitchFamily="34" charset="0"/>
                        </a:rPr>
                        <a:t>1776</a:t>
                      </a:r>
                      <a:endParaRPr lang="en-GB" sz="1800" b="1" i="0" u="none" strike="noStrike" dirty="0">
                        <a:solidFill>
                          <a:srgbClr val="000000"/>
                        </a:solidFill>
                        <a:effectLst/>
                        <a:latin typeface="Calibri" panose="020F0502020204030204" pitchFamily="34" charset="0"/>
                      </a:endParaRPr>
                    </a:p>
                  </a:txBody>
                  <a:tcPr marL="9525" marR="9525" marT="9525" marB="0" anchor="b"/>
                </a:tc>
              </a:tr>
              <a:tr h="200025">
                <a:tc>
                  <a:txBody>
                    <a:bodyPr/>
                    <a:lstStyle/>
                    <a:p>
                      <a:pPr algn="r" fontAlgn="b"/>
                      <a:r>
                        <a:rPr lang="en-GB" sz="1800" b="1" u="none" strike="noStrike" dirty="0">
                          <a:effectLst/>
                          <a:latin typeface="Calibri" panose="020F0502020204030204" pitchFamily="34" charset="0"/>
                        </a:rPr>
                        <a:t>1525</a:t>
                      </a:r>
                      <a:endParaRPr lang="en-GB" sz="1800" b="1"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13313244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1">
                    <a:lumMod val="50000"/>
                  </a:schemeClr>
                </a:solidFill>
              </a:rPr>
              <a:t>Project objectives </a:t>
            </a:r>
            <a:r>
              <a:rPr lang="en-GB" b="1" dirty="0" smtClean="0"/>
              <a:t>and benefits for future</a:t>
            </a:r>
            <a:endParaRPr lang="en-GB" b="1" dirty="0"/>
          </a:p>
        </p:txBody>
      </p:sp>
      <p:sp>
        <p:nvSpPr>
          <p:cNvPr id="4" name="Date Placeholder 3"/>
          <p:cNvSpPr>
            <a:spLocks noGrp="1"/>
          </p:cNvSpPr>
          <p:nvPr>
            <p:ph type="dt" sz="half" idx="10"/>
          </p:nvPr>
        </p:nvSpPr>
        <p:spPr/>
        <p:txBody>
          <a:bodyPr/>
          <a:lstStyle/>
          <a:p>
            <a:fld id="{8360B009-F676-4CA5-9237-BFED60BDAC83}" type="datetime1">
              <a:rPr lang="et-EE" smtClean="0"/>
              <a:t>11.11.2015</a:t>
            </a:fld>
            <a:endParaRPr lang="en-US" dirty="0"/>
          </a:p>
        </p:txBody>
      </p:sp>
      <p:sp>
        <p:nvSpPr>
          <p:cNvPr id="5" name="Footer Placeholder 4"/>
          <p:cNvSpPr>
            <a:spLocks noGrp="1"/>
          </p:cNvSpPr>
          <p:nvPr>
            <p:ph type="ftr" sz="quarter" idx="11"/>
          </p:nvPr>
        </p:nvSpPr>
        <p:spPr/>
        <p:txBody>
          <a:bodyPr/>
          <a:lstStyle/>
          <a:p>
            <a:r>
              <a:rPr lang="et-EE" noProof="0" smtClean="0"/>
              <a:t>Eesti Lennundusseminar 2015</a:t>
            </a:r>
            <a:endParaRPr lang="et-EE" noProof="0" dirty="0"/>
          </a:p>
        </p:txBody>
      </p:sp>
      <p:sp>
        <p:nvSpPr>
          <p:cNvPr id="6" name="Slide Number Placeholder 5"/>
          <p:cNvSpPr>
            <a:spLocks noGrp="1"/>
          </p:cNvSpPr>
          <p:nvPr>
            <p:ph type="sldNum" sz="quarter" idx="12"/>
          </p:nvPr>
        </p:nvSpPr>
        <p:spPr/>
        <p:txBody>
          <a:bodyPr/>
          <a:lstStyle/>
          <a:p>
            <a:fld id="{72D0DE90-7834-4074-89F8-CDE2F747B76E}" type="slidenum">
              <a:rPr lang="en-US" smtClean="0"/>
              <a:pPr/>
              <a:t>4</a:t>
            </a:fld>
            <a:endParaRPr lang="en-US" dirty="0"/>
          </a:p>
        </p:txBody>
      </p:sp>
      <p:sp>
        <p:nvSpPr>
          <p:cNvPr id="9" name="Text Placeholder 10"/>
          <p:cNvSpPr txBox="1">
            <a:spLocks/>
          </p:cNvSpPr>
          <p:nvPr/>
        </p:nvSpPr>
        <p:spPr bwMode="auto">
          <a:xfrm>
            <a:off x="611560" y="1124745"/>
            <a:ext cx="3600400" cy="5184575"/>
          </a:xfrm>
          <a:prstGeom prst="roundRect">
            <a:avLst/>
          </a:prstGeom>
          <a:solidFill>
            <a:schemeClr val="bg1"/>
          </a:solidFill>
          <a:ln w="28575" cap="flat" cmpd="sng" algn="ctr">
            <a:solidFill>
              <a:schemeClr val="accent1">
                <a:lumMod val="50000"/>
              </a:schemeClr>
            </a:solidFill>
            <a:prstDash val="solid"/>
          </a:ln>
          <a:effectLst>
            <a:outerShdw blurRad="50800" dist="50800" dir="5400000" algn="ctr" rotWithShape="0">
              <a:schemeClr val="bg1"/>
            </a:outerShdw>
          </a:effectLst>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lvl1pPr marL="342900" indent="-342900" algn="l" rtl="0" fontAlgn="base">
              <a:spcBef>
                <a:spcPct val="20000"/>
              </a:spcBef>
              <a:spcAft>
                <a:spcPct val="0"/>
              </a:spcAft>
              <a:buClr>
                <a:srgbClr val="99CCFF"/>
              </a:buClr>
              <a:buSzPct val="75000"/>
              <a:buFont typeface="Wingdings" pitchFamily="2" charset="2"/>
              <a:buChar char="p"/>
              <a:defRPr sz="2200">
                <a:solidFill>
                  <a:schemeClr val="lt1"/>
                </a:solidFill>
                <a:latin typeface="+mn-lt"/>
                <a:ea typeface="+mn-ea"/>
                <a:cs typeface="+mn-cs"/>
              </a:defRPr>
            </a:lvl1pPr>
            <a:lvl2pPr marL="742950" indent="-285750" algn="l" rtl="0" fontAlgn="base">
              <a:spcBef>
                <a:spcPct val="20000"/>
              </a:spcBef>
              <a:spcAft>
                <a:spcPct val="0"/>
              </a:spcAft>
              <a:buClr>
                <a:srgbClr val="0091CA"/>
              </a:buClr>
              <a:buSzPct val="75000"/>
              <a:buFont typeface="Wingdings" pitchFamily="2" charset="2"/>
              <a:buChar char="n"/>
              <a:defRPr sz="2000">
                <a:solidFill>
                  <a:schemeClr val="lt1"/>
                </a:solidFill>
                <a:latin typeface="+mn-lt"/>
                <a:ea typeface="+mn-ea"/>
                <a:cs typeface="+mn-cs"/>
              </a:defRPr>
            </a:lvl2pPr>
            <a:lvl3pPr marL="1143000" indent="-228600" algn="l" rtl="0" fontAlgn="base">
              <a:spcBef>
                <a:spcPct val="20000"/>
              </a:spcBef>
              <a:spcAft>
                <a:spcPct val="0"/>
              </a:spcAft>
              <a:buClr>
                <a:srgbClr val="99CCFF"/>
              </a:buClr>
              <a:buSzPct val="65000"/>
              <a:buFont typeface="Wingdings" pitchFamily="2" charset="2"/>
              <a:buChar char="p"/>
              <a:defRPr>
                <a:solidFill>
                  <a:schemeClr val="lt1"/>
                </a:solidFill>
                <a:latin typeface="+mn-lt"/>
                <a:ea typeface="+mn-ea"/>
                <a:cs typeface="+mn-cs"/>
              </a:defRPr>
            </a:lvl3pPr>
            <a:lvl4pPr marL="1600200" indent="-228600" algn="l" rtl="0" fontAlgn="base">
              <a:spcBef>
                <a:spcPct val="20000"/>
              </a:spcBef>
              <a:spcAft>
                <a:spcPct val="0"/>
              </a:spcAft>
              <a:buClr>
                <a:srgbClr val="0091CA"/>
              </a:buClr>
              <a:buFont typeface="Wingdings" pitchFamily="2" charset="2"/>
              <a:buChar char="§"/>
              <a:defRPr>
                <a:solidFill>
                  <a:schemeClr val="lt1"/>
                </a:solidFill>
                <a:latin typeface="+mn-lt"/>
                <a:ea typeface="+mn-ea"/>
                <a:cs typeface="+mn-cs"/>
              </a:defRPr>
            </a:lvl4pPr>
            <a:lvl5pPr marL="2057400" indent="-228600" algn="l" rtl="0" fontAlgn="base">
              <a:spcBef>
                <a:spcPct val="20000"/>
              </a:spcBef>
              <a:spcAft>
                <a:spcPct val="0"/>
              </a:spcAft>
              <a:buClr>
                <a:srgbClr val="99CCFF"/>
              </a:buClr>
              <a:buSzPct val="80000"/>
              <a:buFont typeface="Wingdings" pitchFamily="2" charset="2"/>
              <a:buChar char="§"/>
              <a:defRPr>
                <a:solidFill>
                  <a:schemeClr val="lt1"/>
                </a:solidFill>
                <a:latin typeface="+mn-lt"/>
                <a:ea typeface="+mn-ea"/>
                <a:cs typeface="+mn-cs"/>
              </a:defRPr>
            </a:lvl5pPr>
            <a:lvl6pPr marL="2514600" indent="-228600" algn="l" rtl="0" fontAlgn="base">
              <a:spcBef>
                <a:spcPct val="20000"/>
              </a:spcBef>
              <a:spcAft>
                <a:spcPct val="0"/>
              </a:spcAft>
              <a:buClr>
                <a:srgbClr val="99CCFF"/>
              </a:buClr>
              <a:buSzPct val="80000"/>
              <a:buFont typeface="Wingdings" pitchFamily="2" charset="2"/>
              <a:buChar char="§"/>
              <a:defRPr>
                <a:solidFill>
                  <a:schemeClr val="lt1"/>
                </a:solidFill>
                <a:latin typeface="+mn-lt"/>
                <a:ea typeface="+mn-ea"/>
                <a:cs typeface="+mn-cs"/>
              </a:defRPr>
            </a:lvl6pPr>
            <a:lvl7pPr marL="2971800" indent="-228600" algn="l" rtl="0" fontAlgn="base">
              <a:spcBef>
                <a:spcPct val="20000"/>
              </a:spcBef>
              <a:spcAft>
                <a:spcPct val="0"/>
              </a:spcAft>
              <a:buClr>
                <a:srgbClr val="99CCFF"/>
              </a:buClr>
              <a:buSzPct val="80000"/>
              <a:buFont typeface="Wingdings" pitchFamily="2" charset="2"/>
              <a:buChar char="§"/>
              <a:defRPr>
                <a:solidFill>
                  <a:schemeClr val="lt1"/>
                </a:solidFill>
                <a:latin typeface="+mn-lt"/>
                <a:ea typeface="+mn-ea"/>
                <a:cs typeface="+mn-cs"/>
              </a:defRPr>
            </a:lvl7pPr>
            <a:lvl8pPr marL="3429000" indent="-228600" algn="l" rtl="0" fontAlgn="base">
              <a:spcBef>
                <a:spcPct val="20000"/>
              </a:spcBef>
              <a:spcAft>
                <a:spcPct val="0"/>
              </a:spcAft>
              <a:buClr>
                <a:srgbClr val="99CCFF"/>
              </a:buClr>
              <a:buSzPct val="80000"/>
              <a:buFont typeface="Wingdings" pitchFamily="2" charset="2"/>
              <a:buChar char="§"/>
              <a:defRPr>
                <a:solidFill>
                  <a:schemeClr val="lt1"/>
                </a:solidFill>
                <a:latin typeface="+mn-lt"/>
                <a:ea typeface="+mn-ea"/>
                <a:cs typeface="+mn-cs"/>
              </a:defRPr>
            </a:lvl8pPr>
            <a:lvl9pPr marL="3886200" indent="-228600" algn="l" rtl="0" fontAlgn="base">
              <a:spcBef>
                <a:spcPct val="20000"/>
              </a:spcBef>
              <a:spcAft>
                <a:spcPct val="0"/>
              </a:spcAft>
              <a:buClr>
                <a:srgbClr val="99CCFF"/>
              </a:buClr>
              <a:buSzPct val="80000"/>
              <a:buFont typeface="Wingdings" pitchFamily="2" charset="2"/>
              <a:buChar char="§"/>
              <a:defRPr>
                <a:solidFill>
                  <a:schemeClr val="lt1"/>
                </a:solidFill>
                <a:latin typeface="+mn-lt"/>
                <a:ea typeface="+mn-ea"/>
                <a:cs typeface="+mn-cs"/>
              </a:defRPr>
            </a:lvl9pPr>
          </a:lstStyle>
          <a:p>
            <a:pPr marL="0" indent="0">
              <a:buFont typeface="Wingdings" pitchFamily="2" charset="2"/>
              <a:buNone/>
            </a:pPr>
            <a:r>
              <a:rPr lang="en-GB" sz="1800" b="1" kern="0" dirty="0" smtClean="0">
                <a:solidFill>
                  <a:schemeClr val="tx1"/>
                </a:solidFill>
                <a:latin typeface="Calibri" panose="020F0502020204030204" pitchFamily="34" charset="0"/>
              </a:rPr>
              <a:t>O</a:t>
            </a:r>
            <a:r>
              <a:rPr lang="et-EE" sz="1800" b="1" kern="0" dirty="0" smtClean="0">
                <a:solidFill>
                  <a:schemeClr val="tx1"/>
                </a:solidFill>
                <a:latin typeface="Calibri" panose="020F0502020204030204" pitchFamily="34" charset="0"/>
              </a:rPr>
              <a:t>BJECTIVES</a:t>
            </a:r>
            <a:endParaRPr lang="et-EE" sz="1800" b="1" kern="0" dirty="0" smtClean="0">
              <a:solidFill>
                <a:schemeClr val="tx1"/>
              </a:solidFill>
              <a:latin typeface="Calibri Light" panose="020F0302020204030204" pitchFamily="34" charset="0"/>
            </a:endParaRPr>
          </a:p>
          <a:p>
            <a:pPr algn="just"/>
            <a:r>
              <a:rPr lang="en-GB" sz="1600" dirty="0" smtClean="0">
                <a:solidFill>
                  <a:schemeClr val="tx1"/>
                </a:solidFill>
                <a:latin typeface="Calibri" panose="020F0502020204030204" pitchFamily="34" charset="0"/>
              </a:rPr>
              <a:t>Development </a:t>
            </a:r>
            <a:r>
              <a:rPr lang="en-GB" sz="1600" dirty="0">
                <a:solidFill>
                  <a:schemeClr val="tx1"/>
                </a:solidFill>
                <a:latin typeface="Calibri" panose="020F0502020204030204" pitchFamily="34" charset="0"/>
              </a:rPr>
              <a:t>of approach control procedures </a:t>
            </a:r>
            <a:r>
              <a:rPr lang="et-EE" sz="1600" dirty="0" smtClean="0">
                <a:solidFill>
                  <a:schemeClr val="tx1"/>
                </a:solidFill>
                <a:latin typeface="Calibri" panose="020F0502020204030204" pitchFamily="34" charset="0"/>
              </a:rPr>
              <a:t>and </a:t>
            </a:r>
            <a:r>
              <a:rPr lang="en-GB" sz="1600" dirty="0" smtClean="0">
                <a:solidFill>
                  <a:schemeClr val="tx1"/>
                </a:solidFill>
                <a:latin typeface="Calibri" panose="020F0502020204030204" pitchFamily="34" charset="0"/>
              </a:rPr>
              <a:t>service for </a:t>
            </a:r>
            <a:r>
              <a:rPr lang="et-EE" sz="1600" dirty="0" smtClean="0">
                <a:solidFill>
                  <a:schemeClr val="tx1"/>
                </a:solidFill>
                <a:latin typeface="Calibri" panose="020F0502020204030204" pitchFamily="34" charset="0"/>
              </a:rPr>
              <a:t>Ämari</a:t>
            </a:r>
            <a:r>
              <a:rPr lang="en-GB" sz="1600" dirty="0" smtClean="0">
                <a:solidFill>
                  <a:schemeClr val="tx1"/>
                </a:solidFill>
                <a:latin typeface="Calibri" panose="020F0502020204030204" pitchFamily="34" charset="0"/>
              </a:rPr>
              <a:t> aerodrome.</a:t>
            </a:r>
          </a:p>
          <a:p>
            <a:pPr algn="just"/>
            <a:r>
              <a:rPr lang="en-GB" sz="1600" dirty="0" smtClean="0">
                <a:solidFill>
                  <a:schemeClr val="tx1"/>
                </a:solidFill>
                <a:latin typeface="Calibri" panose="020F0502020204030204" pitchFamily="34" charset="0"/>
              </a:rPr>
              <a:t>As an outcome of the project a portion of controlled airspace around </a:t>
            </a:r>
            <a:r>
              <a:rPr lang="et-EE" sz="1600" dirty="0" smtClean="0">
                <a:solidFill>
                  <a:schemeClr val="tx1"/>
                </a:solidFill>
                <a:latin typeface="Calibri" panose="020F0502020204030204" pitchFamily="34" charset="0"/>
              </a:rPr>
              <a:t>Ämari </a:t>
            </a:r>
            <a:r>
              <a:rPr lang="en-GB" sz="1600" dirty="0" smtClean="0">
                <a:solidFill>
                  <a:schemeClr val="tx1"/>
                </a:solidFill>
                <a:latin typeface="Calibri" panose="020F0502020204030204" pitchFamily="34" charset="0"/>
              </a:rPr>
              <a:t>aerodrome (Control Zone) was established, Tallinn TMA was expanded in order to ensure safe manoeuvres for departing and arriving aircraft till their  reaching</a:t>
            </a:r>
            <a:r>
              <a:rPr lang="et-EE" sz="1600" dirty="0" smtClean="0">
                <a:solidFill>
                  <a:schemeClr val="tx1"/>
                </a:solidFill>
                <a:latin typeface="Calibri" panose="020F0502020204030204" pitchFamily="34" charset="0"/>
              </a:rPr>
              <a:t> </a:t>
            </a:r>
            <a:r>
              <a:rPr lang="en-GB" sz="1600" dirty="0" smtClean="0">
                <a:solidFill>
                  <a:schemeClr val="tx1"/>
                </a:solidFill>
                <a:latin typeface="Calibri" panose="020F0502020204030204" pitchFamily="34" charset="0"/>
              </a:rPr>
              <a:t> </a:t>
            </a:r>
            <a:r>
              <a:rPr lang="en-GB" sz="1600" dirty="0" err="1" smtClean="0">
                <a:solidFill>
                  <a:schemeClr val="tx1"/>
                </a:solidFill>
                <a:latin typeface="Calibri" panose="020F0502020204030204" pitchFamily="34" charset="0"/>
              </a:rPr>
              <a:t>en</a:t>
            </a:r>
            <a:r>
              <a:rPr lang="en-GB" sz="1600" dirty="0" smtClean="0">
                <a:solidFill>
                  <a:schemeClr val="tx1"/>
                </a:solidFill>
                <a:latin typeface="Calibri" panose="020F0502020204030204" pitchFamily="34" charset="0"/>
              </a:rPr>
              <a:t>-route phase/landing. </a:t>
            </a:r>
          </a:p>
          <a:p>
            <a:r>
              <a:rPr lang="en-GB" sz="1600" dirty="0" smtClean="0">
                <a:solidFill>
                  <a:schemeClr val="tx1"/>
                </a:solidFill>
                <a:latin typeface="Calibri" panose="020F0502020204030204" pitchFamily="34" charset="0"/>
              </a:rPr>
              <a:t>In parallel we  implemented 3NM lateral separation minima within Tallinn TMA</a:t>
            </a:r>
          </a:p>
          <a:p>
            <a:pPr marL="0" indent="0" algn="ctr">
              <a:buFont typeface="Wingdings" pitchFamily="2" charset="2"/>
              <a:buNone/>
            </a:pPr>
            <a:endParaRPr lang="en-GB" sz="1200" kern="0" dirty="0" smtClean="0">
              <a:solidFill>
                <a:schemeClr val="tx1"/>
              </a:solidFill>
              <a:latin typeface="Calibri Light" panose="020F0302020204030204" pitchFamily="34" charset="0"/>
            </a:endParaRPr>
          </a:p>
          <a:p>
            <a:pPr marL="0" indent="0" algn="ctr">
              <a:buFont typeface="Wingdings" pitchFamily="2" charset="2"/>
              <a:buNone/>
            </a:pPr>
            <a:r>
              <a:rPr lang="et-EE" sz="1200" kern="0" dirty="0" smtClean="0">
                <a:solidFill>
                  <a:schemeClr val="tx1"/>
                </a:solidFill>
                <a:latin typeface="Calibri Light" panose="020F0302020204030204" pitchFamily="34" charset="0"/>
              </a:rPr>
              <a:t> </a:t>
            </a:r>
            <a:endParaRPr lang="en-GB" sz="1200" kern="0" dirty="0">
              <a:solidFill>
                <a:schemeClr val="tx1"/>
              </a:solidFill>
              <a:latin typeface="Calibri Light" panose="020F0302020204030204" pitchFamily="34" charset="0"/>
            </a:endParaRPr>
          </a:p>
        </p:txBody>
      </p:sp>
      <p:sp>
        <p:nvSpPr>
          <p:cNvPr id="14" name="Text Placeholder 10"/>
          <p:cNvSpPr txBox="1">
            <a:spLocks/>
          </p:cNvSpPr>
          <p:nvPr/>
        </p:nvSpPr>
        <p:spPr bwMode="auto">
          <a:xfrm>
            <a:off x="4788024" y="1124744"/>
            <a:ext cx="3600400" cy="5184576"/>
          </a:xfrm>
          <a:prstGeom prst="roundRect">
            <a:avLst/>
          </a:prstGeom>
          <a:solidFill>
            <a:schemeClr val="bg1"/>
          </a:solidFill>
          <a:ln w="28575" cap="flat" cmpd="sng" algn="ctr">
            <a:solidFill>
              <a:srgbClr val="0091CA"/>
            </a:solidFill>
            <a:prstDash val="solid"/>
          </a:ln>
          <a:effectLst>
            <a:outerShdw blurRad="50800" dist="50800" dir="5400000" algn="ctr" rotWithShape="0">
              <a:schemeClr val="bg1"/>
            </a:outerShdw>
          </a:effectLst>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lvl1pPr marL="342900" indent="-342900" algn="l" rtl="0" fontAlgn="base">
              <a:spcBef>
                <a:spcPct val="20000"/>
              </a:spcBef>
              <a:spcAft>
                <a:spcPct val="0"/>
              </a:spcAft>
              <a:buClr>
                <a:srgbClr val="99CCFF"/>
              </a:buClr>
              <a:buSzPct val="75000"/>
              <a:buFont typeface="Wingdings" pitchFamily="2" charset="2"/>
              <a:buChar char="p"/>
              <a:defRPr sz="2200">
                <a:solidFill>
                  <a:schemeClr val="lt1"/>
                </a:solidFill>
                <a:latin typeface="+mn-lt"/>
                <a:ea typeface="+mn-ea"/>
                <a:cs typeface="+mn-cs"/>
              </a:defRPr>
            </a:lvl1pPr>
            <a:lvl2pPr marL="742950" indent="-285750" algn="l" rtl="0" fontAlgn="base">
              <a:spcBef>
                <a:spcPct val="20000"/>
              </a:spcBef>
              <a:spcAft>
                <a:spcPct val="0"/>
              </a:spcAft>
              <a:buClr>
                <a:srgbClr val="0091CA"/>
              </a:buClr>
              <a:buSzPct val="75000"/>
              <a:buFont typeface="Wingdings" pitchFamily="2" charset="2"/>
              <a:buChar char="n"/>
              <a:defRPr sz="2000">
                <a:solidFill>
                  <a:schemeClr val="lt1"/>
                </a:solidFill>
                <a:latin typeface="+mn-lt"/>
                <a:ea typeface="+mn-ea"/>
                <a:cs typeface="+mn-cs"/>
              </a:defRPr>
            </a:lvl2pPr>
            <a:lvl3pPr marL="1143000" indent="-228600" algn="l" rtl="0" fontAlgn="base">
              <a:spcBef>
                <a:spcPct val="20000"/>
              </a:spcBef>
              <a:spcAft>
                <a:spcPct val="0"/>
              </a:spcAft>
              <a:buClr>
                <a:srgbClr val="99CCFF"/>
              </a:buClr>
              <a:buSzPct val="65000"/>
              <a:buFont typeface="Wingdings" pitchFamily="2" charset="2"/>
              <a:buChar char="p"/>
              <a:defRPr>
                <a:solidFill>
                  <a:schemeClr val="lt1"/>
                </a:solidFill>
                <a:latin typeface="+mn-lt"/>
                <a:ea typeface="+mn-ea"/>
                <a:cs typeface="+mn-cs"/>
              </a:defRPr>
            </a:lvl3pPr>
            <a:lvl4pPr marL="1600200" indent="-228600" algn="l" rtl="0" fontAlgn="base">
              <a:spcBef>
                <a:spcPct val="20000"/>
              </a:spcBef>
              <a:spcAft>
                <a:spcPct val="0"/>
              </a:spcAft>
              <a:buClr>
                <a:srgbClr val="0091CA"/>
              </a:buClr>
              <a:buFont typeface="Wingdings" pitchFamily="2" charset="2"/>
              <a:buChar char="§"/>
              <a:defRPr>
                <a:solidFill>
                  <a:schemeClr val="lt1"/>
                </a:solidFill>
                <a:latin typeface="+mn-lt"/>
                <a:ea typeface="+mn-ea"/>
                <a:cs typeface="+mn-cs"/>
              </a:defRPr>
            </a:lvl4pPr>
            <a:lvl5pPr marL="2057400" indent="-228600" algn="l" rtl="0" fontAlgn="base">
              <a:spcBef>
                <a:spcPct val="20000"/>
              </a:spcBef>
              <a:spcAft>
                <a:spcPct val="0"/>
              </a:spcAft>
              <a:buClr>
                <a:srgbClr val="99CCFF"/>
              </a:buClr>
              <a:buSzPct val="80000"/>
              <a:buFont typeface="Wingdings" pitchFamily="2" charset="2"/>
              <a:buChar char="§"/>
              <a:defRPr>
                <a:solidFill>
                  <a:schemeClr val="lt1"/>
                </a:solidFill>
                <a:latin typeface="+mn-lt"/>
                <a:ea typeface="+mn-ea"/>
                <a:cs typeface="+mn-cs"/>
              </a:defRPr>
            </a:lvl5pPr>
            <a:lvl6pPr marL="2514600" indent="-228600" algn="l" rtl="0" fontAlgn="base">
              <a:spcBef>
                <a:spcPct val="20000"/>
              </a:spcBef>
              <a:spcAft>
                <a:spcPct val="0"/>
              </a:spcAft>
              <a:buClr>
                <a:srgbClr val="99CCFF"/>
              </a:buClr>
              <a:buSzPct val="80000"/>
              <a:buFont typeface="Wingdings" pitchFamily="2" charset="2"/>
              <a:buChar char="§"/>
              <a:defRPr>
                <a:solidFill>
                  <a:schemeClr val="lt1"/>
                </a:solidFill>
                <a:latin typeface="+mn-lt"/>
                <a:ea typeface="+mn-ea"/>
                <a:cs typeface="+mn-cs"/>
              </a:defRPr>
            </a:lvl6pPr>
            <a:lvl7pPr marL="2971800" indent="-228600" algn="l" rtl="0" fontAlgn="base">
              <a:spcBef>
                <a:spcPct val="20000"/>
              </a:spcBef>
              <a:spcAft>
                <a:spcPct val="0"/>
              </a:spcAft>
              <a:buClr>
                <a:srgbClr val="99CCFF"/>
              </a:buClr>
              <a:buSzPct val="80000"/>
              <a:buFont typeface="Wingdings" pitchFamily="2" charset="2"/>
              <a:buChar char="§"/>
              <a:defRPr>
                <a:solidFill>
                  <a:schemeClr val="lt1"/>
                </a:solidFill>
                <a:latin typeface="+mn-lt"/>
                <a:ea typeface="+mn-ea"/>
                <a:cs typeface="+mn-cs"/>
              </a:defRPr>
            </a:lvl7pPr>
            <a:lvl8pPr marL="3429000" indent="-228600" algn="l" rtl="0" fontAlgn="base">
              <a:spcBef>
                <a:spcPct val="20000"/>
              </a:spcBef>
              <a:spcAft>
                <a:spcPct val="0"/>
              </a:spcAft>
              <a:buClr>
                <a:srgbClr val="99CCFF"/>
              </a:buClr>
              <a:buSzPct val="80000"/>
              <a:buFont typeface="Wingdings" pitchFamily="2" charset="2"/>
              <a:buChar char="§"/>
              <a:defRPr>
                <a:solidFill>
                  <a:schemeClr val="lt1"/>
                </a:solidFill>
                <a:latin typeface="+mn-lt"/>
                <a:ea typeface="+mn-ea"/>
                <a:cs typeface="+mn-cs"/>
              </a:defRPr>
            </a:lvl8pPr>
            <a:lvl9pPr marL="3886200" indent="-228600" algn="l" rtl="0" fontAlgn="base">
              <a:spcBef>
                <a:spcPct val="20000"/>
              </a:spcBef>
              <a:spcAft>
                <a:spcPct val="0"/>
              </a:spcAft>
              <a:buClr>
                <a:srgbClr val="99CCFF"/>
              </a:buClr>
              <a:buSzPct val="80000"/>
              <a:buFont typeface="Wingdings" pitchFamily="2" charset="2"/>
              <a:buChar char="§"/>
              <a:defRPr>
                <a:solidFill>
                  <a:schemeClr val="lt1"/>
                </a:solidFill>
                <a:latin typeface="+mn-lt"/>
                <a:ea typeface="+mn-ea"/>
                <a:cs typeface="+mn-cs"/>
              </a:defRPr>
            </a:lvl9pPr>
          </a:lstStyle>
          <a:p>
            <a:pPr marL="0" indent="0">
              <a:buFont typeface="Wingdings" pitchFamily="2" charset="2"/>
              <a:buNone/>
            </a:pPr>
            <a:r>
              <a:rPr lang="et-EE" sz="1800" b="1" kern="0" dirty="0" smtClean="0">
                <a:solidFill>
                  <a:schemeClr val="tx1"/>
                </a:solidFill>
                <a:latin typeface="Calibri" panose="020F0502020204030204" pitchFamily="34" charset="0"/>
              </a:rPr>
              <a:t>BENEFITS FOR FUTURE</a:t>
            </a:r>
          </a:p>
          <a:p>
            <a:pPr marL="0" indent="0">
              <a:buNone/>
            </a:pPr>
            <a:endParaRPr lang="et-EE" sz="1400" dirty="0" smtClean="0">
              <a:solidFill>
                <a:schemeClr val="tx1"/>
              </a:solidFill>
              <a:latin typeface="Calibri Light" panose="020F0302020204030204" pitchFamily="34" charset="0"/>
            </a:endParaRPr>
          </a:p>
          <a:p>
            <a:pPr algn="just"/>
            <a:r>
              <a:rPr lang="et-EE" sz="1600" dirty="0">
                <a:solidFill>
                  <a:schemeClr val="tx1"/>
                </a:solidFill>
                <a:latin typeface="Calibri" panose="020F0502020204030204" pitchFamily="34" charset="0"/>
              </a:rPr>
              <a:t>T</a:t>
            </a:r>
            <a:r>
              <a:rPr lang="en-GB" sz="1600" dirty="0" smtClean="0">
                <a:solidFill>
                  <a:schemeClr val="tx1"/>
                </a:solidFill>
                <a:latin typeface="Calibri" panose="020F0502020204030204" pitchFamily="34" charset="0"/>
              </a:rPr>
              <a:t>he </a:t>
            </a:r>
            <a:r>
              <a:rPr lang="en-GB" sz="1600" dirty="0">
                <a:solidFill>
                  <a:schemeClr val="tx1"/>
                </a:solidFill>
                <a:latin typeface="Calibri" panose="020F0502020204030204" pitchFamily="34" charset="0"/>
              </a:rPr>
              <a:t>activities within the project framework during two years helped improve:</a:t>
            </a:r>
            <a:endParaRPr lang="et-EE" sz="1600" dirty="0">
              <a:solidFill>
                <a:schemeClr val="tx1"/>
              </a:solidFill>
              <a:latin typeface="Calibri" panose="020F0502020204030204" pitchFamily="34" charset="0"/>
            </a:endParaRPr>
          </a:p>
          <a:p>
            <a:pPr lvl="1" algn="just"/>
            <a:r>
              <a:rPr lang="en-GB" sz="1600" dirty="0">
                <a:solidFill>
                  <a:schemeClr val="tx1"/>
                </a:solidFill>
                <a:latin typeface="Calibri" panose="020F0502020204030204" pitchFamily="34" charset="0"/>
              </a:rPr>
              <a:t>the </a:t>
            </a:r>
            <a:r>
              <a:rPr lang="en-GB" sz="1600" dirty="0" smtClean="0">
                <a:solidFill>
                  <a:schemeClr val="tx1"/>
                </a:solidFill>
                <a:latin typeface="Calibri" panose="020F0502020204030204" pitchFamily="34" charset="0"/>
              </a:rPr>
              <a:t>enhanced civil-military cooperation</a:t>
            </a:r>
            <a:r>
              <a:rPr lang="en-GB" sz="1600" dirty="0">
                <a:solidFill>
                  <a:schemeClr val="tx1"/>
                </a:solidFill>
                <a:latin typeface="Calibri" panose="020F0502020204030204" pitchFamily="34" charset="0"/>
              </a:rPr>
              <a:t>,</a:t>
            </a:r>
            <a:endParaRPr lang="et-EE" sz="1600" dirty="0">
              <a:solidFill>
                <a:schemeClr val="tx1"/>
              </a:solidFill>
              <a:latin typeface="Calibri" panose="020F0502020204030204" pitchFamily="34" charset="0"/>
            </a:endParaRPr>
          </a:p>
          <a:p>
            <a:pPr lvl="1"/>
            <a:r>
              <a:rPr lang="en-GB" sz="1600" dirty="0" smtClean="0">
                <a:solidFill>
                  <a:schemeClr val="tx1"/>
                </a:solidFill>
                <a:latin typeface="Calibri" panose="020F0502020204030204" pitchFamily="34" charset="0"/>
              </a:rPr>
              <a:t>Efficient</a:t>
            </a:r>
            <a:r>
              <a:rPr lang="et-EE" sz="1600" dirty="0" smtClean="0">
                <a:solidFill>
                  <a:schemeClr val="tx1"/>
                </a:solidFill>
                <a:latin typeface="Calibri" panose="020F0502020204030204" pitchFamily="34" charset="0"/>
              </a:rPr>
              <a:t> </a:t>
            </a:r>
            <a:r>
              <a:rPr lang="en-GB" sz="1600" dirty="0" smtClean="0">
                <a:solidFill>
                  <a:schemeClr val="tx1"/>
                </a:solidFill>
                <a:latin typeface="Calibri" panose="020F0502020204030204" pitchFamily="34" charset="0"/>
              </a:rPr>
              <a:t>use </a:t>
            </a:r>
            <a:r>
              <a:rPr lang="en-GB" sz="1600" dirty="0">
                <a:solidFill>
                  <a:schemeClr val="tx1"/>
                </a:solidFill>
                <a:latin typeface="Calibri" panose="020F0502020204030204" pitchFamily="34" charset="0"/>
              </a:rPr>
              <a:t>of Estonian airspace</a:t>
            </a:r>
            <a:r>
              <a:rPr lang="en-GB" sz="1600" dirty="0" smtClean="0">
                <a:solidFill>
                  <a:schemeClr val="tx1"/>
                </a:solidFill>
                <a:latin typeface="Calibri" panose="020F0502020204030204" pitchFamily="34" charset="0"/>
              </a:rPr>
              <a:t>,</a:t>
            </a:r>
            <a:r>
              <a:rPr lang="et-EE" sz="1600" dirty="0" smtClean="0">
                <a:solidFill>
                  <a:schemeClr val="tx1"/>
                </a:solidFill>
                <a:latin typeface="Calibri" panose="020F0502020204030204" pitchFamily="34" charset="0"/>
              </a:rPr>
              <a:t> </a:t>
            </a:r>
            <a:r>
              <a:rPr lang="en-GB" sz="1600" dirty="0" smtClean="0">
                <a:solidFill>
                  <a:schemeClr val="tx1"/>
                </a:solidFill>
                <a:latin typeface="Calibri" panose="020F0502020204030204" pitchFamily="34" charset="0"/>
              </a:rPr>
              <a:t>and incorporated traffic </a:t>
            </a:r>
            <a:r>
              <a:rPr lang="et-EE" sz="1600" dirty="0" smtClean="0">
                <a:solidFill>
                  <a:schemeClr val="tx1"/>
                </a:solidFill>
                <a:latin typeface="Calibri" panose="020F0502020204030204" pitchFamily="34" charset="0"/>
              </a:rPr>
              <a:t> </a:t>
            </a:r>
            <a:r>
              <a:rPr lang="en-GB" sz="1600" dirty="0" smtClean="0">
                <a:solidFill>
                  <a:schemeClr val="tx1"/>
                </a:solidFill>
                <a:latin typeface="Calibri" panose="020F0502020204030204" pitchFamily="34" charset="0"/>
              </a:rPr>
              <a:t>from </a:t>
            </a:r>
            <a:r>
              <a:rPr lang="et-EE" sz="1600" dirty="0" smtClean="0">
                <a:solidFill>
                  <a:schemeClr val="tx1"/>
                </a:solidFill>
                <a:latin typeface="Calibri" panose="020F0502020204030204" pitchFamily="34" charset="0"/>
              </a:rPr>
              <a:t>Ämari</a:t>
            </a:r>
            <a:r>
              <a:rPr lang="en-GB" sz="1600" dirty="0" smtClean="0">
                <a:solidFill>
                  <a:schemeClr val="tx1"/>
                </a:solidFill>
                <a:latin typeface="Calibri" panose="020F0502020204030204" pitchFamily="34" charset="0"/>
              </a:rPr>
              <a:t> </a:t>
            </a:r>
            <a:r>
              <a:rPr lang="en-GB" sz="1600" dirty="0">
                <a:solidFill>
                  <a:schemeClr val="tx1"/>
                </a:solidFill>
                <a:latin typeface="Calibri" panose="020F0502020204030204" pitchFamily="34" charset="0"/>
              </a:rPr>
              <a:t>aerodrome </a:t>
            </a:r>
            <a:r>
              <a:rPr lang="en-GB" sz="1600" dirty="0" smtClean="0">
                <a:solidFill>
                  <a:schemeClr val="tx1"/>
                </a:solidFill>
                <a:latin typeface="Calibri" panose="020F0502020204030204" pitchFamily="34" charset="0"/>
              </a:rPr>
              <a:t>to the overall flight</a:t>
            </a:r>
            <a:r>
              <a:rPr lang="et-EE" sz="1600" dirty="0" smtClean="0">
                <a:solidFill>
                  <a:schemeClr val="tx1"/>
                </a:solidFill>
                <a:latin typeface="Calibri" panose="020F0502020204030204" pitchFamily="34" charset="0"/>
              </a:rPr>
              <a:t> </a:t>
            </a:r>
            <a:r>
              <a:rPr lang="en-GB" sz="1600" dirty="0" smtClean="0">
                <a:solidFill>
                  <a:schemeClr val="tx1"/>
                </a:solidFill>
                <a:latin typeface="Calibri" panose="020F0502020204030204" pitchFamily="34" charset="0"/>
              </a:rPr>
              <a:t>operations</a:t>
            </a:r>
            <a:r>
              <a:rPr lang="et-EE" sz="1600" dirty="0" smtClean="0">
                <a:solidFill>
                  <a:schemeClr val="tx1"/>
                </a:solidFill>
                <a:latin typeface="Calibri" panose="020F0502020204030204" pitchFamily="34" charset="0"/>
              </a:rPr>
              <a:t>.</a:t>
            </a:r>
            <a:r>
              <a:rPr lang="en-GB" sz="1600" dirty="0" smtClean="0">
                <a:solidFill>
                  <a:schemeClr val="tx1"/>
                </a:solidFill>
                <a:latin typeface="Calibri" panose="020F0502020204030204" pitchFamily="34" charset="0"/>
              </a:rPr>
              <a:t> </a:t>
            </a:r>
            <a:r>
              <a:rPr lang="en-GB" sz="1600" dirty="0"/>
              <a:t>operations</a:t>
            </a:r>
            <a:r>
              <a:rPr lang="en-GB" dirty="0"/>
              <a:t>.</a:t>
            </a:r>
            <a:endParaRPr lang="et-EE" dirty="0"/>
          </a:p>
          <a:p>
            <a:endParaRPr lang="en-GB" sz="1200" kern="0" dirty="0" smtClean="0">
              <a:solidFill>
                <a:schemeClr val="tx1"/>
              </a:solidFill>
              <a:latin typeface="Calibri Light" panose="020F0302020204030204" pitchFamily="34" charset="0"/>
            </a:endParaRPr>
          </a:p>
          <a:p>
            <a:pPr marL="0" indent="0" algn="ctr">
              <a:buFont typeface="Wingdings" pitchFamily="2" charset="2"/>
              <a:buNone/>
            </a:pPr>
            <a:endParaRPr lang="en-GB" sz="1200" kern="0" dirty="0" smtClean="0">
              <a:solidFill>
                <a:schemeClr val="tx1"/>
              </a:solidFill>
              <a:latin typeface="Calibri Light" panose="020F0302020204030204" pitchFamily="34" charset="0"/>
            </a:endParaRPr>
          </a:p>
          <a:p>
            <a:pPr marL="0" indent="0" algn="ctr">
              <a:buFont typeface="Wingdings" pitchFamily="2" charset="2"/>
              <a:buNone/>
            </a:pPr>
            <a:endParaRPr lang="en-GB" sz="1200" kern="0" dirty="0">
              <a:solidFill>
                <a:schemeClr val="tx1"/>
              </a:solidFill>
              <a:latin typeface="Calibri Light" panose="020F0302020204030204" pitchFamily="34" charset="0"/>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68044" y="4656294"/>
            <a:ext cx="3276364" cy="1437002"/>
          </a:xfrm>
          <a:prstGeom prst="rect">
            <a:avLst/>
          </a:prstGeom>
        </p:spPr>
      </p:pic>
    </p:spTree>
    <p:extLst>
      <p:ext uri="{BB962C8B-B14F-4D97-AF65-F5344CB8AC3E}">
        <p14:creationId xmlns:p14="http://schemas.microsoft.com/office/powerpoint/2010/main" val="4272759473"/>
      </p:ext>
    </p:extLst>
  </p:cSld>
  <p:clrMapOvr>
    <a:masterClrMapping/>
  </p:clrMapOvr>
  <p:transition advTm="2066"/>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1">
                    <a:lumMod val="50000"/>
                  </a:schemeClr>
                </a:solidFill>
              </a:rPr>
              <a:t>Roadmap </a:t>
            </a:r>
            <a:r>
              <a:rPr lang="en-GB" b="1" dirty="0" smtClean="0"/>
              <a:t>and activities results</a:t>
            </a:r>
            <a:endParaRPr lang="en-GB" b="1"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76030713"/>
              </p:ext>
            </p:extLst>
          </p:nvPr>
        </p:nvGraphicFramePr>
        <p:xfrm>
          <a:off x="395536" y="1052736"/>
          <a:ext cx="8496944" cy="52562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fld id="{5C8714F5-E85C-48F8-BFEB-A4FE55A3B6EE}" type="datetime1">
              <a:rPr lang="et-EE" smtClean="0"/>
              <a:t>11.11.2015</a:t>
            </a:fld>
            <a:endParaRPr lang="en-US" dirty="0"/>
          </a:p>
        </p:txBody>
      </p:sp>
      <p:sp>
        <p:nvSpPr>
          <p:cNvPr id="5" name="Footer Placeholder 4"/>
          <p:cNvSpPr>
            <a:spLocks noGrp="1"/>
          </p:cNvSpPr>
          <p:nvPr>
            <p:ph type="ftr" sz="quarter" idx="11"/>
          </p:nvPr>
        </p:nvSpPr>
        <p:spPr/>
        <p:txBody>
          <a:bodyPr/>
          <a:lstStyle/>
          <a:p>
            <a:r>
              <a:rPr lang="et-EE" noProof="0" dirty="0" smtClean="0"/>
              <a:t>Eesti Lennundusseminar 2015</a:t>
            </a:r>
            <a:endParaRPr lang="et-EE" noProof="0" dirty="0"/>
          </a:p>
        </p:txBody>
      </p:sp>
      <p:sp>
        <p:nvSpPr>
          <p:cNvPr id="6" name="Slide Number Placeholder 5"/>
          <p:cNvSpPr>
            <a:spLocks noGrp="1"/>
          </p:cNvSpPr>
          <p:nvPr>
            <p:ph type="sldNum" sz="quarter" idx="12"/>
          </p:nvPr>
        </p:nvSpPr>
        <p:spPr/>
        <p:txBody>
          <a:bodyPr/>
          <a:lstStyle/>
          <a:p>
            <a:fld id="{72D0DE90-7834-4074-89F8-CDE2F747B76E}" type="slidenum">
              <a:rPr lang="en-US" smtClean="0"/>
              <a:pPr/>
              <a:t>5</a:t>
            </a:fld>
            <a:endParaRPr lang="en-US" dirty="0"/>
          </a:p>
        </p:txBody>
      </p:sp>
    </p:spTree>
    <p:extLst>
      <p:ext uri="{BB962C8B-B14F-4D97-AF65-F5344CB8AC3E}">
        <p14:creationId xmlns:p14="http://schemas.microsoft.com/office/powerpoint/2010/main" val="361955457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b="1" dirty="0" smtClean="0"/>
              <a:t>Meantime some facts and numbers</a:t>
            </a:r>
            <a:endParaRPr lang="en-GB" b="1" dirty="0"/>
          </a:p>
        </p:txBody>
      </p:sp>
      <p:sp>
        <p:nvSpPr>
          <p:cNvPr id="4" name="Date Placeholder 3"/>
          <p:cNvSpPr>
            <a:spLocks noGrp="1"/>
          </p:cNvSpPr>
          <p:nvPr>
            <p:ph type="dt" sz="half" idx="10"/>
          </p:nvPr>
        </p:nvSpPr>
        <p:spPr/>
        <p:txBody>
          <a:bodyPr/>
          <a:lstStyle/>
          <a:p>
            <a:fld id="{5C8714F5-E85C-48F8-BFEB-A4FE55A3B6EE}" type="datetime1">
              <a:rPr lang="et-EE" smtClean="0"/>
              <a:t>11.11.2015</a:t>
            </a:fld>
            <a:endParaRPr lang="en-US" dirty="0"/>
          </a:p>
        </p:txBody>
      </p:sp>
      <p:sp>
        <p:nvSpPr>
          <p:cNvPr id="5" name="Footer Placeholder 4"/>
          <p:cNvSpPr>
            <a:spLocks noGrp="1"/>
          </p:cNvSpPr>
          <p:nvPr>
            <p:ph type="ftr" sz="quarter" idx="11"/>
          </p:nvPr>
        </p:nvSpPr>
        <p:spPr/>
        <p:txBody>
          <a:bodyPr/>
          <a:lstStyle/>
          <a:p>
            <a:r>
              <a:rPr lang="et-EE" noProof="0" smtClean="0"/>
              <a:t>Eesti Lennundusseminar 2015</a:t>
            </a:r>
            <a:endParaRPr lang="et-EE" noProof="0" dirty="0"/>
          </a:p>
        </p:txBody>
      </p:sp>
      <p:sp>
        <p:nvSpPr>
          <p:cNvPr id="6" name="Slide Number Placeholder 5"/>
          <p:cNvSpPr>
            <a:spLocks noGrp="1"/>
          </p:cNvSpPr>
          <p:nvPr>
            <p:ph type="sldNum" sz="quarter" idx="12"/>
          </p:nvPr>
        </p:nvSpPr>
        <p:spPr/>
        <p:txBody>
          <a:bodyPr/>
          <a:lstStyle/>
          <a:p>
            <a:fld id="{72D0DE90-7834-4074-89F8-CDE2F747B76E}" type="slidenum">
              <a:rPr lang="en-US" smtClean="0"/>
              <a:pPr/>
              <a:t>6</a:t>
            </a:fld>
            <a:endParaRPr lang="en-US" dirty="0"/>
          </a:p>
        </p:txBody>
      </p:sp>
      <p:sp>
        <p:nvSpPr>
          <p:cNvPr id="3" name="Flowchart: Connector 2"/>
          <p:cNvSpPr/>
          <p:nvPr/>
        </p:nvSpPr>
        <p:spPr>
          <a:xfrm>
            <a:off x="6156176" y="2132856"/>
            <a:ext cx="1872208" cy="1775049"/>
          </a:xfrm>
          <a:prstGeom prst="flowChartConnector">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2"/>
                </a:solidFill>
              </a:rPr>
              <a:t>Approx.</a:t>
            </a:r>
            <a:r>
              <a:rPr lang="en-GB" dirty="0" smtClean="0">
                <a:solidFill>
                  <a:schemeClr val="tx2"/>
                </a:solidFill>
              </a:rPr>
              <a:t> </a:t>
            </a:r>
          </a:p>
          <a:p>
            <a:pPr algn="ctr"/>
            <a:r>
              <a:rPr lang="en-GB" sz="2400" b="1" dirty="0" smtClean="0">
                <a:solidFill>
                  <a:srgbClr val="FF0000"/>
                </a:solidFill>
              </a:rPr>
              <a:t>15 000</a:t>
            </a:r>
          </a:p>
          <a:p>
            <a:pPr algn="ctr"/>
            <a:r>
              <a:rPr lang="et-EE" sz="1400" dirty="0" smtClean="0">
                <a:solidFill>
                  <a:schemeClr val="tx2"/>
                </a:solidFill>
              </a:rPr>
              <a:t>man-</a:t>
            </a:r>
            <a:r>
              <a:rPr lang="en-GB" sz="1400" dirty="0" smtClean="0">
                <a:solidFill>
                  <a:schemeClr val="tx2"/>
                </a:solidFill>
              </a:rPr>
              <a:t>hours</a:t>
            </a:r>
          </a:p>
          <a:p>
            <a:pPr algn="ctr"/>
            <a:endParaRPr lang="en-GB" dirty="0"/>
          </a:p>
        </p:txBody>
      </p:sp>
      <p:sp>
        <p:nvSpPr>
          <p:cNvPr id="7" name="Flowchart: Connector 6"/>
          <p:cNvSpPr/>
          <p:nvPr/>
        </p:nvSpPr>
        <p:spPr>
          <a:xfrm>
            <a:off x="1857078" y="2067436"/>
            <a:ext cx="2627684" cy="258846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smtClean="0">
                <a:latin typeface="Calibri Light" panose="020F0302020204030204" pitchFamily="34" charset="0"/>
              </a:rPr>
              <a:t>All EANS departments were involved in the project: </a:t>
            </a:r>
            <a:endParaRPr lang="en-GB" sz="2000" b="1" dirty="0">
              <a:latin typeface="Calibri Light" panose="020F0302020204030204" pitchFamily="34" charset="0"/>
            </a:endParaRPr>
          </a:p>
        </p:txBody>
      </p:sp>
      <p:sp>
        <p:nvSpPr>
          <p:cNvPr id="10" name="Flowchart: Connector 9"/>
          <p:cNvSpPr/>
          <p:nvPr/>
        </p:nvSpPr>
        <p:spPr>
          <a:xfrm>
            <a:off x="7416316" y="1057239"/>
            <a:ext cx="1656184" cy="1584176"/>
          </a:xfrm>
          <a:prstGeom prst="flowChartConnector">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solidFill>
                  <a:srgbClr val="FF0000"/>
                </a:solidFill>
              </a:rPr>
              <a:t>19</a:t>
            </a:r>
            <a:r>
              <a:rPr lang="en-GB" b="1" dirty="0" smtClean="0">
                <a:solidFill>
                  <a:srgbClr val="FF0000"/>
                </a:solidFill>
              </a:rPr>
              <a:t> months </a:t>
            </a:r>
            <a:r>
              <a:rPr lang="en-GB" sz="1400" dirty="0" smtClean="0">
                <a:solidFill>
                  <a:schemeClr val="tx2"/>
                </a:solidFill>
              </a:rPr>
              <a:t>active preparation time</a:t>
            </a:r>
            <a:endParaRPr lang="en-GB" sz="1400" dirty="0">
              <a:solidFill>
                <a:schemeClr val="tx2"/>
              </a:solidFill>
            </a:endParaRPr>
          </a:p>
        </p:txBody>
      </p:sp>
      <p:sp>
        <p:nvSpPr>
          <p:cNvPr id="8" name="Rectangle 7"/>
          <p:cNvSpPr/>
          <p:nvPr/>
        </p:nvSpPr>
        <p:spPr>
          <a:xfrm>
            <a:off x="2483768" y="4725144"/>
            <a:ext cx="1475289" cy="1437643"/>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Development</a:t>
            </a:r>
            <a:r>
              <a:rPr lang="en-GB" sz="1200" dirty="0"/>
              <a:t>:</a:t>
            </a:r>
          </a:p>
          <a:p>
            <a:pPr marL="285750" indent="-285750" algn="ctr">
              <a:buFont typeface="Arial" panose="020B0604020202020204" pitchFamily="34" charset="0"/>
              <a:buChar char="•"/>
            </a:pPr>
            <a:r>
              <a:rPr lang="en-GB" sz="1200" dirty="0"/>
              <a:t>Project management</a:t>
            </a:r>
          </a:p>
          <a:p>
            <a:pPr marL="285750" indent="-285750" algn="ctr">
              <a:buFont typeface="Arial" panose="020B0604020202020204" pitchFamily="34" charset="0"/>
              <a:buChar char="•"/>
            </a:pPr>
            <a:r>
              <a:rPr lang="en-GB" sz="1200" dirty="0"/>
              <a:t>Basics for statistics and invoicing</a:t>
            </a:r>
          </a:p>
        </p:txBody>
      </p:sp>
      <p:sp>
        <p:nvSpPr>
          <p:cNvPr id="17" name="Rectangle 16"/>
          <p:cNvSpPr/>
          <p:nvPr/>
        </p:nvSpPr>
        <p:spPr>
          <a:xfrm>
            <a:off x="4283968" y="4149079"/>
            <a:ext cx="1366403" cy="1437643"/>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Finance</a:t>
            </a:r>
            <a:r>
              <a:rPr lang="en-GB" sz="1200" dirty="0"/>
              <a:t>:</a:t>
            </a:r>
          </a:p>
          <a:p>
            <a:pPr marL="285750" indent="-285750" algn="ctr">
              <a:buFont typeface="Arial" panose="020B0604020202020204" pitchFamily="34" charset="0"/>
              <a:buChar char="•"/>
            </a:pPr>
            <a:r>
              <a:rPr lang="en-GB" sz="1200" dirty="0"/>
              <a:t>Service pricelist</a:t>
            </a:r>
          </a:p>
        </p:txBody>
      </p:sp>
      <p:sp>
        <p:nvSpPr>
          <p:cNvPr id="18" name="Rectangle 17"/>
          <p:cNvSpPr/>
          <p:nvPr/>
        </p:nvSpPr>
        <p:spPr>
          <a:xfrm>
            <a:off x="4536422" y="2641415"/>
            <a:ext cx="1366403" cy="1437643"/>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b="1" dirty="0"/>
              <a:t>CNS/ATM</a:t>
            </a:r>
            <a:r>
              <a:rPr lang="et-EE" sz="1200" dirty="0" smtClean="0"/>
              <a:t>:</a:t>
            </a:r>
          </a:p>
          <a:p>
            <a:pPr marL="171450" indent="-171450" algn="ctr">
              <a:buFont typeface="Arial" panose="020B0604020202020204" pitchFamily="34" charset="0"/>
              <a:buChar char="•"/>
            </a:pPr>
            <a:r>
              <a:rPr lang="et-EE" sz="1200" dirty="0" smtClean="0"/>
              <a:t>New APP </a:t>
            </a:r>
            <a:r>
              <a:rPr lang="en-GB" sz="1200" dirty="0" smtClean="0"/>
              <a:t>position for </a:t>
            </a:r>
            <a:r>
              <a:rPr lang="et-EE" sz="1200" dirty="0" smtClean="0"/>
              <a:t>Ämari</a:t>
            </a:r>
          </a:p>
          <a:p>
            <a:pPr marL="171450" indent="-171450" algn="ctr">
              <a:buFont typeface="Arial" panose="020B0604020202020204" pitchFamily="34" charset="0"/>
              <a:buChar char="•"/>
            </a:pPr>
            <a:r>
              <a:rPr lang="en-GB" sz="1200" dirty="0" smtClean="0"/>
              <a:t>Technical preparations</a:t>
            </a:r>
            <a:endParaRPr lang="en-GB" sz="1200" dirty="0"/>
          </a:p>
        </p:txBody>
      </p:sp>
      <p:sp>
        <p:nvSpPr>
          <p:cNvPr id="19" name="Rectangle 18"/>
          <p:cNvSpPr/>
          <p:nvPr/>
        </p:nvSpPr>
        <p:spPr>
          <a:xfrm>
            <a:off x="683568" y="4149080"/>
            <a:ext cx="1366403" cy="1437643"/>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Lawyers</a:t>
            </a:r>
            <a:r>
              <a:rPr lang="en-GB" sz="1200" dirty="0" smtClean="0"/>
              <a:t>:</a:t>
            </a:r>
            <a:endParaRPr lang="et-EE" sz="1200" dirty="0" smtClean="0"/>
          </a:p>
          <a:p>
            <a:pPr algn="ctr"/>
            <a:r>
              <a:rPr lang="en-GB" sz="1200" dirty="0" smtClean="0"/>
              <a:t>Preparation of contracts</a:t>
            </a:r>
            <a:endParaRPr lang="en-GB" sz="1200" dirty="0"/>
          </a:p>
        </p:txBody>
      </p:sp>
      <p:sp>
        <p:nvSpPr>
          <p:cNvPr id="20" name="Rectangle 19"/>
          <p:cNvSpPr/>
          <p:nvPr/>
        </p:nvSpPr>
        <p:spPr>
          <a:xfrm>
            <a:off x="457695" y="2630989"/>
            <a:ext cx="1366403" cy="1437643"/>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Safety</a:t>
            </a:r>
            <a:r>
              <a:rPr lang="en-GB" sz="1400" dirty="0" smtClean="0"/>
              <a:t>:</a:t>
            </a:r>
            <a:endParaRPr lang="et-EE" sz="1400" dirty="0" smtClean="0"/>
          </a:p>
          <a:p>
            <a:pPr algn="ctr"/>
            <a:r>
              <a:rPr lang="en-GB" sz="1200" dirty="0" smtClean="0"/>
              <a:t>Safety assessment </a:t>
            </a:r>
            <a:r>
              <a:rPr lang="et-EE" sz="1200" dirty="0" smtClean="0"/>
              <a:t>      </a:t>
            </a:r>
            <a:r>
              <a:rPr lang="en-GB" sz="1200" dirty="0" smtClean="0"/>
              <a:t>of the project</a:t>
            </a:r>
            <a:endParaRPr lang="en-GB" sz="1200" dirty="0"/>
          </a:p>
        </p:txBody>
      </p:sp>
      <p:sp>
        <p:nvSpPr>
          <p:cNvPr id="21" name="Rectangle 20"/>
          <p:cNvSpPr/>
          <p:nvPr/>
        </p:nvSpPr>
        <p:spPr>
          <a:xfrm>
            <a:off x="683567" y="1174319"/>
            <a:ext cx="1582427" cy="1323546"/>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AIS </a:t>
            </a:r>
            <a:r>
              <a:rPr lang="et-EE" sz="1400" b="1" dirty="0" smtClean="0"/>
              <a:t>and</a:t>
            </a:r>
            <a:r>
              <a:rPr lang="en-GB" sz="1400" b="1" dirty="0" smtClean="0"/>
              <a:t> </a:t>
            </a:r>
            <a:r>
              <a:rPr lang="en-GB" sz="1400" b="1" dirty="0"/>
              <a:t>charts</a:t>
            </a:r>
            <a:r>
              <a:rPr lang="en-GB" sz="1200" dirty="0" smtClean="0"/>
              <a:t>:</a:t>
            </a:r>
            <a:endParaRPr lang="et-EE" sz="1200" dirty="0" smtClean="0"/>
          </a:p>
          <a:p>
            <a:pPr lvl="0" algn="ctr"/>
            <a:r>
              <a:rPr lang="en-GB" sz="1200" dirty="0"/>
              <a:t>AIP changes, instrument flight procedure design, charts</a:t>
            </a:r>
          </a:p>
          <a:p>
            <a:pPr algn="ctr"/>
            <a:endParaRPr lang="en-GB" sz="1200" dirty="0"/>
          </a:p>
        </p:txBody>
      </p:sp>
      <p:sp>
        <p:nvSpPr>
          <p:cNvPr id="22" name="Rectangle 21"/>
          <p:cNvSpPr/>
          <p:nvPr/>
        </p:nvSpPr>
        <p:spPr>
          <a:xfrm>
            <a:off x="2483768" y="954088"/>
            <a:ext cx="3528392" cy="1543777"/>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400" b="1" dirty="0" smtClean="0"/>
              <a:t>ATM</a:t>
            </a:r>
            <a:r>
              <a:rPr lang="en-GB" sz="1200" dirty="0" smtClean="0"/>
              <a:t>:</a:t>
            </a:r>
            <a:r>
              <a:rPr lang="et-EE" sz="1200" dirty="0"/>
              <a:t> </a:t>
            </a:r>
            <a:r>
              <a:rPr lang="et-EE" sz="1200" dirty="0" smtClean="0"/>
              <a:t>E</a:t>
            </a:r>
            <a:r>
              <a:rPr lang="en-GB" sz="1200" dirty="0" smtClean="0"/>
              <a:t>ETN TMA, </a:t>
            </a:r>
          </a:p>
          <a:p>
            <a:pPr algn="ctr"/>
            <a:r>
              <a:rPr lang="en-GB" sz="1200" dirty="0" smtClean="0"/>
              <a:t>Air traffic control procedures,</a:t>
            </a:r>
          </a:p>
          <a:p>
            <a:pPr algn="ctr"/>
            <a:r>
              <a:rPr lang="en-GB" sz="1200" dirty="0" smtClean="0"/>
              <a:t>Training of air traffic controllers,</a:t>
            </a:r>
          </a:p>
          <a:p>
            <a:pPr algn="ctr"/>
            <a:r>
              <a:rPr lang="en-GB" sz="1200" dirty="0" smtClean="0"/>
              <a:t>Development of ne</a:t>
            </a:r>
            <a:r>
              <a:rPr lang="et-EE" sz="1200" dirty="0"/>
              <a:t>w</a:t>
            </a:r>
            <a:r>
              <a:rPr lang="en-GB" sz="1200" dirty="0" smtClean="0"/>
              <a:t> APP position,</a:t>
            </a:r>
          </a:p>
          <a:p>
            <a:pPr algn="ctr"/>
            <a:r>
              <a:rPr lang="en-GB" sz="1200" dirty="0" smtClean="0"/>
              <a:t>Legal issues,</a:t>
            </a:r>
          </a:p>
          <a:p>
            <a:pPr algn="ctr"/>
            <a:r>
              <a:rPr lang="en-GB" sz="1200" dirty="0" smtClean="0"/>
              <a:t>AIP changes and charts,</a:t>
            </a:r>
          </a:p>
          <a:p>
            <a:pPr algn="ctr"/>
            <a:r>
              <a:rPr lang="en-GB" sz="1200" dirty="0" smtClean="0"/>
              <a:t>Safety, </a:t>
            </a:r>
            <a:endParaRPr lang="et-EE" sz="1200" dirty="0" smtClean="0"/>
          </a:p>
          <a:p>
            <a:pPr algn="ctr"/>
            <a:r>
              <a:rPr lang="en-GB" sz="1200" dirty="0"/>
              <a:t>Implementation, </a:t>
            </a:r>
            <a:r>
              <a:rPr lang="en-GB" sz="1200" dirty="0" smtClean="0"/>
              <a:t>post</a:t>
            </a:r>
            <a:r>
              <a:rPr lang="et-EE" sz="1200" dirty="0" smtClean="0"/>
              <a:t>- </a:t>
            </a:r>
            <a:r>
              <a:rPr lang="en-GB" sz="1200" dirty="0" smtClean="0"/>
              <a:t>implementation monitoring</a:t>
            </a:r>
            <a:endParaRPr lang="en-GB" sz="1200" dirty="0"/>
          </a:p>
        </p:txBody>
      </p:sp>
      <p:sp>
        <p:nvSpPr>
          <p:cNvPr id="23" name="Flowchart: Connector 22"/>
          <p:cNvSpPr/>
          <p:nvPr/>
        </p:nvSpPr>
        <p:spPr>
          <a:xfrm>
            <a:off x="6876256" y="3640178"/>
            <a:ext cx="1872208" cy="1775049"/>
          </a:xfrm>
          <a:prstGeom prst="flowChartConnector">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2400" b="1" dirty="0" smtClean="0">
                <a:solidFill>
                  <a:srgbClr val="FF0000"/>
                </a:solidFill>
              </a:rPr>
              <a:t>35 </a:t>
            </a:r>
            <a:r>
              <a:rPr lang="en-GB" sz="1600" b="1" dirty="0" smtClean="0">
                <a:solidFill>
                  <a:srgbClr val="FF0000"/>
                </a:solidFill>
              </a:rPr>
              <a:t>employees </a:t>
            </a:r>
            <a:r>
              <a:rPr lang="en-GB" sz="1400" dirty="0" smtClean="0">
                <a:solidFill>
                  <a:schemeClr val="accent5">
                    <a:lumMod val="50000"/>
                  </a:schemeClr>
                </a:solidFill>
              </a:rPr>
              <a:t>involved </a:t>
            </a:r>
            <a:endParaRPr lang="et-EE" sz="1400" dirty="0" smtClean="0">
              <a:solidFill>
                <a:schemeClr val="accent5">
                  <a:lumMod val="50000"/>
                </a:schemeClr>
              </a:solidFill>
            </a:endParaRPr>
          </a:p>
          <a:p>
            <a:pPr algn="ctr"/>
            <a:r>
              <a:rPr lang="en-GB" sz="1400" dirty="0" smtClean="0">
                <a:solidFill>
                  <a:schemeClr val="accent5">
                    <a:lumMod val="50000"/>
                  </a:schemeClr>
                </a:solidFill>
              </a:rPr>
              <a:t>(+ all ATCO`s)</a:t>
            </a:r>
            <a:endParaRPr lang="en-GB" sz="1400" dirty="0">
              <a:solidFill>
                <a:schemeClr val="accent5">
                  <a:lumMod val="50000"/>
                </a:schemeClr>
              </a:solidFill>
            </a:endParaRPr>
          </a:p>
        </p:txBody>
      </p:sp>
    </p:spTree>
    <p:extLst>
      <p:ext uri="{BB962C8B-B14F-4D97-AF65-F5344CB8AC3E}">
        <p14:creationId xmlns:p14="http://schemas.microsoft.com/office/powerpoint/2010/main" val="331524108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tx2">
                    <a:lumMod val="50000"/>
                  </a:schemeClr>
                </a:solidFill>
              </a:rPr>
              <a:t>Implementation</a:t>
            </a:r>
            <a:r>
              <a:rPr lang="en-GB" b="1" dirty="0" smtClean="0"/>
              <a:t> and post implementation monitoring</a:t>
            </a:r>
            <a:endParaRPr lang="en-GB" b="1" dirty="0"/>
          </a:p>
        </p:txBody>
      </p:sp>
      <p:sp>
        <p:nvSpPr>
          <p:cNvPr id="4" name="Date Placeholder 3"/>
          <p:cNvSpPr>
            <a:spLocks noGrp="1"/>
          </p:cNvSpPr>
          <p:nvPr>
            <p:ph type="dt" sz="half" idx="10"/>
          </p:nvPr>
        </p:nvSpPr>
        <p:spPr/>
        <p:txBody>
          <a:bodyPr/>
          <a:lstStyle/>
          <a:p>
            <a:fld id="{5C8714F5-E85C-48F8-BFEB-A4FE55A3B6EE}" type="datetime1">
              <a:rPr lang="et-EE" smtClean="0"/>
              <a:t>11.11.2015</a:t>
            </a:fld>
            <a:endParaRPr lang="en-US" dirty="0"/>
          </a:p>
        </p:txBody>
      </p:sp>
      <p:sp>
        <p:nvSpPr>
          <p:cNvPr id="5" name="Footer Placeholder 4"/>
          <p:cNvSpPr>
            <a:spLocks noGrp="1"/>
          </p:cNvSpPr>
          <p:nvPr>
            <p:ph type="ftr" sz="quarter" idx="11"/>
          </p:nvPr>
        </p:nvSpPr>
        <p:spPr/>
        <p:txBody>
          <a:bodyPr/>
          <a:lstStyle/>
          <a:p>
            <a:r>
              <a:rPr lang="et-EE" noProof="0" smtClean="0"/>
              <a:t>Eesti Lennundusseminar 2015</a:t>
            </a:r>
            <a:endParaRPr lang="et-EE" noProof="0" dirty="0"/>
          </a:p>
        </p:txBody>
      </p:sp>
      <p:sp>
        <p:nvSpPr>
          <p:cNvPr id="6" name="Slide Number Placeholder 5"/>
          <p:cNvSpPr>
            <a:spLocks noGrp="1"/>
          </p:cNvSpPr>
          <p:nvPr>
            <p:ph type="sldNum" sz="quarter" idx="12"/>
          </p:nvPr>
        </p:nvSpPr>
        <p:spPr/>
        <p:txBody>
          <a:bodyPr/>
          <a:lstStyle/>
          <a:p>
            <a:fld id="{72D0DE90-7834-4074-89F8-CDE2F747B76E}" type="slidenum">
              <a:rPr lang="en-US" smtClean="0"/>
              <a:pPr/>
              <a:t>7</a:t>
            </a:fld>
            <a:endParaRPr lang="en-US" dirty="0"/>
          </a:p>
        </p:txBody>
      </p:sp>
      <p:sp>
        <p:nvSpPr>
          <p:cNvPr id="8" name="Text Placeholder 10"/>
          <p:cNvSpPr txBox="1">
            <a:spLocks/>
          </p:cNvSpPr>
          <p:nvPr/>
        </p:nvSpPr>
        <p:spPr bwMode="auto">
          <a:xfrm>
            <a:off x="586998" y="1158478"/>
            <a:ext cx="3744416" cy="5120317"/>
          </a:xfrm>
          <a:prstGeom prst="roundRect">
            <a:avLst/>
          </a:prstGeom>
          <a:solidFill>
            <a:schemeClr val="bg1"/>
          </a:solidFill>
          <a:ln w="28575" cap="flat" cmpd="sng" algn="ctr">
            <a:solidFill>
              <a:schemeClr val="accent1">
                <a:lumMod val="50000"/>
              </a:schemeClr>
            </a:solidFill>
            <a:prstDash val="solid"/>
          </a:ln>
          <a:effectLst>
            <a:outerShdw blurRad="50800" dist="50800" dir="5400000" algn="ctr" rotWithShape="0">
              <a:schemeClr val="bg1"/>
            </a:outerShdw>
          </a:effectLst>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lvl1pPr marL="342900" indent="-342900" algn="l" rtl="0" fontAlgn="base">
              <a:spcBef>
                <a:spcPct val="20000"/>
              </a:spcBef>
              <a:spcAft>
                <a:spcPct val="0"/>
              </a:spcAft>
              <a:buClr>
                <a:srgbClr val="99CCFF"/>
              </a:buClr>
              <a:buSzPct val="75000"/>
              <a:buFont typeface="Wingdings" pitchFamily="2" charset="2"/>
              <a:buChar char="p"/>
              <a:defRPr sz="2200">
                <a:solidFill>
                  <a:schemeClr val="lt1"/>
                </a:solidFill>
                <a:latin typeface="+mn-lt"/>
                <a:ea typeface="+mn-ea"/>
                <a:cs typeface="+mn-cs"/>
              </a:defRPr>
            </a:lvl1pPr>
            <a:lvl2pPr marL="742950" indent="-285750" algn="l" rtl="0" fontAlgn="base">
              <a:spcBef>
                <a:spcPct val="20000"/>
              </a:spcBef>
              <a:spcAft>
                <a:spcPct val="0"/>
              </a:spcAft>
              <a:buClr>
                <a:srgbClr val="0091CA"/>
              </a:buClr>
              <a:buSzPct val="75000"/>
              <a:buFont typeface="Wingdings" pitchFamily="2" charset="2"/>
              <a:buChar char="n"/>
              <a:defRPr sz="2000">
                <a:solidFill>
                  <a:schemeClr val="lt1"/>
                </a:solidFill>
                <a:latin typeface="+mn-lt"/>
                <a:ea typeface="+mn-ea"/>
                <a:cs typeface="+mn-cs"/>
              </a:defRPr>
            </a:lvl2pPr>
            <a:lvl3pPr marL="1143000" indent="-228600" algn="l" rtl="0" fontAlgn="base">
              <a:spcBef>
                <a:spcPct val="20000"/>
              </a:spcBef>
              <a:spcAft>
                <a:spcPct val="0"/>
              </a:spcAft>
              <a:buClr>
                <a:srgbClr val="99CCFF"/>
              </a:buClr>
              <a:buSzPct val="65000"/>
              <a:buFont typeface="Wingdings" pitchFamily="2" charset="2"/>
              <a:buChar char="p"/>
              <a:defRPr>
                <a:solidFill>
                  <a:schemeClr val="lt1"/>
                </a:solidFill>
                <a:latin typeface="+mn-lt"/>
                <a:ea typeface="+mn-ea"/>
                <a:cs typeface="+mn-cs"/>
              </a:defRPr>
            </a:lvl3pPr>
            <a:lvl4pPr marL="1600200" indent="-228600" algn="l" rtl="0" fontAlgn="base">
              <a:spcBef>
                <a:spcPct val="20000"/>
              </a:spcBef>
              <a:spcAft>
                <a:spcPct val="0"/>
              </a:spcAft>
              <a:buClr>
                <a:srgbClr val="0091CA"/>
              </a:buClr>
              <a:buFont typeface="Wingdings" pitchFamily="2" charset="2"/>
              <a:buChar char="§"/>
              <a:defRPr>
                <a:solidFill>
                  <a:schemeClr val="lt1"/>
                </a:solidFill>
                <a:latin typeface="+mn-lt"/>
                <a:ea typeface="+mn-ea"/>
                <a:cs typeface="+mn-cs"/>
              </a:defRPr>
            </a:lvl4pPr>
            <a:lvl5pPr marL="2057400" indent="-228600" algn="l" rtl="0" fontAlgn="base">
              <a:spcBef>
                <a:spcPct val="20000"/>
              </a:spcBef>
              <a:spcAft>
                <a:spcPct val="0"/>
              </a:spcAft>
              <a:buClr>
                <a:srgbClr val="99CCFF"/>
              </a:buClr>
              <a:buSzPct val="80000"/>
              <a:buFont typeface="Wingdings" pitchFamily="2" charset="2"/>
              <a:buChar char="§"/>
              <a:defRPr>
                <a:solidFill>
                  <a:schemeClr val="lt1"/>
                </a:solidFill>
                <a:latin typeface="+mn-lt"/>
                <a:ea typeface="+mn-ea"/>
                <a:cs typeface="+mn-cs"/>
              </a:defRPr>
            </a:lvl5pPr>
            <a:lvl6pPr marL="2514600" indent="-228600" algn="l" rtl="0" fontAlgn="base">
              <a:spcBef>
                <a:spcPct val="20000"/>
              </a:spcBef>
              <a:spcAft>
                <a:spcPct val="0"/>
              </a:spcAft>
              <a:buClr>
                <a:srgbClr val="99CCFF"/>
              </a:buClr>
              <a:buSzPct val="80000"/>
              <a:buFont typeface="Wingdings" pitchFamily="2" charset="2"/>
              <a:buChar char="§"/>
              <a:defRPr>
                <a:solidFill>
                  <a:schemeClr val="lt1"/>
                </a:solidFill>
                <a:latin typeface="+mn-lt"/>
                <a:ea typeface="+mn-ea"/>
                <a:cs typeface="+mn-cs"/>
              </a:defRPr>
            </a:lvl6pPr>
            <a:lvl7pPr marL="2971800" indent="-228600" algn="l" rtl="0" fontAlgn="base">
              <a:spcBef>
                <a:spcPct val="20000"/>
              </a:spcBef>
              <a:spcAft>
                <a:spcPct val="0"/>
              </a:spcAft>
              <a:buClr>
                <a:srgbClr val="99CCFF"/>
              </a:buClr>
              <a:buSzPct val="80000"/>
              <a:buFont typeface="Wingdings" pitchFamily="2" charset="2"/>
              <a:buChar char="§"/>
              <a:defRPr>
                <a:solidFill>
                  <a:schemeClr val="lt1"/>
                </a:solidFill>
                <a:latin typeface="+mn-lt"/>
                <a:ea typeface="+mn-ea"/>
                <a:cs typeface="+mn-cs"/>
              </a:defRPr>
            </a:lvl7pPr>
            <a:lvl8pPr marL="3429000" indent="-228600" algn="l" rtl="0" fontAlgn="base">
              <a:spcBef>
                <a:spcPct val="20000"/>
              </a:spcBef>
              <a:spcAft>
                <a:spcPct val="0"/>
              </a:spcAft>
              <a:buClr>
                <a:srgbClr val="99CCFF"/>
              </a:buClr>
              <a:buSzPct val="80000"/>
              <a:buFont typeface="Wingdings" pitchFamily="2" charset="2"/>
              <a:buChar char="§"/>
              <a:defRPr>
                <a:solidFill>
                  <a:schemeClr val="lt1"/>
                </a:solidFill>
                <a:latin typeface="+mn-lt"/>
                <a:ea typeface="+mn-ea"/>
                <a:cs typeface="+mn-cs"/>
              </a:defRPr>
            </a:lvl8pPr>
            <a:lvl9pPr marL="3886200" indent="-228600" algn="l" rtl="0" fontAlgn="base">
              <a:spcBef>
                <a:spcPct val="20000"/>
              </a:spcBef>
              <a:spcAft>
                <a:spcPct val="0"/>
              </a:spcAft>
              <a:buClr>
                <a:srgbClr val="99CCFF"/>
              </a:buClr>
              <a:buSzPct val="80000"/>
              <a:buFont typeface="Wingdings" pitchFamily="2" charset="2"/>
              <a:buChar char="§"/>
              <a:defRPr>
                <a:solidFill>
                  <a:schemeClr val="lt1"/>
                </a:solidFill>
                <a:latin typeface="+mn-lt"/>
                <a:ea typeface="+mn-ea"/>
                <a:cs typeface="+mn-cs"/>
              </a:defRPr>
            </a:lvl9pPr>
          </a:lstStyle>
          <a:p>
            <a:pPr marL="0" indent="0">
              <a:buFont typeface="Wingdings" pitchFamily="2" charset="2"/>
              <a:buNone/>
            </a:pPr>
            <a:r>
              <a:rPr lang="en-GB" sz="1800" b="1" kern="0" dirty="0" smtClean="0">
                <a:solidFill>
                  <a:schemeClr val="tx1"/>
                </a:solidFill>
                <a:latin typeface="Calibri" panose="020F0502020204030204" pitchFamily="34" charset="0"/>
              </a:rPr>
              <a:t>Implementation</a:t>
            </a:r>
            <a:endParaRPr lang="et-EE" sz="1800" b="1" kern="0" dirty="0" smtClean="0">
              <a:solidFill>
                <a:schemeClr val="tx1"/>
              </a:solidFill>
              <a:latin typeface="Calibri" panose="020F0502020204030204" pitchFamily="34" charset="0"/>
            </a:endParaRPr>
          </a:p>
          <a:p>
            <a:pPr marL="0" indent="0">
              <a:buFont typeface="Wingdings" pitchFamily="2" charset="2"/>
              <a:buNone/>
            </a:pPr>
            <a:endParaRPr lang="et-EE" sz="1600" b="1" dirty="0" smtClean="0">
              <a:solidFill>
                <a:schemeClr val="tx1"/>
              </a:solidFill>
              <a:latin typeface="Calibri" panose="020F0502020204030204" pitchFamily="34" charset="0"/>
            </a:endParaRPr>
          </a:p>
          <a:p>
            <a:pPr marL="0" indent="0" algn="just">
              <a:buNone/>
            </a:pPr>
            <a:r>
              <a:rPr lang="en-GB" sz="1600" b="1" dirty="0" smtClean="0">
                <a:solidFill>
                  <a:schemeClr val="tx1"/>
                </a:solidFill>
                <a:latin typeface="Calibri" panose="020F0502020204030204" pitchFamily="34" charset="0"/>
              </a:rPr>
              <a:t>The implementation took place on 30.04.2015 at 00.01 UTC  </a:t>
            </a:r>
            <a:r>
              <a:rPr lang="et-EE" sz="1600" b="1" dirty="0" smtClean="0">
                <a:solidFill>
                  <a:schemeClr val="tx1"/>
                </a:solidFill>
                <a:latin typeface="Calibri" panose="020F0502020204030204" pitchFamily="34" charset="0"/>
              </a:rPr>
              <a:t>and </a:t>
            </a:r>
            <a:r>
              <a:rPr lang="en-GB" sz="1600" b="1" dirty="0" smtClean="0">
                <a:solidFill>
                  <a:schemeClr val="tx1"/>
                </a:solidFill>
                <a:latin typeface="Calibri" panose="020F0502020204030204" pitchFamily="34" charset="0"/>
              </a:rPr>
              <a:t>covered all the following aspects:</a:t>
            </a:r>
          </a:p>
          <a:p>
            <a:pPr marL="0" indent="0">
              <a:buNone/>
            </a:pPr>
            <a:endParaRPr lang="en-GB" sz="1600" b="1" dirty="0" smtClean="0">
              <a:solidFill>
                <a:schemeClr val="tx1"/>
              </a:solidFill>
              <a:latin typeface="Calibri" panose="020F0502020204030204" pitchFamily="34" charset="0"/>
            </a:endParaRPr>
          </a:p>
          <a:p>
            <a:r>
              <a:rPr lang="en-GB" sz="1600" dirty="0" smtClean="0">
                <a:solidFill>
                  <a:schemeClr val="tx1"/>
                </a:solidFill>
                <a:latin typeface="Calibri" panose="020F0502020204030204" pitchFamily="34" charset="0"/>
              </a:rPr>
              <a:t>Check/verification </a:t>
            </a:r>
            <a:r>
              <a:rPr lang="en-GB" sz="1600" dirty="0">
                <a:solidFill>
                  <a:schemeClr val="tx1"/>
                </a:solidFill>
                <a:latin typeface="Calibri" panose="020F0502020204030204" pitchFamily="34" charset="0"/>
              </a:rPr>
              <a:t>of the new APP position configuration</a:t>
            </a:r>
          </a:p>
          <a:p>
            <a:r>
              <a:rPr lang="en-GB" sz="1600" dirty="0">
                <a:solidFill>
                  <a:schemeClr val="tx1"/>
                </a:solidFill>
                <a:latin typeface="Calibri" panose="020F0502020204030204" pitchFamily="34" charset="0"/>
              </a:rPr>
              <a:t>Check of the systems software functionality</a:t>
            </a:r>
          </a:p>
          <a:p>
            <a:r>
              <a:rPr lang="en-GB" sz="1600" dirty="0" smtClean="0">
                <a:solidFill>
                  <a:schemeClr val="tx1"/>
                </a:solidFill>
                <a:latin typeface="Calibri" panose="020F0502020204030204" pitchFamily="34" charset="0"/>
              </a:rPr>
              <a:t>Procedures and related documentation</a:t>
            </a:r>
          </a:p>
          <a:p>
            <a:r>
              <a:rPr lang="en-GB" sz="1600" dirty="0" smtClean="0">
                <a:solidFill>
                  <a:schemeClr val="tx1"/>
                </a:solidFill>
                <a:latin typeface="Calibri" panose="020F0502020204030204" pitchFamily="34" charset="0"/>
              </a:rPr>
              <a:t>Training and personnel licensing</a:t>
            </a:r>
            <a:r>
              <a:rPr lang="et-EE" sz="1600" dirty="0" smtClean="0">
                <a:solidFill>
                  <a:schemeClr val="tx1"/>
                </a:solidFill>
                <a:latin typeface="Calibri" panose="020F0502020204030204" pitchFamily="34" charset="0"/>
              </a:rPr>
              <a:t>.</a:t>
            </a:r>
            <a:endParaRPr lang="en-GB" sz="1600" dirty="0" smtClean="0">
              <a:solidFill>
                <a:schemeClr val="tx1"/>
              </a:solidFill>
              <a:latin typeface="Calibri" panose="020F0502020204030204" pitchFamily="34" charset="0"/>
            </a:endParaRPr>
          </a:p>
          <a:p>
            <a:pPr marL="0" indent="0">
              <a:buNone/>
            </a:pPr>
            <a:endParaRPr lang="et-EE" sz="1400" b="1" dirty="0">
              <a:solidFill>
                <a:schemeClr val="tx1"/>
              </a:solidFill>
              <a:latin typeface="Calibri" panose="020F0502020204030204" pitchFamily="34" charset="0"/>
            </a:endParaRPr>
          </a:p>
          <a:p>
            <a:endParaRPr lang="en-GB" sz="1200" kern="0" dirty="0" smtClean="0">
              <a:solidFill>
                <a:schemeClr val="tx1"/>
              </a:solidFill>
              <a:latin typeface="Calibri Light" panose="020F0302020204030204" pitchFamily="34" charset="0"/>
            </a:endParaRPr>
          </a:p>
          <a:p>
            <a:pPr marL="0" indent="0" algn="ctr">
              <a:buFont typeface="Wingdings" pitchFamily="2" charset="2"/>
              <a:buNone/>
            </a:pPr>
            <a:endParaRPr lang="en-GB" sz="1200" kern="0" dirty="0" smtClean="0">
              <a:solidFill>
                <a:schemeClr val="tx1"/>
              </a:solidFill>
              <a:latin typeface="Calibri Light" panose="020F0302020204030204" pitchFamily="34" charset="0"/>
            </a:endParaRPr>
          </a:p>
          <a:p>
            <a:pPr marL="0" indent="0" algn="ctr">
              <a:buFont typeface="Wingdings" pitchFamily="2" charset="2"/>
              <a:buNone/>
            </a:pPr>
            <a:r>
              <a:rPr lang="en-GB" sz="1200" kern="0" dirty="0" smtClean="0">
                <a:solidFill>
                  <a:schemeClr val="tx1"/>
                </a:solidFill>
                <a:latin typeface="Calibri Light" panose="020F0302020204030204" pitchFamily="34" charset="0"/>
              </a:rPr>
              <a:t> </a:t>
            </a:r>
            <a:endParaRPr lang="en-GB" sz="1200" kern="0" dirty="0">
              <a:solidFill>
                <a:schemeClr val="tx1"/>
              </a:solidFill>
              <a:latin typeface="Calibri Light" panose="020F0302020204030204" pitchFamily="34" charset="0"/>
            </a:endParaRPr>
          </a:p>
        </p:txBody>
      </p:sp>
      <p:sp>
        <p:nvSpPr>
          <p:cNvPr id="10" name="Text Placeholder 10"/>
          <p:cNvSpPr txBox="1">
            <a:spLocks/>
          </p:cNvSpPr>
          <p:nvPr/>
        </p:nvSpPr>
        <p:spPr bwMode="auto">
          <a:xfrm>
            <a:off x="4499992" y="1189003"/>
            <a:ext cx="3888432" cy="5112568"/>
          </a:xfrm>
          <a:prstGeom prst="roundRect">
            <a:avLst/>
          </a:prstGeom>
          <a:solidFill>
            <a:schemeClr val="bg1"/>
          </a:solidFill>
          <a:ln w="28575" cap="flat" cmpd="sng" algn="ctr">
            <a:solidFill>
              <a:srgbClr val="0091CA"/>
            </a:solidFill>
            <a:prstDash val="solid"/>
          </a:ln>
          <a:effectLst>
            <a:outerShdw blurRad="50800" dist="50800" dir="5400000" algn="ctr" rotWithShape="0">
              <a:schemeClr val="bg1"/>
            </a:outerShdw>
          </a:effectLst>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lvl1pPr marL="342900" indent="-342900" algn="l" rtl="0" fontAlgn="base">
              <a:spcBef>
                <a:spcPct val="20000"/>
              </a:spcBef>
              <a:spcAft>
                <a:spcPct val="0"/>
              </a:spcAft>
              <a:buClr>
                <a:srgbClr val="99CCFF"/>
              </a:buClr>
              <a:buSzPct val="75000"/>
              <a:buFont typeface="Wingdings" pitchFamily="2" charset="2"/>
              <a:buChar char="p"/>
              <a:defRPr sz="2200">
                <a:solidFill>
                  <a:schemeClr val="lt1"/>
                </a:solidFill>
                <a:latin typeface="+mn-lt"/>
                <a:ea typeface="+mn-ea"/>
                <a:cs typeface="+mn-cs"/>
              </a:defRPr>
            </a:lvl1pPr>
            <a:lvl2pPr marL="742950" indent="-285750" algn="l" rtl="0" fontAlgn="base">
              <a:spcBef>
                <a:spcPct val="20000"/>
              </a:spcBef>
              <a:spcAft>
                <a:spcPct val="0"/>
              </a:spcAft>
              <a:buClr>
                <a:srgbClr val="0091CA"/>
              </a:buClr>
              <a:buSzPct val="75000"/>
              <a:buFont typeface="Wingdings" pitchFamily="2" charset="2"/>
              <a:buChar char="n"/>
              <a:defRPr sz="2000">
                <a:solidFill>
                  <a:schemeClr val="lt1"/>
                </a:solidFill>
                <a:latin typeface="+mn-lt"/>
                <a:ea typeface="+mn-ea"/>
                <a:cs typeface="+mn-cs"/>
              </a:defRPr>
            </a:lvl2pPr>
            <a:lvl3pPr marL="1143000" indent="-228600" algn="l" rtl="0" fontAlgn="base">
              <a:spcBef>
                <a:spcPct val="20000"/>
              </a:spcBef>
              <a:spcAft>
                <a:spcPct val="0"/>
              </a:spcAft>
              <a:buClr>
                <a:srgbClr val="99CCFF"/>
              </a:buClr>
              <a:buSzPct val="65000"/>
              <a:buFont typeface="Wingdings" pitchFamily="2" charset="2"/>
              <a:buChar char="p"/>
              <a:defRPr>
                <a:solidFill>
                  <a:schemeClr val="lt1"/>
                </a:solidFill>
                <a:latin typeface="+mn-lt"/>
                <a:ea typeface="+mn-ea"/>
                <a:cs typeface="+mn-cs"/>
              </a:defRPr>
            </a:lvl3pPr>
            <a:lvl4pPr marL="1600200" indent="-228600" algn="l" rtl="0" fontAlgn="base">
              <a:spcBef>
                <a:spcPct val="20000"/>
              </a:spcBef>
              <a:spcAft>
                <a:spcPct val="0"/>
              </a:spcAft>
              <a:buClr>
                <a:srgbClr val="0091CA"/>
              </a:buClr>
              <a:buFont typeface="Wingdings" pitchFamily="2" charset="2"/>
              <a:buChar char="§"/>
              <a:defRPr>
                <a:solidFill>
                  <a:schemeClr val="lt1"/>
                </a:solidFill>
                <a:latin typeface="+mn-lt"/>
                <a:ea typeface="+mn-ea"/>
                <a:cs typeface="+mn-cs"/>
              </a:defRPr>
            </a:lvl4pPr>
            <a:lvl5pPr marL="2057400" indent="-228600" algn="l" rtl="0" fontAlgn="base">
              <a:spcBef>
                <a:spcPct val="20000"/>
              </a:spcBef>
              <a:spcAft>
                <a:spcPct val="0"/>
              </a:spcAft>
              <a:buClr>
                <a:srgbClr val="99CCFF"/>
              </a:buClr>
              <a:buSzPct val="80000"/>
              <a:buFont typeface="Wingdings" pitchFamily="2" charset="2"/>
              <a:buChar char="§"/>
              <a:defRPr>
                <a:solidFill>
                  <a:schemeClr val="lt1"/>
                </a:solidFill>
                <a:latin typeface="+mn-lt"/>
                <a:ea typeface="+mn-ea"/>
                <a:cs typeface="+mn-cs"/>
              </a:defRPr>
            </a:lvl5pPr>
            <a:lvl6pPr marL="2514600" indent="-228600" algn="l" rtl="0" fontAlgn="base">
              <a:spcBef>
                <a:spcPct val="20000"/>
              </a:spcBef>
              <a:spcAft>
                <a:spcPct val="0"/>
              </a:spcAft>
              <a:buClr>
                <a:srgbClr val="99CCFF"/>
              </a:buClr>
              <a:buSzPct val="80000"/>
              <a:buFont typeface="Wingdings" pitchFamily="2" charset="2"/>
              <a:buChar char="§"/>
              <a:defRPr>
                <a:solidFill>
                  <a:schemeClr val="lt1"/>
                </a:solidFill>
                <a:latin typeface="+mn-lt"/>
                <a:ea typeface="+mn-ea"/>
                <a:cs typeface="+mn-cs"/>
              </a:defRPr>
            </a:lvl6pPr>
            <a:lvl7pPr marL="2971800" indent="-228600" algn="l" rtl="0" fontAlgn="base">
              <a:spcBef>
                <a:spcPct val="20000"/>
              </a:spcBef>
              <a:spcAft>
                <a:spcPct val="0"/>
              </a:spcAft>
              <a:buClr>
                <a:srgbClr val="99CCFF"/>
              </a:buClr>
              <a:buSzPct val="80000"/>
              <a:buFont typeface="Wingdings" pitchFamily="2" charset="2"/>
              <a:buChar char="§"/>
              <a:defRPr>
                <a:solidFill>
                  <a:schemeClr val="lt1"/>
                </a:solidFill>
                <a:latin typeface="+mn-lt"/>
                <a:ea typeface="+mn-ea"/>
                <a:cs typeface="+mn-cs"/>
              </a:defRPr>
            </a:lvl7pPr>
            <a:lvl8pPr marL="3429000" indent="-228600" algn="l" rtl="0" fontAlgn="base">
              <a:spcBef>
                <a:spcPct val="20000"/>
              </a:spcBef>
              <a:spcAft>
                <a:spcPct val="0"/>
              </a:spcAft>
              <a:buClr>
                <a:srgbClr val="99CCFF"/>
              </a:buClr>
              <a:buSzPct val="80000"/>
              <a:buFont typeface="Wingdings" pitchFamily="2" charset="2"/>
              <a:buChar char="§"/>
              <a:defRPr>
                <a:solidFill>
                  <a:schemeClr val="lt1"/>
                </a:solidFill>
                <a:latin typeface="+mn-lt"/>
                <a:ea typeface="+mn-ea"/>
                <a:cs typeface="+mn-cs"/>
              </a:defRPr>
            </a:lvl8pPr>
            <a:lvl9pPr marL="3886200" indent="-228600" algn="l" rtl="0" fontAlgn="base">
              <a:spcBef>
                <a:spcPct val="20000"/>
              </a:spcBef>
              <a:spcAft>
                <a:spcPct val="0"/>
              </a:spcAft>
              <a:buClr>
                <a:srgbClr val="99CCFF"/>
              </a:buClr>
              <a:buSzPct val="80000"/>
              <a:buFont typeface="Wingdings" pitchFamily="2" charset="2"/>
              <a:buChar char="§"/>
              <a:defRPr>
                <a:solidFill>
                  <a:schemeClr val="lt1"/>
                </a:solidFill>
                <a:latin typeface="+mn-lt"/>
                <a:ea typeface="+mn-ea"/>
                <a:cs typeface="+mn-cs"/>
              </a:defRPr>
            </a:lvl9pPr>
          </a:lstStyle>
          <a:p>
            <a:pPr marL="0" indent="0">
              <a:buFont typeface="Wingdings" pitchFamily="2" charset="2"/>
              <a:buNone/>
            </a:pPr>
            <a:r>
              <a:rPr lang="en-GB" sz="1800" b="1" kern="0" dirty="0" smtClean="0">
                <a:solidFill>
                  <a:schemeClr val="tx1"/>
                </a:solidFill>
                <a:latin typeface="Calibri" panose="020F0502020204030204" pitchFamily="34" charset="0"/>
              </a:rPr>
              <a:t>Post implementation monitoring</a:t>
            </a:r>
            <a:endParaRPr lang="et-EE" sz="1800" b="1" kern="0" dirty="0" smtClean="0">
              <a:solidFill>
                <a:schemeClr val="tx1"/>
              </a:solidFill>
              <a:latin typeface="Calibri" panose="020F0502020204030204" pitchFamily="34" charset="0"/>
            </a:endParaRPr>
          </a:p>
          <a:p>
            <a:pPr marL="0" indent="0">
              <a:buFont typeface="Wingdings" pitchFamily="2" charset="2"/>
              <a:buNone/>
            </a:pPr>
            <a:endParaRPr lang="en-GB" sz="1600" b="1" kern="0" dirty="0" smtClean="0">
              <a:solidFill>
                <a:schemeClr val="tx1"/>
              </a:solidFill>
              <a:latin typeface="Calibri" panose="020F0502020204030204" pitchFamily="34" charset="0"/>
            </a:endParaRPr>
          </a:p>
          <a:p>
            <a:r>
              <a:rPr lang="en-GB" sz="1600" dirty="0">
                <a:solidFill>
                  <a:schemeClr val="tx1"/>
                </a:solidFill>
                <a:latin typeface="Calibri" panose="020F0502020204030204" pitchFamily="34" charset="0"/>
              </a:rPr>
              <a:t>During the observation period </a:t>
            </a:r>
            <a:r>
              <a:rPr lang="en-GB" sz="1600" b="1" dirty="0">
                <a:solidFill>
                  <a:schemeClr val="tx1"/>
                </a:solidFill>
                <a:latin typeface="Calibri" panose="020F0502020204030204" pitchFamily="34" charset="0"/>
              </a:rPr>
              <a:t>no inconsistencies</a:t>
            </a:r>
            <a:r>
              <a:rPr lang="en-GB" sz="1600" dirty="0">
                <a:solidFill>
                  <a:schemeClr val="tx1"/>
                </a:solidFill>
                <a:latin typeface="Calibri" panose="020F0502020204030204" pitchFamily="34" charset="0"/>
              </a:rPr>
              <a:t> in the air traffic control </a:t>
            </a:r>
            <a:r>
              <a:rPr lang="en-GB" sz="1600" dirty="0" smtClean="0">
                <a:solidFill>
                  <a:schemeClr val="tx1"/>
                </a:solidFill>
                <a:latin typeface="Calibri" panose="020F0502020204030204" pitchFamily="34" charset="0"/>
              </a:rPr>
              <a:t>process</a:t>
            </a:r>
            <a:endParaRPr lang="et-EE" sz="1600" dirty="0" smtClean="0">
              <a:solidFill>
                <a:schemeClr val="tx1"/>
              </a:solidFill>
              <a:latin typeface="Calibri" panose="020F0502020204030204" pitchFamily="34" charset="0"/>
            </a:endParaRPr>
          </a:p>
          <a:p>
            <a:r>
              <a:rPr lang="en-GB" sz="1600" dirty="0" smtClean="0">
                <a:solidFill>
                  <a:schemeClr val="tx1"/>
                </a:solidFill>
                <a:latin typeface="Calibri" panose="020F0502020204030204" pitchFamily="34" charset="0"/>
              </a:rPr>
              <a:t>Implementation </a:t>
            </a:r>
            <a:r>
              <a:rPr lang="en-GB" sz="1600" dirty="0">
                <a:solidFill>
                  <a:schemeClr val="tx1"/>
                </a:solidFill>
                <a:latin typeface="Calibri" panose="020F0502020204030204" pitchFamily="34" charset="0"/>
              </a:rPr>
              <a:t>of 3NM separation minima and the use of ARR/DIR working configuration for reducing workload at APP positions has been </a:t>
            </a:r>
            <a:r>
              <a:rPr lang="en-GB" sz="1600" b="1" dirty="0">
                <a:solidFill>
                  <a:schemeClr val="tx1"/>
                </a:solidFill>
                <a:latin typeface="Calibri" panose="020F0502020204030204" pitchFamily="34" charset="0"/>
              </a:rPr>
              <a:t>successful</a:t>
            </a:r>
            <a:r>
              <a:rPr lang="en-GB" sz="1600" dirty="0">
                <a:solidFill>
                  <a:schemeClr val="tx1"/>
                </a:solidFill>
                <a:latin typeface="Calibri" panose="020F0502020204030204" pitchFamily="34" charset="0"/>
              </a:rPr>
              <a:t> and </a:t>
            </a:r>
            <a:r>
              <a:rPr lang="en-GB" sz="1600" b="1" dirty="0">
                <a:solidFill>
                  <a:schemeClr val="tx1"/>
                </a:solidFill>
                <a:latin typeface="Calibri" panose="020F0502020204030204" pitchFamily="34" charset="0"/>
              </a:rPr>
              <a:t>safe</a:t>
            </a:r>
            <a:r>
              <a:rPr lang="en-GB" sz="1600" dirty="0">
                <a:solidFill>
                  <a:schemeClr val="tx1"/>
                </a:solidFill>
                <a:latin typeface="Calibri" panose="020F0502020204030204" pitchFamily="34" charset="0"/>
              </a:rPr>
              <a:t> - the best proof of it is absence of flight occurrences relating to it.</a:t>
            </a:r>
          </a:p>
          <a:p>
            <a:pPr marL="0" indent="0">
              <a:buNone/>
            </a:pPr>
            <a:endParaRPr lang="en-GB" sz="1600" kern="0" dirty="0" smtClean="0">
              <a:solidFill>
                <a:schemeClr val="tx1"/>
              </a:solidFill>
              <a:latin typeface="Calibri Light" panose="020F0302020204030204" pitchFamily="34" charset="0"/>
            </a:endParaRPr>
          </a:p>
          <a:p>
            <a:pPr marL="0" indent="0" algn="ctr">
              <a:buFont typeface="Wingdings" pitchFamily="2" charset="2"/>
              <a:buNone/>
            </a:pPr>
            <a:endParaRPr lang="en-GB" sz="1600" kern="0" dirty="0">
              <a:solidFill>
                <a:schemeClr val="tx1"/>
              </a:solidFill>
              <a:latin typeface="Calibri Light" panose="020F030202020403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2160" y="4567200"/>
            <a:ext cx="2025111" cy="1606990"/>
          </a:xfrm>
          <a:prstGeom prst="rect">
            <a:avLst/>
          </a:prstGeom>
        </p:spPr>
      </p:pic>
    </p:spTree>
    <p:extLst>
      <p:ext uri="{BB962C8B-B14F-4D97-AF65-F5344CB8AC3E}">
        <p14:creationId xmlns:p14="http://schemas.microsoft.com/office/powerpoint/2010/main" val="361234166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3</a:t>
            </a:r>
            <a:r>
              <a:rPr lang="et-EE" b="1" dirty="0" smtClean="0"/>
              <a:t> </a:t>
            </a:r>
            <a:r>
              <a:rPr lang="en-GB" b="1" dirty="0" smtClean="0"/>
              <a:t>important things to remember! </a:t>
            </a:r>
            <a:r>
              <a:rPr lang="et-EE" b="1" dirty="0"/>
              <a:t> </a:t>
            </a:r>
            <a:r>
              <a:rPr lang="et-EE" b="1" dirty="0" smtClean="0"/>
              <a:t> </a:t>
            </a:r>
            <a:endParaRPr lang="en-GB" b="1"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74672282"/>
              </p:ext>
            </p:extLst>
          </p:nvPr>
        </p:nvGraphicFramePr>
        <p:xfrm>
          <a:off x="8676456" y="6309320"/>
          <a:ext cx="149188" cy="1444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fld id="{5C8714F5-E85C-48F8-BFEB-A4FE55A3B6EE}" type="datetime1">
              <a:rPr lang="et-EE" smtClean="0"/>
              <a:t>11.11.2015</a:t>
            </a:fld>
            <a:endParaRPr lang="en-US" dirty="0"/>
          </a:p>
        </p:txBody>
      </p:sp>
      <p:sp>
        <p:nvSpPr>
          <p:cNvPr id="5" name="Footer Placeholder 4"/>
          <p:cNvSpPr>
            <a:spLocks noGrp="1"/>
          </p:cNvSpPr>
          <p:nvPr>
            <p:ph type="ftr" sz="quarter" idx="11"/>
          </p:nvPr>
        </p:nvSpPr>
        <p:spPr/>
        <p:txBody>
          <a:bodyPr/>
          <a:lstStyle/>
          <a:p>
            <a:r>
              <a:rPr lang="et-EE" noProof="0" smtClean="0"/>
              <a:t>Eesti Lennundusseminar 2015</a:t>
            </a:r>
            <a:endParaRPr lang="et-EE" noProof="0" dirty="0"/>
          </a:p>
        </p:txBody>
      </p:sp>
      <p:sp>
        <p:nvSpPr>
          <p:cNvPr id="6" name="Slide Number Placeholder 5"/>
          <p:cNvSpPr>
            <a:spLocks noGrp="1"/>
          </p:cNvSpPr>
          <p:nvPr>
            <p:ph type="sldNum" sz="quarter" idx="12"/>
          </p:nvPr>
        </p:nvSpPr>
        <p:spPr/>
        <p:txBody>
          <a:bodyPr/>
          <a:lstStyle/>
          <a:p>
            <a:fld id="{72D0DE90-7834-4074-89F8-CDE2F747B76E}" type="slidenum">
              <a:rPr lang="en-US" smtClean="0"/>
              <a:pPr/>
              <a:t>8</a:t>
            </a:fld>
            <a:endParaRPr lang="en-US" dirty="0"/>
          </a:p>
        </p:txBody>
      </p:sp>
      <p:sp>
        <p:nvSpPr>
          <p:cNvPr id="3" name="TextBox 2"/>
          <p:cNvSpPr txBox="1"/>
          <p:nvPr/>
        </p:nvSpPr>
        <p:spPr>
          <a:xfrm>
            <a:off x="539552" y="1196752"/>
            <a:ext cx="8136904" cy="3785652"/>
          </a:xfrm>
          <a:prstGeom prst="rect">
            <a:avLst/>
          </a:prstGeom>
          <a:noFill/>
        </p:spPr>
        <p:txBody>
          <a:bodyPr wrap="square" rtlCol="0">
            <a:spAutoFit/>
          </a:bodyPr>
          <a:lstStyle/>
          <a:p>
            <a:pPr marL="285750" lvl="0" indent="-285750">
              <a:buFont typeface="Arial" panose="020B0604020202020204" pitchFamily="34" charset="0"/>
              <a:buChar char="•"/>
            </a:pPr>
            <a:r>
              <a:rPr lang="en-GB" sz="2000" b="1" dirty="0" smtClean="0">
                <a:solidFill>
                  <a:schemeClr val="accent1">
                    <a:lumMod val="50000"/>
                  </a:schemeClr>
                </a:solidFill>
              </a:rPr>
              <a:t>Believe </a:t>
            </a:r>
            <a:r>
              <a:rPr lang="en-GB" sz="2000" b="1" dirty="0">
                <a:solidFill>
                  <a:schemeClr val="accent1">
                    <a:lumMod val="50000"/>
                  </a:schemeClr>
                </a:solidFill>
              </a:rPr>
              <a:t>in yourself and in your people and what seems impossible now, that will be possible when together in a team of co-thinkers</a:t>
            </a:r>
            <a:r>
              <a:rPr lang="en-GB" sz="2000" b="1" dirty="0" smtClean="0">
                <a:solidFill>
                  <a:schemeClr val="accent1">
                    <a:lumMod val="50000"/>
                  </a:schemeClr>
                </a:solidFill>
              </a:rPr>
              <a:t>!</a:t>
            </a:r>
            <a:endParaRPr lang="et-EE" sz="2000" b="1" dirty="0" smtClean="0">
              <a:solidFill>
                <a:schemeClr val="accent1">
                  <a:lumMod val="50000"/>
                </a:schemeClr>
              </a:solidFill>
            </a:endParaRPr>
          </a:p>
          <a:p>
            <a:pPr lvl="0"/>
            <a:endParaRPr lang="et-EE" sz="2000" b="1" dirty="0">
              <a:solidFill>
                <a:schemeClr val="accent1">
                  <a:lumMod val="50000"/>
                </a:schemeClr>
              </a:solidFill>
            </a:endParaRPr>
          </a:p>
          <a:p>
            <a:pPr marL="285750" lvl="0" indent="-285750">
              <a:buFont typeface="Arial" panose="020B0604020202020204" pitchFamily="34" charset="0"/>
              <a:buChar char="•"/>
            </a:pPr>
            <a:r>
              <a:rPr lang="en-GB" sz="2000" b="1" dirty="0">
                <a:solidFill>
                  <a:schemeClr val="accent1">
                    <a:lumMod val="75000"/>
                  </a:schemeClr>
                </a:solidFill>
              </a:rPr>
              <a:t>We have had some time off and now are ready for new projects. Interested? Who would like to challenge participation in the development of approach control procedures</a:t>
            </a:r>
            <a:r>
              <a:rPr lang="en-GB" sz="2000" b="1" dirty="0" smtClean="0">
                <a:solidFill>
                  <a:schemeClr val="accent1">
                    <a:lumMod val="75000"/>
                  </a:schemeClr>
                </a:solidFill>
              </a:rPr>
              <a:t>?</a:t>
            </a:r>
            <a:endParaRPr lang="et-EE" sz="2000" b="1" dirty="0" smtClean="0">
              <a:solidFill>
                <a:schemeClr val="accent1">
                  <a:lumMod val="75000"/>
                </a:schemeClr>
              </a:solidFill>
            </a:endParaRPr>
          </a:p>
          <a:p>
            <a:pPr lvl="0"/>
            <a:endParaRPr lang="et-EE" sz="2000" b="1" dirty="0">
              <a:solidFill>
                <a:schemeClr val="accent1">
                  <a:lumMod val="75000"/>
                </a:schemeClr>
              </a:solidFill>
            </a:endParaRPr>
          </a:p>
          <a:p>
            <a:pPr marL="285750" lvl="0" indent="-285750">
              <a:buFont typeface="Arial" panose="020B0604020202020204" pitchFamily="34" charset="0"/>
              <a:buChar char="•"/>
            </a:pPr>
            <a:r>
              <a:rPr lang="et-EE" sz="2000" b="1" dirty="0" smtClean="0">
                <a:solidFill>
                  <a:schemeClr val="tx2">
                    <a:lumMod val="60000"/>
                    <a:lumOff val="40000"/>
                  </a:schemeClr>
                </a:solidFill>
              </a:rPr>
              <a:t>COMMUNICATION !</a:t>
            </a:r>
            <a:endParaRPr lang="et-EE" sz="2000" b="1" dirty="0">
              <a:solidFill>
                <a:schemeClr val="tx2">
                  <a:lumMod val="60000"/>
                  <a:lumOff val="40000"/>
                </a:schemeClr>
              </a:solidFill>
            </a:endParaRPr>
          </a:p>
          <a:p>
            <a:pPr lvl="0"/>
            <a:r>
              <a:rPr lang="et-EE" sz="2000" b="1" dirty="0" smtClean="0">
                <a:solidFill>
                  <a:schemeClr val="tx2">
                    <a:lumMod val="60000"/>
                    <a:lumOff val="40000"/>
                  </a:schemeClr>
                </a:solidFill>
              </a:rPr>
              <a:t>    </a:t>
            </a:r>
            <a:r>
              <a:rPr lang="en-GB" sz="2000" b="1" dirty="0" smtClean="0">
                <a:solidFill>
                  <a:schemeClr val="tx2">
                    <a:lumMod val="60000"/>
                    <a:lumOff val="40000"/>
                  </a:schemeClr>
                </a:solidFill>
              </a:rPr>
              <a:t>The </a:t>
            </a:r>
            <a:r>
              <a:rPr lang="en-GB" sz="2000" b="1" dirty="0">
                <a:solidFill>
                  <a:schemeClr val="tx2">
                    <a:lumMod val="60000"/>
                    <a:lumOff val="40000"/>
                  </a:schemeClr>
                </a:solidFill>
              </a:rPr>
              <a:t>base of </a:t>
            </a:r>
            <a:r>
              <a:rPr lang="et-EE" sz="2000" b="1" dirty="0">
                <a:solidFill>
                  <a:schemeClr val="tx2">
                    <a:lumMod val="60000"/>
                    <a:lumOff val="40000"/>
                  </a:schemeClr>
                </a:solidFill>
              </a:rPr>
              <a:t> </a:t>
            </a:r>
            <a:r>
              <a:rPr lang="en-GB" sz="2000" b="1" dirty="0">
                <a:solidFill>
                  <a:schemeClr val="tx2">
                    <a:lumMod val="60000"/>
                    <a:lumOff val="40000"/>
                  </a:schemeClr>
                </a:solidFill>
              </a:rPr>
              <a:t>cooperation</a:t>
            </a:r>
          </a:p>
          <a:p>
            <a:endParaRPr lang="et-EE" sz="2000" dirty="0"/>
          </a:p>
        </p:txBody>
      </p:sp>
      <p:pic>
        <p:nvPicPr>
          <p:cNvPr id="8" name="Picture 7" descr="Ämar_3"/>
          <p:cNvPicPr>
            <a:picLocks noGrp="1" noChangeAspect="1"/>
          </p:cNvPicPr>
          <p:nvPr isPhoto="1"/>
        </p:nvPicPr>
        <p:blipFill>
          <a:blip r:embed="rId7">
            <a:lum/>
            <a:extLst>
              <a:ext uri="{28A0092B-C50C-407E-A947-70E740481C1C}">
                <a14:useLocalDpi xmlns:a14="http://schemas.microsoft.com/office/drawing/2010/main" val="0"/>
              </a:ext>
            </a:extLst>
          </a:blip>
          <a:stretch>
            <a:fillRect/>
          </a:stretch>
        </p:blipFill>
        <p:spPr>
          <a:xfrm>
            <a:off x="5148064" y="3792572"/>
            <a:ext cx="3367644" cy="2485976"/>
          </a:xfrm>
          <a:prstGeom prst="rect">
            <a:avLst/>
          </a:prstGeom>
          <a:noFill/>
          <a:ln>
            <a:noFill/>
          </a:ln>
        </p:spPr>
      </p:pic>
    </p:spTree>
    <p:extLst>
      <p:ext uri="{BB962C8B-B14F-4D97-AF65-F5344CB8AC3E}">
        <p14:creationId xmlns:p14="http://schemas.microsoft.com/office/powerpoint/2010/main" val="52634046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689054"/>
          </a:xfrm>
        </p:spPr>
        <p:txBody>
          <a:bodyPr/>
          <a:lstStyle/>
          <a:p>
            <a:pPr marL="0" indent="0">
              <a:buNone/>
            </a:pPr>
            <a:endParaRPr lang="et-EE" sz="1800" b="1" dirty="0" smtClean="0"/>
          </a:p>
          <a:p>
            <a:pPr marL="0" indent="0">
              <a:buNone/>
            </a:pPr>
            <a:r>
              <a:rPr lang="en-GB" sz="1800" b="1" dirty="0" smtClean="0"/>
              <a:t>Colonel</a:t>
            </a:r>
            <a:r>
              <a:rPr lang="et-EE" sz="1800" b="1" dirty="0" smtClean="0"/>
              <a:t> Jaak </a:t>
            </a:r>
            <a:r>
              <a:rPr lang="et-EE" sz="1800" b="1" dirty="0" err="1" smtClean="0"/>
              <a:t>Tarien</a:t>
            </a:r>
            <a:endParaRPr lang="et-EE" sz="1800" b="1" dirty="0"/>
          </a:p>
          <a:p>
            <a:pPr marL="0" indent="0">
              <a:buNone/>
            </a:pPr>
            <a:r>
              <a:rPr lang="en-GB" sz="1800" dirty="0" smtClean="0"/>
              <a:t>Commander of Estonian Air Force</a:t>
            </a:r>
          </a:p>
          <a:p>
            <a:pPr marL="0" indent="0">
              <a:buNone/>
            </a:pPr>
            <a:r>
              <a:rPr lang="en-US" sz="1600" i="1" dirty="0" smtClean="0"/>
              <a:t>Estonia </a:t>
            </a:r>
            <a:r>
              <a:rPr lang="en-US" sz="1600" i="1" dirty="0"/>
              <a:t>has a reputation of a “little country that can (get things done)”. This project, and our overall flexible airspace management, show that we live up to this reputation. Through excellent cooperation between the EANS and AF we have managed to achieve the optimal use of our very </a:t>
            </a:r>
            <a:r>
              <a:rPr lang="en-GB" sz="1600" i="1" dirty="0" smtClean="0"/>
              <a:t>compact </a:t>
            </a:r>
            <a:r>
              <a:rPr lang="en-US" sz="1600" i="1" dirty="0" smtClean="0"/>
              <a:t>airspace </a:t>
            </a:r>
            <a:r>
              <a:rPr lang="en-US" sz="1600" i="1" dirty="0"/>
              <a:t>so that both </a:t>
            </a:r>
            <a:r>
              <a:rPr lang="en-GB" sz="1600" i="1" dirty="0" smtClean="0"/>
              <a:t>defence </a:t>
            </a:r>
            <a:r>
              <a:rPr lang="en-US" sz="1600" i="1" dirty="0" smtClean="0"/>
              <a:t>and </a:t>
            </a:r>
            <a:r>
              <a:rPr lang="en-US" sz="1600" i="1" dirty="0"/>
              <a:t>civilian needs are met. Thank you!</a:t>
            </a:r>
            <a:endParaRPr lang="en-GB" sz="1600" i="1" dirty="0"/>
          </a:p>
          <a:p>
            <a:pPr marL="0" indent="0">
              <a:buNone/>
            </a:pPr>
            <a:r>
              <a:rPr lang="en-US" sz="1800" dirty="0"/>
              <a:t> </a:t>
            </a:r>
            <a:endParaRPr lang="en-GB" sz="1800" dirty="0"/>
          </a:p>
          <a:p>
            <a:pPr marL="0" indent="0">
              <a:buNone/>
            </a:pPr>
            <a:endParaRPr lang="et-EE" sz="1800" b="1" dirty="0"/>
          </a:p>
          <a:p>
            <a:pPr marL="0" indent="0">
              <a:buNone/>
            </a:pPr>
            <a:r>
              <a:rPr lang="et-EE" sz="1800" b="1" dirty="0" smtClean="0"/>
              <a:t>Tanel Rautits</a:t>
            </a:r>
          </a:p>
          <a:p>
            <a:pPr marL="0" indent="0">
              <a:buNone/>
            </a:pPr>
            <a:r>
              <a:rPr lang="en-GB" sz="1800" dirty="0" smtClean="0"/>
              <a:t>Chairman of EANS Management Board</a:t>
            </a:r>
            <a:r>
              <a:rPr lang="et-EE" sz="1800" dirty="0" smtClean="0"/>
              <a:t>/ CEO</a:t>
            </a:r>
          </a:p>
          <a:p>
            <a:pPr marL="0" indent="0" algn="just">
              <a:buNone/>
            </a:pPr>
            <a:r>
              <a:rPr lang="en-GB" sz="1600" i="1" dirty="0"/>
              <a:t>It is an excellent project, which has given our and military specialists a possibility to create something new and to do it in such a demanding environment where both civil and military experts could work together as a team. Credit must be given to all the participants. Great job!</a:t>
            </a:r>
          </a:p>
          <a:p>
            <a:pPr marL="0" indent="0">
              <a:buNone/>
            </a:pPr>
            <a:endParaRPr lang="et-EE" sz="1400" dirty="0"/>
          </a:p>
          <a:p>
            <a:pPr marL="0" indent="0">
              <a:buNone/>
            </a:pPr>
            <a:endParaRPr lang="en-GB" sz="1400" dirty="0"/>
          </a:p>
        </p:txBody>
      </p:sp>
      <p:sp>
        <p:nvSpPr>
          <p:cNvPr id="4" name="Date Placeholder 3"/>
          <p:cNvSpPr>
            <a:spLocks noGrp="1"/>
          </p:cNvSpPr>
          <p:nvPr>
            <p:ph type="dt" sz="half" idx="10"/>
          </p:nvPr>
        </p:nvSpPr>
        <p:spPr/>
        <p:txBody>
          <a:bodyPr/>
          <a:lstStyle/>
          <a:p>
            <a:fld id="{5C8714F5-E85C-48F8-BFEB-A4FE55A3B6EE}" type="datetime1">
              <a:rPr lang="et-EE" smtClean="0"/>
              <a:t>11.11.2015</a:t>
            </a:fld>
            <a:endParaRPr lang="en-US" dirty="0"/>
          </a:p>
        </p:txBody>
      </p:sp>
      <p:sp>
        <p:nvSpPr>
          <p:cNvPr id="5" name="Footer Placeholder 4"/>
          <p:cNvSpPr>
            <a:spLocks noGrp="1"/>
          </p:cNvSpPr>
          <p:nvPr>
            <p:ph type="ftr" sz="quarter" idx="11"/>
          </p:nvPr>
        </p:nvSpPr>
        <p:spPr/>
        <p:txBody>
          <a:bodyPr/>
          <a:lstStyle/>
          <a:p>
            <a:r>
              <a:rPr lang="et-EE" noProof="0" smtClean="0"/>
              <a:t>Eesti Lennundusseminar 2015</a:t>
            </a:r>
            <a:endParaRPr lang="et-EE" noProof="0" dirty="0"/>
          </a:p>
        </p:txBody>
      </p:sp>
      <p:sp>
        <p:nvSpPr>
          <p:cNvPr id="6" name="Slide Number Placeholder 5"/>
          <p:cNvSpPr>
            <a:spLocks noGrp="1"/>
          </p:cNvSpPr>
          <p:nvPr>
            <p:ph type="sldNum" sz="quarter" idx="12"/>
          </p:nvPr>
        </p:nvSpPr>
        <p:spPr/>
        <p:txBody>
          <a:bodyPr/>
          <a:lstStyle/>
          <a:p>
            <a:fld id="{72D0DE90-7834-4074-89F8-CDE2F747B76E}" type="slidenum">
              <a:rPr lang="en-US" smtClean="0"/>
              <a:pPr/>
              <a:t>9</a:t>
            </a:fld>
            <a:endParaRPr lang="en-US" dirty="0"/>
          </a:p>
        </p:txBody>
      </p:sp>
    </p:spTree>
    <p:extLst>
      <p:ext uri="{BB962C8B-B14F-4D97-AF65-F5344CB8AC3E}">
        <p14:creationId xmlns:p14="http://schemas.microsoft.com/office/powerpoint/2010/main" val="14967814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Esitlus1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itlus12">
      <a:majorFont>
        <a:latin typeface="Swis721 BlkEx BT"/>
        <a:ea typeface=""/>
        <a:cs typeface=""/>
      </a:majorFont>
      <a:minorFont>
        <a:latin typeface="Futura Md B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sitlus12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Esitlus12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Esitlus12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Esitlus12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Esitlus12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Esitlus12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Esitlus12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Esitlus12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arkvarakomplekti Office kujundus">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arkvarakomplekti Office kujundus">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13636</TotalTime>
  <Words>1087</Words>
  <Application>Microsoft Office PowerPoint</Application>
  <PresentationFormat>On-screen Show (4:3)</PresentationFormat>
  <Paragraphs>206</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Esitlus12</vt:lpstr>
      <vt:lpstr>Civil-Military cooperation EANS and Ämari Airbase</vt:lpstr>
      <vt:lpstr>Introduction and background</vt:lpstr>
      <vt:lpstr>PowerPoint Presentation</vt:lpstr>
      <vt:lpstr>Project objectives and benefits for future</vt:lpstr>
      <vt:lpstr>Roadmap and activities results</vt:lpstr>
      <vt:lpstr>Meantime some facts and numbers</vt:lpstr>
      <vt:lpstr>Implementation and post implementation monitoring</vt:lpstr>
      <vt:lpstr>3 important things to remember!   </vt:lpstr>
      <vt:lpstr>PowerPoint Presentation</vt:lpstr>
      <vt:lpstr>PowerPoint Presentation</vt:lpstr>
      <vt:lpstr> Thank you!</vt:lpstr>
    </vt:vector>
  </TitlesOfParts>
  <Company>Lennuliiklusteeninduse 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Marsruudivaba õhuruum</dc:title>
  <dc:creator>Jaan Tamm</dc:creator>
  <cp:lastModifiedBy>Liivi Kumari</cp:lastModifiedBy>
  <cp:revision>272</cp:revision>
  <cp:lastPrinted>2015-11-10T09:46:14Z</cp:lastPrinted>
  <dcterms:created xsi:type="dcterms:W3CDTF">2007-03-29T05:39:25Z</dcterms:created>
  <dcterms:modified xsi:type="dcterms:W3CDTF">2015-11-11T14:23:20Z</dcterms:modified>
</cp:coreProperties>
</file>