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2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25.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1"/>
  </p:notesMasterIdLst>
  <p:handoutMasterIdLst>
    <p:handoutMasterId r:id="rId52"/>
  </p:handoutMasterIdLst>
  <p:sldIdLst>
    <p:sldId id="268" r:id="rId5"/>
    <p:sldId id="273" r:id="rId6"/>
    <p:sldId id="2146846916" r:id="rId7"/>
    <p:sldId id="2147483056" r:id="rId8"/>
    <p:sldId id="2147474307" r:id="rId9"/>
    <p:sldId id="2146846921" r:id="rId10"/>
    <p:sldId id="2147477075" r:id="rId11"/>
    <p:sldId id="2147474117" r:id="rId12"/>
    <p:sldId id="2147483052" r:id="rId13"/>
    <p:sldId id="2147483055" r:id="rId14"/>
    <p:sldId id="2147474333" r:id="rId15"/>
    <p:sldId id="2147477042" r:id="rId16"/>
    <p:sldId id="2147473825" r:id="rId17"/>
    <p:sldId id="2147474122" r:id="rId18"/>
    <p:sldId id="2147483058" r:id="rId19"/>
    <p:sldId id="2147474131" r:id="rId20"/>
    <p:sldId id="2147474311" r:id="rId21"/>
    <p:sldId id="2147483059" r:id="rId22"/>
    <p:sldId id="2147474123" r:id="rId23"/>
    <p:sldId id="2147483141" r:id="rId24"/>
    <p:sldId id="2147483120" r:id="rId25"/>
    <p:sldId id="2147473858" r:id="rId26"/>
    <p:sldId id="2147477047" r:id="rId27"/>
    <p:sldId id="2147474187" r:id="rId28"/>
    <p:sldId id="2147476818" r:id="rId29"/>
    <p:sldId id="2147477040" r:id="rId30"/>
    <p:sldId id="2147473856" r:id="rId31"/>
    <p:sldId id="2147476809" r:id="rId32"/>
    <p:sldId id="2147476762" r:id="rId33"/>
    <p:sldId id="2147483074" r:id="rId34"/>
    <p:sldId id="2147477071" r:id="rId35"/>
    <p:sldId id="2147474097" r:id="rId36"/>
    <p:sldId id="2147483142" r:id="rId37"/>
    <p:sldId id="2147474320" r:id="rId38"/>
    <p:sldId id="2147477070" r:id="rId39"/>
    <p:sldId id="2147477059" r:id="rId40"/>
    <p:sldId id="2147477060" r:id="rId41"/>
    <p:sldId id="2147477061" r:id="rId42"/>
    <p:sldId id="2147477045" r:id="rId43"/>
    <p:sldId id="2147477068" r:id="rId44"/>
    <p:sldId id="2147483147" r:id="rId45"/>
    <p:sldId id="2147474331" r:id="rId46"/>
    <p:sldId id="2147483146" r:id="rId47"/>
    <p:sldId id="2147477057" r:id="rId48"/>
    <p:sldId id="2147473846" r:id="rId49"/>
    <p:sldId id="2147477077" r:id="rId50"/>
  </p:sldIdLst>
  <p:sldSz cx="12192000" cy="6858000"/>
  <p:notesSz cx="6765925" cy="98679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7E371B-3AA4-20F8-A167-717C65052A26}" name="Martinsen, Kjetil" initials="KM" userId="S::Kjetil.Martinsen@dnv.com::87dbe947-d4cc-4859-8f24-46bad6699e7a" providerId="AD"/>
  <p188:author id="{0F7D7D42-2AC5-8F1C-4A82-8858F9E58D8C}" name="Hoffmeister, Hasso" initials="HH" userId="S::hasso.hoffmeister@dnv.com::77426802-94bf-476e-b443-dad9d3659138" providerId="AD"/>
  <p188:author id="{89FAED4C-2F2B-58BF-294B-1CF1F5704A89}" name="Schäfer, Jeannette" initials="SJ" userId="S::jeannette.schaefer@dnv.com::509d684a-0859-4de9-9123-f3b4a5cbe0de" providerId="AD"/>
  <p188:author id="{AC081492-0556-6BC2-82EC-387E8BF4D9B0}" name="Tranell, Johanna" initials="JT" userId="S::Johanna.Tranell@dnv.com::d77815de-1531-442c-abe0-774a909d12c6" providerId="AD"/>
  <p188:author id="{5E7EBCB0-F548-F464-BF53-1F9B7E7BA5FA}" name="Aalbu, Kjersti" initials="KA" userId="S::Kjersti.Aalbu@dnv.com::bab26aac-6de0-4f27-8c7b-a82d9f44bbcb" providerId="AD"/>
  <p188:author id="{BBC5D8FB-51A6-260A-F8DF-973B4F4D7680}" name="Felix Hanssen" initials="FH" userId="S::hanssen_58vier.de#ext#@dnv.onmicrosoft.com::9e7616a4-71ff-4f91-88e8-cf9b84c537b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1FFB4"/>
    <a:srgbClr val="C9E8BA"/>
    <a:srgbClr val="0F204B"/>
    <a:srgbClr val="013F58"/>
    <a:srgbClr val="FFFFFF"/>
    <a:srgbClr val="6DC242"/>
    <a:srgbClr val="61BC4D"/>
    <a:srgbClr val="66C71C"/>
    <a:srgbClr val="26AFEC"/>
    <a:srgbClr val="64B5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E8EABF-3106-58E7-6569-F4FD855CB5B8}" v="9" dt="2026-09-21T05:40:56.2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56" autoAdjust="0"/>
    <p:restoredTop sz="75545" autoAdjust="0"/>
  </p:normalViewPr>
  <p:slideViewPr>
    <p:cSldViewPr snapToObjects="1" showGuides="1">
      <p:cViewPr varScale="1">
        <p:scale>
          <a:sx n="83" d="100"/>
          <a:sy n="83" d="100"/>
        </p:scale>
        <p:origin x="1656" y="9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Objects="1" showGuides="1">
      <p:cViewPr varScale="1">
        <p:scale>
          <a:sx n="78" d="100"/>
          <a:sy n="78" d="100"/>
        </p:scale>
        <p:origin x="406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5/10/relationships/revisionInfo" Target="revisionInfo.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8">
            <a:extLst>
              <a:ext uri="{FF2B5EF4-FFF2-40B4-BE49-F238E27FC236}">
                <a16:creationId xmlns:a16="http://schemas.microsoft.com/office/drawing/2014/main" id="{7CB7862F-FDFE-4CE4-A641-F1E842840266}"/>
              </a:ext>
            </a:extLst>
          </p:cNvPr>
          <p:cNvSpPr>
            <a:spLocks noGrp="1"/>
          </p:cNvSpPr>
          <p:nvPr>
            <p:ph type="dt" idx="1"/>
          </p:nvPr>
        </p:nvSpPr>
        <p:spPr>
          <a:xfrm>
            <a:off x="4696624" y="9445200"/>
            <a:ext cx="1571213" cy="164791"/>
          </a:xfrm>
          <a:prstGeom prst="rect">
            <a:avLst/>
          </a:prstGeom>
        </p:spPr>
        <p:txBody>
          <a:bodyPr vert="horz" lIns="0" tIns="0" rIns="0" bIns="0" rtlCol="0" anchor="t" anchorCtr="0"/>
          <a:lstStyle>
            <a:lvl1pPr algn="r">
              <a:defRPr sz="700">
                <a:latin typeface="+mn-lt"/>
              </a:defRPr>
            </a:lvl1pPr>
          </a:lstStyle>
          <a:p>
            <a:fld id="{681EF29B-F0DE-4A5D-971E-F0D2D074F34E}" type="datetime4">
              <a:rPr lang="en-GB" smtClean="0"/>
              <a:t>21 September 2026</a:t>
            </a:fld>
            <a:endParaRPr lang="en-GB" dirty="0"/>
          </a:p>
        </p:txBody>
      </p:sp>
      <p:sp>
        <p:nvSpPr>
          <p:cNvPr id="7" name="Slide Number Placeholder 9">
            <a:extLst>
              <a:ext uri="{FF2B5EF4-FFF2-40B4-BE49-F238E27FC236}">
                <a16:creationId xmlns:a16="http://schemas.microsoft.com/office/drawing/2014/main" id="{D9624864-B27E-4B59-BD9F-CF6E4178C501}"/>
              </a:ext>
            </a:extLst>
          </p:cNvPr>
          <p:cNvSpPr>
            <a:spLocks noGrp="1"/>
          </p:cNvSpPr>
          <p:nvPr>
            <p:ph type="sldNum" sz="quarter" idx="3"/>
          </p:nvPr>
        </p:nvSpPr>
        <p:spPr>
          <a:xfrm>
            <a:off x="4696624" y="9248992"/>
            <a:ext cx="1571213" cy="164791"/>
          </a:xfrm>
          <a:prstGeom prst="rect">
            <a:avLst/>
          </a:prstGeom>
        </p:spPr>
        <p:txBody>
          <a:bodyPr vert="horz" lIns="0" tIns="0" rIns="0" bIns="0" rtlCol="0" anchor="t" anchorCtr="0"/>
          <a:lstStyle>
            <a:lvl1pPr algn="r">
              <a:defRPr sz="700">
                <a:latin typeface="+mn-lt"/>
              </a:defRPr>
            </a:lvl1pPr>
          </a:lstStyle>
          <a:p>
            <a:fld id="{A16CFAD1-D197-4A88-B173-A6412E995EE5}" type="slidenum">
              <a:rPr lang="en-GB" smtClean="0"/>
              <a:pPr/>
              <a:t>‹#›</a:t>
            </a:fld>
            <a:endParaRPr lang="en-GB" dirty="0"/>
          </a:p>
        </p:txBody>
      </p:sp>
      <p:sp>
        <p:nvSpPr>
          <p:cNvPr id="8" name="Footer Placeholder 10">
            <a:extLst>
              <a:ext uri="{FF2B5EF4-FFF2-40B4-BE49-F238E27FC236}">
                <a16:creationId xmlns:a16="http://schemas.microsoft.com/office/drawing/2014/main" id="{3935AD34-C408-4EB3-AA44-EDC087E191FD}"/>
              </a:ext>
            </a:extLst>
          </p:cNvPr>
          <p:cNvSpPr>
            <a:spLocks noGrp="1"/>
          </p:cNvSpPr>
          <p:nvPr>
            <p:ph type="ftr" sz="quarter" idx="2"/>
          </p:nvPr>
        </p:nvSpPr>
        <p:spPr>
          <a:xfrm>
            <a:off x="440375" y="9445200"/>
            <a:ext cx="4250692" cy="164791"/>
          </a:xfrm>
          <a:prstGeom prst="rect">
            <a:avLst/>
          </a:prstGeom>
        </p:spPr>
        <p:txBody>
          <a:bodyPr vert="horz" lIns="0" tIns="0" rIns="0" bIns="0" rtlCol="0" anchor="t" anchorCtr="0"/>
          <a:lstStyle>
            <a:lvl1pPr algn="l">
              <a:defRPr sz="700">
                <a:latin typeface="+mn-lt"/>
              </a:defRPr>
            </a:lvl1pPr>
          </a:lstStyle>
          <a:p>
            <a:endParaRPr lang="en-GB" dirty="0"/>
          </a:p>
        </p:txBody>
      </p:sp>
      <p:sp>
        <p:nvSpPr>
          <p:cNvPr id="9" name="Header Placeholder 12">
            <a:extLst>
              <a:ext uri="{FF2B5EF4-FFF2-40B4-BE49-F238E27FC236}">
                <a16:creationId xmlns:a16="http://schemas.microsoft.com/office/drawing/2014/main" id="{1BF2EE41-CFE8-437F-A002-558200137EC4}"/>
              </a:ext>
            </a:extLst>
          </p:cNvPr>
          <p:cNvSpPr>
            <a:spLocks noGrp="1"/>
          </p:cNvSpPr>
          <p:nvPr>
            <p:ph type="hdr" sz="quarter"/>
          </p:nvPr>
        </p:nvSpPr>
        <p:spPr>
          <a:xfrm>
            <a:off x="440375" y="9248992"/>
            <a:ext cx="4250692" cy="164791"/>
          </a:xfrm>
          <a:prstGeom prst="rect">
            <a:avLst/>
          </a:prstGeom>
        </p:spPr>
        <p:txBody>
          <a:bodyPr vert="horz" lIns="0" tIns="0" rIns="0" bIns="0" rtlCol="0" anchor="t" anchorCtr="0"/>
          <a:lstStyle>
            <a:lvl1pPr algn="l">
              <a:defRPr sz="700">
                <a:latin typeface="+mn-lt"/>
              </a:defRPr>
            </a:lvl1pPr>
          </a:lstStyle>
          <a:p>
            <a:endParaRPr lang="en-GB" dirty="0"/>
          </a:p>
        </p:txBody>
      </p:sp>
      <p:grpSp>
        <p:nvGrpSpPr>
          <p:cNvPr id="10" name="Logo">
            <a:extLst>
              <a:ext uri="{FF2B5EF4-FFF2-40B4-BE49-F238E27FC236}">
                <a16:creationId xmlns:a16="http://schemas.microsoft.com/office/drawing/2014/main" id="{F131BA30-CA4C-4B3C-BAD8-233EFAD8F292}"/>
              </a:ext>
            </a:extLst>
          </p:cNvPr>
          <p:cNvGrpSpPr/>
          <p:nvPr/>
        </p:nvGrpSpPr>
        <p:grpSpPr>
          <a:xfrm>
            <a:off x="5540338" y="257915"/>
            <a:ext cx="745694" cy="348364"/>
            <a:chOff x="6380216" y="4059273"/>
            <a:chExt cx="2905863" cy="1241045"/>
          </a:xfrm>
        </p:grpSpPr>
        <p:sp>
          <p:nvSpPr>
            <p:cNvPr id="11" name="Freeform: Shape 10">
              <a:extLst>
                <a:ext uri="{FF2B5EF4-FFF2-40B4-BE49-F238E27FC236}">
                  <a16:creationId xmlns:a16="http://schemas.microsoft.com/office/drawing/2014/main" id="{B25C6FB2-F83B-4BF1-9578-6489988FA8EC}"/>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32D3B574-3971-4C87-B602-DA0CF5429938}"/>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61464B63-A19A-438D-8507-5B2CEEB29B6F}"/>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a:p>
          </p:txBody>
        </p:sp>
        <p:sp>
          <p:nvSpPr>
            <p:cNvPr id="14" name="Freeform: Shape 13">
              <a:extLst>
                <a:ext uri="{FF2B5EF4-FFF2-40B4-BE49-F238E27FC236}">
                  <a16:creationId xmlns:a16="http://schemas.microsoft.com/office/drawing/2014/main" id="{9A514272-585B-4DD7-9889-D2AC8F80B3CA}"/>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71817243-274B-4667-95B7-949DA44CEC38}"/>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470A481D-11CB-4EA0-9689-E6D9992AC1CF}"/>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a:p>
          </p:txBody>
        </p:sp>
      </p:grpSp>
    </p:spTree>
    <p:extLst>
      <p:ext uri="{BB962C8B-B14F-4D97-AF65-F5344CB8AC3E}">
        <p14:creationId xmlns:p14="http://schemas.microsoft.com/office/powerpoint/2010/main" val="25714368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3025" y="741363"/>
            <a:ext cx="6619875" cy="3724275"/>
          </a:xfrm>
          <a:prstGeom prst="rect">
            <a:avLst/>
          </a:prstGeom>
          <a:noFill/>
          <a:ln w="12700">
            <a:solidFill>
              <a:prstClr val="black"/>
            </a:solidFill>
          </a:ln>
        </p:spPr>
        <p:txBody>
          <a:bodyPr vert="horz" lIns="85634" tIns="42817" rIns="85634" bIns="42817" rtlCol="0" anchor="ctr"/>
          <a:lstStyle/>
          <a:p>
            <a:endParaRPr lang="en-US"/>
          </a:p>
        </p:txBody>
      </p:sp>
      <p:sp>
        <p:nvSpPr>
          <p:cNvPr id="5" name="Notes Placeholder 4"/>
          <p:cNvSpPr>
            <a:spLocks noGrp="1"/>
          </p:cNvSpPr>
          <p:nvPr>
            <p:ph type="body" sz="quarter" idx="3"/>
          </p:nvPr>
        </p:nvSpPr>
        <p:spPr>
          <a:xfrm>
            <a:off x="355167" y="4687255"/>
            <a:ext cx="6055592" cy="4440555"/>
          </a:xfrm>
          <a:prstGeom prst="rect">
            <a:avLst/>
          </a:prstGeom>
        </p:spPr>
        <p:txBody>
          <a:bodyPr vert="horz" lIns="0" tIns="0" rIns="0" bIns="0" rtlCol="0"/>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Date Placeholder 8">
            <a:extLst>
              <a:ext uri="{FF2B5EF4-FFF2-40B4-BE49-F238E27FC236}">
                <a16:creationId xmlns:a16="http://schemas.microsoft.com/office/drawing/2014/main" id="{2BFA88E3-6CCC-4641-A98D-7398F6E1AE6C}"/>
              </a:ext>
            </a:extLst>
          </p:cNvPr>
          <p:cNvSpPr>
            <a:spLocks noGrp="1"/>
          </p:cNvSpPr>
          <p:nvPr>
            <p:ph type="dt" idx="1"/>
          </p:nvPr>
        </p:nvSpPr>
        <p:spPr>
          <a:xfrm>
            <a:off x="4696622" y="9445200"/>
            <a:ext cx="1714138" cy="164791"/>
          </a:xfrm>
          <a:prstGeom prst="rect">
            <a:avLst/>
          </a:prstGeom>
        </p:spPr>
        <p:txBody>
          <a:bodyPr vert="horz" lIns="0" tIns="0" rIns="0" bIns="0" rtlCol="0" anchor="t" anchorCtr="0"/>
          <a:lstStyle>
            <a:lvl1pPr algn="r">
              <a:defRPr sz="700">
                <a:latin typeface="+mn-lt"/>
              </a:defRPr>
            </a:lvl1pPr>
          </a:lstStyle>
          <a:p>
            <a:fld id="{681EF29B-F0DE-4A5D-971E-F0D2D074F34E}" type="datetime4">
              <a:rPr lang="en-GB" smtClean="0"/>
              <a:t>21 September 2026</a:t>
            </a:fld>
            <a:endParaRPr lang="en-GB" sz="700" dirty="0"/>
          </a:p>
        </p:txBody>
      </p:sp>
      <p:sp>
        <p:nvSpPr>
          <p:cNvPr id="9" name="Slide Number Placeholder 9">
            <a:extLst>
              <a:ext uri="{FF2B5EF4-FFF2-40B4-BE49-F238E27FC236}">
                <a16:creationId xmlns:a16="http://schemas.microsoft.com/office/drawing/2014/main" id="{F3087DC9-C8CF-4A7D-A808-05173EBAB961}"/>
              </a:ext>
            </a:extLst>
          </p:cNvPr>
          <p:cNvSpPr>
            <a:spLocks noGrp="1"/>
          </p:cNvSpPr>
          <p:nvPr>
            <p:ph type="sldNum" sz="quarter" idx="5"/>
          </p:nvPr>
        </p:nvSpPr>
        <p:spPr>
          <a:xfrm>
            <a:off x="4696622" y="9248992"/>
            <a:ext cx="1714138" cy="164791"/>
          </a:xfrm>
          <a:prstGeom prst="rect">
            <a:avLst/>
          </a:prstGeom>
        </p:spPr>
        <p:txBody>
          <a:bodyPr vert="horz" lIns="0" tIns="0" rIns="0" bIns="0" rtlCol="0" anchor="t" anchorCtr="0"/>
          <a:lstStyle>
            <a:lvl1pPr algn="r">
              <a:defRPr sz="700">
                <a:latin typeface="+mn-lt"/>
              </a:defRPr>
            </a:lvl1pPr>
          </a:lstStyle>
          <a:p>
            <a:fld id="{A16CFAD1-D197-4A88-B173-A6412E995EE5}" type="slidenum">
              <a:rPr lang="en-GB" smtClean="0"/>
              <a:pPr/>
              <a:t>‹#›</a:t>
            </a:fld>
            <a:endParaRPr lang="en-GB" sz="700"/>
          </a:p>
        </p:txBody>
      </p:sp>
      <p:sp>
        <p:nvSpPr>
          <p:cNvPr id="10" name="Footer Placeholder 10">
            <a:extLst>
              <a:ext uri="{FF2B5EF4-FFF2-40B4-BE49-F238E27FC236}">
                <a16:creationId xmlns:a16="http://schemas.microsoft.com/office/drawing/2014/main" id="{D3E5D5B4-5B5B-4A78-9FBF-121492410DA0}"/>
              </a:ext>
            </a:extLst>
          </p:cNvPr>
          <p:cNvSpPr>
            <a:spLocks noGrp="1"/>
          </p:cNvSpPr>
          <p:nvPr>
            <p:ph type="ftr" sz="quarter" idx="4"/>
          </p:nvPr>
        </p:nvSpPr>
        <p:spPr>
          <a:xfrm>
            <a:off x="348911" y="9445200"/>
            <a:ext cx="4342156" cy="164791"/>
          </a:xfrm>
          <a:prstGeom prst="rect">
            <a:avLst/>
          </a:prstGeom>
        </p:spPr>
        <p:txBody>
          <a:bodyPr vert="horz" lIns="0" tIns="0" rIns="0" bIns="0" rtlCol="0" anchor="t" anchorCtr="0"/>
          <a:lstStyle>
            <a:lvl1pPr algn="l">
              <a:defRPr sz="700">
                <a:latin typeface="+mn-lt"/>
              </a:defRPr>
            </a:lvl1pPr>
          </a:lstStyle>
          <a:p>
            <a:endParaRPr lang="en-GB" sz="700"/>
          </a:p>
        </p:txBody>
      </p:sp>
      <p:sp>
        <p:nvSpPr>
          <p:cNvPr id="11" name="Header Placeholder 12">
            <a:extLst>
              <a:ext uri="{FF2B5EF4-FFF2-40B4-BE49-F238E27FC236}">
                <a16:creationId xmlns:a16="http://schemas.microsoft.com/office/drawing/2014/main" id="{AB4E7CF5-96AC-4C46-8B0F-AA454984BAC1}"/>
              </a:ext>
            </a:extLst>
          </p:cNvPr>
          <p:cNvSpPr>
            <a:spLocks noGrp="1"/>
          </p:cNvSpPr>
          <p:nvPr>
            <p:ph type="hdr" sz="quarter"/>
          </p:nvPr>
        </p:nvSpPr>
        <p:spPr>
          <a:xfrm>
            <a:off x="348911" y="9248992"/>
            <a:ext cx="4342156" cy="164791"/>
          </a:xfrm>
          <a:prstGeom prst="rect">
            <a:avLst/>
          </a:prstGeom>
        </p:spPr>
        <p:txBody>
          <a:bodyPr vert="horz" lIns="0" tIns="0" rIns="0" bIns="0" rtlCol="0" anchor="t" anchorCtr="0"/>
          <a:lstStyle>
            <a:lvl1pPr algn="l">
              <a:defRPr sz="700">
                <a:latin typeface="+mn-lt"/>
              </a:defRPr>
            </a:lvl1pPr>
          </a:lstStyle>
          <a:p>
            <a:endParaRPr lang="en-GB" sz="700" dirty="0"/>
          </a:p>
        </p:txBody>
      </p:sp>
    </p:spTree>
    <p:extLst>
      <p:ext uri="{BB962C8B-B14F-4D97-AF65-F5344CB8AC3E}">
        <p14:creationId xmlns:p14="http://schemas.microsoft.com/office/powerpoint/2010/main" val="3304878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8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463" y="703263"/>
            <a:ext cx="6310312" cy="354965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a:t>
            </a:fld>
            <a:endParaRPr lang="en-GB" sz="800" dirty="0"/>
          </a:p>
        </p:txBody>
      </p:sp>
    </p:spTree>
    <p:extLst>
      <p:ext uri="{BB962C8B-B14F-4D97-AF65-F5344CB8AC3E}">
        <p14:creationId xmlns:p14="http://schemas.microsoft.com/office/powerpoint/2010/main" val="680380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Zoom out for a momrnt</a:t>
            </a:r>
          </a:p>
          <a:p>
            <a:pPr fontAlgn="t"/>
            <a:r>
              <a:rPr lang="pl-PL" sz="1200" b="0" i="0" kern="1200" dirty="0">
                <a:solidFill>
                  <a:schemeClr val="tx1"/>
                </a:solidFill>
                <a:effectLst/>
                <a:latin typeface="+mn-lt"/>
                <a:ea typeface="+mn-ea"/>
                <a:cs typeface="+mn-cs"/>
              </a:rPr>
              <a:t>Most important trend of all</a:t>
            </a:r>
          </a:p>
          <a:p>
            <a:pPr marL="0" marR="0" lvl="0" indent="0" algn="l" defTabSz="914400" rtl="0" eaLnBrk="1" fontAlgn="t"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Picture is fine, context</a:t>
            </a:r>
          </a:p>
          <a:p>
            <a:pPr fontAlgn="t"/>
            <a:r>
              <a:rPr lang="pl-PL" sz="1200" b="0" i="0" kern="1200" dirty="0">
                <a:solidFill>
                  <a:schemeClr val="tx1"/>
                </a:solidFill>
                <a:effectLst/>
                <a:latin typeface="+mn-lt"/>
                <a:ea typeface="+mn-ea"/>
                <a:cs typeface="+mn-cs"/>
              </a:rPr>
              <a:t>Global average temp</a:t>
            </a:r>
          </a:p>
          <a:p>
            <a:pPr fontAlgn="t"/>
            <a:r>
              <a:rPr lang="pl-PL" sz="1200" b="0" i="0" kern="1200" dirty="0">
                <a:solidFill>
                  <a:schemeClr val="tx1"/>
                </a:solidFill>
                <a:effectLst/>
                <a:latin typeface="+mn-lt"/>
                <a:ea typeface="+mn-ea"/>
                <a:cs typeface="+mn-cs"/>
              </a:rPr>
              <a:t>Story</a:t>
            </a:r>
          </a:p>
          <a:p>
            <a:pPr fontAlgn="t"/>
            <a:r>
              <a:rPr lang="pl-PL" sz="1200" b="0" i="0" kern="1200" dirty="0">
                <a:solidFill>
                  <a:schemeClr val="tx1"/>
                </a:solidFill>
                <a:effectLst/>
                <a:latin typeface="+mn-lt"/>
                <a:ea typeface="+mn-ea"/>
                <a:cs typeface="+mn-cs"/>
              </a:rPr>
              <a:t>triggered discussion.</a:t>
            </a:r>
          </a:p>
          <a:p>
            <a:pPr fontAlgn="t"/>
            <a:endParaRPr lang="pl-PL" sz="1200" b="0" i="0" kern="1200" dirty="0">
              <a:solidFill>
                <a:schemeClr val="tx1"/>
              </a:solidFill>
              <a:effectLst/>
              <a:latin typeface="+mn-lt"/>
              <a:ea typeface="+mn-ea"/>
              <a:cs typeface="+mn-cs"/>
            </a:endParaRPr>
          </a:p>
          <a:p>
            <a:pPr fontAlgn="t"/>
            <a:r>
              <a:rPr lang="pl-PL" sz="1200" b="0" i="0" kern="1200" dirty="0">
                <a:solidFill>
                  <a:schemeClr val="tx1"/>
                </a:solidFill>
                <a:effectLst/>
                <a:latin typeface="+mn-lt"/>
                <a:ea typeface="+mn-ea"/>
                <a:cs typeface="+mn-cs"/>
              </a:rPr>
              <a:t>But where does shipping fit into this picture?</a:t>
            </a:r>
          </a:p>
          <a:p>
            <a:pPr fontAlgn="t"/>
            <a:r>
              <a:rPr lang="pl-PL" sz="1200" b="0" i="0" kern="1200" dirty="0">
                <a:solidFill>
                  <a:schemeClr val="tx1"/>
                </a:solidFill>
                <a:effectLst/>
                <a:latin typeface="+mn-lt"/>
                <a:ea typeface="+mn-ea"/>
                <a:cs typeface="+mn-cs"/>
              </a:rPr>
              <a:t>Let's look at a few numbers.</a:t>
            </a:r>
          </a:p>
          <a:p>
            <a:pPr fontAlgn="t"/>
            <a:endParaRPr lang="pl-P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2</a:t>
            </a:fld>
            <a:endParaRPr lang="en-GB" dirty="0"/>
          </a:p>
        </p:txBody>
      </p:sp>
    </p:spTree>
    <p:extLst>
      <p:ext uri="{BB962C8B-B14F-4D97-AF65-F5344CB8AC3E}">
        <p14:creationId xmlns:p14="http://schemas.microsoft.com/office/powerpoint/2010/main" val="231781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B1843-E0DE-9A10-BB7A-FB5304A8D4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8AEBA-A75C-CAD4-100A-7DD21E60BCFC}"/>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FB3AD9D3-2920-CF2E-86D1-2F6C6FC5BCB9}"/>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responsible </a:t>
            </a:r>
            <a:r>
              <a:rPr lang="pl-PL" sz="1200" b="1" i="0" kern="1200" dirty="0">
                <a:solidFill>
                  <a:schemeClr val="tx1"/>
                </a:solidFill>
                <a:effectLst/>
                <a:latin typeface="+mn-lt"/>
                <a:ea typeface="+mn-ea"/>
                <a:cs typeface="+mn-cs"/>
              </a:rPr>
              <a:t>3% of global final energy demand</a:t>
            </a:r>
            <a:r>
              <a:rPr lang="pl-PL" sz="1200" b="0" i="0" kern="1200" dirty="0">
                <a:solidFill>
                  <a:schemeClr val="tx1"/>
                </a:solidFill>
                <a:effectLst/>
                <a:latin typeface="+mn-lt"/>
                <a:ea typeface="+mn-ea"/>
                <a:cs typeface="+mn-cs"/>
              </a:rPr>
              <a:t>.</a:t>
            </a:r>
          </a:p>
          <a:p>
            <a:pPr fontAlgn="t"/>
            <a:r>
              <a:rPr lang="pl-PL" sz="1200" b="0" i="0" kern="1200" dirty="0">
                <a:solidFill>
                  <a:schemeClr val="tx1"/>
                </a:solidFill>
                <a:effectLst/>
                <a:latin typeface="+mn-lt"/>
                <a:ea typeface="+mn-ea"/>
                <a:cs typeface="+mn-cs"/>
              </a:rPr>
              <a:t>consume </a:t>
            </a:r>
            <a:r>
              <a:rPr lang="pl-PL" sz="1200" b="1" i="0" kern="1200" dirty="0">
                <a:solidFill>
                  <a:schemeClr val="tx1"/>
                </a:solidFill>
                <a:effectLst/>
                <a:latin typeface="+mn-lt"/>
                <a:ea typeface="+mn-ea"/>
                <a:cs typeface="+mn-cs"/>
              </a:rPr>
              <a:t>7% of the world's oil production</a:t>
            </a:r>
            <a:r>
              <a:rPr lang="pl-PL" sz="1200" b="0" i="0" kern="1200" dirty="0">
                <a:solidFill>
                  <a:schemeClr val="tx1"/>
                </a:solidFill>
                <a:effectLst/>
                <a:latin typeface="+mn-lt"/>
                <a:ea typeface="+mn-ea"/>
                <a:cs typeface="+mn-cs"/>
              </a:rPr>
              <a:t>.</a:t>
            </a:r>
          </a:p>
          <a:p>
            <a:pPr fontAlgn="t"/>
            <a:r>
              <a:rPr lang="pl-PL" sz="1200" b="0" i="0" kern="1200" dirty="0">
                <a:solidFill>
                  <a:schemeClr val="tx1"/>
                </a:solidFill>
                <a:effectLst/>
                <a:latin typeface="+mn-lt"/>
                <a:ea typeface="+mn-ea"/>
                <a:cs typeface="+mn-cs"/>
              </a:rPr>
              <a:t>roughly </a:t>
            </a:r>
            <a:r>
              <a:rPr lang="pl-PL" sz="1200" b="1" i="0" kern="1200" dirty="0">
                <a:solidFill>
                  <a:schemeClr val="tx1"/>
                </a:solidFill>
                <a:effectLst/>
                <a:latin typeface="+mn-lt"/>
                <a:ea typeface="+mn-ea"/>
                <a:cs typeface="+mn-cs"/>
              </a:rPr>
              <a:t>12% of transport-related greenhouse gas emissions</a:t>
            </a:r>
            <a:r>
              <a:rPr lang="pl-PL" sz="1200" b="0" i="0" kern="1200" dirty="0">
                <a:solidFill>
                  <a:schemeClr val="tx1"/>
                </a:solidFill>
                <a:effectLst/>
                <a:latin typeface="+mn-lt"/>
                <a:ea typeface="+mn-ea"/>
                <a:cs typeface="+mn-cs"/>
              </a:rPr>
              <a:t>.</a:t>
            </a:r>
          </a:p>
          <a:p>
            <a:pPr fontAlgn="t"/>
            <a:r>
              <a:rPr lang="pl-PL" sz="1200" b="0" i="0" kern="1200" dirty="0">
                <a:solidFill>
                  <a:schemeClr val="tx1"/>
                </a:solidFill>
                <a:effectLst/>
                <a:latin typeface="+mn-lt"/>
                <a:ea typeface="+mn-ea"/>
                <a:cs typeface="+mn-cs"/>
              </a:rPr>
              <a:t>around </a:t>
            </a:r>
            <a:r>
              <a:rPr lang="pl-PL" sz="1200" b="1" i="0" kern="1200" dirty="0">
                <a:solidFill>
                  <a:schemeClr val="tx1"/>
                </a:solidFill>
                <a:effectLst/>
                <a:latin typeface="+mn-lt"/>
                <a:ea typeface="+mn-ea"/>
                <a:cs typeface="+mn-cs"/>
              </a:rPr>
              <a:t>2% of global CO₂ emissions</a:t>
            </a:r>
            <a:r>
              <a:rPr lang="pl-PL" sz="1200" b="0" i="0" kern="1200" dirty="0">
                <a:solidFill>
                  <a:schemeClr val="tx1"/>
                </a:solidFill>
                <a:effectLst/>
                <a:latin typeface="+mn-lt"/>
                <a:ea typeface="+mn-ea"/>
                <a:cs typeface="+mn-cs"/>
              </a:rPr>
              <a:t>.</a:t>
            </a:r>
          </a:p>
          <a:p>
            <a:pPr fontAlgn="t"/>
            <a:r>
              <a:rPr lang="pl-PL" sz="1200" b="0" i="0" kern="1200" dirty="0">
                <a:solidFill>
                  <a:schemeClr val="tx1"/>
                </a:solidFill>
                <a:effectLst/>
                <a:latin typeface="+mn-lt"/>
                <a:ea typeface="+mn-ea"/>
                <a:cs typeface="+mn-cs"/>
              </a:rPr>
              <a:t>Now, depending on your perspective, 2% may sound either very small or very large.</a:t>
            </a:r>
          </a:p>
          <a:p>
            <a:pPr fontAlgn="t"/>
            <a:r>
              <a:rPr lang="pl-PL" sz="1200" b="0" i="0" kern="1200" dirty="0">
                <a:solidFill>
                  <a:schemeClr val="tx1"/>
                </a:solidFill>
                <a:effectLst/>
                <a:latin typeface="+mn-lt"/>
                <a:ea typeface="+mn-ea"/>
                <a:cs typeface="+mn-cs"/>
              </a:rPr>
              <a:t>shipping can no longer remain outside the decarbonization discussion.</a:t>
            </a:r>
          </a:p>
          <a:p>
            <a:pPr fontAlgn="t"/>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700" dirty="0">
                <a:solidFill>
                  <a:srgbClr val="58595B"/>
                </a:solidFill>
                <a:latin typeface="AvenirNextLTPro-Regular"/>
              </a:rPr>
              <a:t>Decarb = only fuels</a:t>
            </a:r>
          </a:p>
          <a:p>
            <a:pPr algn="l"/>
            <a:endParaRPr lang="en-GB" dirty="0"/>
          </a:p>
        </p:txBody>
      </p:sp>
      <p:sp>
        <p:nvSpPr>
          <p:cNvPr id="4" name="Slide Number Placeholder 3">
            <a:extLst>
              <a:ext uri="{FF2B5EF4-FFF2-40B4-BE49-F238E27FC236}">
                <a16:creationId xmlns:a16="http://schemas.microsoft.com/office/drawing/2014/main" id="{95A2655F-6EF8-80DE-CD06-BDE8A872AC8F}"/>
              </a:ext>
            </a:extLst>
          </p:cNvPr>
          <p:cNvSpPr>
            <a:spLocks noGrp="1"/>
          </p:cNvSpPr>
          <p:nvPr>
            <p:ph type="sldNum" sz="quarter" idx="5"/>
          </p:nvPr>
        </p:nvSpPr>
        <p:spPr/>
        <p:txBody>
          <a:bodyPr/>
          <a:lstStyle/>
          <a:p>
            <a:fld id="{A16CFAD1-D197-4A88-B173-A6412E995EE5}" type="slidenum">
              <a:rPr lang="en-GB" smtClean="0"/>
              <a:pPr/>
              <a:t>3</a:t>
            </a:fld>
            <a:endParaRPr lang="en-GB" sz="800" dirty="0"/>
          </a:p>
        </p:txBody>
      </p:sp>
    </p:spTree>
    <p:extLst>
      <p:ext uri="{BB962C8B-B14F-4D97-AF65-F5344CB8AC3E}">
        <p14:creationId xmlns:p14="http://schemas.microsoft.com/office/powerpoint/2010/main" val="2521395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B214D-81C5-9B73-1684-7883FD1F40B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FCB8685-AC89-54DD-EBFB-B627CB0118E8}"/>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F8E17553-0A98-0DEA-1333-2C5AB1F15BF5}"/>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Energy efficiency, shore power, wind propulsion, carbon capture, difitalization and many other</a:t>
            </a:r>
          </a:p>
          <a:p>
            <a:pPr fontAlgn="t"/>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Main message - wide portfolio, not a single silver bullet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Good afternoon</a:t>
            </a:r>
          </a:p>
        </p:txBody>
      </p:sp>
      <p:sp>
        <p:nvSpPr>
          <p:cNvPr id="4" name="Foliennummernplatzhalter 3">
            <a:extLst>
              <a:ext uri="{FF2B5EF4-FFF2-40B4-BE49-F238E27FC236}">
                <a16:creationId xmlns:a16="http://schemas.microsoft.com/office/drawing/2014/main" id="{ADF0983F-4C70-D28A-E79A-8A098D453318}"/>
              </a:ext>
            </a:extLst>
          </p:cNvPr>
          <p:cNvSpPr>
            <a:spLocks noGrp="1"/>
          </p:cNvSpPr>
          <p:nvPr>
            <p:ph type="sldNum" sz="quarter" idx="5"/>
          </p:nvPr>
        </p:nvSpPr>
        <p:spPr/>
        <p:txBody>
          <a:bodyPr/>
          <a:lstStyle/>
          <a:p>
            <a:fld id="{A16CFAD1-D197-4A88-B173-A6412E995EE5}" type="slidenum">
              <a:rPr lang="en-GB" smtClean="0"/>
              <a:pPr/>
              <a:t>4</a:t>
            </a:fld>
            <a:endParaRPr lang="en-GB" sz="800"/>
          </a:p>
        </p:txBody>
      </p:sp>
    </p:spTree>
    <p:extLst>
      <p:ext uri="{BB962C8B-B14F-4D97-AF65-F5344CB8AC3E}">
        <p14:creationId xmlns:p14="http://schemas.microsoft.com/office/powerpoint/2010/main" val="3948539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Before moving to individual solutions, let’s try tu understand what is driving the change</a:t>
            </a:r>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5</a:t>
            </a:fld>
            <a:endParaRPr lang="en-GB" dirty="0"/>
          </a:p>
        </p:txBody>
      </p:sp>
    </p:spTree>
    <p:extLst>
      <p:ext uri="{BB962C8B-B14F-4D97-AF65-F5344CB8AC3E}">
        <p14:creationId xmlns:p14="http://schemas.microsoft.com/office/powerpoint/2010/main" val="367170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r>
              <a:rPr lang="pl-PL" dirty="0"/>
              <a:t>Global and local regulations</a:t>
            </a:r>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6</a:t>
            </a:fld>
            <a:endParaRPr lang="en-GB"/>
          </a:p>
        </p:txBody>
      </p:sp>
    </p:spTree>
    <p:extLst>
      <p:ext uri="{BB962C8B-B14F-4D97-AF65-F5344CB8AC3E}">
        <p14:creationId xmlns:p14="http://schemas.microsoft.com/office/powerpoint/2010/main" val="319655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463" y="703263"/>
            <a:ext cx="6310312" cy="35496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Imo set the goal – net zero by 2050.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All of the current newbuilds most probably will operate up to and beyond this date.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And that’s why it’s important to make a robust and future-proof decisions, and this may not be easy, because...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7</a:t>
            </a:fld>
            <a:endParaRPr lang="en-GB" sz="800"/>
          </a:p>
        </p:txBody>
      </p:sp>
    </p:spTree>
    <p:extLst>
      <p:ext uri="{BB962C8B-B14F-4D97-AF65-F5344CB8AC3E}">
        <p14:creationId xmlns:p14="http://schemas.microsoft.com/office/powerpoint/2010/main" val="1939612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87752-96B0-34A8-1EB3-E982E15F921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C16161C-30BB-1D5F-1848-3F2AC6A29B41}"/>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E0C25DE8-E9F6-3CD1-DF77-A9F0D54E85CB}"/>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 We still don’t know the exatc pathway</a:t>
            </a:r>
          </a:p>
          <a:p>
            <a:pPr fontAlgn="t"/>
            <a:r>
              <a:rPr lang="pl-PL" sz="1200" b="0" i="0" kern="1200" dirty="0">
                <a:solidFill>
                  <a:schemeClr val="tx1"/>
                </a:solidFill>
                <a:effectLst/>
                <a:latin typeface="+mn-lt"/>
                <a:ea typeface="+mn-ea"/>
                <a:cs typeface="+mn-cs"/>
              </a:rPr>
              <a:t>the final shape of the IMO Net-Zero Framework and its adoption timeline remain uncertain. </a:t>
            </a:r>
          </a:p>
        </p:txBody>
      </p:sp>
      <p:sp>
        <p:nvSpPr>
          <p:cNvPr id="4" name="Foliennummernplatzhalter 3">
            <a:extLst>
              <a:ext uri="{FF2B5EF4-FFF2-40B4-BE49-F238E27FC236}">
                <a16:creationId xmlns:a16="http://schemas.microsoft.com/office/drawing/2014/main" id="{DA5C2C6D-6FBC-5A7E-2B5F-E1763862ED25}"/>
              </a:ext>
            </a:extLst>
          </p:cNvPr>
          <p:cNvSpPr>
            <a:spLocks noGrp="1"/>
          </p:cNvSpPr>
          <p:nvPr>
            <p:ph type="sldNum" sz="quarter" idx="5"/>
          </p:nvPr>
        </p:nvSpPr>
        <p:spPr/>
        <p:txBody>
          <a:bodyPr/>
          <a:lstStyle/>
          <a:p>
            <a:fld id="{A16CFAD1-D197-4A88-B173-A6412E995EE5}" type="slidenum">
              <a:rPr lang="en-GB" smtClean="0"/>
              <a:pPr/>
              <a:t>8</a:t>
            </a:fld>
            <a:endParaRPr lang="en-GB"/>
          </a:p>
        </p:txBody>
      </p:sp>
    </p:spTree>
    <p:extLst>
      <p:ext uri="{BB962C8B-B14F-4D97-AF65-F5344CB8AC3E}">
        <p14:creationId xmlns:p14="http://schemas.microsoft.com/office/powerpoint/2010/main" val="3043362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B93E8-21BE-32FE-A1F7-9F6808FB61A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DE8DE41-91EE-4E56-F7FF-09C2F8ADE169}"/>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EB669A3E-FBFB-DB65-96BD-1B62FAA9D61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S</a:t>
            </a:r>
            <a:r>
              <a:rPr lang="en-US" sz="1200" b="0" i="0" kern="1200" dirty="0" err="1">
                <a:solidFill>
                  <a:schemeClr val="tx1"/>
                </a:solidFill>
                <a:effectLst/>
                <a:latin typeface="+mn-lt"/>
                <a:ea typeface="+mn-ea"/>
                <a:cs typeface="+mn-cs"/>
              </a:rPr>
              <a:t>everal</a:t>
            </a:r>
            <a:r>
              <a:rPr lang="en-US" sz="1200" b="0" i="0" kern="1200" dirty="0">
                <a:solidFill>
                  <a:schemeClr val="tx1"/>
                </a:solidFill>
                <a:effectLst/>
                <a:latin typeface="+mn-lt"/>
                <a:ea typeface="+mn-ea"/>
                <a:cs typeface="+mn-cs"/>
              </a:rPr>
              <a:t> regulatory outcomes are possible,</a:t>
            </a: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u="none" strike="noStrike" kern="1200" baseline="0" dirty="0">
                <a:solidFill>
                  <a:schemeClr val="tx1"/>
                </a:solidFill>
                <a:latin typeface="+mn-lt"/>
                <a:ea typeface="+mn-ea"/>
                <a:cs typeface="+mn-cs"/>
              </a:rPr>
              <a:t>We have drawn up four potential scenarios out of many possible outcomes, centered on IMO regulatory development.</a:t>
            </a:r>
            <a:endParaRPr lang="pl-PL"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1 and 2 – adopted either in current or revised form, taking effec from 2030, main driver for maritime decarb</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3 and 4 – rejected and GHG reg remain delayed or gridlocked, potentially increasing importance of reg measures</a:t>
            </a:r>
          </a:p>
        </p:txBody>
      </p:sp>
      <p:sp>
        <p:nvSpPr>
          <p:cNvPr id="4" name="Foliennummernplatzhalter 3">
            <a:extLst>
              <a:ext uri="{FF2B5EF4-FFF2-40B4-BE49-F238E27FC236}">
                <a16:creationId xmlns:a16="http://schemas.microsoft.com/office/drawing/2014/main" id="{18722A21-5A98-CC17-3786-D29A50F6C622}"/>
              </a:ext>
            </a:extLst>
          </p:cNvPr>
          <p:cNvSpPr>
            <a:spLocks noGrp="1"/>
          </p:cNvSpPr>
          <p:nvPr>
            <p:ph type="sldNum" sz="quarter" idx="5"/>
          </p:nvPr>
        </p:nvSpPr>
        <p:spPr/>
        <p:txBody>
          <a:bodyPr/>
          <a:lstStyle/>
          <a:p>
            <a:fld id="{A16CFAD1-D197-4A88-B173-A6412E995EE5}" type="slidenum">
              <a:rPr lang="en-GB" smtClean="0"/>
              <a:pPr/>
              <a:t>9</a:t>
            </a:fld>
            <a:endParaRPr lang="en-GB" sz="800"/>
          </a:p>
        </p:txBody>
      </p:sp>
    </p:spTree>
    <p:extLst>
      <p:ext uri="{BB962C8B-B14F-4D97-AF65-F5344CB8AC3E}">
        <p14:creationId xmlns:p14="http://schemas.microsoft.com/office/powerpoint/2010/main" val="1052870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D116E8-97BF-4D4D-6043-23477064F00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1316023-198A-80F7-B30D-C541DB0A8C3A}"/>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82FB4ED9-6CE0-0F48-8722-2418F59808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Those are moving ahead</a:t>
            </a: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Most notably, the EU ETS and </a:t>
            </a:r>
            <a:r>
              <a:rPr lang="en-US" sz="1200" b="0" i="0" kern="1200" dirty="0" err="1">
                <a:solidFill>
                  <a:schemeClr val="tx1"/>
                </a:solidFill>
                <a:effectLst/>
                <a:latin typeface="+mn-lt"/>
                <a:ea typeface="+mn-ea"/>
                <a:cs typeface="+mn-cs"/>
              </a:rPr>
              <a:t>FuelEU</a:t>
            </a:r>
            <a:r>
              <a:rPr lang="en-US" sz="1200" b="0" i="0" kern="1200" dirty="0">
                <a:solidFill>
                  <a:schemeClr val="tx1"/>
                </a:solidFill>
                <a:effectLst/>
                <a:latin typeface="+mn-lt"/>
                <a:ea typeface="+mn-ea"/>
                <a:cs typeface="+mn-cs"/>
              </a:rPr>
              <a:t> Maritime</a:t>
            </a:r>
            <a:r>
              <a:rPr lang="pl-PL" sz="1200" b="0"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15% </a:t>
            </a:r>
            <a:endParaRPr lang="pl-PL"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b="0" i="0" kern="1200" dirty="0">
                <a:solidFill>
                  <a:schemeClr val="tx1"/>
                </a:solidFill>
                <a:effectLst/>
                <a:latin typeface="+mn-lt"/>
                <a:ea typeface="+mn-ea"/>
                <a:cs typeface="+mn-cs"/>
              </a:rPr>
              <a:t>Similar regulations are emerging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pl-PL" sz="1200" b="0" i="0" kern="1200" dirty="0">
                <a:solidFill>
                  <a:schemeClr val="tx1"/>
                </a:solidFill>
                <a:effectLst/>
                <a:latin typeface="+mn-lt"/>
                <a:ea typeface="+mn-ea"/>
                <a:cs typeface="+mn-cs"/>
              </a:rPr>
              <a:t>Like UK and Türkiye, suggesting that regional pricing mechanisms may become more common </a:t>
            </a:r>
            <a:endParaRPr lang="en-US" sz="1200" b="0" i="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4332318E-37FC-EC19-C2DB-4DD9B13E3886}"/>
              </a:ext>
            </a:extLst>
          </p:cNvPr>
          <p:cNvSpPr>
            <a:spLocks noGrp="1"/>
          </p:cNvSpPr>
          <p:nvPr>
            <p:ph type="sldNum" sz="quarter" idx="5"/>
          </p:nvPr>
        </p:nvSpPr>
        <p:spPr/>
        <p:txBody>
          <a:bodyPr/>
          <a:lstStyle/>
          <a:p>
            <a:fld id="{A16CFAD1-D197-4A88-B173-A6412E995EE5}" type="slidenum">
              <a:rPr lang="en-GB" smtClean="0"/>
              <a:pPr/>
              <a:t>10</a:t>
            </a:fld>
            <a:endParaRPr lang="en-GB" sz="800"/>
          </a:p>
        </p:txBody>
      </p:sp>
    </p:spTree>
    <p:extLst>
      <p:ext uri="{BB962C8B-B14F-4D97-AF65-F5344CB8AC3E}">
        <p14:creationId xmlns:p14="http://schemas.microsoft.com/office/powerpoint/2010/main" val="6587104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Regulations are not the only driver.</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 Banks, charterers, cargo owners and investors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are increasingly influencing fleet decisions and fuel strategies.</a:t>
            </a:r>
          </a:p>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11</a:t>
            </a:fld>
            <a:endParaRPr lang="en-GB"/>
          </a:p>
        </p:txBody>
      </p:sp>
    </p:spTree>
    <p:extLst>
      <p:ext uri="{BB962C8B-B14F-4D97-AF65-F5344CB8AC3E}">
        <p14:creationId xmlns:p14="http://schemas.microsoft.com/office/powerpoint/2010/main" val="31811885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681A6-DA99-BA85-7568-66659A35D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048DC-6A35-233E-F14C-B575C824A9A9}"/>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8FAD086C-7A21-B466-B256-5EA1602E1A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Let's move from regulation to the fleet itself</a:t>
            </a:r>
          </a:p>
          <a:p>
            <a:endParaRPr lang="en-GB" dirty="0"/>
          </a:p>
        </p:txBody>
      </p:sp>
      <p:sp>
        <p:nvSpPr>
          <p:cNvPr id="4" name="Slide Number Placeholder 3">
            <a:extLst>
              <a:ext uri="{FF2B5EF4-FFF2-40B4-BE49-F238E27FC236}">
                <a16:creationId xmlns:a16="http://schemas.microsoft.com/office/drawing/2014/main" id="{57F8FD48-3497-97A5-3BF6-04F7947BA9C6}"/>
              </a:ext>
            </a:extLst>
          </p:cNvPr>
          <p:cNvSpPr>
            <a:spLocks noGrp="1"/>
          </p:cNvSpPr>
          <p:nvPr>
            <p:ph type="sldNum" sz="quarter" idx="5"/>
          </p:nvPr>
        </p:nvSpPr>
        <p:spPr/>
        <p:txBody>
          <a:bodyPr/>
          <a:lstStyle/>
          <a:p>
            <a:fld id="{A16CFAD1-D197-4A88-B173-A6412E995EE5}" type="slidenum">
              <a:rPr lang="en-GB" smtClean="0"/>
              <a:pPr/>
              <a:t>12</a:t>
            </a:fld>
            <a:endParaRPr lang="en-GB"/>
          </a:p>
        </p:txBody>
      </p:sp>
    </p:spTree>
    <p:extLst>
      <p:ext uri="{BB962C8B-B14F-4D97-AF65-F5344CB8AC3E}">
        <p14:creationId xmlns:p14="http://schemas.microsoft.com/office/powerpoint/2010/main" val="2273825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r>
              <a:rPr lang="pl-PL" sz="1200" b="0" i="0" u="none" strike="noStrike" kern="1200" baseline="0" dirty="0">
                <a:solidFill>
                  <a:schemeClr val="tx1"/>
                </a:solidFill>
                <a:latin typeface="+mn-lt"/>
                <a:ea typeface="+mn-ea"/>
                <a:cs typeface="+mn-cs"/>
              </a:rPr>
              <a:t>Decrease in alternative fuels capable tonnage orders</a:t>
            </a:r>
          </a:p>
          <a:p>
            <a:r>
              <a:rPr lang="pl-PL" sz="1200" b="0" i="0" u="none" strike="noStrike" kern="1200" baseline="0" dirty="0">
                <a:solidFill>
                  <a:schemeClr val="tx1"/>
                </a:solidFill>
                <a:latin typeface="+mn-lt"/>
                <a:ea typeface="+mn-ea"/>
                <a:cs typeface="+mn-cs"/>
              </a:rPr>
              <a:t>Compared to last year:  51,1%</a:t>
            </a:r>
          </a:p>
          <a:p>
            <a:endParaRPr lang="pl-PL"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regulatory uncertainty, as many owners delayed</a:t>
            </a:r>
            <a:r>
              <a:rPr lang="pl-PL"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ordering decisions pending clarity on the IMO’s</a:t>
            </a:r>
            <a:endParaRPr lang="pl-PL"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main driver</a:t>
            </a:r>
            <a:r>
              <a:rPr lang="pl-PL"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is a shift in order book composition.</a:t>
            </a:r>
            <a:endParaRPr lang="pl-PL"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 Alternative fuels</a:t>
            </a:r>
            <a:r>
              <a:rPr lang="pl-PL"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have primarily been adopted</a:t>
            </a:r>
            <a:r>
              <a:rPr lang="pl-PL"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container vessels, cruise ships, and car carriers, </a:t>
            </a:r>
            <a:endParaRPr lang="pl-PL" sz="1200" b="0" i="0" u="none" strike="noStrike" kern="1200" baseline="0" dirty="0">
              <a:solidFill>
                <a:schemeClr val="tx1"/>
              </a:solidFill>
              <a:latin typeface="+mn-lt"/>
              <a:ea typeface="+mn-ea"/>
              <a:cs typeface="+mn-cs"/>
            </a:endParaRPr>
          </a:p>
          <a:p>
            <a:endParaRPr lang="pl-PL"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current order book is increasingly dominated by</a:t>
            </a:r>
            <a:r>
              <a:rPr lang="pl-PL"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tankers and bulk carriers, which have lower uptake.</a:t>
            </a:r>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13</a:t>
            </a:fld>
            <a:endParaRPr lang="en-GB"/>
          </a:p>
        </p:txBody>
      </p:sp>
    </p:spTree>
    <p:extLst>
      <p:ext uri="{BB962C8B-B14F-4D97-AF65-F5344CB8AC3E}">
        <p14:creationId xmlns:p14="http://schemas.microsoft.com/office/powerpoint/2010/main" val="42642374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1B423-700D-AD3B-48BF-D067DC4D689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469D81F-6FAC-A819-6C8B-039ADA643DEF}"/>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8EF0C6AF-6450-C02D-BBDA-5AA3320346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Current fleet and orderbook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Could potentially consume 50 mtoe by 2030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Dominated by LNG,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dirty="0"/>
              <a:t>Methanol is gaining momentum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l-P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Alternative-fuel capability does not guarantee use in practice. </a:t>
            </a: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Many LNG- and methanol-capable ships operate well below their capacity to operate on such fuels, for commercial reasons.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l-PL"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Foliennummernplatzhalter 3">
            <a:extLst>
              <a:ext uri="{FF2B5EF4-FFF2-40B4-BE49-F238E27FC236}">
                <a16:creationId xmlns:a16="http://schemas.microsoft.com/office/drawing/2014/main" id="{0152908F-4DCE-1A64-4499-1234F108EF5A}"/>
              </a:ext>
            </a:extLst>
          </p:cNvPr>
          <p:cNvSpPr>
            <a:spLocks noGrp="1"/>
          </p:cNvSpPr>
          <p:nvPr>
            <p:ph type="sldNum" sz="quarter" idx="5"/>
          </p:nvPr>
        </p:nvSpPr>
        <p:spPr/>
        <p:txBody>
          <a:bodyPr/>
          <a:lstStyle/>
          <a:p>
            <a:fld id="{A16CFAD1-D197-4A88-B173-A6412E995EE5}" type="slidenum">
              <a:rPr lang="en-GB" smtClean="0"/>
              <a:pPr/>
              <a:t>14</a:t>
            </a:fld>
            <a:endParaRPr lang="en-GB"/>
          </a:p>
        </p:txBody>
      </p:sp>
    </p:spTree>
    <p:extLst>
      <p:ext uri="{BB962C8B-B14F-4D97-AF65-F5344CB8AC3E}">
        <p14:creationId xmlns:p14="http://schemas.microsoft.com/office/powerpoint/2010/main" val="2913251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23B02-0BF1-157A-F6B2-92D018F6A80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9E8016F-1C06-740B-879D-83F8CAC4712B}"/>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3702A391-A114-351A-F6E8-9D2280238FDE}"/>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regulation alone does not explain adoption.</a:t>
            </a:r>
          </a:p>
          <a:p>
            <a:pPr fontAlgn="t"/>
            <a:r>
              <a:rPr lang="pl-PL" sz="1200" b="0" i="0" kern="1200" dirty="0">
                <a:solidFill>
                  <a:schemeClr val="tx1"/>
                </a:solidFill>
                <a:effectLst/>
                <a:latin typeface="+mn-lt"/>
                <a:ea typeface="+mn-ea"/>
                <a:cs typeface="+mn-cs"/>
              </a:rPr>
              <a:t>Commercial drivers and customer expectations matter just as much.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26% of car carriers are alternative fuel-capable, only 1% of bulk carriers are.</a:t>
            </a: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2CE1C002-0843-F0FF-B8A3-32744A2BA4A3}"/>
              </a:ext>
            </a:extLst>
          </p:cNvPr>
          <p:cNvSpPr>
            <a:spLocks noGrp="1"/>
          </p:cNvSpPr>
          <p:nvPr>
            <p:ph type="sldNum" sz="quarter" idx="5"/>
          </p:nvPr>
        </p:nvSpPr>
        <p:spPr/>
        <p:txBody>
          <a:bodyPr/>
          <a:lstStyle/>
          <a:p>
            <a:fld id="{A16CFAD1-D197-4A88-B173-A6412E995EE5}" type="slidenum">
              <a:rPr lang="en-GB" smtClean="0"/>
              <a:pPr/>
              <a:t>15</a:t>
            </a:fld>
            <a:endParaRPr lang="en-GB" sz="800"/>
          </a:p>
        </p:txBody>
      </p:sp>
    </p:spTree>
    <p:extLst>
      <p:ext uri="{BB962C8B-B14F-4D97-AF65-F5344CB8AC3E}">
        <p14:creationId xmlns:p14="http://schemas.microsoft.com/office/powerpoint/2010/main" val="4253623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93A74-AA35-D122-D458-E4574E4818E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868B5A5-EE35-35BA-A494-D29E1620D5BE}"/>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35C74352-4459-A533-AAD5-056BE9A2F157}"/>
              </a:ext>
            </a:extLst>
          </p:cNvPr>
          <p:cNvSpPr>
            <a:spLocks noGrp="1"/>
          </p:cNvSpPr>
          <p:nvPr>
            <p:ph type="body" idx="1"/>
          </p:nvPr>
        </p:nvSpPr>
        <p:spPr/>
        <p:txBody>
          <a:bodyPr/>
          <a:lstStyle/>
          <a:p>
            <a:pPr marL="160563" indent="-160563">
              <a:buFont typeface="Arial,Sans-Serif" panose="020B0604020202020204" pitchFamily="34" charset="0"/>
              <a:buChar char="•"/>
            </a:pPr>
            <a:r>
              <a:rPr lang="pl-PL" dirty="0"/>
              <a:t>Let’s for a moment </a:t>
            </a:r>
            <a:r>
              <a:rPr lang="en-GB" dirty="0"/>
              <a:t>focus on large bulkers, tankers, and containerships, as they are responsible for more than half of the world fleet’s emissions</a:t>
            </a:r>
            <a:endParaRPr lang="en-US" dirty="0">
              <a:solidFill>
                <a:srgbClr val="444444"/>
              </a:solidFill>
            </a:endParaRPr>
          </a:p>
          <a:p>
            <a:pPr marL="160563" indent="-160563">
              <a:buFont typeface="Arial,Sans-Serif" panose="020B0604020202020204" pitchFamily="34" charset="0"/>
              <a:buChar char="•"/>
            </a:pPr>
            <a:r>
              <a:rPr lang="en-GB" dirty="0"/>
              <a:t>While of course large ships have large emissions, we must never forget that they are much more efficient per transported cargo. </a:t>
            </a:r>
            <a:endParaRPr lang="en-US" dirty="0">
              <a:solidFill>
                <a:srgbClr val="444444"/>
              </a:solidFill>
            </a:endParaRPr>
          </a:p>
          <a:p>
            <a:pPr marL="160563" indent="-160563">
              <a:buFont typeface="Arial,Sans-Serif" panose="020B0604020202020204" pitchFamily="34" charset="0"/>
              <a:buChar char="•"/>
            </a:pPr>
            <a:r>
              <a:rPr lang="en-GB" dirty="0"/>
              <a:t>Therefore, decarbonizing the transport of a ton of cargo is less costly for large ships.</a:t>
            </a:r>
            <a:endParaRPr lang="en-US" dirty="0">
              <a:solidFill>
                <a:srgbClr val="444444"/>
              </a:solidFill>
            </a:endParaRPr>
          </a:p>
          <a:p>
            <a:pPr marL="160563" indent="-160563">
              <a:buFont typeface="Arial,Sans-Serif" panose="020B0604020202020204" pitchFamily="34" charset="0"/>
              <a:buChar char="•"/>
            </a:pPr>
            <a:endParaRPr lang="en-GB" dirty="0">
              <a:solidFill>
                <a:srgbClr val="444444"/>
              </a:solidFill>
            </a:endParaRPr>
          </a:p>
          <a:p>
            <a:pPr marL="160563" indent="-160563">
              <a:buFont typeface="Arial,Sans-Serif" panose="020B0604020202020204" pitchFamily="34" charset="0"/>
              <a:buChar char="•"/>
            </a:pPr>
            <a:endParaRPr lang="en-GB" dirty="0">
              <a:solidFill>
                <a:srgbClr val="444444"/>
              </a:solidFill>
            </a:endParaRPr>
          </a:p>
          <a:p>
            <a:pPr marL="160563" indent="-160563">
              <a:buFont typeface="Arial" panose="020B0604020202020204" pitchFamily="34" charset="0"/>
              <a:buChar char="•"/>
            </a:pPr>
            <a:endParaRPr lang="en-GB" dirty="0">
              <a:cs typeface="Arial"/>
            </a:endParaRPr>
          </a:p>
        </p:txBody>
      </p:sp>
      <p:sp>
        <p:nvSpPr>
          <p:cNvPr id="4" name="Foliennummernplatzhalter 3">
            <a:extLst>
              <a:ext uri="{FF2B5EF4-FFF2-40B4-BE49-F238E27FC236}">
                <a16:creationId xmlns:a16="http://schemas.microsoft.com/office/drawing/2014/main" id="{834AB54C-6A89-711D-A2A2-D107793B84A8}"/>
              </a:ext>
            </a:extLst>
          </p:cNvPr>
          <p:cNvSpPr>
            <a:spLocks noGrp="1"/>
          </p:cNvSpPr>
          <p:nvPr>
            <p:ph type="sldNum" sz="quarter" idx="5"/>
          </p:nvPr>
        </p:nvSpPr>
        <p:spPr/>
        <p:txBody>
          <a:bodyPr/>
          <a:lstStyle/>
          <a:p>
            <a:fld id="{A16CFAD1-D197-4A88-B173-A6412E995EE5}" type="slidenum">
              <a:rPr lang="en-GB" smtClean="0"/>
              <a:pPr/>
              <a:t>16</a:t>
            </a:fld>
            <a:endParaRPr lang="en-GB"/>
          </a:p>
        </p:txBody>
      </p:sp>
    </p:spTree>
    <p:extLst>
      <p:ext uri="{BB962C8B-B14F-4D97-AF65-F5344CB8AC3E}">
        <p14:creationId xmlns:p14="http://schemas.microsoft.com/office/powerpoint/2010/main" val="152749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r>
              <a:rPr lang="en-US" dirty="0"/>
              <a:t>The fleet is changing.</a:t>
            </a:r>
            <a:endParaRPr lang="pl-PL" dirty="0"/>
          </a:p>
          <a:p>
            <a:r>
              <a:rPr lang="en-US" dirty="0"/>
              <a:t>But are fuels keeping pace?</a:t>
            </a:r>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17</a:t>
            </a:fld>
            <a:endParaRPr lang="en-GB"/>
          </a:p>
        </p:txBody>
      </p:sp>
    </p:spTree>
    <p:extLst>
      <p:ext uri="{BB962C8B-B14F-4D97-AF65-F5344CB8AC3E}">
        <p14:creationId xmlns:p14="http://schemas.microsoft.com/office/powerpoint/2010/main" val="7054239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15461-AF42-7BEF-F211-8D6CDAE919E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C1B12FB-DFB1-191E-1AD3-BCB39F280729}"/>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58C7BDB3-00B9-2BBC-30B1-5A99EFD762C5}"/>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The fuel transition has already started.</a:t>
            </a:r>
          </a:p>
          <a:p>
            <a:pPr fontAlgn="t"/>
            <a:r>
              <a:rPr lang="pl-PL" sz="1200" b="0" i="0" kern="1200" dirty="0">
                <a:solidFill>
                  <a:schemeClr val="tx1"/>
                </a:solidFill>
                <a:effectLst/>
                <a:latin typeface="+mn-lt"/>
                <a:ea typeface="+mn-ea"/>
                <a:cs typeface="+mn-cs"/>
              </a:rPr>
              <a:t>Low-GHG fuels are no longer theoretical.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Low-GHG fuel </a:t>
            </a:r>
            <a:r>
              <a:rPr lang="en-US" dirty="0"/>
              <a:t>bunkering has now taken place in almost 90 ports globally.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low-GHG fuels account for only around 0.3% of shipping’s energy use, or about 1 Mtoe.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To understand why uptake remains so limited, we now turn to the marine market for low-GHG fuels, more specifically, supply.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p:txBody>
      </p:sp>
      <p:sp>
        <p:nvSpPr>
          <p:cNvPr id="4" name="Foliennummernplatzhalter 3">
            <a:extLst>
              <a:ext uri="{FF2B5EF4-FFF2-40B4-BE49-F238E27FC236}">
                <a16:creationId xmlns:a16="http://schemas.microsoft.com/office/drawing/2014/main" id="{35BCF566-5CC3-7C5D-09E3-392934C9B274}"/>
              </a:ext>
            </a:extLst>
          </p:cNvPr>
          <p:cNvSpPr>
            <a:spLocks noGrp="1"/>
          </p:cNvSpPr>
          <p:nvPr>
            <p:ph type="sldNum" sz="quarter" idx="5"/>
          </p:nvPr>
        </p:nvSpPr>
        <p:spPr/>
        <p:txBody>
          <a:bodyPr/>
          <a:lstStyle/>
          <a:p>
            <a:fld id="{A16CFAD1-D197-4A88-B173-A6412E995EE5}" type="slidenum">
              <a:rPr lang="en-GB" smtClean="0"/>
              <a:pPr/>
              <a:t>18</a:t>
            </a:fld>
            <a:endParaRPr lang="en-GB" sz="800"/>
          </a:p>
        </p:txBody>
      </p:sp>
    </p:spTree>
    <p:extLst>
      <p:ext uri="{BB962C8B-B14F-4D97-AF65-F5344CB8AC3E}">
        <p14:creationId xmlns:p14="http://schemas.microsoft.com/office/powerpoint/2010/main" val="712343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8CB4C-194C-C3E9-3FF7-130944531B0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983D239-3032-1D43-D2B4-DDBDCAB0F88B}"/>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2CEB4E9A-DFDA-580D-5C26-FA947F7DEE82}"/>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Most recent report shows that 270 Mtoe is possible</a:t>
            </a:r>
          </a:p>
          <a:p>
            <a:pPr fontAlgn="t"/>
            <a:r>
              <a:rPr lang="pl-PL" sz="1200" b="0" i="0" kern="1200" dirty="0">
                <a:solidFill>
                  <a:schemeClr val="tx1"/>
                </a:solidFill>
                <a:effectLst/>
                <a:latin typeface="+mn-lt"/>
                <a:ea typeface="+mn-ea"/>
                <a:cs typeface="+mn-cs"/>
              </a:rPr>
              <a:t>Due to delays and cancellations the real supply will be much less</a:t>
            </a:r>
          </a:p>
          <a:p>
            <a:pPr fontAlgn="t"/>
            <a:r>
              <a:rPr lang="pl-PL" sz="1200" b="0" i="0" kern="1200" dirty="0">
                <a:solidFill>
                  <a:schemeClr val="tx1"/>
                </a:solidFill>
                <a:effectLst/>
                <a:latin typeface="+mn-lt"/>
                <a:ea typeface="+mn-ea"/>
                <a:cs typeface="+mn-cs"/>
              </a:rPr>
              <a:t>70-100 mtoe in 2030 may be more realistic – numbers from 2025</a:t>
            </a:r>
          </a:p>
          <a:p>
            <a:pPr marL="0" marR="0" lvl="0" indent="0" algn="l" defTabSz="914400" rtl="0" eaLnBrk="1" fontAlgn="t"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Bio-diesel &amp; bio-methane dominates </a:t>
            </a:r>
          </a:p>
          <a:p>
            <a:pPr fontAlgn="t"/>
            <a:r>
              <a:rPr lang="pl-PL" sz="1200" b="0" i="0" kern="1200" dirty="0">
                <a:solidFill>
                  <a:schemeClr val="tx1"/>
                </a:solidFill>
                <a:effectLst/>
                <a:latin typeface="+mn-lt"/>
                <a:ea typeface="+mn-ea"/>
                <a:cs typeface="+mn-cs"/>
              </a:rPr>
              <a:t>It’s TOTAL supply for all industries</a:t>
            </a:r>
          </a:p>
          <a:p>
            <a:pPr marL="0" indent="0" defTabSz="856336">
              <a:buFont typeface="Arial" panose="020B0604020202020204" pitchFamily="34" charset="0"/>
              <a:buNone/>
              <a:defRPr/>
            </a:pPr>
            <a:endParaRPr lang="pl-PL" dirty="0"/>
          </a:p>
          <a:p>
            <a:pPr marL="160563" indent="-160563">
              <a:buFont typeface="Arial" panose="020B0604020202020204" pitchFamily="34" charset="0"/>
              <a:buChar char="•"/>
            </a:pPr>
            <a:endParaRPr lang="pl-PL" dirty="0">
              <a:solidFill>
                <a:schemeClr val="accent1"/>
              </a:solidFill>
            </a:endParaRPr>
          </a:p>
        </p:txBody>
      </p:sp>
      <p:sp>
        <p:nvSpPr>
          <p:cNvPr id="4" name="Foliennummernplatzhalter 3">
            <a:extLst>
              <a:ext uri="{FF2B5EF4-FFF2-40B4-BE49-F238E27FC236}">
                <a16:creationId xmlns:a16="http://schemas.microsoft.com/office/drawing/2014/main" id="{79E9357B-21B2-C52A-02D1-77C1545FBDF3}"/>
              </a:ext>
            </a:extLst>
          </p:cNvPr>
          <p:cNvSpPr>
            <a:spLocks noGrp="1"/>
          </p:cNvSpPr>
          <p:nvPr>
            <p:ph type="sldNum" sz="quarter" idx="5"/>
          </p:nvPr>
        </p:nvSpPr>
        <p:spPr/>
        <p:txBody>
          <a:bodyPr/>
          <a:lstStyle/>
          <a:p>
            <a:fld id="{A16CFAD1-D197-4A88-B173-A6412E995EE5}" type="slidenum">
              <a:rPr lang="en-GB" smtClean="0"/>
              <a:pPr/>
              <a:t>19</a:t>
            </a:fld>
            <a:endParaRPr lang="en-GB"/>
          </a:p>
        </p:txBody>
      </p:sp>
    </p:spTree>
    <p:extLst>
      <p:ext uri="{BB962C8B-B14F-4D97-AF65-F5344CB8AC3E}">
        <p14:creationId xmlns:p14="http://schemas.microsoft.com/office/powerpoint/2010/main" val="32450201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5C8F2-CA5A-6D61-DC78-2B8A8351610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3CC5D92-A4FF-531D-8927-1F2E766C665B}"/>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4B3B8AB7-FE11-7A76-E37B-50497F4D3D23}"/>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Depending on future regulations, demand for low-GHG fuels could differ by more than a factor of five.</a:t>
            </a:r>
          </a:p>
          <a:p>
            <a:pPr fontAlgn="t"/>
            <a:r>
              <a:rPr lang="pl-PL" sz="1200" b="0" i="0" kern="1200" dirty="0">
                <a:solidFill>
                  <a:schemeClr val="tx1"/>
                </a:solidFill>
                <a:effectLst/>
                <a:latin typeface="+mn-lt"/>
                <a:ea typeface="+mn-ea"/>
                <a:cs typeface="+mn-cs"/>
              </a:rPr>
              <a:t>That is an astonishing difference.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Up to 22-25 mtoe by 2030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pl-PL"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In Scenario 1, where the NZF is adopted, low-GHG fuel demand could reach 185 Million </a:t>
            </a:r>
            <a:r>
              <a:rPr lang="en-US" sz="1200" b="0" i="0" kern="1200" dirty="0" err="1">
                <a:solidFill>
                  <a:schemeClr val="tx1"/>
                </a:solidFill>
                <a:effectLst/>
                <a:latin typeface="+mn-lt"/>
                <a:ea typeface="+mn-ea"/>
                <a:cs typeface="+mn-cs"/>
              </a:rPr>
              <a:t>tonnes</a:t>
            </a:r>
            <a:r>
              <a:rPr lang="en-US" sz="1200" b="0" i="0" kern="1200" dirty="0">
                <a:solidFill>
                  <a:schemeClr val="tx1"/>
                </a:solidFill>
                <a:effectLst/>
                <a:latin typeface="+mn-lt"/>
                <a:ea typeface="+mn-ea"/>
                <a:cs typeface="+mn-cs"/>
              </a:rPr>
              <a:t> oil equivalent (Mtoe) in 2050 if sufficiently incentivized. Without the NZF, as in Scenario 4, demand is driven mainly by </a:t>
            </a:r>
            <a:r>
              <a:rPr lang="en-US" sz="1200" b="0" i="0" kern="1200" dirty="0" err="1">
                <a:solidFill>
                  <a:schemeClr val="tx1"/>
                </a:solidFill>
                <a:effectLst/>
                <a:latin typeface="+mn-lt"/>
                <a:ea typeface="+mn-ea"/>
                <a:cs typeface="+mn-cs"/>
              </a:rPr>
              <a:t>FuelEU</a:t>
            </a:r>
            <a:r>
              <a:rPr lang="en-US" sz="1200" b="0" i="0" kern="1200" dirty="0">
                <a:solidFill>
                  <a:schemeClr val="tx1"/>
                </a:solidFill>
                <a:effectLst/>
                <a:latin typeface="+mn-lt"/>
                <a:ea typeface="+mn-ea"/>
                <a:cs typeface="+mn-cs"/>
              </a:rPr>
              <a:t> Maritime and the EU ETS, limiting uptake to around 33 Mtoe by 2050.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scenarios also differ significantly in total fleet energy use. By 2050, annual fuel consumption in Scenario 1 is 25% lower than in Scenario 4. This implies that global regulatory incentives could not only accelerate low-GHG fuel uptake, but also incentivize energy-efficiency measures.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FABF848D-6AF3-AF3D-801C-F306279214BF}"/>
              </a:ext>
            </a:extLst>
          </p:cNvPr>
          <p:cNvSpPr>
            <a:spLocks noGrp="1"/>
          </p:cNvSpPr>
          <p:nvPr>
            <p:ph type="sldNum" sz="quarter" idx="5"/>
          </p:nvPr>
        </p:nvSpPr>
        <p:spPr/>
        <p:txBody>
          <a:bodyPr/>
          <a:lstStyle/>
          <a:p>
            <a:fld id="{A16CFAD1-D197-4A88-B173-A6412E995EE5}" type="slidenum">
              <a:rPr lang="en-GB" smtClean="0"/>
              <a:pPr/>
              <a:t>20</a:t>
            </a:fld>
            <a:endParaRPr lang="en-GB" sz="800"/>
          </a:p>
        </p:txBody>
      </p:sp>
    </p:spTree>
    <p:extLst>
      <p:ext uri="{BB962C8B-B14F-4D97-AF65-F5344CB8AC3E}">
        <p14:creationId xmlns:p14="http://schemas.microsoft.com/office/powerpoint/2010/main" val="29596775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611D5-DC27-056B-6104-7541AFA69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C1A91-870F-1396-35E3-DDBE5AEEF8A6}"/>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036E2B1C-CEAF-DAA6-60E5-EF6B1FEF5FDB}"/>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Shipping is not alone in this transition.</a:t>
            </a:r>
          </a:p>
          <a:p>
            <a:pPr fontAlgn="t"/>
            <a:r>
              <a:rPr lang="pl-PL" sz="1200" b="0" i="0" kern="1200" dirty="0">
                <a:solidFill>
                  <a:schemeClr val="tx1"/>
                </a:solidFill>
                <a:effectLst/>
                <a:latin typeface="+mn-lt"/>
                <a:ea typeface="+mn-ea"/>
                <a:cs typeface="+mn-cs"/>
              </a:rPr>
              <a:t>The same low-GHG fuels in other sectors</a:t>
            </a:r>
          </a:p>
          <a:p>
            <a:pPr marL="0" lvl="0" indent="0" fontAlgn="t">
              <a:buFont typeface="Arial" panose="020B0604020202020204" pitchFamily="34" charset="0"/>
              <a:buNone/>
            </a:pPr>
            <a:r>
              <a:rPr lang="pl-PL" sz="1200" b="0" i="0" kern="1200" dirty="0">
                <a:solidFill>
                  <a:schemeClr val="tx1"/>
                </a:solidFill>
                <a:effectLst/>
                <a:latin typeface="+mn-lt"/>
                <a:ea typeface="+mn-ea"/>
                <a:cs typeface="+mn-cs"/>
              </a:rPr>
              <a:t>Bio-SAF and marine bio-desiel = the same feedstock</a:t>
            </a:r>
          </a:p>
          <a:p>
            <a:pPr marL="0" lvl="0" indent="0" fontAlgn="t">
              <a:buFont typeface="Arial" panose="020B0604020202020204" pitchFamily="34" charset="0"/>
              <a:buNone/>
            </a:pPr>
            <a:r>
              <a:rPr lang="pl-PL" sz="1200" b="0" i="0" kern="1200" dirty="0">
                <a:solidFill>
                  <a:schemeClr val="tx1"/>
                </a:solidFill>
                <a:effectLst/>
                <a:latin typeface="+mn-lt"/>
                <a:ea typeface="+mn-ea"/>
                <a:cs typeface="+mn-cs"/>
              </a:rPr>
              <a:t>Two levels of competition</a:t>
            </a:r>
            <a:endParaRPr lang="en-GB" dirty="0"/>
          </a:p>
        </p:txBody>
      </p:sp>
      <p:sp>
        <p:nvSpPr>
          <p:cNvPr id="4" name="Slide Number Placeholder 3">
            <a:extLst>
              <a:ext uri="{FF2B5EF4-FFF2-40B4-BE49-F238E27FC236}">
                <a16:creationId xmlns:a16="http://schemas.microsoft.com/office/drawing/2014/main" id="{BB028B3C-71AA-C96A-0C98-E6D30C967971}"/>
              </a:ext>
            </a:extLst>
          </p:cNvPr>
          <p:cNvSpPr>
            <a:spLocks noGrp="1"/>
          </p:cNvSpPr>
          <p:nvPr>
            <p:ph type="sldNum" sz="quarter" idx="5"/>
          </p:nvPr>
        </p:nvSpPr>
        <p:spPr/>
        <p:txBody>
          <a:bodyPr/>
          <a:lstStyle/>
          <a:p>
            <a:fld id="{A16CFAD1-D197-4A88-B173-A6412E995EE5}" type="slidenum">
              <a:rPr lang="en-GB" smtClean="0"/>
              <a:pPr/>
              <a:t>21</a:t>
            </a:fld>
            <a:endParaRPr lang="en-GB" sz="800"/>
          </a:p>
        </p:txBody>
      </p:sp>
    </p:spTree>
    <p:extLst>
      <p:ext uri="{BB962C8B-B14F-4D97-AF65-F5344CB8AC3E}">
        <p14:creationId xmlns:p14="http://schemas.microsoft.com/office/powerpoint/2010/main" val="4042677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marL="267605" indent="-267605">
              <a:buFontTx/>
              <a:buChar char="-"/>
            </a:pPr>
            <a:r>
              <a:rPr lang="pl-PL" sz="1100" dirty="0">
                <a:solidFill>
                  <a:srgbClr val="313131"/>
                </a:solidFill>
                <a:latin typeface="AvenirNext LT Pro Regular"/>
              </a:rPr>
              <a:t>well to wake emissions – 1kwh</a:t>
            </a:r>
          </a:p>
          <a:p>
            <a:pPr marL="267605" indent="-267605">
              <a:buFontTx/>
              <a:buChar char="-"/>
            </a:pPr>
            <a:endParaRPr lang="en-GB" sz="1100" dirty="0">
              <a:solidFill>
                <a:srgbClr val="313131"/>
              </a:solidFill>
              <a:latin typeface="AvenirNext LT Pro Regular"/>
            </a:endParaRPr>
          </a:p>
          <a:p>
            <a:pPr marL="267605" indent="-267605">
              <a:buFontTx/>
              <a:buChar char="-"/>
            </a:pPr>
            <a:r>
              <a:rPr lang="en-GB" sz="1100" dirty="0">
                <a:solidFill>
                  <a:srgbClr val="313131"/>
                </a:solidFill>
                <a:latin typeface="AvenirNext LT Pro Regular"/>
              </a:rPr>
              <a:t>Shore power </a:t>
            </a:r>
            <a:r>
              <a:rPr lang="pl-PL" sz="1100" dirty="0">
                <a:solidFill>
                  <a:srgbClr val="313131"/>
                </a:solidFill>
                <a:latin typeface="AvenirNext LT Pro Regular"/>
              </a:rPr>
              <a:t>= </a:t>
            </a:r>
            <a:r>
              <a:rPr lang="en-GB" sz="1100" dirty="0">
                <a:solidFill>
                  <a:srgbClr val="313131"/>
                </a:solidFill>
                <a:latin typeface="AvenirNext LT Pro Regular"/>
              </a:rPr>
              <a:t>emission reductions even when the shore power is not fully green</a:t>
            </a:r>
            <a:r>
              <a:rPr lang="pl-PL" sz="1100" dirty="0">
                <a:solidFill>
                  <a:srgbClr val="313131"/>
                </a:solidFill>
                <a:latin typeface="AvenirNext LT Pro Regular"/>
              </a:rPr>
              <a:t> – due to high efficiency </a:t>
            </a:r>
            <a:r>
              <a:rPr lang="en-GB" sz="1100" dirty="0">
                <a:solidFill>
                  <a:srgbClr val="313131"/>
                </a:solidFill>
                <a:latin typeface="AvenirNext LT Pro Regular"/>
              </a:rPr>
              <a:t>. </a:t>
            </a:r>
            <a:endParaRPr lang="pl-PL" sz="1100" dirty="0">
              <a:solidFill>
                <a:srgbClr val="313131"/>
              </a:solidFill>
              <a:latin typeface="AvenirNext LT Pro Regular"/>
            </a:endParaRPr>
          </a:p>
          <a:p>
            <a:pPr marL="267605" indent="-267605">
              <a:buFontTx/>
              <a:buChar char="-"/>
            </a:pPr>
            <a:endParaRPr lang="en-GB" sz="1100" dirty="0">
              <a:solidFill>
                <a:srgbClr val="313131"/>
              </a:solidFill>
              <a:latin typeface="AvenirNext LT Pro Regular"/>
            </a:endParaRPr>
          </a:p>
          <a:p>
            <a:pPr marL="267605" indent="-267605">
              <a:buFontTx/>
              <a:buChar char="-"/>
            </a:pPr>
            <a:r>
              <a:rPr lang="en-GB" sz="1100" dirty="0">
                <a:solidFill>
                  <a:srgbClr val="313131"/>
                </a:solidFill>
                <a:latin typeface="AvenirNext LT Pro Regular"/>
              </a:rPr>
              <a:t>7% of energy consumption is in port</a:t>
            </a:r>
            <a:r>
              <a:rPr lang="pl-PL" sz="1100" dirty="0">
                <a:solidFill>
                  <a:srgbClr val="313131"/>
                </a:solidFill>
                <a:latin typeface="AvenirNext LT Pro Regular"/>
              </a:rPr>
              <a:t> </a:t>
            </a:r>
          </a:p>
          <a:p>
            <a:pPr marL="267605" indent="-267605">
              <a:buFontTx/>
              <a:buChar char="-"/>
            </a:pPr>
            <a:endParaRPr lang="en-GB" sz="1100" dirty="0">
              <a:solidFill>
                <a:srgbClr val="313131"/>
              </a:solidFill>
              <a:latin typeface="AvenirNext LT Pro Regular"/>
            </a:endParaRPr>
          </a:p>
          <a:p>
            <a:pPr marL="267605" indent="-267605">
              <a:buFontTx/>
              <a:buChar char="-"/>
            </a:pPr>
            <a:r>
              <a:rPr lang="en-GB" sz="1100" dirty="0">
                <a:solidFill>
                  <a:srgbClr val="313131"/>
                </a:solidFill>
                <a:latin typeface="AvenirNext LT Pro Regular"/>
              </a:rPr>
              <a:t>While further savings could come from short-sea shipping exploring electrification through plug-in hybrids.</a:t>
            </a:r>
          </a:p>
          <a:p>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22</a:t>
            </a:fld>
            <a:endParaRPr lang="en-GB"/>
          </a:p>
        </p:txBody>
      </p:sp>
    </p:spTree>
    <p:extLst>
      <p:ext uri="{BB962C8B-B14F-4D97-AF65-F5344CB8AC3E}">
        <p14:creationId xmlns:p14="http://schemas.microsoft.com/office/powerpoint/2010/main" val="1227267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8125" y="796925"/>
            <a:ext cx="7153275" cy="4024313"/>
          </a:xfrm>
        </p:spPr>
      </p:sp>
      <p:sp>
        <p:nvSpPr>
          <p:cNvPr id="3" name="Notes Placeholder 2"/>
          <p:cNvSpPr>
            <a:spLocks noGrp="1"/>
          </p:cNvSpPr>
          <p:nvPr>
            <p:ph type="body" idx="1"/>
          </p:nvPr>
        </p:nvSpPr>
        <p:spPr/>
        <p:txBody>
          <a:bodyPr/>
          <a:lstStyle/>
          <a:p>
            <a:pPr algn="l"/>
            <a:r>
              <a:rPr lang="pl-PL" sz="1700" dirty="0">
                <a:solidFill>
                  <a:srgbClr val="333333"/>
                </a:solidFill>
                <a:latin typeface="AvenirNextLTPro-Regular"/>
              </a:rPr>
              <a:t>AIS analysis – all ships &gt;400GT</a:t>
            </a:r>
          </a:p>
          <a:p>
            <a:pPr algn="l"/>
            <a:r>
              <a:rPr lang="pl-PL" sz="1700" dirty="0">
                <a:solidFill>
                  <a:srgbClr val="333333"/>
                </a:solidFill>
                <a:latin typeface="AvenirNextLTPro-Regular"/>
              </a:rPr>
              <a:t>80% of energy out of port on short voyages</a:t>
            </a:r>
          </a:p>
          <a:p>
            <a:pPr algn="l"/>
            <a:r>
              <a:rPr lang="pl-PL" sz="1700" dirty="0">
                <a:solidFill>
                  <a:srgbClr val="333333"/>
                </a:solidFill>
                <a:latin typeface="AvenirNextLTPro-Regular"/>
              </a:rPr>
              <a:t>Frequent battery charging and </a:t>
            </a:r>
          </a:p>
          <a:p>
            <a:pPr algn="l"/>
            <a:r>
              <a:rPr lang="pl-PL" sz="1700" dirty="0">
                <a:solidFill>
                  <a:srgbClr val="333333"/>
                </a:solidFill>
                <a:latin typeface="AvenirNextLTPro-Regular"/>
              </a:rPr>
              <a:t>batteries to cover most of the energy needs.</a:t>
            </a:r>
          </a:p>
          <a:p>
            <a:pPr algn="l"/>
            <a:endParaRPr lang="pl-PL" sz="1700" dirty="0">
              <a:solidFill>
                <a:srgbClr val="333333"/>
              </a:solidFill>
              <a:latin typeface="AvenirNextLTPro-Regular"/>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23</a:t>
            </a:fld>
            <a:endParaRPr lang="en-GB"/>
          </a:p>
        </p:txBody>
      </p:sp>
    </p:spTree>
    <p:extLst>
      <p:ext uri="{BB962C8B-B14F-4D97-AF65-F5344CB8AC3E}">
        <p14:creationId xmlns:p14="http://schemas.microsoft.com/office/powerpoint/2010/main" val="1227267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F803B-DB5F-AA43-E7FD-FCCC217C45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714EBA5-9068-E90B-3629-D017D17924B3}"/>
              </a:ext>
            </a:extLst>
          </p:cNvPr>
          <p:cNvSpPr>
            <a:spLocks noGrp="1" noRot="1" noChangeAspect="1"/>
          </p:cNvSpPr>
          <p:nvPr>
            <p:ph type="sldImg"/>
          </p:nvPr>
        </p:nvSpPr>
        <p:spPr>
          <a:xfrm>
            <a:off x="17463" y="703263"/>
            <a:ext cx="6310312" cy="3549650"/>
          </a:xfrm>
        </p:spPr>
      </p:sp>
      <p:sp>
        <p:nvSpPr>
          <p:cNvPr id="3" name="Notizenplatzhalter 2">
            <a:extLst>
              <a:ext uri="{FF2B5EF4-FFF2-40B4-BE49-F238E27FC236}">
                <a16:creationId xmlns:a16="http://schemas.microsoft.com/office/drawing/2014/main" id="{901EAD3A-6C7C-6C3E-2A9A-02C71E0448DA}"/>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Currently, only about </a:t>
            </a:r>
            <a:r>
              <a:rPr lang="en-US" sz="1200" b="1" i="0" kern="1200" dirty="0">
                <a:solidFill>
                  <a:schemeClr val="tx1"/>
                </a:solidFill>
                <a:effectLst/>
                <a:latin typeface="+mn-lt"/>
                <a:ea typeface="+mn-ea"/>
                <a:cs typeface="+mn-cs"/>
              </a:rPr>
              <a:t>4% of the global fleet is equipped or prepared to use shore power</a:t>
            </a:r>
            <a:endParaRPr lang="pl-PL" sz="1200" b="1"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Uptake highest in </a:t>
            </a:r>
            <a:r>
              <a:rPr lang="en-US" sz="1200" b="1" i="0" kern="1200" dirty="0">
                <a:solidFill>
                  <a:schemeClr val="tx1"/>
                </a:solidFill>
                <a:effectLst/>
                <a:latin typeface="+mn-lt"/>
                <a:ea typeface="+mn-ea"/>
                <a:cs typeface="+mn-cs"/>
              </a:rPr>
              <a:t>cruise ships, at around 29%, and containerships at about 20%</a:t>
            </a:r>
            <a:r>
              <a:rPr lang="pl-PL" sz="1200" b="0" i="0" kern="1200" dirty="0">
                <a:solidFill>
                  <a:schemeClr val="tx1"/>
                </a:solidFill>
                <a:effectLst/>
                <a:latin typeface="+mn-lt"/>
                <a:ea typeface="+mn-ea"/>
                <a:cs typeface="+mn-cs"/>
              </a:rPr>
              <a:t> - regulatory and commercial pressure</a:t>
            </a: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In contrast</a:t>
            </a:r>
            <a:r>
              <a:rPr lang="pl-PL" sz="1200" b="0" i="0" kern="1200" dirty="0">
                <a:solidFill>
                  <a:schemeClr val="tx1"/>
                </a:solidFill>
                <a:effectLst/>
                <a:latin typeface="+mn-lt"/>
                <a:ea typeface="+mn-ea"/>
                <a:cs typeface="+mn-cs"/>
              </a:rPr>
              <a:t> - </a:t>
            </a:r>
            <a:r>
              <a:rPr lang="en-US" sz="1200" b="1" i="0" kern="1200" dirty="0">
                <a:solidFill>
                  <a:schemeClr val="tx1"/>
                </a:solidFill>
                <a:effectLst/>
                <a:latin typeface="+mn-lt"/>
                <a:ea typeface="+mn-ea"/>
                <a:cs typeface="+mn-cs"/>
              </a:rPr>
              <a:t>dry bulk vessels at around 7% and tankers at just 1%</a:t>
            </a:r>
            <a:r>
              <a:rPr lang="en-US" sz="1200" b="0" i="0" kern="1200" dirty="0">
                <a:solidFill>
                  <a:schemeClr val="tx1"/>
                </a:solidFill>
                <a:effectLst/>
                <a:latin typeface="+mn-lt"/>
                <a:ea typeface="+mn-ea"/>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However, there is positive momentum, as </a:t>
            </a:r>
            <a:r>
              <a:rPr lang="en-US" sz="1200" b="1" i="0" kern="1200" dirty="0">
                <a:solidFill>
                  <a:schemeClr val="tx1"/>
                </a:solidFill>
                <a:effectLst/>
                <a:latin typeface="+mn-lt"/>
                <a:ea typeface="+mn-ea"/>
                <a:cs typeface="+mn-cs"/>
              </a:rPr>
              <a:t>newbuilding shares are increasing</a:t>
            </a:r>
            <a:r>
              <a:rPr lang="en-US" sz="1200" b="0" i="0" kern="1200" dirty="0">
                <a:solidFill>
                  <a:schemeClr val="tx1"/>
                </a:solidFill>
                <a:effectLst/>
                <a:latin typeface="+mn-lt"/>
                <a:ea typeface="+mn-ea"/>
                <a:cs typeface="+mn-cs"/>
              </a:rPr>
              <a:t>, particularly for container vessels, suggesting that readiness will continue to improve over time.</a:t>
            </a:r>
          </a:p>
          <a:p>
            <a:endParaRPr lang="en-GB" dirty="0"/>
          </a:p>
        </p:txBody>
      </p:sp>
      <p:sp>
        <p:nvSpPr>
          <p:cNvPr id="4" name="Foliennummernplatzhalter 3">
            <a:extLst>
              <a:ext uri="{FF2B5EF4-FFF2-40B4-BE49-F238E27FC236}">
                <a16:creationId xmlns:a16="http://schemas.microsoft.com/office/drawing/2014/main" id="{A843C58F-B2F7-B847-32FD-F4F393BD8EA5}"/>
              </a:ext>
            </a:extLst>
          </p:cNvPr>
          <p:cNvSpPr>
            <a:spLocks noGrp="1"/>
          </p:cNvSpPr>
          <p:nvPr>
            <p:ph type="sldNum" sz="quarter" idx="5"/>
          </p:nvPr>
        </p:nvSpPr>
        <p:spPr/>
        <p:txBody>
          <a:bodyPr/>
          <a:lstStyle/>
          <a:p>
            <a:fld id="{A16CFAD1-D197-4A88-B173-A6412E995EE5}" type="slidenum">
              <a:rPr lang="en-GB" smtClean="0"/>
              <a:pPr/>
              <a:t>24</a:t>
            </a:fld>
            <a:endParaRPr lang="en-GB" sz="800"/>
          </a:p>
        </p:txBody>
      </p:sp>
    </p:spTree>
    <p:extLst>
      <p:ext uri="{BB962C8B-B14F-4D97-AF65-F5344CB8AC3E}">
        <p14:creationId xmlns:p14="http://schemas.microsoft.com/office/powerpoint/2010/main" val="1320323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A9A6A-876F-D167-3E27-73F5A5459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70DCB-5BC3-8FDF-0599-398D4D6E8974}"/>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59E8019C-BC74-37AB-FF94-3EA8DE0C6924}"/>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Nuclear remains controversial.</a:t>
            </a:r>
          </a:p>
          <a:p>
            <a:pPr marL="0" marR="0" lvl="0" indent="0" algn="l" defTabSz="914400" rtl="0" eaLnBrk="1" fontAlgn="t" latinLnBrk="0" hangingPunct="1">
              <a:lnSpc>
                <a:spcPct val="100000"/>
              </a:lnSpc>
              <a:spcBef>
                <a:spcPts val="0"/>
              </a:spcBef>
              <a:spcAft>
                <a:spcPts val="0"/>
              </a:spcAft>
              <a:buClrTx/>
              <a:buSzTx/>
              <a:buFontTx/>
              <a:buNone/>
              <a:tabLst/>
              <a:defRPr/>
            </a:pP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Form purely technical and economic perspective it can no longer be dismissed.</a:t>
            </a:r>
          </a:p>
          <a:p>
            <a:pPr fontAlgn="t"/>
            <a:r>
              <a:rPr lang="pl-PL" sz="1200" b="0" i="0" kern="1200" dirty="0">
                <a:solidFill>
                  <a:schemeClr val="tx1"/>
                </a:solidFill>
                <a:effectLst/>
                <a:latin typeface="+mn-lt"/>
                <a:ea typeface="+mn-ea"/>
                <a:cs typeface="+mn-cs"/>
              </a:rPr>
              <a:t>Mature and recognized technology </a:t>
            </a:r>
          </a:p>
          <a:p>
            <a:pPr fontAlgn="t"/>
            <a:r>
              <a:rPr lang="pl-PL" sz="1200" b="0" i="0" kern="1200" dirty="0">
                <a:solidFill>
                  <a:schemeClr val="tx1"/>
                </a:solidFill>
                <a:effectLst/>
                <a:latin typeface="+mn-lt"/>
                <a:ea typeface="+mn-ea"/>
                <a:cs typeface="+mn-cs"/>
              </a:rPr>
              <a:t>160 ships, 200 reactors </a:t>
            </a:r>
          </a:p>
          <a:p>
            <a:pPr fontAlgn="t"/>
            <a:r>
              <a:rPr lang="pl-PL" sz="1200" b="0" i="0" kern="1200" dirty="0">
                <a:solidFill>
                  <a:schemeClr val="tx1"/>
                </a:solidFill>
                <a:effectLst/>
                <a:latin typeface="+mn-lt"/>
                <a:ea typeface="+mn-ea"/>
                <a:cs typeface="+mn-cs"/>
              </a:rPr>
              <a:t>This is just an example – many projects ongoing</a:t>
            </a:r>
          </a:p>
          <a:p>
            <a:pPr fontAlgn="t"/>
            <a:endParaRPr lang="pl-PL" sz="1200" b="0" i="0" kern="1200" dirty="0">
              <a:solidFill>
                <a:schemeClr val="tx1"/>
              </a:solidFill>
              <a:effectLst/>
              <a:latin typeface="+mn-lt"/>
              <a:ea typeface="+mn-ea"/>
              <a:cs typeface="+mn-cs"/>
            </a:endParaRPr>
          </a:p>
          <a:p>
            <a:pPr marL="0" indent="0">
              <a:buFontTx/>
              <a:buNone/>
            </a:pPr>
            <a:r>
              <a:rPr lang="pl-PL" dirty="0"/>
              <a:t>Can compeete with other decarbonization solutions</a:t>
            </a:r>
            <a:br>
              <a:rPr lang="en-US" dirty="0"/>
            </a:br>
            <a:endParaRPr lang="en-GB" dirty="0"/>
          </a:p>
        </p:txBody>
      </p:sp>
      <p:sp>
        <p:nvSpPr>
          <p:cNvPr id="4" name="Slide Number Placeholder 3">
            <a:extLst>
              <a:ext uri="{FF2B5EF4-FFF2-40B4-BE49-F238E27FC236}">
                <a16:creationId xmlns:a16="http://schemas.microsoft.com/office/drawing/2014/main" id="{FFDD51CA-1977-535E-3611-96241C7EEA66}"/>
              </a:ext>
            </a:extLst>
          </p:cNvPr>
          <p:cNvSpPr>
            <a:spLocks noGrp="1"/>
          </p:cNvSpPr>
          <p:nvPr>
            <p:ph type="sldNum" sz="quarter" idx="5"/>
          </p:nvPr>
        </p:nvSpPr>
        <p:spPr/>
        <p:txBody>
          <a:bodyPr/>
          <a:lstStyle/>
          <a:p>
            <a:fld id="{A16CFAD1-D197-4A88-B173-A6412E995EE5}" type="slidenum">
              <a:rPr lang="en-GB" smtClean="0"/>
              <a:pPr/>
              <a:t>25</a:t>
            </a:fld>
            <a:endParaRPr lang="en-GB"/>
          </a:p>
        </p:txBody>
      </p:sp>
    </p:spTree>
    <p:extLst>
      <p:ext uri="{BB962C8B-B14F-4D97-AF65-F5344CB8AC3E}">
        <p14:creationId xmlns:p14="http://schemas.microsoft.com/office/powerpoint/2010/main" val="3817391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02E8A-8AB8-120A-9D99-702F9336B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2C17DF-15AC-25A0-70B2-2A3F4047BBA7}"/>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A3C2DA1D-0564-4834-9133-33F26F012EDB}"/>
              </a:ext>
            </a:extLst>
          </p:cNvPr>
          <p:cNvSpPr>
            <a:spLocks noGrp="1"/>
          </p:cNvSpPr>
          <p:nvPr>
            <p:ph type="body" idx="1"/>
          </p:nvPr>
        </p:nvSpPr>
        <p:spPr/>
        <p:txBody>
          <a:bodyPr/>
          <a:lstStyle/>
          <a:p>
            <a:r>
              <a:rPr lang="en-US" dirty="0"/>
              <a:t>Let us now talk about what may be the most </a:t>
            </a:r>
            <a:r>
              <a:rPr lang="pl-PL" dirty="0"/>
              <a:t>important</a:t>
            </a:r>
            <a:r>
              <a:rPr lang="en-US" dirty="0"/>
              <a:t> decarbonization solution.</a:t>
            </a:r>
            <a:endParaRPr lang="en-GB" dirty="0"/>
          </a:p>
        </p:txBody>
      </p:sp>
      <p:sp>
        <p:nvSpPr>
          <p:cNvPr id="4" name="Slide Number Placeholder 3">
            <a:extLst>
              <a:ext uri="{FF2B5EF4-FFF2-40B4-BE49-F238E27FC236}">
                <a16:creationId xmlns:a16="http://schemas.microsoft.com/office/drawing/2014/main" id="{3BB54725-CC4B-EB71-507F-AA171B51AEDD}"/>
              </a:ext>
            </a:extLst>
          </p:cNvPr>
          <p:cNvSpPr>
            <a:spLocks noGrp="1"/>
          </p:cNvSpPr>
          <p:nvPr>
            <p:ph type="sldNum" sz="quarter" idx="5"/>
          </p:nvPr>
        </p:nvSpPr>
        <p:spPr/>
        <p:txBody>
          <a:bodyPr/>
          <a:lstStyle/>
          <a:p>
            <a:fld id="{A16CFAD1-D197-4A88-B173-A6412E995EE5}" type="slidenum">
              <a:rPr lang="en-GB" smtClean="0"/>
              <a:pPr/>
              <a:t>26</a:t>
            </a:fld>
            <a:endParaRPr lang="en-GB"/>
          </a:p>
        </p:txBody>
      </p:sp>
    </p:spTree>
    <p:extLst>
      <p:ext uri="{BB962C8B-B14F-4D97-AF65-F5344CB8AC3E}">
        <p14:creationId xmlns:p14="http://schemas.microsoft.com/office/powerpoint/2010/main" val="3512518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We spend enormous effort discussing alternative fuels</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The cheapest and most effective fuel is the fuel you don’t have to buy</a:t>
            </a:r>
          </a:p>
          <a:p>
            <a:pPr marL="0" marR="0" lvl="0" indent="0" algn="l" defTabSz="914400" rtl="0" eaLnBrk="1" fontAlgn="auto" latinLnBrk="0" hangingPunct="1">
              <a:lnSpc>
                <a:spcPct val="100000"/>
              </a:lnSpc>
              <a:spcBef>
                <a:spcPts val="0"/>
              </a:spcBef>
              <a:spcAft>
                <a:spcPts val="0"/>
              </a:spcAft>
              <a:buClrTx/>
              <a:buSzTx/>
              <a:buFontTx/>
              <a:buNone/>
              <a:tabLst/>
              <a:defRPr/>
            </a:pPr>
            <a:endParaRPr lang="pl-P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Due to losses roughly two-thirds of fuel energy never becomes a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That’s why we need to attack the energy losses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By increasing enegry efficiency of the fleet </a:t>
            </a:r>
            <a:endParaRPr lang="pl-PL" sz="1100" dirty="0">
              <a:solidFill>
                <a:srgbClr val="313131"/>
              </a:solidFill>
              <a:latin typeface="AvenirNext LT Pro Regular"/>
            </a:endParaRPr>
          </a:p>
        </p:txBody>
      </p:sp>
      <p:sp>
        <p:nvSpPr>
          <p:cNvPr id="4" name="Slide Number Placeholder 3"/>
          <p:cNvSpPr>
            <a:spLocks noGrp="1"/>
          </p:cNvSpPr>
          <p:nvPr>
            <p:ph type="sldNum" sz="quarter" idx="5"/>
          </p:nvPr>
        </p:nvSpPr>
        <p:spPr/>
        <p:txBody>
          <a:bodyPr/>
          <a:lstStyle/>
          <a:p>
            <a:fld id="{A16CFAD1-D197-4A88-B173-A6412E995EE5}" type="slidenum">
              <a:rPr lang="en-GB" smtClean="0"/>
              <a:pPr/>
              <a:t>27</a:t>
            </a:fld>
            <a:endParaRPr lang="en-GB"/>
          </a:p>
        </p:txBody>
      </p:sp>
    </p:spTree>
    <p:extLst>
      <p:ext uri="{BB962C8B-B14F-4D97-AF65-F5344CB8AC3E}">
        <p14:creationId xmlns:p14="http://schemas.microsoft.com/office/powerpoint/2010/main" val="4124239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00623-2FFC-2B3B-0F2A-4AB4925F4A3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6BD582A-49E3-737D-C9AE-5C222AD54F1F}"/>
              </a:ext>
            </a:extLst>
          </p:cNvPr>
          <p:cNvSpPr>
            <a:spLocks noGrp="1" noRot="1" noChangeAspect="1"/>
          </p:cNvSpPr>
          <p:nvPr>
            <p:ph type="sldImg"/>
          </p:nvPr>
        </p:nvSpPr>
        <p:spPr>
          <a:xfrm>
            <a:off x="17463" y="703263"/>
            <a:ext cx="6310312" cy="3549650"/>
          </a:xfrm>
        </p:spPr>
      </p:sp>
      <p:sp>
        <p:nvSpPr>
          <p:cNvPr id="3" name="Notizenplatzhalter 2">
            <a:extLst>
              <a:ext uri="{FF2B5EF4-FFF2-40B4-BE49-F238E27FC236}">
                <a16:creationId xmlns:a16="http://schemas.microsoft.com/office/drawing/2014/main" id="{E067113F-1F12-F375-1351-58E3337AED72}"/>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Energy efficiency is not one technology.</a:t>
            </a:r>
          </a:p>
          <a:p>
            <a:pPr fontAlgn="t"/>
            <a:r>
              <a:rPr lang="pl-PL" sz="1200" b="0" i="0" kern="1200" dirty="0">
                <a:solidFill>
                  <a:schemeClr val="tx1"/>
                </a:solidFill>
                <a:effectLst/>
                <a:latin typeface="+mn-lt"/>
                <a:ea typeface="+mn-ea"/>
                <a:cs typeface="+mn-cs"/>
              </a:rPr>
              <a:t>It is an entire toolbox.</a:t>
            </a:r>
            <a:endParaRPr lang="pl-PL" sz="1800" b="1" i="0" u="none" strike="noStrike" kern="1200" baseline="0" dirty="0">
              <a:solidFill>
                <a:srgbClr val="000000"/>
              </a:solidFill>
              <a:effectLst/>
              <a:latin typeface="AvenirNext LT Pro Regular"/>
              <a:ea typeface="+mn-ea"/>
              <a:cs typeface="+mn-cs"/>
            </a:endParaRPr>
          </a:p>
          <a:p>
            <a:pPr fontAlgn="t"/>
            <a:r>
              <a:rPr lang="en-US" sz="1800" b="1" i="0" u="none" strike="noStrike" baseline="0" dirty="0">
                <a:solidFill>
                  <a:srgbClr val="000000"/>
                </a:solidFill>
                <a:latin typeface="AvenirNext LT Pro Regular"/>
              </a:rPr>
              <a:t>Operational</a:t>
            </a:r>
            <a:r>
              <a:rPr lang="pl-PL" sz="1800" b="1" i="0" u="none" strike="noStrike" baseline="0" dirty="0">
                <a:solidFill>
                  <a:srgbClr val="000000"/>
                </a:solidFill>
                <a:latin typeface="AvenirNext LT Pro Regular"/>
              </a:rPr>
              <a:t> measures</a:t>
            </a:r>
          </a:p>
          <a:p>
            <a:pPr fontAlgn="t"/>
            <a:r>
              <a:rPr lang="en-US" sz="1800" b="1" i="0" u="none" strike="noStrike" baseline="0" dirty="0">
                <a:solidFill>
                  <a:srgbClr val="000000"/>
                </a:solidFill>
                <a:latin typeface="AvenirNext LT Pro Regular"/>
              </a:rPr>
              <a:t>Propulsion and hull</a:t>
            </a:r>
            <a:r>
              <a:rPr lang="pl-PL" sz="1800" b="1" i="0" u="none" strike="noStrike" baseline="0" dirty="0">
                <a:solidFill>
                  <a:srgbClr val="000000"/>
                </a:solidFill>
                <a:latin typeface="AvenirNext LT Pro Regular"/>
              </a:rPr>
              <a:t> improvements</a:t>
            </a:r>
            <a:r>
              <a:rPr lang="en-US" sz="1800" b="0" i="0" u="none" strike="noStrike" baseline="0" dirty="0">
                <a:solidFill>
                  <a:srgbClr val="000000"/>
                </a:solidFill>
                <a:latin typeface="AvenirNext LT Pro Regular"/>
              </a:rPr>
              <a:t> </a:t>
            </a:r>
            <a:endParaRPr lang="pl-PL" sz="1800" b="0" i="0" u="none" strike="noStrike" baseline="0" dirty="0">
              <a:solidFill>
                <a:srgbClr val="000000"/>
              </a:solidFill>
              <a:latin typeface="AvenirNext LT Pro Regular"/>
            </a:endParaRPr>
          </a:p>
          <a:p>
            <a:pPr fontAlgn="t"/>
            <a:r>
              <a:rPr lang="en-US" sz="1800" b="1" i="0" u="none" strike="noStrike" baseline="0" dirty="0">
                <a:solidFill>
                  <a:srgbClr val="000000"/>
                </a:solidFill>
                <a:latin typeface="AvenirNext LT Pro Regular"/>
              </a:rPr>
              <a:t>Machinery</a:t>
            </a:r>
            <a:r>
              <a:rPr lang="pl-PL" sz="1800" b="1" i="0" u="none" strike="noStrike" baseline="0" dirty="0">
                <a:solidFill>
                  <a:srgbClr val="000000"/>
                </a:solidFill>
                <a:latin typeface="AvenirNext LT Pro Regular"/>
              </a:rPr>
              <a:t> </a:t>
            </a:r>
            <a:r>
              <a:rPr lang="en-US" sz="1800" b="0" i="0" u="none" strike="noStrike" baseline="0" dirty="0">
                <a:solidFill>
                  <a:srgbClr val="000000"/>
                </a:solidFill>
                <a:latin typeface="AvenirNext LT Pro Regular"/>
              </a:rPr>
              <a:t>measures </a:t>
            </a:r>
            <a:endParaRPr lang="pl-PL" sz="1800" b="0" i="0" u="none" strike="noStrike" baseline="0" dirty="0">
              <a:solidFill>
                <a:srgbClr val="000000"/>
              </a:solidFill>
              <a:latin typeface="AvenirNext LT Pro Regular"/>
            </a:endParaRPr>
          </a:p>
          <a:p>
            <a:pPr fontAlgn="t"/>
            <a:r>
              <a:rPr lang="en-US" sz="1800" b="1" i="0" u="none" strike="noStrike" baseline="0" dirty="0">
                <a:solidFill>
                  <a:srgbClr val="000000"/>
                </a:solidFill>
                <a:latin typeface="AvenirNext LT Pro Regular"/>
              </a:rPr>
              <a:t>Energy consumers</a:t>
            </a:r>
            <a:endParaRPr lang="pl-PL" sz="1800" b="1" i="0" u="none" strike="noStrike" baseline="0" dirty="0">
              <a:solidFill>
                <a:srgbClr val="000000"/>
              </a:solidFill>
              <a:latin typeface="AvenirNext LT Pro Regular"/>
            </a:endParaRPr>
          </a:p>
          <a:p>
            <a:pPr fontAlgn="t"/>
            <a:r>
              <a:rPr lang="en-US" sz="1800" b="1" i="0" u="none" strike="noStrike" baseline="0" dirty="0">
                <a:solidFill>
                  <a:srgbClr val="000000"/>
                </a:solidFill>
                <a:latin typeface="AvenirNext LT Pro Regular"/>
              </a:rPr>
              <a:t>Energy harvesting </a:t>
            </a:r>
            <a:r>
              <a:rPr lang="en-US" sz="1800" b="0" i="0" u="none" strike="noStrike" baseline="0" dirty="0">
                <a:solidFill>
                  <a:srgbClr val="000000"/>
                </a:solidFill>
                <a:latin typeface="AvenirNext LT Pro Regular"/>
              </a:rPr>
              <a:t>(e.g., sails and solar panels). </a:t>
            </a:r>
            <a:endParaRPr lang="en-GB" dirty="0"/>
          </a:p>
          <a:p>
            <a:pPr marL="0" indent="0">
              <a:buFont typeface="Arial" panose="020B0604020202020204" pitchFamily="34" charset="0"/>
              <a:buNone/>
            </a:pPr>
            <a:r>
              <a:rPr lang="en-GB" dirty="0"/>
              <a:t>The industry has decades-long experience from energy efficiency, which improves the case for adoption. </a:t>
            </a:r>
          </a:p>
        </p:txBody>
      </p:sp>
      <p:sp>
        <p:nvSpPr>
          <p:cNvPr id="4" name="Foliennummernplatzhalter 3">
            <a:extLst>
              <a:ext uri="{FF2B5EF4-FFF2-40B4-BE49-F238E27FC236}">
                <a16:creationId xmlns:a16="http://schemas.microsoft.com/office/drawing/2014/main" id="{99D11417-EBF8-DDE4-1D4D-23A2F243FC95}"/>
              </a:ext>
            </a:extLst>
          </p:cNvPr>
          <p:cNvSpPr>
            <a:spLocks noGrp="1"/>
          </p:cNvSpPr>
          <p:nvPr>
            <p:ph type="sldNum" sz="quarter" idx="5"/>
          </p:nvPr>
        </p:nvSpPr>
        <p:spPr/>
        <p:txBody>
          <a:bodyPr/>
          <a:lstStyle/>
          <a:p>
            <a:fld id="{A16CFAD1-D197-4A88-B173-A6412E995EE5}" type="slidenum">
              <a:rPr lang="en-GB" smtClean="0"/>
              <a:pPr/>
              <a:t>28</a:t>
            </a:fld>
            <a:endParaRPr lang="en-GB" sz="800"/>
          </a:p>
        </p:txBody>
      </p:sp>
    </p:spTree>
    <p:extLst>
      <p:ext uri="{BB962C8B-B14F-4D97-AF65-F5344CB8AC3E}">
        <p14:creationId xmlns:p14="http://schemas.microsoft.com/office/powerpoint/2010/main" val="14243925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C31E3-EDDC-2620-E949-4872ED130DB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B942687-85A6-9607-9336-80F0630639A9}"/>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7E013EF6-0D24-435A-6CBD-B75590EF1991}"/>
              </a:ext>
            </a:extLst>
          </p:cNvPr>
          <p:cNvSpPr>
            <a:spLocks noGrp="1"/>
          </p:cNvSpPr>
          <p:nvPr>
            <p:ph type="body" idx="1"/>
          </p:nvPr>
        </p:nvSpPr>
        <p:spPr/>
        <p:txBody>
          <a:bodyPr/>
          <a:lstStyle/>
          <a:p>
            <a:pPr marL="0" indent="0" defTabSz="856336">
              <a:buFont typeface="Arial" panose="020B0604020202020204" pitchFamily="34" charset="0"/>
              <a:buNone/>
              <a:defRPr/>
            </a:pPr>
            <a:r>
              <a:rPr lang="en-GB" dirty="0"/>
              <a:t>Energy efficiency can contribute significantly to reducing overall emissions in the global fleet</a:t>
            </a:r>
          </a:p>
          <a:p>
            <a:pPr marL="0" indent="0" defTabSz="856336">
              <a:buFont typeface="Arial" panose="020B0604020202020204" pitchFamily="34" charset="0"/>
              <a:buNone/>
              <a:defRPr/>
            </a:pPr>
            <a:r>
              <a:rPr lang="pl-PL" dirty="0"/>
              <a:t>We estimate that </a:t>
            </a:r>
            <a:r>
              <a:rPr lang="en-US" dirty="0"/>
              <a:t>energy efficiency </a:t>
            </a:r>
            <a:r>
              <a:rPr lang="pl-PL" dirty="0"/>
              <a:t>= </a:t>
            </a:r>
            <a:r>
              <a:rPr lang="en-US" dirty="0"/>
              <a:t>reductions of up to 16%. </a:t>
            </a:r>
            <a:endParaRPr lang="pl-PL" dirty="0"/>
          </a:p>
          <a:p>
            <a:pPr marL="0" indent="0" defTabSz="856336">
              <a:buFont typeface="Arial" panose="020B0604020202020204" pitchFamily="34" charset="0"/>
              <a:buNone/>
              <a:defRPr/>
            </a:pPr>
            <a:r>
              <a:rPr lang="en-US" dirty="0"/>
              <a:t>This is a significant number, equivalent to decarbonizing 55,000 of the smallest or 2,500 of the largest ships in the global fleet.</a:t>
            </a:r>
          </a:p>
          <a:p>
            <a:pPr marL="0" indent="0" defTabSz="856336">
              <a:buFont typeface="Arial" panose="020B0604020202020204" pitchFamily="34" charset="0"/>
              <a:buNone/>
              <a:defRPr/>
            </a:pPr>
            <a:endParaRPr lang="pl-PL" dirty="0"/>
          </a:p>
          <a:p>
            <a:pPr marL="0" indent="0" defTabSz="856336">
              <a:buFont typeface="Arial" panose="020B0604020202020204" pitchFamily="34" charset="0"/>
              <a:buNone/>
              <a:defRPr/>
            </a:pPr>
            <a:r>
              <a:rPr lang="en-US" dirty="0"/>
              <a:t>Importantly, this can already be achieved with existing technologies</a:t>
            </a:r>
          </a:p>
          <a:p>
            <a:pPr defTabSz="856336">
              <a:defRPr/>
            </a:pPr>
            <a:endParaRPr lang="en-GB" dirty="0"/>
          </a:p>
          <a:p>
            <a:endParaRPr lang="en-GB" dirty="0"/>
          </a:p>
        </p:txBody>
      </p:sp>
      <p:sp>
        <p:nvSpPr>
          <p:cNvPr id="4" name="Foliennummernplatzhalter 3">
            <a:extLst>
              <a:ext uri="{FF2B5EF4-FFF2-40B4-BE49-F238E27FC236}">
                <a16:creationId xmlns:a16="http://schemas.microsoft.com/office/drawing/2014/main" id="{71655B23-695F-5B02-3219-D2B741D735D6}"/>
              </a:ext>
            </a:extLst>
          </p:cNvPr>
          <p:cNvSpPr>
            <a:spLocks noGrp="1"/>
          </p:cNvSpPr>
          <p:nvPr>
            <p:ph type="sldNum" sz="quarter" idx="5"/>
          </p:nvPr>
        </p:nvSpPr>
        <p:spPr/>
        <p:txBody>
          <a:bodyPr/>
          <a:lstStyle/>
          <a:p>
            <a:fld id="{A16CFAD1-D197-4A88-B173-A6412E995EE5}" type="slidenum">
              <a:rPr lang="en-GB" smtClean="0"/>
              <a:pPr/>
              <a:t>29</a:t>
            </a:fld>
            <a:endParaRPr lang="en-GB"/>
          </a:p>
        </p:txBody>
      </p:sp>
    </p:spTree>
    <p:extLst>
      <p:ext uri="{BB962C8B-B14F-4D97-AF65-F5344CB8AC3E}">
        <p14:creationId xmlns:p14="http://schemas.microsoft.com/office/powerpoint/2010/main" val="1933311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812C5-4938-1553-64A1-10EF239707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2F298-3249-EB78-9A0D-8367B7EB7AE0}"/>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EA3CB5FE-E13D-756B-60F2-62C28A89867D}"/>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WAPS is one of the few technologies capable of delivering double-digit fuel savings on suitable vessels and routes.</a:t>
            </a: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The performance of WAPS is highly route-, weather-, and season-dependent, </a:t>
            </a: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Even up to 20% of savings – DNV analysis</a:t>
            </a: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Wind propulsion has moved beyond pilot projects and is entering commercial deployment </a:t>
            </a: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200" b="0" i="0" kern="1200" dirty="0">
                <a:solidFill>
                  <a:schemeClr val="tx1"/>
                </a:solidFill>
                <a:effectLst/>
                <a:latin typeface="+mn-lt"/>
                <a:ea typeface="+mn-ea"/>
                <a:cs typeface="+mn-cs"/>
              </a:rPr>
              <a:t>90 vessels in operation and a similar number on order.</a:t>
            </a: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endParaRPr lang="pl-PL"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WIND REWARD FACTOR in Fuel EU </a:t>
            </a:r>
            <a:r>
              <a:rPr lang="pl-PL" sz="1200" b="0" i="0" kern="1200">
                <a:solidFill>
                  <a:schemeClr val="tx1"/>
                </a:solidFill>
                <a:effectLst/>
                <a:latin typeface="+mn-lt"/>
                <a:ea typeface="+mn-ea"/>
                <a:cs typeface="+mn-cs"/>
              </a:rPr>
              <a:t>Maritime </a:t>
            </a:r>
          </a:p>
          <a:p>
            <a:pPr marL="0" marR="0" lvl="0" indent="0" algn="l" defTabSz="914400" rtl="0" eaLnBrk="1" fontAlgn="t"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a:p>
            <a:pPr marL="0" lvl="0" indent="0" fontAlgn="t">
              <a:buFont typeface="Arial" panose="020B0604020202020204" pitchFamily="34" charset="0"/>
              <a:buNone/>
            </a:pPr>
            <a:r>
              <a:rPr lang="pl-PL" sz="1200" b="0" i="0" kern="1200" dirty="0">
                <a:solidFill>
                  <a:schemeClr val="tx1"/>
                </a:solidFill>
                <a:effectLst/>
                <a:latin typeface="+mn-lt"/>
                <a:ea typeface="+mn-ea"/>
                <a:cs typeface="+mn-cs"/>
              </a:rPr>
              <a:t>Highest uptake = bulkers, tankers and general cargo </a:t>
            </a:r>
          </a:p>
          <a:p>
            <a:pPr marL="0" lvl="0" indent="0" fontAlgn="t">
              <a:buFont typeface="Arial" panose="020B0604020202020204" pitchFamily="34" charset="0"/>
              <a:buNone/>
            </a:pPr>
            <a:r>
              <a:rPr lang="pl-PL" sz="1200" b="0" i="0" kern="1200" dirty="0">
                <a:solidFill>
                  <a:schemeClr val="tx1"/>
                </a:solidFill>
                <a:effectLst/>
                <a:latin typeface="+mn-lt"/>
                <a:ea typeface="+mn-ea"/>
                <a:cs typeface="+mn-cs"/>
              </a:rPr>
              <a:t>Container and passenger = practical design constrains</a:t>
            </a:r>
            <a:endParaRPr lang="en-US" sz="1200" b="0" i="0" kern="1200" dirty="0">
              <a:solidFill>
                <a:schemeClr val="tx1"/>
              </a:solidFill>
              <a:effectLst/>
              <a:latin typeface="+mn-lt"/>
              <a:ea typeface="+mn-ea"/>
              <a:cs typeface="+mn-cs"/>
            </a:endParaRPr>
          </a:p>
          <a:p>
            <a:pPr marL="0" lvl="0" indent="0" fontAlgn="t">
              <a:buFont typeface="Arial" panose="020B0604020202020204" pitchFamily="34" charset="0"/>
              <a:buNone/>
            </a:pPr>
            <a:r>
              <a:rPr lang="en-US" sz="1200" b="0" i="0" kern="1200" dirty="0">
                <a:solidFill>
                  <a:schemeClr val="tx1"/>
                </a:solidFill>
                <a:effectLst/>
                <a:latin typeface="+mn-lt"/>
                <a:ea typeface="+mn-ea"/>
                <a:cs typeface="+mn-cs"/>
              </a:rPr>
              <a:t>Rotor sails currently dominate installations,.</a:t>
            </a:r>
            <a:endParaRPr lang="pl-PL" sz="1200" b="0" i="0" kern="1200" dirty="0">
              <a:solidFill>
                <a:schemeClr val="tx1"/>
              </a:solidFill>
              <a:effectLst/>
              <a:latin typeface="+mn-lt"/>
              <a:ea typeface="+mn-ea"/>
              <a:cs typeface="+mn-cs"/>
            </a:endParaRPr>
          </a:p>
          <a:p>
            <a:pPr marL="0" lvl="0" indent="0" fontAlgn="t">
              <a:buFont typeface="Arial" panose="020B0604020202020204" pitchFamily="34" charset="0"/>
              <a:buNone/>
            </a:pPr>
            <a:endParaRPr lang="pl-PL"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34A6EDEA-3050-9841-3657-1894E15AFC6D}"/>
              </a:ext>
            </a:extLst>
          </p:cNvPr>
          <p:cNvSpPr>
            <a:spLocks noGrp="1"/>
          </p:cNvSpPr>
          <p:nvPr>
            <p:ph type="sldNum" sz="quarter" idx="5"/>
          </p:nvPr>
        </p:nvSpPr>
        <p:spPr/>
        <p:txBody>
          <a:bodyPr/>
          <a:lstStyle/>
          <a:p>
            <a:fld id="{A16CFAD1-D197-4A88-B173-A6412E995EE5}" type="slidenum">
              <a:rPr lang="en-GB" smtClean="0"/>
              <a:pPr/>
              <a:t>30</a:t>
            </a:fld>
            <a:endParaRPr lang="en-GB" sz="800"/>
          </a:p>
        </p:txBody>
      </p:sp>
    </p:spTree>
    <p:extLst>
      <p:ext uri="{BB962C8B-B14F-4D97-AF65-F5344CB8AC3E}">
        <p14:creationId xmlns:p14="http://schemas.microsoft.com/office/powerpoint/2010/main" val="27569645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096ED-A2E0-A41D-75F6-C0AFA3348A0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BF87CA8-BD8A-4159-64F8-D5C7C13204B9}"/>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9FD00EE0-74BC-1666-2902-14D96907589C}"/>
              </a:ext>
            </a:extLst>
          </p:cNvPr>
          <p:cNvSpPr>
            <a:spLocks noGrp="1"/>
          </p:cNvSpPr>
          <p:nvPr>
            <p:ph type="body" idx="1"/>
          </p:nvPr>
        </p:nvSpPr>
        <p:spPr/>
        <p:txBody>
          <a:bodyPr/>
          <a:lstStyle/>
          <a:p>
            <a:pPr marL="0" marR="0" lvl="0" indent="0" algn="l" defTabSz="856336" rtl="0" eaLnBrk="1" fontAlgn="auto" latinLnBrk="0" hangingPunct="1">
              <a:lnSpc>
                <a:spcPct val="100000"/>
              </a:lnSpc>
              <a:spcBef>
                <a:spcPts val="0"/>
              </a:spcBef>
              <a:spcAft>
                <a:spcPts val="0"/>
              </a:spcAft>
              <a:buClrTx/>
              <a:buSzTx/>
              <a:buFont typeface="Arial" panose="020B0604020202020204" pitchFamily="34" charset="0"/>
              <a:buNone/>
              <a:tabLst/>
              <a:defRPr/>
            </a:pPr>
            <a:r>
              <a:rPr lang="pl-PL" sz="1200" b="0" i="0" kern="1200" dirty="0">
                <a:solidFill>
                  <a:schemeClr val="tx1"/>
                </a:solidFill>
                <a:effectLst/>
                <a:latin typeface="+mn-lt"/>
                <a:ea typeface="+mn-ea"/>
                <a:cs typeface="+mn-cs"/>
              </a:rPr>
              <a:t>Ironically, one of humanity's oldest propulsion systems is becoming relevant again.</a:t>
            </a:r>
          </a:p>
          <a:p>
            <a:pPr marL="160563" indent="-160563" defTabSz="856336">
              <a:buFont typeface="Arial" panose="020B0604020202020204" pitchFamily="34" charset="0"/>
              <a:buChar char="•"/>
              <a:defRPr/>
            </a:pPr>
            <a:endParaRPr lang="pl-PL" dirty="0"/>
          </a:p>
          <a:p>
            <a:endParaRPr lang="en-GB" dirty="0"/>
          </a:p>
        </p:txBody>
      </p:sp>
      <p:sp>
        <p:nvSpPr>
          <p:cNvPr id="4" name="Foliennummernplatzhalter 3">
            <a:extLst>
              <a:ext uri="{FF2B5EF4-FFF2-40B4-BE49-F238E27FC236}">
                <a16:creationId xmlns:a16="http://schemas.microsoft.com/office/drawing/2014/main" id="{C33BD7EE-D51D-FCEF-8EA2-7B6F8EBAE084}"/>
              </a:ext>
            </a:extLst>
          </p:cNvPr>
          <p:cNvSpPr>
            <a:spLocks noGrp="1"/>
          </p:cNvSpPr>
          <p:nvPr>
            <p:ph type="sldNum" sz="quarter" idx="5"/>
          </p:nvPr>
        </p:nvSpPr>
        <p:spPr/>
        <p:txBody>
          <a:bodyPr/>
          <a:lstStyle/>
          <a:p>
            <a:fld id="{A16CFAD1-D197-4A88-B173-A6412E995EE5}" type="slidenum">
              <a:rPr lang="en-GB" smtClean="0"/>
              <a:pPr/>
              <a:t>31</a:t>
            </a:fld>
            <a:endParaRPr lang="en-GB"/>
          </a:p>
        </p:txBody>
      </p:sp>
    </p:spTree>
    <p:extLst>
      <p:ext uri="{BB962C8B-B14F-4D97-AF65-F5344CB8AC3E}">
        <p14:creationId xmlns:p14="http://schemas.microsoft.com/office/powerpoint/2010/main" val="4024844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AD375-D4CC-D2E2-EE2B-84E0D46EE8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5A09C22-887F-65D8-3DFD-3FBB91B17C6C}"/>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9A96CF04-59CF-5169-5069-F0413B74C22F}"/>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These are not traditional sails.</a:t>
            </a:r>
          </a:p>
          <a:p>
            <a:pPr fontAlgn="t"/>
            <a:r>
              <a:rPr lang="pl-PL" sz="1200" b="0" i="0" kern="1200" dirty="0">
                <a:solidFill>
                  <a:schemeClr val="tx1"/>
                </a:solidFill>
                <a:effectLst/>
                <a:latin typeface="+mn-lt"/>
                <a:ea typeface="+mn-ea"/>
                <a:cs typeface="+mn-cs"/>
              </a:rPr>
              <a:t>Modern WAPS combines aerodynamics, automation, digital control and FuelEU incentives.</a:t>
            </a:r>
          </a:p>
          <a:p>
            <a:pPr marL="321126" indent="-321126">
              <a:lnSpc>
                <a:spcPct val="107000"/>
              </a:lnSpc>
              <a:buFont typeface="Aptos,Sans-Serif" panose="020B0004020202020204" pitchFamily="34" charset="0"/>
              <a:buChar char="-"/>
            </a:pPr>
            <a:endParaRPr lang="pl-PL" kern="100" dirty="0">
              <a:effectLst/>
            </a:endParaRPr>
          </a:p>
          <a:p>
            <a:pPr marL="0" indent="0">
              <a:lnSpc>
                <a:spcPct val="107000"/>
              </a:lnSpc>
              <a:buFont typeface="Aptos,Sans-Serif" panose="020B0004020202020204" pitchFamily="34" charset="0"/>
              <a:buNone/>
            </a:pPr>
            <a:r>
              <a:rPr lang="en-GB" kern="100" dirty="0">
                <a:effectLst/>
              </a:rPr>
              <a:t>utilize state-of-the-art intelligent control and automation systems to operate safely and without requiring additional crew. </a:t>
            </a:r>
            <a:endParaRPr lang="pl-PL" kern="100" dirty="0">
              <a:effectLst/>
            </a:endParaRPr>
          </a:p>
          <a:p>
            <a:pPr marL="0" indent="0">
              <a:buFont typeface="Arial" panose="020B0004020202020204" pitchFamily="34" charset="0"/>
              <a:buNone/>
            </a:pPr>
            <a:endParaRPr lang="pl-PL" kern="100" dirty="0"/>
          </a:p>
          <a:p>
            <a:pPr marL="0" indent="0">
              <a:buNone/>
            </a:pPr>
            <a:r>
              <a:rPr lang="en-GB" sz="1200" b="1" dirty="0">
                <a:solidFill>
                  <a:srgbClr val="91FFB4"/>
                </a:solidFill>
              </a:rPr>
              <a:t>Higher efficiency and lower emissions: </a:t>
            </a:r>
            <a:r>
              <a:rPr lang="en-GB" sz="1200" dirty="0">
                <a:solidFill>
                  <a:schemeClr val="bg1"/>
                </a:solidFill>
              </a:rPr>
              <a:t>reduce</a:t>
            </a:r>
            <a:r>
              <a:rPr lang="pl-PL" sz="1200" dirty="0">
                <a:solidFill>
                  <a:schemeClr val="bg1"/>
                </a:solidFill>
              </a:rPr>
              <a:t>d</a:t>
            </a:r>
            <a:r>
              <a:rPr lang="en-GB" sz="1200" dirty="0">
                <a:solidFill>
                  <a:schemeClr val="bg1"/>
                </a:solidFill>
              </a:rPr>
              <a:t> fuel consumption, lower GHG emissions, and improve</a:t>
            </a:r>
            <a:r>
              <a:rPr lang="pl-PL" sz="1200" dirty="0">
                <a:solidFill>
                  <a:schemeClr val="bg1"/>
                </a:solidFill>
              </a:rPr>
              <a:t>d</a:t>
            </a:r>
            <a:r>
              <a:rPr lang="en-GB" sz="1200" dirty="0">
                <a:solidFill>
                  <a:schemeClr val="bg1"/>
                </a:solidFill>
              </a:rPr>
              <a:t> operational efficiency.</a:t>
            </a:r>
          </a:p>
          <a:p>
            <a:pPr marL="0" indent="0">
              <a:buNone/>
            </a:pPr>
            <a:r>
              <a:rPr lang="en-GB" sz="1200" b="1" dirty="0">
                <a:solidFill>
                  <a:srgbClr val="91FFB4"/>
                </a:solidFill>
              </a:rPr>
              <a:t>Improvement opportunity: </a:t>
            </a:r>
            <a:r>
              <a:rPr lang="en-GB" sz="1200" dirty="0">
                <a:solidFill>
                  <a:schemeClr val="bg1"/>
                </a:solidFill>
              </a:rPr>
              <a:t>Newbuilds can achieve superior performance.</a:t>
            </a:r>
            <a:endParaRPr lang="en-GB" sz="1200" dirty="0">
              <a:solidFill>
                <a:schemeClr val="bg1"/>
              </a:solidFill>
              <a:cs typeface="Arial"/>
            </a:endParaRPr>
          </a:p>
          <a:p>
            <a:pPr marL="0" indent="0">
              <a:buNone/>
            </a:pPr>
            <a:r>
              <a:rPr lang="en-GB" sz="1200" b="1" dirty="0">
                <a:solidFill>
                  <a:srgbClr val="91FFB4"/>
                </a:solidFill>
              </a:rPr>
              <a:t>Wind reward factor: </a:t>
            </a:r>
            <a:r>
              <a:rPr lang="en-GB" sz="1200" dirty="0">
                <a:solidFill>
                  <a:schemeClr val="bg1"/>
                </a:solidFill>
              </a:rPr>
              <a:t>WAPS can help achieve compliance with </a:t>
            </a:r>
            <a:r>
              <a:rPr lang="en-GB" sz="1200" dirty="0" err="1">
                <a:solidFill>
                  <a:schemeClr val="bg1"/>
                </a:solidFill>
              </a:rPr>
              <a:t>FuelEU</a:t>
            </a:r>
            <a:r>
              <a:rPr lang="en-GB" sz="1200" dirty="0">
                <a:solidFill>
                  <a:schemeClr val="bg1"/>
                </a:solidFill>
              </a:rPr>
              <a:t> Maritime</a:t>
            </a:r>
            <a:endParaRPr lang="pl-PL" sz="1200" dirty="0">
              <a:solidFill>
                <a:schemeClr val="bg1"/>
              </a:solidFill>
            </a:endParaRPr>
          </a:p>
          <a:p>
            <a:pPr marL="0" indent="0">
              <a:buNone/>
            </a:pPr>
            <a:endParaRPr lang="pl-PL" sz="1200" dirty="0">
              <a:solidFill>
                <a:schemeClr val="bg1"/>
              </a:solidFill>
              <a:cs typeface="Arial"/>
            </a:endParaRPr>
          </a:p>
          <a:p>
            <a:pPr marL="0" indent="0">
              <a:buNone/>
            </a:pPr>
            <a:r>
              <a:rPr lang="pl-PL" sz="1200" dirty="0">
                <a:solidFill>
                  <a:schemeClr val="bg1"/>
                </a:solidFill>
                <a:cs typeface="Arial"/>
              </a:rPr>
              <a:t>DNV can help as 3rd party verifier of savings claims from EE</a:t>
            </a:r>
            <a:endParaRPr lang="en-GB" sz="1200" dirty="0">
              <a:solidFill>
                <a:schemeClr val="bg1"/>
              </a:solidFill>
              <a:cs typeface="Arial"/>
            </a:endParaRPr>
          </a:p>
          <a:p>
            <a:pPr marL="267605" indent="-267605">
              <a:buFont typeface="Arial" panose="020B0004020202020204" pitchFamily="34" charset="0"/>
              <a:buChar char="•"/>
            </a:pPr>
            <a:endParaRPr lang="en-GB" kern="100" dirty="0"/>
          </a:p>
        </p:txBody>
      </p:sp>
      <p:sp>
        <p:nvSpPr>
          <p:cNvPr id="4" name="Foliennummernplatzhalter 3">
            <a:extLst>
              <a:ext uri="{FF2B5EF4-FFF2-40B4-BE49-F238E27FC236}">
                <a16:creationId xmlns:a16="http://schemas.microsoft.com/office/drawing/2014/main" id="{1E2EB119-E50B-363B-E388-9C95D673E2CF}"/>
              </a:ext>
            </a:extLst>
          </p:cNvPr>
          <p:cNvSpPr>
            <a:spLocks noGrp="1"/>
          </p:cNvSpPr>
          <p:nvPr>
            <p:ph type="sldNum" sz="quarter" idx="5"/>
          </p:nvPr>
        </p:nvSpPr>
        <p:spPr/>
        <p:txBody>
          <a:bodyPr/>
          <a:lstStyle/>
          <a:p>
            <a:fld id="{A16CFAD1-D197-4A88-B173-A6412E995EE5}" type="slidenum">
              <a:rPr lang="en-GB" smtClean="0"/>
              <a:pPr/>
              <a:t>32</a:t>
            </a:fld>
            <a:endParaRPr lang="en-GB"/>
          </a:p>
        </p:txBody>
      </p:sp>
    </p:spTree>
    <p:extLst>
      <p:ext uri="{BB962C8B-B14F-4D97-AF65-F5344CB8AC3E}">
        <p14:creationId xmlns:p14="http://schemas.microsoft.com/office/powerpoint/2010/main" val="3088918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1E39B-CC71-38E9-4A11-38E8341B0E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38B90B5-7334-D0E8-EAF8-894FB41F8C2B}"/>
              </a:ext>
            </a:extLst>
          </p:cNvPr>
          <p:cNvSpPr>
            <a:spLocks noGrp="1" noRot="1" noChangeAspect="1"/>
          </p:cNvSpPr>
          <p:nvPr>
            <p:ph type="sldImg"/>
          </p:nvPr>
        </p:nvSpPr>
        <p:spPr>
          <a:xfrm>
            <a:off x="73025" y="741363"/>
            <a:ext cx="6619875" cy="3724275"/>
          </a:xfrm>
        </p:spPr>
      </p:sp>
      <p:sp>
        <p:nvSpPr>
          <p:cNvPr id="3" name="Notizenplatzhalter 2">
            <a:extLst>
              <a:ext uri="{FF2B5EF4-FFF2-40B4-BE49-F238E27FC236}">
                <a16:creationId xmlns:a16="http://schemas.microsoft.com/office/drawing/2014/main" id="{8A46FB16-8665-AD3D-DD9C-6E5A2E91863E}"/>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This is where decarbonization becomes a business case.</a:t>
            </a:r>
          </a:p>
          <a:p>
            <a:pPr fontAlgn="t"/>
            <a:r>
              <a:rPr lang="pl-PL" sz="1200" b="0" i="0" kern="1200" dirty="0">
                <a:solidFill>
                  <a:schemeClr val="tx1"/>
                </a:solidFill>
                <a:effectLst/>
                <a:latin typeface="+mn-lt"/>
                <a:ea typeface="+mn-ea"/>
                <a:cs typeface="+mn-cs"/>
              </a:rPr>
              <a:t>The payback period can be measured in years rather than decades.</a:t>
            </a:r>
          </a:p>
          <a:p>
            <a:pPr fontAlgn="t"/>
            <a:r>
              <a:rPr lang="pl-PL" sz="1200" b="0" i="0" kern="1200" dirty="0">
                <a:solidFill>
                  <a:schemeClr val="tx1"/>
                </a:solidFill>
                <a:effectLst/>
                <a:latin typeface="+mn-lt"/>
                <a:ea typeface="+mn-ea"/>
                <a:cs typeface="+mn-cs"/>
              </a:rPr>
              <a:t>3rd dryfocking </a:t>
            </a:r>
          </a:p>
          <a:p>
            <a:pPr fontAlgn="t"/>
            <a:r>
              <a:rPr lang="pl-PL" sz="1200" b="0" i="0" kern="1200" dirty="0">
                <a:solidFill>
                  <a:schemeClr val="tx1"/>
                </a:solidFill>
                <a:effectLst/>
                <a:latin typeface="+mn-lt"/>
                <a:ea typeface="+mn-ea"/>
                <a:cs typeface="+mn-cs"/>
              </a:rPr>
              <a:t>Upgraded propeller, propeller boss cap fin, new bow</a:t>
            </a:r>
          </a:p>
          <a:p>
            <a:pPr fontAlgn="t"/>
            <a:r>
              <a:rPr lang="pl-PL" sz="1200" b="0" i="0" kern="1200" dirty="0">
                <a:solidFill>
                  <a:schemeClr val="tx1"/>
                </a:solidFill>
                <a:effectLst/>
                <a:latin typeface="+mn-lt"/>
                <a:ea typeface="+mn-ea"/>
                <a:cs typeface="+mn-cs"/>
              </a:rPr>
              <a:t>No regulations included</a:t>
            </a:r>
          </a:p>
        </p:txBody>
      </p:sp>
      <p:sp>
        <p:nvSpPr>
          <p:cNvPr id="4" name="Foliennummernplatzhalter 3">
            <a:extLst>
              <a:ext uri="{FF2B5EF4-FFF2-40B4-BE49-F238E27FC236}">
                <a16:creationId xmlns:a16="http://schemas.microsoft.com/office/drawing/2014/main" id="{B33D88DE-3140-3C3B-5F78-0258249265BA}"/>
              </a:ext>
            </a:extLst>
          </p:cNvPr>
          <p:cNvSpPr>
            <a:spLocks noGrp="1"/>
          </p:cNvSpPr>
          <p:nvPr>
            <p:ph type="sldNum" sz="quarter" idx="5"/>
          </p:nvPr>
        </p:nvSpPr>
        <p:spPr/>
        <p:txBody>
          <a:bodyPr/>
          <a:lstStyle/>
          <a:p>
            <a:fld id="{A16CFAD1-D197-4A88-B173-A6412E995EE5}" type="slidenum">
              <a:rPr lang="en-GB" smtClean="0"/>
              <a:pPr/>
              <a:t>33</a:t>
            </a:fld>
            <a:endParaRPr lang="en-GB" sz="800"/>
          </a:p>
        </p:txBody>
      </p:sp>
    </p:spTree>
    <p:extLst>
      <p:ext uri="{BB962C8B-B14F-4D97-AF65-F5344CB8AC3E}">
        <p14:creationId xmlns:p14="http://schemas.microsoft.com/office/powerpoint/2010/main" val="37915692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r>
              <a:rPr lang="en-US" dirty="0"/>
              <a:t>Another technology attracting significant attention is onboard carbon capture.</a:t>
            </a:r>
            <a:endParaRPr lang="en-GB" dirty="0"/>
          </a:p>
        </p:txBody>
      </p:sp>
      <p:sp>
        <p:nvSpPr>
          <p:cNvPr id="4" name="Slide Number Placeholder 3"/>
          <p:cNvSpPr>
            <a:spLocks noGrp="1"/>
          </p:cNvSpPr>
          <p:nvPr>
            <p:ph type="sldNum" sz="quarter" idx="5"/>
          </p:nvPr>
        </p:nvSpPr>
        <p:spPr/>
        <p:txBody>
          <a:bodyPr/>
          <a:lstStyle/>
          <a:p>
            <a:fld id="{A16CFAD1-D197-4A88-B173-A6412E995EE5}" type="slidenum">
              <a:rPr lang="en-GB" smtClean="0"/>
              <a:pPr/>
              <a:t>34</a:t>
            </a:fld>
            <a:endParaRPr lang="en-GB"/>
          </a:p>
        </p:txBody>
      </p:sp>
    </p:spTree>
    <p:extLst>
      <p:ext uri="{BB962C8B-B14F-4D97-AF65-F5344CB8AC3E}">
        <p14:creationId xmlns:p14="http://schemas.microsoft.com/office/powerpoint/2010/main" val="11967944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0F66D-10B0-A084-1151-1C682A51B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FE1030-0BB8-2B8C-D354-F8F95A6816C2}"/>
              </a:ext>
            </a:extLst>
          </p:cNvPr>
          <p:cNvSpPr>
            <a:spLocks noGrp="1" noRot="1" noChangeAspect="1"/>
          </p:cNvSpPr>
          <p:nvPr>
            <p:ph type="sldImg"/>
          </p:nvPr>
        </p:nvSpPr>
        <p:spPr>
          <a:xfrm>
            <a:off x="88900" y="750888"/>
            <a:ext cx="6740525" cy="3792537"/>
          </a:xfrm>
        </p:spPr>
      </p:sp>
      <p:sp>
        <p:nvSpPr>
          <p:cNvPr id="3" name="Notes Placeholder 2">
            <a:extLst>
              <a:ext uri="{FF2B5EF4-FFF2-40B4-BE49-F238E27FC236}">
                <a16:creationId xmlns:a16="http://schemas.microsoft.com/office/drawing/2014/main" id="{DBB155CF-0302-70E6-D99B-79F745DA9385}"/>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The important message here is simple:</a:t>
            </a:r>
          </a:p>
          <a:p>
            <a:pPr fontAlgn="t"/>
            <a:r>
              <a:rPr lang="pl-PL" sz="1200" b="0" i="0" kern="1200" dirty="0">
                <a:solidFill>
                  <a:schemeClr val="tx1"/>
                </a:solidFill>
                <a:effectLst/>
                <a:latin typeface="+mn-lt"/>
                <a:ea typeface="+mn-ea"/>
                <a:cs typeface="+mn-cs"/>
              </a:rPr>
              <a:t>CCS is no longer theoretical.</a:t>
            </a:r>
          </a:p>
          <a:p>
            <a:pPr fontAlgn="t"/>
            <a:r>
              <a:rPr lang="pl-PL" sz="1200" b="0" i="0" kern="1200" dirty="0">
                <a:solidFill>
                  <a:schemeClr val="tx1"/>
                </a:solidFill>
                <a:effectLst/>
                <a:latin typeface="+mn-lt"/>
                <a:ea typeface="+mn-ea"/>
                <a:cs typeface="+mn-cs"/>
              </a:rPr>
              <a:t>It is already sailing.</a:t>
            </a:r>
          </a:p>
          <a:p>
            <a:endParaRPr lang="pl-PL" dirty="0"/>
          </a:p>
          <a:p>
            <a:endParaRPr lang="pl-PL" dirty="0"/>
          </a:p>
        </p:txBody>
      </p:sp>
      <p:sp>
        <p:nvSpPr>
          <p:cNvPr id="4" name="Slide Number Placeholder 3">
            <a:extLst>
              <a:ext uri="{FF2B5EF4-FFF2-40B4-BE49-F238E27FC236}">
                <a16:creationId xmlns:a16="http://schemas.microsoft.com/office/drawing/2014/main" id="{EEEFC661-8B22-B965-6F68-C445717FA908}"/>
              </a:ext>
            </a:extLst>
          </p:cNvPr>
          <p:cNvSpPr>
            <a:spLocks noGrp="1"/>
          </p:cNvSpPr>
          <p:nvPr>
            <p:ph type="sldNum" sz="quarter" idx="5"/>
          </p:nvPr>
        </p:nvSpPr>
        <p:spPr/>
        <p:txBody>
          <a:bodyPr/>
          <a:lstStyle/>
          <a:p>
            <a:fld id="{AD2EC2AB-FD5C-4EF7-AF8D-FB95907AF3A4}" type="slidenum">
              <a:rPr lang="en-GB" smtClean="0"/>
              <a:t>35</a:t>
            </a:fld>
            <a:endParaRPr lang="en-GB"/>
          </a:p>
        </p:txBody>
      </p:sp>
    </p:spTree>
    <p:extLst>
      <p:ext uri="{BB962C8B-B14F-4D97-AF65-F5344CB8AC3E}">
        <p14:creationId xmlns:p14="http://schemas.microsoft.com/office/powerpoint/2010/main" val="15581778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F0009-A42C-CE13-AC0A-6D7CB75F8BD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7E9D244-AC1B-2D80-E9A5-9B925B74783C}"/>
              </a:ext>
            </a:extLst>
          </p:cNvPr>
          <p:cNvSpPr>
            <a:spLocks noGrp="1" noRot="1" noChangeAspect="1"/>
          </p:cNvSpPr>
          <p:nvPr>
            <p:ph type="sldImg"/>
          </p:nvPr>
        </p:nvSpPr>
        <p:spPr>
          <a:xfrm>
            <a:off x="361950" y="685800"/>
            <a:ext cx="6132513" cy="3451225"/>
          </a:xfrm>
        </p:spPr>
      </p:sp>
      <p:sp>
        <p:nvSpPr>
          <p:cNvPr id="3" name="Notizenplatzhalter 2">
            <a:extLst>
              <a:ext uri="{FF2B5EF4-FFF2-40B4-BE49-F238E27FC236}">
                <a16:creationId xmlns:a16="http://schemas.microsoft.com/office/drawing/2014/main" id="{1386926C-2194-483A-EF88-5C734A9F869F}"/>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The first question most people ask is:</a:t>
            </a:r>
          </a:p>
          <a:p>
            <a:pPr fontAlgn="t"/>
            <a:r>
              <a:rPr lang="pl-PL" sz="1200" b="0" i="0" kern="1200" dirty="0">
                <a:solidFill>
                  <a:schemeClr val="tx1"/>
                </a:solidFill>
                <a:effectLst/>
                <a:latin typeface="+mn-lt"/>
                <a:ea typeface="+mn-ea"/>
                <a:cs typeface="+mn-cs"/>
              </a:rPr>
              <a:t>Where do we store the CO₂?</a:t>
            </a:r>
          </a:p>
          <a:p>
            <a:pPr fontAlgn="t"/>
            <a:r>
              <a:rPr lang="pl-PL" sz="1200" b="0" i="0" kern="1200" dirty="0">
                <a:solidFill>
                  <a:schemeClr val="tx1"/>
                </a:solidFill>
                <a:effectLst/>
                <a:latin typeface="+mn-lt"/>
                <a:ea typeface="+mn-ea"/>
                <a:cs typeface="+mn-cs"/>
              </a:rPr>
              <a:t>Existing LNG installations onboard tnakers bulkers and containers</a:t>
            </a:r>
          </a:p>
          <a:p>
            <a:pPr fontAlgn="t"/>
            <a:r>
              <a:rPr lang="pl-PL" sz="1200" b="0" i="0" kern="1200" dirty="0">
                <a:solidFill>
                  <a:schemeClr val="tx1"/>
                </a:solidFill>
                <a:effectLst/>
                <a:latin typeface="+mn-lt"/>
                <a:ea typeface="+mn-ea"/>
                <a:cs typeface="+mn-cs"/>
              </a:rPr>
              <a:t>Assuming the same volume is used for CO2 we found realistic volumes for storing</a:t>
            </a:r>
          </a:p>
          <a:p>
            <a:pPr marL="160563" indent="-160563" defTabSz="856336">
              <a:buFont typeface="Arial" panose="020B0604020202020204" pitchFamily="34" charset="0"/>
              <a:buChar char="•"/>
              <a:defRPr/>
            </a:pPr>
            <a:endParaRPr lang="pl-PL" sz="1100" dirty="0"/>
          </a:p>
          <a:p>
            <a:pPr marL="0" indent="0" defTabSz="856336">
              <a:buFont typeface="Arial" panose="020B0604020202020204" pitchFamily="34" charset="0"/>
              <a:buNone/>
              <a:defRPr/>
            </a:pPr>
            <a:r>
              <a:rPr lang="en-GB" sz="1100" dirty="0"/>
              <a:t>we then use AIS analysis</a:t>
            </a:r>
            <a:endParaRPr lang="pl-PL" sz="1100" dirty="0"/>
          </a:p>
          <a:p>
            <a:pPr marL="0" indent="0" defTabSz="856336">
              <a:buFont typeface="Arial" panose="020B0604020202020204" pitchFamily="34" charset="0"/>
              <a:buNone/>
              <a:defRPr/>
            </a:pPr>
            <a:r>
              <a:rPr lang="en-GB" sz="1100" dirty="0"/>
              <a:t> to estimate the amount of CO2 the ship can capture on each voyage between ports with these tank sizes. </a:t>
            </a:r>
          </a:p>
          <a:p>
            <a:pPr marL="160563" indent="-160563" defTabSz="856336">
              <a:buFont typeface="Arial" panose="020B0604020202020204" pitchFamily="34" charset="0"/>
              <a:buChar char="•"/>
              <a:defRPr/>
            </a:pPr>
            <a:endParaRPr lang="en-GB" sz="1100" dirty="0"/>
          </a:p>
          <a:p>
            <a:pPr marL="160563" indent="-160563" defTabSz="856336">
              <a:buFont typeface="Arial" panose="020B0604020202020204" pitchFamily="34" charset="0"/>
              <a:buChar char="•"/>
              <a:defRPr/>
            </a:pPr>
            <a:endParaRPr lang="en-GB" dirty="0"/>
          </a:p>
        </p:txBody>
      </p:sp>
      <p:sp>
        <p:nvSpPr>
          <p:cNvPr id="4" name="Foliennummernplatzhalter 3">
            <a:extLst>
              <a:ext uri="{FF2B5EF4-FFF2-40B4-BE49-F238E27FC236}">
                <a16:creationId xmlns:a16="http://schemas.microsoft.com/office/drawing/2014/main" id="{C1B96A5A-A307-F85F-C221-0FEFBFED605A}"/>
              </a:ext>
            </a:extLst>
          </p:cNvPr>
          <p:cNvSpPr>
            <a:spLocks noGrp="1"/>
          </p:cNvSpPr>
          <p:nvPr>
            <p:ph type="sldNum" sz="quarter" idx="5"/>
          </p:nvPr>
        </p:nvSpPr>
        <p:spPr/>
        <p:txBody>
          <a:bodyPr/>
          <a:lstStyle/>
          <a:p>
            <a:fld id="{A16CFAD1-D197-4A88-B173-A6412E995EE5}" type="slidenum">
              <a:rPr lang="en-GB" smtClean="0"/>
              <a:pPr/>
              <a:t>36</a:t>
            </a:fld>
            <a:endParaRPr lang="en-GB"/>
          </a:p>
        </p:txBody>
      </p:sp>
    </p:spTree>
    <p:extLst>
      <p:ext uri="{BB962C8B-B14F-4D97-AF65-F5344CB8AC3E}">
        <p14:creationId xmlns:p14="http://schemas.microsoft.com/office/powerpoint/2010/main" val="2744819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59D59-068D-2F45-CDCC-F595A817A75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8F2076F-A811-0D44-1F3D-1D2876F96673}"/>
              </a:ext>
            </a:extLst>
          </p:cNvPr>
          <p:cNvSpPr>
            <a:spLocks noGrp="1" noRot="1" noChangeAspect="1"/>
          </p:cNvSpPr>
          <p:nvPr>
            <p:ph type="sldImg"/>
          </p:nvPr>
        </p:nvSpPr>
        <p:spPr>
          <a:xfrm>
            <a:off x="361950" y="685800"/>
            <a:ext cx="6132513" cy="3451225"/>
          </a:xfrm>
        </p:spPr>
      </p:sp>
      <p:sp>
        <p:nvSpPr>
          <p:cNvPr id="3" name="Notizenplatzhalter 2">
            <a:extLst>
              <a:ext uri="{FF2B5EF4-FFF2-40B4-BE49-F238E27FC236}">
                <a16:creationId xmlns:a16="http://schemas.microsoft.com/office/drawing/2014/main" id="{AD47D943-59B5-0BE8-1275-44FB2A09103A}"/>
              </a:ext>
            </a:extLst>
          </p:cNvPr>
          <p:cNvSpPr>
            <a:spLocks noGrp="1"/>
          </p:cNvSpPr>
          <p:nvPr>
            <p:ph type="body" idx="1"/>
          </p:nvPr>
        </p:nvSpPr>
        <p:spPr/>
        <p:txBody>
          <a:bodyPr/>
          <a:lstStyle/>
          <a:p>
            <a:pPr marL="160563" indent="-160563">
              <a:buFont typeface="Arial" panose="020B0604020202020204" pitchFamily="34" charset="0"/>
              <a:buChar char="•"/>
            </a:pPr>
            <a:r>
              <a:rPr lang="en-GB" sz="1100" dirty="0"/>
              <a:t>IF, all ports have offloading capabilities for CO2, </a:t>
            </a:r>
            <a:endParaRPr lang="pl-PL" sz="1100" dirty="0"/>
          </a:p>
          <a:p>
            <a:pPr marL="0" indent="0">
              <a:buFont typeface="Arial" panose="020B0604020202020204" pitchFamily="34" charset="0"/>
              <a:buNone/>
            </a:pPr>
            <a:r>
              <a:rPr lang="en-GB" sz="1100" dirty="0"/>
              <a:t> more than 600 tankers have tank capacities to hold the CO2 </a:t>
            </a:r>
            <a:r>
              <a:rPr lang="nb-NO" sz="1100" dirty="0"/>
              <a:t>produced on every voyage </a:t>
            </a:r>
            <a:r>
              <a:rPr lang="en-GB" sz="1100" dirty="0"/>
              <a:t>through the year, while the majority can capture most.</a:t>
            </a:r>
            <a:endParaRPr lang="pl-PL" sz="1100" dirty="0"/>
          </a:p>
          <a:p>
            <a:pPr marL="0" indent="0">
              <a:buFont typeface="Arial" panose="020B0604020202020204" pitchFamily="34" charset="0"/>
              <a:buNone/>
            </a:pPr>
            <a:endParaRPr lang="en-GB" sz="1100" dirty="0"/>
          </a:p>
          <a:p>
            <a:pPr marL="160563" indent="-160563" defTabSz="856336">
              <a:buFont typeface="Arial" panose="020B0604020202020204" pitchFamily="34" charset="0"/>
              <a:buChar char="•"/>
              <a:defRPr/>
            </a:pPr>
            <a:r>
              <a:rPr lang="en-US" sz="1100" dirty="0"/>
              <a:t>significant share of these large ships could potentially capture most of their CO2 through the year.</a:t>
            </a:r>
            <a:endParaRPr lang="pl-PL" sz="1100" dirty="0"/>
          </a:p>
          <a:p>
            <a:pPr marL="160563" indent="-160563" defTabSz="856336">
              <a:buFont typeface="Arial" panose="020B0604020202020204" pitchFamily="34" charset="0"/>
              <a:buChar char="•"/>
              <a:defRPr/>
            </a:pPr>
            <a:endParaRPr lang="en-GB" sz="1100" dirty="0"/>
          </a:p>
          <a:p>
            <a:pPr marL="160563" indent="-160563">
              <a:buFont typeface="Arial" panose="020B0604020202020204" pitchFamily="34" charset="0"/>
              <a:buChar char="•"/>
            </a:pPr>
            <a:r>
              <a:rPr lang="en-US" sz="1100" dirty="0"/>
              <a:t>not all ports will have CO2 offloading capabilities</a:t>
            </a:r>
            <a:endParaRPr lang="en-GB" dirty="0"/>
          </a:p>
        </p:txBody>
      </p:sp>
      <p:sp>
        <p:nvSpPr>
          <p:cNvPr id="4" name="Foliennummernplatzhalter 3">
            <a:extLst>
              <a:ext uri="{FF2B5EF4-FFF2-40B4-BE49-F238E27FC236}">
                <a16:creationId xmlns:a16="http://schemas.microsoft.com/office/drawing/2014/main" id="{94840875-E1A7-C9D1-C3CB-44FCBD9FB23C}"/>
              </a:ext>
            </a:extLst>
          </p:cNvPr>
          <p:cNvSpPr>
            <a:spLocks noGrp="1"/>
          </p:cNvSpPr>
          <p:nvPr>
            <p:ph type="sldNum" sz="quarter" idx="5"/>
          </p:nvPr>
        </p:nvSpPr>
        <p:spPr/>
        <p:txBody>
          <a:bodyPr/>
          <a:lstStyle/>
          <a:p>
            <a:fld id="{A16CFAD1-D197-4A88-B173-A6412E995EE5}" type="slidenum">
              <a:rPr lang="en-GB" smtClean="0"/>
              <a:pPr/>
              <a:t>37</a:t>
            </a:fld>
            <a:endParaRPr lang="en-GB"/>
          </a:p>
        </p:txBody>
      </p:sp>
    </p:spTree>
    <p:extLst>
      <p:ext uri="{BB962C8B-B14F-4D97-AF65-F5344CB8AC3E}">
        <p14:creationId xmlns:p14="http://schemas.microsoft.com/office/powerpoint/2010/main" val="21553805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53C87-F139-6471-B881-76E8F245AA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2869810-8046-43E7-7162-F77CB83C3C72}"/>
              </a:ext>
            </a:extLst>
          </p:cNvPr>
          <p:cNvSpPr>
            <a:spLocks noGrp="1" noRot="1" noChangeAspect="1"/>
          </p:cNvSpPr>
          <p:nvPr>
            <p:ph type="sldImg"/>
          </p:nvPr>
        </p:nvSpPr>
        <p:spPr>
          <a:xfrm>
            <a:off x="361950" y="685800"/>
            <a:ext cx="6132513" cy="3451225"/>
          </a:xfrm>
        </p:spPr>
      </p:sp>
      <p:sp>
        <p:nvSpPr>
          <p:cNvPr id="3" name="Notizenplatzhalter 2">
            <a:extLst>
              <a:ext uri="{FF2B5EF4-FFF2-40B4-BE49-F238E27FC236}">
                <a16:creationId xmlns:a16="http://schemas.microsoft.com/office/drawing/2014/main" id="{E46BA747-EDEB-7F5E-6084-3A9327510780}"/>
              </a:ext>
            </a:extLst>
          </p:cNvPr>
          <p:cNvSpPr>
            <a:spLocks noGrp="1"/>
          </p:cNvSpPr>
          <p:nvPr>
            <p:ph type="body" idx="1"/>
          </p:nvPr>
        </p:nvSpPr>
        <p:spPr/>
        <p:txBody>
          <a:bodyPr/>
          <a:lstStyle/>
          <a:p>
            <a:pPr marL="0" indent="0">
              <a:buFont typeface="Arial" panose="020B0604020202020204" pitchFamily="34" charset="0"/>
              <a:buNone/>
            </a:pPr>
            <a:r>
              <a:rPr lang="pl-PL" sz="1100" dirty="0"/>
              <a:t>Let’s assume that all ships have OCC</a:t>
            </a:r>
            <a:endParaRPr lang="en-GB" sz="1100" dirty="0"/>
          </a:p>
          <a:p>
            <a:pPr marL="0" indent="0">
              <a:buFont typeface="Arial" panose="020B0604020202020204" pitchFamily="34" charset="0"/>
              <a:buNone/>
            </a:pPr>
            <a:r>
              <a:rPr lang="en-GB" sz="1100" dirty="0"/>
              <a:t>By considering voyages starting and ending in 2024, </a:t>
            </a:r>
            <a:endParaRPr lang="pl-PL" sz="1100" dirty="0"/>
          </a:p>
          <a:p>
            <a:pPr marL="0" indent="0">
              <a:buFont typeface="Arial" panose="020B0604020202020204" pitchFamily="34" charset="0"/>
              <a:buNone/>
            </a:pPr>
            <a:r>
              <a:rPr lang="en-GB" sz="1100" dirty="0"/>
              <a:t>as few as 20 major ports with CO2 offloading</a:t>
            </a:r>
            <a:r>
              <a:rPr lang="pl-PL" sz="1100" dirty="0"/>
              <a:t> </a:t>
            </a:r>
          </a:p>
          <a:p>
            <a:pPr marL="0" indent="0">
              <a:buFont typeface="Arial" panose="020B0604020202020204" pitchFamily="34" charset="0"/>
              <a:buNone/>
            </a:pPr>
            <a:r>
              <a:rPr lang="en-GB" sz="1100" dirty="0"/>
              <a:t>19%</a:t>
            </a:r>
            <a:r>
              <a:rPr lang="pl-PL" sz="1100" dirty="0"/>
              <a:t> reduction – bulkers tankers etc</a:t>
            </a:r>
            <a:r>
              <a:rPr lang="en-GB" sz="1100" dirty="0"/>
              <a:t>, </a:t>
            </a:r>
            <a:endParaRPr lang="pl-PL" sz="1100" dirty="0"/>
          </a:p>
          <a:p>
            <a:pPr marL="0" indent="0">
              <a:buFont typeface="Arial" panose="020B0604020202020204" pitchFamily="34" charset="0"/>
              <a:buNone/>
            </a:pPr>
            <a:r>
              <a:rPr lang="en-GB" sz="1100" dirty="0"/>
              <a:t> reducing world fleet emissions by 9%.</a:t>
            </a:r>
          </a:p>
          <a:p>
            <a:pPr marL="0" indent="0">
              <a:buFont typeface="Arial" panose="020B0604020202020204" pitchFamily="34" charset="0"/>
              <a:buNone/>
            </a:pPr>
            <a:r>
              <a:rPr lang="pl-PL" sz="1100" dirty="0"/>
              <a:t>25 mtoe low GHG fuels</a:t>
            </a:r>
            <a:endParaRPr lang="en-GB" sz="1100" dirty="0"/>
          </a:p>
        </p:txBody>
      </p:sp>
      <p:sp>
        <p:nvSpPr>
          <p:cNvPr id="4" name="Foliennummernplatzhalter 3">
            <a:extLst>
              <a:ext uri="{FF2B5EF4-FFF2-40B4-BE49-F238E27FC236}">
                <a16:creationId xmlns:a16="http://schemas.microsoft.com/office/drawing/2014/main" id="{430F1B87-B6AF-2220-514E-B5248A670979}"/>
              </a:ext>
            </a:extLst>
          </p:cNvPr>
          <p:cNvSpPr>
            <a:spLocks noGrp="1"/>
          </p:cNvSpPr>
          <p:nvPr>
            <p:ph type="sldNum" sz="quarter" idx="5"/>
          </p:nvPr>
        </p:nvSpPr>
        <p:spPr/>
        <p:txBody>
          <a:bodyPr/>
          <a:lstStyle/>
          <a:p>
            <a:fld id="{A16CFAD1-D197-4A88-B173-A6412E995EE5}" type="slidenum">
              <a:rPr lang="en-GB" smtClean="0"/>
              <a:pPr/>
              <a:t>38</a:t>
            </a:fld>
            <a:endParaRPr lang="en-GB"/>
          </a:p>
        </p:txBody>
      </p:sp>
    </p:spTree>
    <p:extLst>
      <p:ext uri="{BB962C8B-B14F-4D97-AF65-F5344CB8AC3E}">
        <p14:creationId xmlns:p14="http://schemas.microsoft.com/office/powerpoint/2010/main" val="34173120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F38C4-C97E-C850-DCB8-143F823420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D5582A-3228-A6BA-1087-0844DEB8F05C}"/>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35760123-B48F-DE23-90F3-0604174FF66C}"/>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Last but certainly not least, </a:t>
            </a:r>
          </a:p>
          <a:p>
            <a:pPr fontAlgn="t"/>
            <a:r>
              <a:rPr lang="pl-PL" sz="1200" b="0" i="0" kern="1200" dirty="0">
                <a:solidFill>
                  <a:schemeClr val="tx1"/>
                </a:solidFill>
                <a:effectLst/>
                <a:latin typeface="+mn-lt"/>
                <a:ea typeface="+mn-ea"/>
                <a:cs typeface="+mn-cs"/>
              </a:rPr>
              <a:t>let's talk about Green Shipping Corridors, </a:t>
            </a:r>
          </a:p>
          <a:p>
            <a:pPr fontAlgn="t"/>
            <a:r>
              <a:rPr lang="pl-PL" sz="1200" b="0" i="0" kern="1200" dirty="0">
                <a:solidFill>
                  <a:schemeClr val="tx1"/>
                </a:solidFill>
                <a:effectLst/>
                <a:latin typeface="+mn-lt"/>
                <a:ea typeface="+mn-ea"/>
                <a:cs typeface="+mn-cs"/>
              </a:rPr>
              <a:t>which may play a crucial role in turning decarbonization plans into reality.</a:t>
            </a:r>
          </a:p>
        </p:txBody>
      </p:sp>
      <p:sp>
        <p:nvSpPr>
          <p:cNvPr id="4" name="Slide Number Placeholder 3">
            <a:extLst>
              <a:ext uri="{FF2B5EF4-FFF2-40B4-BE49-F238E27FC236}">
                <a16:creationId xmlns:a16="http://schemas.microsoft.com/office/drawing/2014/main" id="{BC41F24C-4482-B075-D759-7ACC186F0A8E}"/>
              </a:ext>
            </a:extLst>
          </p:cNvPr>
          <p:cNvSpPr>
            <a:spLocks noGrp="1"/>
          </p:cNvSpPr>
          <p:nvPr>
            <p:ph type="sldNum" sz="quarter" idx="5"/>
          </p:nvPr>
        </p:nvSpPr>
        <p:spPr/>
        <p:txBody>
          <a:bodyPr/>
          <a:lstStyle/>
          <a:p>
            <a:fld id="{A16CFAD1-D197-4A88-B173-A6412E995EE5}" type="slidenum">
              <a:rPr lang="en-GB" smtClean="0"/>
              <a:pPr/>
              <a:t>39</a:t>
            </a:fld>
            <a:endParaRPr lang="en-GB"/>
          </a:p>
        </p:txBody>
      </p:sp>
    </p:spTree>
    <p:extLst>
      <p:ext uri="{BB962C8B-B14F-4D97-AF65-F5344CB8AC3E}">
        <p14:creationId xmlns:p14="http://schemas.microsoft.com/office/powerpoint/2010/main" val="72223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CC155-9FE4-5BD5-D841-4E2AF47DBF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F2466-C609-AA52-CD67-6C80D61EFB13}"/>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C52F699A-E7BB-971F-4F50-43EDFB43DE98}"/>
              </a:ext>
            </a:extLst>
          </p:cNvPr>
          <p:cNvSpPr>
            <a:spLocks noGrp="1"/>
          </p:cNvSpPr>
          <p:nvPr>
            <p:ph type="body" idx="1"/>
          </p:nvPr>
        </p:nvSpPr>
        <p:spPr/>
        <p:txBody>
          <a:bodyPr/>
          <a:lstStyle/>
          <a:p>
            <a:pPr marL="0" marR="0" lvl="0" indent="0" algn="l" defTabSz="856336"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Around the globe, Green Corridors are emerging as laboratories for maritime decarbonization.</a:t>
            </a:r>
          </a:p>
          <a:p>
            <a:pPr marL="267605" indent="-267605" defTabSz="856336">
              <a:buFontTx/>
              <a:buChar char="-"/>
              <a:defRPr/>
            </a:pPr>
            <a:endParaRPr lang="pl-PL" sz="1100" dirty="0">
              <a:solidFill>
                <a:srgbClr val="313131"/>
              </a:solidFill>
              <a:latin typeface="AvenirNext LT Pro Regular"/>
            </a:endParaRPr>
          </a:p>
          <a:p>
            <a:pPr marL="267605" indent="-267605" defTabSz="856336">
              <a:buFontTx/>
              <a:buChar char="-"/>
              <a:defRPr/>
            </a:pPr>
            <a:r>
              <a:rPr lang="pl-PL" sz="1100" dirty="0">
                <a:solidFill>
                  <a:srgbClr val="313131"/>
                </a:solidFill>
                <a:latin typeface="AvenirNext LT Pro Regular"/>
              </a:rPr>
              <a:t>According to global maritime forum </a:t>
            </a:r>
          </a:p>
          <a:p>
            <a:pPr marL="267605" indent="-267605" defTabSz="856336">
              <a:buFontTx/>
              <a:buChar char="-"/>
              <a:defRPr/>
            </a:pPr>
            <a:r>
              <a:rPr lang="pl-PL" sz="1100" dirty="0">
                <a:solidFill>
                  <a:srgbClr val="313131"/>
                </a:solidFill>
                <a:latin typeface="AvenirNext LT Pro Regular"/>
              </a:rPr>
              <a:t>84 initiatives globally</a:t>
            </a:r>
          </a:p>
          <a:p>
            <a:pPr marL="267605" indent="-267605" defTabSz="856336">
              <a:buFontTx/>
              <a:buChar char="-"/>
              <a:defRPr/>
            </a:pPr>
            <a:r>
              <a:rPr lang="en-US" sz="1100" dirty="0">
                <a:solidFill>
                  <a:srgbClr val="313131"/>
                </a:solidFill>
                <a:latin typeface="AvenirNext LT Pro Regular"/>
              </a:rPr>
              <a:t>There are now 12 initiatives in the Preparation stage and </a:t>
            </a:r>
            <a:r>
              <a:rPr lang="pl-PL" sz="1100" dirty="0">
                <a:solidFill>
                  <a:srgbClr val="313131"/>
                </a:solidFill>
                <a:latin typeface="AvenirNext LT Pro Regular"/>
              </a:rPr>
              <a:t>4</a:t>
            </a:r>
            <a:r>
              <a:rPr lang="en-US" sz="1100" dirty="0">
                <a:solidFill>
                  <a:srgbClr val="313131"/>
                </a:solidFill>
                <a:latin typeface="AvenirNext LT Pro Regular"/>
              </a:rPr>
              <a:t> in the </a:t>
            </a:r>
            <a:r>
              <a:rPr lang="en-US" sz="1100" dirty="0" err="1">
                <a:solidFill>
                  <a:srgbClr val="313131"/>
                </a:solidFill>
                <a:latin typeface="AvenirNext LT Pro Regular"/>
              </a:rPr>
              <a:t>Realisation</a:t>
            </a:r>
            <a:r>
              <a:rPr lang="en-US" sz="1100" dirty="0">
                <a:solidFill>
                  <a:srgbClr val="313131"/>
                </a:solidFill>
                <a:latin typeface="AvenirNext LT Pro Regular"/>
              </a:rPr>
              <a:t> stage </a:t>
            </a:r>
          </a:p>
        </p:txBody>
      </p:sp>
      <p:sp>
        <p:nvSpPr>
          <p:cNvPr id="4" name="Slide Number Placeholder 3">
            <a:extLst>
              <a:ext uri="{FF2B5EF4-FFF2-40B4-BE49-F238E27FC236}">
                <a16:creationId xmlns:a16="http://schemas.microsoft.com/office/drawing/2014/main" id="{6D9C11A3-5697-8E5D-829F-DAD61F1997BD}"/>
              </a:ext>
            </a:extLst>
          </p:cNvPr>
          <p:cNvSpPr>
            <a:spLocks noGrp="1"/>
          </p:cNvSpPr>
          <p:nvPr>
            <p:ph type="sldNum" sz="quarter" idx="5"/>
          </p:nvPr>
        </p:nvSpPr>
        <p:spPr/>
        <p:txBody>
          <a:bodyPr/>
          <a:lstStyle/>
          <a:p>
            <a:fld id="{A16CFAD1-D197-4A88-B173-A6412E995EE5}" type="slidenum">
              <a:rPr lang="en-GB" smtClean="0"/>
              <a:pPr/>
              <a:t>40</a:t>
            </a:fld>
            <a:endParaRPr lang="en-GB"/>
          </a:p>
        </p:txBody>
      </p:sp>
    </p:spTree>
    <p:extLst>
      <p:ext uri="{BB962C8B-B14F-4D97-AF65-F5344CB8AC3E}">
        <p14:creationId xmlns:p14="http://schemas.microsoft.com/office/powerpoint/2010/main" val="30344024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B2FD7-FCFA-40AB-EB33-6244AC8E9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287AA-6688-A07D-C696-4E6668F61AA3}"/>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1EDB483B-42CD-8370-5F3C-EF1F61B3FC75}"/>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The Baltic Sea combines something quite unique:</a:t>
            </a:r>
          </a:p>
          <a:p>
            <a:pPr fontAlgn="t"/>
            <a:r>
              <a:rPr lang="pl-PL" sz="1200" b="0" i="0" kern="1200" dirty="0">
                <a:solidFill>
                  <a:schemeClr val="tx1"/>
                </a:solidFill>
                <a:effectLst/>
                <a:latin typeface="+mn-lt"/>
                <a:ea typeface="+mn-ea"/>
                <a:cs typeface="+mn-cs"/>
              </a:rPr>
              <a:t>short routes,</a:t>
            </a:r>
          </a:p>
          <a:p>
            <a:pPr fontAlgn="t"/>
            <a:r>
              <a:rPr lang="pl-PL" sz="1200" b="0" i="0" kern="1200" dirty="0">
                <a:solidFill>
                  <a:schemeClr val="tx1"/>
                </a:solidFill>
                <a:effectLst/>
                <a:latin typeface="+mn-lt"/>
                <a:ea typeface="+mn-ea"/>
                <a:cs typeface="+mn-cs"/>
              </a:rPr>
              <a:t>high traffic density,</a:t>
            </a:r>
          </a:p>
          <a:p>
            <a:pPr fontAlgn="t"/>
            <a:r>
              <a:rPr lang="pl-PL" sz="1200" b="0" i="0" kern="1200" dirty="0">
                <a:solidFill>
                  <a:schemeClr val="tx1"/>
                </a:solidFill>
                <a:effectLst/>
                <a:latin typeface="+mn-lt"/>
                <a:ea typeface="+mn-ea"/>
                <a:cs typeface="+mn-cs"/>
              </a:rPr>
              <a:t>strong regulation,</a:t>
            </a:r>
          </a:p>
          <a:p>
            <a:pPr fontAlgn="t"/>
            <a:r>
              <a:rPr lang="pl-PL" sz="1200" b="0" i="0" kern="1200" dirty="0">
                <a:solidFill>
                  <a:schemeClr val="tx1"/>
                </a:solidFill>
                <a:effectLst/>
                <a:latin typeface="+mn-lt"/>
                <a:ea typeface="+mn-ea"/>
                <a:cs typeface="+mn-cs"/>
              </a:rPr>
              <a:t>advanced infrastructure,</a:t>
            </a:r>
          </a:p>
          <a:p>
            <a:pPr fontAlgn="t"/>
            <a:r>
              <a:rPr lang="pl-PL" sz="1200" b="0" i="0" kern="1200" dirty="0">
                <a:solidFill>
                  <a:schemeClr val="tx1"/>
                </a:solidFill>
                <a:effectLst/>
                <a:latin typeface="+mn-lt"/>
                <a:ea typeface="+mn-ea"/>
                <a:cs typeface="+mn-cs"/>
              </a:rPr>
              <a:t>and exceptional collaboration.</a:t>
            </a:r>
          </a:p>
          <a:p>
            <a:pPr fontAlgn="t"/>
            <a:r>
              <a:rPr lang="pl-PL" sz="1200" b="0" i="0" kern="1200" dirty="0">
                <a:solidFill>
                  <a:schemeClr val="tx1"/>
                </a:solidFill>
                <a:effectLst/>
                <a:latin typeface="+mn-lt"/>
                <a:ea typeface="+mn-ea"/>
                <a:cs typeface="+mn-cs"/>
              </a:rPr>
              <a:t>Very few regions offer all of this at the same time.</a:t>
            </a:r>
          </a:p>
          <a:p>
            <a:endParaRPr lang="en-GB" dirty="0"/>
          </a:p>
        </p:txBody>
      </p:sp>
      <p:sp>
        <p:nvSpPr>
          <p:cNvPr id="4" name="Slide Number Placeholder 3">
            <a:extLst>
              <a:ext uri="{FF2B5EF4-FFF2-40B4-BE49-F238E27FC236}">
                <a16:creationId xmlns:a16="http://schemas.microsoft.com/office/drawing/2014/main" id="{96781D5F-4CF1-F172-84B9-36B69D75D035}"/>
              </a:ext>
            </a:extLst>
          </p:cNvPr>
          <p:cNvSpPr>
            <a:spLocks noGrp="1"/>
          </p:cNvSpPr>
          <p:nvPr>
            <p:ph type="sldNum" sz="quarter" idx="5"/>
          </p:nvPr>
        </p:nvSpPr>
        <p:spPr/>
        <p:txBody>
          <a:bodyPr/>
          <a:lstStyle/>
          <a:p>
            <a:pPr defTabSz="856336">
              <a:defRPr/>
            </a:pPr>
            <a:fld id="{A16CFAD1-D197-4A88-B173-A6412E995EE5}" type="slidenum">
              <a:rPr lang="en-GB">
                <a:solidFill>
                  <a:srgbClr val="000000"/>
                </a:solidFill>
                <a:latin typeface="Arial"/>
              </a:rPr>
              <a:pPr defTabSz="856336">
                <a:defRPr/>
              </a:pPr>
              <a:t>41</a:t>
            </a:fld>
            <a:endParaRPr lang="en-GB">
              <a:solidFill>
                <a:srgbClr val="000000"/>
              </a:solidFill>
              <a:latin typeface="Arial"/>
            </a:endParaRPr>
          </a:p>
        </p:txBody>
      </p:sp>
    </p:spTree>
    <p:extLst>
      <p:ext uri="{BB962C8B-B14F-4D97-AF65-F5344CB8AC3E}">
        <p14:creationId xmlns:p14="http://schemas.microsoft.com/office/powerpoint/2010/main" val="37038992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 y="741363"/>
            <a:ext cx="6619875" cy="37242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The FIN-EST Green Corridor is more than just a shipping route</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200" b="0" i="0" kern="1200" dirty="0">
                <a:solidFill>
                  <a:schemeClr val="tx1"/>
                </a:solidFill>
                <a:effectLst/>
                <a:latin typeface="+mn-lt"/>
                <a:ea typeface="+mn-ea"/>
                <a:cs typeface="+mn-cs"/>
              </a:rPr>
              <a:t>umbrella for multiple initiatives at sea and on land, including port operations</a:t>
            </a:r>
            <a:endParaRPr lang="pl-PL" dirty="0"/>
          </a:p>
          <a:p>
            <a:pPr fontAlgn="t"/>
            <a:r>
              <a:rPr lang="pl-PL" sz="1200" b="0" i="0" kern="1200" dirty="0">
                <a:solidFill>
                  <a:schemeClr val="tx1"/>
                </a:solidFill>
                <a:effectLst/>
                <a:latin typeface="+mn-lt"/>
                <a:ea typeface="+mn-ea"/>
                <a:cs typeface="+mn-cs"/>
              </a:rPr>
              <a:t>umbrella connecting ports, cities, governments, shipping companies and infrastructure providers.</a:t>
            </a:r>
          </a:p>
          <a:p>
            <a:pPr fontAlgn="t"/>
            <a:r>
              <a:rPr lang="pl-PL" sz="1200" b="1" i="0" kern="1200" dirty="0">
                <a:solidFill>
                  <a:schemeClr val="tx1"/>
                </a:solidFill>
                <a:effectLst/>
                <a:latin typeface="+mn-lt"/>
                <a:ea typeface="+mn-ea"/>
                <a:cs typeface="+mn-cs"/>
              </a:rPr>
              <a:t>it is not testing a ship. It is testing an ecosystem.</a:t>
            </a:r>
          </a:p>
          <a:p>
            <a:pPr fontAlgn="t"/>
            <a:endParaRPr lang="pl-PL" sz="1200" b="0" i="0" kern="1200" dirty="0">
              <a:solidFill>
                <a:schemeClr val="tx1"/>
              </a:solidFill>
              <a:effectLst/>
              <a:latin typeface="+mn-lt"/>
              <a:ea typeface="+mn-ea"/>
              <a:cs typeface="+mn-cs"/>
            </a:endParaRPr>
          </a:p>
          <a:p>
            <a:pPr marL="53100" lvl="0" indent="0" fontAlgn="t">
              <a:spcBef>
                <a:spcPts val="600"/>
              </a:spcBef>
              <a:spcAft>
                <a:spcPts val="600"/>
              </a:spcAft>
              <a:buFont typeface="Arial" panose="020B0604020202020204" pitchFamily="34" charset="0"/>
              <a:buNone/>
            </a:pPr>
            <a:r>
              <a:rPr lang="pl-PL" sz="1200" b="1" kern="1200" dirty="0">
                <a:solidFill>
                  <a:schemeClr val="accent5"/>
                </a:solidFill>
                <a:latin typeface="+mn-lt"/>
                <a:ea typeface="+mn-ea"/>
                <a:cs typeface="+mn-cs"/>
              </a:rPr>
              <a:t>One of the most advanced green corridor initiatives in Europe</a:t>
            </a:r>
          </a:p>
          <a:p>
            <a:pPr marL="53100" lvl="0" indent="0" fontAlgn="t">
              <a:spcBef>
                <a:spcPts val="600"/>
              </a:spcBef>
              <a:spcAft>
                <a:spcPts val="600"/>
              </a:spcAft>
              <a:buFont typeface="Arial" panose="020B0604020202020204" pitchFamily="34" charset="0"/>
              <a:buNone/>
            </a:pPr>
            <a:r>
              <a:rPr lang="pl-PL" sz="1200" b="1" kern="1200" dirty="0">
                <a:solidFill>
                  <a:schemeClr val="accent5"/>
                </a:solidFill>
                <a:latin typeface="+mn-lt"/>
                <a:ea typeface="+mn-ea"/>
                <a:cs typeface="+mn-cs"/>
              </a:rPr>
              <a:t>19 joint decarbonization projects already underway</a:t>
            </a:r>
          </a:p>
          <a:p>
            <a:pPr marL="53100" lvl="0" indent="0" fontAlgn="t">
              <a:spcBef>
                <a:spcPts val="600"/>
              </a:spcBef>
              <a:spcAft>
                <a:spcPts val="600"/>
              </a:spcAft>
              <a:buFont typeface="Arial" panose="020B0604020202020204" pitchFamily="34" charset="0"/>
              <a:buNone/>
            </a:pPr>
            <a:r>
              <a:rPr lang="pl-PL" sz="1200" b="1" kern="1200" dirty="0">
                <a:solidFill>
                  <a:schemeClr val="accent5"/>
                </a:solidFill>
                <a:latin typeface="+mn-lt"/>
                <a:ea typeface="+mn-ea"/>
                <a:cs typeface="+mn-cs"/>
              </a:rPr>
              <a:t>Focus on alternative fuels, shore power, electrification and digitalization</a:t>
            </a:r>
          </a:p>
          <a:p>
            <a:endParaRPr lang="en-GB" dirty="0"/>
          </a:p>
        </p:txBody>
      </p:sp>
      <p:sp>
        <p:nvSpPr>
          <p:cNvPr id="4" name="Slide Number Placeholder 3"/>
          <p:cNvSpPr>
            <a:spLocks noGrp="1"/>
          </p:cNvSpPr>
          <p:nvPr>
            <p:ph type="sldNum" sz="quarter" idx="5"/>
          </p:nvPr>
        </p:nvSpPr>
        <p:spPr/>
        <p:txBody>
          <a:bodyPr/>
          <a:lstStyle/>
          <a:p>
            <a:pPr defTabSz="856336">
              <a:defRPr/>
            </a:pPr>
            <a:fld id="{A16CFAD1-D197-4A88-B173-A6412E995EE5}" type="slidenum">
              <a:rPr lang="en-GB">
                <a:solidFill>
                  <a:srgbClr val="000000"/>
                </a:solidFill>
                <a:latin typeface="Arial"/>
              </a:rPr>
              <a:pPr defTabSz="856336">
                <a:defRPr/>
              </a:pPr>
              <a:t>42</a:t>
            </a:fld>
            <a:endParaRPr lang="en-GB">
              <a:solidFill>
                <a:srgbClr val="000000"/>
              </a:solidFill>
              <a:latin typeface="Arial"/>
            </a:endParaRPr>
          </a:p>
        </p:txBody>
      </p:sp>
    </p:spTree>
    <p:extLst>
      <p:ext uri="{BB962C8B-B14F-4D97-AF65-F5344CB8AC3E}">
        <p14:creationId xmlns:p14="http://schemas.microsoft.com/office/powerpoint/2010/main" val="34380729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119E6-C6A9-FDF1-16D6-010443A09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B1F22-7B87-6B71-0B5F-07AA4EB27F7B}"/>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A76FF498-778D-2AE3-CEDC-CAFAEDB625C6}"/>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If we look back at everything discussed today, we can find almost all of it somewhere within FIN-EST:</a:t>
            </a:r>
          </a:p>
          <a:p>
            <a:pPr fontAlgn="t"/>
            <a:r>
              <a:rPr lang="pl-PL" sz="1200" b="0" i="0" kern="1200" dirty="0">
                <a:solidFill>
                  <a:schemeClr val="tx1"/>
                </a:solidFill>
                <a:effectLst/>
                <a:latin typeface="+mn-lt"/>
                <a:ea typeface="+mn-ea"/>
                <a:cs typeface="+mn-cs"/>
              </a:rPr>
              <a:t>electrification,</a:t>
            </a:r>
          </a:p>
          <a:p>
            <a:pPr fontAlgn="t"/>
            <a:r>
              <a:rPr lang="pl-PL" sz="1200" b="0" i="0" kern="1200" dirty="0">
                <a:solidFill>
                  <a:schemeClr val="tx1"/>
                </a:solidFill>
                <a:effectLst/>
                <a:latin typeface="+mn-lt"/>
                <a:ea typeface="+mn-ea"/>
                <a:cs typeface="+mn-cs"/>
              </a:rPr>
              <a:t>shore power,</a:t>
            </a:r>
          </a:p>
          <a:p>
            <a:pPr fontAlgn="t"/>
            <a:r>
              <a:rPr lang="pl-PL" sz="1200" b="0" i="0" kern="1200" dirty="0">
                <a:solidFill>
                  <a:schemeClr val="tx1"/>
                </a:solidFill>
                <a:effectLst/>
                <a:latin typeface="+mn-lt"/>
                <a:ea typeface="+mn-ea"/>
                <a:cs typeface="+mn-cs"/>
              </a:rPr>
              <a:t>renewable fuels,</a:t>
            </a:r>
          </a:p>
          <a:p>
            <a:pPr fontAlgn="t"/>
            <a:r>
              <a:rPr lang="pl-PL" sz="1200" b="0" i="0" kern="1200" dirty="0">
                <a:solidFill>
                  <a:schemeClr val="tx1"/>
                </a:solidFill>
                <a:effectLst/>
                <a:latin typeface="+mn-lt"/>
                <a:ea typeface="+mn-ea"/>
                <a:cs typeface="+mn-cs"/>
              </a:rPr>
              <a:t>carbon capture,</a:t>
            </a:r>
          </a:p>
          <a:p>
            <a:pPr fontAlgn="t"/>
            <a:r>
              <a:rPr lang="pl-PL" sz="1200" b="0" i="0" kern="1200" dirty="0">
                <a:solidFill>
                  <a:schemeClr val="tx1"/>
                </a:solidFill>
                <a:effectLst/>
                <a:latin typeface="+mn-lt"/>
                <a:ea typeface="+mn-ea"/>
                <a:cs typeface="+mn-cs"/>
              </a:rPr>
              <a:t>digitalization.</a:t>
            </a:r>
          </a:p>
          <a:p>
            <a:pPr fontAlgn="t"/>
            <a:r>
              <a:rPr lang="pl-PL" sz="1200" b="0" i="0" kern="1200" dirty="0">
                <a:solidFill>
                  <a:schemeClr val="tx1"/>
                </a:solidFill>
                <a:effectLst/>
                <a:latin typeface="+mn-lt"/>
                <a:ea typeface="+mn-ea"/>
                <a:cs typeface="+mn-cs"/>
              </a:rPr>
              <a:t>First corridor-wide emmisions </a:t>
            </a:r>
          </a:p>
          <a:p>
            <a:pPr fontAlgn="t"/>
            <a:r>
              <a:rPr lang="pl-PL" sz="1200" b="0" i="0" kern="1200" dirty="0">
                <a:solidFill>
                  <a:schemeClr val="tx1"/>
                </a:solidFill>
                <a:effectLst/>
                <a:latin typeface="+mn-lt"/>
                <a:ea typeface="+mn-ea"/>
                <a:cs typeface="+mn-cs"/>
              </a:rPr>
              <a:t>This is why FIN-EST matters not only for Estonia and Finland, but potentially for the global maritime industry as well.</a:t>
            </a:r>
          </a:p>
          <a:p>
            <a:pPr marL="53100" lvl="0" indent="0" fontAlgn="t">
              <a:spcBef>
                <a:spcPts val="600"/>
              </a:spcBef>
              <a:spcAft>
                <a:spcPts val="600"/>
              </a:spcAft>
              <a:buFont typeface="Arial" panose="020B0604020202020204" pitchFamily="34" charset="0"/>
              <a:buNone/>
            </a:pPr>
            <a:endParaRPr lang="pl-PL" sz="1100" b="1" kern="1200" dirty="0">
              <a:solidFill>
                <a:schemeClr val="accent5"/>
              </a:solidFill>
              <a:latin typeface="+mn-lt"/>
              <a:ea typeface="+mn-ea"/>
              <a:cs typeface="+mn-cs"/>
            </a:endParaRPr>
          </a:p>
          <a:p>
            <a:pPr marL="396000" lvl="0" indent="-342900" fontAlgn="t">
              <a:spcBef>
                <a:spcPts val="600"/>
              </a:spcBef>
              <a:spcAft>
                <a:spcPts val="600"/>
              </a:spcAft>
              <a:buFont typeface="Arial" panose="020B0604020202020204" pitchFamily="34" charset="0"/>
              <a:buChar char="•"/>
            </a:pPr>
            <a:r>
              <a:rPr lang="pl-PL" sz="1100" b="1" kern="1200" dirty="0">
                <a:solidFill>
                  <a:schemeClr val="accent5"/>
                </a:solidFill>
                <a:latin typeface="+mn-lt"/>
                <a:ea typeface="+mn-ea"/>
                <a:cs typeface="+mn-cs"/>
              </a:rPr>
              <a:t>One of the most advanced green corridor initiatives in Europe</a:t>
            </a:r>
          </a:p>
          <a:p>
            <a:pPr marL="396000" lvl="0" indent="-342900" fontAlgn="t">
              <a:spcBef>
                <a:spcPts val="600"/>
              </a:spcBef>
              <a:spcAft>
                <a:spcPts val="600"/>
              </a:spcAft>
              <a:buFont typeface="Arial" panose="020B0604020202020204" pitchFamily="34" charset="0"/>
              <a:buChar char="•"/>
            </a:pPr>
            <a:r>
              <a:rPr lang="pl-PL" sz="1100" b="1" kern="1200" dirty="0">
                <a:solidFill>
                  <a:schemeClr val="accent5"/>
                </a:solidFill>
                <a:latin typeface="+mn-lt"/>
                <a:ea typeface="+mn-ea"/>
                <a:cs typeface="+mn-cs"/>
              </a:rPr>
              <a:t>19 joint decarbonization projects already underway</a:t>
            </a:r>
          </a:p>
          <a:p>
            <a:pPr marL="396000" lvl="0" indent="-342900" fontAlgn="t">
              <a:spcBef>
                <a:spcPts val="600"/>
              </a:spcBef>
              <a:spcAft>
                <a:spcPts val="600"/>
              </a:spcAft>
              <a:buFont typeface="Arial" panose="020B0604020202020204" pitchFamily="34" charset="0"/>
              <a:buChar char="•"/>
            </a:pPr>
            <a:r>
              <a:rPr lang="pl-PL" sz="1100" b="1" kern="1200" dirty="0">
                <a:solidFill>
                  <a:schemeClr val="accent5"/>
                </a:solidFill>
                <a:latin typeface="+mn-lt"/>
                <a:ea typeface="+mn-ea"/>
                <a:cs typeface="+mn-cs"/>
              </a:rPr>
              <a:t>Focus on alternative fuels, shore power, electrification and digitalization</a:t>
            </a:r>
          </a:p>
          <a:p>
            <a:pPr marL="396000" lvl="0" indent="-342900" fontAlgn="t">
              <a:spcBef>
                <a:spcPts val="600"/>
              </a:spcBef>
              <a:spcAft>
                <a:spcPts val="600"/>
              </a:spcAft>
              <a:buFont typeface="Arial" panose="020B0604020202020204" pitchFamily="34" charset="0"/>
              <a:buChar char="•"/>
            </a:pPr>
            <a:r>
              <a:rPr lang="pl-PL" sz="1100" b="1" kern="1200" dirty="0">
                <a:solidFill>
                  <a:schemeClr val="accent5"/>
                </a:solidFill>
                <a:latin typeface="+mn-lt"/>
                <a:ea typeface="+mn-ea"/>
                <a:cs typeface="+mn-cs"/>
              </a:rPr>
              <a:t>First corridor-wide emissions baseline established</a:t>
            </a:r>
          </a:p>
          <a:p>
            <a:pPr marL="396000" lvl="0" indent="-342900" fontAlgn="t">
              <a:spcBef>
                <a:spcPts val="600"/>
              </a:spcBef>
              <a:spcAft>
                <a:spcPts val="600"/>
              </a:spcAft>
              <a:buFont typeface="Arial" panose="020B0604020202020204" pitchFamily="34" charset="0"/>
              <a:buChar char="•"/>
            </a:pPr>
            <a:r>
              <a:rPr lang="pl-PL" sz="1100" b="1" kern="1200" dirty="0">
                <a:solidFill>
                  <a:schemeClr val="accent5"/>
                </a:solidFill>
                <a:latin typeface="+mn-lt"/>
                <a:ea typeface="+mn-ea"/>
                <a:cs typeface="+mn-cs"/>
              </a:rPr>
              <a:t>Potential blueprint for future Green Shipping Corridors worldwide</a:t>
            </a:r>
          </a:p>
          <a:p>
            <a:pPr marL="0" indent="0" defTabSz="856336">
              <a:buFontTx/>
              <a:buNone/>
              <a:defRPr/>
            </a:pPr>
            <a:endParaRPr lang="pl-PL" sz="1100" dirty="0">
              <a:solidFill>
                <a:srgbClr val="313131"/>
              </a:solidFill>
              <a:latin typeface="AvenirNext LT Pro Regular"/>
            </a:endParaRPr>
          </a:p>
          <a:p>
            <a:pPr marL="267605" marR="0" lvl="0" indent="-267605" algn="l" defTabSz="856336" rtl="0" eaLnBrk="1" fontAlgn="auto" latinLnBrk="0" hangingPunct="1">
              <a:lnSpc>
                <a:spcPct val="100000"/>
              </a:lnSpc>
              <a:spcBef>
                <a:spcPts val="0"/>
              </a:spcBef>
              <a:spcAft>
                <a:spcPts val="0"/>
              </a:spcAft>
              <a:buClrTx/>
              <a:buSzTx/>
              <a:buFontTx/>
              <a:buChar char="-"/>
              <a:tabLst/>
              <a:defRPr/>
            </a:pPr>
            <a:r>
              <a:rPr lang="pl-PL" sz="1200" b="1" i="0" kern="1200" dirty="0">
                <a:solidFill>
                  <a:schemeClr val="tx1"/>
                </a:solidFill>
                <a:effectLst/>
                <a:latin typeface="+mn-lt"/>
                <a:ea typeface="+mn-ea"/>
                <a:cs typeface="+mn-cs"/>
              </a:rPr>
              <a:t>Viking Line conceptualizes the world’s largest electric passenger-car ferry</a:t>
            </a:r>
          </a:p>
          <a:p>
            <a:pPr marL="267605" indent="-267605" defTabSz="856336">
              <a:buFontTx/>
              <a:buChar char="-"/>
              <a:defRPr/>
            </a:pPr>
            <a:r>
              <a:rPr lang="pl-PL" sz="1100" dirty="0">
                <a:solidFill>
                  <a:srgbClr val="313131"/>
                </a:solidFill>
                <a:latin typeface="AvenirNext LT Pro Regular"/>
              </a:rPr>
              <a:t>Neste and Eckero line adopts renewable diesel </a:t>
            </a:r>
          </a:p>
          <a:p>
            <a:pPr marL="267605" indent="-267605" defTabSz="856336">
              <a:buFontTx/>
              <a:buChar char="-"/>
              <a:defRPr/>
            </a:pPr>
            <a:r>
              <a:rPr lang="pl-PL" sz="1100" dirty="0">
                <a:solidFill>
                  <a:srgbClr val="313131"/>
                </a:solidFill>
                <a:latin typeface="AvenirNext LT Pro Regular"/>
              </a:rPr>
              <a:t>Tallink begun a sucessfull transiotinto bio LNG</a:t>
            </a:r>
          </a:p>
          <a:p>
            <a:pPr marL="267605" indent="-267605" defTabSz="856336">
              <a:buFontTx/>
              <a:buChar char="-"/>
              <a:defRPr/>
            </a:pPr>
            <a:r>
              <a:rPr lang="pl-PL" sz="1200" b="1" i="0" kern="1200" dirty="0">
                <a:solidFill>
                  <a:schemeClr val="tx1"/>
                </a:solidFill>
                <a:effectLst/>
                <a:latin typeface="+mn-lt"/>
                <a:ea typeface="+mn-ea"/>
                <a:cs typeface="+mn-cs"/>
              </a:rPr>
              <a:t>At the start of 2025, Finland’s Port of Helsinki achieved the target of making its own operations carbon neutral but continues efforts to reduce the total emissions generated in the port area.</a:t>
            </a:r>
            <a:endParaRPr lang="en-US" sz="1100" dirty="0">
              <a:solidFill>
                <a:srgbClr val="313131"/>
              </a:solidFill>
              <a:latin typeface="AvenirNext LT Pro Regular"/>
            </a:endParaRPr>
          </a:p>
        </p:txBody>
      </p:sp>
      <p:sp>
        <p:nvSpPr>
          <p:cNvPr id="4" name="Slide Number Placeholder 3">
            <a:extLst>
              <a:ext uri="{FF2B5EF4-FFF2-40B4-BE49-F238E27FC236}">
                <a16:creationId xmlns:a16="http://schemas.microsoft.com/office/drawing/2014/main" id="{735BD9B1-C627-8029-6E3A-9CB6982200DE}"/>
              </a:ext>
            </a:extLst>
          </p:cNvPr>
          <p:cNvSpPr>
            <a:spLocks noGrp="1"/>
          </p:cNvSpPr>
          <p:nvPr>
            <p:ph type="sldNum" sz="quarter" idx="5"/>
          </p:nvPr>
        </p:nvSpPr>
        <p:spPr/>
        <p:txBody>
          <a:bodyPr/>
          <a:lstStyle/>
          <a:p>
            <a:fld id="{A16CFAD1-D197-4A88-B173-A6412E995EE5}" type="slidenum">
              <a:rPr lang="en-GB" smtClean="0"/>
              <a:pPr/>
              <a:t>43</a:t>
            </a:fld>
            <a:endParaRPr lang="en-GB"/>
          </a:p>
        </p:txBody>
      </p:sp>
    </p:spTree>
    <p:extLst>
      <p:ext uri="{BB962C8B-B14F-4D97-AF65-F5344CB8AC3E}">
        <p14:creationId xmlns:p14="http://schemas.microsoft.com/office/powerpoint/2010/main" val="30603397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41484-61FC-0CA8-4517-57EF0422D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778C5A-604D-F9C5-86A2-E7B8C74FF4FE}"/>
              </a:ext>
            </a:extLst>
          </p:cNvPr>
          <p:cNvSpPr>
            <a:spLocks noGrp="1" noRot="1" noChangeAspect="1"/>
          </p:cNvSpPr>
          <p:nvPr>
            <p:ph type="sldImg"/>
          </p:nvPr>
        </p:nvSpPr>
        <p:spPr>
          <a:xfrm>
            <a:off x="73025" y="741363"/>
            <a:ext cx="6619875" cy="3724275"/>
          </a:xfrm>
        </p:spPr>
      </p:sp>
      <p:sp>
        <p:nvSpPr>
          <p:cNvPr id="3" name="Notes Placeholder 2">
            <a:extLst>
              <a:ext uri="{FF2B5EF4-FFF2-40B4-BE49-F238E27FC236}">
                <a16:creationId xmlns:a16="http://schemas.microsoft.com/office/drawing/2014/main" id="{2B2BD9D4-651C-B184-00F8-432B2F18A5C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FD33473-4BFB-03B7-8FF1-EFB2531C5271}"/>
              </a:ext>
            </a:extLst>
          </p:cNvPr>
          <p:cNvSpPr>
            <a:spLocks noGrp="1"/>
          </p:cNvSpPr>
          <p:nvPr>
            <p:ph type="sldNum" sz="quarter" idx="5"/>
          </p:nvPr>
        </p:nvSpPr>
        <p:spPr/>
        <p:txBody>
          <a:bodyPr/>
          <a:lstStyle/>
          <a:p>
            <a:fld id="{A16CFAD1-D197-4A88-B173-A6412E995EE5}" type="slidenum">
              <a:rPr lang="en-GB" smtClean="0"/>
              <a:pPr/>
              <a:t>44</a:t>
            </a:fld>
            <a:endParaRPr lang="en-GB"/>
          </a:p>
        </p:txBody>
      </p:sp>
    </p:spTree>
    <p:extLst>
      <p:ext uri="{BB962C8B-B14F-4D97-AF65-F5344CB8AC3E}">
        <p14:creationId xmlns:p14="http://schemas.microsoft.com/office/powerpoint/2010/main" val="9434164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463" y="703263"/>
            <a:ext cx="6310312" cy="35496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pl-PL" sz="18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i="0" kern="1200" dirty="0">
                <a:solidFill>
                  <a:schemeClr val="tx1"/>
                </a:solidFill>
                <a:effectLst/>
                <a:latin typeface="+mn-lt"/>
                <a:ea typeface="+mn-ea"/>
                <a:cs typeface="+mn-cs"/>
              </a:rPr>
              <a:t>Maritime decarbonization is no longer a technology problem. </a:t>
            </a:r>
          </a:p>
          <a:p>
            <a:pPr marL="0" marR="0" lvl="0" indent="0" algn="l" defTabSz="914400" rtl="0" eaLnBrk="1" fontAlgn="auto" latinLnBrk="0" hangingPunct="1">
              <a:lnSpc>
                <a:spcPct val="100000"/>
              </a:lnSpc>
              <a:spcBef>
                <a:spcPts val="0"/>
              </a:spcBef>
              <a:spcAft>
                <a:spcPts val="0"/>
              </a:spcAft>
              <a:buClrTx/>
              <a:buSzTx/>
              <a:buFontTx/>
              <a:buNone/>
              <a:tabLst/>
              <a:defRPr/>
            </a:pPr>
            <a:r>
              <a:rPr lang="pl-PL" sz="1800" b="0" i="0" kern="1200" dirty="0">
                <a:solidFill>
                  <a:schemeClr val="tx1"/>
                </a:solidFill>
                <a:effectLst/>
                <a:latin typeface="+mn-lt"/>
                <a:ea typeface="+mn-ea"/>
                <a:cs typeface="+mn-cs"/>
              </a:rPr>
              <a:t>It is increasingly a question of regulations, fuel availability, and choosing robust strategies under uncertainty.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effectLst/>
            </a:endParaRPr>
          </a:p>
        </p:txBody>
      </p:sp>
      <p:sp>
        <p:nvSpPr>
          <p:cNvPr id="4" name="Slide Number Placeholder 3"/>
          <p:cNvSpPr>
            <a:spLocks noGrp="1"/>
          </p:cNvSpPr>
          <p:nvPr>
            <p:ph type="sldNum" sz="quarter" idx="10"/>
          </p:nvPr>
        </p:nvSpPr>
        <p:spPr/>
        <p:txBody>
          <a:bodyPr/>
          <a:lstStyle/>
          <a:p>
            <a:fld id="{AD2EC2AB-FD5C-4EF7-AF8D-FB95907AF3A4}" type="slidenum">
              <a:rPr lang="en-GB" smtClean="0"/>
              <a:t>45</a:t>
            </a:fld>
            <a:endParaRPr lang="en-GB"/>
          </a:p>
        </p:txBody>
      </p:sp>
    </p:spTree>
    <p:extLst>
      <p:ext uri="{BB962C8B-B14F-4D97-AF65-F5344CB8AC3E}">
        <p14:creationId xmlns:p14="http://schemas.microsoft.com/office/powerpoint/2010/main" val="151666829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2C3B4-B76B-B550-2CAA-1ED83EFA1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13FDE7-C993-4B0E-B852-D88E71750DE0}"/>
              </a:ext>
            </a:extLst>
          </p:cNvPr>
          <p:cNvSpPr>
            <a:spLocks noGrp="1" noRot="1" noChangeAspect="1"/>
          </p:cNvSpPr>
          <p:nvPr>
            <p:ph type="sldImg"/>
          </p:nvPr>
        </p:nvSpPr>
        <p:spPr>
          <a:xfrm>
            <a:off x="17463" y="703263"/>
            <a:ext cx="6310312" cy="3549650"/>
          </a:xfrm>
        </p:spPr>
      </p:sp>
      <p:sp>
        <p:nvSpPr>
          <p:cNvPr id="3" name="Notes Placeholder 2">
            <a:extLst>
              <a:ext uri="{FF2B5EF4-FFF2-40B4-BE49-F238E27FC236}">
                <a16:creationId xmlns:a16="http://schemas.microsoft.com/office/drawing/2014/main" id="{B3F00BD3-9171-4726-14F4-DC14B7ECA0B7}"/>
              </a:ext>
            </a:extLst>
          </p:cNvPr>
          <p:cNvSpPr>
            <a:spLocks noGrp="1"/>
          </p:cNvSpPr>
          <p:nvPr>
            <p:ph type="body" idx="1"/>
          </p:nvPr>
        </p:nvSpPr>
        <p:spPr/>
        <p:txBody>
          <a:bodyPr/>
          <a:lstStyle/>
          <a:p>
            <a:pPr fontAlgn="t"/>
            <a:r>
              <a:rPr lang="pl-PL" sz="1200" b="0" i="0" kern="1200" dirty="0">
                <a:solidFill>
                  <a:schemeClr val="tx1"/>
                </a:solidFill>
                <a:effectLst/>
                <a:latin typeface="+mn-lt"/>
                <a:ea typeface="+mn-ea"/>
                <a:cs typeface="+mn-cs"/>
              </a:rPr>
              <a:t>Explore</a:t>
            </a:r>
          </a:p>
          <a:p>
            <a:pPr fontAlgn="t"/>
            <a:r>
              <a:rPr lang="pl-PL" sz="1200" b="0" i="0" kern="1200" dirty="0">
                <a:solidFill>
                  <a:schemeClr val="tx1"/>
                </a:solidFill>
                <a:effectLst/>
                <a:latin typeface="+mn-lt"/>
                <a:ea typeface="+mn-ea"/>
                <a:cs typeface="+mn-cs"/>
              </a:rPr>
              <a:t>Reports and publications</a:t>
            </a:r>
          </a:p>
          <a:p>
            <a:pPr fontAlgn="t"/>
            <a:r>
              <a:rPr lang="pl-PL" sz="1200" b="0" i="0" kern="1200" dirty="0">
                <a:solidFill>
                  <a:schemeClr val="tx1"/>
                </a:solidFill>
                <a:effectLst/>
                <a:latin typeface="+mn-lt"/>
                <a:ea typeface="+mn-ea"/>
                <a:cs typeface="+mn-cs"/>
              </a:rPr>
              <a:t>AFI</a:t>
            </a:r>
          </a:p>
          <a:p>
            <a:pPr fontAlgn="t"/>
            <a:r>
              <a:rPr lang="pl-PL" sz="1200" b="0" i="0" kern="1200" dirty="0">
                <a:solidFill>
                  <a:schemeClr val="tx1"/>
                </a:solidFill>
                <a:effectLst/>
                <a:latin typeface="+mn-lt"/>
                <a:ea typeface="+mn-ea"/>
                <a:cs typeface="+mn-cs"/>
              </a:rPr>
              <a:t>DNV can support – 3rd party and class </a:t>
            </a:r>
          </a:p>
        </p:txBody>
      </p:sp>
      <p:sp>
        <p:nvSpPr>
          <p:cNvPr id="4" name="Slide Number Placeholder 3">
            <a:extLst>
              <a:ext uri="{FF2B5EF4-FFF2-40B4-BE49-F238E27FC236}">
                <a16:creationId xmlns:a16="http://schemas.microsoft.com/office/drawing/2014/main" id="{A2D71388-CABA-0AC2-7A30-EE294440B26B}"/>
              </a:ext>
            </a:extLst>
          </p:cNvPr>
          <p:cNvSpPr>
            <a:spLocks noGrp="1"/>
          </p:cNvSpPr>
          <p:nvPr>
            <p:ph type="sldNum" sz="quarter" idx="5"/>
          </p:nvPr>
        </p:nvSpPr>
        <p:spPr/>
        <p:txBody>
          <a:bodyPr/>
          <a:lstStyle/>
          <a:p>
            <a:fld id="{A16CFAD1-D197-4A88-B173-A6412E995EE5}" type="slidenum">
              <a:rPr lang="en-GB" smtClean="0"/>
              <a:pPr/>
              <a:t>46</a:t>
            </a:fld>
            <a:endParaRPr lang="en-GB" sz="800" dirty="0"/>
          </a:p>
        </p:txBody>
      </p:sp>
    </p:spTree>
    <p:extLst>
      <p:ext uri="{BB962C8B-B14F-4D97-AF65-F5344CB8AC3E}">
        <p14:creationId xmlns:p14="http://schemas.microsoft.com/office/powerpoint/2010/main" val="1407333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hite">
    <p:spTree>
      <p:nvGrpSpPr>
        <p:cNvPr id="1" name=""/>
        <p:cNvGrpSpPr/>
        <p:nvPr/>
      </p:nvGrpSpPr>
      <p:grpSpPr>
        <a:xfrm>
          <a:off x="0" y="0"/>
          <a:ext cx="0" cy="0"/>
          <a:chOff x="0" y="0"/>
          <a:chExt cx="0" cy="0"/>
        </a:xfrm>
      </p:grpSpPr>
      <p:pic>
        <p:nvPicPr>
          <p:cNvPr id="28" name="Graphic 27">
            <a:extLst>
              <a:ext uri="{FF2B5EF4-FFF2-40B4-BE49-F238E27FC236}">
                <a16:creationId xmlns:a16="http://schemas.microsoft.com/office/drawing/2014/main" id="{5AD30D56-7424-4830-ABBC-E1CCEDA7A2DF}"/>
              </a:ext>
            </a:extLst>
          </p:cNvPr>
          <p:cNvPicPr>
            <a:picLocks noChangeAspect="1"/>
          </p:cNvPicPr>
          <p:nvPr userDrawn="1"/>
        </p:nvPicPr>
        <p:blipFill>
          <a:blip>
            <a:extLst>
              <a:ext uri="{96DAC541-7B7A-43D3-8B79-37D633B846F1}">
                <asvg:svgBlip xmlns:asvg="http://schemas.microsoft.com/office/drawing/2016/SVG/main" r:embed="rId2"/>
              </a:ext>
            </a:extLst>
          </a:blip>
          <a:srcRect t="29922" r="24420" b="6742"/>
          <a:stretch>
            <a:fillRect/>
          </a:stretch>
        </p:blipFill>
        <p:spPr>
          <a:xfrm>
            <a:off x="3600000" y="0"/>
            <a:ext cx="8592000" cy="6858000"/>
          </a:xfrm>
          <a:custGeom>
            <a:avLst/>
            <a:gdLst>
              <a:gd name="connsiteX0" fmla="*/ 0 w 8592000"/>
              <a:gd name="connsiteY0" fmla="*/ 0 h 6858000"/>
              <a:gd name="connsiteX1" fmla="*/ 8592000 w 8592000"/>
              <a:gd name="connsiteY1" fmla="*/ 0 h 6858000"/>
              <a:gd name="connsiteX2" fmla="*/ 8592000 w 8592000"/>
              <a:gd name="connsiteY2" fmla="*/ 6858000 h 6858000"/>
              <a:gd name="connsiteX3" fmla="*/ 0 w 85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92000" h="6858000">
                <a:moveTo>
                  <a:pt x="0" y="0"/>
                </a:moveTo>
                <a:lnTo>
                  <a:pt x="8592000" y="0"/>
                </a:lnTo>
                <a:lnTo>
                  <a:pt x="8592000" y="6858000"/>
                </a:lnTo>
                <a:lnTo>
                  <a:pt x="0" y="6858000"/>
                </a:lnTo>
                <a:close/>
              </a:path>
            </a:pathLst>
          </a:custGeom>
        </p:spPr>
      </p:pic>
      <p:grpSp>
        <p:nvGrpSpPr>
          <p:cNvPr id="21" name="Logo">
            <a:extLst>
              <a:ext uri="{FF2B5EF4-FFF2-40B4-BE49-F238E27FC236}">
                <a16:creationId xmlns:a16="http://schemas.microsoft.com/office/drawing/2014/main" id="{1E1CB065-BC3E-419D-8CD5-6001359B1AF9}"/>
              </a:ext>
            </a:extLst>
          </p:cNvPr>
          <p:cNvGrpSpPr>
            <a:grpSpLocks noChangeAspect="1"/>
          </p:cNvGrpSpPr>
          <p:nvPr userDrawn="1"/>
        </p:nvGrpSpPr>
        <p:grpSpPr>
          <a:xfrm>
            <a:off x="539751" y="540001"/>
            <a:ext cx="1702800" cy="727237"/>
            <a:chOff x="6380216" y="4059273"/>
            <a:chExt cx="2905863" cy="1241045"/>
          </a:xfrm>
        </p:grpSpPr>
        <p:sp>
          <p:nvSpPr>
            <p:cNvPr id="22" name="Freeform: Shape 21">
              <a:extLst>
                <a:ext uri="{FF2B5EF4-FFF2-40B4-BE49-F238E27FC236}">
                  <a16:creationId xmlns:a16="http://schemas.microsoft.com/office/drawing/2014/main" id="{60EF3EE0-04F6-4F0F-9C30-138E10130D0D}"/>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29F265DC-74E8-4BFF-92A1-092ADEFABD8A}"/>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39C07ABC-F814-4A0D-B933-8FF8308531B7}"/>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0C74A0EA-43E9-4563-A55A-F825A81DC14D}"/>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08704FAE-A924-4ACA-BF5E-2A8B00053817}"/>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44A7CF80-4160-43E8-868F-65E74933C8A6}"/>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pic>
        <p:nvPicPr>
          <p:cNvPr id="27" name="TAGLINE 60Black">
            <a:extLst>
              <a:ext uri="{FF2B5EF4-FFF2-40B4-BE49-F238E27FC236}">
                <a16:creationId xmlns:a16="http://schemas.microsoft.com/office/drawing/2014/main" id="{3A5FFB45-3585-4395-809E-0CF65EFB70E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48863" y="539750"/>
            <a:ext cx="1703386" cy="110689"/>
          </a:xfrm>
          <a:prstGeom prst="rect">
            <a:avLst/>
          </a:prstGeom>
        </p:spPr>
      </p:pic>
      <p:sp>
        <p:nvSpPr>
          <p:cNvPr id="2" name="Title 1"/>
          <p:cNvSpPr>
            <a:spLocks noGrp="1"/>
          </p:cNvSpPr>
          <p:nvPr>
            <p:ph type="ctrTitle" hasCustomPrompt="1"/>
          </p:nvPr>
        </p:nvSpPr>
        <p:spPr>
          <a:xfrm>
            <a:off x="539751" y="1730375"/>
            <a:ext cx="8290798" cy="2985625"/>
          </a:xfrm>
        </p:spPr>
        <p:txBody>
          <a:bodyPr anchor="b" anchorCtr="0">
            <a:noAutofit/>
          </a:bodyPr>
          <a:lstStyle>
            <a:lvl1pPr>
              <a:lnSpc>
                <a:spcPct val="83000"/>
              </a:lnSpc>
              <a:defRPr sz="6000">
                <a:solidFill>
                  <a:schemeClr val="accent1"/>
                </a:solidFill>
              </a:defRPr>
            </a:lvl1pPr>
          </a:lstStyle>
          <a:p>
            <a:r>
              <a:rPr lang="en-GB"/>
              <a:t>Click to add title</a:t>
            </a:r>
            <a:endParaRPr lang="en-GB" dirty="0"/>
          </a:p>
        </p:txBody>
      </p:sp>
      <p:sp>
        <p:nvSpPr>
          <p:cNvPr id="31" name="Subtitle 2"/>
          <p:cNvSpPr>
            <a:spLocks noGrp="1"/>
          </p:cNvSpPr>
          <p:nvPr>
            <p:ph type="subTitle" idx="1" hasCustomPrompt="1"/>
          </p:nvPr>
        </p:nvSpPr>
        <p:spPr>
          <a:xfrm>
            <a:off x="540000" y="4946400"/>
            <a:ext cx="8290798" cy="648072"/>
          </a:xfrm>
        </p:spPr>
        <p:txBody>
          <a:bodyPr/>
          <a:lstStyle>
            <a:lvl1pPr marL="0" indent="0" algn="l" defTabSz="914400" rtl="0" eaLnBrk="1" latinLnBrk="0" hangingPunct="1">
              <a:lnSpc>
                <a:spcPct val="83000"/>
              </a:lnSpc>
              <a:spcBef>
                <a:spcPts val="0"/>
              </a:spcBef>
              <a:buNone/>
              <a:defRPr lang="en-US" sz="2000" b="0" kern="1200" dirty="0">
                <a:solidFill>
                  <a:schemeClr val="accent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4" name="Text Placeholder 3">
            <a:extLst>
              <a:ext uri="{FF2B5EF4-FFF2-40B4-BE49-F238E27FC236}">
                <a16:creationId xmlns:a16="http://schemas.microsoft.com/office/drawing/2014/main" id="{2B2D590D-63DF-49A5-B495-2B2E9EA7D2AA}"/>
              </a:ext>
            </a:extLst>
          </p:cNvPr>
          <p:cNvSpPr>
            <a:spLocks noGrp="1"/>
          </p:cNvSpPr>
          <p:nvPr>
            <p:ph type="body" sz="quarter" idx="18" hasCustomPrompt="1"/>
          </p:nvPr>
        </p:nvSpPr>
        <p:spPr>
          <a:xfrm>
            <a:off x="539748" y="5768975"/>
            <a:ext cx="8291049" cy="277813"/>
          </a:xfrm>
        </p:spPr>
        <p:txBody>
          <a:bodyPr anchor="b" anchorCtr="0"/>
          <a:lstStyle>
            <a:lvl1pPr marL="0" indent="0">
              <a:lnSpc>
                <a:spcPct val="83000"/>
              </a:lnSpc>
              <a:spcBef>
                <a:spcPts val="0"/>
              </a:spcBef>
              <a:buNone/>
              <a:tabLst/>
              <a:defRPr sz="1400" b="0"/>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13" name="Date Placeholder 12"/>
          <p:cNvSpPr>
            <a:spLocks noGrp="1"/>
          </p:cNvSpPr>
          <p:nvPr>
            <p:ph type="dt" sz="half" idx="15"/>
          </p:nvPr>
        </p:nvSpPr>
        <p:spPr>
          <a:xfrm>
            <a:off x="0" y="6858000"/>
            <a:ext cx="0" cy="0"/>
          </a:xfrm>
        </p:spPr>
        <p:txBody>
          <a:bodyPr/>
          <a:lstStyle>
            <a:lvl1pPr>
              <a:defRPr>
                <a:solidFill>
                  <a:schemeClr val="bg1"/>
                </a:solidFill>
              </a:defRPr>
            </a:lvl1pPr>
          </a:lstStyle>
          <a:p>
            <a:endParaRPr lang="en-GB" dirty="0"/>
          </a:p>
        </p:txBody>
      </p:sp>
      <p:sp>
        <p:nvSpPr>
          <p:cNvPr id="24" name="Footer Placeholder 23"/>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25" name="Slide Number Placeholder 24"/>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19" name="SD_FLD_DocumentDate">
            <a:extLst>
              <a:ext uri="{FF2B5EF4-FFF2-40B4-BE49-F238E27FC236}">
                <a16:creationId xmlns:a16="http://schemas.microsoft.com/office/drawing/2014/main" id="{33759508-D1FD-40CE-9331-F01D5EE3CCBE}"/>
              </a:ext>
            </a:extLst>
          </p:cNvPr>
          <p:cNvSpPr txBox="1">
            <a:spLocks noChangeArrowheads="1"/>
          </p:cNvSpPr>
          <p:nvPr userDrawn="1"/>
        </p:nvSpPr>
        <p:spPr bwMode="auto">
          <a:xfrm>
            <a:off x="540001" y="6161675"/>
            <a:ext cx="8290796" cy="181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lnSpc>
                <a:spcPct val="83000"/>
              </a:lnSpc>
              <a:spcBef>
                <a:spcPts val="0"/>
              </a:spcBef>
            </a:pPr>
            <a:r>
              <a:rPr lang="en-GB" altLang="ja-JP" sz="1400" cap="none" baseline="0">
                <a:solidFill>
                  <a:schemeClr val="accent1"/>
                </a:solidFill>
                <a:ea typeface="ＭＳ Ｐゴシック" charset="-128"/>
                <a:cs typeface="Arial" charset="0"/>
              </a:rPr>
              <a:t>16 April 2026</a:t>
            </a:r>
            <a:endParaRPr lang="en-GB" altLang="ja-JP" sz="1400" cap="none" baseline="0" dirty="0">
              <a:solidFill>
                <a:schemeClr val="accent1"/>
              </a:solidFill>
              <a:ea typeface="ＭＳ Ｐゴシック" charset="-128"/>
              <a:cs typeface="Arial" charset="0"/>
            </a:endParaRPr>
          </a:p>
        </p:txBody>
      </p:sp>
      <p:sp>
        <p:nvSpPr>
          <p:cNvPr id="29" name="_SD_FLD_DocumentNumbe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accent1"/>
              </a:solidFill>
              <a:ea typeface="ＭＳ Ｐゴシック" charset="-128"/>
              <a:cs typeface="Arial" charset="0"/>
            </a:endParaRPr>
          </a:p>
        </p:txBody>
      </p:sp>
      <p:sp>
        <p:nvSpPr>
          <p:cNvPr id="32" name="SD_FLD_Draft" hidden="1">
            <a:extLst>
              <a:ext uri="{FF2B5EF4-FFF2-40B4-BE49-F238E27FC236}">
                <a16:creationId xmlns:a16="http://schemas.microsoft.com/office/drawing/2014/main" id="{F9687746-12E1-43B0-8EEE-BCA876E5FD04}"/>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6" name="SD_FLD_Confidentiality">
            <a:extLst>
              <a:ext uri="{FF2B5EF4-FFF2-40B4-BE49-F238E27FC236}">
                <a16:creationId xmlns:a16="http://schemas.microsoft.com/office/drawing/2014/main" id="{2E43B5A0-A24B-4D49-B18D-5419D4E44B91}"/>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44539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graphic">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5632BCD-D585-42E8-A6D3-3C06DC3313BD}"/>
              </a:ext>
            </a:extLst>
          </p:cNvPr>
          <p:cNvSpPr/>
          <p:nvPr userDrawn="1"/>
        </p:nvSpPr>
        <p:spPr bwMode="white">
          <a:xfrm>
            <a:off x="0" y="0"/>
            <a:ext cx="12192000" cy="685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6" name="Graphic 25">
            <a:extLst>
              <a:ext uri="{FF2B5EF4-FFF2-40B4-BE49-F238E27FC236}">
                <a16:creationId xmlns:a16="http://schemas.microsoft.com/office/drawing/2014/main" id="{7FEC56FF-AE50-4EFB-941E-E0B008ED6569}"/>
              </a:ext>
            </a:extLst>
          </p:cNvPr>
          <p:cNvPicPr>
            <a:picLocks noChangeAspect="1"/>
          </p:cNvPicPr>
          <p:nvPr userDrawn="1"/>
        </p:nvPicPr>
        <p:blipFill>
          <a:blip>
            <a:extLst>
              <a:ext uri="{96DAC541-7B7A-43D3-8B79-37D633B846F1}">
                <asvg:svgBlip xmlns:asvg="http://schemas.microsoft.com/office/drawing/2016/SVG/main" r:embed="rId2"/>
              </a:ext>
            </a:extLst>
          </a:blip>
          <a:srcRect t="29922" r="24420" b="6742"/>
          <a:stretch>
            <a:fillRect/>
          </a:stretch>
        </p:blipFill>
        <p:spPr>
          <a:xfrm>
            <a:off x="3600000" y="0"/>
            <a:ext cx="8592000" cy="6858000"/>
          </a:xfrm>
          <a:custGeom>
            <a:avLst/>
            <a:gdLst>
              <a:gd name="connsiteX0" fmla="*/ 0 w 8592000"/>
              <a:gd name="connsiteY0" fmla="*/ 0 h 6858000"/>
              <a:gd name="connsiteX1" fmla="*/ 8592000 w 8592000"/>
              <a:gd name="connsiteY1" fmla="*/ 0 h 6858000"/>
              <a:gd name="connsiteX2" fmla="*/ 8592000 w 8592000"/>
              <a:gd name="connsiteY2" fmla="*/ 6858000 h 6858000"/>
              <a:gd name="connsiteX3" fmla="*/ 0 w 85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92000" h="6858000">
                <a:moveTo>
                  <a:pt x="0" y="0"/>
                </a:moveTo>
                <a:lnTo>
                  <a:pt x="8592000" y="0"/>
                </a:lnTo>
                <a:lnTo>
                  <a:pt x="8592000" y="6858000"/>
                </a:lnTo>
                <a:lnTo>
                  <a:pt x="0" y="6858000"/>
                </a:lnTo>
                <a:close/>
              </a:path>
            </a:pathLst>
          </a:custGeom>
        </p:spPr>
      </p:pic>
      <p:grpSp>
        <p:nvGrpSpPr>
          <p:cNvPr id="27" name="Logo">
            <a:extLst>
              <a:ext uri="{FF2B5EF4-FFF2-40B4-BE49-F238E27FC236}">
                <a16:creationId xmlns:a16="http://schemas.microsoft.com/office/drawing/2014/main" id="{FEB7131A-3640-498A-8512-14CA3C3D2916}"/>
              </a:ext>
            </a:extLst>
          </p:cNvPr>
          <p:cNvGrpSpPr>
            <a:grpSpLocks noChangeAspect="1"/>
          </p:cNvGrpSpPr>
          <p:nvPr userDrawn="1"/>
        </p:nvGrpSpPr>
        <p:grpSpPr bwMode="white">
          <a:xfrm>
            <a:off x="539750" y="540000"/>
            <a:ext cx="1702800" cy="727238"/>
            <a:chOff x="6380216" y="4059273"/>
            <a:chExt cx="2905863" cy="1241045"/>
          </a:xfrm>
        </p:grpSpPr>
        <p:sp>
          <p:nvSpPr>
            <p:cNvPr id="28" name="Freeform: Shape 27">
              <a:extLst>
                <a:ext uri="{FF2B5EF4-FFF2-40B4-BE49-F238E27FC236}">
                  <a16:creationId xmlns:a16="http://schemas.microsoft.com/office/drawing/2014/main" id="{F63D26F1-547B-4B41-9723-EF0612B78E90}"/>
                </a:ext>
              </a:extLst>
            </p:cNvPr>
            <p:cNvSpPr/>
            <p:nvPr/>
          </p:nvSpPr>
          <p:spPr bwMode="white">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chemeClr val="bg1"/>
            </a:solidFill>
            <a:ln w="4731" cap="flat">
              <a:no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2E6BEF58-2858-4FD7-B365-BD33C9B4ABBF}"/>
                </a:ext>
              </a:extLst>
            </p:cNvPr>
            <p:cNvSpPr/>
            <p:nvPr/>
          </p:nvSpPr>
          <p:spPr bwMode="white">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chemeClr val="bg1"/>
            </a:solidFill>
            <a:ln w="4731"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CACB4FEF-3E65-4473-98FD-06637DF17B5A}"/>
                </a:ext>
              </a:extLst>
            </p:cNvPr>
            <p:cNvSpPr/>
            <p:nvPr/>
          </p:nvSpPr>
          <p:spPr bwMode="white">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chemeClr val="bg1"/>
            </a:solidFill>
            <a:ln w="4731" cap="flat">
              <a:noFill/>
              <a:prstDash val="solid"/>
              <a:miter/>
            </a:ln>
          </p:spPr>
          <p:txBody>
            <a:bodyPr rtlCol="0" anchor="ctr"/>
            <a:lstStyle/>
            <a:p>
              <a:endParaRPr lang="en-GB" dirty="0"/>
            </a:p>
          </p:txBody>
        </p:sp>
        <p:sp>
          <p:nvSpPr>
            <p:cNvPr id="37" name="Freeform: Shape 36">
              <a:extLst>
                <a:ext uri="{FF2B5EF4-FFF2-40B4-BE49-F238E27FC236}">
                  <a16:creationId xmlns:a16="http://schemas.microsoft.com/office/drawing/2014/main" id="{854DF14B-8314-43CC-9550-32B284295E07}"/>
                </a:ext>
              </a:extLst>
            </p:cNvPr>
            <p:cNvSpPr/>
            <p:nvPr/>
          </p:nvSpPr>
          <p:spPr bwMode="white">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chemeClr val="bg1"/>
            </a:solidFill>
            <a:ln w="4731" cap="flat">
              <a:noFill/>
              <a:prstDash val="solid"/>
              <a:miter/>
            </a:ln>
          </p:spPr>
          <p:txBody>
            <a:bodyPr rtlCol="0" anchor="ctr"/>
            <a:lstStyle/>
            <a:p>
              <a:endParaRPr lang="en-GB" dirty="0"/>
            </a:p>
          </p:txBody>
        </p:sp>
        <p:sp>
          <p:nvSpPr>
            <p:cNvPr id="38" name="Freeform: Shape 37">
              <a:extLst>
                <a:ext uri="{FF2B5EF4-FFF2-40B4-BE49-F238E27FC236}">
                  <a16:creationId xmlns:a16="http://schemas.microsoft.com/office/drawing/2014/main" id="{0AAD1000-04BD-4E8C-88FE-2D68653EDFD9}"/>
                </a:ext>
              </a:extLst>
            </p:cNvPr>
            <p:cNvSpPr/>
            <p:nvPr/>
          </p:nvSpPr>
          <p:spPr bwMode="white">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chemeClr val="bg1"/>
            </a:solidFill>
            <a:ln w="4731" cap="flat">
              <a:noFill/>
              <a:prstDash val="solid"/>
              <a:miter/>
            </a:ln>
          </p:spPr>
          <p:txBody>
            <a:bodyPr rtlCol="0" anchor="ctr"/>
            <a:lstStyle/>
            <a:p>
              <a:endParaRPr lang="en-GB" dirty="0"/>
            </a:p>
          </p:txBody>
        </p:sp>
        <p:sp>
          <p:nvSpPr>
            <p:cNvPr id="39" name="Freeform: Shape 38">
              <a:extLst>
                <a:ext uri="{FF2B5EF4-FFF2-40B4-BE49-F238E27FC236}">
                  <a16:creationId xmlns:a16="http://schemas.microsoft.com/office/drawing/2014/main" id="{5E3E06DF-69BA-40E0-83B4-306829A187BB}"/>
                </a:ext>
              </a:extLst>
            </p:cNvPr>
            <p:cNvSpPr/>
            <p:nvPr/>
          </p:nvSpPr>
          <p:spPr bwMode="white">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chemeClr val="bg1"/>
            </a:solidFill>
            <a:ln w="4731" cap="flat">
              <a:noFill/>
              <a:prstDash val="solid"/>
              <a:miter/>
            </a:ln>
          </p:spPr>
          <p:txBody>
            <a:bodyPr rtlCol="0" anchor="ctr"/>
            <a:lstStyle/>
            <a:p>
              <a:endParaRPr lang="en-GB" dirty="0"/>
            </a:p>
          </p:txBody>
        </p:sp>
      </p:grpSp>
      <p:pic>
        <p:nvPicPr>
          <p:cNvPr id="41" name="TAGLINE WHITE">
            <a:extLst>
              <a:ext uri="{FF2B5EF4-FFF2-40B4-BE49-F238E27FC236}">
                <a16:creationId xmlns:a16="http://schemas.microsoft.com/office/drawing/2014/main" id="{377104A8-79D3-4EC7-8FA7-FC40F8087174}"/>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50400" y="539750"/>
            <a:ext cx="1702800" cy="110651"/>
          </a:xfrm>
          <a:prstGeom prst="rect">
            <a:avLst/>
          </a:prstGeom>
        </p:spPr>
      </p:pic>
      <p:sp>
        <p:nvSpPr>
          <p:cNvPr id="2" name="Title 1"/>
          <p:cNvSpPr>
            <a:spLocks noGrp="1"/>
          </p:cNvSpPr>
          <p:nvPr>
            <p:ph type="ctrTitle" hasCustomPrompt="1"/>
          </p:nvPr>
        </p:nvSpPr>
        <p:spPr>
          <a:xfrm>
            <a:off x="539751" y="1730375"/>
            <a:ext cx="8290798" cy="2985625"/>
          </a:xfrm>
        </p:spPr>
        <p:txBody>
          <a:bodyPr anchor="b" anchorCtr="0">
            <a:noAutofit/>
          </a:bodyPr>
          <a:lstStyle>
            <a:lvl1pPr>
              <a:lnSpc>
                <a:spcPct val="83000"/>
              </a:lnSpc>
              <a:defRPr sz="6000">
                <a:solidFill>
                  <a:schemeClr val="bg1"/>
                </a:solidFill>
              </a:defRPr>
            </a:lvl1pPr>
          </a:lstStyle>
          <a:p>
            <a:r>
              <a:rPr lang="en-GB"/>
              <a:t>Click to add title</a:t>
            </a:r>
            <a:endParaRPr lang="en-GB" dirty="0"/>
          </a:p>
        </p:txBody>
      </p:sp>
      <p:sp>
        <p:nvSpPr>
          <p:cNvPr id="31" name="Subtitle 2"/>
          <p:cNvSpPr>
            <a:spLocks noGrp="1"/>
          </p:cNvSpPr>
          <p:nvPr>
            <p:ph type="subTitle" idx="1" hasCustomPrompt="1"/>
          </p:nvPr>
        </p:nvSpPr>
        <p:spPr>
          <a:xfrm>
            <a:off x="540000" y="4946400"/>
            <a:ext cx="8290798" cy="648072"/>
          </a:xfrm>
        </p:spPr>
        <p:txBody>
          <a:bodyPr/>
          <a:lstStyle>
            <a:lvl1pPr marL="0" indent="0" algn="l" defTabSz="914400" rtl="0" eaLnBrk="1" latinLnBrk="0" hangingPunct="1">
              <a:lnSpc>
                <a:spcPct val="83000"/>
              </a:lnSpc>
              <a:spcBef>
                <a:spcPts val="0"/>
              </a:spcBef>
              <a:buNone/>
              <a:defRPr lang="en-US" sz="2000" b="0"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4" name="Text Placeholder 3">
            <a:extLst>
              <a:ext uri="{FF2B5EF4-FFF2-40B4-BE49-F238E27FC236}">
                <a16:creationId xmlns:a16="http://schemas.microsoft.com/office/drawing/2014/main" id="{2B2D590D-63DF-49A5-B495-2B2E9EA7D2AA}"/>
              </a:ext>
            </a:extLst>
          </p:cNvPr>
          <p:cNvSpPr>
            <a:spLocks noGrp="1"/>
          </p:cNvSpPr>
          <p:nvPr>
            <p:ph type="body" sz="quarter" idx="18" hasCustomPrompt="1"/>
          </p:nvPr>
        </p:nvSpPr>
        <p:spPr>
          <a:xfrm>
            <a:off x="539748" y="5768975"/>
            <a:ext cx="8291049" cy="277813"/>
          </a:xfrm>
        </p:spPr>
        <p:txBody>
          <a:bodyPr anchor="b" anchorCtr="0"/>
          <a:lstStyle>
            <a:lvl1pPr marL="0" indent="0">
              <a:lnSpc>
                <a:spcPct val="83000"/>
              </a:lnSpc>
              <a:spcBef>
                <a:spcPts val="0"/>
              </a:spcBef>
              <a:buNone/>
              <a:tabLst/>
              <a:defRPr sz="1400" b="0">
                <a:solidFill>
                  <a:schemeClr val="bg1"/>
                </a:solidFill>
              </a:defRPr>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13" name="Date Placeholder 12"/>
          <p:cNvSpPr>
            <a:spLocks noGrp="1"/>
          </p:cNvSpPr>
          <p:nvPr>
            <p:ph type="dt" sz="half" idx="15"/>
          </p:nvPr>
        </p:nvSpPr>
        <p:spPr>
          <a:xfrm>
            <a:off x="0" y="6858000"/>
            <a:ext cx="0" cy="0"/>
          </a:xfrm>
        </p:spPr>
        <p:txBody>
          <a:bodyPr/>
          <a:lstStyle>
            <a:lvl1pPr>
              <a:defRPr>
                <a:solidFill>
                  <a:schemeClr val="bg1"/>
                </a:solidFill>
              </a:defRPr>
            </a:lvl1pPr>
          </a:lstStyle>
          <a:p>
            <a:endParaRPr lang="en-GB" dirty="0"/>
          </a:p>
        </p:txBody>
      </p:sp>
      <p:sp>
        <p:nvSpPr>
          <p:cNvPr id="24" name="Footer Placeholder 23"/>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25" name="Slide Number Placeholder 24"/>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40" name="SD_FLD_DocumentDate">
            <a:extLst>
              <a:ext uri="{FF2B5EF4-FFF2-40B4-BE49-F238E27FC236}">
                <a16:creationId xmlns:a16="http://schemas.microsoft.com/office/drawing/2014/main" id="{1DB9ED39-CFDE-4196-AB07-F0AC0AB1579B}"/>
              </a:ext>
            </a:extLst>
          </p:cNvPr>
          <p:cNvSpPr txBox="1">
            <a:spLocks noChangeArrowheads="1"/>
          </p:cNvSpPr>
          <p:nvPr userDrawn="1"/>
        </p:nvSpPr>
        <p:spPr bwMode="auto">
          <a:xfrm>
            <a:off x="540001" y="6161675"/>
            <a:ext cx="8290796" cy="181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lnSpc>
                <a:spcPct val="83000"/>
              </a:lnSpc>
              <a:spcBef>
                <a:spcPts val="0"/>
              </a:spcBef>
            </a:pPr>
            <a:r>
              <a:rPr lang="en-GB" altLang="ja-JP" sz="1400" cap="none" baseline="0">
                <a:solidFill>
                  <a:schemeClr val="bg1"/>
                </a:solidFill>
                <a:ea typeface="ＭＳ Ｐゴシック" charset="-128"/>
                <a:cs typeface="Arial" charset="0"/>
              </a:rPr>
              <a:t>16 April 2026</a:t>
            </a:r>
            <a:endParaRPr lang="en-GB" altLang="ja-JP" sz="1400" cap="none" baseline="0" dirty="0">
              <a:solidFill>
                <a:schemeClr val="bg1"/>
              </a:solidFill>
              <a:ea typeface="ＭＳ Ｐゴシック" charset="-128"/>
              <a:cs typeface="Arial" charset="0"/>
            </a:endParaRPr>
          </a:p>
        </p:txBody>
      </p:sp>
      <p:sp>
        <p:nvSpPr>
          <p:cNvPr id="29" name="_SD_FLD_DocumentNumbe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bg1"/>
              </a:solidFill>
              <a:ea typeface="ＭＳ Ｐゴシック" charset="-128"/>
              <a:cs typeface="Arial" charset="0"/>
            </a:endParaRPr>
          </a:p>
        </p:txBody>
      </p:sp>
      <p:sp>
        <p:nvSpPr>
          <p:cNvPr id="22" name="SD_FLD_Draft" hidden="1">
            <a:extLst>
              <a:ext uri="{FF2B5EF4-FFF2-40B4-BE49-F238E27FC236}">
                <a16:creationId xmlns:a16="http://schemas.microsoft.com/office/drawing/2014/main" id="{B540F12F-7F36-4021-A362-D466EDB92366}"/>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3" name="SD_FLD_Confidentiality">
            <a:extLst>
              <a:ext uri="{FF2B5EF4-FFF2-40B4-BE49-F238E27FC236}">
                <a16:creationId xmlns:a16="http://schemas.microsoft.com/office/drawing/2014/main" id="{3A818D00-8E4C-41C4-8292-4942AE5E1645}"/>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1023205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blu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65632BCD-D585-42E8-A6D3-3C06DC3313BD}"/>
              </a:ext>
            </a:extLst>
          </p:cNvPr>
          <p:cNvSpPr/>
          <p:nvPr userDrawn="1"/>
        </p:nvSpPr>
        <p:spPr bwMode="white">
          <a:xfrm>
            <a:off x="0" y="0"/>
            <a:ext cx="12192000" cy="68550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9" name="Logo">
            <a:extLst>
              <a:ext uri="{FF2B5EF4-FFF2-40B4-BE49-F238E27FC236}">
                <a16:creationId xmlns:a16="http://schemas.microsoft.com/office/drawing/2014/main" id="{38FB97ED-5A4B-484F-BA47-613177090BCB}"/>
              </a:ext>
            </a:extLst>
          </p:cNvPr>
          <p:cNvGrpSpPr>
            <a:grpSpLocks noChangeAspect="1"/>
          </p:cNvGrpSpPr>
          <p:nvPr userDrawn="1"/>
        </p:nvGrpSpPr>
        <p:grpSpPr bwMode="white">
          <a:xfrm>
            <a:off x="539750" y="540000"/>
            <a:ext cx="1702800" cy="727238"/>
            <a:chOff x="6380216" y="4059273"/>
            <a:chExt cx="2905863" cy="1241045"/>
          </a:xfrm>
        </p:grpSpPr>
        <p:sp>
          <p:nvSpPr>
            <p:cNvPr id="27" name="Freeform: Shape 26">
              <a:extLst>
                <a:ext uri="{FF2B5EF4-FFF2-40B4-BE49-F238E27FC236}">
                  <a16:creationId xmlns:a16="http://schemas.microsoft.com/office/drawing/2014/main" id="{055DDA26-00FD-4EB4-98FC-C3CA907FBBFB}"/>
                </a:ext>
              </a:extLst>
            </p:cNvPr>
            <p:cNvSpPr/>
            <p:nvPr/>
          </p:nvSpPr>
          <p:spPr bwMode="white">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chemeClr val="bg1"/>
            </a:solidFill>
            <a:ln w="4731" cap="flat">
              <a:noFill/>
              <a:prstDash val="solid"/>
              <a:miter/>
            </a:ln>
          </p:spPr>
          <p:txBody>
            <a:bodyPr rtlCol="0" anchor="ctr"/>
            <a:lstStyle/>
            <a:p>
              <a:endParaRPr lang="en-GB" dirty="0"/>
            </a:p>
          </p:txBody>
        </p:sp>
        <p:sp>
          <p:nvSpPr>
            <p:cNvPr id="28" name="Freeform: Shape 27">
              <a:extLst>
                <a:ext uri="{FF2B5EF4-FFF2-40B4-BE49-F238E27FC236}">
                  <a16:creationId xmlns:a16="http://schemas.microsoft.com/office/drawing/2014/main" id="{24CB032C-9E7C-4EB0-A639-A1F06C45D200}"/>
                </a:ext>
              </a:extLst>
            </p:cNvPr>
            <p:cNvSpPr/>
            <p:nvPr/>
          </p:nvSpPr>
          <p:spPr bwMode="white">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chemeClr val="bg1"/>
            </a:solidFill>
            <a:ln w="4731" cap="flat">
              <a:no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B7DD5104-FF83-40C7-AA43-C17183E0159B}"/>
                </a:ext>
              </a:extLst>
            </p:cNvPr>
            <p:cNvSpPr/>
            <p:nvPr/>
          </p:nvSpPr>
          <p:spPr bwMode="white">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chemeClr val="bg1"/>
            </a:solidFill>
            <a:ln w="4731"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DE483200-DEA7-441E-B11A-6554B16BE995}"/>
                </a:ext>
              </a:extLst>
            </p:cNvPr>
            <p:cNvSpPr/>
            <p:nvPr/>
          </p:nvSpPr>
          <p:spPr bwMode="white">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chemeClr val="bg1"/>
            </a:solidFill>
            <a:ln w="4731" cap="flat">
              <a:noFill/>
              <a:prstDash val="solid"/>
              <a:miter/>
            </a:ln>
          </p:spPr>
          <p:txBody>
            <a:bodyPr rtlCol="0" anchor="ctr"/>
            <a:lstStyle/>
            <a:p>
              <a:endParaRPr lang="en-GB" dirty="0"/>
            </a:p>
          </p:txBody>
        </p:sp>
        <p:sp>
          <p:nvSpPr>
            <p:cNvPr id="37" name="Freeform: Shape 36">
              <a:extLst>
                <a:ext uri="{FF2B5EF4-FFF2-40B4-BE49-F238E27FC236}">
                  <a16:creationId xmlns:a16="http://schemas.microsoft.com/office/drawing/2014/main" id="{533B82D2-D994-4BA1-81E5-F06092A32375}"/>
                </a:ext>
              </a:extLst>
            </p:cNvPr>
            <p:cNvSpPr/>
            <p:nvPr/>
          </p:nvSpPr>
          <p:spPr bwMode="white">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chemeClr val="bg1"/>
            </a:solidFill>
            <a:ln w="4731" cap="flat">
              <a:noFill/>
              <a:prstDash val="solid"/>
              <a:miter/>
            </a:ln>
          </p:spPr>
          <p:txBody>
            <a:bodyPr rtlCol="0" anchor="ctr"/>
            <a:lstStyle/>
            <a:p>
              <a:endParaRPr lang="en-GB" dirty="0"/>
            </a:p>
          </p:txBody>
        </p:sp>
        <p:sp>
          <p:nvSpPr>
            <p:cNvPr id="38" name="Freeform: Shape 37">
              <a:extLst>
                <a:ext uri="{FF2B5EF4-FFF2-40B4-BE49-F238E27FC236}">
                  <a16:creationId xmlns:a16="http://schemas.microsoft.com/office/drawing/2014/main" id="{CD107E4C-634D-4DED-A03F-46DF1723185F}"/>
                </a:ext>
              </a:extLst>
            </p:cNvPr>
            <p:cNvSpPr/>
            <p:nvPr/>
          </p:nvSpPr>
          <p:spPr bwMode="white">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chemeClr val="bg1"/>
            </a:solidFill>
            <a:ln w="4731" cap="flat">
              <a:noFill/>
              <a:prstDash val="solid"/>
              <a:miter/>
            </a:ln>
          </p:spPr>
          <p:txBody>
            <a:bodyPr rtlCol="0" anchor="ctr"/>
            <a:lstStyle/>
            <a:p>
              <a:endParaRPr lang="en-GB" dirty="0"/>
            </a:p>
          </p:txBody>
        </p:sp>
      </p:grpSp>
      <p:pic>
        <p:nvPicPr>
          <p:cNvPr id="41" name="TAGLINE WHITE">
            <a:extLst>
              <a:ext uri="{FF2B5EF4-FFF2-40B4-BE49-F238E27FC236}">
                <a16:creationId xmlns:a16="http://schemas.microsoft.com/office/drawing/2014/main" id="{A98F511B-B3B4-46F3-ACF7-28F2D6378C25}"/>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50400" y="539750"/>
            <a:ext cx="1702800" cy="110651"/>
          </a:xfrm>
          <a:prstGeom prst="rect">
            <a:avLst/>
          </a:prstGeom>
        </p:spPr>
      </p:pic>
      <p:sp>
        <p:nvSpPr>
          <p:cNvPr id="2" name="Title 1"/>
          <p:cNvSpPr>
            <a:spLocks noGrp="1"/>
          </p:cNvSpPr>
          <p:nvPr>
            <p:ph type="ctrTitle" hasCustomPrompt="1"/>
          </p:nvPr>
        </p:nvSpPr>
        <p:spPr>
          <a:xfrm>
            <a:off x="539751" y="1730375"/>
            <a:ext cx="8290798" cy="2985625"/>
          </a:xfrm>
        </p:spPr>
        <p:txBody>
          <a:bodyPr anchor="b" anchorCtr="0">
            <a:noAutofit/>
          </a:bodyPr>
          <a:lstStyle>
            <a:lvl1pPr algn="l">
              <a:lnSpc>
                <a:spcPct val="83000"/>
              </a:lnSpc>
              <a:defRPr sz="6000">
                <a:solidFill>
                  <a:schemeClr val="bg1"/>
                </a:solidFill>
              </a:defRPr>
            </a:lvl1pPr>
          </a:lstStyle>
          <a:p>
            <a:r>
              <a:rPr lang="en-GB"/>
              <a:t>Click to add title</a:t>
            </a:r>
            <a:endParaRPr lang="en-GB" dirty="0"/>
          </a:p>
        </p:txBody>
      </p:sp>
      <p:sp>
        <p:nvSpPr>
          <p:cNvPr id="31" name="Subtitle 2"/>
          <p:cNvSpPr>
            <a:spLocks noGrp="1"/>
          </p:cNvSpPr>
          <p:nvPr>
            <p:ph type="subTitle" idx="1" hasCustomPrompt="1"/>
          </p:nvPr>
        </p:nvSpPr>
        <p:spPr>
          <a:xfrm>
            <a:off x="540000" y="4946400"/>
            <a:ext cx="8290798" cy="648072"/>
          </a:xfrm>
        </p:spPr>
        <p:txBody>
          <a:bodyPr/>
          <a:lstStyle>
            <a:lvl1pPr marL="0" indent="0" algn="l" defTabSz="914400" rtl="0" eaLnBrk="1" latinLnBrk="0" hangingPunct="1">
              <a:lnSpc>
                <a:spcPct val="83000"/>
              </a:lnSpc>
              <a:spcBef>
                <a:spcPts val="0"/>
              </a:spcBef>
              <a:buNone/>
              <a:defRPr lang="en-US" sz="2000" b="0"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4" name="Text Placeholder 3">
            <a:extLst>
              <a:ext uri="{FF2B5EF4-FFF2-40B4-BE49-F238E27FC236}">
                <a16:creationId xmlns:a16="http://schemas.microsoft.com/office/drawing/2014/main" id="{2B2D590D-63DF-49A5-B495-2B2E9EA7D2AA}"/>
              </a:ext>
            </a:extLst>
          </p:cNvPr>
          <p:cNvSpPr>
            <a:spLocks noGrp="1"/>
          </p:cNvSpPr>
          <p:nvPr>
            <p:ph type="body" sz="quarter" idx="18" hasCustomPrompt="1"/>
          </p:nvPr>
        </p:nvSpPr>
        <p:spPr>
          <a:xfrm>
            <a:off x="539748" y="5768975"/>
            <a:ext cx="8291049" cy="277813"/>
          </a:xfrm>
        </p:spPr>
        <p:txBody>
          <a:bodyPr anchor="b" anchorCtr="0"/>
          <a:lstStyle>
            <a:lvl1pPr marL="0" indent="0">
              <a:lnSpc>
                <a:spcPct val="83000"/>
              </a:lnSpc>
              <a:spcBef>
                <a:spcPts val="0"/>
              </a:spcBef>
              <a:buNone/>
              <a:tabLst/>
              <a:defRPr sz="1400" b="0">
                <a:solidFill>
                  <a:schemeClr val="bg1"/>
                </a:solidFill>
              </a:defRPr>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13" name="Date Placeholder 12"/>
          <p:cNvSpPr>
            <a:spLocks noGrp="1"/>
          </p:cNvSpPr>
          <p:nvPr>
            <p:ph type="dt" sz="half" idx="15"/>
          </p:nvPr>
        </p:nvSpPr>
        <p:spPr>
          <a:xfrm>
            <a:off x="0" y="6858000"/>
            <a:ext cx="0" cy="0"/>
          </a:xfrm>
        </p:spPr>
        <p:txBody>
          <a:bodyPr/>
          <a:lstStyle>
            <a:lvl1pPr>
              <a:defRPr>
                <a:solidFill>
                  <a:schemeClr val="bg1"/>
                </a:solidFill>
              </a:defRPr>
            </a:lvl1pPr>
          </a:lstStyle>
          <a:p>
            <a:endParaRPr lang="en-GB" dirty="0"/>
          </a:p>
        </p:txBody>
      </p:sp>
      <p:sp>
        <p:nvSpPr>
          <p:cNvPr id="24" name="Footer Placeholder 23"/>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25" name="Slide Number Placeholder 24"/>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40" name="SD_FLD_DocumentDate">
            <a:extLst>
              <a:ext uri="{FF2B5EF4-FFF2-40B4-BE49-F238E27FC236}">
                <a16:creationId xmlns:a16="http://schemas.microsoft.com/office/drawing/2014/main" id="{7E2B10C4-BD8D-4AE7-9B25-DFBE307FFE40}"/>
              </a:ext>
            </a:extLst>
          </p:cNvPr>
          <p:cNvSpPr txBox="1">
            <a:spLocks noChangeArrowheads="1"/>
          </p:cNvSpPr>
          <p:nvPr userDrawn="1"/>
        </p:nvSpPr>
        <p:spPr bwMode="auto">
          <a:xfrm>
            <a:off x="540001" y="6161675"/>
            <a:ext cx="8290796" cy="181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lnSpc>
                <a:spcPct val="83000"/>
              </a:lnSpc>
              <a:spcBef>
                <a:spcPts val="0"/>
              </a:spcBef>
            </a:pPr>
            <a:r>
              <a:rPr lang="en-GB" altLang="ja-JP" sz="1400" cap="none" baseline="0">
                <a:solidFill>
                  <a:schemeClr val="bg1"/>
                </a:solidFill>
                <a:ea typeface="ＭＳ Ｐゴシック" charset="-128"/>
                <a:cs typeface="Arial" charset="0"/>
              </a:rPr>
              <a:t>16 April 2026</a:t>
            </a:r>
            <a:endParaRPr lang="en-GB" altLang="ja-JP" sz="1400" cap="none" baseline="0" dirty="0">
              <a:solidFill>
                <a:schemeClr val="bg1"/>
              </a:solidFill>
              <a:ea typeface="ＭＳ Ｐゴシック" charset="-128"/>
              <a:cs typeface="Arial" charset="0"/>
            </a:endParaRPr>
          </a:p>
        </p:txBody>
      </p:sp>
      <p:sp>
        <p:nvSpPr>
          <p:cNvPr id="29" name="_SD_FLD_DocumentNumbe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bg1"/>
              </a:solidFill>
              <a:ea typeface="ＭＳ Ｐゴシック" charset="-128"/>
              <a:cs typeface="Arial" charset="0"/>
            </a:endParaRPr>
          </a:p>
        </p:txBody>
      </p:sp>
      <p:sp>
        <p:nvSpPr>
          <p:cNvPr id="22" name="SD_FLD_Draft" hidden="1">
            <a:extLst>
              <a:ext uri="{FF2B5EF4-FFF2-40B4-BE49-F238E27FC236}">
                <a16:creationId xmlns:a16="http://schemas.microsoft.com/office/drawing/2014/main" id="{D3B7CDF1-E10F-4E39-9E5D-AE11897E4C1E}"/>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1" name="SD_FLD_Confidentiality">
            <a:extLst>
              <a:ext uri="{FF2B5EF4-FFF2-40B4-BE49-F238E27FC236}">
                <a16:creationId xmlns:a16="http://schemas.microsoft.com/office/drawing/2014/main" id="{B504DBE6-F10B-43A3-A35B-E9AA5F4CDC43}"/>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2648780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with dark image">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0" y="0"/>
            <a:ext cx="12192000" cy="6858000"/>
          </a:xfrm>
          <a:blipFill>
            <a:blip r:embed="rId2"/>
            <a:stretch>
              <a:fillRect/>
            </a:stretch>
          </a:blipFill>
        </p:spPr>
        <p:txBody>
          <a:bodyPr lIns="9000000" tIns="612000" rIns="180000" anchor="ctr" anchorCtr="0"/>
          <a:lstStyle>
            <a:lvl1pPr marL="0" indent="0" algn="l">
              <a:buFontTx/>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27" name="Title 1">
            <a:extLst>
              <a:ext uri="{FF2B5EF4-FFF2-40B4-BE49-F238E27FC236}">
                <a16:creationId xmlns:a16="http://schemas.microsoft.com/office/drawing/2014/main" id="{E36BC1AE-8CBE-4EA7-85B1-05A9468D91E1}"/>
              </a:ext>
            </a:extLst>
          </p:cNvPr>
          <p:cNvSpPr>
            <a:spLocks noGrp="1"/>
          </p:cNvSpPr>
          <p:nvPr>
            <p:ph type="ctrTitle" hasCustomPrompt="1"/>
          </p:nvPr>
        </p:nvSpPr>
        <p:spPr>
          <a:xfrm>
            <a:off x="539751" y="1730375"/>
            <a:ext cx="8290798" cy="2985625"/>
          </a:xfrm>
        </p:spPr>
        <p:txBody>
          <a:bodyPr anchor="b" anchorCtr="0">
            <a:noAutofit/>
          </a:bodyPr>
          <a:lstStyle>
            <a:lvl1pPr>
              <a:lnSpc>
                <a:spcPct val="90000"/>
              </a:lnSpc>
              <a:defRPr sz="6000">
                <a:solidFill>
                  <a:schemeClr val="bg1"/>
                </a:solidFill>
              </a:defRPr>
            </a:lvl1pPr>
          </a:lstStyle>
          <a:p>
            <a:r>
              <a:rPr lang="en-GB"/>
              <a:t>Click to add title</a:t>
            </a:r>
            <a:endParaRPr lang="en-GB" dirty="0"/>
          </a:p>
        </p:txBody>
      </p:sp>
      <p:sp>
        <p:nvSpPr>
          <p:cNvPr id="28" name="Subtitle 2">
            <a:extLst>
              <a:ext uri="{FF2B5EF4-FFF2-40B4-BE49-F238E27FC236}">
                <a16:creationId xmlns:a16="http://schemas.microsoft.com/office/drawing/2014/main" id="{52A4BCE6-B178-4BF6-BBA3-BC5CCD7F1111}"/>
              </a:ext>
            </a:extLst>
          </p:cNvPr>
          <p:cNvSpPr>
            <a:spLocks noGrp="1"/>
          </p:cNvSpPr>
          <p:nvPr>
            <p:ph type="subTitle" idx="1" hasCustomPrompt="1"/>
          </p:nvPr>
        </p:nvSpPr>
        <p:spPr>
          <a:xfrm>
            <a:off x="540000" y="4946400"/>
            <a:ext cx="8290798" cy="648072"/>
          </a:xfrm>
        </p:spPr>
        <p:txBody>
          <a:bodyPr/>
          <a:lstStyle>
            <a:lvl1pPr marL="0" indent="0" algn="l" defTabSz="914400" rtl="0" eaLnBrk="1" latinLnBrk="0" hangingPunct="1">
              <a:lnSpc>
                <a:spcPct val="83000"/>
              </a:lnSpc>
              <a:spcBef>
                <a:spcPts val="0"/>
              </a:spcBef>
              <a:buNone/>
              <a:defRPr lang="en-US" sz="2000" b="0"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29" name="Text Placeholder 3">
            <a:extLst>
              <a:ext uri="{FF2B5EF4-FFF2-40B4-BE49-F238E27FC236}">
                <a16:creationId xmlns:a16="http://schemas.microsoft.com/office/drawing/2014/main" id="{FD03B31E-37CD-4AFE-AF40-02CD88865192}"/>
              </a:ext>
            </a:extLst>
          </p:cNvPr>
          <p:cNvSpPr>
            <a:spLocks noGrp="1"/>
          </p:cNvSpPr>
          <p:nvPr>
            <p:ph type="body" sz="quarter" idx="18" hasCustomPrompt="1"/>
          </p:nvPr>
        </p:nvSpPr>
        <p:spPr>
          <a:xfrm>
            <a:off x="539748" y="5768975"/>
            <a:ext cx="8291049" cy="277813"/>
          </a:xfrm>
        </p:spPr>
        <p:txBody>
          <a:bodyPr anchor="b" anchorCtr="0"/>
          <a:lstStyle>
            <a:lvl1pPr marL="0" indent="0">
              <a:lnSpc>
                <a:spcPct val="83000"/>
              </a:lnSpc>
              <a:spcBef>
                <a:spcPts val="0"/>
              </a:spcBef>
              <a:buNone/>
              <a:tabLst/>
              <a:defRPr sz="1400" b="0">
                <a:solidFill>
                  <a:schemeClr val="bg1"/>
                </a:solidFill>
              </a:defRPr>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18" name="Text Placeholder 5">
            <a:extLst>
              <a:ext uri="{FF2B5EF4-FFF2-40B4-BE49-F238E27FC236}">
                <a16:creationId xmlns:a16="http://schemas.microsoft.com/office/drawing/2014/main" id="{968AF7DD-9CF9-4309-AF51-B7660362642A}"/>
              </a:ext>
            </a:extLst>
          </p:cNvPr>
          <p:cNvSpPr>
            <a:spLocks noGrp="1"/>
          </p:cNvSpPr>
          <p:nvPr>
            <p:ph type="body" sz="quarter" idx="20" hasCustomPrompt="1"/>
          </p:nvPr>
        </p:nvSpPr>
        <p:spPr>
          <a:xfrm>
            <a:off x="540000" y="6128743"/>
            <a:ext cx="8290797" cy="214833"/>
          </a:xfrm>
        </p:spPr>
        <p:txBody>
          <a:bodyPr/>
          <a:lstStyle>
            <a:lvl1pPr marL="0" indent="0" algn="l">
              <a:spcBef>
                <a:spcPts val="0"/>
              </a:spcBef>
              <a:buNone/>
              <a:defRPr sz="14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a:t>Insert date DD Month Year</a:t>
            </a:r>
            <a:endParaRPr lang="en-GB" dirty="0"/>
          </a:p>
        </p:txBody>
      </p:sp>
      <p:sp>
        <p:nvSpPr>
          <p:cNvPr id="41" name="Date Placeholder 12" hidden="1">
            <a:extLst>
              <a:ext uri="{FF2B5EF4-FFF2-40B4-BE49-F238E27FC236}">
                <a16:creationId xmlns:a16="http://schemas.microsoft.com/office/drawing/2014/main" id="{F8C7B2A1-0C6D-4367-B22A-DB1D1248E7E8}"/>
              </a:ext>
            </a:extLst>
          </p:cNvPr>
          <p:cNvSpPr>
            <a:spLocks noGrp="1"/>
          </p:cNvSpPr>
          <p:nvPr>
            <p:ph type="dt" sz="half" idx="19"/>
          </p:nvPr>
        </p:nvSpPr>
        <p:spPr>
          <a:xfrm>
            <a:off x="0" y="6858000"/>
            <a:ext cx="0" cy="0"/>
          </a:xfrm>
        </p:spPr>
        <p:txBody>
          <a:bodyPr/>
          <a:lstStyle>
            <a:lvl1pPr>
              <a:defRPr>
                <a:solidFill>
                  <a:schemeClr val="bg1"/>
                </a:solidFill>
              </a:defRPr>
            </a:lvl1pPr>
          </a:lstStyle>
          <a:p>
            <a:endParaRPr lang="en-GB" dirty="0"/>
          </a:p>
        </p:txBody>
      </p:sp>
      <p:sp>
        <p:nvSpPr>
          <p:cNvPr id="42" name="Footer Placeholder 23" hidden="1">
            <a:extLst>
              <a:ext uri="{FF2B5EF4-FFF2-40B4-BE49-F238E27FC236}">
                <a16:creationId xmlns:a16="http://schemas.microsoft.com/office/drawing/2014/main" id="{70E9D16D-FE2F-4908-ABD5-BB45ECB4099A}"/>
              </a:ext>
            </a:extLst>
          </p:cNvPr>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43" name="Slide Number Placeholder 24" hidden="1">
            <a:extLst>
              <a:ext uri="{FF2B5EF4-FFF2-40B4-BE49-F238E27FC236}">
                <a16:creationId xmlns:a16="http://schemas.microsoft.com/office/drawing/2014/main" id="{393087B7-ABFA-4120-819F-40E9D4ED1169}"/>
              </a:ext>
            </a:extLst>
          </p:cNvPr>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52" name="Text Placeholder 51">
            <a:extLst>
              <a:ext uri="{FF2B5EF4-FFF2-40B4-BE49-F238E27FC236}">
                <a16:creationId xmlns:a16="http://schemas.microsoft.com/office/drawing/2014/main" id="{91479EF3-988A-4C9C-ADDB-C1D212A272B4}"/>
              </a:ext>
            </a:extLst>
          </p:cNvPr>
          <p:cNvSpPr>
            <a:spLocks noGrp="1" noChangeAspect="1"/>
          </p:cNvSpPr>
          <p:nvPr userDrawn="1">
            <p:ph type="body" sz="quarter" idx="22" hasCustomPrompt="1"/>
          </p:nvPr>
        </p:nvSpPr>
        <p:spPr bwMode="white">
          <a:xfrm>
            <a:off x="540000" y="540000"/>
            <a:ext cx="1702800" cy="727238"/>
          </a:xfrm>
          <a:custGeom>
            <a:avLst/>
            <a:gdLst>
              <a:gd name="connsiteX0" fmla="*/ 4835251 w 9270620"/>
              <a:gd name="connsiteY0" fmla="*/ 2948180 h 3959325"/>
              <a:gd name="connsiteX1" fmla="*/ 4835251 w 9270620"/>
              <a:gd name="connsiteY1" fmla="*/ 3779899 h 3959325"/>
              <a:gd name="connsiteX2" fmla="*/ 5282830 w 9270620"/>
              <a:gd name="connsiteY2" fmla="*/ 3779899 h 3959325"/>
              <a:gd name="connsiteX3" fmla="*/ 5590803 w 9270620"/>
              <a:gd name="connsiteY3" fmla="*/ 3686324 h 3959325"/>
              <a:gd name="connsiteX4" fmla="*/ 5693918 w 9270620"/>
              <a:gd name="connsiteY4" fmla="*/ 3399093 h 3959325"/>
              <a:gd name="connsiteX5" fmla="*/ 5693918 w 9270620"/>
              <a:gd name="connsiteY5" fmla="*/ 3329139 h 3959325"/>
              <a:gd name="connsiteX6" fmla="*/ 5590803 w 9270620"/>
              <a:gd name="connsiteY6" fmla="*/ 3039484 h 3959325"/>
              <a:gd name="connsiteX7" fmla="*/ 5282830 w 9270620"/>
              <a:gd name="connsiteY7" fmla="*/ 2948180 h 3959325"/>
              <a:gd name="connsiteX8" fmla="*/ 7923941 w 9270620"/>
              <a:gd name="connsiteY8" fmla="*/ 2768907 h 3959325"/>
              <a:gd name="connsiteX9" fmla="*/ 8147729 w 9270620"/>
              <a:gd name="connsiteY9" fmla="*/ 2768907 h 3959325"/>
              <a:gd name="connsiteX10" fmla="*/ 8603334 w 9270620"/>
              <a:gd name="connsiteY10" fmla="*/ 3699197 h 3959325"/>
              <a:gd name="connsiteX11" fmla="*/ 9058787 w 9270620"/>
              <a:gd name="connsiteY11" fmla="*/ 2768907 h 3959325"/>
              <a:gd name="connsiteX12" fmla="*/ 9269858 w 9270620"/>
              <a:gd name="connsiteY12" fmla="*/ 2768907 h 3959325"/>
              <a:gd name="connsiteX13" fmla="*/ 8674651 w 9270620"/>
              <a:gd name="connsiteY13" fmla="*/ 3959325 h 3959325"/>
              <a:gd name="connsiteX14" fmla="*/ 8520664 w 9270620"/>
              <a:gd name="connsiteY14" fmla="*/ 3959325 h 3959325"/>
              <a:gd name="connsiteX15" fmla="*/ 6265204 w 9270620"/>
              <a:gd name="connsiteY15" fmla="*/ 2768907 h 3959325"/>
              <a:gd name="connsiteX16" fmla="*/ 6349390 w 9270620"/>
              <a:gd name="connsiteY16" fmla="*/ 2768907 h 3959325"/>
              <a:gd name="connsiteX17" fmla="*/ 6458862 w 9270620"/>
              <a:gd name="connsiteY17" fmla="*/ 2768907 h 3959325"/>
              <a:gd name="connsiteX18" fmla="*/ 7379459 w 9270620"/>
              <a:gd name="connsiteY18" fmla="*/ 3699197 h 3959325"/>
              <a:gd name="connsiteX19" fmla="*/ 7379459 w 9270620"/>
              <a:gd name="connsiteY19" fmla="*/ 2768907 h 3959325"/>
              <a:gd name="connsiteX20" fmla="*/ 7574783 w 9270620"/>
              <a:gd name="connsiteY20" fmla="*/ 2768907 h 3959325"/>
              <a:gd name="connsiteX21" fmla="*/ 7574783 w 9270620"/>
              <a:gd name="connsiteY21" fmla="*/ 3959325 h 3959325"/>
              <a:gd name="connsiteX22" fmla="*/ 7379459 w 9270620"/>
              <a:gd name="connsiteY22" fmla="*/ 3959325 h 3959325"/>
              <a:gd name="connsiteX23" fmla="*/ 6458862 w 9270620"/>
              <a:gd name="connsiteY23" fmla="*/ 3030248 h 3959325"/>
              <a:gd name="connsiteX24" fmla="*/ 6458862 w 9270620"/>
              <a:gd name="connsiteY24" fmla="*/ 3959325 h 3959325"/>
              <a:gd name="connsiteX25" fmla="*/ 6265204 w 9270620"/>
              <a:gd name="connsiteY25" fmla="*/ 3959325 h 3959325"/>
              <a:gd name="connsiteX26" fmla="*/ 4636746 w 9270620"/>
              <a:gd name="connsiteY26" fmla="*/ 2768907 h 3959325"/>
              <a:gd name="connsiteX27" fmla="*/ 4725625 w 9270620"/>
              <a:gd name="connsiteY27" fmla="*/ 2768907 h 3959325"/>
              <a:gd name="connsiteX28" fmla="*/ 4835098 w 9270620"/>
              <a:gd name="connsiteY28" fmla="*/ 2768907 h 3959325"/>
              <a:gd name="connsiteX29" fmla="*/ 5281164 w 9270620"/>
              <a:gd name="connsiteY29" fmla="*/ 2768907 h 3959325"/>
              <a:gd name="connsiteX30" fmla="*/ 5606551 w 9270620"/>
              <a:gd name="connsiteY30" fmla="*/ 2830078 h 3959325"/>
              <a:gd name="connsiteX31" fmla="*/ 5816110 w 9270620"/>
              <a:gd name="connsiteY31" fmla="*/ 3014048 h 3959325"/>
              <a:gd name="connsiteX32" fmla="*/ 5889091 w 9270620"/>
              <a:gd name="connsiteY32" fmla="*/ 3322781 h 3959325"/>
              <a:gd name="connsiteX33" fmla="*/ 5889091 w 9270620"/>
              <a:gd name="connsiteY33" fmla="*/ 3405301 h 3959325"/>
              <a:gd name="connsiteX34" fmla="*/ 5816110 w 9270620"/>
              <a:gd name="connsiteY34" fmla="*/ 3714035 h 3959325"/>
              <a:gd name="connsiteX35" fmla="*/ 5606551 w 9270620"/>
              <a:gd name="connsiteY35" fmla="*/ 3898154 h 3959325"/>
              <a:gd name="connsiteX36" fmla="*/ 5281164 w 9270620"/>
              <a:gd name="connsiteY36" fmla="*/ 3959325 h 3959325"/>
              <a:gd name="connsiteX37" fmla="*/ 4835098 w 9270620"/>
              <a:gd name="connsiteY37" fmla="*/ 3959325 h 3959325"/>
              <a:gd name="connsiteX38" fmla="*/ 4725625 w 9270620"/>
              <a:gd name="connsiteY38" fmla="*/ 3959325 h 3959325"/>
              <a:gd name="connsiteX39" fmla="*/ 4636746 w 9270620"/>
              <a:gd name="connsiteY39" fmla="*/ 3959325 h 3959325"/>
              <a:gd name="connsiteX40" fmla="*/ 0 w 9270620"/>
              <a:gd name="connsiteY40" fmla="*/ 1844070 h 3959325"/>
              <a:gd name="connsiteX41" fmla="*/ 9270620 w 9270620"/>
              <a:gd name="connsiteY41" fmla="*/ 1844070 h 3959325"/>
              <a:gd name="connsiteX42" fmla="*/ 9270620 w 9270620"/>
              <a:gd name="connsiteY42" fmla="*/ 2212762 h 3959325"/>
              <a:gd name="connsiteX43" fmla="*/ 0 w 9270620"/>
              <a:gd name="connsiteY43" fmla="*/ 2212762 h 3959325"/>
              <a:gd name="connsiteX44" fmla="*/ 0 w 9270620"/>
              <a:gd name="connsiteY44" fmla="*/ 1475528 h 3959325"/>
              <a:gd name="connsiteX45" fmla="*/ 9270620 w 9270620"/>
              <a:gd name="connsiteY45" fmla="*/ 1475528 h 3959325"/>
              <a:gd name="connsiteX46" fmla="*/ 9270620 w 9270620"/>
              <a:gd name="connsiteY46" fmla="*/ 1660101 h 3959325"/>
              <a:gd name="connsiteX47" fmla="*/ 0 w 9270620"/>
              <a:gd name="connsiteY47" fmla="*/ 1660101 h 3959325"/>
              <a:gd name="connsiteX48" fmla="*/ 0 w 9270620"/>
              <a:gd name="connsiteY48" fmla="*/ 0 h 3959325"/>
              <a:gd name="connsiteX49" fmla="*/ 9270620 w 9270620"/>
              <a:gd name="connsiteY49" fmla="*/ 0 h 3959325"/>
              <a:gd name="connsiteX50" fmla="*/ 9270620 w 9270620"/>
              <a:gd name="connsiteY50" fmla="*/ 1106839 h 3959325"/>
              <a:gd name="connsiteX51" fmla="*/ 0 w 9270620"/>
              <a:gd name="connsiteY51" fmla="*/ 1106839 h 395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70620" h="3959325">
                <a:moveTo>
                  <a:pt x="4835251" y="2948180"/>
                </a:moveTo>
                <a:lnTo>
                  <a:pt x="4835251" y="3779899"/>
                </a:lnTo>
                <a:lnTo>
                  <a:pt x="5282830" y="3779899"/>
                </a:lnTo>
                <a:cubicBezTo>
                  <a:pt x="5419404" y="3779899"/>
                  <a:pt x="5522065" y="3748707"/>
                  <a:pt x="5590803" y="3686324"/>
                </a:cubicBezTo>
                <a:cubicBezTo>
                  <a:pt x="5659548" y="3623943"/>
                  <a:pt x="5693918" y="3528250"/>
                  <a:pt x="5693918" y="3399093"/>
                </a:cubicBezTo>
                <a:lnTo>
                  <a:pt x="5693918" y="3329139"/>
                </a:lnTo>
                <a:cubicBezTo>
                  <a:pt x="5693918" y="3196955"/>
                  <a:pt x="5659548" y="3100352"/>
                  <a:pt x="5590803" y="3039484"/>
                </a:cubicBezTo>
                <a:cubicBezTo>
                  <a:pt x="5521912" y="2978616"/>
                  <a:pt x="5419404" y="2948180"/>
                  <a:pt x="5282830" y="2948180"/>
                </a:cubicBezTo>
                <a:close/>
                <a:moveTo>
                  <a:pt x="7923941" y="2768907"/>
                </a:moveTo>
                <a:lnTo>
                  <a:pt x="8147729" y="2768907"/>
                </a:lnTo>
                <a:lnTo>
                  <a:pt x="8603334" y="3699197"/>
                </a:lnTo>
                <a:lnTo>
                  <a:pt x="9058787" y="2768907"/>
                </a:lnTo>
                <a:lnTo>
                  <a:pt x="9269858" y="2768907"/>
                </a:lnTo>
                <a:lnTo>
                  <a:pt x="8674651" y="3959325"/>
                </a:lnTo>
                <a:lnTo>
                  <a:pt x="8520664" y="3959325"/>
                </a:lnTo>
                <a:close/>
                <a:moveTo>
                  <a:pt x="6265204" y="2768907"/>
                </a:moveTo>
                <a:lnTo>
                  <a:pt x="6349390" y="2768907"/>
                </a:lnTo>
                <a:lnTo>
                  <a:pt x="6458862" y="2768907"/>
                </a:lnTo>
                <a:lnTo>
                  <a:pt x="7379459" y="3699197"/>
                </a:lnTo>
                <a:lnTo>
                  <a:pt x="7379459" y="2768907"/>
                </a:lnTo>
                <a:lnTo>
                  <a:pt x="7574783" y="2768907"/>
                </a:lnTo>
                <a:lnTo>
                  <a:pt x="7574783" y="3959325"/>
                </a:lnTo>
                <a:lnTo>
                  <a:pt x="7379459" y="3959325"/>
                </a:lnTo>
                <a:lnTo>
                  <a:pt x="6458862" y="3030248"/>
                </a:lnTo>
                <a:lnTo>
                  <a:pt x="6458862" y="3959325"/>
                </a:lnTo>
                <a:lnTo>
                  <a:pt x="6265204" y="3959325"/>
                </a:lnTo>
                <a:close/>
                <a:moveTo>
                  <a:pt x="4636746" y="2768907"/>
                </a:moveTo>
                <a:lnTo>
                  <a:pt x="4725625" y="2768907"/>
                </a:lnTo>
                <a:lnTo>
                  <a:pt x="4835098" y="2768907"/>
                </a:lnTo>
                <a:lnTo>
                  <a:pt x="5281164" y="2768907"/>
                </a:lnTo>
                <a:cubicBezTo>
                  <a:pt x="5407140" y="2768907"/>
                  <a:pt x="5515553" y="2789347"/>
                  <a:pt x="5606551" y="2830078"/>
                </a:cubicBezTo>
                <a:cubicBezTo>
                  <a:pt x="5697551" y="2870809"/>
                  <a:pt x="5767352" y="2932130"/>
                  <a:pt x="5816110" y="3014048"/>
                </a:cubicBezTo>
                <a:cubicBezTo>
                  <a:pt x="5864711" y="3096112"/>
                  <a:pt x="5889091" y="3198923"/>
                  <a:pt x="5889091" y="3322781"/>
                </a:cubicBezTo>
                <a:lnTo>
                  <a:pt x="5889091" y="3405301"/>
                </a:lnTo>
                <a:cubicBezTo>
                  <a:pt x="5889091" y="3529156"/>
                  <a:pt x="5864711" y="3631967"/>
                  <a:pt x="5816110" y="3714035"/>
                </a:cubicBezTo>
                <a:cubicBezTo>
                  <a:pt x="5767352" y="3796099"/>
                  <a:pt x="5697551" y="3857423"/>
                  <a:pt x="5606551" y="3898154"/>
                </a:cubicBezTo>
                <a:cubicBezTo>
                  <a:pt x="5515553" y="3938885"/>
                  <a:pt x="5407140" y="3959325"/>
                  <a:pt x="5281164" y="3959325"/>
                </a:cubicBezTo>
                <a:lnTo>
                  <a:pt x="4835098" y="3959325"/>
                </a:lnTo>
                <a:lnTo>
                  <a:pt x="4725625" y="3959325"/>
                </a:lnTo>
                <a:lnTo>
                  <a:pt x="4636746" y="3959325"/>
                </a:lnTo>
                <a:close/>
                <a:moveTo>
                  <a:pt x="0" y="1844070"/>
                </a:moveTo>
                <a:lnTo>
                  <a:pt x="9270620" y="1844070"/>
                </a:lnTo>
                <a:lnTo>
                  <a:pt x="9270620" y="2212762"/>
                </a:lnTo>
                <a:lnTo>
                  <a:pt x="0" y="2212762"/>
                </a:lnTo>
                <a:close/>
                <a:moveTo>
                  <a:pt x="0" y="1475528"/>
                </a:moveTo>
                <a:lnTo>
                  <a:pt x="9270620" y="1475528"/>
                </a:lnTo>
                <a:lnTo>
                  <a:pt x="9270620" y="1660101"/>
                </a:lnTo>
                <a:lnTo>
                  <a:pt x="0" y="1660101"/>
                </a:lnTo>
                <a:close/>
                <a:moveTo>
                  <a:pt x="0" y="0"/>
                </a:moveTo>
                <a:lnTo>
                  <a:pt x="9270620" y="0"/>
                </a:lnTo>
                <a:lnTo>
                  <a:pt x="9270620" y="1106839"/>
                </a:lnTo>
                <a:lnTo>
                  <a:pt x="0" y="1106839"/>
                </a:lnTo>
                <a:close/>
              </a:path>
            </a:pathLst>
          </a:custGeom>
          <a:solidFill>
            <a:schemeClr val="bg1"/>
          </a:solidFill>
        </p:spPr>
        <p:txBody>
          <a:bodyPr wrap="square">
            <a:noAutofit/>
          </a:bodyPr>
          <a:lstStyle>
            <a:lvl1pPr>
              <a:buNone/>
              <a:defRPr sz="100">
                <a:noFill/>
              </a:defRPr>
            </a:lvl1pPr>
          </a:lstStyle>
          <a:p>
            <a:pPr lvl="0"/>
            <a:r>
              <a:rPr lang="en-GB"/>
              <a:t>.</a:t>
            </a:r>
            <a:endParaRPr lang="en-GB" dirty="0"/>
          </a:p>
        </p:txBody>
      </p:sp>
      <p:sp>
        <p:nvSpPr>
          <p:cNvPr id="15" name="Text Placeholder 53">
            <a:extLst>
              <a:ext uri="{FF2B5EF4-FFF2-40B4-BE49-F238E27FC236}">
                <a16:creationId xmlns:a16="http://schemas.microsoft.com/office/drawing/2014/main" id="{E5AF79C5-94DD-46C5-8CC3-1113D3AF2285}"/>
              </a:ext>
            </a:extLst>
          </p:cNvPr>
          <p:cNvSpPr>
            <a:spLocks noGrp="1" noChangeAspect="1"/>
          </p:cNvSpPr>
          <p:nvPr>
            <p:ph type="body" sz="quarter" idx="23" hasCustomPrompt="1"/>
          </p:nvPr>
        </p:nvSpPr>
        <p:spPr bwMode="white">
          <a:xfrm>
            <a:off x="9950287" y="540000"/>
            <a:ext cx="1702800" cy="110911"/>
          </a:xfrm>
          <a:prstGeom prst="rect">
            <a:avLst/>
          </a:prstGeom>
          <a:blipFill>
            <a:blip>
              <a:extLst>
                <a:ext uri="{96DAC541-7B7A-43D3-8B79-37D633B846F1}">
                  <asvg:svgBlip xmlns:asvg="http://schemas.microsoft.com/office/drawing/2016/SVG/main" r:embed="rId3"/>
                </a:ext>
              </a:extLst>
            </a:blip>
            <a:stretch>
              <a:fillRect/>
            </a:stretch>
          </a:blipFill>
        </p:spPr>
        <p:txBody>
          <a:bodyPr wrap="square">
            <a:noAutofit/>
          </a:bodyPr>
          <a:lstStyle>
            <a:lvl1pPr>
              <a:buNone/>
              <a:defRPr sz="100">
                <a:noFill/>
              </a:defRPr>
            </a:lvl1pPr>
          </a:lstStyle>
          <a:p>
            <a:pPr lvl="0"/>
            <a:r>
              <a:rPr lang="en-GB"/>
              <a:t>.</a:t>
            </a:r>
            <a:endParaRPr lang="en-GB" dirty="0"/>
          </a:p>
        </p:txBody>
      </p:sp>
      <p:sp>
        <p:nvSpPr>
          <p:cNvPr id="39" name="_SD_FLD_DocumentNumber">
            <a:extLst>
              <a:ext uri="{FF2B5EF4-FFF2-40B4-BE49-F238E27FC236}">
                <a16:creationId xmlns:a16="http://schemas.microsoft.com/office/drawing/2014/main" id="{6D4A75F9-9621-4F28-A6CF-B645F5EF9C9F}"/>
              </a:ext>
            </a:extLst>
          </p:cNvP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bg1"/>
              </a:solidFill>
              <a:ea typeface="ＭＳ Ｐゴシック" charset="-128"/>
              <a:cs typeface="Arial" charset="0"/>
            </a:endParaRPr>
          </a:p>
        </p:txBody>
      </p:sp>
      <p:sp>
        <p:nvSpPr>
          <p:cNvPr id="16" name="SD_FLD_Draft" hidden="1">
            <a:extLst>
              <a:ext uri="{FF2B5EF4-FFF2-40B4-BE49-F238E27FC236}">
                <a16:creationId xmlns:a16="http://schemas.microsoft.com/office/drawing/2014/main" id="{AD5BBEBA-5503-4301-834E-0266E3956A0D}"/>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17" name="SD_FLD_Confidentiality">
            <a:extLst>
              <a:ext uri="{FF2B5EF4-FFF2-40B4-BE49-F238E27FC236}">
                <a16:creationId xmlns:a16="http://schemas.microsoft.com/office/drawing/2014/main" id="{8A9F0C40-3C7F-4DF3-821F-6D35E44CE137}"/>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2806205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with light image">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0" y="0"/>
            <a:ext cx="12192000" cy="6858000"/>
          </a:xfrm>
          <a:blipFill>
            <a:blip r:embed="rId2"/>
            <a:stretch>
              <a:fillRect/>
            </a:stretch>
          </a:blipFill>
        </p:spPr>
        <p:txBody>
          <a:bodyPr lIns="9000000" tIns="612000" rIns="180000" anchor="ctr" anchorCtr="0"/>
          <a:lstStyle>
            <a:lvl1pPr marL="0" indent="0" algn="l">
              <a:buFontTx/>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27" name="Title 1">
            <a:extLst>
              <a:ext uri="{FF2B5EF4-FFF2-40B4-BE49-F238E27FC236}">
                <a16:creationId xmlns:a16="http://schemas.microsoft.com/office/drawing/2014/main" id="{E36BC1AE-8CBE-4EA7-85B1-05A9468D91E1}"/>
              </a:ext>
            </a:extLst>
          </p:cNvPr>
          <p:cNvSpPr>
            <a:spLocks noGrp="1"/>
          </p:cNvSpPr>
          <p:nvPr>
            <p:ph type="ctrTitle" hasCustomPrompt="1"/>
          </p:nvPr>
        </p:nvSpPr>
        <p:spPr>
          <a:xfrm>
            <a:off x="539751" y="1730375"/>
            <a:ext cx="8290798" cy="2985625"/>
          </a:xfrm>
        </p:spPr>
        <p:txBody>
          <a:bodyPr anchor="b" anchorCtr="0">
            <a:noAutofit/>
          </a:bodyPr>
          <a:lstStyle>
            <a:lvl1pPr>
              <a:lnSpc>
                <a:spcPct val="83000"/>
              </a:lnSpc>
              <a:defRPr sz="6000">
                <a:solidFill>
                  <a:schemeClr val="accent1"/>
                </a:solidFill>
              </a:defRPr>
            </a:lvl1pPr>
          </a:lstStyle>
          <a:p>
            <a:r>
              <a:rPr lang="en-GB"/>
              <a:t>Click to add title</a:t>
            </a:r>
            <a:endParaRPr lang="en-GB" dirty="0"/>
          </a:p>
        </p:txBody>
      </p:sp>
      <p:sp>
        <p:nvSpPr>
          <p:cNvPr id="28" name="Subtitle 2">
            <a:extLst>
              <a:ext uri="{FF2B5EF4-FFF2-40B4-BE49-F238E27FC236}">
                <a16:creationId xmlns:a16="http://schemas.microsoft.com/office/drawing/2014/main" id="{52A4BCE6-B178-4BF6-BBA3-BC5CCD7F1111}"/>
              </a:ext>
            </a:extLst>
          </p:cNvPr>
          <p:cNvSpPr>
            <a:spLocks noGrp="1"/>
          </p:cNvSpPr>
          <p:nvPr>
            <p:ph type="subTitle" idx="1" hasCustomPrompt="1"/>
          </p:nvPr>
        </p:nvSpPr>
        <p:spPr>
          <a:xfrm>
            <a:off x="540000" y="4946400"/>
            <a:ext cx="8290798" cy="648072"/>
          </a:xfrm>
        </p:spPr>
        <p:txBody>
          <a:bodyPr/>
          <a:lstStyle>
            <a:lvl1pPr marL="0" indent="0" algn="l" defTabSz="914400" rtl="0" eaLnBrk="1" latinLnBrk="0" hangingPunct="1">
              <a:lnSpc>
                <a:spcPct val="83000"/>
              </a:lnSpc>
              <a:spcBef>
                <a:spcPts val="0"/>
              </a:spcBef>
              <a:buNone/>
              <a:defRPr lang="en-US" sz="2000" b="0" kern="1200" dirty="0">
                <a:solidFill>
                  <a:schemeClr val="accent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29" name="Text Placeholder 3">
            <a:extLst>
              <a:ext uri="{FF2B5EF4-FFF2-40B4-BE49-F238E27FC236}">
                <a16:creationId xmlns:a16="http://schemas.microsoft.com/office/drawing/2014/main" id="{FD03B31E-37CD-4AFE-AF40-02CD88865192}"/>
              </a:ext>
            </a:extLst>
          </p:cNvPr>
          <p:cNvSpPr>
            <a:spLocks noGrp="1"/>
          </p:cNvSpPr>
          <p:nvPr>
            <p:ph type="body" sz="quarter" idx="18" hasCustomPrompt="1"/>
          </p:nvPr>
        </p:nvSpPr>
        <p:spPr>
          <a:xfrm>
            <a:off x="539748" y="5768975"/>
            <a:ext cx="8291049" cy="277813"/>
          </a:xfrm>
        </p:spPr>
        <p:txBody>
          <a:bodyPr anchor="b" anchorCtr="0"/>
          <a:lstStyle>
            <a:lvl1pPr marL="0" indent="0">
              <a:lnSpc>
                <a:spcPct val="83000"/>
              </a:lnSpc>
              <a:spcBef>
                <a:spcPts val="0"/>
              </a:spcBef>
              <a:buNone/>
              <a:tabLst/>
              <a:defRPr sz="1400" b="0"/>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41" name="Date Placeholder 12" hidden="1">
            <a:extLst>
              <a:ext uri="{FF2B5EF4-FFF2-40B4-BE49-F238E27FC236}">
                <a16:creationId xmlns:a16="http://schemas.microsoft.com/office/drawing/2014/main" id="{F8C7B2A1-0C6D-4367-B22A-DB1D1248E7E8}"/>
              </a:ext>
            </a:extLst>
          </p:cNvPr>
          <p:cNvSpPr>
            <a:spLocks noGrp="1"/>
          </p:cNvSpPr>
          <p:nvPr>
            <p:ph type="dt" sz="half" idx="19"/>
          </p:nvPr>
        </p:nvSpPr>
        <p:spPr>
          <a:xfrm>
            <a:off x="0" y="6858000"/>
            <a:ext cx="0" cy="0"/>
          </a:xfrm>
        </p:spPr>
        <p:txBody>
          <a:bodyPr/>
          <a:lstStyle>
            <a:lvl1pPr>
              <a:defRPr>
                <a:solidFill>
                  <a:schemeClr val="bg1"/>
                </a:solidFill>
              </a:defRPr>
            </a:lvl1pPr>
          </a:lstStyle>
          <a:p>
            <a:endParaRPr lang="en-GB" dirty="0"/>
          </a:p>
        </p:txBody>
      </p:sp>
      <p:sp>
        <p:nvSpPr>
          <p:cNvPr id="42" name="Footer Placeholder 23" hidden="1">
            <a:extLst>
              <a:ext uri="{FF2B5EF4-FFF2-40B4-BE49-F238E27FC236}">
                <a16:creationId xmlns:a16="http://schemas.microsoft.com/office/drawing/2014/main" id="{70E9D16D-FE2F-4908-ABD5-BB45ECB4099A}"/>
              </a:ext>
            </a:extLst>
          </p:cNvPr>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43" name="Slide Number Placeholder 24" hidden="1">
            <a:extLst>
              <a:ext uri="{FF2B5EF4-FFF2-40B4-BE49-F238E27FC236}">
                <a16:creationId xmlns:a16="http://schemas.microsoft.com/office/drawing/2014/main" id="{393087B7-ABFA-4120-819F-40E9D4ED1169}"/>
              </a:ext>
            </a:extLst>
          </p:cNvPr>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52" name="Text Placeholder 51">
            <a:extLst>
              <a:ext uri="{FF2B5EF4-FFF2-40B4-BE49-F238E27FC236}">
                <a16:creationId xmlns:a16="http://schemas.microsoft.com/office/drawing/2014/main" id="{91479EF3-988A-4C9C-ADDB-C1D212A272B4}"/>
              </a:ext>
            </a:extLst>
          </p:cNvPr>
          <p:cNvSpPr>
            <a:spLocks noGrp="1" noChangeAspect="1"/>
          </p:cNvSpPr>
          <p:nvPr userDrawn="1">
            <p:ph type="body" sz="quarter" idx="22" hasCustomPrompt="1"/>
          </p:nvPr>
        </p:nvSpPr>
        <p:spPr>
          <a:xfrm>
            <a:off x="540000" y="540000"/>
            <a:ext cx="1702800" cy="727238"/>
          </a:xfrm>
          <a:custGeom>
            <a:avLst/>
            <a:gdLst>
              <a:gd name="connsiteX0" fmla="*/ 4835251 w 9270620"/>
              <a:gd name="connsiteY0" fmla="*/ 2948180 h 3959325"/>
              <a:gd name="connsiteX1" fmla="*/ 4835251 w 9270620"/>
              <a:gd name="connsiteY1" fmla="*/ 3779899 h 3959325"/>
              <a:gd name="connsiteX2" fmla="*/ 5282830 w 9270620"/>
              <a:gd name="connsiteY2" fmla="*/ 3779899 h 3959325"/>
              <a:gd name="connsiteX3" fmla="*/ 5590803 w 9270620"/>
              <a:gd name="connsiteY3" fmla="*/ 3686324 h 3959325"/>
              <a:gd name="connsiteX4" fmla="*/ 5693918 w 9270620"/>
              <a:gd name="connsiteY4" fmla="*/ 3399093 h 3959325"/>
              <a:gd name="connsiteX5" fmla="*/ 5693918 w 9270620"/>
              <a:gd name="connsiteY5" fmla="*/ 3329139 h 3959325"/>
              <a:gd name="connsiteX6" fmla="*/ 5590803 w 9270620"/>
              <a:gd name="connsiteY6" fmla="*/ 3039484 h 3959325"/>
              <a:gd name="connsiteX7" fmla="*/ 5282830 w 9270620"/>
              <a:gd name="connsiteY7" fmla="*/ 2948180 h 3959325"/>
              <a:gd name="connsiteX8" fmla="*/ 7923941 w 9270620"/>
              <a:gd name="connsiteY8" fmla="*/ 2768907 h 3959325"/>
              <a:gd name="connsiteX9" fmla="*/ 8147729 w 9270620"/>
              <a:gd name="connsiteY9" fmla="*/ 2768907 h 3959325"/>
              <a:gd name="connsiteX10" fmla="*/ 8603334 w 9270620"/>
              <a:gd name="connsiteY10" fmla="*/ 3699197 h 3959325"/>
              <a:gd name="connsiteX11" fmla="*/ 9058787 w 9270620"/>
              <a:gd name="connsiteY11" fmla="*/ 2768907 h 3959325"/>
              <a:gd name="connsiteX12" fmla="*/ 9269858 w 9270620"/>
              <a:gd name="connsiteY12" fmla="*/ 2768907 h 3959325"/>
              <a:gd name="connsiteX13" fmla="*/ 8674651 w 9270620"/>
              <a:gd name="connsiteY13" fmla="*/ 3959325 h 3959325"/>
              <a:gd name="connsiteX14" fmla="*/ 8520664 w 9270620"/>
              <a:gd name="connsiteY14" fmla="*/ 3959325 h 3959325"/>
              <a:gd name="connsiteX15" fmla="*/ 6265204 w 9270620"/>
              <a:gd name="connsiteY15" fmla="*/ 2768907 h 3959325"/>
              <a:gd name="connsiteX16" fmla="*/ 6349390 w 9270620"/>
              <a:gd name="connsiteY16" fmla="*/ 2768907 h 3959325"/>
              <a:gd name="connsiteX17" fmla="*/ 6458862 w 9270620"/>
              <a:gd name="connsiteY17" fmla="*/ 2768907 h 3959325"/>
              <a:gd name="connsiteX18" fmla="*/ 7379459 w 9270620"/>
              <a:gd name="connsiteY18" fmla="*/ 3699197 h 3959325"/>
              <a:gd name="connsiteX19" fmla="*/ 7379459 w 9270620"/>
              <a:gd name="connsiteY19" fmla="*/ 2768907 h 3959325"/>
              <a:gd name="connsiteX20" fmla="*/ 7574783 w 9270620"/>
              <a:gd name="connsiteY20" fmla="*/ 2768907 h 3959325"/>
              <a:gd name="connsiteX21" fmla="*/ 7574783 w 9270620"/>
              <a:gd name="connsiteY21" fmla="*/ 3959325 h 3959325"/>
              <a:gd name="connsiteX22" fmla="*/ 7379459 w 9270620"/>
              <a:gd name="connsiteY22" fmla="*/ 3959325 h 3959325"/>
              <a:gd name="connsiteX23" fmla="*/ 6458862 w 9270620"/>
              <a:gd name="connsiteY23" fmla="*/ 3030248 h 3959325"/>
              <a:gd name="connsiteX24" fmla="*/ 6458862 w 9270620"/>
              <a:gd name="connsiteY24" fmla="*/ 3959325 h 3959325"/>
              <a:gd name="connsiteX25" fmla="*/ 6265204 w 9270620"/>
              <a:gd name="connsiteY25" fmla="*/ 3959325 h 3959325"/>
              <a:gd name="connsiteX26" fmla="*/ 4636746 w 9270620"/>
              <a:gd name="connsiteY26" fmla="*/ 2768907 h 3959325"/>
              <a:gd name="connsiteX27" fmla="*/ 4725625 w 9270620"/>
              <a:gd name="connsiteY27" fmla="*/ 2768907 h 3959325"/>
              <a:gd name="connsiteX28" fmla="*/ 4835098 w 9270620"/>
              <a:gd name="connsiteY28" fmla="*/ 2768907 h 3959325"/>
              <a:gd name="connsiteX29" fmla="*/ 5281164 w 9270620"/>
              <a:gd name="connsiteY29" fmla="*/ 2768907 h 3959325"/>
              <a:gd name="connsiteX30" fmla="*/ 5606551 w 9270620"/>
              <a:gd name="connsiteY30" fmla="*/ 2830078 h 3959325"/>
              <a:gd name="connsiteX31" fmla="*/ 5816110 w 9270620"/>
              <a:gd name="connsiteY31" fmla="*/ 3014048 h 3959325"/>
              <a:gd name="connsiteX32" fmla="*/ 5889091 w 9270620"/>
              <a:gd name="connsiteY32" fmla="*/ 3322781 h 3959325"/>
              <a:gd name="connsiteX33" fmla="*/ 5889091 w 9270620"/>
              <a:gd name="connsiteY33" fmla="*/ 3405301 h 3959325"/>
              <a:gd name="connsiteX34" fmla="*/ 5816110 w 9270620"/>
              <a:gd name="connsiteY34" fmla="*/ 3714035 h 3959325"/>
              <a:gd name="connsiteX35" fmla="*/ 5606551 w 9270620"/>
              <a:gd name="connsiteY35" fmla="*/ 3898154 h 3959325"/>
              <a:gd name="connsiteX36" fmla="*/ 5281164 w 9270620"/>
              <a:gd name="connsiteY36" fmla="*/ 3959325 h 3959325"/>
              <a:gd name="connsiteX37" fmla="*/ 4835098 w 9270620"/>
              <a:gd name="connsiteY37" fmla="*/ 3959325 h 3959325"/>
              <a:gd name="connsiteX38" fmla="*/ 4725625 w 9270620"/>
              <a:gd name="connsiteY38" fmla="*/ 3959325 h 3959325"/>
              <a:gd name="connsiteX39" fmla="*/ 4636746 w 9270620"/>
              <a:gd name="connsiteY39" fmla="*/ 3959325 h 3959325"/>
              <a:gd name="connsiteX40" fmla="*/ 0 w 9270620"/>
              <a:gd name="connsiteY40" fmla="*/ 1844070 h 3959325"/>
              <a:gd name="connsiteX41" fmla="*/ 9270620 w 9270620"/>
              <a:gd name="connsiteY41" fmla="*/ 1844070 h 3959325"/>
              <a:gd name="connsiteX42" fmla="*/ 9270620 w 9270620"/>
              <a:gd name="connsiteY42" fmla="*/ 2212762 h 3959325"/>
              <a:gd name="connsiteX43" fmla="*/ 0 w 9270620"/>
              <a:gd name="connsiteY43" fmla="*/ 2212762 h 3959325"/>
              <a:gd name="connsiteX44" fmla="*/ 0 w 9270620"/>
              <a:gd name="connsiteY44" fmla="*/ 1475528 h 3959325"/>
              <a:gd name="connsiteX45" fmla="*/ 9270620 w 9270620"/>
              <a:gd name="connsiteY45" fmla="*/ 1475528 h 3959325"/>
              <a:gd name="connsiteX46" fmla="*/ 9270620 w 9270620"/>
              <a:gd name="connsiteY46" fmla="*/ 1660101 h 3959325"/>
              <a:gd name="connsiteX47" fmla="*/ 0 w 9270620"/>
              <a:gd name="connsiteY47" fmla="*/ 1660101 h 3959325"/>
              <a:gd name="connsiteX48" fmla="*/ 0 w 9270620"/>
              <a:gd name="connsiteY48" fmla="*/ 0 h 3959325"/>
              <a:gd name="connsiteX49" fmla="*/ 9270620 w 9270620"/>
              <a:gd name="connsiteY49" fmla="*/ 0 h 3959325"/>
              <a:gd name="connsiteX50" fmla="*/ 9270620 w 9270620"/>
              <a:gd name="connsiteY50" fmla="*/ 1106839 h 3959325"/>
              <a:gd name="connsiteX51" fmla="*/ 0 w 9270620"/>
              <a:gd name="connsiteY51" fmla="*/ 1106839 h 395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70620" h="3959325">
                <a:moveTo>
                  <a:pt x="4835251" y="2948180"/>
                </a:moveTo>
                <a:lnTo>
                  <a:pt x="4835251" y="3779899"/>
                </a:lnTo>
                <a:lnTo>
                  <a:pt x="5282830" y="3779899"/>
                </a:lnTo>
                <a:cubicBezTo>
                  <a:pt x="5419404" y="3779899"/>
                  <a:pt x="5522065" y="3748707"/>
                  <a:pt x="5590803" y="3686324"/>
                </a:cubicBezTo>
                <a:cubicBezTo>
                  <a:pt x="5659548" y="3623943"/>
                  <a:pt x="5693918" y="3528250"/>
                  <a:pt x="5693918" y="3399093"/>
                </a:cubicBezTo>
                <a:lnTo>
                  <a:pt x="5693918" y="3329139"/>
                </a:lnTo>
                <a:cubicBezTo>
                  <a:pt x="5693918" y="3196955"/>
                  <a:pt x="5659548" y="3100352"/>
                  <a:pt x="5590803" y="3039484"/>
                </a:cubicBezTo>
                <a:cubicBezTo>
                  <a:pt x="5521912" y="2978616"/>
                  <a:pt x="5419404" y="2948180"/>
                  <a:pt x="5282830" y="2948180"/>
                </a:cubicBezTo>
                <a:close/>
                <a:moveTo>
                  <a:pt x="7923941" y="2768907"/>
                </a:moveTo>
                <a:lnTo>
                  <a:pt x="8147729" y="2768907"/>
                </a:lnTo>
                <a:lnTo>
                  <a:pt x="8603334" y="3699197"/>
                </a:lnTo>
                <a:lnTo>
                  <a:pt x="9058787" y="2768907"/>
                </a:lnTo>
                <a:lnTo>
                  <a:pt x="9269858" y="2768907"/>
                </a:lnTo>
                <a:lnTo>
                  <a:pt x="8674651" y="3959325"/>
                </a:lnTo>
                <a:lnTo>
                  <a:pt x="8520664" y="3959325"/>
                </a:lnTo>
                <a:close/>
                <a:moveTo>
                  <a:pt x="6265204" y="2768907"/>
                </a:moveTo>
                <a:lnTo>
                  <a:pt x="6349390" y="2768907"/>
                </a:lnTo>
                <a:lnTo>
                  <a:pt x="6458862" y="2768907"/>
                </a:lnTo>
                <a:lnTo>
                  <a:pt x="7379459" y="3699197"/>
                </a:lnTo>
                <a:lnTo>
                  <a:pt x="7379459" y="2768907"/>
                </a:lnTo>
                <a:lnTo>
                  <a:pt x="7574783" y="2768907"/>
                </a:lnTo>
                <a:lnTo>
                  <a:pt x="7574783" y="3959325"/>
                </a:lnTo>
                <a:lnTo>
                  <a:pt x="7379459" y="3959325"/>
                </a:lnTo>
                <a:lnTo>
                  <a:pt x="6458862" y="3030248"/>
                </a:lnTo>
                <a:lnTo>
                  <a:pt x="6458862" y="3959325"/>
                </a:lnTo>
                <a:lnTo>
                  <a:pt x="6265204" y="3959325"/>
                </a:lnTo>
                <a:close/>
                <a:moveTo>
                  <a:pt x="4636746" y="2768907"/>
                </a:moveTo>
                <a:lnTo>
                  <a:pt x="4725625" y="2768907"/>
                </a:lnTo>
                <a:lnTo>
                  <a:pt x="4835098" y="2768907"/>
                </a:lnTo>
                <a:lnTo>
                  <a:pt x="5281164" y="2768907"/>
                </a:lnTo>
                <a:cubicBezTo>
                  <a:pt x="5407140" y="2768907"/>
                  <a:pt x="5515553" y="2789347"/>
                  <a:pt x="5606551" y="2830078"/>
                </a:cubicBezTo>
                <a:cubicBezTo>
                  <a:pt x="5697551" y="2870809"/>
                  <a:pt x="5767352" y="2932130"/>
                  <a:pt x="5816110" y="3014048"/>
                </a:cubicBezTo>
                <a:cubicBezTo>
                  <a:pt x="5864711" y="3096112"/>
                  <a:pt x="5889091" y="3198923"/>
                  <a:pt x="5889091" y="3322781"/>
                </a:cubicBezTo>
                <a:lnTo>
                  <a:pt x="5889091" y="3405301"/>
                </a:lnTo>
                <a:cubicBezTo>
                  <a:pt x="5889091" y="3529156"/>
                  <a:pt x="5864711" y="3631967"/>
                  <a:pt x="5816110" y="3714035"/>
                </a:cubicBezTo>
                <a:cubicBezTo>
                  <a:pt x="5767352" y="3796099"/>
                  <a:pt x="5697551" y="3857423"/>
                  <a:pt x="5606551" y="3898154"/>
                </a:cubicBezTo>
                <a:cubicBezTo>
                  <a:pt x="5515553" y="3938885"/>
                  <a:pt x="5407140" y="3959325"/>
                  <a:pt x="5281164" y="3959325"/>
                </a:cubicBezTo>
                <a:lnTo>
                  <a:pt x="4835098" y="3959325"/>
                </a:lnTo>
                <a:lnTo>
                  <a:pt x="4725625" y="3959325"/>
                </a:lnTo>
                <a:lnTo>
                  <a:pt x="4636746" y="3959325"/>
                </a:lnTo>
                <a:close/>
                <a:moveTo>
                  <a:pt x="0" y="1844070"/>
                </a:moveTo>
                <a:lnTo>
                  <a:pt x="9270620" y="1844070"/>
                </a:lnTo>
                <a:lnTo>
                  <a:pt x="9270620" y="2212762"/>
                </a:lnTo>
                <a:lnTo>
                  <a:pt x="0" y="2212762"/>
                </a:lnTo>
                <a:close/>
                <a:moveTo>
                  <a:pt x="0" y="1475528"/>
                </a:moveTo>
                <a:lnTo>
                  <a:pt x="9270620" y="1475528"/>
                </a:lnTo>
                <a:lnTo>
                  <a:pt x="9270620" y="1660101"/>
                </a:lnTo>
                <a:lnTo>
                  <a:pt x="0" y="1660101"/>
                </a:lnTo>
                <a:close/>
                <a:moveTo>
                  <a:pt x="0" y="0"/>
                </a:moveTo>
                <a:lnTo>
                  <a:pt x="9270620" y="0"/>
                </a:lnTo>
                <a:lnTo>
                  <a:pt x="9270620" y="1106839"/>
                </a:lnTo>
                <a:lnTo>
                  <a:pt x="0" y="1106839"/>
                </a:lnTo>
                <a:close/>
              </a:path>
            </a:pathLst>
          </a:custGeom>
          <a:solidFill>
            <a:schemeClr val="accent1"/>
          </a:solidFill>
        </p:spPr>
        <p:txBody>
          <a:bodyPr wrap="square">
            <a:noAutofit/>
          </a:bodyPr>
          <a:lstStyle>
            <a:lvl1pPr>
              <a:buNone/>
              <a:defRPr sz="100">
                <a:noFill/>
              </a:defRPr>
            </a:lvl1pPr>
          </a:lstStyle>
          <a:p>
            <a:pPr lvl="0"/>
            <a:r>
              <a:rPr lang="en-GB"/>
              <a:t>.</a:t>
            </a:r>
            <a:endParaRPr lang="en-GB" dirty="0"/>
          </a:p>
        </p:txBody>
      </p:sp>
      <p:sp>
        <p:nvSpPr>
          <p:cNvPr id="13" name="Text Placeholder 51">
            <a:extLst>
              <a:ext uri="{FF2B5EF4-FFF2-40B4-BE49-F238E27FC236}">
                <a16:creationId xmlns:a16="http://schemas.microsoft.com/office/drawing/2014/main" id="{365B6A09-D9FD-4ED0-98F5-8CCC60EAA84E}"/>
              </a:ext>
            </a:extLst>
          </p:cNvPr>
          <p:cNvSpPr>
            <a:spLocks noGrp="1" noChangeAspect="1"/>
          </p:cNvSpPr>
          <p:nvPr>
            <p:ph type="body" sz="quarter" idx="23" hasCustomPrompt="1"/>
          </p:nvPr>
        </p:nvSpPr>
        <p:spPr bwMode="white">
          <a:xfrm>
            <a:off x="9950400" y="540000"/>
            <a:ext cx="1702800" cy="110911"/>
          </a:xfrm>
          <a:prstGeom prst="rect">
            <a:avLst/>
          </a:prstGeom>
          <a:blipFill>
            <a:blip>
              <a:extLst>
                <a:ext uri="{96DAC541-7B7A-43D3-8B79-37D633B846F1}">
                  <asvg:svgBlip xmlns:asvg="http://schemas.microsoft.com/office/drawing/2016/SVG/main" r:embed="rId3"/>
                </a:ext>
              </a:extLst>
            </a:blip>
            <a:stretch>
              <a:fillRect/>
            </a:stretch>
          </a:blipFill>
        </p:spPr>
        <p:txBody>
          <a:bodyPr wrap="square">
            <a:noAutofit/>
          </a:bodyPr>
          <a:lstStyle>
            <a:lvl1pPr>
              <a:buNone/>
              <a:defRPr sz="100">
                <a:noFill/>
              </a:defRPr>
            </a:lvl1pPr>
          </a:lstStyle>
          <a:p>
            <a:pPr lvl="0"/>
            <a:r>
              <a:rPr lang="en-GB"/>
              <a:t>.</a:t>
            </a:r>
            <a:endParaRPr lang="en-GB" dirty="0"/>
          </a:p>
        </p:txBody>
      </p:sp>
      <p:sp>
        <p:nvSpPr>
          <p:cNvPr id="39" name="_SD_FLD_DocumentNumber">
            <a:extLst>
              <a:ext uri="{FF2B5EF4-FFF2-40B4-BE49-F238E27FC236}">
                <a16:creationId xmlns:a16="http://schemas.microsoft.com/office/drawing/2014/main" id="{6D4A75F9-9621-4F28-A6CF-B645F5EF9C9F}"/>
              </a:ext>
            </a:extLst>
          </p:cNvP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accent1"/>
              </a:solidFill>
              <a:ea typeface="ＭＳ Ｐゴシック" charset="-128"/>
              <a:cs typeface="Arial" charset="0"/>
            </a:endParaRPr>
          </a:p>
        </p:txBody>
      </p:sp>
      <p:sp>
        <p:nvSpPr>
          <p:cNvPr id="16" name="SD_FLD_Draft" hidden="1">
            <a:extLst>
              <a:ext uri="{FF2B5EF4-FFF2-40B4-BE49-F238E27FC236}">
                <a16:creationId xmlns:a16="http://schemas.microsoft.com/office/drawing/2014/main" id="{BD7D6A25-4428-4539-B039-5FC4AADC87C9}"/>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17" name="SD_FLD_Confidentiality">
            <a:extLst>
              <a:ext uri="{FF2B5EF4-FFF2-40B4-BE49-F238E27FC236}">
                <a16:creationId xmlns:a16="http://schemas.microsoft.com/office/drawing/2014/main" id="{31AB39E5-0741-4771-B91F-E17E5133945B}"/>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
        <p:nvSpPr>
          <p:cNvPr id="18" name="Text Placeholder 5">
            <a:extLst>
              <a:ext uri="{FF2B5EF4-FFF2-40B4-BE49-F238E27FC236}">
                <a16:creationId xmlns:a16="http://schemas.microsoft.com/office/drawing/2014/main" id="{6E7010F2-E87C-4A37-82E8-9658961C6357}"/>
              </a:ext>
            </a:extLst>
          </p:cNvPr>
          <p:cNvSpPr>
            <a:spLocks noGrp="1"/>
          </p:cNvSpPr>
          <p:nvPr>
            <p:ph type="body" sz="quarter" idx="20" hasCustomPrompt="1"/>
          </p:nvPr>
        </p:nvSpPr>
        <p:spPr>
          <a:xfrm>
            <a:off x="540000" y="6128743"/>
            <a:ext cx="8290797" cy="214833"/>
          </a:xfrm>
        </p:spPr>
        <p:txBody>
          <a:bodyPr/>
          <a:lstStyle>
            <a:lvl1pPr marL="0" indent="0" algn="l">
              <a:spcBef>
                <a:spcPts val="0"/>
              </a:spcBef>
              <a:buNone/>
              <a:defRPr sz="1400">
                <a:solidFill>
                  <a:schemeClr val="accent1"/>
                </a:solidFill>
              </a:defRPr>
            </a:lvl1pPr>
            <a:lvl2pPr marL="0" indent="0">
              <a:buNone/>
              <a:defRPr sz="1200"/>
            </a:lvl2pPr>
            <a:lvl3pPr marL="0" indent="0">
              <a:buNone/>
              <a:defRPr sz="1200"/>
            </a:lvl3pPr>
            <a:lvl4pPr marL="0" indent="0">
              <a:buNone/>
              <a:defRPr sz="1200"/>
            </a:lvl4pPr>
            <a:lvl5pPr marL="0" indent="0">
              <a:buNone/>
              <a:defRPr sz="1200"/>
            </a:lvl5pPr>
          </a:lstStyle>
          <a:p>
            <a:pPr lvl="0"/>
            <a:r>
              <a:rPr lang="en-GB"/>
              <a:t>Insert date DD Month Year</a:t>
            </a:r>
            <a:endParaRPr lang="en-GB" dirty="0"/>
          </a:p>
        </p:txBody>
      </p:sp>
    </p:spTree>
    <p:extLst>
      <p:ext uri="{BB962C8B-B14F-4D97-AF65-F5344CB8AC3E}">
        <p14:creationId xmlns:p14="http://schemas.microsoft.com/office/powerpoint/2010/main" val="3393400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high-level">
    <p:spTree>
      <p:nvGrpSpPr>
        <p:cNvPr id="1" name=""/>
        <p:cNvGrpSpPr/>
        <p:nvPr/>
      </p:nvGrpSpPr>
      <p:grpSpPr>
        <a:xfrm>
          <a:off x="0" y="0"/>
          <a:ext cx="0" cy="0"/>
          <a:chOff x="0" y="0"/>
          <a:chExt cx="0" cy="0"/>
        </a:xfrm>
      </p:grpSpPr>
      <p:sp>
        <p:nvSpPr>
          <p:cNvPr id="8" name="Picture Placeholder 7"/>
          <p:cNvSpPr>
            <a:spLocks noGrp="1"/>
          </p:cNvSpPr>
          <p:nvPr>
            <p:ph type="pic" sz="quarter" idx="15" hasCustomPrompt="1"/>
          </p:nvPr>
        </p:nvSpPr>
        <p:spPr>
          <a:xfrm>
            <a:off x="0" y="0"/>
            <a:ext cx="12192000" cy="6858000"/>
          </a:xfrm>
          <a:blipFill>
            <a:blip r:embed="rId2"/>
            <a:stretch>
              <a:fillRect/>
            </a:stretch>
          </a:blipFill>
        </p:spPr>
        <p:txBody>
          <a:bodyPr lIns="8064000" tIns="576000" rIns="1080000" anchor="ctr" anchorCtr="0"/>
          <a:lstStyle>
            <a:lvl1pPr marL="0" indent="0" algn="l">
              <a:buFontTx/>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39" name="_SD_FLD_DocumentNumber">
            <a:extLst>
              <a:ext uri="{FF2B5EF4-FFF2-40B4-BE49-F238E27FC236}">
                <a16:creationId xmlns:a16="http://schemas.microsoft.com/office/drawing/2014/main" id="{6D4A75F9-9621-4F28-A6CF-B645F5EF9C9F}"/>
              </a:ext>
            </a:extLst>
          </p:cNvP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accent1"/>
              </a:solidFill>
              <a:ea typeface="ＭＳ Ｐゴシック" charset="-128"/>
              <a:cs typeface="Arial" charset="0"/>
            </a:endParaRPr>
          </a:p>
        </p:txBody>
      </p:sp>
      <p:sp>
        <p:nvSpPr>
          <p:cNvPr id="16" name="SD_FLD_Draft" hidden="1">
            <a:extLst>
              <a:ext uri="{FF2B5EF4-FFF2-40B4-BE49-F238E27FC236}">
                <a16:creationId xmlns:a16="http://schemas.microsoft.com/office/drawing/2014/main" id="{BD7D6A25-4428-4539-B039-5FC4AADC87C9}"/>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17" name="SD_FLD_Confidentiality">
            <a:extLst>
              <a:ext uri="{FF2B5EF4-FFF2-40B4-BE49-F238E27FC236}">
                <a16:creationId xmlns:a16="http://schemas.microsoft.com/office/drawing/2014/main" id="{31AB39E5-0741-4771-B91F-E17E5133945B}"/>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
        <p:nvSpPr>
          <p:cNvPr id="63" name="Top white Text Placeholder 62">
            <a:extLst>
              <a:ext uri="{FF2B5EF4-FFF2-40B4-BE49-F238E27FC236}">
                <a16:creationId xmlns:a16="http://schemas.microsoft.com/office/drawing/2014/main" id="{86FA6806-F06F-4815-9C58-9A21745653C3}"/>
              </a:ext>
            </a:extLst>
          </p:cNvPr>
          <p:cNvSpPr>
            <a:spLocks noGrp="1"/>
          </p:cNvSpPr>
          <p:nvPr>
            <p:ph type="body" sz="quarter" idx="43" hasCustomPrompt="1"/>
          </p:nvPr>
        </p:nvSpPr>
        <p:spPr>
          <a:xfrm>
            <a:off x="539750" y="-1"/>
            <a:ext cx="6407150" cy="3429001"/>
          </a:xfrm>
          <a:solidFill>
            <a:schemeClr val="bg1"/>
          </a:solidFill>
        </p:spPr>
        <p:txBody>
          <a:bodyPr/>
          <a:lstStyle>
            <a:lvl1pPr>
              <a:defRPr sz="100">
                <a:noFill/>
              </a:defRPr>
            </a:lvl1pPr>
            <a:lvl2pPr>
              <a:defRPr sz="100"/>
            </a:lvl2pPr>
            <a:lvl3pPr>
              <a:defRPr sz="100"/>
            </a:lvl3pPr>
            <a:lvl4pPr>
              <a:defRPr sz="100"/>
            </a:lvl4pPr>
            <a:lvl5pPr>
              <a:defRPr sz="100"/>
            </a:lvl5pPr>
          </a:lstStyle>
          <a:p>
            <a:pPr lvl="0"/>
            <a:r>
              <a:rPr lang="en-GB"/>
              <a:t>.</a:t>
            </a:r>
            <a:endParaRPr lang="en-GB" dirty="0"/>
          </a:p>
        </p:txBody>
      </p:sp>
      <p:sp>
        <p:nvSpPr>
          <p:cNvPr id="65" name="Top blue Text Placeholder 64">
            <a:extLst>
              <a:ext uri="{FF2B5EF4-FFF2-40B4-BE49-F238E27FC236}">
                <a16:creationId xmlns:a16="http://schemas.microsoft.com/office/drawing/2014/main" id="{44396705-2401-41FF-AC70-D31092879887}"/>
              </a:ext>
            </a:extLst>
          </p:cNvPr>
          <p:cNvSpPr>
            <a:spLocks noGrp="1"/>
          </p:cNvSpPr>
          <p:nvPr>
            <p:ph type="body" sz="quarter" idx="44" hasCustomPrompt="1"/>
          </p:nvPr>
        </p:nvSpPr>
        <p:spPr>
          <a:xfrm>
            <a:off x="540000" y="3390298"/>
            <a:ext cx="6408000" cy="1234800"/>
          </a:xfrm>
          <a:solidFill>
            <a:schemeClr val="tx2"/>
          </a:solidFill>
          <a:ln>
            <a:noFill/>
          </a:ln>
        </p:spPr>
        <p:txBody>
          <a:bodyPr/>
          <a:lstStyle>
            <a:lvl1pPr>
              <a:defRPr sz="100">
                <a:noFill/>
              </a:defRPr>
            </a:lvl1pPr>
            <a:lvl2pPr>
              <a:defRPr sz="100"/>
            </a:lvl2pPr>
            <a:lvl3pPr>
              <a:defRPr sz="100"/>
            </a:lvl3pPr>
            <a:lvl4pPr>
              <a:defRPr sz="100"/>
            </a:lvl4pPr>
            <a:lvl5pPr>
              <a:defRPr sz="100"/>
            </a:lvl5pPr>
          </a:lstStyle>
          <a:p>
            <a:pPr lvl="0"/>
            <a:r>
              <a:rPr lang="en-GB"/>
              <a:t>.</a:t>
            </a:r>
            <a:endParaRPr lang="en-GB" dirty="0"/>
          </a:p>
        </p:txBody>
      </p:sp>
      <p:sp>
        <p:nvSpPr>
          <p:cNvPr id="26" name="Title 1">
            <a:extLst>
              <a:ext uri="{FF2B5EF4-FFF2-40B4-BE49-F238E27FC236}">
                <a16:creationId xmlns:a16="http://schemas.microsoft.com/office/drawing/2014/main" id="{18E2B2C2-0C1A-4F16-AB97-87EF9E7EAEEA}"/>
              </a:ext>
            </a:extLst>
          </p:cNvPr>
          <p:cNvSpPr>
            <a:spLocks noGrp="1"/>
          </p:cNvSpPr>
          <p:nvPr>
            <p:ph type="ctrTitle" hasCustomPrompt="1"/>
          </p:nvPr>
        </p:nvSpPr>
        <p:spPr>
          <a:xfrm>
            <a:off x="1080000" y="1592796"/>
            <a:ext cx="5320800" cy="1436524"/>
          </a:xfrm>
        </p:spPr>
        <p:txBody>
          <a:bodyPr anchor="t" anchorCtr="0">
            <a:noAutofit/>
          </a:bodyPr>
          <a:lstStyle>
            <a:lvl1pPr>
              <a:lnSpc>
                <a:spcPct val="83000"/>
              </a:lnSpc>
              <a:defRPr sz="3600">
                <a:solidFill>
                  <a:schemeClr val="accent1"/>
                </a:solidFill>
              </a:defRPr>
            </a:lvl1pPr>
          </a:lstStyle>
          <a:p>
            <a:r>
              <a:rPr lang="en-GB"/>
              <a:t>Click to add title</a:t>
            </a:r>
            <a:endParaRPr lang="en-GB" dirty="0"/>
          </a:p>
        </p:txBody>
      </p:sp>
      <p:sp>
        <p:nvSpPr>
          <p:cNvPr id="30" name="Subtitle 2">
            <a:extLst>
              <a:ext uri="{FF2B5EF4-FFF2-40B4-BE49-F238E27FC236}">
                <a16:creationId xmlns:a16="http://schemas.microsoft.com/office/drawing/2014/main" id="{55756018-EA5B-4F5B-8ECA-D5A1005CDF47}"/>
              </a:ext>
            </a:extLst>
          </p:cNvPr>
          <p:cNvSpPr>
            <a:spLocks noGrp="1"/>
          </p:cNvSpPr>
          <p:nvPr>
            <p:ph type="subTitle" idx="1" hasCustomPrompt="1"/>
          </p:nvPr>
        </p:nvSpPr>
        <p:spPr>
          <a:xfrm>
            <a:off x="1076398" y="3661200"/>
            <a:ext cx="5342402" cy="316800"/>
          </a:xfrm>
        </p:spPr>
        <p:txBody>
          <a:bodyPr>
            <a:noAutofit/>
          </a:bodyPr>
          <a:lstStyle>
            <a:lvl1pPr marL="0" indent="0" algn="l" defTabSz="914400" rtl="0" eaLnBrk="1" latinLnBrk="0" hangingPunct="1">
              <a:lnSpc>
                <a:spcPct val="83000"/>
              </a:lnSpc>
              <a:spcBef>
                <a:spcPts val="0"/>
              </a:spcBef>
              <a:buNone/>
              <a:defRPr lang="en-US" sz="2000" b="0" kern="1200" dirty="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31" name="Text Placeholder 3">
            <a:extLst>
              <a:ext uri="{FF2B5EF4-FFF2-40B4-BE49-F238E27FC236}">
                <a16:creationId xmlns:a16="http://schemas.microsoft.com/office/drawing/2014/main" id="{795036F0-513C-4690-81A2-F2137A557DCE}"/>
              </a:ext>
            </a:extLst>
          </p:cNvPr>
          <p:cNvSpPr>
            <a:spLocks noGrp="1"/>
          </p:cNvSpPr>
          <p:nvPr>
            <p:ph type="body" sz="quarter" idx="24" hasCustomPrompt="1"/>
          </p:nvPr>
        </p:nvSpPr>
        <p:spPr>
          <a:xfrm>
            <a:off x="1080000" y="3114000"/>
            <a:ext cx="5320800" cy="259200"/>
          </a:xfrm>
        </p:spPr>
        <p:txBody>
          <a:bodyPr anchor="t" anchorCtr="0">
            <a:normAutofit/>
          </a:bodyPr>
          <a:lstStyle>
            <a:lvl1pPr marL="0" indent="0">
              <a:lnSpc>
                <a:spcPct val="100000"/>
              </a:lnSpc>
              <a:spcBef>
                <a:spcPts val="0"/>
              </a:spcBef>
              <a:buNone/>
              <a:tabLst/>
              <a:defRPr sz="1400" b="0">
                <a:solidFill>
                  <a:schemeClr val="tx2"/>
                </a:solidFill>
              </a:defRPr>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dirty="0"/>
              <a:t>Insert date DD Month Year</a:t>
            </a:r>
            <a:endParaRPr lang="en-US" dirty="0"/>
          </a:p>
        </p:txBody>
      </p:sp>
      <p:sp>
        <p:nvSpPr>
          <p:cNvPr id="18" name="Text Placeholder 5">
            <a:extLst>
              <a:ext uri="{FF2B5EF4-FFF2-40B4-BE49-F238E27FC236}">
                <a16:creationId xmlns:a16="http://schemas.microsoft.com/office/drawing/2014/main" id="{6E7010F2-E87C-4A37-82E8-9658961C6357}"/>
              </a:ext>
            </a:extLst>
          </p:cNvPr>
          <p:cNvSpPr>
            <a:spLocks noGrp="1"/>
          </p:cNvSpPr>
          <p:nvPr>
            <p:ph type="body" sz="quarter" idx="20" hasCustomPrompt="1"/>
          </p:nvPr>
        </p:nvSpPr>
        <p:spPr>
          <a:xfrm>
            <a:off x="1080001" y="4021200"/>
            <a:ext cx="5320800" cy="396000"/>
          </a:xfrm>
        </p:spPr>
        <p:txBody>
          <a:bodyPr/>
          <a:lstStyle>
            <a:lvl1pPr marL="0" indent="0" algn="l">
              <a:lnSpc>
                <a:spcPct val="83000"/>
              </a:lnSpc>
              <a:spcBef>
                <a:spcPts val="0"/>
              </a:spcBef>
              <a:buNone/>
              <a:defRPr sz="1400">
                <a:solidFill>
                  <a:schemeClr val="bg1"/>
                </a:solidFill>
              </a:defRPr>
            </a:lvl1pPr>
            <a:lvl2pPr marL="0" indent="0">
              <a:buNone/>
              <a:defRPr sz="1200"/>
            </a:lvl2pPr>
            <a:lvl3pPr marL="0" indent="0">
              <a:buNone/>
              <a:defRPr sz="1200"/>
            </a:lvl3pPr>
            <a:lvl4pPr marL="0" indent="0">
              <a:buNone/>
              <a:defRPr sz="1200"/>
            </a:lvl4pPr>
            <a:lvl5pPr marL="0" indent="0">
              <a:buNone/>
              <a:defRPr sz="1200"/>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t>Click to add name, title etc..</a:t>
            </a:r>
          </a:p>
          <a:p>
            <a:pPr lvl="0"/>
            <a:endParaRPr lang="en-GB" dirty="0"/>
          </a:p>
        </p:txBody>
      </p:sp>
      <p:sp>
        <p:nvSpPr>
          <p:cNvPr id="67" name="Logo Text Placeholder 66">
            <a:extLst>
              <a:ext uri="{FF2B5EF4-FFF2-40B4-BE49-F238E27FC236}">
                <a16:creationId xmlns:a16="http://schemas.microsoft.com/office/drawing/2014/main" id="{8F2A53FB-F4DD-4718-B83E-681A97D8089C}"/>
              </a:ext>
            </a:extLst>
          </p:cNvPr>
          <p:cNvSpPr>
            <a:spLocks noGrp="1"/>
          </p:cNvSpPr>
          <p:nvPr>
            <p:ph type="body" sz="quarter" idx="45" hasCustomPrompt="1"/>
          </p:nvPr>
        </p:nvSpPr>
        <p:spPr>
          <a:xfrm>
            <a:off x="1080000" y="540000"/>
            <a:ext cx="1702800" cy="727200"/>
          </a:xfrm>
          <a:blipFill>
            <a:blip>
              <a:extLst>
                <a:ext uri="{96DAC541-7B7A-43D3-8B79-37D633B846F1}">
                  <asvg:svgBlip xmlns:asvg="http://schemas.microsoft.com/office/drawing/2016/SVG/main" r:embed="rId3"/>
                </a:ext>
              </a:extLst>
            </a:blip>
            <a:stretch>
              <a:fillRect/>
            </a:stretch>
          </a:blipFill>
        </p:spPr>
        <p:txBody>
          <a:bodyPr/>
          <a:lstStyle>
            <a:lvl1pPr>
              <a:defRPr sz="100">
                <a:noFill/>
              </a:defRPr>
            </a:lvl1pPr>
            <a:lvl2pPr>
              <a:defRPr sz="100"/>
            </a:lvl2pPr>
            <a:lvl3pPr>
              <a:defRPr sz="100"/>
            </a:lvl3pPr>
            <a:lvl4pPr>
              <a:defRPr sz="100"/>
            </a:lvl4pPr>
            <a:lvl5pPr>
              <a:defRPr sz="100"/>
            </a:lvl5pPr>
          </a:lstStyle>
          <a:p>
            <a:pPr lvl="0"/>
            <a:r>
              <a:rPr lang="en-GB"/>
              <a:t>.</a:t>
            </a:r>
            <a:endParaRPr lang="en-GB" dirty="0"/>
          </a:p>
        </p:txBody>
      </p:sp>
      <p:sp>
        <p:nvSpPr>
          <p:cNvPr id="69" name="Tagline Text Placeholder 68">
            <a:extLst>
              <a:ext uri="{FF2B5EF4-FFF2-40B4-BE49-F238E27FC236}">
                <a16:creationId xmlns:a16="http://schemas.microsoft.com/office/drawing/2014/main" id="{B2E61313-541F-4AA3-BFA3-10A9209FA814}"/>
              </a:ext>
            </a:extLst>
          </p:cNvPr>
          <p:cNvSpPr>
            <a:spLocks noGrp="1"/>
          </p:cNvSpPr>
          <p:nvPr>
            <p:ph type="body" sz="quarter" idx="46" hasCustomPrompt="1"/>
          </p:nvPr>
        </p:nvSpPr>
        <p:spPr>
          <a:xfrm>
            <a:off x="4716000" y="540000"/>
            <a:ext cx="1702800" cy="111600"/>
          </a:xfrm>
          <a:blipFill>
            <a:blip>
              <a:extLst>
                <a:ext uri="{96DAC541-7B7A-43D3-8B79-37D633B846F1}">
                  <asvg:svgBlip xmlns:asvg="http://schemas.microsoft.com/office/drawing/2016/SVG/main" r:embed="rId4"/>
                </a:ext>
              </a:extLst>
            </a:blip>
            <a:stretch>
              <a:fillRect/>
            </a:stretch>
          </a:blipFill>
        </p:spPr>
        <p:txBody>
          <a:bodyPr/>
          <a:lstStyle>
            <a:lvl1pPr>
              <a:defRPr sz="100">
                <a:noFill/>
              </a:defRPr>
            </a:lvl1pPr>
            <a:lvl2pPr>
              <a:defRPr sz="100"/>
            </a:lvl2pPr>
            <a:lvl3pPr>
              <a:defRPr sz="100"/>
            </a:lvl3pPr>
            <a:lvl4pPr>
              <a:defRPr sz="100"/>
            </a:lvl4pPr>
            <a:lvl5pPr>
              <a:defRPr sz="100"/>
            </a:lvl5pPr>
          </a:lstStyle>
          <a:p>
            <a:pPr lvl="0"/>
            <a:r>
              <a:rPr lang="en-GB"/>
              <a:t>.</a:t>
            </a:r>
            <a:endParaRPr lang="en-GB" dirty="0"/>
          </a:p>
        </p:txBody>
      </p:sp>
      <p:sp>
        <p:nvSpPr>
          <p:cNvPr id="41" name="Date Placeholder 12" hidden="1">
            <a:extLst>
              <a:ext uri="{FF2B5EF4-FFF2-40B4-BE49-F238E27FC236}">
                <a16:creationId xmlns:a16="http://schemas.microsoft.com/office/drawing/2014/main" id="{F8C7B2A1-0C6D-4367-B22A-DB1D1248E7E8}"/>
              </a:ext>
            </a:extLst>
          </p:cNvPr>
          <p:cNvSpPr>
            <a:spLocks noGrp="1"/>
          </p:cNvSpPr>
          <p:nvPr>
            <p:ph type="dt" sz="half" idx="19"/>
          </p:nvPr>
        </p:nvSpPr>
        <p:spPr>
          <a:xfrm>
            <a:off x="0" y="6858000"/>
            <a:ext cx="0" cy="0"/>
          </a:xfrm>
        </p:spPr>
        <p:txBody>
          <a:bodyPr/>
          <a:lstStyle>
            <a:lvl1pPr>
              <a:defRPr>
                <a:solidFill>
                  <a:schemeClr val="bg1"/>
                </a:solidFill>
              </a:defRPr>
            </a:lvl1pPr>
          </a:lstStyle>
          <a:p>
            <a:endParaRPr lang="en-GB" dirty="0"/>
          </a:p>
        </p:txBody>
      </p:sp>
      <p:sp>
        <p:nvSpPr>
          <p:cNvPr id="42" name="Footer Placeholder 23" hidden="1">
            <a:extLst>
              <a:ext uri="{FF2B5EF4-FFF2-40B4-BE49-F238E27FC236}">
                <a16:creationId xmlns:a16="http://schemas.microsoft.com/office/drawing/2014/main" id="{70E9D16D-FE2F-4908-ABD5-BB45ECB4099A}"/>
              </a:ext>
            </a:extLst>
          </p:cNvPr>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43" name="Slide Number Placeholder 24" hidden="1">
            <a:extLst>
              <a:ext uri="{FF2B5EF4-FFF2-40B4-BE49-F238E27FC236}">
                <a16:creationId xmlns:a16="http://schemas.microsoft.com/office/drawing/2014/main" id="{393087B7-ABFA-4120-819F-40E9D4ED1169}"/>
              </a:ext>
            </a:extLst>
          </p:cNvPr>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Tree>
    <p:extLst>
      <p:ext uri="{BB962C8B-B14F-4D97-AF65-F5344CB8AC3E}">
        <p14:creationId xmlns:p14="http://schemas.microsoft.com/office/powerpoint/2010/main" val="1471169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ver service">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11EE7B84-21D7-4D19-B8C2-98FB782C5002}"/>
              </a:ext>
            </a:extLst>
          </p:cNvPr>
          <p:cNvSpPr/>
          <p:nvPr userDrawn="1"/>
        </p:nvSpPr>
        <p:spPr>
          <a:xfrm>
            <a:off x="10892788" y="3428991"/>
            <a:ext cx="1299210" cy="343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8" name="Rectangle 27">
            <a:extLst>
              <a:ext uri="{FF2B5EF4-FFF2-40B4-BE49-F238E27FC236}">
                <a16:creationId xmlns:a16="http://schemas.microsoft.com/office/drawing/2014/main" id="{5C9E16D1-DD8A-448B-8C91-3F9644937B8A}"/>
              </a:ext>
            </a:extLst>
          </p:cNvPr>
          <p:cNvSpPr/>
          <p:nvPr userDrawn="1"/>
        </p:nvSpPr>
        <p:spPr>
          <a:xfrm>
            <a:off x="10892788" y="0"/>
            <a:ext cx="1299210" cy="34289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pic>
        <p:nvPicPr>
          <p:cNvPr id="27" name="Graphic 26">
            <a:extLst>
              <a:ext uri="{FF2B5EF4-FFF2-40B4-BE49-F238E27FC236}">
                <a16:creationId xmlns:a16="http://schemas.microsoft.com/office/drawing/2014/main" id="{45691DC5-BC42-4673-ABEB-824D2A1A48A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72347" t="1675" r="7579" b="42703"/>
          <a:stretch/>
        </p:blipFill>
        <p:spPr>
          <a:xfrm>
            <a:off x="10892789" y="0"/>
            <a:ext cx="1299210" cy="3428993"/>
          </a:xfrm>
          <a:prstGeom prst="rect">
            <a:avLst/>
          </a:prstGeom>
        </p:spPr>
      </p:pic>
      <p:sp>
        <p:nvSpPr>
          <p:cNvPr id="32" name="Picture Placeholder 31">
            <a:extLst>
              <a:ext uri="{FF2B5EF4-FFF2-40B4-BE49-F238E27FC236}">
                <a16:creationId xmlns:a16="http://schemas.microsoft.com/office/drawing/2014/main" id="{353A26F8-896D-4566-BE5C-C8CD2E8BB8E2}"/>
              </a:ext>
            </a:extLst>
          </p:cNvPr>
          <p:cNvSpPr>
            <a:spLocks noGrp="1"/>
          </p:cNvSpPr>
          <p:nvPr>
            <p:ph type="pic" sz="quarter" idx="19" hasCustomPrompt="1"/>
          </p:nvPr>
        </p:nvSpPr>
        <p:spPr>
          <a:xfrm>
            <a:off x="0" y="3428993"/>
            <a:ext cx="10892788" cy="3429007"/>
          </a:xfrm>
          <a:prstGeom prst="rect">
            <a:avLst/>
          </a:prstGeom>
          <a:blipFill>
            <a:blip r:embed="rId3"/>
            <a:stretch>
              <a:fillRect/>
            </a:stretch>
          </a:blipFill>
        </p:spPr>
        <p:txBody>
          <a:bodyPr wrap="square" lIns="3348000" rIns="3060000">
            <a:noAutofit/>
          </a:bodyPr>
          <a:lstStyle>
            <a:lvl1pPr marL="0" indent="0" algn="l">
              <a:buFontTx/>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2" name="Title 1"/>
          <p:cNvSpPr>
            <a:spLocks noGrp="1"/>
          </p:cNvSpPr>
          <p:nvPr>
            <p:ph type="ctrTitle" hasCustomPrompt="1"/>
          </p:nvPr>
        </p:nvSpPr>
        <p:spPr>
          <a:xfrm>
            <a:off x="539750" y="1591200"/>
            <a:ext cx="6586538" cy="977407"/>
          </a:xfrm>
        </p:spPr>
        <p:txBody>
          <a:bodyPr anchor="t" anchorCtr="0">
            <a:noAutofit/>
          </a:bodyPr>
          <a:lstStyle>
            <a:lvl1pPr>
              <a:lnSpc>
                <a:spcPct val="83000"/>
              </a:lnSpc>
              <a:defRPr sz="3600">
                <a:solidFill>
                  <a:schemeClr val="accent1"/>
                </a:solidFill>
              </a:defRPr>
            </a:lvl1pPr>
          </a:lstStyle>
          <a:p>
            <a:r>
              <a:rPr lang="en-GB"/>
              <a:t>Click to add title</a:t>
            </a:r>
            <a:endParaRPr lang="en-GB" dirty="0"/>
          </a:p>
        </p:txBody>
      </p:sp>
      <p:sp>
        <p:nvSpPr>
          <p:cNvPr id="31" name="Subtitle 2"/>
          <p:cNvSpPr>
            <a:spLocks noGrp="1"/>
          </p:cNvSpPr>
          <p:nvPr>
            <p:ph type="subTitle" idx="1" hasCustomPrompt="1"/>
          </p:nvPr>
        </p:nvSpPr>
        <p:spPr>
          <a:xfrm>
            <a:off x="539750" y="2620800"/>
            <a:ext cx="6586538" cy="316800"/>
          </a:xfrm>
        </p:spPr>
        <p:txBody>
          <a:bodyPr>
            <a:noAutofit/>
          </a:bodyPr>
          <a:lstStyle>
            <a:lvl1pPr marL="0" indent="0" algn="l" defTabSz="914400" rtl="0" eaLnBrk="1" latinLnBrk="0" hangingPunct="1">
              <a:lnSpc>
                <a:spcPct val="83000"/>
              </a:lnSpc>
              <a:spcBef>
                <a:spcPts val="0"/>
              </a:spcBef>
              <a:buNone/>
              <a:defRPr lang="en-US" sz="2000" b="0" kern="1200" dirty="0">
                <a:solidFill>
                  <a:schemeClr val="accent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add subtitle</a:t>
            </a:r>
            <a:endParaRPr lang="en-GB" dirty="0"/>
          </a:p>
        </p:txBody>
      </p:sp>
      <p:sp>
        <p:nvSpPr>
          <p:cNvPr id="4" name="Text Placeholder 3">
            <a:extLst>
              <a:ext uri="{FF2B5EF4-FFF2-40B4-BE49-F238E27FC236}">
                <a16:creationId xmlns:a16="http://schemas.microsoft.com/office/drawing/2014/main" id="{2B2D590D-63DF-49A5-B495-2B2E9EA7D2AA}"/>
              </a:ext>
            </a:extLst>
          </p:cNvPr>
          <p:cNvSpPr>
            <a:spLocks noGrp="1"/>
          </p:cNvSpPr>
          <p:nvPr>
            <p:ph type="body" sz="quarter" idx="18" hasCustomPrompt="1"/>
          </p:nvPr>
        </p:nvSpPr>
        <p:spPr>
          <a:xfrm>
            <a:off x="539750" y="2980800"/>
            <a:ext cx="6586538" cy="396000"/>
          </a:xfrm>
        </p:spPr>
        <p:txBody>
          <a:bodyPr anchor="t" anchorCtr="0">
            <a:normAutofit/>
          </a:bodyPr>
          <a:lstStyle>
            <a:lvl1pPr marL="0" indent="0">
              <a:lnSpc>
                <a:spcPct val="83000"/>
              </a:lnSpc>
              <a:spcBef>
                <a:spcPts val="0"/>
              </a:spcBef>
              <a:buNone/>
              <a:tabLst/>
              <a:defRPr sz="1400" b="0">
                <a:solidFill>
                  <a:schemeClr val="accent1"/>
                </a:solidFill>
              </a:defRPr>
            </a:lvl1pPr>
            <a:lvl2pPr marL="0" indent="0">
              <a:lnSpc>
                <a:spcPct val="83000"/>
              </a:lnSpc>
              <a:spcBef>
                <a:spcPts val="0"/>
              </a:spcBef>
              <a:buNone/>
              <a:tabLst/>
              <a:defRPr sz="1400" b="0"/>
            </a:lvl2pPr>
            <a:lvl3pPr marL="0" indent="0">
              <a:lnSpc>
                <a:spcPct val="83000"/>
              </a:lnSpc>
              <a:spcBef>
                <a:spcPts val="0"/>
              </a:spcBef>
              <a:buNone/>
              <a:tabLst/>
              <a:defRPr sz="1400" b="0"/>
            </a:lvl3pPr>
            <a:lvl4pPr marL="0" indent="0">
              <a:lnSpc>
                <a:spcPct val="83000"/>
              </a:lnSpc>
              <a:spcBef>
                <a:spcPts val="0"/>
              </a:spcBef>
              <a:buNone/>
              <a:tabLst/>
              <a:defRPr sz="1400" b="0"/>
            </a:lvl4pPr>
            <a:lvl5pPr marL="0" indent="0">
              <a:lnSpc>
                <a:spcPct val="83000"/>
              </a:lnSpc>
              <a:spcBef>
                <a:spcPts val="0"/>
              </a:spcBef>
              <a:buNone/>
              <a:tabLst/>
              <a:defRPr sz="1400" b="0"/>
            </a:lvl5pPr>
          </a:lstStyle>
          <a:p>
            <a:pPr lvl="0"/>
            <a:r>
              <a:rPr lang="en-GB"/>
              <a:t>Click to add name, title etc..</a:t>
            </a:r>
            <a:endParaRPr lang="en-GB" dirty="0"/>
          </a:p>
        </p:txBody>
      </p:sp>
      <p:sp>
        <p:nvSpPr>
          <p:cNvPr id="13" name="Date Placeholder 12" hidden="1"/>
          <p:cNvSpPr>
            <a:spLocks noGrp="1"/>
          </p:cNvSpPr>
          <p:nvPr>
            <p:ph type="dt" sz="half" idx="15"/>
          </p:nvPr>
        </p:nvSpPr>
        <p:spPr>
          <a:xfrm>
            <a:off x="0" y="6858000"/>
            <a:ext cx="0" cy="0"/>
          </a:xfrm>
        </p:spPr>
        <p:txBody>
          <a:bodyPr/>
          <a:lstStyle>
            <a:lvl1pPr>
              <a:defRPr>
                <a:solidFill>
                  <a:schemeClr val="bg1"/>
                </a:solidFill>
              </a:defRPr>
            </a:lvl1pPr>
          </a:lstStyle>
          <a:p>
            <a:endParaRPr lang="en-GB" dirty="0"/>
          </a:p>
        </p:txBody>
      </p:sp>
      <p:sp>
        <p:nvSpPr>
          <p:cNvPr id="24" name="Footer Placeholder 23" hidden="1"/>
          <p:cNvSpPr>
            <a:spLocks noGrp="1"/>
          </p:cNvSpPr>
          <p:nvPr>
            <p:ph type="ftr" sz="quarter" idx="16"/>
          </p:nvPr>
        </p:nvSpPr>
        <p:spPr>
          <a:xfrm>
            <a:off x="0" y="6858000"/>
            <a:ext cx="0" cy="0"/>
          </a:xfrm>
        </p:spPr>
        <p:txBody>
          <a:bodyPr/>
          <a:lstStyle>
            <a:lvl1pPr>
              <a:defRPr sz="100">
                <a:noFill/>
              </a:defRPr>
            </a:lvl1pPr>
          </a:lstStyle>
          <a:p>
            <a:endParaRPr lang="en-GB" dirty="0">
              <a:noFill/>
            </a:endParaRPr>
          </a:p>
        </p:txBody>
      </p:sp>
      <p:sp>
        <p:nvSpPr>
          <p:cNvPr id="25" name="Slide Number Placeholder 24" hidden="1"/>
          <p:cNvSpPr>
            <a:spLocks noGrp="1"/>
          </p:cNvSpPr>
          <p:nvPr>
            <p:ph type="sldNum" sz="quarter" idx="17"/>
          </p:nvPr>
        </p:nvSpPr>
        <p:spPr>
          <a:xfrm>
            <a:off x="0" y="6858000"/>
            <a:ext cx="0" cy="0"/>
          </a:xfrm>
        </p:spPr>
        <p:txBody>
          <a:bodyPr/>
          <a:lstStyle>
            <a:lvl1pPr>
              <a:defRPr sz="100">
                <a:noFill/>
              </a:defRPr>
            </a:lvl1pPr>
          </a:lstStyle>
          <a:p>
            <a:fld id="{5BA07366-CB75-4AA8-9E5B-928B849F427C}" type="slidenum">
              <a:rPr lang="en-GB" smtClean="0"/>
              <a:pPr/>
              <a:t>‹#›</a:t>
            </a:fld>
            <a:endParaRPr lang="en-GB" sz="100" dirty="0"/>
          </a:p>
        </p:txBody>
      </p:sp>
      <p:sp>
        <p:nvSpPr>
          <p:cNvPr id="29" name="_SD_FLD_DocumentNumber"/>
          <p:cNvSpPr txBox="1">
            <a:spLocks noChangeArrowheads="1"/>
          </p:cNvSpPr>
          <p:nvPr userDrawn="1"/>
        </p:nvSpPr>
        <p:spPr bwMode="auto">
          <a:xfrm>
            <a:off x="540001" y="6440400"/>
            <a:ext cx="170155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l">
              <a:spcBef>
                <a:spcPts val="0"/>
              </a:spcBef>
            </a:pPr>
            <a:endParaRPr lang="en-GB" altLang="ja-JP" sz="700" dirty="0">
              <a:solidFill>
                <a:schemeClr val="accent1"/>
              </a:solidFill>
              <a:ea typeface="ＭＳ Ｐゴシック" charset="-128"/>
              <a:cs typeface="Arial" charset="0"/>
            </a:endParaRPr>
          </a:p>
        </p:txBody>
      </p:sp>
      <p:sp>
        <p:nvSpPr>
          <p:cNvPr id="46" name="SD_FLD_Confidentiality">
            <a:extLst>
              <a:ext uri="{FF2B5EF4-FFF2-40B4-BE49-F238E27FC236}">
                <a16:creationId xmlns:a16="http://schemas.microsoft.com/office/drawing/2014/main" id="{4E7786D1-21E1-42FD-A034-CC844823A79D}"/>
              </a:ext>
            </a:extLst>
          </p:cNvPr>
          <p:cNvSpPr/>
          <p:nvPr userDrawn="1"/>
        </p:nvSpPr>
        <p:spPr>
          <a:xfrm>
            <a:off x="7126289" y="3095995"/>
            <a:ext cx="3223962" cy="223661"/>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marL="0" algn="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
        <p:nvSpPr>
          <p:cNvPr id="37" name="SD_FLD_DocumentDate">
            <a:extLst>
              <a:ext uri="{FF2B5EF4-FFF2-40B4-BE49-F238E27FC236}">
                <a16:creationId xmlns:a16="http://schemas.microsoft.com/office/drawing/2014/main" id="{8708ADB9-3B0F-453F-A039-DB1191DA8B60}"/>
              </a:ext>
            </a:extLst>
          </p:cNvPr>
          <p:cNvSpPr txBox="1">
            <a:spLocks noChangeArrowheads="1"/>
          </p:cNvSpPr>
          <p:nvPr userDrawn="1"/>
        </p:nvSpPr>
        <p:spPr bwMode="auto">
          <a:xfrm>
            <a:off x="7126289" y="2983229"/>
            <a:ext cx="3223962" cy="1890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r">
              <a:lnSpc>
                <a:spcPct val="83000"/>
              </a:lnSpc>
              <a:spcBef>
                <a:spcPts val="0"/>
              </a:spcBef>
            </a:pPr>
            <a:r>
              <a:rPr lang="en-GB" altLang="ja-JP" sz="1400" cap="none" baseline="0">
                <a:solidFill>
                  <a:schemeClr val="accent1"/>
                </a:solidFill>
                <a:ea typeface="ＭＳ Ｐゴシック" charset="-128"/>
                <a:cs typeface="Arial" charset="0"/>
              </a:rPr>
              <a:t>16 April 2026</a:t>
            </a:r>
            <a:endParaRPr lang="en-GB" altLang="ja-JP" sz="1400" cap="none" baseline="0" dirty="0">
              <a:solidFill>
                <a:schemeClr val="accent1"/>
              </a:solidFill>
              <a:ea typeface="ＭＳ Ｐゴシック" charset="-128"/>
              <a:cs typeface="Arial" charset="0"/>
            </a:endParaRPr>
          </a:p>
        </p:txBody>
      </p:sp>
      <p:sp>
        <p:nvSpPr>
          <p:cNvPr id="39" name="SD_FLD_Draft" hidden="1">
            <a:extLst>
              <a:ext uri="{FF2B5EF4-FFF2-40B4-BE49-F238E27FC236}">
                <a16:creationId xmlns:a16="http://schemas.microsoft.com/office/drawing/2014/main" id="{2F1643DB-FB69-4D52-AC31-87438698FFD6}"/>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grpSp>
        <p:nvGrpSpPr>
          <p:cNvPr id="38" name="Logo">
            <a:extLst>
              <a:ext uri="{FF2B5EF4-FFF2-40B4-BE49-F238E27FC236}">
                <a16:creationId xmlns:a16="http://schemas.microsoft.com/office/drawing/2014/main" id="{196DDB45-CDCA-476F-809B-C62C84255763}"/>
              </a:ext>
            </a:extLst>
          </p:cNvPr>
          <p:cNvGrpSpPr>
            <a:grpSpLocks noChangeAspect="1"/>
          </p:cNvGrpSpPr>
          <p:nvPr userDrawn="1"/>
        </p:nvGrpSpPr>
        <p:grpSpPr>
          <a:xfrm>
            <a:off x="540000" y="540001"/>
            <a:ext cx="1702800" cy="727237"/>
            <a:chOff x="6380216" y="4059273"/>
            <a:chExt cx="2905863" cy="1241045"/>
          </a:xfrm>
        </p:grpSpPr>
        <p:sp>
          <p:nvSpPr>
            <p:cNvPr id="40" name="Freeform: Shape 39">
              <a:extLst>
                <a:ext uri="{FF2B5EF4-FFF2-40B4-BE49-F238E27FC236}">
                  <a16:creationId xmlns:a16="http://schemas.microsoft.com/office/drawing/2014/main" id="{99AE0E04-A811-402C-9CE3-BBE238EC2F38}"/>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41" name="Freeform: Shape 40">
              <a:extLst>
                <a:ext uri="{FF2B5EF4-FFF2-40B4-BE49-F238E27FC236}">
                  <a16:creationId xmlns:a16="http://schemas.microsoft.com/office/drawing/2014/main" id="{9380A0FC-DDF7-4C0C-ACFB-2F429FB7948A}"/>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42" name="Freeform: Shape 41">
              <a:extLst>
                <a:ext uri="{FF2B5EF4-FFF2-40B4-BE49-F238E27FC236}">
                  <a16:creationId xmlns:a16="http://schemas.microsoft.com/office/drawing/2014/main" id="{279E4B05-CB75-4B58-9E28-2FAA335E1493}"/>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43" name="Freeform: Shape 42">
              <a:extLst>
                <a:ext uri="{FF2B5EF4-FFF2-40B4-BE49-F238E27FC236}">
                  <a16:creationId xmlns:a16="http://schemas.microsoft.com/office/drawing/2014/main" id="{BED928C2-5DAA-462E-90D6-80E99E2F3A77}"/>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44" name="Freeform: Shape 43">
              <a:extLst>
                <a:ext uri="{FF2B5EF4-FFF2-40B4-BE49-F238E27FC236}">
                  <a16:creationId xmlns:a16="http://schemas.microsoft.com/office/drawing/2014/main" id="{5E08F6C9-1226-467B-81CC-D21D6869BD16}"/>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45" name="Freeform: Shape 44">
              <a:extLst>
                <a:ext uri="{FF2B5EF4-FFF2-40B4-BE49-F238E27FC236}">
                  <a16:creationId xmlns:a16="http://schemas.microsoft.com/office/drawing/2014/main" id="{9EBFF170-9966-4D97-BD59-699C843D4DB9}"/>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pic>
        <p:nvPicPr>
          <p:cNvPr id="47" name="TAGLINE 60Black">
            <a:extLst>
              <a:ext uri="{FF2B5EF4-FFF2-40B4-BE49-F238E27FC236}">
                <a16:creationId xmlns:a16="http://schemas.microsoft.com/office/drawing/2014/main" id="{1DDB6F67-2C8F-419C-A09A-62A18305D40F}"/>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46865" y="539750"/>
            <a:ext cx="1703386" cy="110689"/>
          </a:xfrm>
          <a:prstGeom prst="rect">
            <a:avLst/>
          </a:prstGeom>
        </p:spPr>
      </p:pic>
    </p:spTree>
    <p:extLst>
      <p:ext uri="{BB962C8B-B14F-4D97-AF65-F5344CB8AC3E}">
        <p14:creationId xmlns:p14="http://schemas.microsoft.com/office/powerpoint/2010/main" val="1459626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genda slide">
    <p:bg>
      <p:bgPr>
        <a:solidFill>
          <a:schemeClr val="accent1"/>
        </a:solidFill>
        <a:effectLst/>
      </p:bgPr>
    </p:bg>
    <p:spTree>
      <p:nvGrpSpPr>
        <p:cNvPr id="1" name=""/>
        <p:cNvGrpSpPr/>
        <p:nvPr/>
      </p:nvGrpSpPr>
      <p:grpSpPr>
        <a:xfrm>
          <a:off x="0" y="0"/>
          <a:ext cx="0" cy="0"/>
          <a:chOff x="0" y="0"/>
          <a:chExt cx="0" cy="0"/>
        </a:xfrm>
      </p:grpSpPr>
      <p:grpSp>
        <p:nvGrpSpPr>
          <p:cNvPr id="10" name="Logo">
            <a:extLst>
              <a:ext uri="{FF2B5EF4-FFF2-40B4-BE49-F238E27FC236}">
                <a16:creationId xmlns:a16="http://schemas.microsoft.com/office/drawing/2014/main" id="{695A7F22-D090-4AF8-A177-30D9606CFDBE}"/>
              </a:ext>
            </a:extLst>
          </p:cNvPr>
          <p:cNvGrpSpPr/>
          <p:nvPr userDrawn="1"/>
        </p:nvGrpSpPr>
        <p:grpSpPr>
          <a:xfrm>
            <a:off x="10893210" y="6350918"/>
            <a:ext cx="755843" cy="322808"/>
            <a:chOff x="6380216" y="4059273"/>
            <a:chExt cx="2905863" cy="1241045"/>
          </a:xfrm>
          <a:solidFill>
            <a:schemeClr val="bg1"/>
          </a:solidFill>
        </p:grpSpPr>
        <p:sp>
          <p:nvSpPr>
            <p:cNvPr id="11" name="Freeform: Shape 10">
              <a:extLst>
                <a:ext uri="{FF2B5EF4-FFF2-40B4-BE49-F238E27FC236}">
                  <a16:creationId xmlns:a16="http://schemas.microsoft.com/office/drawing/2014/main" id="{DC3685D1-9F07-4341-8451-6ACA3C76F377}"/>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grpFill/>
            <a:ln w="4731"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505DB9FB-B858-4B06-A61C-9DAA21B1D160}"/>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grpFill/>
            <a:ln w="4731"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86694A08-8823-4FD6-88C7-8415CF19C262}"/>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grpFill/>
            <a:ln w="473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20EAD51D-BC75-421A-AA39-A25C2993AF87}"/>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grpFill/>
            <a:ln w="4731"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6D0EDFBF-F6DC-4EE5-B961-FB8227BC86A9}"/>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grpFill/>
            <a:ln w="4731"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7D9D8410-AE1F-42D5-9F0C-1407AD71DD5C}"/>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grpFill/>
            <a:ln w="4731" cap="flat">
              <a:noFill/>
              <a:prstDash val="solid"/>
              <a:miter/>
            </a:ln>
          </p:spPr>
          <p:txBody>
            <a:bodyPr rtlCol="0" anchor="ctr"/>
            <a:lstStyle/>
            <a:p>
              <a:endParaRPr lang="en-GB" dirty="0"/>
            </a:p>
          </p:txBody>
        </p:sp>
      </p:grpSp>
      <p:sp>
        <p:nvSpPr>
          <p:cNvPr id="2" name="Title 1"/>
          <p:cNvSpPr>
            <a:spLocks noGrp="1"/>
          </p:cNvSpPr>
          <p:nvPr>
            <p:ph type="title" hasCustomPrompt="1"/>
          </p:nvPr>
        </p:nvSpPr>
        <p:spPr/>
        <p:txBody>
          <a:bodyPr/>
          <a:lstStyle>
            <a:lvl1pPr>
              <a:defRPr>
                <a:solidFill>
                  <a:schemeClr val="bg1"/>
                </a:solidFill>
              </a:defRPr>
            </a:lvl1pPr>
          </a:lstStyle>
          <a:p>
            <a:r>
              <a:rPr lang="en-GB"/>
              <a:t>Click to insert agenda title</a:t>
            </a:r>
            <a:endParaRPr lang="en-GB" dirty="0"/>
          </a:p>
        </p:txBody>
      </p:sp>
      <p:sp>
        <p:nvSpPr>
          <p:cNvPr id="7" name="Text Placeholder 6"/>
          <p:cNvSpPr>
            <a:spLocks noGrp="1"/>
          </p:cNvSpPr>
          <p:nvPr>
            <p:ph type="body" sz="quarter" idx="13" hasCustomPrompt="1"/>
          </p:nvPr>
        </p:nvSpPr>
        <p:spPr>
          <a:xfrm>
            <a:off x="539750" y="1730375"/>
            <a:ext cx="11110913" cy="4316413"/>
          </a:xfrm>
          <a:prstGeom prst="rect">
            <a:avLst/>
          </a:prstGeom>
        </p:spPr>
        <p:txBody>
          <a:bodyPr/>
          <a:lstStyle>
            <a:lvl1pPr marL="0" indent="0">
              <a:lnSpc>
                <a:spcPct val="107000"/>
              </a:lnSpc>
              <a:spcBef>
                <a:spcPts val="600"/>
              </a:spcBef>
              <a:buClr>
                <a:srgbClr val="333333"/>
              </a:buClr>
              <a:buFont typeface="Arial" panose="020B0604020202020204" pitchFamily="34" charset="0"/>
              <a:buChar char="​"/>
              <a:defRPr sz="2800" b="0">
                <a:solidFill>
                  <a:schemeClr val="bg1"/>
                </a:solidFill>
              </a:defRPr>
            </a:lvl1pPr>
            <a:lvl2pPr marL="180000" indent="-180000">
              <a:spcBef>
                <a:spcPts val="0"/>
              </a:spcBef>
              <a:buFont typeface="Arial" panose="020B0604020202020204" pitchFamily="34" charset="0"/>
              <a:buChar char="•"/>
              <a:defRPr sz="2000">
                <a:solidFill>
                  <a:schemeClr val="bg1"/>
                </a:solidFill>
              </a:defRPr>
            </a:lvl2pPr>
            <a:lvl3pPr marL="360000">
              <a:spcBef>
                <a:spcPts val="600"/>
              </a:spcBef>
              <a:defRPr>
                <a:solidFill>
                  <a:schemeClr val="bg1"/>
                </a:solidFill>
              </a:defRPr>
            </a:lvl3pPr>
          </a:lstStyle>
          <a:p>
            <a:pPr lvl="0"/>
            <a:r>
              <a:rPr lang="en-GB"/>
              <a:t>Click to add agenda topic, use DNV colour to highlight topic</a:t>
            </a:r>
          </a:p>
          <a:p>
            <a:pPr lvl="1"/>
            <a:r>
              <a:rPr lang="en-GB"/>
              <a:t>Second level</a:t>
            </a:r>
          </a:p>
          <a:p>
            <a:pPr lvl="2"/>
            <a:r>
              <a:rPr lang="en-GB"/>
              <a:t>Third level</a:t>
            </a:r>
            <a:endParaRPr lang="en-GB" dirty="0"/>
          </a:p>
        </p:txBody>
      </p:sp>
      <p:sp>
        <p:nvSpPr>
          <p:cNvPr id="6" name="Date Placeholder 5">
            <a:extLst>
              <a:ext uri="{FF2B5EF4-FFF2-40B4-BE49-F238E27FC236}">
                <a16:creationId xmlns:a16="http://schemas.microsoft.com/office/drawing/2014/main" id="{9CC51AD2-C7F6-4AF5-83C7-C3346E7B2B96}"/>
              </a:ext>
            </a:extLst>
          </p:cNvPr>
          <p:cNvSpPr>
            <a:spLocks noGrp="1"/>
          </p:cNvSpPr>
          <p:nvPr>
            <p:ph type="dt" sz="half" idx="14"/>
          </p:nvPr>
        </p:nvSpPr>
        <p:spPr/>
        <p:txBody>
          <a:bodyPr/>
          <a:lstStyle/>
          <a:p>
            <a:endParaRPr lang="en-GB" dirty="0"/>
          </a:p>
        </p:txBody>
      </p:sp>
      <p:sp>
        <p:nvSpPr>
          <p:cNvPr id="8" name="Footer Placeholder 7">
            <a:extLst>
              <a:ext uri="{FF2B5EF4-FFF2-40B4-BE49-F238E27FC236}">
                <a16:creationId xmlns:a16="http://schemas.microsoft.com/office/drawing/2014/main" id="{A26645AE-FC10-4F79-953E-599B36B67B3F}"/>
              </a:ext>
            </a:extLst>
          </p:cNvPr>
          <p:cNvSpPr>
            <a:spLocks noGrp="1"/>
          </p:cNvSpPr>
          <p:nvPr>
            <p:ph type="ftr" sz="quarter" idx="15"/>
          </p:nvPr>
        </p:nvSpPr>
        <p:spPr/>
        <p:txBody>
          <a:bodyPr/>
          <a:lstStyle>
            <a:lvl1pPr>
              <a:defRPr>
                <a:solidFill>
                  <a:schemeClr val="bg1"/>
                </a:solidFill>
              </a:defRPr>
            </a:lvl1pPr>
          </a:lstStyle>
          <a:p>
            <a:endParaRPr lang="en-GB" dirty="0">
              <a:solidFill>
                <a:schemeClr val="bg1"/>
              </a:solidFill>
            </a:endParaRPr>
          </a:p>
        </p:txBody>
      </p:sp>
      <p:sp>
        <p:nvSpPr>
          <p:cNvPr id="9" name="Slide Number Placeholder 8">
            <a:extLst>
              <a:ext uri="{FF2B5EF4-FFF2-40B4-BE49-F238E27FC236}">
                <a16:creationId xmlns:a16="http://schemas.microsoft.com/office/drawing/2014/main" id="{17170CD4-9BE0-473A-A859-807C538E799F}"/>
              </a:ext>
            </a:extLst>
          </p:cNvPr>
          <p:cNvSpPr>
            <a:spLocks noGrp="1"/>
          </p:cNvSpPr>
          <p:nvPr>
            <p:ph type="sldNum" sz="quarter" idx="16"/>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17" name="_SD_FLD_Copyright">
            <a:extLst>
              <a:ext uri="{FF2B5EF4-FFF2-40B4-BE49-F238E27FC236}">
                <a16:creationId xmlns:a16="http://schemas.microsoft.com/office/drawing/2014/main" id="{91DD9A75-AAB0-4D34-9DD6-745202F2B6EC}"/>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8" name="SD_FLD_DocumentDate">
            <a:extLst>
              <a:ext uri="{FF2B5EF4-FFF2-40B4-BE49-F238E27FC236}">
                <a16:creationId xmlns:a16="http://schemas.microsoft.com/office/drawing/2014/main" id="{1BACBB39-DAB4-4191-818A-2C30244CF39A}"/>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2" name="SD_FLD_Draft" hidden="1">
            <a:extLst>
              <a:ext uri="{FF2B5EF4-FFF2-40B4-BE49-F238E27FC236}">
                <a16:creationId xmlns:a16="http://schemas.microsoft.com/office/drawing/2014/main" id="{92C90B5D-5FAE-415E-B4B3-FF93FD8C92BE}"/>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0" name="SD_FLD_Confidentiality">
            <a:extLst>
              <a:ext uri="{FF2B5EF4-FFF2-40B4-BE49-F238E27FC236}">
                <a16:creationId xmlns:a16="http://schemas.microsoft.com/office/drawing/2014/main" id="{3DEC7C90-257A-486B-BBAD-EACD348C6498}"/>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677404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hapter slide">
    <p:spTree>
      <p:nvGrpSpPr>
        <p:cNvPr id="1" name=""/>
        <p:cNvGrpSpPr/>
        <p:nvPr/>
      </p:nvGrpSpPr>
      <p:grpSpPr>
        <a:xfrm>
          <a:off x="0" y="0"/>
          <a:ext cx="0" cy="0"/>
          <a:chOff x="0" y="0"/>
          <a:chExt cx="0" cy="0"/>
        </a:xfrm>
      </p:grpSpPr>
      <p:sp>
        <p:nvSpPr>
          <p:cNvPr id="7" name="Rectangle 6"/>
          <p:cNvSpPr/>
          <p:nvPr userDrawn="1"/>
        </p:nvSpPr>
        <p:spPr bwMode="white">
          <a:xfrm>
            <a:off x="1" y="-1"/>
            <a:ext cx="12191999"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540000" y="1536806"/>
            <a:ext cx="10170863" cy="3784387"/>
          </a:xfrm>
        </p:spPr>
        <p:txBody>
          <a:bodyPr anchor="ctr" anchorCtr="0">
            <a:noAutofit/>
          </a:bodyPr>
          <a:lstStyle>
            <a:lvl1pPr algn="l">
              <a:defRPr sz="6000" b="0" cap="none" baseline="0">
                <a:solidFill>
                  <a:schemeClr val="accent5"/>
                </a:solidFill>
              </a:defRPr>
            </a:lvl1pPr>
          </a:lstStyle>
          <a:p>
            <a:r>
              <a:rPr lang="en-GB"/>
              <a:t>Click to add title</a:t>
            </a:r>
            <a:endParaRPr lang="en-GB" dirty="0"/>
          </a:p>
        </p:txBody>
      </p:sp>
      <p:grpSp>
        <p:nvGrpSpPr>
          <p:cNvPr id="14" name="Logo">
            <a:extLst>
              <a:ext uri="{FF2B5EF4-FFF2-40B4-BE49-F238E27FC236}">
                <a16:creationId xmlns:a16="http://schemas.microsoft.com/office/drawing/2014/main" id="{FFD8B2ED-D29A-4DD2-802B-39A737104C76}"/>
              </a:ext>
            </a:extLst>
          </p:cNvPr>
          <p:cNvGrpSpPr/>
          <p:nvPr userDrawn="1"/>
        </p:nvGrpSpPr>
        <p:grpSpPr bwMode="black">
          <a:xfrm>
            <a:off x="10893210" y="6350918"/>
            <a:ext cx="755843" cy="322808"/>
            <a:chOff x="6380216" y="4059273"/>
            <a:chExt cx="2905863" cy="1241045"/>
          </a:xfrm>
          <a:solidFill>
            <a:schemeClr val="bg1"/>
          </a:solidFill>
        </p:grpSpPr>
        <p:sp>
          <p:nvSpPr>
            <p:cNvPr id="15" name="Freeform: Shape 14">
              <a:extLst>
                <a:ext uri="{FF2B5EF4-FFF2-40B4-BE49-F238E27FC236}">
                  <a16:creationId xmlns:a16="http://schemas.microsoft.com/office/drawing/2014/main" id="{CDE34447-D162-4F7B-935A-955BE9F11910}"/>
                </a:ext>
              </a:extLst>
            </p:cNvPr>
            <p:cNvSpPr/>
            <p:nvPr/>
          </p:nvSpPr>
          <p:spPr bwMode="black">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grpFill/>
            <a:ln w="4731"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FCC62DE1-D960-4214-AF24-6FCCF8E1E2CB}"/>
                </a:ext>
              </a:extLst>
            </p:cNvPr>
            <p:cNvSpPr/>
            <p:nvPr/>
          </p:nvSpPr>
          <p:spPr bwMode="black">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grpFill/>
            <a:ln w="4731"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FDA82B21-5583-4BEB-BD57-5F9CEB1A8934}"/>
                </a:ext>
              </a:extLst>
            </p:cNvPr>
            <p:cNvSpPr/>
            <p:nvPr/>
          </p:nvSpPr>
          <p:spPr bwMode="black">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grpFill/>
            <a:ln w="4731"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9CE20039-795E-4D11-8AE0-90EC7F537A0F}"/>
                </a:ext>
              </a:extLst>
            </p:cNvPr>
            <p:cNvSpPr/>
            <p:nvPr/>
          </p:nvSpPr>
          <p:spPr bwMode="black">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grpFill/>
            <a:ln w="4731"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698DD760-2FAF-4320-9DEA-72623C379E8E}"/>
                </a:ext>
              </a:extLst>
            </p:cNvPr>
            <p:cNvSpPr/>
            <p:nvPr/>
          </p:nvSpPr>
          <p:spPr bwMode="black">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grpFill/>
            <a:ln w="4731"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041B905B-6234-4D84-87BB-D0AC1BB118FB}"/>
                </a:ext>
              </a:extLst>
            </p:cNvPr>
            <p:cNvSpPr/>
            <p:nvPr/>
          </p:nvSpPr>
          <p:spPr bwMode="black">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grpFill/>
            <a:ln w="4731" cap="flat">
              <a:noFill/>
              <a:prstDash val="solid"/>
              <a:miter/>
            </a:ln>
          </p:spPr>
          <p:txBody>
            <a:bodyPr rtlCol="0" anchor="ctr"/>
            <a:lstStyle/>
            <a:p>
              <a:endParaRPr lang="en-GB" dirty="0"/>
            </a:p>
          </p:txBody>
        </p:sp>
      </p:gr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GB" dirty="0">
              <a:solidFill>
                <a:schemeClr val="bg1"/>
              </a:solidFill>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8" name="_SD_FLD_Copyright">
            <a:extLst>
              <a:ext uri="{FF2B5EF4-FFF2-40B4-BE49-F238E27FC236}">
                <a16:creationId xmlns:a16="http://schemas.microsoft.com/office/drawing/2014/main" id="{88BB9A6B-143D-4AB2-9315-1A85C0FD59C1}"/>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0" name="SD_FLD_DocumentDate">
            <a:extLst>
              <a:ext uri="{FF2B5EF4-FFF2-40B4-BE49-F238E27FC236}">
                <a16:creationId xmlns:a16="http://schemas.microsoft.com/office/drawing/2014/main" id="{AD49DE91-72EC-4016-8964-B40560EF5373}"/>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2" name="SD_FLD_Draft" hidden="1">
            <a:extLst>
              <a:ext uri="{FF2B5EF4-FFF2-40B4-BE49-F238E27FC236}">
                <a16:creationId xmlns:a16="http://schemas.microsoft.com/office/drawing/2014/main" id="{630717C7-BDDC-469E-A681-3386855F6226}"/>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1" name="SD_FLD_Confidentiality">
            <a:extLst>
              <a:ext uri="{FF2B5EF4-FFF2-40B4-BE49-F238E27FC236}">
                <a16:creationId xmlns:a16="http://schemas.microsoft.com/office/drawing/2014/main" id="{29E2B795-4D5A-4BB6-835E-D4542969C287}"/>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209290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idx="1" hasCustomPrompt="1"/>
          </p:nvPr>
        </p:nvSpPr>
        <p:spPr/>
        <p:txBody>
          <a:bodyPr rIns="0"/>
          <a:lstStyle>
            <a:lvl5pP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Date Placeholder 3"/>
          <p:cNvSpPr>
            <a:spLocks noGrp="1"/>
          </p:cNvSpPr>
          <p:nvPr>
            <p:ph type="dt" sz="half" idx="10"/>
          </p:nvPr>
        </p:nvSpPr>
        <p:spPr>
          <a:xfrm>
            <a:off x="0" y="6858000"/>
            <a:ext cx="0" cy="0"/>
          </a:xfrm>
        </p:spPr>
        <p:txBody>
          <a:bodyPr/>
          <a:lstStyle>
            <a:lvl1pPr>
              <a:defRPr>
                <a:noFill/>
              </a:defRPr>
            </a:lvl1p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41479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grey">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87621BA-8EDC-4C18-975C-5EE1161FA8FD}"/>
              </a:ext>
            </a:extLst>
          </p:cNvPr>
          <p:cNvSpPr/>
          <p:nvPr userDrawn="1"/>
        </p:nvSpPr>
        <p:spPr>
          <a:xfrm>
            <a:off x="0" y="0"/>
            <a:ext cx="12192000" cy="68616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9" name="Logo">
            <a:extLst>
              <a:ext uri="{FF2B5EF4-FFF2-40B4-BE49-F238E27FC236}">
                <a16:creationId xmlns:a16="http://schemas.microsoft.com/office/drawing/2014/main" id="{F04E253C-783D-4CA5-8CCB-57C4CC102165}"/>
              </a:ext>
            </a:extLst>
          </p:cNvPr>
          <p:cNvGrpSpPr/>
          <p:nvPr userDrawn="1"/>
        </p:nvGrpSpPr>
        <p:grpSpPr>
          <a:xfrm>
            <a:off x="10893210" y="6350918"/>
            <a:ext cx="755843" cy="322808"/>
            <a:chOff x="6380216" y="4059273"/>
            <a:chExt cx="2905863" cy="1241045"/>
          </a:xfrm>
        </p:grpSpPr>
        <p:sp>
          <p:nvSpPr>
            <p:cNvPr id="10" name="Freeform: Shape 9">
              <a:extLst>
                <a:ext uri="{FF2B5EF4-FFF2-40B4-BE49-F238E27FC236}">
                  <a16:creationId xmlns:a16="http://schemas.microsoft.com/office/drawing/2014/main" id="{D8124B4D-CBE2-46DB-B0AE-2AC98C56E78E}"/>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11" name="Freeform: Shape 10">
              <a:extLst>
                <a:ext uri="{FF2B5EF4-FFF2-40B4-BE49-F238E27FC236}">
                  <a16:creationId xmlns:a16="http://schemas.microsoft.com/office/drawing/2014/main" id="{5D916864-12FB-478F-99EE-83C970865F05}"/>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12" name="Freeform: Shape 11">
              <a:extLst>
                <a:ext uri="{FF2B5EF4-FFF2-40B4-BE49-F238E27FC236}">
                  <a16:creationId xmlns:a16="http://schemas.microsoft.com/office/drawing/2014/main" id="{00FF8E64-431E-4917-BD40-4BD55CF6B8DF}"/>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13" name="Freeform: Shape 12">
              <a:extLst>
                <a:ext uri="{FF2B5EF4-FFF2-40B4-BE49-F238E27FC236}">
                  <a16:creationId xmlns:a16="http://schemas.microsoft.com/office/drawing/2014/main" id="{5E450DA2-D1AF-4EFD-A7B9-9D1161ADD54F}"/>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556553B8-1481-4E85-83A7-689A7C6CC67F}"/>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52AB55C8-079A-4ACE-9DFB-9EBA23B48B0B}"/>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2" name="Title 1"/>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idx="1" hasCustomPrompt="1"/>
          </p:nvPr>
        </p:nvSpPr>
        <p:spPr/>
        <p:txBody>
          <a:bodyPr rIns="0"/>
          <a:lstStyle>
            <a:lvl5pPr>
              <a:defRPr/>
            </a:lvl5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Date Placeholder 3"/>
          <p:cNvSpPr>
            <a:spLocks noGrp="1"/>
          </p:cNvSpPr>
          <p:nvPr>
            <p:ph type="dt" sz="half" idx="10"/>
          </p:nvPr>
        </p:nvSpPr>
        <p:spPr>
          <a:xfrm>
            <a:off x="0" y="6858000"/>
            <a:ext cx="0" cy="0"/>
          </a:xfrm>
        </p:spPr>
        <p:txBody>
          <a:bodyPr/>
          <a:lstStyle/>
          <a:p>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BA07366-CB75-4AA8-9E5B-928B849F427C}" type="slidenum">
              <a:rPr lang="en-GB" smtClean="0"/>
              <a:t>‹#›</a:t>
            </a:fld>
            <a:endParaRPr lang="en-GB" dirty="0"/>
          </a:p>
        </p:txBody>
      </p:sp>
      <p:sp>
        <p:nvSpPr>
          <p:cNvPr id="16" name="_SD_FLD_Copyright">
            <a:extLst>
              <a:ext uri="{FF2B5EF4-FFF2-40B4-BE49-F238E27FC236}">
                <a16:creationId xmlns:a16="http://schemas.microsoft.com/office/drawing/2014/main" id="{3F542136-6583-4929-BA8F-876E7200FCF4}"/>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8" name="SD_FLD_DocumentDate">
            <a:extLst>
              <a:ext uri="{FF2B5EF4-FFF2-40B4-BE49-F238E27FC236}">
                <a16:creationId xmlns:a16="http://schemas.microsoft.com/office/drawing/2014/main" id="{D4FFA251-3F5C-4E9A-9A80-F62650B47305}"/>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20" name="SD_FLD_Draft" hidden="1">
            <a:extLst>
              <a:ext uri="{FF2B5EF4-FFF2-40B4-BE49-F238E27FC236}">
                <a16:creationId xmlns:a16="http://schemas.microsoft.com/office/drawing/2014/main" id="{21F368A2-F525-4249-A72B-F904922C972A}"/>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1" name="SD_FLD_Confidentiality">
            <a:extLst>
              <a:ext uri="{FF2B5EF4-FFF2-40B4-BE49-F238E27FC236}">
                <a16:creationId xmlns:a16="http://schemas.microsoft.com/office/drawing/2014/main" id="{859FDC4D-A513-43EC-AC0B-76C98697BB47}"/>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885147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sz="half" idx="1" hasCustomPrompt="1"/>
          </p:nvPr>
        </p:nvSpPr>
        <p:spPr>
          <a:xfrm>
            <a:off x="539750" y="1730374"/>
            <a:ext cx="5465763"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Content Placeholder 3"/>
          <p:cNvSpPr>
            <a:spLocks noGrp="1"/>
          </p:cNvSpPr>
          <p:nvPr>
            <p:ph sz="half" idx="2" hasCustomPrompt="1"/>
          </p:nvPr>
        </p:nvSpPr>
        <p:spPr>
          <a:xfrm>
            <a:off x="6184900" y="1730374"/>
            <a:ext cx="5465763"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1866162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wo Content, gre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FBCEB69-4B90-48AC-8E50-F4C1FAD42957}"/>
              </a:ext>
            </a:extLst>
          </p:cNvPr>
          <p:cNvSpPr/>
          <p:nvPr userDrawn="1"/>
        </p:nvSpPr>
        <p:spPr>
          <a:xfrm>
            <a:off x="0" y="0"/>
            <a:ext cx="12192000" cy="68616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18" name="Logo">
            <a:extLst>
              <a:ext uri="{FF2B5EF4-FFF2-40B4-BE49-F238E27FC236}">
                <a16:creationId xmlns:a16="http://schemas.microsoft.com/office/drawing/2014/main" id="{8145D2D3-7F22-4934-B251-1F99086694BC}"/>
              </a:ext>
            </a:extLst>
          </p:cNvPr>
          <p:cNvGrpSpPr/>
          <p:nvPr userDrawn="1"/>
        </p:nvGrpSpPr>
        <p:grpSpPr>
          <a:xfrm>
            <a:off x="10893210" y="6350918"/>
            <a:ext cx="755843" cy="322808"/>
            <a:chOff x="6380216" y="4059273"/>
            <a:chExt cx="2905863" cy="1241045"/>
          </a:xfrm>
        </p:grpSpPr>
        <p:sp>
          <p:nvSpPr>
            <p:cNvPr id="19" name="Freeform: Shape 18">
              <a:extLst>
                <a:ext uri="{FF2B5EF4-FFF2-40B4-BE49-F238E27FC236}">
                  <a16:creationId xmlns:a16="http://schemas.microsoft.com/office/drawing/2014/main" id="{36BB8EE7-0DAE-475A-99CB-4C95B9C4174D}"/>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8E34A211-0C55-472F-A8C7-DF7C115B4E36}"/>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DDB3FBA2-AFC9-409D-945D-4CFDE6BBEE6A}"/>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F6B560-906C-4643-86C4-C545FCBD8975}"/>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C24D933-C961-4320-84B8-2B098CBD0E95}"/>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593D8CD1-B7C6-4727-A773-7D9B1A7CD8D6}"/>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2" name="Title 1"/>
          <p:cNvSpPr>
            <a:spLocks noGrp="1"/>
          </p:cNvSpPr>
          <p:nvPr>
            <p:ph type="title" hasCustomPrompt="1"/>
          </p:nvPr>
        </p:nvSpPr>
        <p:spPr/>
        <p:txBody>
          <a:bodyPr/>
          <a:lstStyle>
            <a:lvl1pPr>
              <a:defRPr/>
            </a:lvl1pPr>
          </a:lstStyle>
          <a:p>
            <a:r>
              <a:rPr lang="en-GB"/>
              <a:t>Click to add title</a:t>
            </a:r>
            <a:endParaRPr lang="en-GB" dirty="0"/>
          </a:p>
        </p:txBody>
      </p:sp>
      <p:sp>
        <p:nvSpPr>
          <p:cNvPr id="3" name="Content Placeholder 2"/>
          <p:cNvSpPr>
            <a:spLocks noGrp="1"/>
          </p:cNvSpPr>
          <p:nvPr>
            <p:ph sz="half" idx="1" hasCustomPrompt="1"/>
          </p:nvPr>
        </p:nvSpPr>
        <p:spPr>
          <a:xfrm>
            <a:off x="539750" y="1730374"/>
            <a:ext cx="5465764"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Content Placeholder 3"/>
          <p:cNvSpPr>
            <a:spLocks noGrp="1"/>
          </p:cNvSpPr>
          <p:nvPr>
            <p:ph sz="half" idx="2" hasCustomPrompt="1"/>
          </p:nvPr>
        </p:nvSpPr>
        <p:spPr>
          <a:xfrm>
            <a:off x="6184900" y="1730374"/>
            <a:ext cx="5465763"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3" name="_SD_FLD_Copyright">
            <a:extLst>
              <a:ext uri="{FF2B5EF4-FFF2-40B4-BE49-F238E27FC236}">
                <a16:creationId xmlns:a16="http://schemas.microsoft.com/office/drawing/2014/main" id="{C594FBB9-85AB-481A-A9C3-B5A84B1C17B8}"/>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5" name="SD_FLD_DocumentDate">
            <a:extLst>
              <a:ext uri="{FF2B5EF4-FFF2-40B4-BE49-F238E27FC236}">
                <a16:creationId xmlns:a16="http://schemas.microsoft.com/office/drawing/2014/main" id="{3968F7D9-78C3-48F9-927A-B57089193350}"/>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25" name="SD_FLD_Draft" hidden="1">
            <a:extLst>
              <a:ext uri="{FF2B5EF4-FFF2-40B4-BE49-F238E27FC236}">
                <a16:creationId xmlns:a16="http://schemas.microsoft.com/office/drawing/2014/main" id="{BFB769A5-7146-4BE1-99CA-135A2E15C9CA}"/>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7" name="SD_FLD_Confidentiality">
            <a:extLst>
              <a:ext uri="{FF2B5EF4-FFF2-40B4-BE49-F238E27FC236}">
                <a16:creationId xmlns:a16="http://schemas.microsoft.com/office/drawing/2014/main" id="{8E5EBD54-68A6-426B-B8F6-B31B70F04964}"/>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2022311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sz="half" idx="1" hasCustomPrompt="1"/>
          </p:nvPr>
        </p:nvSpPr>
        <p:spPr>
          <a:xfrm>
            <a:off x="539750" y="1730374"/>
            <a:ext cx="6407150"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Content Placeholder 3"/>
          <p:cNvSpPr>
            <a:spLocks noGrp="1"/>
          </p:cNvSpPr>
          <p:nvPr>
            <p:ph sz="half" idx="2" hasCustomPrompt="1"/>
          </p:nvPr>
        </p:nvSpPr>
        <p:spPr>
          <a:xfrm>
            <a:off x="8067675" y="1730374"/>
            <a:ext cx="3582988"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Tree>
    <p:extLst>
      <p:ext uri="{BB962C8B-B14F-4D97-AF65-F5344CB8AC3E}">
        <p14:creationId xmlns:p14="http://schemas.microsoft.com/office/powerpoint/2010/main" val="42380756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wo Content A, grey">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FBCEB69-4B90-48AC-8E50-F4C1FAD42957}"/>
              </a:ext>
            </a:extLst>
          </p:cNvPr>
          <p:cNvSpPr/>
          <p:nvPr userDrawn="1"/>
        </p:nvSpPr>
        <p:spPr>
          <a:xfrm>
            <a:off x="0" y="0"/>
            <a:ext cx="12192000" cy="68616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18" name="Logo">
            <a:extLst>
              <a:ext uri="{FF2B5EF4-FFF2-40B4-BE49-F238E27FC236}">
                <a16:creationId xmlns:a16="http://schemas.microsoft.com/office/drawing/2014/main" id="{8145D2D3-7F22-4934-B251-1F99086694BC}"/>
              </a:ext>
            </a:extLst>
          </p:cNvPr>
          <p:cNvGrpSpPr/>
          <p:nvPr userDrawn="1"/>
        </p:nvGrpSpPr>
        <p:grpSpPr>
          <a:xfrm>
            <a:off x="10893210" y="6350918"/>
            <a:ext cx="755843" cy="322808"/>
            <a:chOff x="6380216" y="4059273"/>
            <a:chExt cx="2905863" cy="1241045"/>
          </a:xfrm>
        </p:grpSpPr>
        <p:sp>
          <p:nvSpPr>
            <p:cNvPr id="19" name="Freeform: Shape 18">
              <a:extLst>
                <a:ext uri="{FF2B5EF4-FFF2-40B4-BE49-F238E27FC236}">
                  <a16:creationId xmlns:a16="http://schemas.microsoft.com/office/drawing/2014/main" id="{36BB8EE7-0DAE-475A-99CB-4C95B9C4174D}"/>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8E34A211-0C55-472F-A8C7-DF7C115B4E36}"/>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DDB3FBA2-AFC9-409D-945D-4CFDE6BBEE6A}"/>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2DF6B560-906C-4643-86C4-C545FCBD8975}"/>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FC24D933-C961-4320-84B8-2B098CBD0E95}"/>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593D8CD1-B7C6-4727-A773-7D9B1A7CD8D6}"/>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2" name="Title 1"/>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sz="half" idx="1" hasCustomPrompt="1"/>
          </p:nvPr>
        </p:nvSpPr>
        <p:spPr>
          <a:xfrm>
            <a:off x="539749" y="1730374"/>
            <a:ext cx="6407151"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Content Placeholder 3"/>
          <p:cNvSpPr>
            <a:spLocks noGrp="1"/>
          </p:cNvSpPr>
          <p:nvPr>
            <p:ph sz="half" idx="2" hasCustomPrompt="1"/>
          </p:nvPr>
        </p:nvSpPr>
        <p:spPr>
          <a:xfrm>
            <a:off x="8067675" y="1730374"/>
            <a:ext cx="3582988" cy="4316414"/>
          </a:xfrm>
        </p:spPr>
        <p:txBody>
          <a:bodyPr>
            <a:noAutofit/>
          </a:bodyPr>
          <a:lstStyle>
            <a:lvl1pPr>
              <a:defRPr sz="2000"/>
            </a:lvl1pPr>
            <a:lvl2pPr>
              <a:defRPr sz="1800"/>
            </a:lvl2pPr>
            <a:lvl3pPr>
              <a:defRPr sz="1600"/>
            </a:lvl3pPr>
            <a:lvl4pPr>
              <a:defRPr sz="2000"/>
            </a:lvl4pPr>
            <a:lvl5pPr>
              <a:defRPr sz="2000"/>
            </a:lvl5pPr>
            <a:lvl6pPr>
              <a:defRPr sz="1000"/>
            </a:lvl6pPr>
            <a:lvl7pPr>
              <a:defRPr sz="1000"/>
            </a:lvl7pPr>
            <a:lvl8pPr>
              <a:defRPr sz="1000"/>
            </a:lvl8pPr>
            <a:lvl9pPr>
              <a:defRPr sz="6000"/>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3" name="_SD_FLD_Copyright">
            <a:extLst>
              <a:ext uri="{FF2B5EF4-FFF2-40B4-BE49-F238E27FC236}">
                <a16:creationId xmlns:a16="http://schemas.microsoft.com/office/drawing/2014/main" id="{C594FBB9-85AB-481A-A9C3-B5A84B1C17B8}"/>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5" name="SD_FLD_DocumentDate">
            <a:extLst>
              <a:ext uri="{FF2B5EF4-FFF2-40B4-BE49-F238E27FC236}">
                <a16:creationId xmlns:a16="http://schemas.microsoft.com/office/drawing/2014/main" id="{3968F7D9-78C3-48F9-927A-B57089193350}"/>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25" name="SD_FLD_Draft" hidden="1">
            <a:extLst>
              <a:ext uri="{FF2B5EF4-FFF2-40B4-BE49-F238E27FC236}">
                <a16:creationId xmlns:a16="http://schemas.microsoft.com/office/drawing/2014/main" id="{BFB769A5-7146-4BE1-99CA-135A2E15C9CA}"/>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7" name="SD_FLD_Confidentiality">
            <a:extLst>
              <a:ext uri="{FF2B5EF4-FFF2-40B4-BE49-F238E27FC236}">
                <a16:creationId xmlns:a16="http://schemas.microsoft.com/office/drawing/2014/main" id="{8E5EBD54-68A6-426B-B8F6-B31B70F04964}"/>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259857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B103E29-9BF2-491F-A31B-CD5C222301DE}"/>
              </a:ext>
            </a:extLst>
          </p:cNvPr>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idx="1" hasCustomPrompt="1"/>
          </p:nvPr>
        </p:nvSpPr>
        <p:spPr>
          <a:xfrm>
            <a:off x="539749" y="1730375"/>
            <a:ext cx="3584576" cy="4316414"/>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245099" y="1730374"/>
            <a:ext cx="2641601" cy="4316413"/>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endParaRPr lang="en-GB"/>
          </a:p>
          <a:p>
            <a:pPr lvl="1"/>
            <a:r>
              <a:rPr lang="en-GB"/>
              <a:t>Second level</a:t>
            </a:r>
          </a:p>
          <a:p>
            <a:pPr lvl="2"/>
            <a:r>
              <a:rPr lang="en-GB"/>
              <a:t>Third level</a:t>
            </a:r>
          </a:p>
          <a:p>
            <a:pPr lvl="3"/>
            <a:r>
              <a:rPr lang="en-GB"/>
              <a:t>Fourth level</a:t>
            </a:r>
          </a:p>
          <a:p>
            <a:pPr lvl="4"/>
            <a:r>
              <a:rPr lang="en-GB"/>
              <a:t>Fifth level</a:t>
            </a:r>
          </a:p>
          <a:p>
            <a:pPr lvl="5"/>
            <a:r>
              <a:rPr lang="en-GB" noProof="0"/>
              <a:t>6</a:t>
            </a:r>
          </a:p>
          <a:p>
            <a:pPr lvl="6"/>
            <a:r>
              <a:rPr lang="en-GB" noProof="0"/>
              <a:t>7</a:t>
            </a:r>
          </a:p>
          <a:p>
            <a:pPr lvl="7"/>
            <a:r>
              <a:rPr lang="en-GB" noProof="0"/>
              <a:t>8</a:t>
            </a:r>
          </a:p>
          <a:p>
            <a:pPr lvl="8"/>
            <a:r>
              <a:rPr lang="en-GB" noProof="0"/>
              <a:t>9</a:t>
            </a:r>
            <a:endParaRPr lang="en-GB" dirty="0"/>
          </a:p>
        </p:txBody>
      </p:sp>
      <p:sp>
        <p:nvSpPr>
          <p:cNvPr id="5" name="Content Placeholder 4">
            <a:extLst>
              <a:ext uri="{FF2B5EF4-FFF2-40B4-BE49-F238E27FC236}">
                <a16:creationId xmlns:a16="http://schemas.microsoft.com/office/drawing/2014/main" id="{C725A8F3-C789-43A7-B9C7-C2E8AD06CA86}"/>
              </a:ext>
            </a:extLst>
          </p:cNvPr>
          <p:cNvSpPr>
            <a:spLocks noGrp="1"/>
          </p:cNvSpPr>
          <p:nvPr>
            <p:ph sz="quarter" idx="13" hasCustomPrompt="1"/>
          </p:nvPr>
        </p:nvSpPr>
        <p:spPr>
          <a:xfrm>
            <a:off x="9007475" y="1730374"/>
            <a:ext cx="2641601" cy="4316412"/>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endParaRPr lang="en-GB"/>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Date Placeholder 3">
            <a:extLst>
              <a:ext uri="{FF2B5EF4-FFF2-40B4-BE49-F238E27FC236}">
                <a16:creationId xmlns:a16="http://schemas.microsoft.com/office/drawing/2014/main" id="{46D79923-6F9C-4EDE-9E95-10CB30510783}"/>
              </a:ext>
            </a:extLst>
          </p:cNvPr>
          <p:cNvSpPr>
            <a:spLocks noGrp="1"/>
          </p:cNvSpPr>
          <p:nvPr>
            <p:ph type="dt" sz="half" idx="15"/>
          </p:nvPr>
        </p:nvSpPr>
        <p:spPr>
          <a:xfrm>
            <a:off x="0" y="6858000"/>
            <a:ext cx="0" cy="0"/>
          </a:xfrm>
        </p:spPr>
        <p:txBody>
          <a:bodyPr/>
          <a:lstStyle/>
          <a:p>
            <a:fld id="{727BBD34-DD59-49E1-9776-D67684F06344}" type="datetime4">
              <a:rPr lang="en-GB" smtClean="0"/>
              <a:pPr/>
              <a:t>21 September 2026</a:t>
            </a:fld>
            <a:endParaRPr lang="en-GB" dirty="0"/>
          </a:p>
        </p:txBody>
      </p:sp>
      <p:sp>
        <p:nvSpPr>
          <p:cNvPr id="6" name="Footer Placeholder 5">
            <a:extLst>
              <a:ext uri="{FF2B5EF4-FFF2-40B4-BE49-F238E27FC236}">
                <a16:creationId xmlns:a16="http://schemas.microsoft.com/office/drawing/2014/main" id="{6D0416BB-00AC-4DD5-897B-F4EDB13370E9}"/>
              </a:ext>
            </a:extLst>
          </p:cNvPr>
          <p:cNvSpPr>
            <a:spLocks noGrp="1"/>
          </p:cNvSpPr>
          <p:nvPr>
            <p:ph type="ftr" sz="quarter" idx="16"/>
          </p:nvPr>
        </p:nvSpPr>
        <p:spPr/>
        <p:txBody>
          <a:bodyPr/>
          <a:lstStyle>
            <a:lvl1pPr>
              <a:defRPr>
                <a:solidFill>
                  <a:schemeClr val="accent1"/>
                </a:solidFill>
              </a:defRPr>
            </a:lvl1pPr>
          </a:lstStyle>
          <a:p>
            <a:endParaRPr lang="en-GB" dirty="0"/>
          </a:p>
        </p:txBody>
      </p:sp>
      <p:sp>
        <p:nvSpPr>
          <p:cNvPr id="10" name="Slide Number Placeholder 9">
            <a:extLst>
              <a:ext uri="{FF2B5EF4-FFF2-40B4-BE49-F238E27FC236}">
                <a16:creationId xmlns:a16="http://schemas.microsoft.com/office/drawing/2014/main" id="{37E9903A-53AE-4B97-879C-5DBFEB00E130}"/>
              </a:ext>
            </a:extLst>
          </p:cNvPr>
          <p:cNvSpPr>
            <a:spLocks noGrp="1"/>
          </p:cNvSpPr>
          <p:nvPr>
            <p:ph type="sldNum" sz="quarter" idx="17"/>
          </p:nvPr>
        </p:nvSpPr>
        <p:spPr/>
        <p:txBody>
          <a:body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598448822"/>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ree Content, grey">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8A33FA6-1C4E-42C4-8006-62087DF1C543}"/>
              </a:ext>
            </a:extLst>
          </p:cNvPr>
          <p:cNvSpPr/>
          <p:nvPr userDrawn="1"/>
        </p:nvSpPr>
        <p:spPr>
          <a:xfrm>
            <a:off x="0" y="0"/>
            <a:ext cx="12192000" cy="68616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13" name="Logo">
            <a:extLst>
              <a:ext uri="{FF2B5EF4-FFF2-40B4-BE49-F238E27FC236}">
                <a16:creationId xmlns:a16="http://schemas.microsoft.com/office/drawing/2014/main" id="{786373BD-6312-4785-AB25-0C8D34698A7B}"/>
              </a:ext>
            </a:extLst>
          </p:cNvPr>
          <p:cNvGrpSpPr/>
          <p:nvPr userDrawn="1"/>
        </p:nvGrpSpPr>
        <p:grpSpPr>
          <a:xfrm>
            <a:off x="10893210" y="6350918"/>
            <a:ext cx="755843" cy="322808"/>
            <a:chOff x="6380216" y="4059273"/>
            <a:chExt cx="2905863" cy="1241045"/>
          </a:xfrm>
        </p:grpSpPr>
        <p:sp>
          <p:nvSpPr>
            <p:cNvPr id="14" name="Freeform: Shape 13">
              <a:extLst>
                <a:ext uri="{FF2B5EF4-FFF2-40B4-BE49-F238E27FC236}">
                  <a16:creationId xmlns:a16="http://schemas.microsoft.com/office/drawing/2014/main" id="{059A879B-ABBD-4A04-9477-6154675E4CEB}"/>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15" name="Freeform: Shape 14">
              <a:extLst>
                <a:ext uri="{FF2B5EF4-FFF2-40B4-BE49-F238E27FC236}">
                  <a16:creationId xmlns:a16="http://schemas.microsoft.com/office/drawing/2014/main" id="{80D20163-892E-44FF-9991-ABC1BF13FFCD}"/>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16" name="Freeform: Shape 15">
              <a:extLst>
                <a:ext uri="{FF2B5EF4-FFF2-40B4-BE49-F238E27FC236}">
                  <a16:creationId xmlns:a16="http://schemas.microsoft.com/office/drawing/2014/main" id="{FCDE72FB-849D-47F9-B4E9-277EA2622D69}"/>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17" name="Freeform: Shape 16">
              <a:extLst>
                <a:ext uri="{FF2B5EF4-FFF2-40B4-BE49-F238E27FC236}">
                  <a16:creationId xmlns:a16="http://schemas.microsoft.com/office/drawing/2014/main" id="{96D47151-F3A9-4197-B445-BAF922408872}"/>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7886374B-F400-46EE-AA11-2A1EC51357CB}"/>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9F9F7A1C-77DA-4373-B4B2-DAA6FC4DE316}"/>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9" name="Title 1">
            <a:extLst>
              <a:ext uri="{FF2B5EF4-FFF2-40B4-BE49-F238E27FC236}">
                <a16:creationId xmlns:a16="http://schemas.microsoft.com/office/drawing/2014/main" id="{0B103E29-9BF2-491F-A31B-CD5C222301DE}"/>
              </a:ext>
            </a:extLst>
          </p:cNvPr>
          <p:cNvSpPr>
            <a:spLocks noGrp="1"/>
          </p:cNvSpPr>
          <p:nvPr>
            <p:ph type="title" hasCustomPrompt="1"/>
          </p:nvPr>
        </p:nvSpPr>
        <p:spPr/>
        <p:txBody>
          <a:bodyPr/>
          <a:lstStyle/>
          <a:p>
            <a:r>
              <a:rPr lang="en-GB"/>
              <a:t>Click to add title</a:t>
            </a:r>
            <a:endParaRPr lang="en-GB" dirty="0"/>
          </a:p>
        </p:txBody>
      </p:sp>
      <p:sp>
        <p:nvSpPr>
          <p:cNvPr id="3" name="Content Placeholder 2"/>
          <p:cNvSpPr>
            <a:spLocks noGrp="1"/>
          </p:cNvSpPr>
          <p:nvPr>
            <p:ph idx="1" hasCustomPrompt="1"/>
          </p:nvPr>
        </p:nvSpPr>
        <p:spPr>
          <a:xfrm>
            <a:off x="539749" y="1730375"/>
            <a:ext cx="3584576" cy="4316414"/>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5245099" y="1730374"/>
            <a:ext cx="2641601" cy="4316413"/>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endParaRPr lang="en-GB"/>
          </a:p>
          <a:p>
            <a:pPr lvl="1"/>
            <a:r>
              <a:rPr lang="en-GB"/>
              <a:t>Second level</a:t>
            </a:r>
          </a:p>
          <a:p>
            <a:pPr lvl="2"/>
            <a:r>
              <a:rPr lang="en-GB"/>
              <a:t>Third level</a:t>
            </a:r>
          </a:p>
          <a:p>
            <a:pPr lvl="3"/>
            <a:r>
              <a:rPr lang="en-GB"/>
              <a:t>Fourth level</a:t>
            </a:r>
          </a:p>
          <a:p>
            <a:pPr lvl="4"/>
            <a:r>
              <a:rPr lang="en-GB"/>
              <a:t>Fifth level</a:t>
            </a:r>
          </a:p>
          <a:p>
            <a:pPr lvl="5"/>
            <a:r>
              <a:rPr lang="en-GB" noProof="0"/>
              <a:t>6</a:t>
            </a:r>
          </a:p>
          <a:p>
            <a:pPr lvl="6"/>
            <a:r>
              <a:rPr lang="en-GB" noProof="0"/>
              <a:t>7</a:t>
            </a:r>
          </a:p>
          <a:p>
            <a:pPr lvl="7"/>
            <a:r>
              <a:rPr lang="en-GB" noProof="0"/>
              <a:t>8</a:t>
            </a:r>
          </a:p>
          <a:p>
            <a:pPr lvl="8"/>
            <a:r>
              <a:rPr lang="en-GB" noProof="0"/>
              <a:t>9</a:t>
            </a:r>
            <a:endParaRPr lang="en-GB" dirty="0"/>
          </a:p>
        </p:txBody>
      </p:sp>
      <p:sp>
        <p:nvSpPr>
          <p:cNvPr id="5" name="Content Placeholder 4">
            <a:extLst>
              <a:ext uri="{FF2B5EF4-FFF2-40B4-BE49-F238E27FC236}">
                <a16:creationId xmlns:a16="http://schemas.microsoft.com/office/drawing/2014/main" id="{C725A8F3-C789-43A7-B9C7-C2E8AD06CA86}"/>
              </a:ext>
            </a:extLst>
          </p:cNvPr>
          <p:cNvSpPr>
            <a:spLocks noGrp="1"/>
          </p:cNvSpPr>
          <p:nvPr>
            <p:ph sz="quarter" idx="13" hasCustomPrompt="1"/>
          </p:nvPr>
        </p:nvSpPr>
        <p:spPr>
          <a:xfrm>
            <a:off x="9007474" y="1730374"/>
            <a:ext cx="2643189" cy="4316412"/>
          </a:xfrm>
        </p:spPr>
        <p:txBody>
          <a:bodyPr/>
          <a:lstStyle>
            <a:lvl1pPr>
              <a:defRPr sz="1600"/>
            </a:lvl1pPr>
            <a:lvl2pPr>
              <a:defRPr sz="1400"/>
            </a:lvl2pPr>
            <a:lvl3pPr>
              <a:defRPr sz="1200"/>
            </a:lvl3pPr>
            <a:lvl4pPr>
              <a:defRPr sz="1600"/>
            </a:lvl4pPr>
            <a:lvl5pPr>
              <a:defRPr sz="1600"/>
            </a:lvl5pPr>
          </a:lstStyle>
          <a:p>
            <a:pPr lvl="0"/>
            <a:r>
              <a:rPr lang="en-GB" noProof="0"/>
              <a:t>Click to add text (Enter+TAB for next text level, SHIFT+TAB to go back in levels)</a:t>
            </a:r>
            <a:endParaRPr lang="en-GB"/>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4" name="Date Placeholder 3">
            <a:extLst>
              <a:ext uri="{FF2B5EF4-FFF2-40B4-BE49-F238E27FC236}">
                <a16:creationId xmlns:a16="http://schemas.microsoft.com/office/drawing/2014/main" id="{46D79923-6F9C-4EDE-9E95-10CB30510783}"/>
              </a:ext>
            </a:extLst>
          </p:cNvPr>
          <p:cNvSpPr>
            <a:spLocks noGrp="1"/>
          </p:cNvSpPr>
          <p:nvPr>
            <p:ph type="dt" sz="half" idx="15"/>
          </p:nvPr>
        </p:nvSpPr>
        <p:spPr>
          <a:xfrm>
            <a:off x="0" y="6858000"/>
            <a:ext cx="0" cy="0"/>
          </a:xfrm>
        </p:spPr>
        <p:txBody>
          <a:bodyPr/>
          <a:lstStyle/>
          <a:p>
            <a:fld id="{727BBD34-DD59-49E1-9776-D67684F06344}" type="datetime4">
              <a:rPr lang="en-GB" smtClean="0"/>
              <a:pPr/>
              <a:t>21 September 2026</a:t>
            </a:fld>
            <a:endParaRPr lang="en-GB" dirty="0"/>
          </a:p>
        </p:txBody>
      </p:sp>
      <p:sp>
        <p:nvSpPr>
          <p:cNvPr id="6" name="Footer Placeholder 5">
            <a:extLst>
              <a:ext uri="{FF2B5EF4-FFF2-40B4-BE49-F238E27FC236}">
                <a16:creationId xmlns:a16="http://schemas.microsoft.com/office/drawing/2014/main" id="{6D0416BB-00AC-4DD5-897B-F4EDB13370E9}"/>
              </a:ext>
            </a:extLst>
          </p:cNvPr>
          <p:cNvSpPr>
            <a:spLocks noGrp="1"/>
          </p:cNvSpPr>
          <p:nvPr>
            <p:ph type="ftr" sz="quarter" idx="16"/>
          </p:nvPr>
        </p:nvSpPr>
        <p:spPr/>
        <p:txBody>
          <a:bodyPr/>
          <a:lstStyle>
            <a:lvl1pPr>
              <a:defRPr>
                <a:solidFill>
                  <a:schemeClr val="accent1"/>
                </a:solidFill>
              </a:defRPr>
            </a:lvl1pPr>
          </a:lstStyle>
          <a:p>
            <a:endParaRPr lang="en-GB" dirty="0"/>
          </a:p>
        </p:txBody>
      </p:sp>
      <p:sp>
        <p:nvSpPr>
          <p:cNvPr id="10" name="Slide Number Placeholder 9">
            <a:extLst>
              <a:ext uri="{FF2B5EF4-FFF2-40B4-BE49-F238E27FC236}">
                <a16:creationId xmlns:a16="http://schemas.microsoft.com/office/drawing/2014/main" id="{37E9903A-53AE-4B97-879C-5DBFEB00E130}"/>
              </a:ext>
            </a:extLst>
          </p:cNvPr>
          <p:cNvSpPr>
            <a:spLocks noGrp="1"/>
          </p:cNvSpPr>
          <p:nvPr>
            <p:ph type="sldNum" sz="quarter" idx="17"/>
          </p:nvPr>
        </p:nvSpPr>
        <p:spPr/>
        <p:txBody>
          <a:bodyPr/>
          <a:lstStyle/>
          <a:p>
            <a:fld id="{23AA811B-2EBD-4900-905E-5BE206449611}" type="slidenum">
              <a:rPr lang="en-GB" smtClean="0"/>
              <a:pPr/>
              <a:t>‹#›</a:t>
            </a:fld>
            <a:endParaRPr lang="en-GB" dirty="0"/>
          </a:p>
        </p:txBody>
      </p:sp>
      <p:sp>
        <p:nvSpPr>
          <p:cNvPr id="20" name="_SD_FLD_Copyright">
            <a:extLst>
              <a:ext uri="{FF2B5EF4-FFF2-40B4-BE49-F238E27FC236}">
                <a16:creationId xmlns:a16="http://schemas.microsoft.com/office/drawing/2014/main" id="{082F9C54-512B-45F5-982C-08FA99BDF954}"/>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22" name="SD_FLD_DocumentDate">
            <a:extLst>
              <a:ext uri="{FF2B5EF4-FFF2-40B4-BE49-F238E27FC236}">
                <a16:creationId xmlns:a16="http://schemas.microsoft.com/office/drawing/2014/main" id="{CA5DA168-821C-4063-906D-4954EC9A254E}"/>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24" name="SD_FLD_Draft" hidden="1">
            <a:extLst>
              <a:ext uri="{FF2B5EF4-FFF2-40B4-BE49-F238E27FC236}">
                <a16:creationId xmlns:a16="http://schemas.microsoft.com/office/drawing/2014/main" id="{CB94A54D-DD3C-4298-BDF3-BD0A4E0485CC}"/>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6" name="SD_FLD_Confidentiality">
            <a:extLst>
              <a:ext uri="{FF2B5EF4-FFF2-40B4-BE49-F238E27FC236}">
                <a16:creationId xmlns:a16="http://schemas.microsoft.com/office/drawing/2014/main" id="{13226BD7-8851-4901-A408-8E1422BBD689}"/>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426897024"/>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wo text and image">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6096000" y="0"/>
            <a:ext cx="6096001" cy="6861600"/>
          </a:xfrm>
          <a:blipFill>
            <a:blip r:embed="rId2"/>
            <a:stretch>
              <a:fillRect/>
            </a:stretch>
          </a:blipFill>
        </p:spPr>
        <p:txBody>
          <a:bodyPr lIns="2916000" tIns="360000" rIns="144000"/>
          <a:lstStyle>
            <a:lvl1pPr marL="0" indent="0" algn="l">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2" name="Title 1"/>
          <p:cNvSpPr>
            <a:spLocks noGrp="1"/>
          </p:cNvSpPr>
          <p:nvPr>
            <p:ph type="title" hasCustomPrompt="1"/>
          </p:nvPr>
        </p:nvSpPr>
        <p:spPr>
          <a:xfrm>
            <a:off x="539750" y="539750"/>
            <a:ext cx="5018400" cy="936000"/>
          </a:xfrm>
        </p:spPr>
        <p:txBody>
          <a:bodyPr/>
          <a:lstStyle/>
          <a:p>
            <a:r>
              <a:rPr lang="en-GB"/>
              <a:t>Click to add title</a:t>
            </a:r>
            <a:endParaRPr lang="en-GB" dirty="0"/>
          </a:p>
        </p:txBody>
      </p:sp>
      <p:sp>
        <p:nvSpPr>
          <p:cNvPr id="8" name="Text Placeholder 7">
            <a:extLst>
              <a:ext uri="{FF2B5EF4-FFF2-40B4-BE49-F238E27FC236}">
                <a16:creationId xmlns:a16="http://schemas.microsoft.com/office/drawing/2014/main" id="{01A0EF5A-2CB8-465D-882A-DE0FE7C6D3A8}"/>
              </a:ext>
            </a:extLst>
          </p:cNvPr>
          <p:cNvSpPr>
            <a:spLocks noGrp="1"/>
          </p:cNvSpPr>
          <p:nvPr>
            <p:ph type="body" sz="quarter" idx="14" hasCustomPrompt="1"/>
          </p:nvPr>
        </p:nvSpPr>
        <p:spPr>
          <a:xfrm>
            <a:off x="540000" y="1735085"/>
            <a:ext cx="5018400" cy="4316516"/>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8" name="Text Placeholder 13">
            <a:extLst>
              <a:ext uri="{FF2B5EF4-FFF2-40B4-BE49-F238E27FC236}">
                <a16:creationId xmlns:a16="http://schemas.microsoft.com/office/drawing/2014/main" id="{76FE3FB9-ADAA-4278-97B4-7AE30B2DA011}"/>
              </a:ext>
            </a:extLst>
          </p:cNvPr>
          <p:cNvSpPr>
            <a:spLocks noGrp="1"/>
          </p:cNvSpPr>
          <p:nvPr>
            <p:ph type="body" sz="quarter" idx="23" hasCustomPrompt="1"/>
          </p:nvPr>
        </p:nvSpPr>
        <p:spPr>
          <a:xfrm>
            <a:off x="6631200" y="1735085"/>
            <a:ext cx="5018400" cy="4306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3" name="Text Placeholder 51">
            <a:extLst>
              <a:ext uri="{FF2B5EF4-FFF2-40B4-BE49-F238E27FC236}">
                <a16:creationId xmlns:a16="http://schemas.microsoft.com/office/drawing/2014/main" id="{D5351953-1134-42DD-AF00-B4B22DEFC1E8}"/>
              </a:ext>
            </a:extLst>
          </p:cNvPr>
          <p:cNvSpPr>
            <a:spLocks noGrp="1" noChangeAspect="1"/>
          </p:cNvSpPr>
          <p:nvPr>
            <p:ph type="body" sz="quarter" idx="22" hasCustomPrompt="1"/>
          </p:nvPr>
        </p:nvSpPr>
        <p:spPr>
          <a:xfrm>
            <a:off x="10893600" y="6350400"/>
            <a:ext cx="756000" cy="322875"/>
          </a:xfrm>
          <a:custGeom>
            <a:avLst/>
            <a:gdLst>
              <a:gd name="connsiteX0" fmla="*/ 4835251 w 9270620"/>
              <a:gd name="connsiteY0" fmla="*/ 2948180 h 3959325"/>
              <a:gd name="connsiteX1" fmla="*/ 4835251 w 9270620"/>
              <a:gd name="connsiteY1" fmla="*/ 3779899 h 3959325"/>
              <a:gd name="connsiteX2" fmla="*/ 5282830 w 9270620"/>
              <a:gd name="connsiteY2" fmla="*/ 3779899 h 3959325"/>
              <a:gd name="connsiteX3" fmla="*/ 5590803 w 9270620"/>
              <a:gd name="connsiteY3" fmla="*/ 3686324 h 3959325"/>
              <a:gd name="connsiteX4" fmla="*/ 5693918 w 9270620"/>
              <a:gd name="connsiteY4" fmla="*/ 3399093 h 3959325"/>
              <a:gd name="connsiteX5" fmla="*/ 5693918 w 9270620"/>
              <a:gd name="connsiteY5" fmla="*/ 3329139 h 3959325"/>
              <a:gd name="connsiteX6" fmla="*/ 5590803 w 9270620"/>
              <a:gd name="connsiteY6" fmla="*/ 3039484 h 3959325"/>
              <a:gd name="connsiteX7" fmla="*/ 5282830 w 9270620"/>
              <a:gd name="connsiteY7" fmla="*/ 2948180 h 3959325"/>
              <a:gd name="connsiteX8" fmla="*/ 7923941 w 9270620"/>
              <a:gd name="connsiteY8" fmla="*/ 2768907 h 3959325"/>
              <a:gd name="connsiteX9" fmla="*/ 8147729 w 9270620"/>
              <a:gd name="connsiteY9" fmla="*/ 2768907 h 3959325"/>
              <a:gd name="connsiteX10" fmla="*/ 8603334 w 9270620"/>
              <a:gd name="connsiteY10" fmla="*/ 3699197 h 3959325"/>
              <a:gd name="connsiteX11" fmla="*/ 9058787 w 9270620"/>
              <a:gd name="connsiteY11" fmla="*/ 2768907 h 3959325"/>
              <a:gd name="connsiteX12" fmla="*/ 9269858 w 9270620"/>
              <a:gd name="connsiteY12" fmla="*/ 2768907 h 3959325"/>
              <a:gd name="connsiteX13" fmla="*/ 8674651 w 9270620"/>
              <a:gd name="connsiteY13" fmla="*/ 3959325 h 3959325"/>
              <a:gd name="connsiteX14" fmla="*/ 8520664 w 9270620"/>
              <a:gd name="connsiteY14" fmla="*/ 3959325 h 3959325"/>
              <a:gd name="connsiteX15" fmla="*/ 6265204 w 9270620"/>
              <a:gd name="connsiteY15" fmla="*/ 2768907 h 3959325"/>
              <a:gd name="connsiteX16" fmla="*/ 6349390 w 9270620"/>
              <a:gd name="connsiteY16" fmla="*/ 2768907 h 3959325"/>
              <a:gd name="connsiteX17" fmla="*/ 6458862 w 9270620"/>
              <a:gd name="connsiteY17" fmla="*/ 2768907 h 3959325"/>
              <a:gd name="connsiteX18" fmla="*/ 7379459 w 9270620"/>
              <a:gd name="connsiteY18" fmla="*/ 3699197 h 3959325"/>
              <a:gd name="connsiteX19" fmla="*/ 7379459 w 9270620"/>
              <a:gd name="connsiteY19" fmla="*/ 2768907 h 3959325"/>
              <a:gd name="connsiteX20" fmla="*/ 7574783 w 9270620"/>
              <a:gd name="connsiteY20" fmla="*/ 2768907 h 3959325"/>
              <a:gd name="connsiteX21" fmla="*/ 7574783 w 9270620"/>
              <a:gd name="connsiteY21" fmla="*/ 3959325 h 3959325"/>
              <a:gd name="connsiteX22" fmla="*/ 7379459 w 9270620"/>
              <a:gd name="connsiteY22" fmla="*/ 3959325 h 3959325"/>
              <a:gd name="connsiteX23" fmla="*/ 6458862 w 9270620"/>
              <a:gd name="connsiteY23" fmla="*/ 3030248 h 3959325"/>
              <a:gd name="connsiteX24" fmla="*/ 6458862 w 9270620"/>
              <a:gd name="connsiteY24" fmla="*/ 3959325 h 3959325"/>
              <a:gd name="connsiteX25" fmla="*/ 6265204 w 9270620"/>
              <a:gd name="connsiteY25" fmla="*/ 3959325 h 3959325"/>
              <a:gd name="connsiteX26" fmla="*/ 4636746 w 9270620"/>
              <a:gd name="connsiteY26" fmla="*/ 2768907 h 3959325"/>
              <a:gd name="connsiteX27" fmla="*/ 4725625 w 9270620"/>
              <a:gd name="connsiteY27" fmla="*/ 2768907 h 3959325"/>
              <a:gd name="connsiteX28" fmla="*/ 4835098 w 9270620"/>
              <a:gd name="connsiteY28" fmla="*/ 2768907 h 3959325"/>
              <a:gd name="connsiteX29" fmla="*/ 5281164 w 9270620"/>
              <a:gd name="connsiteY29" fmla="*/ 2768907 h 3959325"/>
              <a:gd name="connsiteX30" fmla="*/ 5606551 w 9270620"/>
              <a:gd name="connsiteY30" fmla="*/ 2830078 h 3959325"/>
              <a:gd name="connsiteX31" fmla="*/ 5816110 w 9270620"/>
              <a:gd name="connsiteY31" fmla="*/ 3014048 h 3959325"/>
              <a:gd name="connsiteX32" fmla="*/ 5889091 w 9270620"/>
              <a:gd name="connsiteY32" fmla="*/ 3322781 h 3959325"/>
              <a:gd name="connsiteX33" fmla="*/ 5889091 w 9270620"/>
              <a:gd name="connsiteY33" fmla="*/ 3405301 h 3959325"/>
              <a:gd name="connsiteX34" fmla="*/ 5816110 w 9270620"/>
              <a:gd name="connsiteY34" fmla="*/ 3714035 h 3959325"/>
              <a:gd name="connsiteX35" fmla="*/ 5606551 w 9270620"/>
              <a:gd name="connsiteY35" fmla="*/ 3898154 h 3959325"/>
              <a:gd name="connsiteX36" fmla="*/ 5281164 w 9270620"/>
              <a:gd name="connsiteY36" fmla="*/ 3959325 h 3959325"/>
              <a:gd name="connsiteX37" fmla="*/ 4835098 w 9270620"/>
              <a:gd name="connsiteY37" fmla="*/ 3959325 h 3959325"/>
              <a:gd name="connsiteX38" fmla="*/ 4725625 w 9270620"/>
              <a:gd name="connsiteY38" fmla="*/ 3959325 h 3959325"/>
              <a:gd name="connsiteX39" fmla="*/ 4636746 w 9270620"/>
              <a:gd name="connsiteY39" fmla="*/ 3959325 h 3959325"/>
              <a:gd name="connsiteX40" fmla="*/ 0 w 9270620"/>
              <a:gd name="connsiteY40" fmla="*/ 1844070 h 3959325"/>
              <a:gd name="connsiteX41" fmla="*/ 9270620 w 9270620"/>
              <a:gd name="connsiteY41" fmla="*/ 1844070 h 3959325"/>
              <a:gd name="connsiteX42" fmla="*/ 9270620 w 9270620"/>
              <a:gd name="connsiteY42" fmla="*/ 2212762 h 3959325"/>
              <a:gd name="connsiteX43" fmla="*/ 0 w 9270620"/>
              <a:gd name="connsiteY43" fmla="*/ 2212762 h 3959325"/>
              <a:gd name="connsiteX44" fmla="*/ 0 w 9270620"/>
              <a:gd name="connsiteY44" fmla="*/ 1475528 h 3959325"/>
              <a:gd name="connsiteX45" fmla="*/ 9270620 w 9270620"/>
              <a:gd name="connsiteY45" fmla="*/ 1475528 h 3959325"/>
              <a:gd name="connsiteX46" fmla="*/ 9270620 w 9270620"/>
              <a:gd name="connsiteY46" fmla="*/ 1660101 h 3959325"/>
              <a:gd name="connsiteX47" fmla="*/ 0 w 9270620"/>
              <a:gd name="connsiteY47" fmla="*/ 1660101 h 3959325"/>
              <a:gd name="connsiteX48" fmla="*/ 0 w 9270620"/>
              <a:gd name="connsiteY48" fmla="*/ 0 h 3959325"/>
              <a:gd name="connsiteX49" fmla="*/ 9270620 w 9270620"/>
              <a:gd name="connsiteY49" fmla="*/ 0 h 3959325"/>
              <a:gd name="connsiteX50" fmla="*/ 9270620 w 9270620"/>
              <a:gd name="connsiteY50" fmla="*/ 1106839 h 3959325"/>
              <a:gd name="connsiteX51" fmla="*/ 0 w 9270620"/>
              <a:gd name="connsiteY51" fmla="*/ 1106839 h 395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70620" h="3959325">
                <a:moveTo>
                  <a:pt x="4835251" y="2948180"/>
                </a:moveTo>
                <a:lnTo>
                  <a:pt x="4835251" y="3779899"/>
                </a:lnTo>
                <a:lnTo>
                  <a:pt x="5282830" y="3779899"/>
                </a:lnTo>
                <a:cubicBezTo>
                  <a:pt x="5419404" y="3779899"/>
                  <a:pt x="5522065" y="3748707"/>
                  <a:pt x="5590803" y="3686324"/>
                </a:cubicBezTo>
                <a:cubicBezTo>
                  <a:pt x="5659548" y="3623943"/>
                  <a:pt x="5693918" y="3528250"/>
                  <a:pt x="5693918" y="3399093"/>
                </a:cubicBezTo>
                <a:lnTo>
                  <a:pt x="5693918" y="3329139"/>
                </a:lnTo>
                <a:cubicBezTo>
                  <a:pt x="5693918" y="3196955"/>
                  <a:pt x="5659548" y="3100352"/>
                  <a:pt x="5590803" y="3039484"/>
                </a:cubicBezTo>
                <a:cubicBezTo>
                  <a:pt x="5521912" y="2978616"/>
                  <a:pt x="5419404" y="2948180"/>
                  <a:pt x="5282830" y="2948180"/>
                </a:cubicBezTo>
                <a:close/>
                <a:moveTo>
                  <a:pt x="7923941" y="2768907"/>
                </a:moveTo>
                <a:lnTo>
                  <a:pt x="8147729" y="2768907"/>
                </a:lnTo>
                <a:lnTo>
                  <a:pt x="8603334" y="3699197"/>
                </a:lnTo>
                <a:lnTo>
                  <a:pt x="9058787" y="2768907"/>
                </a:lnTo>
                <a:lnTo>
                  <a:pt x="9269858" y="2768907"/>
                </a:lnTo>
                <a:lnTo>
                  <a:pt x="8674651" y="3959325"/>
                </a:lnTo>
                <a:lnTo>
                  <a:pt x="8520664" y="3959325"/>
                </a:lnTo>
                <a:close/>
                <a:moveTo>
                  <a:pt x="6265204" y="2768907"/>
                </a:moveTo>
                <a:lnTo>
                  <a:pt x="6349390" y="2768907"/>
                </a:lnTo>
                <a:lnTo>
                  <a:pt x="6458862" y="2768907"/>
                </a:lnTo>
                <a:lnTo>
                  <a:pt x="7379459" y="3699197"/>
                </a:lnTo>
                <a:lnTo>
                  <a:pt x="7379459" y="2768907"/>
                </a:lnTo>
                <a:lnTo>
                  <a:pt x="7574783" y="2768907"/>
                </a:lnTo>
                <a:lnTo>
                  <a:pt x="7574783" y="3959325"/>
                </a:lnTo>
                <a:lnTo>
                  <a:pt x="7379459" y="3959325"/>
                </a:lnTo>
                <a:lnTo>
                  <a:pt x="6458862" y="3030248"/>
                </a:lnTo>
                <a:lnTo>
                  <a:pt x="6458862" y="3959325"/>
                </a:lnTo>
                <a:lnTo>
                  <a:pt x="6265204" y="3959325"/>
                </a:lnTo>
                <a:close/>
                <a:moveTo>
                  <a:pt x="4636746" y="2768907"/>
                </a:moveTo>
                <a:lnTo>
                  <a:pt x="4725625" y="2768907"/>
                </a:lnTo>
                <a:lnTo>
                  <a:pt x="4835098" y="2768907"/>
                </a:lnTo>
                <a:lnTo>
                  <a:pt x="5281164" y="2768907"/>
                </a:lnTo>
                <a:cubicBezTo>
                  <a:pt x="5407140" y="2768907"/>
                  <a:pt x="5515553" y="2789347"/>
                  <a:pt x="5606551" y="2830078"/>
                </a:cubicBezTo>
                <a:cubicBezTo>
                  <a:pt x="5697551" y="2870809"/>
                  <a:pt x="5767352" y="2932130"/>
                  <a:pt x="5816110" y="3014048"/>
                </a:cubicBezTo>
                <a:cubicBezTo>
                  <a:pt x="5864711" y="3096112"/>
                  <a:pt x="5889091" y="3198923"/>
                  <a:pt x="5889091" y="3322781"/>
                </a:cubicBezTo>
                <a:lnTo>
                  <a:pt x="5889091" y="3405301"/>
                </a:lnTo>
                <a:cubicBezTo>
                  <a:pt x="5889091" y="3529156"/>
                  <a:pt x="5864711" y="3631967"/>
                  <a:pt x="5816110" y="3714035"/>
                </a:cubicBezTo>
                <a:cubicBezTo>
                  <a:pt x="5767352" y="3796099"/>
                  <a:pt x="5697551" y="3857423"/>
                  <a:pt x="5606551" y="3898154"/>
                </a:cubicBezTo>
                <a:cubicBezTo>
                  <a:pt x="5515553" y="3938885"/>
                  <a:pt x="5407140" y="3959325"/>
                  <a:pt x="5281164" y="3959325"/>
                </a:cubicBezTo>
                <a:lnTo>
                  <a:pt x="4835098" y="3959325"/>
                </a:lnTo>
                <a:lnTo>
                  <a:pt x="4725625" y="3959325"/>
                </a:lnTo>
                <a:lnTo>
                  <a:pt x="4636746" y="3959325"/>
                </a:lnTo>
                <a:close/>
                <a:moveTo>
                  <a:pt x="0" y="1844070"/>
                </a:moveTo>
                <a:lnTo>
                  <a:pt x="9270620" y="1844070"/>
                </a:lnTo>
                <a:lnTo>
                  <a:pt x="9270620" y="2212762"/>
                </a:lnTo>
                <a:lnTo>
                  <a:pt x="0" y="2212762"/>
                </a:lnTo>
                <a:close/>
                <a:moveTo>
                  <a:pt x="0" y="1475528"/>
                </a:moveTo>
                <a:lnTo>
                  <a:pt x="9270620" y="1475528"/>
                </a:lnTo>
                <a:lnTo>
                  <a:pt x="9270620" y="1660101"/>
                </a:lnTo>
                <a:lnTo>
                  <a:pt x="0" y="1660101"/>
                </a:lnTo>
                <a:close/>
                <a:moveTo>
                  <a:pt x="0" y="0"/>
                </a:moveTo>
                <a:lnTo>
                  <a:pt x="9270620" y="0"/>
                </a:lnTo>
                <a:lnTo>
                  <a:pt x="9270620" y="1106839"/>
                </a:lnTo>
                <a:lnTo>
                  <a:pt x="0" y="1106839"/>
                </a:lnTo>
                <a:close/>
              </a:path>
            </a:pathLst>
          </a:custGeom>
          <a:solidFill>
            <a:schemeClr val="bg1"/>
          </a:solidFill>
        </p:spPr>
        <p:txBody>
          <a:bodyPr wrap="square">
            <a:noAutofit/>
          </a:bodyPr>
          <a:lstStyle>
            <a:lvl1pPr>
              <a:buNone/>
              <a:defRPr sz="100">
                <a:noFill/>
              </a:defRPr>
            </a:lvl1pPr>
          </a:lstStyle>
          <a:p>
            <a:pPr lvl="0"/>
            <a:r>
              <a:rPr lang="en-GB"/>
              <a:t>.</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17" name="SD_FLD_Draft" hidden="1">
            <a:extLst>
              <a:ext uri="{FF2B5EF4-FFF2-40B4-BE49-F238E27FC236}">
                <a16:creationId xmlns:a16="http://schemas.microsoft.com/office/drawing/2014/main" id="{2B6066DB-A88B-4086-9C45-3E39F5CE6D9D}"/>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0" name="SD_FLD_Confidentiality">
            <a:extLst>
              <a:ext uri="{FF2B5EF4-FFF2-40B4-BE49-F238E27FC236}">
                <a16:creationId xmlns:a16="http://schemas.microsoft.com/office/drawing/2014/main" id="{055B6780-3A6A-4D5A-9826-05ABD83C2EB2}"/>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4118495628"/>
      </p:ext>
    </p:extLst>
  </p:cSld>
  <p:clrMapOvr>
    <a:masterClrMapping/>
  </p:clrMapOvr>
  <p:extLst>
    <p:ext uri="{DCECCB84-F9BA-43D5-87BE-67443E8EF086}">
      <p15:sldGuideLst xmlns:p15="http://schemas.microsoft.com/office/powerpoint/2012/main">
        <p15:guide id="1" pos="3501" userDrawn="1">
          <p15:clr>
            <a:srgbClr val="F26B43"/>
          </p15:clr>
        </p15:guide>
        <p15:guide id="2" pos="4177" userDrawn="1">
          <p15:clr>
            <a:srgbClr val="F26B43"/>
          </p15:clr>
        </p15:guide>
        <p15:guide id="3" pos="3839" userDrawn="1">
          <p15:clr>
            <a:srgbClr val="F26B43"/>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and two text">
    <p:spTree>
      <p:nvGrpSpPr>
        <p:cNvPr id="1" name=""/>
        <p:cNvGrpSpPr/>
        <p:nvPr/>
      </p:nvGrpSpPr>
      <p:grpSpPr>
        <a:xfrm>
          <a:off x="0" y="0"/>
          <a:ext cx="0" cy="0"/>
          <a:chOff x="0" y="0"/>
          <a:chExt cx="0" cy="0"/>
        </a:xfrm>
      </p:grpSpPr>
      <p:sp>
        <p:nvSpPr>
          <p:cNvPr id="10" name="Picture Placeholder 9"/>
          <p:cNvSpPr>
            <a:spLocks noGrp="1"/>
          </p:cNvSpPr>
          <p:nvPr>
            <p:ph type="pic" sz="quarter" idx="13" hasCustomPrompt="1"/>
          </p:nvPr>
        </p:nvSpPr>
        <p:spPr>
          <a:xfrm>
            <a:off x="0" y="0"/>
            <a:ext cx="6096000" cy="6861600"/>
          </a:xfrm>
          <a:blipFill>
            <a:blip r:embed="rId2"/>
            <a:stretch>
              <a:fillRect/>
            </a:stretch>
          </a:blipFill>
        </p:spPr>
        <p:txBody>
          <a:bodyPr lIns="2916000" tIns="360000" rIns="144000"/>
          <a:lstStyle>
            <a:lvl1pPr marL="0" indent="0" algn="l">
              <a:buNone/>
              <a:defRPr sz="1600" b="0">
                <a:solidFill>
                  <a:schemeClr val="accent4"/>
                </a:solidFill>
              </a:defRPr>
            </a:lvl1pPr>
          </a:lstStyle>
          <a:p>
            <a:r>
              <a:rPr lang="en-GB"/>
              <a:t>Click on picture frame to insert background picture, click on DNV-menu / Image Tools-button / Choose Insert or Paste</a:t>
            </a:r>
            <a:endParaRPr lang="en-GB" dirty="0"/>
          </a:p>
        </p:txBody>
      </p:sp>
      <p:sp>
        <p:nvSpPr>
          <p:cNvPr id="2" name="Title 1"/>
          <p:cNvSpPr>
            <a:spLocks noGrp="1"/>
          </p:cNvSpPr>
          <p:nvPr>
            <p:ph type="title" hasCustomPrompt="1"/>
          </p:nvPr>
        </p:nvSpPr>
        <p:spPr>
          <a:xfrm>
            <a:off x="6631200" y="539750"/>
            <a:ext cx="5018400" cy="936000"/>
          </a:xfrm>
        </p:spPr>
        <p:txBody>
          <a:bodyPr/>
          <a:lstStyle/>
          <a:p>
            <a:r>
              <a:rPr lang="en-GB"/>
              <a:t>Click to add title</a:t>
            </a:r>
            <a:endParaRPr lang="en-GB" dirty="0"/>
          </a:p>
        </p:txBody>
      </p:sp>
      <p:sp>
        <p:nvSpPr>
          <p:cNvPr id="8" name="Text Placeholder 7">
            <a:extLst>
              <a:ext uri="{FF2B5EF4-FFF2-40B4-BE49-F238E27FC236}">
                <a16:creationId xmlns:a16="http://schemas.microsoft.com/office/drawing/2014/main" id="{01A0EF5A-2CB8-465D-882A-DE0FE7C6D3A8}"/>
              </a:ext>
            </a:extLst>
          </p:cNvPr>
          <p:cNvSpPr>
            <a:spLocks noGrp="1"/>
          </p:cNvSpPr>
          <p:nvPr>
            <p:ph type="body" sz="quarter" idx="14" hasCustomPrompt="1"/>
          </p:nvPr>
        </p:nvSpPr>
        <p:spPr>
          <a:xfrm>
            <a:off x="540000" y="1735085"/>
            <a:ext cx="5018400" cy="431651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8" name="Text Placeholder 13">
            <a:extLst>
              <a:ext uri="{FF2B5EF4-FFF2-40B4-BE49-F238E27FC236}">
                <a16:creationId xmlns:a16="http://schemas.microsoft.com/office/drawing/2014/main" id="{76FE3FB9-ADAA-4278-97B4-7AE30B2DA011}"/>
              </a:ext>
            </a:extLst>
          </p:cNvPr>
          <p:cNvSpPr>
            <a:spLocks noGrp="1"/>
          </p:cNvSpPr>
          <p:nvPr>
            <p:ph type="body" sz="quarter" idx="23" hasCustomPrompt="1"/>
          </p:nvPr>
        </p:nvSpPr>
        <p:spPr>
          <a:xfrm>
            <a:off x="6631200" y="1735085"/>
            <a:ext cx="5018400" cy="430699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17" name="SD_FLD_Draft" hidden="1">
            <a:extLst>
              <a:ext uri="{FF2B5EF4-FFF2-40B4-BE49-F238E27FC236}">
                <a16:creationId xmlns:a16="http://schemas.microsoft.com/office/drawing/2014/main" id="{2B6066DB-A88B-4086-9C45-3E39F5CE6D9D}"/>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0" name="SD_FLD_Confidentiality">
            <a:extLst>
              <a:ext uri="{FF2B5EF4-FFF2-40B4-BE49-F238E27FC236}">
                <a16:creationId xmlns:a16="http://schemas.microsoft.com/office/drawing/2014/main" id="{055B6780-3A6A-4D5A-9826-05ABD83C2EB2}"/>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500116836"/>
      </p:ext>
    </p:extLst>
  </p:cSld>
  <p:clrMapOvr>
    <a:masterClrMapping/>
  </p:clrMapOvr>
  <p:extLst>
    <p:ext uri="{DCECCB84-F9BA-43D5-87BE-67443E8EF086}">
      <p15:sldGuideLst xmlns:p15="http://schemas.microsoft.com/office/powerpoint/2012/main">
        <p15:guide id="1" pos="3501" userDrawn="1">
          <p15:clr>
            <a:srgbClr val="F26B43"/>
          </p15:clr>
        </p15:guide>
        <p15:guide id="2" pos="4177" userDrawn="1">
          <p15:clr>
            <a:srgbClr val="F26B43"/>
          </p15:clr>
        </p15:guide>
        <p15:guide id="3" pos="3840" userDrawn="1">
          <p15:clr>
            <a:srgbClr val="F26B43"/>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wo text A">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5A94F9-752C-4C17-A881-9EC3D1BFC081}"/>
              </a:ext>
            </a:extLst>
          </p:cNvPr>
          <p:cNvSpPr/>
          <p:nvPr userDrawn="1"/>
        </p:nvSpPr>
        <p:spPr bwMode="ltGray">
          <a:xfrm>
            <a:off x="6096000" y="0"/>
            <a:ext cx="6100761"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21" name="Logo">
            <a:extLst>
              <a:ext uri="{FF2B5EF4-FFF2-40B4-BE49-F238E27FC236}">
                <a16:creationId xmlns:a16="http://schemas.microsoft.com/office/drawing/2014/main" id="{26E38492-38DC-4F62-A1DB-9A97676C26A0}"/>
              </a:ext>
            </a:extLst>
          </p:cNvPr>
          <p:cNvGrpSpPr/>
          <p:nvPr userDrawn="1"/>
        </p:nvGrpSpPr>
        <p:grpSpPr>
          <a:xfrm>
            <a:off x="10893210" y="6350918"/>
            <a:ext cx="755843" cy="322808"/>
            <a:chOff x="6380216" y="4059273"/>
            <a:chExt cx="2905863" cy="1241045"/>
          </a:xfrm>
          <a:solidFill>
            <a:schemeClr val="bg1"/>
          </a:solidFill>
        </p:grpSpPr>
        <p:sp>
          <p:nvSpPr>
            <p:cNvPr id="22" name="Freeform: Shape 21">
              <a:extLst>
                <a:ext uri="{FF2B5EF4-FFF2-40B4-BE49-F238E27FC236}">
                  <a16:creationId xmlns:a16="http://schemas.microsoft.com/office/drawing/2014/main" id="{B9EC2D85-7D36-4AED-AD50-B03C0C97ABBA}"/>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grpFill/>
            <a:ln w="4731"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6A2EAFAB-3C70-48F7-9D3F-051715B6123C}"/>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grpFill/>
            <a:ln w="4731"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6D310211-76A4-4411-88BA-72405A8FD557}"/>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grpFill/>
            <a:ln w="4731" cap="flat">
              <a:no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23CAD2A2-AFBE-49CC-AAB3-10D0B317330B}"/>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grpFill/>
            <a:ln w="4731" cap="flat">
              <a:no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986E3357-ACD2-4FEB-A799-CCA900A77E5A}"/>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grpFill/>
            <a:ln w="4731" cap="flat">
              <a:noFill/>
              <a:prstDash val="solid"/>
              <a:miter/>
            </a:ln>
          </p:spPr>
          <p:txBody>
            <a:bodyPr rtlCol="0" anchor="ctr"/>
            <a:lstStyle/>
            <a:p>
              <a:endParaRPr lang="en-GB" dirty="0"/>
            </a:p>
          </p:txBody>
        </p:sp>
        <p:sp>
          <p:nvSpPr>
            <p:cNvPr id="27" name="Freeform: Shape 26">
              <a:extLst>
                <a:ext uri="{FF2B5EF4-FFF2-40B4-BE49-F238E27FC236}">
                  <a16:creationId xmlns:a16="http://schemas.microsoft.com/office/drawing/2014/main" id="{0A32E6E2-28C5-4015-AD5C-7B36FECA67F8}"/>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grpFill/>
            <a:ln w="4731" cap="flat">
              <a:noFill/>
              <a:prstDash val="solid"/>
              <a:miter/>
            </a:ln>
          </p:spPr>
          <p:txBody>
            <a:bodyPr rtlCol="0" anchor="ctr"/>
            <a:lstStyle/>
            <a:p>
              <a:endParaRPr lang="en-GB" dirty="0"/>
            </a:p>
          </p:txBody>
        </p:sp>
      </p:grpSp>
      <p:sp>
        <p:nvSpPr>
          <p:cNvPr id="2" name="Title 1"/>
          <p:cNvSpPr>
            <a:spLocks noGrp="1"/>
          </p:cNvSpPr>
          <p:nvPr>
            <p:ph type="title" hasCustomPrompt="1"/>
          </p:nvPr>
        </p:nvSpPr>
        <p:spPr>
          <a:xfrm>
            <a:off x="539751" y="539750"/>
            <a:ext cx="5018400" cy="936000"/>
          </a:xfrm>
        </p:spPr>
        <p:txBody>
          <a:bodyPr/>
          <a:lstStyle>
            <a:lvl1pPr>
              <a:defRPr/>
            </a:lvl1pPr>
          </a:lstStyle>
          <a:p>
            <a:r>
              <a:rPr lang="en-GB"/>
              <a:t>Click to add title</a:t>
            </a:r>
            <a:endParaRPr lang="en-GB" dirty="0"/>
          </a:p>
        </p:txBody>
      </p:sp>
      <p:sp>
        <p:nvSpPr>
          <p:cNvPr id="18" name="Text Placeholder 7">
            <a:extLst>
              <a:ext uri="{FF2B5EF4-FFF2-40B4-BE49-F238E27FC236}">
                <a16:creationId xmlns:a16="http://schemas.microsoft.com/office/drawing/2014/main" id="{7FF2DD87-B8CA-45C0-BA1C-B49C8E227569}"/>
              </a:ext>
            </a:extLst>
          </p:cNvPr>
          <p:cNvSpPr>
            <a:spLocks noGrp="1"/>
          </p:cNvSpPr>
          <p:nvPr>
            <p:ph type="body" sz="quarter" idx="14" hasCustomPrompt="1"/>
          </p:nvPr>
        </p:nvSpPr>
        <p:spPr>
          <a:xfrm>
            <a:off x="539998" y="1735085"/>
            <a:ext cx="5018400" cy="431170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9" name="Text Placeholder 10">
            <a:extLst>
              <a:ext uri="{FF2B5EF4-FFF2-40B4-BE49-F238E27FC236}">
                <a16:creationId xmlns:a16="http://schemas.microsoft.com/office/drawing/2014/main" id="{EDAF23F1-B8C0-484A-B65F-256F7805880F}"/>
              </a:ext>
            </a:extLst>
          </p:cNvPr>
          <p:cNvSpPr>
            <a:spLocks noGrp="1"/>
          </p:cNvSpPr>
          <p:nvPr>
            <p:ph type="body" sz="quarter" idx="15" hasCustomPrompt="1"/>
          </p:nvPr>
        </p:nvSpPr>
        <p:spPr>
          <a:xfrm>
            <a:off x="6631200" y="539751"/>
            <a:ext cx="5018400" cy="936000"/>
          </a:xfrm>
        </p:spPr>
        <p:txBody>
          <a:bodyPr/>
          <a:lstStyle>
            <a:lvl1pPr marL="0" indent="0">
              <a:lnSpc>
                <a:spcPct val="83000"/>
              </a:lnSpc>
              <a:spcBef>
                <a:spcPts val="0"/>
              </a:spcBef>
              <a:buFontTx/>
              <a:buNone/>
              <a:defRPr sz="3600" b="0">
                <a:solidFill>
                  <a:schemeClr val="bg1"/>
                </a:solidFill>
              </a:defRPr>
            </a:lvl1pPr>
            <a:lvl2pPr marL="0" indent="0">
              <a:lnSpc>
                <a:spcPct val="83000"/>
              </a:lnSpc>
              <a:spcBef>
                <a:spcPts val="0"/>
              </a:spcBef>
              <a:buFontTx/>
              <a:buNone/>
              <a:defRPr sz="3600" b="0">
                <a:solidFill>
                  <a:schemeClr val="bg1"/>
                </a:solidFill>
              </a:defRPr>
            </a:lvl2pPr>
            <a:lvl3pPr marL="0" indent="0">
              <a:lnSpc>
                <a:spcPct val="83000"/>
              </a:lnSpc>
              <a:spcBef>
                <a:spcPts val="0"/>
              </a:spcBef>
              <a:buFontTx/>
              <a:buNone/>
              <a:defRPr sz="3600" b="0">
                <a:solidFill>
                  <a:schemeClr val="bg1"/>
                </a:solidFill>
              </a:defRPr>
            </a:lvl3pPr>
            <a:lvl4pPr marL="0" indent="0">
              <a:lnSpc>
                <a:spcPct val="83000"/>
              </a:lnSpc>
              <a:spcBef>
                <a:spcPts val="0"/>
              </a:spcBef>
              <a:buFontTx/>
              <a:buNone/>
              <a:defRPr sz="3600" b="0">
                <a:solidFill>
                  <a:schemeClr val="bg1"/>
                </a:solidFill>
              </a:defRPr>
            </a:lvl4pPr>
            <a:lvl5pPr marL="0" indent="0">
              <a:lnSpc>
                <a:spcPct val="83000"/>
              </a:lnSpc>
              <a:spcBef>
                <a:spcPts val="0"/>
              </a:spcBef>
              <a:buFontTx/>
              <a:buNone/>
              <a:defRPr sz="3600" b="0">
                <a:solidFill>
                  <a:schemeClr val="bg1"/>
                </a:solidFill>
              </a:defRPr>
            </a:lvl5pPr>
            <a:lvl6pPr marL="0" indent="0">
              <a:lnSpc>
                <a:spcPct val="83000"/>
              </a:lnSpc>
              <a:spcBef>
                <a:spcPts val="0"/>
              </a:spcBef>
              <a:buFontTx/>
              <a:buNone/>
              <a:defRPr sz="3600" b="0">
                <a:solidFill>
                  <a:schemeClr val="bg1"/>
                </a:solidFill>
              </a:defRPr>
            </a:lvl6pPr>
            <a:lvl7pPr marL="0" indent="0">
              <a:lnSpc>
                <a:spcPct val="83000"/>
              </a:lnSpc>
              <a:spcBef>
                <a:spcPts val="0"/>
              </a:spcBef>
              <a:buFontTx/>
              <a:buNone/>
              <a:defRPr sz="3600" b="0">
                <a:solidFill>
                  <a:schemeClr val="bg1"/>
                </a:solidFill>
              </a:defRPr>
            </a:lvl7pPr>
            <a:lvl8pPr marL="0" indent="0">
              <a:lnSpc>
                <a:spcPct val="83000"/>
              </a:lnSpc>
              <a:spcBef>
                <a:spcPts val="0"/>
              </a:spcBef>
              <a:buFontTx/>
              <a:buNone/>
              <a:defRPr sz="3600" b="0">
                <a:solidFill>
                  <a:schemeClr val="bg1"/>
                </a:solidFill>
              </a:defRPr>
            </a:lvl8pPr>
            <a:lvl9pPr marL="0" indent="0">
              <a:lnSpc>
                <a:spcPct val="83000"/>
              </a:lnSpc>
              <a:buFontTx/>
              <a:buNone/>
              <a:defRPr sz="3600" b="0">
                <a:solidFill>
                  <a:schemeClr val="bg1"/>
                </a:solidFill>
              </a:defRPr>
            </a:lvl9pPr>
          </a:lstStyle>
          <a:p>
            <a:pPr lvl="0"/>
            <a:r>
              <a:rPr lang="en-GB"/>
              <a:t>Click to add title</a:t>
            </a:r>
          </a:p>
          <a:p>
            <a:pPr lvl="1"/>
            <a:endParaRPr lang="en-GB" dirty="0"/>
          </a:p>
        </p:txBody>
      </p:sp>
      <p:sp>
        <p:nvSpPr>
          <p:cNvPr id="20" name="Text Placeholder 13">
            <a:extLst>
              <a:ext uri="{FF2B5EF4-FFF2-40B4-BE49-F238E27FC236}">
                <a16:creationId xmlns:a16="http://schemas.microsoft.com/office/drawing/2014/main" id="{12B098D5-A529-4245-95A8-157EA2D18973}"/>
              </a:ext>
            </a:extLst>
          </p:cNvPr>
          <p:cNvSpPr>
            <a:spLocks noGrp="1"/>
          </p:cNvSpPr>
          <p:nvPr>
            <p:ph type="body" sz="quarter" idx="23" hasCustomPrompt="1"/>
          </p:nvPr>
        </p:nvSpPr>
        <p:spPr>
          <a:xfrm>
            <a:off x="6631200" y="1735085"/>
            <a:ext cx="5018400" cy="43069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BA07366-CB75-4AA8-9E5B-928B849F427C}" type="slidenum">
              <a:rPr lang="en-GB" smtClean="0"/>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28" name="SD_FLD_Draft" hidden="1">
            <a:extLst>
              <a:ext uri="{FF2B5EF4-FFF2-40B4-BE49-F238E27FC236}">
                <a16:creationId xmlns:a16="http://schemas.microsoft.com/office/drawing/2014/main" id="{5DD1835E-D50E-44DD-A77D-BAA84197440E}"/>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9" name="SD_FLD_Confidentiality">
            <a:extLst>
              <a:ext uri="{FF2B5EF4-FFF2-40B4-BE49-F238E27FC236}">
                <a16:creationId xmlns:a16="http://schemas.microsoft.com/office/drawing/2014/main" id="{D8504C57-0921-4562-9BB3-9AB2F26367D5}"/>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1363615765"/>
      </p:ext>
    </p:extLst>
  </p:cSld>
  <p:clrMapOvr>
    <a:masterClrMapping/>
  </p:clrMapOvr>
  <p:extLst>
    <p:ext uri="{DCECCB84-F9BA-43D5-87BE-67443E8EF086}">
      <p15:sldGuideLst xmlns:p15="http://schemas.microsoft.com/office/powerpoint/2012/main">
        <p15:guide id="1" pos="3501" userDrawn="1">
          <p15:clr>
            <a:srgbClr val="F26B43"/>
          </p15:clr>
        </p15:guide>
        <p15:guide id="2" pos="4177" userDrawn="1">
          <p15:clr>
            <a:srgbClr val="F26B43"/>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wo text B">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5A94F9-752C-4C17-A881-9EC3D1BFC081}"/>
              </a:ext>
            </a:extLst>
          </p:cNvPr>
          <p:cNvSpPr/>
          <p:nvPr userDrawn="1"/>
        </p:nvSpPr>
        <p:spPr bwMode="ltGray">
          <a:xfrm>
            <a:off x="0" y="0"/>
            <a:ext cx="6100761"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2" name="Title 1"/>
          <p:cNvSpPr>
            <a:spLocks noGrp="1"/>
          </p:cNvSpPr>
          <p:nvPr>
            <p:ph type="title" hasCustomPrompt="1"/>
          </p:nvPr>
        </p:nvSpPr>
        <p:spPr>
          <a:xfrm>
            <a:off x="539751" y="539750"/>
            <a:ext cx="5018400" cy="936000"/>
          </a:xfrm>
        </p:spPr>
        <p:txBody>
          <a:bodyPr/>
          <a:lstStyle>
            <a:lvl1pPr>
              <a:defRPr>
                <a:solidFill>
                  <a:schemeClr val="bg1"/>
                </a:solidFill>
              </a:defRPr>
            </a:lvl1pPr>
          </a:lstStyle>
          <a:p>
            <a:r>
              <a:rPr lang="en-GB"/>
              <a:t>Click to add title</a:t>
            </a:r>
            <a:endParaRPr lang="en-GB" dirty="0"/>
          </a:p>
        </p:txBody>
      </p:sp>
      <p:sp>
        <p:nvSpPr>
          <p:cNvPr id="18" name="Text Placeholder 7">
            <a:extLst>
              <a:ext uri="{FF2B5EF4-FFF2-40B4-BE49-F238E27FC236}">
                <a16:creationId xmlns:a16="http://schemas.microsoft.com/office/drawing/2014/main" id="{7FF2DD87-B8CA-45C0-BA1C-B49C8E227569}"/>
              </a:ext>
            </a:extLst>
          </p:cNvPr>
          <p:cNvSpPr>
            <a:spLocks noGrp="1"/>
          </p:cNvSpPr>
          <p:nvPr>
            <p:ph type="body" sz="quarter" idx="14" hasCustomPrompt="1"/>
          </p:nvPr>
        </p:nvSpPr>
        <p:spPr>
          <a:xfrm>
            <a:off x="536446" y="1735085"/>
            <a:ext cx="5018400" cy="431170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19" name="Text Placeholder 10">
            <a:extLst>
              <a:ext uri="{FF2B5EF4-FFF2-40B4-BE49-F238E27FC236}">
                <a16:creationId xmlns:a16="http://schemas.microsoft.com/office/drawing/2014/main" id="{EDAF23F1-B8C0-484A-B65F-256F7805880F}"/>
              </a:ext>
            </a:extLst>
          </p:cNvPr>
          <p:cNvSpPr>
            <a:spLocks noGrp="1"/>
          </p:cNvSpPr>
          <p:nvPr>
            <p:ph type="body" sz="quarter" idx="15" hasCustomPrompt="1"/>
          </p:nvPr>
        </p:nvSpPr>
        <p:spPr>
          <a:xfrm>
            <a:off x="6631200" y="539751"/>
            <a:ext cx="5018400" cy="936000"/>
          </a:xfrm>
        </p:spPr>
        <p:txBody>
          <a:bodyPr/>
          <a:lstStyle>
            <a:lvl1pPr marL="0" indent="0">
              <a:lnSpc>
                <a:spcPct val="83000"/>
              </a:lnSpc>
              <a:spcBef>
                <a:spcPts val="0"/>
              </a:spcBef>
              <a:buFontTx/>
              <a:buNone/>
              <a:defRPr sz="3600" b="0">
                <a:solidFill>
                  <a:schemeClr val="accent1"/>
                </a:solidFill>
              </a:defRPr>
            </a:lvl1pPr>
            <a:lvl2pPr marL="0" indent="0">
              <a:lnSpc>
                <a:spcPct val="83000"/>
              </a:lnSpc>
              <a:spcBef>
                <a:spcPts val="0"/>
              </a:spcBef>
              <a:buFontTx/>
              <a:buNone/>
              <a:defRPr sz="3600" b="0">
                <a:solidFill>
                  <a:schemeClr val="accent1"/>
                </a:solidFill>
              </a:defRPr>
            </a:lvl2pPr>
            <a:lvl3pPr marL="0" indent="0">
              <a:lnSpc>
                <a:spcPct val="83000"/>
              </a:lnSpc>
              <a:spcBef>
                <a:spcPts val="0"/>
              </a:spcBef>
              <a:buFontTx/>
              <a:buNone/>
              <a:defRPr sz="3600" b="0">
                <a:solidFill>
                  <a:schemeClr val="bg1"/>
                </a:solidFill>
              </a:defRPr>
            </a:lvl3pPr>
            <a:lvl4pPr marL="0" indent="0">
              <a:lnSpc>
                <a:spcPct val="83000"/>
              </a:lnSpc>
              <a:spcBef>
                <a:spcPts val="0"/>
              </a:spcBef>
              <a:buFontTx/>
              <a:buNone/>
              <a:defRPr sz="3600" b="0">
                <a:solidFill>
                  <a:schemeClr val="bg1"/>
                </a:solidFill>
              </a:defRPr>
            </a:lvl4pPr>
            <a:lvl5pPr marL="0" indent="0">
              <a:lnSpc>
                <a:spcPct val="83000"/>
              </a:lnSpc>
              <a:spcBef>
                <a:spcPts val="0"/>
              </a:spcBef>
              <a:buFontTx/>
              <a:buNone/>
              <a:defRPr sz="3600" b="0">
                <a:solidFill>
                  <a:schemeClr val="bg1"/>
                </a:solidFill>
              </a:defRPr>
            </a:lvl5pPr>
            <a:lvl6pPr marL="0" indent="0">
              <a:lnSpc>
                <a:spcPct val="83000"/>
              </a:lnSpc>
              <a:spcBef>
                <a:spcPts val="0"/>
              </a:spcBef>
              <a:buFontTx/>
              <a:buNone/>
              <a:defRPr sz="3600" b="0">
                <a:solidFill>
                  <a:schemeClr val="bg1"/>
                </a:solidFill>
              </a:defRPr>
            </a:lvl6pPr>
            <a:lvl7pPr marL="0" indent="0">
              <a:lnSpc>
                <a:spcPct val="83000"/>
              </a:lnSpc>
              <a:spcBef>
                <a:spcPts val="0"/>
              </a:spcBef>
              <a:buFontTx/>
              <a:buNone/>
              <a:defRPr sz="3600" b="0">
                <a:solidFill>
                  <a:schemeClr val="bg1"/>
                </a:solidFill>
              </a:defRPr>
            </a:lvl7pPr>
            <a:lvl8pPr marL="0" indent="0">
              <a:lnSpc>
                <a:spcPct val="83000"/>
              </a:lnSpc>
              <a:spcBef>
                <a:spcPts val="0"/>
              </a:spcBef>
              <a:buFontTx/>
              <a:buNone/>
              <a:defRPr sz="3600" b="0">
                <a:solidFill>
                  <a:schemeClr val="bg1"/>
                </a:solidFill>
              </a:defRPr>
            </a:lvl8pPr>
            <a:lvl9pPr marL="0" indent="0">
              <a:lnSpc>
                <a:spcPct val="83000"/>
              </a:lnSpc>
              <a:buFontTx/>
              <a:buNone/>
              <a:defRPr sz="3600" b="0">
                <a:solidFill>
                  <a:schemeClr val="bg1"/>
                </a:solidFill>
              </a:defRPr>
            </a:lvl9pPr>
          </a:lstStyle>
          <a:p>
            <a:pPr lvl="0"/>
            <a:r>
              <a:rPr lang="en-GB"/>
              <a:t>Click to add title</a:t>
            </a:r>
          </a:p>
          <a:p>
            <a:pPr lvl="1"/>
            <a:endParaRPr lang="en-GB" dirty="0"/>
          </a:p>
        </p:txBody>
      </p:sp>
      <p:sp>
        <p:nvSpPr>
          <p:cNvPr id="20" name="Text Placeholder 13">
            <a:extLst>
              <a:ext uri="{FF2B5EF4-FFF2-40B4-BE49-F238E27FC236}">
                <a16:creationId xmlns:a16="http://schemas.microsoft.com/office/drawing/2014/main" id="{12B098D5-A529-4245-95A8-157EA2D18973}"/>
              </a:ext>
            </a:extLst>
          </p:cNvPr>
          <p:cNvSpPr>
            <a:spLocks noGrp="1"/>
          </p:cNvSpPr>
          <p:nvPr>
            <p:ph type="body" sz="quarter" idx="23" hasCustomPrompt="1"/>
          </p:nvPr>
        </p:nvSpPr>
        <p:spPr>
          <a:xfrm>
            <a:off x="6631200" y="1735085"/>
            <a:ext cx="5018400" cy="430699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vl6pPr>
              <a:defRPr>
                <a:solidFill>
                  <a:schemeClr val="accent1"/>
                </a:solidFill>
              </a:defRPr>
            </a:lvl6pPr>
            <a:lvl7pPr>
              <a:defRPr>
                <a:solidFill>
                  <a:schemeClr val="accent1"/>
                </a:solidFill>
              </a:defRPr>
            </a:lvl7pPr>
            <a:lvl8pPr>
              <a:defRPr>
                <a:solidFill>
                  <a:schemeClr val="accent1"/>
                </a:solidFill>
              </a:defRPr>
            </a:lvl8pPr>
            <a:lvl9pPr>
              <a:defRPr>
                <a:solidFill>
                  <a:schemeClr val="accent1"/>
                </a:solidFill>
              </a:defRPr>
            </a:lvl9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a:p>
            <a:pPr lvl="5"/>
            <a:r>
              <a:rPr lang="en-GB"/>
              <a:t>6</a:t>
            </a:r>
          </a:p>
          <a:p>
            <a:pPr lvl="6"/>
            <a:r>
              <a:rPr lang="en-GB"/>
              <a:t>7</a:t>
            </a:r>
          </a:p>
          <a:p>
            <a:pPr lvl="7"/>
            <a:r>
              <a:rPr lang="en-GB"/>
              <a:t>8</a:t>
            </a:r>
          </a:p>
          <a:p>
            <a:pPr lvl="8"/>
            <a:r>
              <a:rPr lang="en-GB"/>
              <a:t>9</a:t>
            </a:r>
            <a:endParaRPr lang="en-GB" dirty="0"/>
          </a:p>
        </p:txBody>
      </p:sp>
      <p:sp>
        <p:nvSpPr>
          <p:cNvPr id="5" name="Date Placeholder 4"/>
          <p:cNvSpPr>
            <a:spLocks noGrp="1"/>
          </p:cNvSpPr>
          <p:nvPr>
            <p:ph type="dt" sz="half" idx="10"/>
          </p:nvPr>
        </p:nvSpPr>
        <p:spPr>
          <a:xfrm>
            <a:off x="0" y="6858000"/>
            <a:ext cx="0" cy="0"/>
          </a:xfrm>
        </p:spPr>
        <p:txBody>
          <a:bodyPr/>
          <a:lstStyle/>
          <a:p>
            <a:endParaRPr lang="en-GB"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8" name="SD_FLD_Draft" hidden="1">
            <a:extLst>
              <a:ext uri="{FF2B5EF4-FFF2-40B4-BE49-F238E27FC236}">
                <a16:creationId xmlns:a16="http://schemas.microsoft.com/office/drawing/2014/main" id="{5DD1835E-D50E-44DD-A77D-BAA84197440E}"/>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9" name="SD_FLD_Confidentiality">
            <a:extLst>
              <a:ext uri="{FF2B5EF4-FFF2-40B4-BE49-F238E27FC236}">
                <a16:creationId xmlns:a16="http://schemas.microsoft.com/office/drawing/2014/main" id="{D8504C57-0921-4562-9BB3-9AB2F26367D5}"/>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grpSp>
        <p:nvGrpSpPr>
          <p:cNvPr id="30" name="Logo">
            <a:extLst>
              <a:ext uri="{FF2B5EF4-FFF2-40B4-BE49-F238E27FC236}">
                <a16:creationId xmlns:a16="http://schemas.microsoft.com/office/drawing/2014/main" id="{9797F799-9D4E-44C1-9C94-5D81A10E73BB}"/>
              </a:ext>
            </a:extLst>
          </p:cNvPr>
          <p:cNvGrpSpPr/>
          <p:nvPr userDrawn="1"/>
        </p:nvGrpSpPr>
        <p:grpSpPr>
          <a:xfrm>
            <a:off x="10893210" y="6350918"/>
            <a:ext cx="755843" cy="322808"/>
            <a:chOff x="6380216" y="4059273"/>
            <a:chExt cx="2905863" cy="1241045"/>
          </a:xfrm>
        </p:grpSpPr>
        <p:sp>
          <p:nvSpPr>
            <p:cNvPr id="31" name="Freeform: Shape 30">
              <a:extLst>
                <a:ext uri="{FF2B5EF4-FFF2-40B4-BE49-F238E27FC236}">
                  <a16:creationId xmlns:a16="http://schemas.microsoft.com/office/drawing/2014/main" id="{395478A4-BD9D-4AF3-830D-D8C4ECC8BD67}"/>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26D1A283-D484-41F6-8D7E-9FA95DDC6EEE}"/>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C60C41DB-E2AE-48EB-9E60-96525D5D2BA1}"/>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727B6332-097C-4B17-BAF1-B2B881F421E7}"/>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35" name="Freeform: Shape 34">
              <a:extLst>
                <a:ext uri="{FF2B5EF4-FFF2-40B4-BE49-F238E27FC236}">
                  <a16:creationId xmlns:a16="http://schemas.microsoft.com/office/drawing/2014/main" id="{0AB1D607-7CB2-48A4-9112-F1F9E5B66AB3}"/>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36" name="Freeform: Shape 35">
              <a:extLst>
                <a:ext uri="{FF2B5EF4-FFF2-40B4-BE49-F238E27FC236}">
                  <a16:creationId xmlns:a16="http://schemas.microsoft.com/office/drawing/2014/main" id="{D5111258-3B5D-4ADA-94B5-170A44D042C4}"/>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Tree>
    <p:extLst>
      <p:ext uri="{BB962C8B-B14F-4D97-AF65-F5344CB8AC3E}">
        <p14:creationId xmlns:p14="http://schemas.microsoft.com/office/powerpoint/2010/main" val="2556175299"/>
      </p:ext>
    </p:extLst>
  </p:cSld>
  <p:clrMapOvr>
    <a:masterClrMapping/>
  </p:clrMapOvr>
  <p:extLst>
    <p:ext uri="{DCECCB84-F9BA-43D5-87BE-67443E8EF086}">
      <p15:sldGuideLst xmlns:p15="http://schemas.microsoft.com/office/powerpoint/2012/main">
        <p15:guide id="1" pos="3501" userDrawn="1">
          <p15:clr>
            <a:srgbClr val="F26B43"/>
          </p15:clr>
        </p15:guide>
        <p15:guide id="2" pos="4177" userDrawn="1">
          <p15:clr>
            <a:srgbClr val="F26B43"/>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Comparision A">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5A94F9-752C-4C17-A881-9EC3D1BFC081}"/>
              </a:ext>
            </a:extLst>
          </p:cNvPr>
          <p:cNvSpPr/>
          <p:nvPr userDrawn="1"/>
        </p:nvSpPr>
        <p:spPr bwMode="ltGray">
          <a:xfrm>
            <a:off x="1" y="0"/>
            <a:ext cx="6096000"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grpSp>
        <p:nvGrpSpPr>
          <p:cNvPr id="28" name="Logo">
            <a:extLst>
              <a:ext uri="{FF2B5EF4-FFF2-40B4-BE49-F238E27FC236}">
                <a16:creationId xmlns:a16="http://schemas.microsoft.com/office/drawing/2014/main" id="{2A4DCA37-D5BC-45B5-969C-67CBA623350D}"/>
              </a:ext>
            </a:extLst>
          </p:cNvPr>
          <p:cNvGrpSpPr/>
          <p:nvPr userDrawn="1"/>
        </p:nvGrpSpPr>
        <p:grpSpPr>
          <a:xfrm>
            <a:off x="10893210" y="6350918"/>
            <a:ext cx="755843" cy="322808"/>
            <a:chOff x="6380216" y="4059273"/>
            <a:chExt cx="2905863" cy="1241045"/>
          </a:xfrm>
        </p:grpSpPr>
        <p:sp>
          <p:nvSpPr>
            <p:cNvPr id="29" name="Freeform: Shape 28">
              <a:extLst>
                <a:ext uri="{FF2B5EF4-FFF2-40B4-BE49-F238E27FC236}">
                  <a16:creationId xmlns:a16="http://schemas.microsoft.com/office/drawing/2014/main" id="{9CC60709-F769-498C-8576-9765B07F378C}"/>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30" name="Freeform: Shape 29">
              <a:extLst>
                <a:ext uri="{FF2B5EF4-FFF2-40B4-BE49-F238E27FC236}">
                  <a16:creationId xmlns:a16="http://schemas.microsoft.com/office/drawing/2014/main" id="{8FAFB28D-E363-4553-84FE-9D1E73CCA326}"/>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31" name="Freeform: Shape 30">
              <a:extLst>
                <a:ext uri="{FF2B5EF4-FFF2-40B4-BE49-F238E27FC236}">
                  <a16:creationId xmlns:a16="http://schemas.microsoft.com/office/drawing/2014/main" id="{868CF8D9-4524-464E-96BB-446077DFCF9E}"/>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32" name="Freeform: Shape 31">
              <a:extLst>
                <a:ext uri="{FF2B5EF4-FFF2-40B4-BE49-F238E27FC236}">
                  <a16:creationId xmlns:a16="http://schemas.microsoft.com/office/drawing/2014/main" id="{D70695EC-0262-4050-8C36-B81EAE73A086}"/>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33" name="Freeform: Shape 32">
              <a:extLst>
                <a:ext uri="{FF2B5EF4-FFF2-40B4-BE49-F238E27FC236}">
                  <a16:creationId xmlns:a16="http://schemas.microsoft.com/office/drawing/2014/main" id="{0BE55B35-BCD3-452D-ACF7-4C9EE830DAF9}"/>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34" name="Freeform: Shape 33">
              <a:extLst>
                <a:ext uri="{FF2B5EF4-FFF2-40B4-BE49-F238E27FC236}">
                  <a16:creationId xmlns:a16="http://schemas.microsoft.com/office/drawing/2014/main" id="{A3507E5F-080B-4B43-8774-A56A2FC9A2FD}"/>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18" name="Text Placeholder 7">
            <a:extLst>
              <a:ext uri="{FF2B5EF4-FFF2-40B4-BE49-F238E27FC236}">
                <a16:creationId xmlns:a16="http://schemas.microsoft.com/office/drawing/2014/main" id="{7FF2DD87-B8CA-45C0-BA1C-B49C8E227569}"/>
              </a:ext>
            </a:extLst>
          </p:cNvPr>
          <p:cNvSpPr>
            <a:spLocks noGrp="1"/>
          </p:cNvSpPr>
          <p:nvPr>
            <p:ph type="body" sz="quarter" idx="14" hasCustomPrompt="1"/>
          </p:nvPr>
        </p:nvSpPr>
        <p:spPr>
          <a:xfrm>
            <a:off x="540000" y="539750"/>
            <a:ext cx="5017838" cy="5507039"/>
          </a:xfrm>
        </p:spPr>
        <p:txBody>
          <a:bodyPr anchor="ctr" anchorCtr="0"/>
          <a:lstStyle>
            <a:lvl1pPr marL="0" indent="0" algn="ctr">
              <a:lnSpc>
                <a:spcPct val="83000"/>
              </a:lnSpc>
              <a:spcBef>
                <a:spcPts val="0"/>
              </a:spcBef>
              <a:buNone/>
              <a:defRPr sz="6000">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endParaRPr lang="en-GB" dirty="0"/>
          </a:p>
        </p:txBody>
      </p:sp>
      <p:sp>
        <p:nvSpPr>
          <p:cNvPr id="19" name="Text Placeholder 10">
            <a:extLst>
              <a:ext uri="{FF2B5EF4-FFF2-40B4-BE49-F238E27FC236}">
                <a16:creationId xmlns:a16="http://schemas.microsoft.com/office/drawing/2014/main" id="{EDAF23F1-B8C0-484A-B65F-256F7805880F}"/>
              </a:ext>
            </a:extLst>
          </p:cNvPr>
          <p:cNvSpPr>
            <a:spLocks noGrp="1"/>
          </p:cNvSpPr>
          <p:nvPr>
            <p:ph type="body" sz="quarter" idx="15" hasCustomPrompt="1"/>
          </p:nvPr>
        </p:nvSpPr>
        <p:spPr>
          <a:xfrm>
            <a:off x="6635999" y="539750"/>
            <a:ext cx="5019555" cy="5502327"/>
          </a:xfrm>
        </p:spPr>
        <p:txBody>
          <a:bodyPr anchor="ctr" anchorCtr="0"/>
          <a:lstStyle>
            <a:lvl1pPr marL="0" indent="0" algn="ctr">
              <a:lnSpc>
                <a:spcPct val="83000"/>
              </a:lnSpc>
              <a:spcBef>
                <a:spcPts val="0"/>
              </a:spcBef>
              <a:buNone/>
              <a:defRPr sz="6000">
                <a:solidFill>
                  <a:schemeClr val="accent1"/>
                </a:solidFill>
              </a:defRPr>
            </a:lvl1pPr>
            <a:lvl2pPr marL="0" indent="0" algn="ctr">
              <a:buNone/>
              <a:defRPr>
                <a:solidFill>
                  <a:schemeClr val="accent1"/>
                </a:solidFill>
              </a:defRPr>
            </a:lvl2pPr>
            <a:lvl3pPr marL="0" indent="0" algn="ctr">
              <a:buNone/>
              <a:defRPr>
                <a:solidFill>
                  <a:schemeClr val="accent1"/>
                </a:solidFill>
              </a:defRPr>
            </a:lvl3pPr>
            <a:lvl4pPr marL="0" indent="0" algn="ctr">
              <a:buNone/>
              <a:defRPr>
                <a:solidFill>
                  <a:schemeClr val="accent1"/>
                </a:solidFill>
              </a:defRPr>
            </a:lvl4pPr>
            <a:lvl5pPr marL="0" indent="0" algn="ctr">
              <a:buNone/>
              <a:defRPr>
                <a:solidFill>
                  <a:schemeClr val="accent1"/>
                </a:solidFill>
              </a:defRPr>
            </a:lvl5pPr>
            <a:lvl6pPr marL="0" indent="0" algn="ctr">
              <a:buNone/>
              <a:defRPr>
                <a:solidFill>
                  <a:schemeClr val="accent1"/>
                </a:solidFill>
              </a:defRPr>
            </a:lvl6pPr>
            <a:lvl7pPr marL="0" indent="0" algn="ctr">
              <a:buNone/>
              <a:defRPr>
                <a:solidFill>
                  <a:schemeClr val="accent1"/>
                </a:solidFill>
              </a:defRPr>
            </a:lvl7pPr>
            <a:lvl8pPr marL="0" indent="0" algn="ctr">
              <a:buNone/>
              <a:defRPr>
                <a:solidFill>
                  <a:schemeClr val="accent1"/>
                </a:solidFill>
              </a:defRPr>
            </a:lvl8pPr>
            <a:lvl9pPr marL="0" indent="0" algn="ctr">
              <a:buNone/>
              <a:defRPr>
                <a:solidFill>
                  <a:schemeClr val="accent1"/>
                </a:solidFill>
              </a:defRPr>
            </a:lvl9pPr>
          </a:lstStyle>
          <a:p>
            <a:pPr lvl="0"/>
            <a:r>
              <a:rPr lang="en-GB"/>
              <a:t>Click to add text</a:t>
            </a:r>
            <a:endParaRPr lang="en-GB" dirty="0"/>
          </a:p>
        </p:txBody>
      </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0" name="SD_FLD_Draft" hidden="1">
            <a:extLst>
              <a:ext uri="{FF2B5EF4-FFF2-40B4-BE49-F238E27FC236}">
                <a16:creationId xmlns:a16="http://schemas.microsoft.com/office/drawing/2014/main" id="{CBE67342-2E3A-472F-99DC-5A501BFB7EA7}"/>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1" name="SD_FLD_Confidentiality">
            <a:extLst>
              <a:ext uri="{FF2B5EF4-FFF2-40B4-BE49-F238E27FC236}">
                <a16:creationId xmlns:a16="http://schemas.microsoft.com/office/drawing/2014/main" id="{ED9239D1-7B53-4A1A-9075-35947DE7366F}"/>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2660691095"/>
      </p:ext>
    </p:extLst>
  </p:cSld>
  <p:clrMapOvr>
    <a:masterClrMapping/>
  </p:clrMapOvr>
  <p:extLst>
    <p:ext uri="{DCECCB84-F9BA-43D5-87BE-67443E8EF086}">
      <p15:sldGuideLst xmlns:p15="http://schemas.microsoft.com/office/powerpoint/2012/main">
        <p15:guide id="1" pos="4177" userDrawn="1">
          <p15:clr>
            <a:srgbClr val="F26B43"/>
          </p15:clr>
        </p15:guide>
        <p15:guide id="2" pos="3501" userDrawn="1">
          <p15:clr>
            <a:srgbClr val="F26B43"/>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mparision B">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E5A94F9-752C-4C17-A881-9EC3D1BFC081}"/>
              </a:ext>
            </a:extLst>
          </p:cNvPr>
          <p:cNvSpPr/>
          <p:nvPr userDrawn="1"/>
        </p:nvSpPr>
        <p:spPr bwMode="ltGray">
          <a:xfrm>
            <a:off x="0" y="0"/>
            <a:ext cx="12191999" cy="686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a:p>
        </p:txBody>
      </p:sp>
      <p:sp>
        <p:nvSpPr>
          <p:cNvPr id="18" name="Text Placeholder 7">
            <a:extLst>
              <a:ext uri="{FF2B5EF4-FFF2-40B4-BE49-F238E27FC236}">
                <a16:creationId xmlns:a16="http://schemas.microsoft.com/office/drawing/2014/main" id="{7FF2DD87-B8CA-45C0-BA1C-B49C8E227569}"/>
              </a:ext>
            </a:extLst>
          </p:cNvPr>
          <p:cNvSpPr>
            <a:spLocks noGrp="1"/>
          </p:cNvSpPr>
          <p:nvPr>
            <p:ph type="body" sz="quarter" idx="14" hasCustomPrompt="1"/>
          </p:nvPr>
        </p:nvSpPr>
        <p:spPr>
          <a:xfrm>
            <a:off x="540000" y="539750"/>
            <a:ext cx="5019556" cy="5507039"/>
          </a:xfrm>
        </p:spPr>
        <p:txBody>
          <a:bodyPr anchor="ctr" anchorCtr="0"/>
          <a:lstStyle>
            <a:lvl1pPr marL="0" indent="0" algn="ctr">
              <a:lnSpc>
                <a:spcPct val="83000"/>
              </a:lnSpc>
              <a:spcBef>
                <a:spcPts val="0"/>
              </a:spcBef>
              <a:buNone/>
              <a:defRPr sz="6000">
                <a:solidFill>
                  <a:schemeClr val="bg1"/>
                </a:solidFill>
              </a:defRPr>
            </a:lvl1pPr>
            <a:lvl2pP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GB"/>
              <a:t>Click to add text</a:t>
            </a:r>
            <a:endParaRPr lang="en-GB" dirty="0"/>
          </a:p>
        </p:txBody>
      </p:sp>
      <p:sp>
        <p:nvSpPr>
          <p:cNvPr id="19" name="Text Placeholder 10">
            <a:extLst>
              <a:ext uri="{FF2B5EF4-FFF2-40B4-BE49-F238E27FC236}">
                <a16:creationId xmlns:a16="http://schemas.microsoft.com/office/drawing/2014/main" id="{EDAF23F1-B8C0-484A-B65F-256F7805880F}"/>
              </a:ext>
            </a:extLst>
          </p:cNvPr>
          <p:cNvSpPr>
            <a:spLocks noGrp="1"/>
          </p:cNvSpPr>
          <p:nvPr>
            <p:ph type="body" sz="quarter" idx="15" hasCustomPrompt="1"/>
          </p:nvPr>
        </p:nvSpPr>
        <p:spPr>
          <a:xfrm>
            <a:off x="6632446" y="539750"/>
            <a:ext cx="5018217" cy="5502327"/>
          </a:xfrm>
        </p:spPr>
        <p:txBody>
          <a:bodyPr anchor="ctr" anchorCtr="0"/>
          <a:lstStyle>
            <a:lvl1pPr marL="0" indent="0" algn="ctr">
              <a:lnSpc>
                <a:spcPct val="83000"/>
              </a:lnSpc>
              <a:spcBef>
                <a:spcPts val="0"/>
              </a:spcBef>
              <a:buNone/>
              <a:defRPr sz="6000">
                <a:solidFill>
                  <a:schemeClr val="bg1"/>
                </a:solidFill>
              </a:defRPr>
            </a:lvl1pPr>
            <a:lvl2pPr marL="0" indent="0" algn="ctr">
              <a:buNone/>
              <a:defRPr>
                <a:solidFill>
                  <a:schemeClr val="accent1"/>
                </a:solidFill>
              </a:defRPr>
            </a:lvl2pPr>
            <a:lvl3pPr marL="0" indent="0" algn="ctr">
              <a:buNone/>
              <a:defRPr>
                <a:solidFill>
                  <a:schemeClr val="accent1"/>
                </a:solidFill>
              </a:defRPr>
            </a:lvl3pPr>
            <a:lvl4pPr marL="0" indent="0" algn="ctr">
              <a:buNone/>
              <a:defRPr>
                <a:solidFill>
                  <a:schemeClr val="accent1"/>
                </a:solidFill>
              </a:defRPr>
            </a:lvl4pPr>
            <a:lvl5pPr marL="0" indent="0" algn="ctr">
              <a:buNone/>
              <a:defRPr>
                <a:solidFill>
                  <a:schemeClr val="accent1"/>
                </a:solidFill>
              </a:defRPr>
            </a:lvl5pPr>
            <a:lvl6pPr marL="0" indent="0" algn="ctr">
              <a:buNone/>
              <a:defRPr>
                <a:solidFill>
                  <a:schemeClr val="accent1"/>
                </a:solidFill>
              </a:defRPr>
            </a:lvl6pPr>
            <a:lvl7pPr marL="0" indent="0" algn="ctr">
              <a:buNone/>
              <a:defRPr>
                <a:solidFill>
                  <a:schemeClr val="accent1"/>
                </a:solidFill>
              </a:defRPr>
            </a:lvl7pPr>
            <a:lvl8pPr marL="0" indent="0" algn="ctr">
              <a:buNone/>
              <a:defRPr>
                <a:solidFill>
                  <a:schemeClr val="accent1"/>
                </a:solidFill>
              </a:defRPr>
            </a:lvl8pPr>
            <a:lvl9pPr marL="0" indent="0" algn="ctr">
              <a:buNone/>
              <a:defRPr>
                <a:solidFill>
                  <a:schemeClr val="accent1"/>
                </a:solidFill>
              </a:defRPr>
            </a:lvl9pPr>
          </a:lstStyle>
          <a:p>
            <a:pPr lvl="0"/>
            <a:r>
              <a:rPr lang="en-GB"/>
              <a:t>Click to add text</a:t>
            </a:r>
            <a:endParaRPr lang="en-GB" dirty="0"/>
          </a:p>
        </p:txBody>
      </p:sp>
      <p:grpSp>
        <p:nvGrpSpPr>
          <p:cNvPr id="20" name="Logo">
            <a:extLst>
              <a:ext uri="{FF2B5EF4-FFF2-40B4-BE49-F238E27FC236}">
                <a16:creationId xmlns:a16="http://schemas.microsoft.com/office/drawing/2014/main" id="{09F58BCB-349D-4CC0-8F66-E3D4A6043645}"/>
              </a:ext>
            </a:extLst>
          </p:cNvPr>
          <p:cNvGrpSpPr/>
          <p:nvPr userDrawn="1"/>
        </p:nvGrpSpPr>
        <p:grpSpPr>
          <a:xfrm>
            <a:off x="10893210" y="6350918"/>
            <a:ext cx="755843" cy="322808"/>
            <a:chOff x="6380216" y="4059273"/>
            <a:chExt cx="2905863" cy="1241045"/>
          </a:xfrm>
          <a:solidFill>
            <a:schemeClr val="bg1"/>
          </a:solidFill>
        </p:grpSpPr>
        <p:sp>
          <p:nvSpPr>
            <p:cNvPr id="21" name="Freeform: Shape 20">
              <a:extLst>
                <a:ext uri="{FF2B5EF4-FFF2-40B4-BE49-F238E27FC236}">
                  <a16:creationId xmlns:a16="http://schemas.microsoft.com/office/drawing/2014/main" id="{7D5BB903-91B3-4C64-AE64-AAC4942FD2AA}"/>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grpFill/>
            <a:ln w="4731" cap="flat">
              <a:no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B80EDA47-3086-46DB-BCBE-D169392A4A65}"/>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grpFill/>
            <a:ln w="4731" cap="flat">
              <a:noFill/>
              <a:prstDash val="solid"/>
              <a:miter/>
            </a:ln>
          </p:spPr>
          <p:txBody>
            <a:bodyPr rtlCol="0" anchor="ctr"/>
            <a:lstStyle/>
            <a:p>
              <a:endParaRPr lang="en-GB" dirty="0"/>
            </a:p>
          </p:txBody>
        </p:sp>
        <p:sp>
          <p:nvSpPr>
            <p:cNvPr id="23" name="Freeform: Shape 22">
              <a:extLst>
                <a:ext uri="{FF2B5EF4-FFF2-40B4-BE49-F238E27FC236}">
                  <a16:creationId xmlns:a16="http://schemas.microsoft.com/office/drawing/2014/main" id="{83B5DC88-1778-444D-A3B1-B396024A726B}"/>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grpFill/>
            <a:ln w="4731" cap="flat">
              <a:noFill/>
              <a:prstDash val="solid"/>
              <a:miter/>
            </a:ln>
          </p:spPr>
          <p:txBody>
            <a:bodyPr rtlCol="0" anchor="ctr"/>
            <a:lstStyle/>
            <a:p>
              <a:endParaRPr lang="en-GB" dirty="0"/>
            </a:p>
          </p:txBody>
        </p:sp>
        <p:sp>
          <p:nvSpPr>
            <p:cNvPr id="24" name="Freeform: Shape 23">
              <a:extLst>
                <a:ext uri="{FF2B5EF4-FFF2-40B4-BE49-F238E27FC236}">
                  <a16:creationId xmlns:a16="http://schemas.microsoft.com/office/drawing/2014/main" id="{EA1697D9-4CF2-4944-93CF-B1FC9B02CC7A}"/>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grpFill/>
            <a:ln w="4731" cap="flat">
              <a:noFill/>
              <a:prstDash val="solid"/>
              <a:miter/>
            </a:ln>
          </p:spPr>
          <p:txBody>
            <a:bodyPr rtlCol="0" anchor="ctr"/>
            <a:lstStyle/>
            <a:p>
              <a:endParaRPr lang="en-GB" dirty="0"/>
            </a:p>
          </p:txBody>
        </p:sp>
        <p:sp>
          <p:nvSpPr>
            <p:cNvPr id="25" name="Freeform: Shape 24">
              <a:extLst>
                <a:ext uri="{FF2B5EF4-FFF2-40B4-BE49-F238E27FC236}">
                  <a16:creationId xmlns:a16="http://schemas.microsoft.com/office/drawing/2014/main" id="{B25C48EF-8251-429D-871E-391A6900D198}"/>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grpFill/>
            <a:ln w="4731" cap="flat">
              <a:noFill/>
              <a:prstDash val="solid"/>
              <a:miter/>
            </a:ln>
          </p:spPr>
          <p:txBody>
            <a:bodyPr rtlCol="0" anchor="ctr"/>
            <a:lstStyle/>
            <a:p>
              <a:endParaRPr lang="en-GB" dirty="0"/>
            </a:p>
          </p:txBody>
        </p:sp>
        <p:sp>
          <p:nvSpPr>
            <p:cNvPr id="26" name="Freeform: Shape 25">
              <a:extLst>
                <a:ext uri="{FF2B5EF4-FFF2-40B4-BE49-F238E27FC236}">
                  <a16:creationId xmlns:a16="http://schemas.microsoft.com/office/drawing/2014/main" id="{1375CC11-5108-4662-A8B5-EA30F6DA9B5B}"/>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grpFill/>
            <a:ln w="4731" cap="flat">
              <a:noFill/>
              <a:prstDash val="solid"/>
              <a:miter/>
            </a:ln>
          </p:spPr>
          <p:txBody>
            <a:bodyPr rtlCol="0" anchor="ctr"/>
            <a:lstStyle/>
            <a:p>
              <a:endParaRPr lang="en-GB" dirty="0"/>
            </a:p>
          </p:txBody>
        </p:sp>
      </p:grpSp>
      <p:sp>
        <p:nvSpPr>
          <p:cNvPr id="5" name="Date Placeholder 4"/>
          <p:cNvSpPr>
            <a:spLocks noGrp="1"/>
          </p:cNvSpPr>
          <p:nvPr>
            <p:ph type="dt" sz="half" idx="10"/>
          </p:nvPr>
        </p:nvSpPr>
        <p:spPr/>
        <p:txBody>
          <a:bodyPr/>
          <a:lstStyle/>
          <a:p>
            <a:endParaRPr lang="en-GB"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14" name="_SD_FLD_Copyright">
            <a:extLst>
              <a:ext uri="{FF2B5EF4-FFF2-40B4-BE49-F238E27FC236}">
                <a16:creationId xmlns:a16="http://schemas.microsoft.com/office/drawing/2014/main" id="{1099F517-19A2-4C2A-9FAD-96F0B4770965}"/>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15" name="SD_FLD_DocumentDate">
            <a:extLst>
              <a:ext uri="{FF2B5EF4-FFF2-40B4-BE49-F238E27FC236}">
                <a16:creationId xmlns:a16="http://schemas.microsoft.com/office/drawing/2014/main" id="{5E6CBA46-0BD0-48FA-8FB9-5998CF0BE074}"/>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7" name="SD_FLD_Draft" hidden="1">
            <a:extLst>
              <a:ext uri="{FF2B5EF4-FFF2-40B4-BE49-F238E27FC236}">
                <a16:creationId xmlns:a16="http://schemas.microsoft.com/office/drawing/2014/main" id="{3FC1FDE6-634E-475F-B714-288B04163A1E}"/>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8" name="SD_FLD_Confidentiality">
            <a:extLst>
              <a:ext uri="{FF2B5EF4-FFF2-40B4-BE49-F238E27FC236}">
                <a16:creationId xmlns:a16="http://schemas.microsoft.com/office/drawing/2014/main" id="{6D820B52-C017-4C68-9F43-1FC845791716}"/>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4063856068"/>
      </p:ext>
    </p:extLst>
  </p:cSld>
  <p:clrMapOvr>
    <a:masterClrMapping/>
  </p:clrMapOvr>
  <p:extLst>
    <p:ext uri="{DCECCB84-F9BA-43D5-87BE-67443E8EF086}">
      <p15:sldGuideLst xmlns:p15="http://schemas.microsoft.com/office/powerpoint/2012/main">
        <p15:guide id="1" pos="4177" userDrawn="1">
          <p15:clr>
            <a:srgbClr val="F26B43"/>
          </p15:clr>
        </p15:guide>
        <p15:guide id="2" pos="3501" userDrawn="1">
          <p15:clr>
            <a:srgbClr val="F26B43"/>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 background pic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30BB740F-040E-4C29-B57E-B7474FA2CCFC}"/>
              </a:ext>
            </a:extLst>
          </p:cNvPr>
          <p:cNvSpPr>
            <a:spLocks noGrp="1"/>
          </p:cNvSpPr>
          <p:nvPr>
            <p:ph type="pic" sz="quarter" idx="13" hasCustomPrompt="1"/>
          </p:nvPr>
        </p:nvSpPr>
        <p:spPr>
          <a:xfrm>
            <a:off x="0" y="0"/>
            <a:ext cx="12192000" cy="6046788"/>
          </a:xfrm>
          <a:blipFill>
            <a:blip r:embed="rId2"/>
            <a:stretch>
              <a:fillRect/>
            </a:stretch>
          </a:blipFill>
        </p:spPr>
        <p:txBody>
          <a:bodyPr lIns="8064000" tIns="612000" rIns="1116000" anchor="ctr" anchorCtr="0"/>
          <a:lstStyle>
            <a:lvl1pPr marL="0" indent="0" algn="l">
              <a:buNone/>
              <a:defRPr sz="1600">
                <a:solidFill>
                  <a:schemeClr val="accent4"/>
                </a:solidFill>
              </a:defRPr>
            </a:lvl1pPr>
          </a:lstStyle>
          <a:p>
            <a:r>
              <a:rPr lang="en-GB"/>
              <a:t>Click on picture frame to insert background picture, click on DNV-menu / Image Tools-button / Choose Insert or Paste</a:t>
            </a:r>
            <a:endParaRPr lang="en-GB" dirty="0"/>
          </a:p>
        </p:txBody>
      </p:sp>
      <p:sp>
        <p:nvSpPr>
          <p:cNvPr id="2" name="Title 1">
            <a:extLst>
              <a:ext uri="{FF2B5EF4-FFF2-40B4-BE49-F238E27FC236}">
                <a16:creationId xmlns:a16="http://schemas.microsoft.com/office/drawing/2014/main" id="{86C677DA-1553-4ACE-88F0-1D90541A6886}"/>
              </a:ext>
            </a:extLst>
          </p:cNvPr>
          <p:cNvSpPr>
            <a:spLocks noGrp="1"/>
          </p:cNvSpPr>
          <p:nvPr>
            <p:ph type="title" hasCustomPrompt="1"/>
          </p:nvPr>
        </p:nvSpPr>
        <p:spPr/>
        <p:txBody>
          <a:bodyPr/>
          <a:lstStyle>
            <a:lvl1pPr>
              <a:defRPr>
                <a:solidFill>
                  <a:schemeClr val="accent1"/>
                </a:solidFill>
              </a:defRPr>
            </a:lvl1pPr>
          </a:lstStyle>
          <a:p>
            <a:r>
              <a:rPr lang="en-GB"/>
              <a:t>Click to add title</a:t>
            </a:r>
            <a:endParaRPr lang="en-GB" dirty="0"/>
          </a:p>
        </p:txBody>
      </p:sp>
      <p:sp>
        <p:nvSpPr>
          <p:cNvPr id="3" name="Date Placeholder 2">
            <a:extLst>
              <a:ext uri="{FF2B5EF4-FFF2-40B4-BE49-F238E27FC236}">
                <a16:creationId xmlns:a16="http://schemas.microsoft.com/office/drawing/2014/main" id="{EAE41648-A3C2-4094-8260-D7F9C81E87D0}"/>
              </a:ext>
            </a:extLst>
          </p:cNvPr>
          <p:cNvSpPr>
            <a:spLocks noGrp="1"/>
          </p:cNvSpPr>
          <p:nvPr>
            <p:ph type="dt" sz="half" idx="10"/>
          </p:nvPr>
        </p:nvSpPr>
        <p:spPr/>
        <p:txBody>
          <a:bodyPr/>
          <a:lstStyle/>
          <a:p>
            <a:endParaRPr lang="en-GB" sz="700" dirty="0"/>
          </a:p>
        </p:txBody>
      </p:sp>
      <p:sp>
        <p:nvSpPr>
          <p:cNvPr id="4" name="Footer Placeholder 3">
            <a:extLst>
              <a:ext uri="{FF2B5EF4-FFF2-40B4-BE49-F238E27FC236}">
                <a16:creationId xmlns:a16="http://schemas.microsoft.com/office/drawing/2014/main" id="{8F4F7D00-E655-476E-9A8D-16044B0B3A8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E9561CC6-F316-448C-8910-5F3BA8E62C70}"/>
              </a:ext>
            </a:extLst>
          </p:cNvPr>
          <p:cNvSpPr>
            <a:spLocks noGrp="1"/>
          </p:cNvSpPr>
          <p:nvPr>
            <p:ph type="sldNum" sz="quarter" idx="12"/>
          </p:nvPr>
        </p:nvSpPr>
        <p:spPr/>
        <p:txBody>
          <a:bodyPr/>
          <a:lstStyle/>
          <a:p>
            <a:fld id="{5BA07366-CB75-4AA8-9E5B-928B849F427C}" type="slidenum">
              <a:rPr lang="en-GB" smtClean="0"/>
              <a:pPr/>
              <a:t>‹#›</a:t>
            </a:fld>
            <a:endParaRPr lang="en-GB" dirty="0"/>
          </a:p>
        </p:txBody>
      </p:sp>
    </p:spTree>
    <p:extLst>
      <p:ext uri="{BB962C8B-B14F-4D97-AF65-F5344CB8AC3E}">
        <p14:creationId xmlns:p14="http://schemas.microsoft.com/office/powerpoint/2010/main" val="16413856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7CFE-DCB6-4202-B09A-637C5745A35C}"/>
              </a:ext>
            </a:extLst>
          </p:cNvPr>
          <p:cNvSpPr>
            <a:spLocks noGrp="1"/>
          </p:cNvSpPr>
          <p:nvPr>
            <p:ph type="title" hasCustomPrompt="1"/>
          </p:nvPr>
        </p:nvSpPr>
        <p:spPr/>
        <p:txBody>
          <a:bodyPr/>
          <a:lstStyle/>
          <a:p>
            <a:r>
              <a:rPr lang="en-GB"/>
              <a:t>Click to add title</a:t>
            </a:r>
            <a:endParaRPr lang="en-GB" dirty="0"/>
          </a:p>
        </p:txBody>
      </p:sp>
      <p:sp>
        <p:nvSpPr>
          <p:cNvPr id="3" name="Date Placeholder 2">
            <a:extLst>
              <a:ext uri="{FF2B5EF4-FFF2-40B4-BE49-F238E27FC236}">
                <a16:creationId xmlns:a16="http://schemas.microsoft.com/office/drawing/2014/main" id="{8831DD2C-6775-40D3-B625-6A94E4EC67E9}"/>
              </a:ext>
            </a:extLst>
          </p:cNvPr>
          <p:cNvSpPr>
            <a:spLocks noGrp="1"/>
          </p:cNvSpPr>
          <p:nvPr>
            <p:ph type="dt" sz="half" idx="10"/>
          </p:nvPr>
        </p:nvSpPr>
        <p:spPr/>
        <p:txBody>
          <a:bodyPr/>
          <a:lstStyle/>
          <a:p>
            <a:endParaRPr lang="en-GB" sz="700" dirty="0"/>
          </a:p>
        </p:txBody>
      </p:sp>
      <p:sp>
        <p:nvSpPr>
          <p:cNvPr id="4" name="Footer Placeholder 3">
            <a:extLst>
              <a:ext uri="{FF2B5EF4-FFF2-40B4-BE49-F238E27FC236}">
                <a16:creationId xmlns:a16="http://schemas.microsoft.com/office/drawing/2014/main" id="{2A536E17-02D9-4235-9720-961CB1044409}"/>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BF1AE4F1-4AE5-4A49-949A-BDA5C7AFD57C}"/>
              </a:ext>
            </a:extLst>
          </p:cNvPr>
          <p:cNvSpPr>
            <a:spLocks noGrp="1"/>
          </p:cNvSpPr>
          <p:nvPr>
            <p:ph type="sldNum" sz="quarter" idx="12"/>
          </p:nvPr>
        </p:nvSpPr>
        <p:spPr/>
        <p:txBody>
          <a:bodyPr/>
          <a:lstStyle/>
          <a:p>
            <a:fld id="{5BA07366-CB75-4AA8-9E5B-928B849F427C}" type="slidenum">
              <a:rPr lang="en-GB" smtClean="0"/>
              <a:pPr/>
              <a:t>‹#›</a:t>
            </a:fld>
            <a:endParaRPr lang="en-GB" dirty="0"/>
          </a:p>
        </p:txBody>
      </p:sp>
    </p:spTree>
    <p:extLst>
      <p:ext uri="{BB962C8B-B14F-4D97-AF65-F5344CB8AC3E}">
        <p14:creationId xmlns:p14="http://schemas.microsoft.com/office/powerpoint/2010/main" val="3385533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p:cNvSpPr/>
          <p:nvPr userDrawn="1"/>
        </p:nvSpPr>
        <p:spPr>
          <a:xfrm>
            <a:off x="0" y="0"/>
            <a:ext cx="12192000" cy="686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Date Placeholder 1" hidden="1"/>
          <p:cNvSpPr>
            <a:spLocks noGrp="1"/>
          </p:cNvSpPr>
          <p:nvPr>
            <p:ph type="dt" sz="half" idx="10"/>
          </p:nvPr>
        </p:nvSpPr>
        <p:spPr/>
        <p:txBody>
          <a:bodyPr/>
          <a:lstStyle>
            <a:lvl1pPr>
              <a:defRPr>
                <a:solidFill>
                  <a:schemeClr val="bg1"/>
                </a:solidFill>
              </a:defRPr>
            </a:lvl1pPr>
          </a:lstStyle>
          <a:p>
            <a:endParaRPr lang="en-GB" dirty="0"/>
          </a:p>
        </p:txBody>
      </p:sp>
      <p:sp>
        <p:nvSpPr>
          <p:cNvPr id="3" name="Footer Placeholder 2" hidden="1"/>
          <p:cNvSpPr>
            <a:spLocks noGrp="1"/>
          </p:cNvSpPr>
          <p:nvPr>
            <p:ph type="ftr" sz="quarter" idx="11"/>
          </p:nvPr>
        </p:nvSpPr>
        <p:spPr>
          <a:xfrm>
            <a:off x="0" y="6912000"/>
            <a:ext cx="0" cy="0"/>
          </a:xfrm>
        </p:spPr>
        <p:txBody>
          <a:bodyPr/>
          <a:lstStyle>
            <a:lvl1pPr>
              <a:defRPr sz="100">
                <a:noFill/>
              </a:defRPr>
            </a:lvl1pPr>
          </a:lstStyle>
          <a:p>
            <a:endParaRPr lang="en-GB" dirty="0"/>
          </a:p>
        </p:txBody>
      </p:sp>
      <p:sp>
        <p:nvSpPr>
          <p:cNvPr id="4" name="Slide Number Placeholder 3" hidden="1"/>
          <p:cNvSpPr>
            <a:spLocks noGrp="1"/>
          </p:cNvSpPr>
          <p:nvPr>
            <p:ph type="sldNum" sz="quarter" idx="12"/>
          </p:nvPr>
        </p:nvSpPr>
        <p:spPr>
          <a:xfrm>
            <a:off x="0" y="6912000"/>
            <a:ext cx="0" cy="0"/>
          </a:xfrm>
        </p:spPr>
        <p:txBody>
          <a:bodyPr/>
          <a:lstStyle>
            <a:lvl1pPr>
              <a:defRPr sz="100">
                <a:noFill/>
              </a:defRPr>
            </a:lvl1pPr>
          </a:lstStyle>
          <a:p>
            <a:fld id="{5BA07366-CB75-4AA8-9E5B-928B849F427C}" type="slidenum">
              <a:rPr lang="en-GB" smtClean="0"/>
              <a:pPr/>
              <a:t>‹#›</a:t>
            </a:fld>
            <a:endParaRPr lang="en-GB" dirty="0"/>
          </a:p>
        </p:txBody>
      </p:sp>
      <p:sp>
        <p:nvSpPr>
          <p:cNvPr id="6" name="SD_FLD_Draft" hidden="1">
            <a:extLst>
              <a:ext uri="{FF2B5EF4-FFF2-40B4-BE49-F238E27FC236}">
                <a16:creationId xmlns:a16="http://schemas.microsoft.com/office/drawing/2014/main" id="{9324EF98-2F0A-4D7C-ACD4-6C69299B31DA}"/>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8" name="SD_FLD_Confidentiality">
            <a:extLst>
              <a:ext uri="{FF2B5EF4-FFF2-40B4-BE49-F238E27FC236}">
                <a16:creationId xmlns:a16="http://schemas.microsoft.com/office/drawing/2014/main" id="{44B7048E-FFD7-4E41-AC43-9BDB83CCE1EC}"/>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Tree>
    <p:extLst>
      <p:ext uri="{BB962C8B-B14F-4D97-AF65-F5344CB8AC3E}">
        <p14:creationId xmlns:p14="http://schemas.microsoft.com/office/powerpoint/2010/main" val="30699145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6" name="Rectangle 5"/>
          <p:cNvSpPr/>
          <p:nvPr userDrawn="1"/>
        </p:nvSpPr>
        <p:spPr bwMode="ltGray">
          <a:xfrm>
            <a:off x="1" y="0"/>
            <a:ext cx="12191999" cy="686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9" name="Graphic 28">
            <a:extLst>
              <a:ext uri="{FF2B5EF4-FFF2-40B4-BE49-F238E27FC236}">
                <a16:creationId xmlns:a16="http://schemas.microsoft.com/office/drawing/2014/main" id="{D0B91A6F-3F96-48D5-B578-BC55BEA05BC6}"/>
              </a:ext>
            </a:extLst>
          </p:cNvPr>
          <p:cNvPicPr>
            <a:picLocks noChangeAspect="1"/>
          </p:cNvPicPr>
          <p:nvPr userDrawn="1"/>
        </p:nvPicPr>
        <p:blipFill>
          <a:blip>
            <a:extLst>
              <a:ext uri="{96DAC541-7B7A-43D3-8B79-37D633B846F1}">
                <asvg:svgBlip xmlns:asvg="http://schemas.microsoft.com/office/drawing/2016/SVG/main" r:embed="rId2"/>
              </a:ext>
            </a:extLst>
          </a:blip>
          <a:srcRect t="29922" r="24420" b="6742"/>
          <a:stretch>
            <a:fillRect/>
          </a:stretch>
        </p:blipFill>
        <p:spPr>
          <a:xfrm>
            <a:off x="3600000" y="0"/>
            <a:ext cx="8592000" cy="6858000"/>
          </a:xfrm>
          <a:custGeom>
            <a:avLst/>
            <a:gdLst>
              <a:gd name="connsiteX0" fmla="*/ 0 w 8592000"/>
              <a:gd name="connsiteY0" fmla="*/ 0 h 6858000"/>
              <a:gd name="connsiteX1" fmla="*/ 8592000 w 8592000"/>
              <a:gd name="connsiteY1" fmla="*/ 0 h 6858000"/>
              <a:gd name="connsiteX2" fmla="*/ 8592000 w 8592000"/>
              <a:gd name="connsiteY2" fmla="*/ 6858000 h 6858000"/>
              <a:gd name="connsiteX3" fmla="*/ 0 w 85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592000" h="6858000">
                <a:moveTo>
                  <a:pt x="0" y="0"/>
                </a:moveTo>
                <a:lnTo>
                  <a:pt x="8592000" y="0"/>
                </a:lnTo>
                <a:lnTo>
                  <a:pt x="8592000" y="6858000"/>
                </a:lnTo>
                <a:lnTo>
                  <a:pt x="0" y="6858000"/>
                </a:lnTo>
                <a:close/>
              </a:path>
            </a:pathLst>
          </a:custGeom>
        </p:spPr>
      </p:pic>
      <p:grpSp>
        <p:nvGrpSpPr>
          <p:cNvPr id="16" name="Logo">
            <a:extLst>
              <a:ext uri="{FF2B5EF4-FFF2-40B4-BE49-F238E27FC236}">
                <a16:creationId xmlns:a16="http://schemas.microsoft.com/office/drawing/2014/main" id="{582D80DA-3434-42F0-8BBA-787FFCEA7180}"/>
              </a:ext>
            </a:extLst>
          </p:cNvPr>
          <p:cNvGrpSpPr>
            <a:grpSpLocks noChangeAspect="1"/>
          </p:cNvGrpSpPr>
          <p:nvPr userDrawn="1"/>
        </p:nvGrpSpPr>
        <p:grpSpPr bwMode="white">
          <a:xfrm>
            <a:off x="9950400" y="5800971"/>
            <a:ext cx="1702800" cy="727237"/>
            <a:chOff x="6380216" y="4059273"/>
            <a:chExt cx="2905863" cy="1241045"/>
          </a:xfrm>
        </p:grpSpPr>
        <p:sp>
          <p:nvSpPr>
            <p:cNvPr id="17" name="Freeform: Shape 16">
              <a:extLst>
                <a:ext uri="{FF2B5EF4-FFF2-40B4-BE49-F238E27FC236}">
                  <a16:creationId xmlns:a16="http://schemas.microsoft.com/office/drawing/2014/main" id="{2679ECA6-9859-4013-A93B-16010BF55817}"/>
                </a:ext>
              </a:extLst>
            </p:cNvPr>
            <p:cNvSpPr/>
            <p:nvPr/>
          </p:nvSpPr>
          <p:spPr bwMode="white">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chemeClr val="bg1"/>
            </a:solidFill>
            <a:ln w="4731" cap="flat">
              <a:noFill/>
              <a:prstDash val="solid"/>
              <a:miter/>
            </a:ln>
          </p:spPr>
          <p:txBody>
            <a:bodyPr rtlCol="0" anchor="ctr"/>
            <a:lstStyle/>
            <a:p>
              <a:endParaRPr lang="en-GB" dirty="0"/>
            </a:p>
          </p:txBody>
        </p:sp>
        <p:sp>
          <p:nvSpPr>
            <p:cNvPr id="18" name="Freeform: Shape 17">
              <a:extLst>
                <a:ext uri="{FF2B5EF4-FFF2-40B4-BE49-F238E27FC236}">
                  <a16:creationId xmlns:a16="http://schemas.microsoft.com/office/drawing/2014/main" id="{FBCEF638-291C-4421-9C1B-EB934A0F0109}"/>
                </a:ext>
              </a:extLst>
            </p:cNvPr>
            <p:cNvSpPr/>
            <p:nvPr/>
          </p:nvSpPr>
          <p:spPr bwMode="white">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chemeClr val="bg1"/>
            </a:solidFill>
            <a:ln w="4731" cap="flat">
              <a:noFill/>
              <a:prstDash val="solid"/>
              <a:miter/>
            </a:ln>
          </p:spPr>
          <p:txBody>
            <a:bodyPr rtlCol="0" anchor="ctr"/>
            <a:lstStyle/>
            <a:p>
              <a:endParaRPr lang="en-GB" dirty="0"/>
            </a:p>
          </p:txBody>
        </p:sp>
        <p:sp>
          <p:nvSpPr>
            <p:cNvPr id="19" name="Freeform: Shape 18">
              <a:extLst>
                <a:ext uri="{FF2B5EF4-FFF2-40B4-BE49-F238E27FC236}">
                  <a16:creationId xmlns:a16="http://schemas.microsoft.com/office/drawing/2014/main" id="{8EC0FCA9-D6D8-4B36-A4E6-0244141FD9FC}"/>
                </a:ext>
              </a:extLst>
            </p:cNvPr>
            <p:cNvSpPr/>
            <p:nvPr/>
          </p:nvSpPr>
          <p:spPr bwMode="white">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chemeClr val="bg1"/>
            </a:solidFill>
            <a:ln w="4731"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53552AFE-81A2-4ED5-8069-997ABD975336}"/>
                </a:ext>
              </a:extLst>
            </p:cNvPr>
            <p:cNvSpPr/>
            <p:nvPr/>
          </p:nvSpPr>
          <p:spPr bwMode="white">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chemeClr val="bg1"/>
            </a:solidFill>
            <a:ln w="4731" cap="flat">
              <a:noFill/>
              <a:prstDash val="solid"/>
              <a:miter/>
            </a:ln>
          </p:spPr>
          <p:txBody>
            <a:bodyPr rtlCol="0" anchor="ctr"/>
            <a:lstStyle/>
            <a:p>
              <a:endParaRPr lang="en-GB" dirty="0"/>
            </a:p>
          </p:txBody>
        </p:sp>
        <p:sp>
          <p:nvSpPr>
            <p:cNvPr id="21" name="Freeform: Shape 20">
              <a:extLst>
                <a:ext uri="{FF2B5EF4-FFF2-40B4-BE49-F238E27FC236}">
                  <a16:creationId xmlns:a16="http://schemas.microsoft.com/office/drawing/2014/main" id="{4D2AB6C2-8FD2-440E-99DD-96E8F19C42CD}"/>
                </a:ext>
              </a:extLst>
            </p:cNvPr>
            <p:cNvSpPr/>
            <p:nvPr/>
          </p:nvSpPr>
          <p:spPr bwMode="white">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chemeClr val="bg1"/>
            </a:solidFill>
            <a:ln w="4731" cap="flat">
              <a:noFill/>
              <a:prstDash val="solid"/>
              <a:miter/>
            </a:ln>
          </p:spPr>
          <p:txBody>
            <a:bodyPr rtlCol="0" anchor="ctr"/>
            <a:lstStyle/>
            <a:p>
              <a:endParaRPr lang="en-GB" dirty="0"/>
            </a:p>
          </p:txBody>
        </p:sp>
        <p:sp>
          <p:nvSpPr>
            <p:cNvPr id="22" name="Freeform: Shape 21">
              <a:extLst>
                <a:ext uri="{FF2B5EF4-FFF2-40B4-BE49-F238E27FC236}">
                  <a16:creationId xmlns:a16="http://schemas.microsoft.com/office/drawing/2014/main" id="{0100F770-E88D-4351-983E-F7B95197A7D1}"/>
                </a:ext>
              </a:extLst>
            </p:cNvPr>
            <p:cNvSpPr/>
            <p:nvPr/>
          </p:nvSpPr>
          <p:spPr bwMode="white">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chemeClr val="bg1"/>
            </a:solidFill>
            <a:ln w="4731" cap="flat">
              <a:noFill/>
              <a:prstDash val="solid"/>
              <a:miter/>
            </a:ln>
          </p:spPr>
          <p:txBody>
            <a:bodyPr rtlCol="0" anchor="ctr"/>
            <a:lstStyle/>
            <a:p>
              <a:endParaRPr lang="en-GB" dirty="0"/>
            </a:p>
          </p:txBody>
        </p:sp>
      </p:grpSp>
      <p:pic>
        <p:nvPicPr>
          <p:cNvPr id="23" name="TAGLINE WHITE">
            <a:extLst>
              <a:ext uri="{FF2B5EF4-FFF2-40B4-BE49-F238E27FC236}">
                <a16:creationId xmlns:a16="http://schemas.microsoft.com/office/drawing/2014/main" id="{41DB66F5-46D4-4959-A143-077E1F7FE01A}"/>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50400" y="539750"/>
            <a:ext cx="1702800" cy="110651"/>
          </a:xfrm>
          <a:prstGeom prst="rect">
            <a:avLst/>
          </a:prstGeom>
        </p:spPr>
      </p:pic>
      <p:sp>
        <p:nvSpPr>
          <p:cNvPr id="2" name="Title 1"/>
          <p:cNvSpPr>
            <a:spLocks noGrp="1"/>
          </p:cNvSpPr>
          <p:nvPr>
            <p:ph type="title" hasCustomPrompt="1"/>
          </p:nvPr>
        </p:nvSpPr>
        <p:spPr>
          <a:xfrm>
            <a:off x="539750" y="1730374"/>
            <a:ext cx="8290800" cy="1339453"/>
          </a:xfrm>
        </p:spPr>
        <p:txBody>
          <a:bodyPr anchor="b" anchorCtr="0">
            <a:noAutofit/>
          </a:bodyPr>
          <a:lstStyle>
            <a:lvl1pPr>
              <a:lnSpc>
                <a:spcPct val="83000"/>
              </a:lnSpc>
              <a:defRPr sz="5400">
                <a:solidFill>
                  <a:schemeClr val="bg1"/>
                </a:solidFill>
              </a:defRPr>
            </a:lvl1pPr>
          </a:lstStyle>
          <a:p>
            <a:r>
              <a:rPr lang="en-GB"/>
              <a:t>Click to add title</a:t>
            </a:r>
            <a:endParaRPr lang="en-GB" dirty="0"/>
          </a:p>
        </p:txBody>
      </p:sp>
      <p:sp>
        <p:nvSpPr>
          <p:cNvPr id="10" name="Text Placeholder 3"/>
          <p:cNvSpPr>
            <a:spLocks noGrp="1"/>
          </p:cNvSpPr>
          <p:nvPr>
            <p:ph type="body" sz="quarter" idx="13" hasCustomPrompt="1"/>
          </p:nvPr>
        </p:nvSpPr>
        <p:spPr>
          <a:xfrm>
            <a:off x="540000" y="3296628"/>
            <a:ext cx="8290800" cy="637200"/>
          </a:xfrm>
        </p:spPr>
        <p:txBody>
          <a:bodyPr anchor="t" anchorCtr="0">
            <a:noAutofit/>
          </a:bodyPr>
          <a:lstStyle>
            <a:lvl1pPr marL="0" indent="0">
              <a:lnSpc>
                <a:spcPct val="83000"/>
              </a:lnSpc>
              <a:spcBef>
                <a:spcPts val="0"/>
              </a:spcBef>
              <a:buNone/>
              <a:defRPr sz="2000" b="0">
                <a:solidFill>
                  <a:schemeClr val="bg1"/>
                </a:solidFill>
              </a:defRPr>
            </a:lvl1pPr>
          </a:lstStyle>
          <a:p>
            <a:pPr lvl="0"/>
            <a:r>
              <a:rPr lang="en-GB"/>
              <a:t>Click to add text</a:t>
            </a:r>
            <a:endParaRPr lang="en-GB" dirty="0"/>
          </a:p>
        </p:txBody>
      </p:sp>
      <p:sp>
        <p:nvSpPr>
          <p:cNvPr id="3" name="Date Placeholder 2"/>
          <p:cNvSpPr>
            <a:spLocks noGrp="1"/>
          </p:cNvSpPr>
          <p:nvPr>
            <p:ph type="dt" sz="half" idx="10"/>
          </p:nvPr>
        </p:nvSpPr>
        <p:spPr/>
        <p:txBody>
          <a:bodyPr/>
          <a:lstStyle/>
          <a:p>
            <a:endParaRPr lang="en-GB" noProof="0"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GB" dirty="0">
              <a:solidFill>
                <a:schemeClr val="bg1"/>
              </a:solidFill>
            </a:endParaRPr>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5BA07366-CB75-4AA8-9E5B-928B849F427C}" type="slidenum">
              <a:rPr lang="en-GB" smtClean="0"/>
              <a:pPr/>
              <a:t>‹#›</a:t>
            </a:fld>
            <a:endParaRPr lang="en-GB" dirty="0"/>
          </a:p>
        </p:txBody>
      </p:sp>
      <p:sp>
        <p:nvSpPr>
          <p:cNvPr id="26" name="_SD_FLD_Copyright">
            <a:extLst>
              <a:ext uri="{FF2B5EF4-FFF2-40B4-BE49-F238E27FC236}">
                <a16:creationId xmlns:a16="http://schemas.microsoft.com/office/drawing/2014/main" id="{E122E57C-11B4-4446-AF00-71B795F3C914}"/>
              </a:ext>
            </a:extLst>
          </p:cNvPr>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bg1"/>
                </a:solidFill>
              </a:rPr>
              <a:t>DNV ©</a:t>
            </a:r>
            <a:endParaRPr lang="en-GB" sz="700" noProof="0" dirty="0">
              <a:solidFill>
                <a:schemeClr val="bg1"/>
              </a:solidFill>
            </a:endParaRPr>
          </a:p>
        </p:txBody>
      </p:sp>
      <p:sp>
        <p:nvSpPr>
          <p:cNvPr id="28" name="SD_FLD_DocumentDate">
            <a:extLst>
              <a:ext uri="{FF2B5EF4-FFF2-40B4-BE49-F238E27FC236}">
                <a16:creationId xmlns:a16="http://schemas.microsoft.com/office/drawing/2014/main" id="{D32510BA-5DCF-4A7B-89DB-D5A3E2A78239}"/>
              </a:ext>
            </a:extLst>
          </p:cNvPr>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ct val="50000"/>
              </a:spcBef>
            </a:pPr>
            <a:r>
              <a:rPr lang="en-GB" altLang="ja-JP" sz="700" cap="all" baseline="0">
                <a:solidFill>
                  <a:schemeClr val="bg1"/>
                </a:solidFill>
                <a:ea typeface="ＭＳ Ｐゴシック" charset="-128"/>
                <a:cs typeface="Arial" charset="0"/>
              </a:rPr>
              <a:t>16 April 2026</a:t>
            </a:r>
            <a:endParaRPr lang="en-GB" altLang="ja-JP" sz="700" cap="all" baseline="0" dirty="0">
              <a:solidFill>
                <a:schemeClr val="bg1"/>
              </a:solidFill>
              <a:ea typeface="ＭＳ Ｐゴシック" charset="-128"/>
              <a:cs typeface="Arial" charset="0"/>
            </a:endParaRPr>
          </a:p>
        </p:txBody>
      </p:sp>
      <p:sp>
        <p:nvSpPr>
          <p:cNvPr id="24" name="SD_FLD_Draft" hidden="1">
            <a:extLst>
              <a:ext uri="{FF2B5EF4-FFF2-40B4-BE49-F238E27FC236}">
                <a16:creationId xmlns:a16="http://schemas.microsoft.com/office/drawing/2014/main" id="{E78AC084-F0D7-48FF-A5A0-62B259C3E638}"/>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
        <p:nvSpPr>
          <p:cNvPr id="27" name="TextBox 26">
            <a:extLst>
              <a:ext uri="{FF2B5EF4-FFF2-40B4-BE49-F238E27FC236}">
                <a16:creationId xmlns:a16="http://schemas.microsoft.com/office/drawing/2014/main" id="{900E98D3-1B1D-490D-90C3-F274802AC561}"/>
              </a:ext>
            </a:extLst>
          </p:cNvPr>
          <p:cNvSpPr txBox="1"/>
          <p:nvPr userDrawn="1"/>
        </p:nvSpPr>
        <p:spPr>
          <a:xfrm>
            <a:off x="540000" y="5879827"/>
            <a:ext cx="2727545" cy="215444"/>
          </a:xfrm>
          <a:prstGeom prst="rect">
            <a:avLst/>
          </a:prstGeom>
          <a:noFill/>
        </p:spPr>
        <p:txBody>
          <a:bodyPr wrap="square" lIns="0" tIns="0" rIns="0" bIns="0" rtlCol="0">
            <a:spAutoFit/>
          </a:bodyPr>
          <a:lstStyle/>
          <a:p>
            <a:pPr algn="l"/>
            <a:r>
              <a:rPr lang="en-GB" sz="1400" b="1" cap="none" baseline="0" noProof="1">
                <a:solidFill>
                  <a:schemeClr val="bg1"/>
                </a:solidFill>
              </a:rPr>
              <a:t>www.dnv.com</a:t>
            </a:r>
          </a:p>
        </p:txBody>
      </p:sp>
      <p:sp>
        <p:nvSpPr>
          <p:cNvPr id="30" name="Text Placeholder 9">
            <a:extLst>
              <a:ext uri="{FF2B5EF4-FFF2-40B4-BE49-F238E27FC236}">
                <a16:creationId xmlns:a16="http://schemas.microsoft.com/office/drawing/2014/main" id="{298E8765-505F-453E-BC7E-D85D0B5D954C}"/>
              </a:ext>
            </a:extLst>
          </p:cNvPr>
          <p:cNvSpPr>
            <a:spLocks noGrp="1"/>
          </p:cNvSpPr>
          <p:nvPr>
            <p:ph type="body" sz="quarter" idx="15" hasCustomPrompt="1"/>
          </p:nvPr>
        </p:nvSpPr>
        <p:spPr>
          <a:xfrm>
            <a:off x="539750" y="4836965"/>
            <a:ext cx="8291049" cy="360000"/>
          </a:xfrm>
        </p:spPr>
        <p:txBody>
          <a:bodyPr anchor="b" anchorCtr="0">
            <a:noAutofit/>
          </a:bodyPr>
          <a:lstStyle>
            <a:lvl1pPr marL="0" indent="0">
              <a:lnSpc>
                <a:spcPct val="100000"/>
              </a:lnSpc>
              <a:spcBef>
                <a:spcPts val="0"/>
              </a:spcBef>
              <a:buNone/>
              <a:defRPr sz="1400" b="0">
                <a:solidFill>
                  <a:schemeClr val="bg1"/>
                </a:solidFill>
              </a:defRPr>
            </a:lvl1pPr>
          </a:lstStyle>
          <a:p>
            <a:pPr lvl="0"/>
            <a:r>
              <a:rPr lang="en-GB"/>
              <a:t>Click to add Email address</a:t>
            </a:r>
            <a:endParaRPr lang="en-GB" dirty="0"/>
          </a:p>
        </p:txBody>
      </p:sp>
      <p:sp>
        <p:nvSpPr>
          <p:cNvPr id="31" name="Text Placeholder 9">
            <a:extLst>
              <a:ext uri="{FF2B5EF4-FFF2-40B4-BE49-F238E27FC236}">
                <a16:creationId xmlns:a16="http://schemas.microsoft.com/office/drawing/2014/main" id="{F1D187BC-8B38-417E-BA95-DF961274BE6E}"/>
              </a:ext>
            </a:extLst>
          </p:cNvPr>
          <p:cNvSpPr>
            <a:spLocks noGrp="1"/>
          </p:cNvSpPr>
          <p:nvPr>
            <p:ph type="body" sz="quarter" idx="16" hasCustomPrompt="1"/>
          </p:nvPr>
        </p:nvSpPr>
        <p:spPr>
          <a:xfrm>
            <a:off x="539751" y="5270701"/>
            <a:ext cx="8291049" cy="360000"/>
          </a:xfrm>
        </p:spPr>
        <p:txBody>
          <a:bodyPr anchor="t" anchorCtr="0">
            <a:noAutofit/>
          </a:bodyPr>
          <a:lstStyle>
            <a:lvl1pPr marL="0" indent="0">
              <a:lnSpc>
                <a:spcPct val="100000"/>
              </a:lnSpc>
              <a:spcBef>
                <a:spcPts val="0"/>
              </a:spcBef>
              <a:buNone/>
              <a:defRPr sz="1400" b="0">
                <a:solidFill>
                  <a:schemeClr val="bg1"/>
                </a:solidFill>
              </a:defRPr>
            </a:lvl1pPr>
          </a:lstStyle>
          <a:p>
            <a:pPr lvl="0"/>
            <a:r>
              <a:rPr lang="en-GB"/>
              <a:t>Click to add Telephone number</a:t>
            </a:r>
            <a:endParaRPr lang="en-GB" dirty="0"/>
          </a:p>
        </p:txBody>
      </p:sp>
      <p:sp>
        <p:nvSpPr>
          <p:cNvPr id="33" name="SD_FLD_Confidentiality">
            <a:extLst>
              <a:ext uri="{FF2B5EF4-FFF2-40B4-BE49-F238E27FC236}">
                <a16:creationId xmlns:a16="http://schemas.microsoft.com/office/drawing/2014/main" id="{E93E9BF8-0018-4174-8A59-3D40E3E27125}"/>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bg1"/>
              </a:solidFill>
              <a:latin typeface="+mn-lt"/>
              <a:ea typeface="+mn-ea"/>
              <a:cs typeface="+mn-cs"/>
            </a:endParaRPr>
          </a:p>
        </p:txBody>
      </p:sp>
    </p:spTree>
    <p:extLst>
      <p:ext uri="{BB962C8B-B14F-4D97-AF65-F5344CB8AC3E}">
        <p14:creationId xmlns:p14="http://schemas.microsoft.com/office/powerpoint/2010/main" val="38148798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User guide">
    <p:spTree>
      <p:nvGrpSpPr>
        <p:cNvPr id="1" name=""/>
        <p:cNvGrpSpPr/>
        <p:nvPr/>
      </p:nvGrpSpPr>
      <p:grpSpPr>
        <a:xfrm>
          <a:off x="0" y="0"/>
          <a:ext cx="0" cy="0"/>
          <a:chOff x="0" y="0"/>
          <a:chExt cx="0" cy="0"/>
        </a:xfrm>
      </p:grpSpPr>
      <p:sp>
        <p:nvSpPr>
          <p:cNvPr id="9" name="Fast overskrift"/>
          <p:cNvSpPr txBox="1"/>
          <p:nvPr userDrawn="1"/>
        </p:nvSpPr>
        <p:spPr>
          <a:xfrm>
            <a:off x="539752" y="448713"/>
            <a:ext cx="11109321" cy="650171"/>
          </a:xfrm>
          <a:prstGeom prst="rect">
            <a:avLst/>
          </a:prstGeom>
          <a:noFill/>
        </p:spPr>
        <p:txBody>
          <a:bodyPr wrap="square" lIns="0" tIns="0" rIns="0" bIns="0" rtlCol="0" anchor="t" anchorCtr="0">
            <a:noAutofit/>
          </a:bodyPr>
          <a:lstStyle/>
          <a:p>
            <a:r>
              <a:rPr lang="en-GB" sz="3200" b="0" noProof="1">
                <a:solidFill>
                  <a:schemeClr val="tx1"/>
                </a:solidFill>
                <a:latin typeface="+mj-lt"/>
                <a:cs typeface="Arial" panose="020B0604020202020204" pitchFamily="34" charset="0"/>
              </a:rPr>
              <a:t>TIPS &amp; TRICKS - YOUR USER GUIDE</a:t>
            </a:r>
          </a:p>
        </p:txBody>
      </p:sp>
      <p:sp>
        <p:nvSpPr>
          <p:cNvPr id="13" name="Text Box 2">
            <a:extLst>
              <a:ext uri="{FF2B5EF4-FFF2-40B4-BE49-F238E27FC236}">
                <a16:creationId xmlns:a16="http://schemas.microsoft.com/office/drawing/2014/main" id="{0BB3B459-CDFE-44C8-879C-511BDE5A64B2}"/>
              </a:ext>
            </a:extLst>
          </p:cNvPr>
          <p:cNvSpPr txBox="1">
            <a:spLocks noChangeArrowheads="1"/>
          </p:cNvSpPr>
          <p:nvPr userDrawn="1"/>
        </p:nvSpPr>
        <p:spPr bwMode="auto">
          <a:xfrm>
            <a:off x="539752" y="1442790"/>
            <a:ext cx="2448000"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n-lt"/>
                <a:cs typeface="Arial" panose="020B0604020202020204" pitchFamily="34" charset="0"/>
              </a:rPr>
              <a:t>TEXT STYLES</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a:t>
            </a:r>
            <a:br>
              <a:rPr lang="en-GB" sz="900" baseline="0" noProof="1">
                <a:solidFill>
                  <a:schemeClr val="tx1"/>
                </a:solidFill>
                <a:latin typeface="+mn-lt"/>
                <a:cs typeface="Arial" panose="020B0604020202020204" pitchFamily="34" charset="0"/>
              </a:rPr>
            </a:br>
            <a:r>
              <a:rPr lang="en-GB" sz="900" b="1" baseline="0" noProof="1">
                <a:solidFill>
                  <a:schemeClr val="tx1"/>
                </a:solidFill>
                <a:latin typeface="+mn-lt"/>
                <a:cs typeface="Arial" panose="020B0604020202020204" pitchFamily="34" charset="0"/>
              </a:rPr>
              <a:t>Decrease </a:t>
            </a:r>
            <a:r>
              <a:rPr lang="en-GB" sz="900" baseline="0" noProof="1">
                <a:solidFill>
                  <a:schemeClr val="tx1"/>
                </a:solidFill>
                <a:latin typeface="+mn-lt"/>
                <a:cs typeface="Arial" panose="020B0604020202020204" pitchFamily="34" charset="0"/>
              </a:rPr>
              <a:t>list level can be used</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chemeClr val="tx1"/>
                </a:solidFill>
                <a:latin typeface="+mn-lt"/>
                <a:cs typeface="Arial" panose="020B0604020202020204" pitchFamily="34" charset="0"/>
              </a:rPr>
              <a:t>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 size</a:t>
            </a:r>
            <a:r>
              <a:rPr lang="en-GB" altLang="da-DK" sz="900" baseline="0" noProof="1">
                <a:solidFill>
                  <a:schemeClr val="tx1"/>
                </a:solidFill>
                <a:latin typeface="+mn-lt"/>
                <a:cs typeface="Arial" panose="020B0604020202020204" pitchFamily="34" charset="0"/>
              </a:rPr>
              <a:t> and formatting of the slide placeholders to their default settings</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chemeClr val="tx1"/>
                </a:solidFill>
                <a:latin typeface="+mn-lt"/>
                <a:cs typeface="Arial" panose="020B0604020202020204" pitchFamily="34" charset="0"/>
              </a:rPr>
            </a:br>
            <a:r>
              <a:rPr lang="en-GB" sz="1600" dirty="0">
                <a:latin typeface="+mn-lt"/>
                <a:cs typeface="Arial" panose="020B0604020202020204" pitchFamily="34" charset="0"/>
              </a:rPr>
              <a:t>SLIDES &amp; LAYOUTS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Click on the menu </a:t>
            </a:r>
            <a:r>
              <a:rPr lang="en-GB" altLang="da-DK" sz="900" b="1" noProof="1">
                <a:solidFill>
                  <a:schemeClr val="tx1"/>
                </a:solidFill>
                <a:latin typeface="+mn-lt"/>
                <a:cs typeface="Arial" panose="020B0604020202020204" pitchFamily="34" charset="0"/>
              </a:rPr>
              <a:t>New Slide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Home</a:t>
            </a:r>
            <a:r>
              <a:rPr lang="en-GB" altLang="da-DK" sz="900" b="0" noProof="1">
                <a:solidFill>
                  <a:schemeClr val="tx1"/>
                </a:solidFill>
                <a:latin typeface="+mn-lt"/>
                <a:cs typeface="Arial" panose="020B0604020202020204" pitchFamily="34" charset="0"/>
              </a:rPr>
              <a:t> tab 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GB" altLang="da-DK" sz="900" b="1" noProof="1">
                <a:solidFill>
                  <a:schemeClr val="tx1"/>
                </a:solidFill>
                <a:latin typeface="+mn-lt"/>
                <a:cs typeface="Arial" panose="020B0604020202020204" pitchFamily="34" charset="0"/>
              </a:rPr>
              <a:t>Change layout</a:t>
            </a:r>
            <a:endParaRPr lang="en-GB" altLang="da-DK" sz="900" b="0" noProof="1">
              <a:solidFill>
                <a:schemeClr val="tx1"/>
              </a:solidFill>
              <a:latin typeface="+mn-lt"/>
              <a:cs typeface="Arial" panose="020B0604020202020204" pitchFamily="34" charset="0"/>
            </a:endParaRPr>
          </a:p>
          <a:p>
            <a:pPr marL="0" indent="0">
              <a:spcAft>
                <a:spcPts val="600"/>
              </a:spcAft>
              <a:buFont typeface="+mj-lt"/>
              <a:buNone/>
            </a:pPr>
            <a:r>
              <a:rPr lang="en-GB" sz="900" dirty="0">
                <a:solidFill>
                  <a:srgbClr val="000000"/>
                </a:solidFill>
                <a:latin typeface="+mn-lt"/>
                <a:ea typeface="Arial" panose="020B0604020202020204" pitchFamily="34" charset="0"/>
              </a:rPr>
              <a:t>Click on the arrow next to </a:t>
            </a:r>
            <a:r>
              <a:rPr lang="en-GB" sz="900" b="1" dirty="0">
                <a:solidFill>
                  <a:srgbClr val="000000"/>
                </a:solidFill>
                <a:latin typeface="+mn-lt"/>
                <a:ea typeface="Arial" panose="020B0604020202020204" pitchFamily="34" charset="0"/>
              </a:rPr>
              <a:t>Layout</a:t>
            </a:r>
            <a:br>
              <a:rPr lang="en-GB" sz="900" b="1" dirty="0">
                <a:solidFill>
                  <a:srgbClr val="000000"/>
                </a:solidFill>
                <a:latin typeface="+mn-lt"/>
                <a:ea typeface="Arial" panose="020B0604020202020204" pitchFamily="34" charset="0"/>
              </a:rPr>
            </a:br>
            <a:r>
              <a:rPr lang="en-GB" sz="900" dirty="0">
                <a:solidFill>
                  <a:srgbClr val="000000"/>
                </a:solidFill>
                <a:latin typeface="+mn-lt"/>
                <a:ea typeface="Arial" panose="020B0604020202020204" pitchFamily="34" charset="0"/>
              </a:rPr>
              <a:t>to view a dropdown menu of possible slide layouts</a:t>
            </a:r>
            <a:endParaRPr lang="en-GB" sz="900" dirty="0">
              <a:latin typeface="+mn-lt"/>
              <a:ea typeface="Arial" panose="020B0604020202020204" pitchFamily="34" charset="0"/>
            </a:endParaRPr>
          </a:p>
        </p:txBody>
      </p:sp>
      <p:sp>
        <p:nvSpPr>
          <p:cNvPr id="14" name="Text Box 3">
            <a:extLst>
              <a:ext uri="{FF2B5EF4-FFF2-40B4-BE49-F238E27FC236}">
                <a16:creationId xmlns:a16="http://schemas.microsoft.com/office/drawing/2014/main" id="{66B3FBB4-61DE-493B-8F38-CB78E008D9BE}"/>
              </a:ext>
            </a:extLst>
          </p:cNvPr>
          <p:cNvSpPr txBox="1">
            <a:spLocks noChangeArrowheads="1"/>
          </p:cNvSpPr>
          <p:nvPr userDrawn="1"/>
        </p:nvSpPr>
        <p:spPr bwMode="auto">
          <a:xfrm>
            <a:off x="4498494" y="1442790"/>
            <a:ext cx="2448000" cy="2723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n-lt"/>
                <a:cs typeface="Arial" panose="020B0604020202020204" pitchFamily="34" charset="0"/>
              </a:rPr>
              <a:t>PICTURES</a:t>
            </a:r>
            <a:endParaRPr lang="en-GB" sz="16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On slides with pictureplaceholder, click on the icon and choose </a:t>
            </a:r>
            <a:r>
              <a:rPr lang="en-GB" altLang="da-DK" sz="900" b="1" noProof="1">
                <a:solidFill>
                  <a:schemeClr val="tx1"/>
                </a:solidFill>
                <a:latin typeface="+mn-lt"/>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Crop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dragging the corners of the picture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insert a new one, the picture may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right-click and choose </a:t>
            </a:r>
            <a:r>
              <a:rPr lang="en-GB" altLang="da-DK" sz="900" b="1" noProof="1">
                <a:solidFill>
                  <a:schemeClr val="tx1"/>
                </a:solidFill>
                <a:latin typeface="+mn-lt"/>
                <a:cs typeface="Arial" panose="020B0604020202020204" pitchFamily="34" charset="0"/>
              </a:rPr>
              <a:t>Send to Back</a:t>
            </a:r>
          </a:p>
        </p:txBody>
      </p:sp>
      <p:sp>
        <p:nvSpPr>
          <p:cNvPr id="15" name="Text Box 4">
            <a:extLst>
              <a:ext uri="{FF2B5EF4-FFF2-40B4-BE49-F238E27FC236}">
                <a16:creationId xmlns:a16="http://schemas.microsoft.com/office/drawing/2014/main" id="{17EA80A0-F605-4897-AE2A-18933CAB6DBB}"/>
              </a:ext>
            </a:extLst>
          </p:cNvPr>
          <p:cNvSpPr txBox="1">
            <a:spLocks noChangeArrowheads="1"/>
          </p:cNvSpPr>
          <p:nvPr userDrawn="1"/>
        </p:nvSpPr>
        <p:spPr bwMode="auto">
          <a:xfrm>
            <a:off x="8076214" y="1442790"/>
            <a:ext cx="2448000"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mn-lt"/>
                <a:cs typeface="Arial" panose="020B0604020202020204" pitchFamily="34" charset="0"/>
              </a:rPr>
              <a:t>HEADER &amp; FOOTER</a:t>
            </a:r>
            <a:endParaRPr lang="en-GB" altLang="da-DK" sz="1600" b="0"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to apply the changes on all slides</a:t>
            </a:r>
          </a:p>
          <a:p>
            <a:pPr eaLnBrk="1" hangingPunct="1">
              <a:spcAft>
                <a:spcPts val="600"/>
              </a:spcAft>
              <a:defRPr/>
            </a:pP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r>
              <a:rPr lang="en-GB" altLang="da-DK" sz="900" b="0" noProof="1">
                <a:solidFill>
                  <a:schemeClr val="tx1"/>
                </a:solidFill>
                <a:latin typeface="+mn-lt"/>
                <a:cs typeface="Arial" panose="020B0604020202020204" pitchFamily="34" charset="0"/>
              </a:rPr>
              <a:t>in the </a:t>
            </a:r>
            <a:r>
              <a:rPr lang="en-GB" altLang="da-DK" sz="900" b="1" noProof="1">
                <a:solidFill>
                  <a:schemeClr val="tx1"/>
                </a:solidFill>
                <a:latin typeface="+mn-lt"/>
                <a:cs typeface="Arial" panose="020B0604020202020204" pitchFamily="34" charset="0"/>
              </a:rPr>
              <a:t>Insert</a:t>
            </a:r>
            <a:r>
              <a:rPr lang="en-GB" altLang="da-DK" sz="900" b="0" noProof="1">
                <a:solidFill>
                  <a:schemeClr val="tx1"/>
                </a:solidFill>
                <a:latin typeface="+mn-lt"/>
                <a:cs typeface="Arial" panose="020B0604020202020204" pitchFamily="34" charset="0"/>
              </a:rPr>
              <a:t> tab (write the desired text, click date or page number from or to)</a:t>
            </a:r>
          </a:p>
          <a:p>
            <a:pPr eaLnBrk="1" hangingPunct="1">
              <a:spcAft>
                <a:spcPts val="600"/>
              </a:spcAft>
              <a:defRPr/>
            </a:pP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only used on one slide</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sz="1600" dirty="0">
                <a:latin typeface="+mn-lt"/>
                <a:cs typeface="Arial" panose="020B0604020202020204" pitchFamily="34" charset="0"/>
              </a:rPr>
              <a:t>GRIDLINES</a:t>
            </a:r>
          </a:p>
          <a:p>
            <a:pPr eaLnBrk="1" hangingPunct="1">
              <a:spcAft>
                <a:spcPts val="600"/>
              </a:spcAft>
              <a:defRPr/>
            </a:pP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and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 of guides</a:t>
            </a:r>
            <a:br>
              <a:rPr lang="en-GB" altLang="da-DK" sz="900" b="0" noProof="1">
                <a:solidFill>
                  <a:schemeClr val="tx1"/>
                </a:solidFill>
                <a:latin typeface="+mn-lt"/>
                <a:cs typeface="Arial" panose="020B0604020202020204" pitchFamily="34" charset="0"/>
              </a:rPr>
            </a:b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1600" b="0" noProof="1">
                <a:solidFill>
                  <a:schemeClr val="tx1"/>
                </a:solidFill>
                <a:latin typeface="+mn-lt"/>
                <a:cs typeface="Arial" panose="020B0604020202020204" pitchFamily="34" charset="0"/>
              </a:rPr>
              <a:t>COPY/PASTE CONTENT</a:t>
            </a:r>
          </a:p>
          <a:p>
            <a:pPr eaLnBrk="1" hangingPunct="1">
              <a:spcAft>
                <a:spcPts val="600"/>
              </a:spcAft>
              <a:defRPr/>
            </a:pPr>
            <a:r>
              <a:rPr lang="en-GB" altLang="da-DK" sz="900" b="0" noProof="1">
                <a:solidFill>
                  <a:schemeClr val="tx1"/>
                </a:solidFill>
                <a:latin typeface="+mn-lt"/>
                <a:cs typeface="Arial" panose="020B0604020202020204" pitchFamily="34" charset="0"/>
              </a:rPr>
              <a:t>When copying old content to your new presentation, 2 options are available:</a:t>
            </a:r>
          </a:p>
          <a:p>
            <a:pPr eaLnBrk="1" hangingPunct="1">
              <a:spcAft>
                <a:spcPts val="600"/>
              </a:spcAft>
              <a:defRPr/>
            </a:pPr>
            <a:r>
              <a:rPr lang="en-GB" altLang="da-DK" sz="900" b="1" noProof="1">
                <a:solidFill>
                  <a:schemeClr val="tx1"/>
                </a:solidFill>
                <a:latin typeface="+mn-lt"/>
                <a:cs typeface="Arial" panose="020B0604020202020204" pitchFamily="34" charset="0"/>
              </a:rPr>
              <a:t>1. Best practice: </a:t>
            </a:r>
            <a:r>
              <a:rPr lang="en-GB" altLang="da-DK" sz="900" b="0" noProof="1">
                <a:solidFill>
                  <a:schemeClr val="tx1"/>
                </a:solidFill>
                <a:latin typeface="+mn-lt"/>
                <a:cs typeface="Arial" panose="020B0604020202020204" pitchFamily="34" charset="0"/>
              </a:rPr>
              <a:t>Create a slide in your new presentation and copy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piece of content at a time (e.g. copy all text from </a:t>
            </a:r>
            <a:r>
              <a:rPr lang="en-GB" altLang="da-DK" sz="900" b="0" i="0" u="sng" noProof="1">
                <a:solidFill>
                  <a:schemeClr val="tx1"/>
                </a:solidFill>
                <a:latin typeface="+mn-lt"/>
                <a:cs typeface="Arial" panose="020B0604020202020204" pitchFamily="34" charset="0"/>
              </a:rPr>
              <a:t>one</a:t>
            </a:r>
            <a:r>
              <a:rPr lang="en-GB" altLang="da-DK" sz="900" b="0" i="0" u="none" noProof="1">
                <a:solidFill>
                  <a:schemeClr val="tx1"/>
                </a:solidFill>
                <a:latin typeface="+mn-lt"/>
                <a:cs typeface="Arial" panose="020B0604020202020204" pitchFamily="34" charset="0"/>
              </a:rPr>
              <a:t> textbox)</a:t>
            </a:r>
            <a:endParaRPr lang="en-GB" altLang="da-DK" sz="900" b="1" i="0" u="sng"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GB" altLang="da-DK" sz="900" b="1" noProof="1">
              <a:solidFill>
                <a:schemeClr val="tx1"/>
              </a:solidFill>
              <a:latin typeface="+mn-lt"/>
              <a:cs typeface="Arial" panose="020B0604020202020204" pitchFamily="34" charset="0"/>
            </a:endParaRPr>
          </a:p>
        </p:txBody>
      </p:sp>
      <p:pic>
        <p:nvPicPr>
          <p:cNvPr id="19" name="Picture 18">
            <a:extLst>
              <a:ext uri="{FF2B5EF4-FFF2-40B4-BE49-F238E27FC236}">
                <a16:creationId xmlns:a16="http://schemas.microsoft.com/office/drawing/2014/main" id="{0722642E-922E-4D3E-9481-C027E3A93CD0}"/>
              </a:ext>
            </a:extLst>
          </p:cNvPr>
          <p:cNvPicPr>
            <a:picLocks noChangeAspect="1"/>
          </p:cNvPicPr>
          <p:nvPr userDrawn="1"/>
        </p:nvPicPr>
        <p:blipFill>
          <a:blip r:embed="rId2"/>
          <a:stretch>
            <a:fillRect/>
          </a:stretch>
        </p:blipFill>
        <p:spPr>
          <a:xfrm>
            <a:off x="2932727" y="4779904"/>
            <a:ext cx="475428" cy="176762"/>
          </a:xfrm>
          <a:prstGeom prst="rect">
            <a:avLst/>
          </a:prstGeom>
        </p:spPr>
      </p:pic>
      <p:pic>
        <p:nvPicPr>
          <p:cNvPr id="22" name="Picture 21">
            <a:extLst>
              <a:ext uri="{FF2B5EF4-FFF2-40B4-BE49-F238E27FC236}">
                <a16:creationId xmlns:a16="http://schemas.microsoft.com/office/drawing/2014/main" id="{F37E3D92-3923-49A5-9D66-A01D052984C0}"/>
              </a:ext>
            </a:extLst>
          </p:cNvPr>
          <p:cNvPicPr>
            <a:picLocks noChangeAspect="1"/>
          </p:cNvPicPr>
          <p:nvPr userDrawn="1"/>
        </p:nvPicPr>
        <p:blipFill rotWithShape="1">
          <a:blip r:embed="rId3"/>
          <a:srcRect l="3901" t="45142" r="62601" b="9046"/>
          <a:stretch/>
        </p:blipFill>
        <p:spPr>
          <a:xfrm>
            <a:off x="6726550" y="1735179"/>
            <a:ext cx="341204" cy="321707"/>
          </a:xfrm>
          <a:prstGeom prst="rect">
            <a:avLst/>
          </a:prstGeom>
        </p:spPr>
      </p:pic>
      <p:pic>
        <p:nvPicPr>
          <p:cNvPr id="24" name="Picture 16">
            <a:extLst>
              <a:ext uri="{FF2B5EF4-FFF2-40B4-BE49-F238E27FC236}">
                <a16:creationId xmlns:a16="http://schemas.microsoft.com/office/drawing/2014/main" id="{EE4BD888-DAA9-4A3B-ADD9-0ACB9540A63B}"/>
              </a:ext>
            </a:extLst>
          </p:cNvPr>
          <p:cNvPicPr>
            <a:picLocks noChangeAspect="1"/>
          </p:cNvPicPr>
          <p:nvPr userDrawn="1"/>
        </p:nvPicPr>
        <p:blipFill>
          <a:blip r:embed="rId4"/>
          <a:stretch>
            <a:fillRect/>
          </a:stretch>
        </p:blipFill>
        <p:spPr>
          <a:xfrm>
            <a:off x="2932727" y="3962909"/>
            <a:ext cx="328881" cy="505501"/>
          </a:xfrm>
          <a:prstGeom prst="rect">
            <a:avLst/>
          </a:prstGeom>
        </p:spPr>
      </p:pic>
      <p:pic>
        <p:nvPicPr>
          <p:cNvPr id="26" name="Picture 20">
            <a:extLst>
              <a:ext uri="{FF2B5EF4-FFF2-40B4-BE49-F238E27FC236}">
                <a16:creationId xmlns:a16="http://schemas.microsoft.com/office/drawing/2014/main" id="{ADF46DFB-ABDB-43BA-AD93-FDEE2D7642D0}"/>
              </a:ext>
            </a:extLst>
          </p:cNvPr>
          <p:cNvPicPr>
            <a:picLocks noChangeAspect="1"/>
          </p:cNvPicPr>
          <p:nvPr userDrawn="1"/>
        </p:nvPicPr>
        <p:blipFill>
          <a:blip r:embed="rId5"/>
          <a:stretch>
            <a:fillRect/>
          </a:stretch>
        </p:blipFill>
        <p:spPr>
          <a:xfrm>
            <a:off x="2935425" y="3229754"/>
            <a:ext cx="538465" cy="172841"/>
          </a:xfrm>
          <a:prstGeom prst="rect">
            <a:avLst/>
          </a:prstGeom>
        </p:spPr>
      </p:pic>
      <p:pic>
        <p:nvPicPr>
          <p:cNvPr id="27" name="Picture 19">
            <a:extLst>
              <a:ext uri="{FF2B5EF4-FFF2-40B4-BE49-F238E27FC236}">
                <a16:creationId xmlns:a16="http://schemas.microsoft.com/office/drawing/2014/main" id="{CF6F40E1-EF2A-4675-A88E-429AD3ADD347}"/>
              </a:ext>
            </a:extLst>
          </p:cNvPr>
          <p:cNvPicPr>
            <a:picLocks noChangeAspect="1"/>
          </p:cNvPicPr>
          <p:nvPr userDrawn="1"/>
        </p:nvPicPr>
        <p:blipFill>
          <a:blip r:embed="rId6"/>
          <a:stretch>
            <a:fillRect/>
          </a:stretch>
        </p:blipFill>
        <p:spPr>
          <a:xfrm>
            <a:off x="6802694" y="2453659"/>
            <a:ext cx="313788" cy="543900"/>
          </a:xfrm>
          <a:prstGeom prst="rect">
            <a:avLst/>
          </a:prstGeom>
        </p:spPr>
      </p:pic>
      <p:pic>
        <p:nvPicPr>
          <p:cNvPr id="18" name="Picture 12">
            <a:extLst>
              <a:ext uri="{FF2B5EF4-FFF2-40B4-BE49-F238E27FC236}">
                <a16:creationId xmlns:a16="http://schemas.microsoft.com/office/drawing/2014/main" id="{1EEB59ED-856C-4646-8080-8164D2973D0E}"/>
              </a:ext>
            </a:extLst>
          </p:cNvPr>
          <p:cNvPicPr>
            <a:picLocks noChangeAspect="1"/>
          </p:cNvPicPr>
          <p:nvPr userDrawn="1"/>
        </p:nvPicPr>
        <p:blipFill>
          <a:blip r:embed="rId7"/>
          <a:stretch>
            <a:fillRect/>
          </a:stretch>
        </p:blipFill>
        <p:spPr>
          <a:xfrm>
            <a:off x="10717337" y="1980536"/>
            <a:ext cx="378293" cy="543366"/>
          </a:xfrm>
          <a:prstGeom prst="rect">
            <a:avLst/>
          </a:prstGeom>
        </p:spPr>
      </p:pic>
      <p:pic>
        <p:nvPicPr>
          <p:cNvPr id="11" name="Picture 10">
            <a:extLst>
              <a:ext uri="{FF2B5EF4-FFF2-40B4-BE49-F238E27FC236}">
                <a16:creationId xmlns:a16="http://schemas.microsoft.com/office/drawing/2014/main" id="{718B3BD4-04BC-40A0-B801-FB79B0884023}"/>
              </a:ext>
            </a:extLst>
          </p:cNvPr>
          <p:cNvPicPr>
            <a:picLocks noChangeAspect="1"/>
          </p:cNvPicPr>
          <p:nvPr userDrawn="1"/>
        </p:nvPicPr>
        <p:blipFill>
          <a:blip r:embed="rId8"/>
          <a:stretch>
            <a:fillRect/>
          </a:stretch>
        </p:blipFill>
        <p:spPr>
          <a:xfrm>
            <a:off x="2932727" y="2518464"/>
            <a:ext cx="457143" cy="257143"/>
          </a:xfrm>
          <a:prstGeom prst="rect">
            <a:avLst/>
          </a:prstGeom>
        </p:spPr>
      </p:pic>
      <p:sp>
        <p:nvSpPr>
          <p:cNvPr id="2" name="Date Placeholder 1">
            <a:extLst>
              <a:ext uri="{FF2B5EF4-FFF2-40B4-BE49-F238E27FC236}">
                <a16:creationId xmlns:a16="http://schemas.microsoft.com/office/drawing/2014/main" id="{51A02284-6888-4337-9A6F-80EFD8C407EB}"/>
              </a:ext>
            </a:extLst>
          </p:cNvPr>
          <p:cNvSpPr>
            <a:spLocks noGrp="1"/>
          </p:cNvSpPr>
          <p:nvPr>
            <p:ph type="dt" sz="half" idx="10"/>
          </p:nvPr>
        </p:nvSpPr>
        <p:spPr/>
        <p:txBody>
          <a:bodyPr/>
          <a:lstStyle/>
          <a:p>
            <a:endParaRPr lang="en-GB" dirty="0"/>
          </a:p>
        </p:txBody>
      </p:sp>
      <p:sp>
        <p:nvSpPr>
          <p:cNvPr id="3" name="Footer Placeholder 2">
            <a:extLst>
              <a:ext uri="{FF2B5EF4-FFF2-40B4-BE49-F238E27FC236}">
                <a16:creationId xmlns:a16="http://schemas.microsoft.com/office/drawing/2014/main" id="{71D2B70A-6BC5-4C66-869E-61F2A38A3915}"/>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7509F8ED-36EE-4F7B-8B5E-A531C6E804E2}"/>
              </a:ext>
            </a:extLst>
          </p:cNvPr>
          <p:cNvSpPr>
            <a:spLocks noGrp="1"/>
          </p:cNvSpPr>
          <p:nvPr>
            <p:ph type="sldNum" sz="quarter" idx="12"/>
          </p:nvPr>
        </p:nvSpPr>
        <p:spPr/>
        <p:txBody>
          <a:bodyPr/>
          <a:lstStyle/>
          <a:p>
            <a:fld id="{5BA07366-CB75-4AA8-9E5B-928B849F427C}" type="slidenum">
              <a:rPr lang="en-GB" smtClean="0"/>
              <a:pPr/>
              <a:t>‹#›</a:t>
            </a:fld>
            <a:endParaRPr lang="en-GB" dirty="0"/>
          </a:p>
        </p:txBody>
      </p:sp>
    </p:spTree>
    <p:extLst>
      <p:ext uri="{BB962C8B-B14F-4D97-AF65-F5344CB8AC3E}">
        <p14:creationId xmlns:p14="http://schemas.microsoft.com/office/powerpoint/2010/main" val="18687424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616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dirty="0">
              <a:solidFill>
                <a:schemeClr val="bg1"/>
              </a:solidFill>
            </a:endParaRPr>
          </a:p>
        </p:txBody>
      </p:sp>
      <p:sp>
        <p:nvSpPr>
          <p:cNvPr id="13" name="Date Placeholder 6" hidden="1">
            <a:extLst>
              <a:ext uri="{FF2B5EF4-FFF2-40B4-BE49-F238E27FC236}">
                <a16:creationId xmlns:a16="http://schemas.microsoft.com/office/drawing/2014/main" id="{706505A8-87EA-4BA0-B698-35156BC765D0}"/>
              </a:ext>
            </a:extLst>
          </p:cNvPr>
          <p:cNvSpPr>
            <a:spLocks noGrp="1"/>
          </p:cNvSpPr>
          <p:nvPr>
            <p:ph type="dt" sz="half" idx="15"/>
          </p:nvPr>
        </p:nvSpPr>
        <p:spPr>
          <a:xfrm>
            <a:off x="0" y="6858000"/>
            <a:ext cx="0" cy="0"/>
          </a:xfrm>
        </p:spPr>
        <p:txBody>
          <a:bodyPr/>
          <a:lstStyle>
            <a:lvl1pPr>
              <a:defRPr sz="100">
                <a:noFill/>
              </a:defRPr>
            </a:lvl1pPr>
          </a:lstStyle>
          <a:p>
            <a:fld id="{6F52A3B9-C46E-47C2-A1FB-F5434525BDF4}" type="datetime4">
              <a:rPr lang="en-GB" smtClean="0"/>
              <a:t>21 September 2026</a:t>
            </a:fld>
            <a:endParaRPr lang="en-GB" dirty="0"/>
          </a:p>
        </p:txBody>
      </p:sp>
      <p:sp>
        <p:nvSpPr>
          <p:cNvPr id="14" name="Footer Placeholder 8" hidden="1">
            <a:extLst>
              <a:ext uri="{FF2B5EF4-FFF2-40B4-BE49-F238E27FC236}">
                <a16:creationId xmlns:a16="http://schemas.microsoft.com/office/drawing/2014/main" id="{AB150C2C-2030-498B-8262-6BD5BCCBB345}"/>
              </a:ext>
            </a:extLst>
          </p:cNvPr>
          <p:cNvSpPr>
            <a:spLocks noGrp="1"/>
          </p:cNvSpPr>
          <p:nvPr>
            <p:ph type="ftr" sz="quarter" idx="16"/>
          </p:nvPr>
        </p:nvSpPr>
        <p:spPr>
          <a:xfrm>
            <a:off x="0" y="6858000"/>
            <a:ext cx="0" cy="0"/>
          </a:xfrm>
        </p:spPr>
        <p:txBody>
          <a:bodyPr/>
          <a:lstStyle>
            <a:lvl1pPr>
              <a:defRPr sz="100">
                <a:noFill/>
              </a:defRPr>
            </a:lvl1pPr>
          </a:lstStyle>
          <a:p>
            <a:endParaRPr lang="en-GB"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p:cNvSpPr>
          <p:nvPr>
            <p:ph type="sldNum" sz="quarter" idx="17"/>
          </p:nvPr>
        </p:nvSpPr>
        <p:spPr>
          <a:xfrm>
            <a:off x="0" y="6858000"/>
            <a:ext cx="0" cy="0"/>
          </a:xfrm>
        </p:spPr>
        <p:txBody>
          <a:bodyPr/>
          <a:lstStyle>
            <a:lvl1pPr>
              <a:defRPr sz="100">
                <a:noFill/>
              </a:defRPr>
            </a:lvl1pPr>
          </a:lstStyle>
          <a:p>
            <a:fld id="{23AA811B-2EBD-4900-905E-5BE206449611}" type="slidenum">
              <a:rPr lang="en-GB" smtClean="0"/>
              <a:pPr/>
              <a:t>‹#›</a:t>
            </a:fld>
            <a:endParaRPr lang="en-GB" dirty="0"/>
          </a:p>
        </p:txBody>
      </p:sp>
    </p:spTree>
    <p:extLst>
      <p:ext uri="{BB962C8B-B14F-4D97-AF65-F5344CB8AC3E}">
        <p14:creationId xmlns:p14="http://schemas.microsoft.com/office/powerpoint/2010/main" val="1867450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1_Title and Content">
    <p:bg>
      <p:bgPr>
        <a:solidFill>
          <a:srgbClr val="FFFFFF"/>
        </a:solidFill>
        <a:effectLst/>
      </p:bgPr>
    </p:bg>
    <p:spTree>
      <p:nvGrpSpPr>
        <p:cNvPr id="1" name=""/>
        <p:cNvGrpSpPr/>
        <p:nvPr/>
      </p:nvGrpSpPr>
      <p:grpSpPr>
        <a:xfrm>
          <a:off x="0" y="0"/>
          <a:ext cx="0" cy="0"/>
          <a:chOff x="0" y="0"/>
          <a:chExt cx="0" cy="0"/>
        </a:xfrm>
      </p:grpSpPr>
      <p:grpSp>
        <p:nvGrpSpPr>
          <p:cNvPr id="570" name="Logo"/>
          <p:cNvGrpSpPr/>
          <p:nvPr/>
        </p:nvGrpSpPr>
        <p:grpSpPr>
          <a:xfrm>
            <a:off x="10893210" y="6350918"/>
            <a:ext cx="755844" cy="322809"/>
            <a:chOff x="0" y="0"/>
            <a:chExt cx="755843" cy="322807"/>
          </a:xfrm>
        </p:grpSpPr>
        <p:sp>
          <p:nvSpPr>
            <p:cNvPr id="564" name="Freeform: Shape 40"/>
            <p:cNvSpPr/>
            <p:nvPr/>
          </p:nvSpPr>
          <p:spPr>
            <a:xfrm>
              <a:off x="0" y="-1"/>
              <a:ext cx="755844" cy="90243"/>
            </a:xfrm>
            <a:prstGeom prst="rect">
              <a:avLst/>
            </a:prstGeom>
            <a:solidFill>
              <a:schemeClr val="accent2"/>
            </a:solidFill>
            <a:ln w="12700" cap="flat">
              <a:noFill/>
              <a:miter lim="400000"/>
            </a:ln>
            <a:effectLst/>
          </p:spPr>
          <p:txBody>
            <a:bodyPr wrap="square" lIns="45719" tIns="45719" rIns="45719" bIns="45719" numCol="1" anchor="ctr">
              <a:noAutofit/>
            </a:bodyPr>
            <a:lstStyle/>
            <a:p>
              <a:endParaRPr lang="en-GB"/>
            </a:p>
          </p:txBody>
        </p:sp>
        <p:sp>
          <p:nvSpPr>
            <p:cNvPr id="565" name="Freeform: Shape 41"/>
            <p:cNvSpPr/>
            <p:nvPr/>
          </p:nvSpPr>
          <p:spPr>
            <a:xfrm>
              <a:off x="0" y="120301"/>
              <a:ext cx="755844" cy="15049"/>
            </a:xfrm>
            <a:prstGeom prst="rect">
              <a:avLst/>
            </a:prstGeom>
            <a:solidFill>
              <a:schemeClr val="accent6"/>
            </a:solidFill>
            <a:ln w="12700" cap="flat">
              <a:noFill/>
              <a:miter lim="400000"/>
            </a:ln>
            <a:effectLst/>
          </p:spPr>
          <p:txBody>
            <a:bodyPr wrap="square" lIns="45719" tIns="45719" rIns="45719" bIns="45719" numCol="1" anchor="ctr">
              <a:noAutofit/>
            </a:bodyPr>
            <a:lstStyle/>
            <a:p>
              <a:endParaRPr lang="en-GB"/>
            </a:p>
          </p:txBody>
        </p:sp>
        <p:sp>
          <p:nvSpPr>
            <p:cNvPr id="566" name="Freeform: Shape 42"/>
            <p:cNvSpPr/>
            <p:nvPr/>
          </p:nvSpPr>
          <p:spPr>
            <a:xfrm>
              <a:off x="0" y="150348"/>
              <a:ext cx="755844" cy="30061"/>
            </a:xfrm>
            <a:prstGeom prst="rect">
              <a:avLst/>
            </a:prstGeom>
            <a:solidFill>
              <a:schemeClr val="accent3"/>
            </a:solidFill>
            <a:ln w="12700" cap="flat">
              <a:noFill/>
              <a:miter lim="400000"/>
            </a:ln>
            <a:effectLst/>
          </p:spPr>
          <p:txBody>
            <a:bodyPr wrap="square" lIns="45719" tIns="45719" rIns="45719" bIns="45719" numCol="1" anchor="ctr">
              <a:noAutofit/>
            </a:bodyPr>
            <a:lstStyle/>
            <a:p>
              <a:endParaRPr lang="en-GB"/>
            </a:p>
          </p:txBody>
        </p:sp>
        <p:sp>
          <p:nvSpPr>
            <p:cNvPr id="567" name="Freeform: Shape 43"/>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0F214A"/>
            </a:solidFill>
            <a:ln w="12700" cap="flat">
              <a:noFill/>
              <a:miter lim="400000"/>
            </a:ln>
            <a:effectLst/>
          </p:spPr>
          <p:txBody>
            <a:bodyPr wrap="square" lIns="45719" tIns="45719" rIns="45719" bIns="45719" numCol="1" anchor="ctr">
              <a:noAutofit/>
            </a:bodyPr>
            <a:lstStyle/>
            <a:p>
              <a:endParaRPr lang="en-GB"/>
            </a:p>
          </p:txBody>
        </p:sp>
        <p:sp>
          <p:nvSpPr>
            <p:cNvPr id="568" name="Freeform: Shape 44"/>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0F214A"/>
            </a:solidFill>
            <a:ln w="12700" cap="flat">
              <a:noFill/>
              <a:miter lim="400000"/>
            </a:ln>
            <a:effectLst/>
          </p:spPr>
          <p:txBody>
            <a:bodyPr wrap="square" lIns="45719" tIns="45719" rIns="45719" bIns="45719" numCol="1" anchor="ctr">
              <a:noAutofit/>
            </a:bodyPr>
            <a:lstStyle/>
            <a:p>
              <a:endParaRPr lang="en-GB"/>
            </a:p>
          </p:txBody>
        </p:sp>
        <p:sp>
          <p:nvSpPr>
            <p:cNvPr id="569" name="Freeform: Shape 45"/>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0F214A"/>
            </a:solidFill>
            <a:ln w="12700" cap="flat">
              <a:noFill/>
              <a:miter lim="400000"/>
            </a:ln>
            <a:effectLst/>
          </p:spPr>
          <p:txBody>
            <a:bodyPr wrap="square" lIns="45719" tIns="45719" rIns="45719" bIns="45719" numCol="1" anchor="ctr">
              <a:noAutofit/>
            </a:bodyPr>
            <a:lstStyle/>
            <a:p>
              <a:endParaRPr lang="en-GB"/>
            </a:p>
          </p:txBody>
        </p:sp>
      </p:grpSp>
      <p:sp>
        <p:nvSpPr>
          <p:cNvPr id="571" name="_SD_FLD_Copyright"/>
          <p:cNvSpPr txBox="1"/>
          <p:nvPr/>
        </p:nvSpPr>
        <p:spPr>
          <a:xfrm>
            <a:off x="853199"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GB"/>
              <a:t>DNV ©</a:t>
            </a:r>
          </a:p>
        </p:txBody>
      </p:sp>
      <p:sp>
        <p:nvSpPr>
          <p:cNvPr id="573" name="Click to add title"/>
          <p:cNvSpPr txBox="1">
            <a:spLocks noGrp="1"/>
          </p:cNvSpPr>
          <p:nvPr>
            <p:ph type="title" hasCustomPrompt="1"/>
          </p:nvPr>
        </p:nvSpPr>
        <p:spPr>
          <a:prstGeom prst="rect">
            <a:avLst/>
          </a:prstGeom>
        </p:spPr>
        <p:txBody>
          <a:bodyPr/>
          <a:lstStyle>
            <a:lvl1pPr>
              <a:defRPr>
                <a:solidFill>
                  <a:schemeClr val="accent1"/>
                </a:solidFill>
              </a:defRPr>
            </a:lvl1pPr>
          </a:lstStyle>
          <a:p>
            <a:r>
              <a:rPr lang="en-GB"/>
              <a:t>Click to add title</a:t>
            </a:r>
          </a:p>
        </p:txBody>
      </p:sp>
      <p:sp>
        <p:nvSpPr>
          <p:cNvPr id="574" name="Body Level One…"/>
          <p:cNvSpPr txBox="1">
            <a:spLocks noGrp="1"/>
          </p:cNvSpPr>
          <p:nvPr>
            <p:ph type="body" idx="1" hasCustomPrompt="1"/>
          </p:nvPr>
        </p:nvSpPr>
        <p:spPr>
          <a:xfrm>
            <a:off x="539748" y="1730375"/>
            <a:ext cx="11110916" cy="4317626"/>
          </a:xfrm>
          <a:prstGeom prst="rect">
            <a:avLst/>
          </a:prstGeom>
        </p:spPr>
        <p:txBody>
          <a:bodyPr/>
          <a:lstStyle>
            <a:lvl1pPr marL="180000" indent="-180000">
              <a:lnSpc>
                <a:spcPct val="100000"/>
              </a:lnSpc>
              <a:spcBef>
                <a:spcPts val="1200"/>
              </a:spcBef>
              <a:buClrTx/>
              <a:buChar char="•"/>
              <a:defRPr sz="2000">
                <a:solidFill>
                  <a:schemeClr val="accent1"/>
                </a:solidFill>
              </a:defRPr>
            </a:lvl1pPr>
            <a:lvl2pPr marL="380000" indent="-200000">
              <a:lnSpc>
                <a:spcPct val="100000"/>
              </a:lnSpc>
              <a:spcBef>
                <a:spcPts val="1200"/>
              </a:spcBef>
              <a:buClrTx/>
              <a:defRPr sz="2000">
                <a:solidFill>
                  <a:schemeClr val="accent1"/>
                </a:solidFill>
              </a:defRPr>
            </a:lvl2pPr>
            <a:lvl3pPr marL="584999" indent="-225000">
              <a:lnSpc>
                <a:spcPct val="100000"/>
              </a:lnSpc>
              <a:spcBef>
                <a:spcPts val="1200"/>
              </a:spcBef>
              <a:buClrTx/>
              <a:defRPr sz="2000">
                <a:solidFill>
                  <a:schemeClr val="accent1"/>
                </a:solidFill>
              </a:defRPr>
            </a:lvl3pPr>
            <a:lvl4pPr>
              <a:lnSpc>
                <a:spcPct val="100000"/>
              </a:lnSpc>
              <a:spcBef>
                <a:spcPts val="1200"/>
              </a:spcBef>
              <a:buClrTx/>
              <a:defRPr sz="2000">
                <a:solidFill>
                  <a:schemeClr val="accent1"/>
                </a:solidFill>
              </a:defRPr>
            </a:lvl4pPr>
            <a:lvl5pPr>
              <a:lnSpc>
                <a:spcPct val="100000"/>
              </a:lnSpc>
              <a:spcBef>
                <a:spcPts val="1200"/>
              </a:spcBef>
              <a:buClrTx/>
              <a:defRPr sz="2000">
                <a:solidFill>
                  <a:schemeClr val="accent1"/>
                </a:solidFill>
              </a:defRPr>
            </a:lvl5pPr>
          </a:lstStyle>
          <a:p>
            <a:r>
              <a:rPr lang="en-GB"/>
              <a:t>Click to add text</a:t>
            </a:r>
          </a:p>
          <a:p>
            <a:pPr lvl="1"/>
            <a:endParaRPr lang="en-GB"/>
          </a:p>
          <a:p>
            <a:pPr lvl="2"/>
            <a:endParaRPr lang="en-GB"/>
          </a:p>
          <a:p>
            <a:pPr lvl="3"/>
            <a:endParaRPr lang="en-GB"/>
          </a:p>
          <a:p>
            <a:pPr lvl="4"/>
            <a:endParaRPr lang="en-GB"/>
          </a:p>
        </p:txBody>
      </p:sp>
      <p:sp>
        <p:nvSpPr>
          <p:cNvPr id="575" name="Slide Number"/>
          <p:cNvSpPr txBox="1">
            <a:spLocks noGrp="1"/>
          </p:cNvSpPr>
          <p:nvPr>
            <p:ph type="sldNum" sz="quarter" idx="2"/>
          </p:nvPr>
        </p:nvSpPr>
        <p:spPr>
          <a:xfrm>
            <a:off x="539999" y="6440399"/>
            <a:ext cx="110608" cy="107722"/>
          </a:xfrm>
          <a:prstGeom prst="rect">
            <a:avLst/>
          </a:prstGeom>
        </p:spPr>
        <p:txBody>
          <a:bodyPr/>
          <a:lstStyle/>
          <a:p>
            <a:fld id="{86CB4B4D-7CA3-9044-876B-883B54F8677D}" type="slidenum">
              <a:rPr lang="en-GB" smtClean="0"/>
              <a:t>‹#›</a:t>
            </a:fld>
            <a:endParaRPr lang="en-GB"/>
          </a:p>
        </p:txBody>
      </p:sp>
    </p:spTree>
    <p:extLst>
      <p:ext uri="{BB962C8B-B14F-4D97-AF65-F5344CB8AC3E}">
        <p14:creationId xmlns:p14="http://schemas.microsoft.com/office/powerpoint/2010/main" val="520550070"/>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OCC Standard">
    <p:bg>
      <p:bgPr>
        <a:solidFill>
          <a:schemeClr val="bg1"/>
        </a:solidFill>
        <a:effectLst/>
      </p:bgPr>
    </p:bg>
    <p:spTree>
      <p:nvGrpSpPr>
        <p:cNvPr id="1" name=""/>
        <p:cNvGrpSpPr/>
        <p:nvPr/>
      </p:nvGrpSpPr>
      <p:grpSpPr>
        <a:xfrm>
          <a:off x="0" y="0"/>
          <a:ext cx="0" cy="0"/>
          <a:chOff x="0" y="0"/>
          <a:chExt cx="0" cy="0"/>
        </a:xfrm>
      </p:grpSpPr>
      <p:sp>
        <p:nvSpPr>
          <p:cNvPr id="36" name="Fill">
            <a:extLst>
              <a:ext uri="{FF2B5EF4-FFF2-40B4-BE49-F238E27FC236}">
                <a16:creationId xmlns:a16="http://schemas.microsoft.com/office/drawing/2014/main" id="{7D306316-8288-346F-17DB-019CB04B0426}"/>
              </a:ext>
            </a:extLst>
          </p:cNvPr>
          <p:cNvSpPr/>
          <p:nvPr userDrawn="1"/>
        </p:nvSpPr>
        <p:spPr>
          <a:xfrm>
            <a:off x="0" y="0"/>
            <a:ext cx="12192000" cy="6857998"/>
          </a:xfrm>
          <a:prstGeom prst="rect">
            <a:avLst/>
          </a:prstGeom>
          <a:solidFill>
            <a:srgbClr val="0F204B"/>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noProof="0" dirty="0"/>
          </a:p>
        </p:txBody>
      </p:sp>
      <p:sp>
        <p:nvSpPr>
          <p:cNvPr id="37" name="Copyright">
            <a:extLst>
              <a:ext uri="{FF2B5EF4-FFF2-40B4-BE49-F238E27FC236}">
                <a16:creationId xmlns:a16="http://schemas.microsoft.com/office/drawing/2014/main" id="{64B69DE3-8DE1-E525-476D-A9E8718D4388}"/>
              </a:ext>
            </a:extLst>
          </p:cNvPr>
          <p:cNvSpPr txBox="1"/>
          <p:nvPr userDrawn="1"/>
        </p:nvSpPr>
        <p:spPr>
          <a:xfrm>
            <a:off x="550863"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GB" noProof="0">
                <a:solidFill>
                  <a:schemeClr val="bg1"/>
                </a:solidFill>
              </a:rPr>
              <a:t>DNV</a:t>
            </a:r>
            <a:r>
              <a:rPr lang="en-GB">
                <a:solidFill>
                  <a:schemeClr val="bg1"/>
                </a:solidFill>
              </a:rPr>
              <a:t> ©</a:t>
            </a:r>
            <a:endParaRPr lang="en-GB" dirty="0">
              <a:solidFill>
                <a:schemeClr val="bg1"/>
              </a:solidFill>
            </a:endParaRPr>
          </a:p>
        </p:txBody>
      </p:sp>
      <p:grpSp>
        <p:nvGrpSpPr>
          <p:cNvPr id="38" name="Logo">
            <a:extLst>
              <a:ext uri="{FF2B5EF4-FFF2-40B4-BE49-F238E27FC236}">
                <a16:creationId xmlns:a16="http://schemas.microsoft.com/office/drawing/2014/main" id="{E22EC60B-7048-B69B-BB0E-2468710F0D1C}"/>
              </a:ext>
            </a:extLst>
          </p:cNvPr>
          <p:cNvGrpSpPr/>
          <p:nvPr userDrawn="1"/>
        </p:nvGrpSpPr>
        <p:grpSpPr>
          <a:xfrm>
            <a:off x="10893210" y="6350918"/>
            <a:ext cx="755844" cy="322809"/>
            <a:chOff x="0" y="0"/>
            <a:chExt cx="755843" cy="322807"/>
          </a:xfrm>
        </p:grpSpPr>
        <p:sp>
          <p:nvSpPr>
            <p:cNvPr id="39" name="Freeform: Shape 10">
              <a:extLst>
                <a:ext uri="{FF2B5EF4-FFF2-40B4-BE49-F238E27FC236}">
                  <a16:creationId xmlns:a16="http://schemas.microsoft.com/office/drawing/2014/main" id="{1E5BC43A-F73B-0BB6-99FF-5FFE900438A0}"/>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0" name="Freeform: Shape 11">
              <a:extLst>
                <a:ext uri="{FF2B5EF4-FFF2-40B4-BE49-F238E27FC236}">
                  <a16:creationId xmlns:a16="http://schemas.microsoft.com/office/drawing/2014/main" id="{2923EDF2-C782-3A6A-C6CF-A704FBD87817}"/>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1" name="Freeform: Shape 12">
              <a:extLst>
                <a:ext uri="{FF2B5EF4-FFF2-40B4-BE49-F238E27FC236}">
                  <a16:creationId xmlns:a16="http://schemas.microsoft.com/office/drawing/2014/main" id="{B350EB73-441B-2DFB-A2C6-AC8AA6CB595B}"/>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2" name="Freeform: Shape 13">
              <a:extLst>
                <a:ext uri="{FF2B5EF4-FFF2-40B4-BE49-F238E27FC236}">
                  <a16:creationId xmlns:a16="http://schemas.microsoft.com/office/drawing/2014/main" id="{F81F4296-EA96-6BE2-BB0A-48B55DB27140}"/>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3" name="Freeform: Shape 14">
              <a:extLst>
                <a:ext uri="{FF2B5EF4-FFF2-40B4-BE49-F238E27FC236}">
                  <a16:creationId xmlns:a16="http://schemas.microsoft.com/office/drawing/2014/main" id="{E7B8BB00-8C68-552E-3FE9-84E8EDAF9880}"/>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4" name="Freeform: Shape 15">
              <a:extLst>
                <a:ext uri="{FF2B5EF4-FFF2-40B4-BE49-F238E27FC236}">
                  <a16:creationId xmlns:a16="http://schemas.microsoft.com/office/drawing/2014/main" id="{BDD491A7-F585-8245-27C1-01111A124C24}"/>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spTree>
    <p:extLst>
      <p:ext uri="{BB962C8B-B14F-4D97-AF65-F5344CB8AC3E}">
        <p14:creationId xmlns:p14="http://schemas.microsoft.com/office/powerpoint/2010/main" val="32263954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Headline 2">
    <p:bg>
      <p:bgPr>
        <a:solidFill>
          <a:srgbClr val="0F204B"/>
        </a:solidFill>
        <a:effectLst/>
      </p:bgPr>
    </p:bg>
    <p:spTree>
      <p:nvGrpSpPr>
        <p:cNvPr id="1" name=""/>
        <p:cNvGrpSpPr/>
        <p:nvPr/>
      </p:nvGrpSpPr>
      <p:grpSpPr>
        <a:xfrm>
          <a:off x="0" y="0"/>
          <a:ext cx="0" cy="0"/>
          <a:chOff x="0" y="0"/>
          <a:chExt cx="0" cy="0"/>
        </a:xfrm>
      </p:grpSpPr>
      <p:sp>
        <p:nvSpPr>
          <p:cNvPr id="2" name="white box">
            <a:extLst>
              <a:ext uri="{FF2B5EF4-FFF2-40B4-BE49-F238E27FC236}">
                <a16:creationId xmlns:a16="http://schemas.microsoft.com/office/drawing/2014/main" id="{AF6563F4-EE05-0C4A-A330-01F20FF50FBC}"/>
              </a:ext>
            </a:extLst>
          </p:cNvPr>
          <p:cNvSpPr/>
          <p:nvPr userDrawn="1"/>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
        <p:nvSpPr>
          <p:cNvPr id="37" name="Copyright">
            <a:extLst>
              <a:ext uri="{FF2B5EF4-FFF2-40B4-BE49-F238E27FC236}">
                <a16:creationId xmlns:a16="http://schemas.microsoft.com/office/drawing/2014/main" id="{64B69DE3-8DE1-E525-476D-A9E8718D4388}"/>
              </a:ext>
            </a:extLst>
          </p:cNvPr>
          <p:cNvSpPr txBox="1"/>
          <p:nvPr userDrawn="1"/>
        </p:nvSpPr>
        <p:spPr>
          <a:xfrm>
            <a:off x="550863"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GB" noProof="0">
                <a:solidFill>
                  <a:schemeClr val="bg1"/>
                </a:solidFill>
              </a:rPr>
              <a:t>DNV</a:t>
            </a:r>
            <a:r>
              <a:rPr lang="en-GB">
                <a:solidFill>
                  <a:schemeClr val="bg1"/>
                </a:solidFill>
              </a:rPr>
              <a:t> ©</a:t>
            </a:r>
          </a:p>
        </p:txBody>
      </p:sp>
      <p:grpSp>
        <p:nvGrpSpPr>
          <p:cNvPr id="38" name="Logo">
            <a:extLst>
              <a:ext uri="{FF2B5EF4-FFF2-40B4-BE49-F238E27FC236}">
                <a16:creationId xmlns:a16="http://schemas.microsoft.com/office/drawing/2014/main" id="{E22EC60B-7048-B69B-BB0E-2468710F0D1C}"/>
              </a:ext>
            </a:extLst>
          </p:cNvPr>
          <p:cNvGrpSpPr/>
          <p:nvPr userDrawn="1"/>
        </p:nvGrpSpPr>
        <p:grpSpPr>
          <a:xfrm>
            <a:off x="10893210" y="6350918"/>
            <a:ext cx="755844" cy="322809"/>
            <a:chOff x="0" y="0"/>
            <a:chExt cx="755843" cy="322807"/>
          </a:xfrm>
        </p:grpSpPr>
        <p:sp>
          <p:nvSpPr>
            <p:cNvPr id="39" name="Freeform: Shape 10">
              <a:extLst>
                <a:ext uri="{FF2B5EF4-FFF2-40B4-BE49-F238E27FC236}">
                  <a16:creationId xmlns:a16="http://schemas.microsoft.com/office/drawing/2014/main" id="{1E5BC43A-F73B-0BB6-99FF-5FFE900438A0}"/>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0" name="Freeform: Shape 11">
              <a:extLst>
                <a:ext uri="{FF2B5EF4-FFF2-40B4-BE49-F238E27FC236}">
                  <a16:creationId xmlns:a16="http://schemas.microsoft.com/office/drawing/2014/main" id="{2923EDF2-C782-3A6A-C6CF-A704FBD87817}"/>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1" name="Freeform: Shape 12">
              <a:extLst>
                <a:ext uri="{FF2B5EF4-FFF2-40B4-BE49-F238E27FC236}">
                  <a16:creationId xmlns:a16="http://schemas.microsoft.com/office/drawing/2014/main" id="{B350EB73-441B-2DFB-A2C6-AC8AA6CB595B}"/>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2" name="Freeform: Shape 13">
              <a:extLst>
                <a:ext uri="{FF2B5EF4-FFF2-40B4-BE49-F238E27FC236}">
                  <a16:creationId xmlns:a16="http://schemas.microsoft.com/office/drawing/2014/main" id="{F81F4296-EA96-6BE2-BB0A-48B55DB27140}"/>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3" name="Freeform: Shape 14">
              <a:extLst>
                <a:ext uri="{FF2B5EF4-FFF2-40B4-BE49-F238E27FC236}">
                  <a16:creationId xmlns:a16="http://schemas.microsoft.com/office/drawing/2014/main" id="{E7B8BB00-8C68-552E-3FE9-84E8EDAF9880}"/>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4" name="Freeform: Shape 15">
              <a:extLst>
                <a:ext uri="{FF2B5EF4-FFF2-40B4-BE49-F238E27FC236}">
                  <a16:creationId xmlns:a16="http://schemas.microsoft.com/office/drawing/2014/main" id="{BDD491A7-F585-8245-27C1-01111A124C24}"/>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grpSp>
    </p:spTree>
    <p:extLst>
      <p:ext uri="{BB962C8B-B14F-4D97-AF65-F5344CB8AC3E}">
        <p14:creationId xmlns:p14="http://schemas.microsoft.com/office/powerpoint/2010/main" val="514539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Headline 1">
    <p:bg>
      <p:bgPr>
        <a:solidFill>
          <a:srgbClr val="0F204B"/>
        </a:solidFill>
        <a:effectLst/>
      </p:bgPr>
    </p:bg>
    <p:spTree>
      <p:nvGrpSpPr>
        <p:cNvPr id="1" name=""/>
        <p:cNvGrpSpPr/>
        <p:nvPr/>
      </p:nvGrpSpPr>
      <p:grpSpPr>
        <a:xfrm>
          <a:off x="0" y="0"/>
          <a:ext cx="0" cy="0"/>
          <a:chOff x="0" y="0"/>
          <a:chExt cx="0" cy="0"/>
        </a:xfrm>
      </p:grpSpPr>
      <p:sp>
        <p:nvSpPr>
          <p:cNvPr id="37" name="Copyright">
            <a:extLst>
              <a:ext uri="{FF2B5EF4-FFF2-40B4-BE49-F238E27FC236}">
                <a16:creationId xmlns:a16="http://schemas.microsoft.com/office/drawing/2014/main" id="{64B69DE3-8DE1-E525-476D-A9E8718D4388}"/>
              </a:ext>
            </a:extLst>
          </p:cNvPr>
          <p:cNvSpPr txBox="1"/>
          <p:nvPr userDrawn="1"/>
        </p:nvSpPr>
        <p:spPr>
          <a:xfrm>
            <a:off x="550863" y="6440399"/>
            <a:ext cx="278923" cy="1077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a:spAutoFit/>
          </a:bodyPr>
          <a:lstStyle>
            <a:lvl1pPr>
              <a:defRPr sz="700">
                <a:solidFill>
                  <a:schemeClr val="accent1"/>
                </a:solidFill>
              </a:defRPr>
            </a:lvl1pPr>
          </a:lstStyle>
          <a:p>
            <a:r>
              <a:rPr lang="en-GB" noProof="0">
                <a:solidFill>
                  <a:schemeClr val="bg1"/>
                </a:solidFill>
              </a:rPr>
              <a:t>DNV</a:t>
            </a:r>
            <a:r>
              <a:rPr lang="en-GB">
                <a:solidFill>
                  <a:schemeClr val="bg1"/>
                </a:solidFill>
              </a:rPr>
              <a:t> ©</a:t>
            </a:r>
          </a:p>
        </p:txBody>
      </p:sp>
      <p:grpSp>
        <p:nvGrpSpPr>
          <p:cNvPr id="38" name="Logo">
            <a:extLst>
              <a:ext uri="{FF2B5EF4-FFF2-40B4-BE49-F238E27FC236}">
                <a16:creationId xmlns:a16="http://schemas.microsoft.com/office/drawing/2014/main" id="{E22EC60B-7048-B69B-BB0E-2468710F0D1C}"/>
              </a:ext>
            </a:extLst>
          </p:cNvPr>
          <p:cNvGrpSpPr/>
          <p:nvPr userDrawn="1"/>
        </p:nvGrpSpPr>
        <p:grpSpPr>
          <a:xfrm>
            <a:off x="10893210" y="6350918"/>
            <a:ext cx="755844" cy="322809"/>
            <a:chOff x="0" y="0"/>
            <a:chExt cx="755843" cy="322807"/>
          </a:xfrm>
        </p:grpSpPr>
        <p:sp>
          <p:nvSpPr>
            <p:cNvPr id="39" name="Freeform: Shape 10">
              <a:extLst>
                <a:ext uri="{FF2B5EF4-FFF2-40B4-BE49-F238E27FC236}">
                  <a16:creationId xmlns:a16="http://schemas.microsoft.com/office/drawing/2014/main" id="{1E5BC43A-F73B-0BB6-99FF-5FFE900438A0}"/>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0" name="Freeform: Shape 11">
              <a:extLst>
                <a:ext uri="{FF2B5EF4-FFF2-40B4-BE49-F238E27FC236}">
                  <a16:creationId xmlns:a16="http://schemas.microsoft.com/office/drawing/2014/main" id="{2923EDF2-C782-3A6A-C6CF-A704FBD87817}"/>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1" name="Freeform: Shape 12">
              <a:extLst>
                <a:ext uri="{FF2B5EF4-FFF2-40B4-BE49-F238E27FC236}">
                  <a16:creationId xmlns:a16="http://schemas.microsoft.com/office/drawing/2014/main" id="{B350EB73-441B-2DFB-A2C6-AC8AA6CB595B}"/>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2" name="Freeform: Shape 13">
              <a:extLst>
                <a:ext uri="{FF2B5EF4-FFF2-40B4-BE49-F238E27FC236}">
                  <a16:creationId xmlns:a16="http://schemas.microsoft.com/office/drawing/2014/main" id="{F81F4296-EA96-6BE2-BB0A-48B55DB27140}"/>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3" name="Freeform: Shape 14">
              <a:extLst>
                <a:ext uri="{FF2B5EF4-FFF2-40B4-BE49-F238E27FC236}">
                  <a16:creationId xmlns:a16="http://schemas.microsoft.com/office/drawing/2014/main" id="{E7B8BB00-8C68-552E-3FE9-84E8EDAF9880}"/>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sp>
          <p:nvSpPr>
            <p:cNvPr id="44" name="Freeform: Shape 15">
              <a:extLst>
                <a:ext uri="{FF2B5EF4-FFF2-40B4-BE49-F238E27FC236}">
                  <a16:creationId xmlns:a16="http://schemas.microsoft.com/office/drawing/2014/main" id="{BDD491A7-F585-8245-27C1-01111A124C24}"/>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a:p>
          </p:txBody>
        </p:sp>
      </p:grpSp>
      <p:sp>
        <p:nvSpPr>
          <p:cNvPr id="3" name="white box">
            <a:extLst>
              <a:ext uri="{FF2B5EF4-FFF2-40B4-BE49-F238E27FC236}">
                <a16:creationId xmlns:a16="http://schemas.microsoft.com/office/drawing/2014/main" id="{079EEC9B-5D14-7D26-A38B-74D043F72638}"/>
              </a:ext>
            </a:extLst>
          </p:cNvPr>
          <p:cNvSpPr/>
          <p:nvPr userDrawn="1"/>
        </p:nvSpPr>
        <p:spPr>
          <a:xfrm>
            <a:off x="0" y="0"/>
            <a:ext cx="12192000" cy="108889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Tree>
    <p:extLst>
      <p:ext uri="{BB962C8B-B14F-4D97-AF65-F5344CB8AC3E}">
        <p14:creationId xmlns:p14="http://schemas.microsoft.com/office/powerpoint/2010/main" val="246065020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ags" Target="../tags/tag5.xml"/><Relationship Id="rId21" Type="http://schemas.openxmlformats.org/officeDocument/2006/relationships/slideLayout" Target="../slideLayouts/slideLayout21.xml"/><Relationship Id="rId34" Type="http://schemas.openxmlformats.org/officeDocument/2006/relationships/theme" Target="../theme/theme1.xml"/><Relationship Id="rId42" Type="http://schemas.openxmlformats.org/officeDocument/2006/relationships/tags" Target="../tags/tag8.xml"/><Relationship Id="rId47" Type="http://schemas.openxmlformats.org/officeDocument/2006/relationships/tags" Target="../tags/tag13.xml"/><Relationship Id="rId50" Type="http://schemas.openxmlformats.org/officeDocument/2006/relationships/tags" Target="../tags/tag16.xml"/><Relationship Id="rId55" Type="http://schemas.openxmlformats.org/officeDocument/2006/relationships/tags" Target="../tags/tag2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ags" Target="../tags/tag3.xml"/><Relationship Id="rId40" Type="http://schemas.openxmlformats.org/officeDocument/2006/relationships/tags" Target="../tags/tag6.xml"/><Relationship Id="rId45" Type="http://schemas.openxmlformats.org/officeDocument/2006/relationships/tags" Target="../tags/tag11.xml"/><Relationship Id="rId53" Type="http://schemas.openxmlformats.org/officeDocument/2006/relationships/tags" Target="../tags/tag19.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ags" Target="../tags/tag1.xml"/><Relationship Id="rId43" Type="http://schemas.openxmlformats.org/officeDocument/2006/relationships/tags" Target="../tags/tag9.xml"/><Relationship Id="rId48" Type="http://schemas.openxmlformats.org/officeDocument/2006/relationships/tags" Target="../tags/tag14.xml"/><Relationship Id="rId56" Type="http://schemas.openxmlformats.org/officeDocument/2006/relationships/tags" Target="../tags/tag22.xml"/><Relationship Id="rId8" Type="http://schemas.openxmlformats.org/officeDocument/2006/relationships/slideLayout" Target="../slideLayouts/slideLayout8.xml"/><Relationship Id="rId51" Type="http://schemas.openxmlformats.org/officeDocument/2006/relationships/tags" Target="../tags/tag17.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4.xml"/><Relationship Id="rId46" Type="http://schemas.openxmlformats.org/officeDocument/2006/relationships/tags" Target="../tags/tag12.xml"/><Relationship Id="rId20" Type="http://schemas.openxmlformats.org/officeDocument/2006/relationships/slideLayout" Target="../slideLayouts/slideLayout20.xml"/><Relationship Id="rId41" Type="http://schemas.openxmlformats.org/officeDocument/2006/relationships/tags" Target="../tags/tag7.xml"/><Relationship Id="rId54" Type="http://schemas.openxmlformats.org/officeDocument/2006/relationships/tags" Target="../tags/tag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2.xml"/><Relationship Id="rId49" Type="http://schemas.openxmlformats.org/officeDocument/2006/relationships/tags" Target="../tags/tag15.xml"/><Relationship Id="rId57" Type="http://schemas.openxmlformats.org/officeDocument/2006/relationships/tags" Target="../tags/tag23.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tags" Target="../tags/tag10.xml"/><Relationship Id="rId52" Type="http://schemas.openxmlformats.org/officeDocument/2006/relationships/tags" Target="../tags/tag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9750" y="539750"/>
            <a:ext cx="11110914" cy="936000"/>
          </a:xfrm>
          <a:prstGeom prst="rect">
            <a:avLst/>
          </a:prstGeom>
        </p:spPr>
        <p:txBody>
          <a:bodyPr vert="horz" lIns="0" tIns="0" rIns="0" bIns="0" rtlCol="0" anchor="t" anchorCtr="0">
            <a:noAutofit/>
          </a:bodyPr>
          <a:lstStyle/>
          <a:p>
            <a:r>
              <a:rPr lang="en-GB" noProof="0"/>
              <a:t>Click to edit Master title style</a:t>
            </a:r>
            <a:endParaRPr lang="en-GB" noProof="0" dirty="0"/>
          </a:p>
        </p:txBody>
      </p:sp>
      <p:sp>
        <p:nvSpPr>
          <p:cNvPr id="3" name="Text Placeholder 2"/>
          <p:cNvSpPr>
            <a:spLocks noGrp="1"/>
          </p:cNvSpPr>
          <p:nvPr>
            <p:ph type="body" idx="1"/>
          </p:nvPr>
        </p:nvSpPr>
        <p:spPr>
          <a:xfrm>
            <a:off x="539749" y="1730376"/>
            <a:ext cx="11110914" cy="4317624"/>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14" name="Rectangle 13" hidden="1">
            <a:extLst>
              <a:ext uri="{FF2B5EF4-FFF2-40B4-BE49-F238E27FC236}">
                <a16:creationId xmlns:a16="http://schemas.microsoft.com/office/drawing/2014/main" id="{BB63DCEC-AAD3-4DB4-9AE3-B5D19A9C2484}"/>
              </a:ext>
            </a:extLst>
          </p:cNvPr>
          <p:cNvSpPr/>
          <p:nvPr userDrawn="1">
            <p:custDataLst>
              <p:tags r:id="rId35"/>
            </p:custDataLst>
          </p:nvPr>
        </p:nvSpPr>
        <p:spPr>
          <a:xfrm>
            <a:off x="540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7" name="Rectangle 16" hidden="1">
            <a:extLst>
              <a:ext uri="{FF2B5EF4-FFF2-40B4-BE49-F238E27FC236}">
                <a16:creationId xmlns:a16="http://schemas.microsoft.com/office/drawing/2014/main" id="{0FD117DA-A2A8-4F9D-B936-69DCC4F5F5D2}"/>
              </a:ext>
            </a:extLst>
          </p:cNvPr>
          <p:cNvSpPr/>
          <p:nvPr userDrawn="1">
            <p:custDataLst>
              <p:tags r:id="rId36"/>
            </p:custDataLst>
          </p:nvPr>
        </p:nvSpPr>
        <p:spPr>
          <a:xfrm>
            <a:off x="1301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8" name="Rectangle 17" hidden="1">
            <a:extLst>
              <a:ext uri="{FF2B5EF4-FFF2-40B4-BE49-F238E27FC236}">
                <a16:creationId xmlns:a16="http://schemas.microsoft.com/office/drawing/2014/main" id="{2C7B45E7-1F83-4137-A47D-8B64435080C5}"/>
              </a:ext>
            </a:extLst>
          </p:cNvPr>
          <p:cNvSpPr/>
          <p:nvPr userDrawn="1">
            <p:custDataLst>
              <p:tags r:id="rId37"/>
            </p:custDataLst>
          </p:nvPr>
        </p:nvSpPr>
        <p:spPr>
          <a:xfrm>
            <a:off x="1481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19" name="Rectangle 18" hidden="1">
            <a:extLst>
              <a:ext uri="{FF2B5EF4-FFF2-40B4-BE49-F238E27FC236}">
                <a16:creationId xmlns:a16="http://schemas.microsoft.com/office/drawing/2014/main" id="{A8B3B5FE-7988-4FC0-84E6-9CF1C3C4CA51}"/>
              </a:ext>
            </a:extLst>
          </p:cNvPr>
          <p:cNvSpPr/>
          <p:nvPr userDrawn="1">
            <p:custDataLst>
              <p:tags r:id="rId38"/>
            </p:custDataLst>
          </p:nvPr>
        </p:nvSpPr>
        <p:spPr>
          <a:xfrm>
            <a:off x="2242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0" name="Rectangle 19" hidden="1">
            <a:extLst>
              <a:ext uri="{FF2B5EF4-FFF2-40B4-BE49-F238E27FC236}">
                <a16:creationId xmlns:a16="http://schemas.microsoft.com/office/drawing/2014/main" id="{1EDC7C3A-9F84-479D-9C27-16EAE38E647C}"/>
              </a:ext>
            </a:extLst>
          </p:cNvPr>
          <p:cNvSpPr/>
          <p:nvPr userDrawn="1">
            <p:custDataLst>
              <p:tags r:id="rId39"/>
            </p:custDataLst>
          </p:nvPr>
        </p:nvSpPr>
        <p:spPr>
          <a:xfrm>
            <a:off x="2422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1" name="Rectangle 20" hidden="1">
            <a:extLst>
              <a:ext uri="{FF2B5EF4-FFF2-40B4-BE49-F238E27FC236}">
                <a16:creationId xmlns:a16="http://schemas.microsoft.com/office/drawing/2014/main" id="{0D6D4D25-7264-48B4-AADE-6A2F1A824C8B}"/>
              </a:ext>
            </a:extLst>
          </p:cNvPr>
          <p:cNvSpPr/>
          <p:nvPr userDrawn="1">
            <p:custDataLst>
              <p:tags r:id="rId40"/>
            </p:custDataLst>
          </p:nvPr>
        </p:nvSpPr>
        <p:spPr>
          <a:xfrm>
            <a:off x="3183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2" name="Rectangle 21" hidden="1">
            <a:extLst>
              <a:ext uri="{FF2B5EF4-FFF2-40B4-BE49-F238E27FC236}">
                <a16:creationId xmlns:a16="http://schemas.microsoft.com/office/drawing/2014/main" id="{D415979B-387F-475E-814F-C88D5AB822CB}"/>
              </a:ext>
            </a:extLst>
          </p:cNvPr>
          <p:cNvSpPr/>
          <p:nvPr userDrawn="1">
            <p:custDataLst>
              <p:tags r:id="rId41"/>
            </p:custDataLst>
          </p:nvPr>
        </p:nvSpPr>
        <p:spPr>
          <a:xfrm>
            <a:off x="3363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3" name="Rectangle 22" hidden="1">
            <a:extLst>
              <a:ext uri="{FF2B5EF4-FFF2-40B4-BE49-F238E27FC236}">
                <a16:creationId xmlns:a16="http://schemas.microsoft.com/office/drawing/2014/main" id="{877E9948-C983-44F5-B38B-9D9B79AB0C13}"/>
              </a:ext>
            </a:extLst>
          </p:cNvPr>
          <p:cNvSpPr/>
          <p:nvPr userDrawn="1">
            <p:custDataLst>
              <p:tags r:id="rId42"/>
            </p:custDataLst>
          </p:nvPr>
        </p:nvSpPr>
        <p:spPr>
          <a:xfrm>
            <a:off x="4124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4" name="Rectangle 23" hidden="1">
            <a:extLst>
              <a:ext uri="{FF2B5EF4-FFF2-40B4-BE49-F238E27FC236}">
                <a16:creationId xmlns:a16="http://schemas.microsoft.com/office/drawing/2014/main" id="{C90019DE-0E2E-4D25-8EBB-2AA6C9805FCB}"/>
              </a:ext>
            </a:extLst>
          </p:cNvPr>
          <p:cNvSpPr/>
          <p:nvPr userDrawn="1">
            <p:custDataLst>
              <p:tags r:id="rId43"/>
            </p:custDataLst>
          </p:nvPr>
        </p:nvSpPr>
        <p:spPr>
          <a:xfrm>
            <a:off x="4304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5" name="Rectangle 24" hidden="1">
            <a:extLst>
              <a:ext uri="{FF2B5EF4-FFF2-40B4-BE49-F238E27FC236}">
                <a16:creationId xmlns:a16="http://schemas.microsoft.com/office/drawing/2014/main" id="{5743DD09-14AA-4131-9DA2-5E4B49BF5418}"/>
              </a:ext>
            </a:extLst>
          </p:cNvPr>
          <p:cNvSpPr/>
          <p:nvPr userDrawn="1">
            <p:custDataLst>
              <p:tags r:id="rId44"/>
            </p:custDataLst>
          </p:nvPr>
        </p:nvSpPr>
        <p:spPr>
          <a:xfrm>
            <a:off x="5065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6" name="Rectangle 25" hidden="1">
            <a:extLst>
              <a:ext uri="{FF2B5EF4-FFF2-40B4-BE49-F238E27FC236}">
                <a16:creationId xmlns:a16="http://schemas.microsoft.com/office/drawing/2014/main" id="{54D98BB9-B9BA-4230-9B6C-2B0937D4CADC}"/>
              </a:ext>
            </a:extLst>
          </p:cNvPr>
          <p:cNvSpPr/>
          <p:nvPr userDrawn="1">
            <p:custDataLst>
              <p:tags r:id="rId45"/>
            </p:custDataLst>
          </p:nvPr>
        </p:nvSpPr>
        <p:spPr>
          <a:xfrm>
            <a:off x="5245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7" name="Rectangle 26" hidden="1">
            <a:extLst>
              <a:ext uri="{FF2B5EF4-FFF2-40B4-BE49-F238E27FC236}">
                <a16:creationId xmlns:a16="http://schemas.microsoft.com/office/drawing/2014/main" id="{0E84BDF3-3A6F-4957-9C70-3E513F17F8E6}"/>
              </a:ext>
            </a:extLst>
          </p:cNvPr>
          <p:cNvSpPr/>
          <p:nvPr userDrawn="1">
            <p:custDataLst>
              <p:tags r:id="rId46"/>
            </p:custDataLst>
          </p:nvPr>
        </p:nvSpPr>
        <p:spPr>
          <a:xfrm>
            <a:off x="6006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8" name="Rectangle 27" hidden="1">
            <a:extLst>
              <a:ext uri="{FF2B5EF4-FFF2-40B4-BE49-F238E27FC236}">
                <a16:creationId xmlns:a16="http://schemas.microsoft.com/office/drawing/2014/main" id="{F8D87BF2-62DC-4044-8884-CD295F80035D}"/>
              </a:ext>
            </a:extLst>
          </p:cNvPr>
          <p:cNvSpPr/>
          <p:nvPr userDrawn="1">
            <p:custDataLst>
              <p:tags r:id="rId47"/>
            </p:custDataLst>
          </p:nvPr>
        </p:nvSpPr>
        <p:spPr>
          <a:xfrm>
            <a:off x="6186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29" name="Rectangle 28" hidden="1">
            <a:extLst>
              <a:ext uri="{FF2B5EF4-FFF2-40B4-BE49-F238E27FC236}">
                <a16:creationId xmlns:a16="http://schemas.microsoft.com/office/drawing/2014/main" id="{997FA058-ADE0-4733-B4D3-D07665FA08E4}"/>
              </a:ext>
            </a:extLst>
          </p:cNvPr>
          <p:cNvSpPr/>
          <p:nvPr userDrawn="1">
            <p:custDataLst>
              <p:tags r:id="rId48"/>
            </p:custDataLst>
          </p:nvPr>
        </p:nvSpPr>
        <p:spPr>
          <a:xfrm>
            <a:off x="6947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0" name="Rectangle 29" hidden="1">
            <a:extLst>
              <a:ext uri="{FF2B5EF4-FFF2-40B4-BE49-F238E27FC236}">
                <a16:creationId xmlns:a16="http://schemas.microsoft.com/office/drawing/2014/main" id="{CF0CB68A-836B-4424-A951-4595D080DA84}"/>
              </a:ext>
            </a:extLst>
          </p:cNvPr>
          <p:cNvSpPr/>
          <p:nvPr userDrawn="1">
            <p:custDataLst>
              <p:tags r:id="rId49"/>
            </p:custDataLst>
          </p:nvPr>
        </p:nvSpPr>
        <p:spPr>
          <a:xfrm>
            <a:off x="7127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1" name="Rectangle 30" hidden="1">
            <a:extLst>
              <a:ext uri="{FF2B5EF4-FFF2-40B4-BE49-F238E27FC236}">
                <a16:creationId xmlns:a16="http://schemas.microsoft.com/office/drawing/2014/main" id="{37E6161D-D1CC-43BF-868E-E0728DA933D2}"/>
              </a:ext>
            </a:extLst>
          </p:cNvPr>
          <p:cNvSpPr/>
          <p:nvPr userDrawn="1">
            <p:custDataLst>
              <p:tags r:id="rId50"/>
            </p:custDataLst>
          </p:nvPr>
        </p:nvSpPr>
        <p:spPr>
          <a:xfrm>
            <a:off x="7888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2" name="Rectangle 31" hidden="1">
            <a:extLst>
              <a:ext uri="{FF2B5EF4-FFF2-40B4-BE49-F238E27FC236}">
                <a16:creationId xmlns:a16="http://schemas.microsoft.com/office/drawing/2014/main" id="{B91C25CE-0CFC-46B9-8355-74CBDF16BA65}"/>
              </a:ext>
            </a:extLst>
          </p:cNvPr>
          <p:cNvSpPr/>
          <p:nvPr userDrawn="1">
            <p:custDataLst>
              <p:tags r:id="rId51"/>
            </p:custDataLst>
          </p:nvPr>
        </p:nvSpPr>
        <p:spPr>
          <a:xfrm>
            <a:off x="8068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3" name="Rectangle 32" hidden="1">
            <a:extLst>
              <a:ext uri="{FF2B5EF4-FFF2-40B4-BE49-F238E27FC236}">
                <a16:creationId xmlns:a16="http://schemas.microsoft.com/office/drawing/2014/main" id="{DE20CDAE-9F45-4CE8-A05F-6A96B2B5939F}"/>
              </a:ext>
            </a:extLst>
          </p:cNvPr>
          <p:cNvSpPr/>
          <p:nvPr userDrawn="1">
            <p:custDataLst>
              <p:tags r:id="rId52"/>
            </p:custDataLst>
          </p:nvPr>
        </p:nvSpPr>
        <p:spPr>
          <a:xfrm>
            <a:off x="8829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4" name="Rectangle 33" hidden="1">
            <a:extLst>
              <a:ext uri="{FF2B5EF4-FFF2-40B4-BE49-F238E27FC236}">
                <a16:creationId xmlns:a16="http://schemas.microsoft.com/office/drawing/2014/main" id="{6432E07F-A333-4B52-865F-B73930C08029}"/>
              </a:ext>
            </a:extLst>
          </p:cNvPr>
          <p:cNvSpPr/>
          <p:nvPr userDrawn="1">
            <p:custDataLst>
              <p:tags r:id="rId53"/>
            </p:custDataLst>
          </p:nvPr>
        </p:nvSpPr>
        <p:spPr>
          <a:xfrm>
            <a:off x="9009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5" name="Rectangle 34" hidden="1">
            <a:extLst>
              <a:ext uri="{FF2B5EF4-FFF2-40B4-BE49-F238E27FC236}">
                <a16:creationId xmlns:a16="http://schemas.microsoft.com/office/drawing/2014/main" id="{4391A0C5-6CD6-4DC4-8D81-B703452F5556}"/>
              </a:ext>
            </a:extLst>
          </p:cNvPr>
          <p:cNvSpPr/>
          <p:nvPr userDrawn="1">
            <p:custDataLst>
              <p:tags r:id="rId54"/>
            </p:custDataLst>
          </p:nvPr>
        </p:nvSpPr>
        <p:spPr>
          <a:xfrm>
            <a:off x="9770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6" name="Rectangle 35" hidden="1">
            <a:extLst>
              <a:ext uri="{FF2B5EF4-FFF2-40B4-BE49-F238E27FC236}">
                <a16:creationId xmlns:a16="http://schemas.microsoft.com/office/drawing/2014/main" id="{C2BB7253-FD9F-45C4-B7EC-3DFA632E9A5C}"/>
              </a:ext>
            </a:extLst>
          </p:cNvPr>
          <p:cNvSpPr/>
          <p:nvPr userDrawn="1">
            <p:custDataLst>
              <p:tags r:id="rId55"/>
            </p:custDataLst>
          </p:nvPr>
        </p:nvSpPr>
        <p:spPr>
          <a:xfrm>
            <a:off x="9950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7" name="Rectangle 36" hidden="1">
            <a:extLst>
              <a:ext uri="{FF2B5EF4-FFF2-40B4-BE49-F238E27FC236}">
                <a16:creationId xmlns:a16="http://schemas.microsoft.com/office/drawing/2014/main" id="{8551C5F9-5795-44CA-A212-05C6ED297020}"/>
              </a:ext>
            </a:extLst>
          </p:cNvPr>
          <p:cNvSpPr/>
          <p:nvPr userDrawn="1">
            <p:custDataLst>
              <p:tags r:id="rId56"/>
            </p:custDataLst>
          </p:nvPr>
        </p:nvSpPr>
        <p:spPr>
          <a:xfrm>
            <a:off x="10711000" y="540000"/>
            <a:ext cx="180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sp>
        <p:nvSpPr>
          <p:cNvPr id="38" name="Rectangle 37" hidden="1">
            <a:extLst>
              <a:ext uri="{FF2B5EF4-FFF2-40B4-BE49-F238E27FC236}">
                <a16:creationId xmlns:a16="http://schemas.microsoft.com/office/drawing/2014/main" id="{9BA724BC-F1B2-426A-9B61-ACA60B3A108B}"/>
              </a:ext>
            </a:extLst>
          </p:cNvPr>
          <p:cNvSpPr/>
          <p:nvPr userDrawn="1">
            <p:custDataLst>
              <p:tags r:id="rId57"/>
            </p:custDataLst>
          </p:nvPr>
        </p:nvSpPr>
        <p:spPr>
          <a:xfrm>
            <a:off x="10891000" y="540000"/>
            <a:ext cx="761000" cy="5508000"/>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a:p>
        </p:txBody>
      </p:sp>
      <p:grpSp>
        <p:nvGrpSpPr>
          <p:cNvPr id="40" name="Logo">
            <a:extLst>
              <a:ext uri="{FF2B5EF4-FFF2-40B4-BE49-F238E27FC236}">
                <a16:creationId xmlns:a16="http://schemas.microsoft.com/office/drawing/2014/main" id="{41159307-D2B4-4D3F-A332-4F79D6D74E94}"/>
              </a:ext>
            </a:extLst>
          </p:cNvPr>
          <p:cNvGrpSpPr/>
          <p:nvPr userDrawn="1"/>
        </p:nvGrpSpPr>
        <p:grpSpPr>
          <a:xfrm>
            <a:off x="10893210" y="6350918"/>
            <a:ext cx="755843" cy="322808"/>
            <a:chOff x="6380216" y="4059273"/>
            <a:chExt cx="2905863" cy="1241045"/>
          </a:xfrm>
        </p:grpSpPr>
        <p:sp>
          <p:nvSpPr>
            <p:cNvPr id="41" name="Freeform: Shape 40">
              <a:extLst>
                <a:ext uri="{FF2B5EF4-FFF2-40B4-BE49-F238E27FC236}">
                  <a16:creationId xmlns:a16="http://schemas.microsoft.com/office/drawing/2014/main" id="{58D12840-1B77-4571-AEF6-084C7CA9B155}"/>
                </a:ext>
              </a:extLst>
            </p:cNvPr>
            <p:cNvSpPr/>
            <p:nvPr/>
          </p:nvSpPr>
          <p:spPr>
            <a:xfrm>
              <a:off x="6380216" y="4059273"/>
              <a:ext cx="2905863" cy="346936"/>
            </a:xfrm>
            <a:custGeom>
              <a:avLst/>
              <a:gdLst>
                <a:gd name="connsiteX0" fmla="*/ 0 w 2905863"/>
                <a:gd name="connsiteY0" fmla="*/ 0 h 346936"/>
                <a:gd name="connsiteX1" fmla="*/ 2905864 w 2905863"/>
                <a:gd name="connsiteY1" fmla="*/ 0 h 346936"/>
                <a:gd name="connsiteX2" fmla="*/ 2905864 w 2905863"/>
                <a:gd name="connsiteY2" fmla="*/ 346937 h 346936"/>
                <a:gd name="connsiteX3" fmla="*/ 0 w 2905863"/>
                <a:gd name="connsiteY3" fmla="*/ 346937 h 346936"/>
              </a:gdLst>
              <a:ahLst/>
              <a:cxnLst>
                <a:cxn ang="0">
                  <a:pos x="connsiteX0" y="connsiteY0"/>
                </a:cxn>
                <a:cxn ang="0">
                  <a:pos x="connsiteX1" y="connsiteY1"/>
                </a:cxn>
                <a:cxn ang="0">
                  <a:pos x="connsiteX2" y="connsiteY2"/>
                </a:cxn>
                <a:cxn ang="0">
                  <a:pos x="connsiteX3" y="connsiteY3"/>
                </a:cxn>
              </a:cxnLst>
              <a:rect l="l" t="t" r="r" b="b"/>
              <a:pathLst>
                <a:path w="2905863" h="346936">
                  <a:moveTo>
                    <a:pt x="0" y="0"/>
                  </a:moveTo>
                  <a:lnTo>
                    <a:pt x="2905864" y="0"/>
                  </a:lnTo>
                  <a:lnTo>
                    <a:pt x="2905864" y="346937"/>
                  </a:lnTo>
                  <a:lnTo>
                    <a:pt x="0" y="346937"/>
                  </a:lnTo>
                  <a:close/>
                </a:path>
              </a:pathLst>
            </a:custGeom>
            <a:solidFill>
              <a:srgbClr val="99D9F0"/>
            </a:solidFill>
            <a:ln w="4731" cap="flat">
              <a:noFill/>
              <a:prstDash val="solid"/>
              <a:miter/>
            </a:ln>
          </p:spPr>
          <p:txBody>
            <a:bodyPr rtlCol="0" anchor="ctr"/>
            <a:lstStyle/>
            <a:p>
              <a:endParaRPr lang="en-GB" dirty="0"/>
            </a:p>
          </p:txBody>
        </p:sp>
        <p:sp>
          <p:nvSpPr>
            <p:cNvPr id="42" name="Freeform: Shape 41">
              <a:extLst>
                <a:ext uri="{FF2B5EF4-FFF2-40B4-BE49-F238E27FC236}">
                  <a16:creationId xmlns:a16="http://schemas.microsoft.com/office/drawing/2014/main" id="{A2A81581-576B-48A7-8DE8-ED168555C1E3}"/>
                </a:ext>
              </a:extLst>
            </p:cNvPr>
            <p:cNvSpPr/>
            <p:nvPr/>
          </p:nvSpPr>
          <p:spPr>
            <a:xfrm>
              <a:off x="6380216" y="4521775"/>
              <a:ext cx="2905863" cy="57854"/>
            </a:xfrm>
            <a:custGeom>
              <a:avLst/>
              <a:gdLst>
                <a:gd name="connsiteX0" fmla="*/ 0 w 2905863"/>
                <a:gd name="connsiteY0" fmla="*/ 0 h 57854"/>
                <a:gd name="connsiteX1" fmla="*/ 2905864 w 2905863"/>
                <a:gd name="connsiteY1" fmla="*/ 0 h 57854"/>
                <a:gd name="connsiteX2" fmla="*/ 2905864 w 2905863"/>
                <a:gd name="connsiteY2" fmla="*/ 57854 h 57854"/>
                <a:gd name="connsiteX3" fmla="*/ 0 w 2905863"/>
                <a:gd name="connsiteY3" fmla="*/ 57854 h 57854"/>
              </a:gdLst>
              <a:ahLst/>
              <a:cxnLst>
                <a:cxn ang="0">
                  <a:pos x="connsiteX0" y="connsiteY0"/>
                </a:cxn>
                <a:cxn ang="0">
                  <a:pos x="connsiteX1" y="connsiteY1"/>
                </a:cxn>
                <a:cxn ang="0">
                  <a:pos x="connsiteX2" y="connsiteY2"/>
                </a:cxn>
                <a:cxn ang="0">
                  <a:pos x="connsiteX3" y="connsiteY3"/>
                </a:cxn>
              </a:cxnLst>
              <a:rect l="l" t="t" r="r" b="b"/>
              <a:pathLst>
                <a:path w="2905863" h="57854">
                  <a:moveTo>
                    <a:pt x="0" y="0"/>
                  </a:moveTo>
                  <a:lnTo>
                    <a:pt x="2905864" y="0"/>
                  </a:lnTo>
                  <a:lnTo>
                    <a:pt x="2905864" y="57854"/>
                  </a:lnTo>
                  <a:lnTo>
                    <a:pt x="0" y="57854"/>
                  </a:lnTo>
                  <a:close/>
                </a:path>
              </a:pathLst>
            </a:custGeom>
            <a:solidFill>
              <a:srgbClr val="3F9C35"/>
            </a:solidFill>
            <a:ln w="4731" cap="flat">
              <a:noFill/>
              <a:prstDash val="solid"/>
              <a:miter/>
            </a:ln>
          </p:spPr>
          <p:txBody>
            <a:bodyPr rtlCol="0" anchor="ctr"/>
            <a:lstStyle/>
            <a:p>
              <a:endParaRPr lang="en-GB" dirty="0"/>
            </a:p>
          </p:txBody>
        </p:sp>
        <p:sp>
          <p:nvSpPr>
            <p:cNvPr id="43" name="Freeform: Shape 42">
              <a:extLst>
                <a:ext uri="{FF2B5EF4-FFF2-40B4-BE49-F238E27FC236}">
                  <a16:creationId xmlns:a16="http://schemas.microsoft.com/office/drawing/2014/main" id="{AC230431-2867-4E73-880C-8C7079DEE770}"/>
                </a:ext>
              </a:extLst>
            </p:cNvPr>
            <p:cNvSpPr/>
            <p:nvPr/>
          </p:nvSpPr>
          <p:spPr>
            <a:xfrm>
              <a:off x="6380216" y="4637294"/>
              <a:ext cx="2905863" cy="115566"/>
            </a:xfrm>
            <a:custGeom>
              <a:avLst/>
              <a:gdLst>
                <a:gd name="connsiteX0" fmla="*/ 0 w 2905863"/>
                <a:gd name="connsiteY0" fmla="*/ 0 h 115566"/>
                <a:gd name="connsiteX1" fmla="*/ 2905864 w 2905863"/>
                <a:gd name="connsiteY1" fmla="*/ 0 h 115566"/>
                <a:gd name="connsiteX2" fmla="*/ 2905864 w 2905863"/>
                <a:gd name="connsiteY2" fmla="*/ 115566 h 115566"/>
                <a:gd name="connsiteX3" fmla="*/ 0 w 2905863"/>
                <a:gd name="connsiteY3" fmla="*/ 115566 h 115566"/>
              </a:gdLst>
              <a:ahLst/>
              <a:cxnLst>
                <a:cxn ang="0">
                  <a:pos x="connsiteX0" y="connsiteY0"/>
                </a:cxn>
                <a:cxn ang="0">
                  <a:pos x="connsiteX1" y="connsiteY1"/>
                </a:cxn>
                <a:cxn ang="0">
                  <a:pos x="connsiteX2" y="connsiteY2"/>
                </a:cxn>
                <a:cxn ang="0">
                  <a:pos x="connsiteX3" y="connsiteY3"/>
                </a:cxn>
              </a:cxnLst>
              <a:rect l="l" t="t" r="r" b="b"/>
              <a:pathLst>
                <a:path w="2905863" h="115566">
                  <a:moveTo>
                    <a:pt x="0" y="0"/>
                  </a:moveTo>
                  <a:lnTo>
                    <a:pt x="2905864" y="0"/>
                  </a:lnTo>
                  <a:lnTo>
                    <a:pt x="2905864" y="115566"/>
                  </a:lnTo>
                  <a:lnTo>
                    <a:pt x="0" y="115566"/>
                  </a:lnTo>
                  <a:close/>
                </a:path>
              </a:pathLst>
            </a:custGeom>
            <a:solidFill>
              <a:srgbClr val="003591"/>
            </a:solidFill>
            <a:ln w="4731" cap="flat">
              <a:noFill/>
              <a:prstDash val="solid"/>
              <a:miter/>
            </a:ln>
          </p:spPr>
          <p:txBody>
            <a:bodyPr rtlCol="0" anchor="ctr"/>
            <a:lstStyle/>
            <a:p>
              <a:endParaRPr lang="en-GB" dirty="0"/>
            </a:p>
          </p:txBody>
        </p:sp>
        <p:sp>
          <p:nvSpPr>
            <p:cNvPr id="44" name="Freeform: Shape 43">
              <a:extLst>
                <a:ext uri="{FF2B5EF4-FFF2-40B4-BE49-F238E27FC236}">
                  <a16:creationId xmlns:a16="http://schemas.microsoft.com/office/drawing/2014/main" id="{4953E370-A14B-4752-8604-69F1D46FD559}"/>
                </a:ext>
              </a:extLst>
            </p:cNvPr>
            <p:cNvSpPr/>
            <p:nvPr/>
          </p:nvSpPr>
          <p:spPr>
            <a:xfrm>
              <a:off x="7833598" y="4927183"/>
              <a:ext cx="392545" cy="373134"/>
            </a:xfrm>
            <a:custGeom>
              <a:avLst/>
              <a:gdLst>
                <a:gd name="connsiteX0" fmla="*/ 303984 w 392545"/>
                <a:gd name="connsiteY0" fmla="*/ 19174 h 373134"/>
                <a:gd name="connsiteX1" fmla="*/ 201992 w 392545"/>
                <a:gd name="connsiteY1" fmla="*/ 0 h 373134"/>
                <a:gd name="connsiteX2" fmla="*/ 62173 w 392545"/>
                <a:gd name="connsiteY2" fmla="*/ 0 h 373134"/>
                <a:gd name="connsiteX3" fmla="*/ 27859 w 392545"/>
                <a:gd name="connsiteY3" fmla="*/ 0 h 373134"/>
                <a:gd name="connsiteX4" fmla="*/ 0 w 392545"/>
                <a:gd name="connsiteY4" fmla="*/ 0 h 373134"/>
                <a:gd name="connsiteX5" fmla="*/ 0 w 392545"/>
                <a:gd name="connsiteY5" fmla="*/ 373135 h 373134"/>
                <a:gd name="connsiteX6" fmla="*/ 27859 w 392545"/>
                <a:gd name="connsiteY6" fmla="*/ 373135 h 373134"/>
                <a:gd name="connsiteX7" fmla="*/ 62173 w 392545"/>
                <a:gd name="connsiteY7" fmla="*/ 373135 h 373134"/>
                <a:gd name="connsiteX8" fmla="*/ 201992 w 392545"/>
                <a:gd name="connsiteY8" fmla="*/ 373135 h 373134"/>
                <a:gd name="connsiteX9" fmla="*/ 303984 w 392545"/>
                <a:gd name="connsiteY9" fmla="*/ 353961 h 373134"/>
                <a:gd name="connsiteX10" fmla="*/ 369670 w 392545"/>
                <a:gd name="connsiteY10" fmla="*/ 296249 h 373134"/>
                <a:gd name="connsiteX11" fmla="*/ 392546 w 392545"/>
                <a:gd name="connsiteY11" fmla="*/ 199477 h 373134"/>
                <a:gd name="connsiteX12" fmla="*/ 392546 w 392545"/>
                <a:gd name="connsiteY12" fmla="*/ 173611 h 373134"/>
                <a:gd name="connsiteX13" fmla="*/ 369670 w 392545"/>
                <a:gd name="connsiteY13" fmla="*/ 76839 h 373134"/>
                <a:gd name="connsiteX14" fmla="*/ 303984 w 392545"/>
                <a:gd name="connsiteY14" fmla="*/ 19174 h 373134"/>
                <a:gd name="connsiteX15" fmla="*/ 331369 w 392545"/>
                <a:gd name="connsiteY15" fmla="*/ 197531 h 373134"/>
                <a:gd name="connsiteX16" fmla="*/ 299048 w 392545"/>
                <a:gd name="connsiteY16" fmla="*/ 287563 h 373134"/>
                <a:gd name="connsiteX17" fmla="*/ 202514 w 392545"/>
                <a:gd name="connsiteY17" fmla="*/ 316894 h 373134"/>
                <a:gd name="connsiteX18" fmla="*/ 62221 w 392545"/>
                <a:gd name="connsiteY18" fmla="*/ 316894 h 373134"/>
                <a:gd name="connsiteX19" fmla="*/ 62221 w 392545"/>
                <a:gd name="connsiteY19" fmla="*/ 56193 h 373134"/>
                <a:gd name="connsiteX20" fmla="*/ 202514 w 392545"/>
                <a:gd name="connsiteY20" fmla="*/ 56193 h 373134"/>
                <a:gd name="connsiteX21" fmla="*/ 299048 w 392545"/>
                <a:gd name="connsiteY21" fmla="*/ 84812 h 373134"/>
                <a:gd name="connsiteX22" fmla="*/ 331369 w 392545"/>
                <a:gd name="connsiteY22" fmla="*/ 175604 h 373134"/>
                <a:gd name="connsiteX23" fmla="*/ 331369 w 392545"/>
                <a:gd name="connsiteY23" fmla="*/ 197531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92545" h="373134">
                  <a:moveTo>
                    <a:pt x="303984" y="19174"/>
                  </a:moveTo>
                  <a:cubicBezTo>
                    <a:pt x="275461" y="6407"/>
                    <a:pt x="241479" y="0"/>
                    <a:pt x="201992" y="0"/>
                  </a:cubicBezTo>
                  <a:lnTo>
                    <a:pt x="62173" y="0"/>
                  </a:lnTo>
                  <a:lnTo>
                    <a:pt x="27859" y="0"/>
                  </a:lnTo>
                  <a:lnTo>
                    <a:pt x="0" y="0"/>
                  </a:lnTo>
                  <a:lnTo>
                    <a:pt x="0" y="373135"/>
                  </a:lnTo>
                  <a:lnTo>
                    <a:pt x="27859" y="373135"/>
                  </a:lnTo>
                  <a:lnTo>
                    <a:pt x="62173" y="373135"/>
                  </a:lnTo>
                  <a:lnTo>
                    <a:pt x="201992" y="373135"/>
                  </a:lnTo>
                  <a:cubicBezTo>
                    <a:pt x="241479" y="373135"/>
                    <a:pt x="275461" y="366728"/>
                    <a:pt x="303984" y="353961"/>
                  </a:cubicBezTo>
                  <a:cubicBezTo>
                    <a:pt x="332508" y="341194"/>
                    <a:pt x="354387" y="321972"/>
                    <a:pt x="369670" y="296249"/>
                  </a:cubicBezTo>
                  <a:cubicBezTo>
                    <a:pt x="384904" y="270525"/>
                    <a:pt x="392546" y="238299"/>
                    <a:pt x="392546" y="199477"/>
                  </a:cubicBezTo>
                  <a:lnTo>
                    <a:pt x="392546" y="173611"/>
                  </a:lnTo>
                  <a:cubicBezTo>
                    <a:pt x="392546" y="134788"/>
                    <a:pt x="384904" y="102562"/>
                    <a:pt x="369670" y="76839"/>
                  </a:cubicBezTo>
                  <a:cubicBezTo>
                    <a:pt x="354387" y="51162"/>
                    <a:pt x="332508" y="31941"/>
                    <a:pt x="303984" y="19174"/>
                  </a:cubicBezTo>
                  <a:close/>
                  <a:moveTo>
                    <a:pt x="331369" y="197531"/>
                  </a:moveTo>
                  <a:cubicBezTo>
                    <a:pt x="331369" y="238015"/>
                    <a:pt x="320596" y="268010"/>
                    <a:pt x="299048" y="287563"/>
                  </a:cubicBezTo>
                  <a:cubicBezTo>
                    <a:pt x="277502" y="307117"/>
                    <a:pt x="245323" y="316894"/>
                    <a:pt x="202514" y="316894"/>
                  </a:cubicBezTo>
                  <a:lnTo>
                    <a:pt x="62221" y="316894"/>
                  </a:lnTo>
                  <a:lnTo>
                    <a:pt x="62221" y="56193"/>
                  </a:lnTo>
                  <a:lnTo>
                    <a:pt x="202514" y="56193"/>
                  </a:lnTo>
                  <a:cubicBezTo>
                    <a:pt x="245323" y="56193"/>
                    <a:pt x="277454" y="65733"/>
                    <a:pt x="299048" y="84812"/>
                  </a:cubicBezTo>
                  <a:cubicBezTo>
                    <a:pt x="320596" y="103891"/>
                    <a:pt x="331369" y="134171"/>
                    <a:pt x="331369" y="175604"/>
                  </a:cubicBezTo>
                  <a:lnTo>
                    <a:pt x="331369" y="197531"/>
                  </a:lnTo>
                  <a:close/>
                </a:path>
              </a:pathLst>
            </a:custGeom>
            <a:solidFill>
              <a:srgbClr val="0F214A"/>
            </a:solidFill>
            <a:ln w="4731" cap="flat">
              <a:noFill/>
              <a:prstDash val="solid"/>
              <a:miter/>
            </a:ln>
          </p:spPr>
          <p:txBody>
            <a:bodyPr rtlCol="0" anchor="ctr"/>
            <a:lstStyle/>
            <a:p>
              <a:endParaRPr lang="en-GB" dirty="0"/>
            </a:p>
          </p:txBody>
        </p:sp>
        <p:sp>
          <p:nvSpPr>
            <p:cNvPr id="45" name="Freeform: Shape 44">
              <a:extLst>
                <a:ext uri="{FF2B5EF4-FFF2-40B4-BE49-F238E27FC236}">
                  <a16:creationId xmlns:a16="http://schemas.microsoft.com/office/drawing/2014/main" id="{E6EAE3BE-38C7-419F-AAB5-25C869D36117}"/>
                </a:ext>
              </a:extLst>
            </p:cNvPr>
            <p:cNvSpPr/>
            <p:nvPr/>
          </p:nvSpPr>
          <p:spPr>
            <a:xfrm>
              <a:off x="8344036" y="4927183"/>
              <a:ext cx="410485" cy="373134"/>
            </a:xfrm>
            <a:custGeom>
              <a:avLst/>
              <a:gdLst>
                <a:gd name="connsiteX0" fmla="*/ 349262 w 410485"/>
                <a:gd name="connsiteY0" fmla="*/ 291598 h 373134"/>
                <a:gd name="connsiteX1" fmla="*/ 60702 w 410485"/>
                <a:gd name="connsiteY1" fmla="*/ 0 h 373134"/>
                <a:gd name="connsiteX2" fmla="*/ 26388 w 410485"/>
                <a:gd name="connsiteY2" fmla="*/ 0 h 373134"/>
                <a:gd name="connsiteX3" fmla="*/ 0 w 410485"/>
                <a:gd name="connsiteY3" fmla="*/ 0 h 373134"/>
                <a:gd name="connsiteX4" fmla="*/ 0 w 410485"/>
                <a:gd name="connsiteY4" fmla="*/ 373135 h 373134"/>
                <a:gd name="connsiteX5" fmla="*/ 60702 w 410485"/>
                <a:gd name="connsiteY5" fmla="*/ 373135 h 373134"/>
                <a:gd name="connsiteX6" fmla="*/ 60702 w 410485"/>
                <a:gd name="connsiteY6" fmla="*/ 81917 h 373134"/>
                <a:gd name="connsiteX7" fmla="*/ 349262 w 410485"/>
                <a:gd name="connsiteY7" fmla="*/ 373135 h 373134"/>
                <a:gd name="connsiteX8" fmla="*/ 410486 w 410485"/>
                <a:gd name="connsiteY8" fmla="*/ 373135 h 373134"/>
                <a:gd name="connsiteX9" fmla="*/ 410486 w 410485"/>
                <a:gd name="connsiteY9" fmla="*/ 0 h 373134"/>
                <a:gd name="connsiteX10" fmla="*/ 349262 w 410485"/>
                <a:gd name="connsiteY10"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485" h="373134">
                  <a:moveTo>
                    <a:pt x="349262" y="291598"/>
                  </a:moveTo>
                  <a:lnTo>
                    <a:pt x="60702" y="0"/>
                  </a:lnTo>
                  <a:lnTo>
                    <a:pt x="26388" y="0"/>
                  </a:lnTo>
                  <a:lnTo>
                    <a:pt x="0" y="0"/>
                  </a:lnTo>
                  <a:lnTo>
                    <a:pt x="0" y="373135"/>
                  </a:lnTo>
                  <a:lnTo>
                    <a:pt x="60702" y="373135"/>
                  </a:lnTo>
                  <a:lnTo>
                    <a:pt x="60702" y="81917"/>
                  </a:lnTo>
                  <a:lnTo>
                    <a:pt x="349262" y="373135"/>
                  </a:lnTo>
                  <a:lnTo>
                    <a:pt x="410486" y="373135"/>
                  </a:lnTo>
                  <a:lnTo>
                    <a:pt x="410486" y="0"/>
                  </a:lnTo>
                  <a:lnTo>
                    <a:pt x="349262" y="0"/>
                  </a:lnTo>
                  <a:close/>
                </a:path>
              </a:pathLst>
            </a:custGeom>
            <a:solidFill>
              <a:srgbClr val="0F214A"/>
            </a:solidFill>
            <a:ln w="4731" cap="flat">
              <a:noFill/>
              <a:prstDash val="solid"/>
              <a:miter/>
            </a:ln>
          </p:spPr>
          <p:txBody>
            <a:bodyPr rtlCol="0" anchor="ctr"/>
            <a:lstStyle/>
            <a:p>
              <a:endParaRPr lang="en-GB" dirty="0"/>
            </a:p>
          </p:txBody>
        </p:sp>
        <p:sp>
          <p:nvSpPr>
            <p:cNvPr id="46" name="Freeform: Shape 45">
              <a:extLst>
                <a:ext uri="{FF2B5EF4-FFF2-40B4-BE49-F238E27FC236}">
                  <a16:creationId xmlns:a16="http://schemas.microsoft.com/office/drawing/2014/main" id="{34311A0A-BE4B-477F-A258-403879A87BF4}"/>
                </a:ext>
              </a:extLst>
            </p:cNvPr>
            <p:cNvSpPr/>
            <p:nvPr/>
          </p:nvSpPr>
          <p:spPr>
            <a:xfrm>
              <a:off x="8863965" y="4927183"/>
              <a:ext cx="421876" cy="373134"/>
            </a:xfrm>
            <a:custGeom>
              <a:avLst/>
              <a:gdLst>
                <a:gd name="connsiteX0" fmla="*/ 355716 w 421876"/>
                <a:gd name="connsiteY0" fmla="*/ 0 h 373134"/>
                <a:gd name="connsiteX1" fmla="*/ 212955 w 421876"/>
                <a:gd name="connsiteY1" fmla="*/ 291598 h 373134"/>
                <a:gd name="connsiteX2" fmla="*/ 70146 w 421876"/>
                <a:gd name="connsiteY2" fmla="*/ 0 h 373134"/>
                <a:gd name="connsiteX3" fmla="*/ 0 w 421876"/>
                <a:gd name="connsiteY3" fmla="*/ 0 h 373134"/>
                <a:gd name="connsiteX4" fmla="*/ 187042 w 421876"/>
                <a:gd name="connsiteY4" fmla="*/ 373135 h 373134"/>
                <a:gd name="connsiteX5" fmla="*/ 235309 w 421876"/>
                <a:gd name="connsiteY5" fmla="*/ 373135 h 373134"/>
                <a:gd name="connsiteX6" fmla="*/ 421876 w 421876"/>
                <a:gd name="connsiteY6" fmla="*/ 0 h 37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876" h="373134">
                  <a:moveTo>
                    <a:pt x="355716" y="0"/>
                  </a:moveTo>
                  <a:lnTo>
                    <a:pt x="212955" y="291598"/>
                  </a:lnTo>
                  <a:lnTo>
                    <a:pt x="70146" y="0"/>
                  </a:lnTo>
                  <a:lnTo>
                    <a:pt x="0" y="0"/>
                  </a:lnTo>
                  <a:lnTo>
                    <a:pt x="187042" y="373135"/>
                  </a:lnTo>
                  <a:lnTo>
                    <a:pt x="235309" y="373135"/>
                  </a:lnTo>
                  <a:lnTo>
                    <a:pt x="421876" y="0"/>
                  </a:lnTo>
                  <a:close/>
                </a:path>
              </a:pathLst>
            </a:custGeom>
            <a:solidFill>
              <a:srgbClr val="0F214A"/>
            </a:solidFill>
            <a:ln w="4731" cap="flat">
              <a:noFill/>
              <a:prstDash val="solid"/>
              <a:miter/>
            </a:ln>
          </p:spPr>
          <p:txBody>
            <a:bodyPr rtlCol="0" anchor="ctr"/>
            <a:lstStyle/>
            <a:p>
              <a:endParaRPr lang="en-GB" dirty="0"/>
            </a:p>
          </p:txBody>
        </p:sp>
      </p:grpSp>
      <p:sp>
        <p:nvSpPr>
          <p:cNvPr id="4" name="Date Placeholder 3"/>
          <p:cNvSpPr>
            <a:spLocks noGrp="1"/>
          </p:cNvSpPr>
          <p:nvPr>
            <p:ph type="dt" sz="half" idx="2"/>
          </p:nvPr>
        </p:nvSpPr>
        <p:spPr>
          <a:xfrm>
            <a:off x="0" y="6858000"/>
            <a:ext cx="0" cy="0"/>
          </a:xfrm>
          <a:prstGeom prst="rect">
            <a:avLst/>
          </a:prstGeom>
        </p:spPr>
        <p:txBody>
          <a:bodyPr vert="horz" lIns="0" tIns="0" rIns="0" bIns="0" rtlCol="0" anchor="t" anchorCtr="0"/>
          <a:lstStyle>
            <a:lvl1pPr algn="r">
              <a:defRPr sz="700">
                <a:noFill/>
              </a:defRPr>
            </a:lvl1pPr>
          </a:lstStyle>
          <a:p>
            <a:endParaRPr lang="en-GB" sz="700" dirty="0"/>
          </a:p>
        </p:txBody>
      </p:sp>
      <p:sp>
        <p:nvSpPr>
          <p:cNvPr id="5" name="Footer Placeholder 4"/>
          <p:cNvSpPr>
            <a:spLocks noGrp="1"/>
          </p:cNvSpPr>
          <p:nvPr>
            <p:ph type="ftr" sz="quarter" idx="3"/>
          </p:nvPr>
        </p:nvSpPr>
        <p:spPr>
          <a:xfrm>
            <a:off x="2422800" y="6440400"/>
            <a:ext cx="2638800" cy="151200"/>
          </a:xfrm>
          <a:prstGeom prst="rect">
            <a:avLst/>
          </a:prstGeom>
        </p:spPr>
        <p:txBody>
          <a:bodyPr vert="horz" lIns="0" tIns="0" rIns="0" bIns="0" rtlCol="0" anchor="t" anchorCtr="0"/>
          <a:lstStyle>
            <a:lvl1pPr algn="l">
              <a:defRPr sz="700" b="0" cap="all" baseline="0">
                <a:solidFill>
                  <a:schemeClr val="accent1"/>
                </a:solidFill>
              </a:defRPr>
            </a:lvl1pPr>
          </a:lstStyle>
          <a:p>
            <a:endParaRPr lang="en-GB" dirty="0"/>
          </a:p>
        </p:txBody>
      </p:sp>
      <p:sp>
        <p:nvSpPr>
          <p:cNvPr id="6" name="Slide Number Placeholder 5"/>
          <p:cNvSpPr>
            <a:spLocks noGrp="1"/>
          </p:cNvSpPr>
          <p:nvPr>
            <p:ph type="sldNum" sz="quarter" idx="4"/>
          </p:nvPr>
        </p:nvSpPr>
        <p:spPr>
          <a:xfrm>
            <a:off x="540000" y="6440400"/>
            <a:ext cx="266400" cy="151200"/>
          </a:xfrm>
          <a:prstGeom prst="rect">
            <a:avLst/>
          </a:prstGeom>
        </p:spPr>
        <p:txBody>
          <a:bodyPr vert="horz" lIns="0" tIns="0" rIns="0" bIns="0" rtlCol="0" anchor="t" anchorCtr="0"/>
          <a:lstStyle>
            <a:lvl1pPr algn="l">
              <a:defRPr sz="700">
                <a:solidFill>
                  <a:schemeClr val="accent1"/>
                </a:solidFill>
              </a:defRPr>
            </a:lvl1pPr>
          </a:lstStyle>
          <a:p>
            <a:fld id="{5BA07366-CB75-4AA8-9E5B-928B849F427C}" type="slidenum">
              <a:rPr lang="en-GB" smtClean="0"/>
              <a:pPr/>
              <a:t>‹#›</a:t>
            </a:fld>
            <a:endParaRPr lang="en-GB" dirty="0"/>
          </a:p>
        </p:txBody>
      </p:sp>
      <p:sp>
        <p:nvSpPr>
          <p:cNvPr id="11" name="_SD_FLD_Copyright"/>
          <p:cNvSpPr txBox="1"/>
          <p:nvPr userDrawn="1"/>
        </p:nvSpPr>
        <p:spPr>
          <a:xfrm>
            <a:off x="853200" y="6440400"/>
            <a:ext cx="278923" cy="107722"/>
          </a:xfrm>
          <a:prstGeom prst="rect">
            <a:avLst/>
          </a:prstGeom>
          <a:noFill/>
        </p:spPr>
        <p:txBody>
          <a:bodyPr wrap="none" lIns="0" tIns="0" rIns="0" bIns="0" rtlCol="0">
            <a:spAutoFit/>
          </a:bodyPr>
          <a:lstStyle/>
          <a:p>
            <a:r>
              <a:rPr lang="en-GB" sz="700" noProof="0">
                <a:solidFill>
                  <a:schemeClr val="accent1"/>
                </a:solidFill>
              </a:rPr>
              <a:t>DNV ©</a:t>
            </a:r>
            <a:endParaRPr lang="en-GB" sz="700" noProof="0" dirty="0">
              <a:solidFill>
                <a:schemeClr val="accent1"/>
              </a:solidFill>
            </a:endParaRPr>
          </a:p>
        </p:txBody>
      </p:sp>
      <p:sp>
        <p:nvSpPr>
          <p:cNvPr id="16" name="SD_FLD_DocumentDate"/>
          <p:cNvSpPr txBox="1">
            <a:spLocks noChangeArrowheads="1"/>
          </p:cNvSpPr>
          <p:nvPr userDrawn="1"/>
        </p:nvSpPr>
        <p:spPr bwMode="auto">
          <a:xfrm>
            <a:off x="1166400" y="6440400"/>
            <a:ext cx="1198800" cy="1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t" anchorCtr="0"/>
          <a:lstStyle/>
          <a:p>
            <a:pPr algn="ctr">
              <a:spcBef>
                <a:spcPts val="0"/>
              </a:spcBef>
            </a:pPr>
            <a:r>
              <a:rPr lang="en-GB" altLang="ja-JP" sz="700" cap="all" baseline="0">
                <a:solidFill>
                  <a:schemeClr val="accent1"/>
                </a:solidFill>
                <a:ea typeface="ＭＳ Ｐゴシック" charset="-128"/>
                <a:cs typeface="Arial" charset="0"/>
              </a:rPr>
              <a:t>16 April 2026</a:t>
            </a:r>
            <a:endParaRPr lang="en-GB" altLang="ja-JP" sz="700" cap="all" baseline="0" dirty="0">
              <a:solidFill>
                <a:schemeClr val="accent1"/>
              </a:solidFill>
              <a:ea typeface="ＭＳ Ｐゴシック" charset="-128"/>
              <a:cs typeface="Arial" charset="0"/>
            </a:endParaRPr>
          </a:p>
        </p:txBody>
      </p:sp>
      <p:sp>
        <p:nvSpPr>
          <p:cNvPr id="39" name="SD_FLD_Confidentiality">
            <a:extLst>
              <a:ext uri="{FF2B5EF4-FFF2-40B4-BE49-F238E27FC236}">
                <a16:creationId xmlns:a16="http://schemas.microsoft.com/office/drawing/2014/main" id="{93DBE27C-CF05-4B0E-B0C5-CDDB19365D12}"/>
              </a:ext>
            </a:extLst>
          </p:cNvPr>
          <p:cNvSpPr/>
          <p:nvPr userDrawn="1"/>
        </p:nvSpPr>
        <p:spPr>
          <a:xfrm>
            <a:off x="7131600" y="6440400"/>
            <a:ext cx="2440800" cy="1512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marL="0" algn="ctr" defTabSz="914400" rtl="0" eaLnBrk="1" latinLnBrk="0" hangingPunct="1">
              <a:lnSpc>
                <a:spcPct val="100000"/>
              </a:lnSpc>
              <a:spcBef>
                <a:spcPts val="0"/>
              </a:spcBef>
            </a:pPr>
            <a:endParaRPr lang="en-GB" sz="700" b="0" kern="1200" cap="all" baseline="0" dirty="0">
              <a:solidFill>
                <a:schemeClr val="accent1"/>
              </a:solidFill>
              <a:latin typeface="+mn-lt"/>
              <a:ea typeface="+mn-ea"/>
              <a:cs typeface="+mn-cs"/>
            </a:endParaRPr>
          </a:p>
        </p:txBody>
      </p:sp>
      <p:sp>
        <p:nvSpPr>
          <p:cNvPr id="49" name="SD_FLD_Draft" hidden="1">
            <a:extLst>
              <a:ext uri="{FF2B5EF4-FFF2-40B4-BE49-F238E27FC236}">
                <a16:creationId xmlns:a16="http://schemas.microsoft.com/office/drawing/2014/main" id="{EBD04EA3-2614-447C-8C02-69A389AD5F0C}"/>
              </a:ext>
            </a:extLst>
          </p:cNvPr>
          <p:cNvSpPr txBox="1">
            <a:spLocks noChangeArrowheads="1"/>
          </p:cNvSpPr>
          <p:nvPr userDrawn="1"/>
        </p:nvSpPr>
        <p:spPr bwMode="auto">
          <a:xfrm>
            <a:off x="5243513" y="6232324"/>
            <a:ext cx="1700337" cy="20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4400" rIns="0" bIns="0" anchor="t" anchorCtr="0"/>
          <a:lstStyle/>
          <a:p>
            <a:pPr algn="ctr">
              <a:lnSpc>
                <a:spcPct val="83000"/>
              </a:lnSpc>
              <a:spcBef>
                <a:spcPts val="0"/>
              </a:spcBef>
            </a:pPr>
            <a:r>
              <a:rPr lang="en-GB" altLang="ja-JP" sz="1600" b="0" cap="all" baseline="0" dirty="0">
                <a:solidFill>
                  <a:srgbClr val="C4262E"/>
                </a:solidFill>
                <a:ea typeface="ＭＳ Ｐゴシック" charset="-128"/>
                <a:cs typeface="Arial" charset="0"/>
              </a:rPr>
              <a:t>DRAFT</a:t>
            </a:r>
          </a:p>
        </p:txBody>
      </p:sp>
    </p:spTree>
    <p:extLst>
      <p:ext uri="{BB962C8B-B14F-4D97-AF65-F5344CB8AC3E}">
        <p14:creationId xmlns:p14="http://schemas.microsoft.com/office/powerpoint/2010/main" val="438226050"/>
      </p:ext>
    </p:extLst>
  </p:cSld>
  <p:clrMap bg1="lt1" tx1="dk1" bg2="lt2" tx2="dk2" accent1="accent1" accent2="accent2" accent3="accent3" accent4="accent4" accent5="accent5" accent6="accent6" hlink="hlink" folHlink="folHlink"/>
  <p:sldLayoutIdLst>
    <p:sldLayoutId id="2147483649" r:id="rId1"/>
    <p:sldLayoutId id="2147483678" r:id="rId2"/>
    <p:sldLayoutId id="2147483679" r:id="rId3"/>
    <p:sldLayoutId id="2147483680" r:id="rId4"/>
    <p:sldLayoutId id="2147483661" r:id="rId5"/>
    <p:sldLayoutId id="2147483702" r:id="rId6"/>
    <p:sldLayoutId id="2147483682" r:id="rId7"/>
    <p:sldLayoutId id="2147483674" r:id="rId8"/>
    <p:sldLayoutId id="2147483651" r:id="rId9"/>
    <p:sldLayoutId id="2147483650" r:id="rId10"/>
    <p:sldLayoutId id="2147483683" r:id="rId11"/>
    <p:sldLayoutId id="2147483698" r:id="rId12"/>
    <p:sldLayoutId id="2147483699" r:id="rId13"/>
    <p:sldLayoutId id="2147483652" r:id="rId14"/>
    <p:sldLayoutId id="2147483684" r:id="rId15"/>
    <p:sldLayoutId id="2147483685" r:id="rId16"/>
    <p:sldLayoutId id="2147483686" r:id="rId17"/>
    <p:sldLayoutId id="2147483664" r:id="rId18"/>
    <p:sldLayoutId id="2147483701" r:id="rId19"/>
    <p:sldLayoutId id="2147483695" r:id="rId20"/>
    <p:sldLayoutId id="2147483696" r:id="rId21"/>
    <p:sldLayoutId id="2147483690" r:id="rId22"/>
    <p:sldLayoutId id="2147483691" r:id="rId23"/>
    <p:sldLayoutId id="2147483697" r:id="rId24"/>
    <p:sldLayoutId id="2147483694" r:id="rId25"/>
    <p:sldLayoutId id="2147483655" r:id="rId26"/>
    <p:sldLayoutId id="2147483667" r:id="rId27"/>
    <p:sldLayoutId id="2147483692" r:id="rId28"/>
    <p:sldLayoutId id="2147483693" r:id="rId29"/>
    <p:sldLayoutId id="2147483706" r:id="rId30"/>
    <p:sldLayoutId id="2147483728" r:id="rId31"/>
    <p:sldLayoutId id="2147483729" r:id="rId32"/>
    <p:sldLayoutId id="2147483730" r:id="rId33"/>
  </p:sldLayoutIdLst>
  <p:hf hdr="0" ftr="0" dt="0"/>
  <p:txStyles>
    <p:title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40" userDrawn="1">
          <p15:clr>
            <a:srgbClr val="F26B43"/>
          </p15:clr>
        </p15:guide>
        <p15:guide id="2" pos="819" userDrawn="1">
          <p15:clr>
            <a:srgbClr val="F26B43"/>
          </p15:clr>
        </p15:guide>
        <p15:guide id="3" orient="horz" pos="340" userDrawn="1">
          <p15:clr>
            <a:srgbClr val="F26B43"/>
          </p15:clr>
        </p15:guide>
        <p15:guide id="4" orient="horz" pos="3809" userDrawn="1">
          <p15:clr>
            <a:srgbClr val="F26B43"/>
          </p15:clr>
        </p15:guide>
        <p15:guide id="5" pos="932" userDrawn="1">
          <p15:clr>
            <a:srgbClr val="F26B43"/>
          </p15:clr>
        </p15:guide>
        <p15:guide id="6" pos="1412" userDrawn="1">
          <p15:clr>
            <a:srgbClr val="F26B43"/>
          </p15:clr>
        </p15:guide>
        <p15:guide id="7" pos="1525" userDrawn="1">
          <p15:clr>
            <a:srgbClr val="F26B43"/>
          </p15:clr>
        </p15:guide>
        <p15:guide id="8" pos="2005" userDrawn="1">
          <p15:clr>
            <a:srgbClr val="F26B43"/>
          </p15:clr>
        </p15:guide>
        <p15:guide id="9" pos="2118" userDrawn="1">
          <p15:clr>
            <a:srgbClr val="F26B43"/>
          </p15:clr>
        </p15:guide>
        <p15:guide id="10" pos="2597" userDrawn="1">
          <p15:clr>
            <a:srgbClr val="F26B43"/>
          </p15:clr>
        </p15:guide>
        <p15:guide id="11" pos="2711" userDrawn="1">
          <p15:clr>
            <a:srgbClr val="F26B43"/>
          </p15:clr>
        </p15:guide>
        <p15:guide id="12" pos="3190" userDrawn="1">
          <p15:clr>
            <a:srgbClr val="F26B43"/>
          </p15:clr>
        </p15:guide>
        <p15:guide id="13" pos="3303" userDrawn="1">
          <p15:clr>
            <a:srgbClr val="F26B43"/>
          </p15:clr>
        </p15:guide>
        <p15:guide id="14" pos="3783" userDrawn="1">
          <p15:clr>
            <a:srgbClr val="F26B43"/>
          </p15:clr>
        </p15:guide>
        <p15:guide id="15" pos="3896" userDrawn="1">
          <p15:clr>
            <a:srgbClr val="F26B43"/>
          </p15:clr>
        </p15:guide>
        <p15:guide id="16" pos="4376" userDrawn="1">
          <p15:clr>
            <a:srgbClr val="F26B43"/>
          </p15:clr>
        </p15:guide>
        <p15:guide id="17" pos="4489" userDrawn="1">
          <p15:clr>
            <a:srgbClr val="F26B43"/>
          </p15:clr>
        </p15:guide>
        <p15:guide id="18" pos="4968" userDrawn="1">
          <p15:clr>
            <a:srgbClr val="F26B43"/>
          </p15:clr>
        </p15:guide>
        <p15:guide id="19" pos="5082" userDrawn="1">
          <p15:clr>
            <a:srgbClr val="F26B43"/>
          </p15:clr>
        </p15:guide>
        <p15:guide id="20" pos="5561" userDrawn="1">
          <p15:clr>
            <a:srgbClr val="F26B43"/>
          </p15:clr>
        </p15:guide>
        <p15:guide id="21" pos="5674" userDrawn="1">
          <p15:clr>
            <a:srgbClr val="F26B43"/>
          </p15:clr>
        </p15:guide>
        <p15:guide id="22" pos="6154" userDrawn="1">
          <p15:clr>
            <a:srgbClr val="F26B43"/>
          </p15:clr>
        </p15:guide>
        <p15:guide id="23" pos="6267" userDrawn="1">
          <p15:clr>
            <a:srgbClr val="F26B43"/>
          </p15:clr>
        </p15:guide>
        <p15:guide id="24" pos="6747" userDrawn="1">
          <p15:clr>
            <a:srgbClr val="F26B43"/>
          </p15:clr>
        </p15:guide>
        <p15:guide id="25" pos="6860" userDrawn="1">
          <p15:clr>
            <a:srgbClr val="F26B43"/>
          </p15:clr>
        </p15:guide>
        <p15:guide id="26" pos="7339" userDrawn="1">
          <p15:clr>
            <a:srgbClr val="F26B43"/>
          </p15:clr>
        </p15:guide>
        <p15:guide id="27" orient="horz" pos="109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24.xml"/><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31.xml"/><Relationship Id="rId5" Type="http://schemas.openxmlformats.org/officeDocument/2006/relationships/image" Target="../media/image30.svg"/><Relationship Id="rId4" Type="http://schemas.openxmlformats.org/officeDocument/2006/relationships/image" Target="../media/image29.sv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32.xml"/><Relationship Id="rId4" Type="http://schemas.openxmlformats.org/officeDocument/2006/relationships/image" Target="../media/image31.sv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2.xml"/><Relationship Id="rId4" Type="http://schemas.openxmlformats.org/officeDocument/2006/relationships/image" Target="../media/image32.sv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 Type="http://schemas.openxmlformats.org/officeDocument/2006/relationships/image" Target="../media/image24.jpeg"/><Relationship Id="rId21" Type="http://schemas.openxmlformats.org/officeDocument/2006/relationships/image" Target="../media/image50.png"/><Relationship Id="rId7" Type="http://schemas.openxmlformats.org/officeDocument/2006/relationships/image" Target="../media/image36.jpeg"/><Relationship Id="rId12" Type="http://schemas.openxmlformats.org/officeDocument/2006/relationships/image" Target="../media/image41.jpeg"/><Relationship Id="rId17" Type="http://schemas.openxmlformats.org/officeDocument/2006/relationships/image" Target="../media/image46.png"/><Relationship Id="rId2" Type="http://schemas.openxmlformats.org/officeDocument/2006/relationships/notesSlide" Target="../notesSlides/notesSlide11.xml"/><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2.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png"/><Relationship Id="rId23" Type="http://schemas.openxmlformats.org/officeDocument/2006/relationships/image" Target="../media/image52.png"/><Relationship Id="rId10" Type="http://schemas.openxmlformats.org/officeDocument/2006/relationships/image" Target="../media/image39.jpeg"/><Relationship Id="rId19" Type="http://schemas.openxmlformats.org/officeDocument/2006/relationships/image" Target="../media/image48.png"/><Relationship Id="rId4" Type="http://schemas.openxmlformats.org/officeDocument/2006/relationships/image" Target="../media/image33.jpeg"/><Relationship Id="rId9" Type="http://schemas.openxmlformats.org/officeDocument/2006/relationships/image" Target="../media/image38.jpeg"/><Relationship Id="rId14" Type="http://schemas.openxmlformats.org/officeDocument/2006/relationships/image" Target="../media/image43.png"/><Relationship Id="rId22" Type="http://schemas.openxmlformats.org/officeDocument/2006/relationships/image" Target="../media/image5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54.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32.xml"/><Relationship Id="rId5" Type="http://schemas.openxmlformats.org/officeDocument/2006/relationships/image" Target="../media/image56.svg"/><Relationship Id="rId4" Type="http://schemas.openxmlformats.org/officeDocument/2006/relationships/image" Target="../media/image55.sv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1.xml"/><Relationship Id="rId5" Type="http://schemas.openxmlformats.org/officeDocument/2006/relationships/image" Target="../media/image58.svg"/><Relationship Id="rId4" Type="http://schemas.openxmlformats.org/officeDocument/2006/relationships/image" Target="../media/image57.sv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3.xml"/><Relationship Id="rId4" Type="http://schemas.openxmlformats.org/officeDocument/2006/relationships/image" Target="../media/image59.sv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image" Target="../media/image60.sv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2.xml"/><Relationship Id="rId4" Type="http://schemas.openxmlformats.org/officeDocument/2006/relationships/image" Target="../media/image61.sv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2.xml"/><Relationship Id="rId5" Type="http://schemas.openxmlformats.org/officeDocument/2006/relationships/image" Target="../media/image63.svg"/><Relationship Id="rId4" Type="http://schemas.openxmlformats.org/officeDocument/2006/relationships/image" Target="../media/image62.sv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30.xml"/><Relationship Id="rId4" Type="http://schemas.openxmlformats.org/officeDocument/2006/relationships/image" Target="../media/image64.jpe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30.xml"/><Relationship Id="rId6" Type="http://schemas.microsoft.com/office/2007/relationships/hdphoto" Target="../media/hdphoto1.wdp"/><Relationship Id="rId5" Type="http://schemas.openxmlformats.org/officeDocument/2006/relationships/image" Target="../media/image66.png"/><Relationship Id="rId4" Type="http://schemas.openxmlformats.org/officeDocument/2006/relationships/image" Target="../media/image65.jp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31.xml"/><Relationship Id="rId5" Type="http://schemas.openxmlformats.org/officeDocument/2006/relationships/image" Target="../media/image68.svg"/><Relationship Id="rId4" Type="http://schemas.openxmlformats.org/officeDocument/2006/relationships/image" Target="../media/image67.svg"/></Relationships>
</file>

<file path=ppt/slides/_rels/slide2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5.xml"/><Relationship Id="rId1" Type="http://schemas.openxmlformats.org/officeDocument/2006/relationships/slideLayout" Target="../slideLayouts/slideLayout30.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75.jpeg"/><Relationship Id="rId2" Type="http://schemas.openxmlformats.org/officeDocument/2006/relationships/notesSlide" Target="../notesSlides/notesSlide27.xml"/><Relationship Id="rId1" Type="http://schemas.openxmlformats.org/officeDocument/2006/relationships/slideLayout" Target="../slideLayouts/slideLayout30.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28.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28.png"/><Relationship Id="rId7" Type="http://schemas.openxmlformats.org/officeDocument/2006/relationships/image" Target="../media/image79.svg"/><Relationship Id="rId2" Type="http://schemas.openxmlformats.org/officeDocument/2006/relationships/notesSlide" Target="../notesSlides/notesSlide28.xml"/><Relationship Id="rId1" Type="http://schemas.openxmlformats.org/officeDocument/2006/relationships/slideLayout" Target="../slideLayouts/slideLayout31.xml"/><Relationship Id="rId6" Type="http://schemas.openxmlformats.org/officeDocument/2006/relationships/image" Target="../media/image78.svg"/><Relationship Id="rId5" Type="http://schemas.openxmlformats.org/officeDocument/2006/relationships/image" Target="../media/image77.svg"/><Relationship Id="rId4" Type="http://schemas.openxmlformats.org/officeDocument/2006/relationships/image" Target="../media/image76.svg"/><Relationship Id="rId9" Type="http://schemas.openxmlformats.org/officeDocument/2006/relationships/image" Target="../media/image81.sv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31.xml"/><Relationship Id="rId4" Type="http://schemas.openxmlformats.org/officeDocument/2006/relationships/image" Target="../media/image82.sv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32.xml"/><Relationship Id="rId4" Type="http://schemas.openxmlformats.org/officeDocument/2006/relationships/image" Target="../media/image83.sv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31.xml"/><Relationship Id="rId5" Type="http://schemas.openxmlformats.org/officeDocument/2006/relationships/image" Target="../media/image85.emf"/><Relationship Id="rId4" Type="http://schemas.openxmlformats.org/officeDocument/2006/relationships/image" Target="../media/image84.jpeg"/></Relationships>
</file>

<file path=ppt/slides/_rels/slide32.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6.jpeg"/><Relationship Id="rId7" Type="http://schemas.openxmlformats.org/officeDocument/2006/relationships/image" Target="../media/image89.svg"/><Relationship Id="rId2" Type="http://schemas.openxmlformats.org/officeDocument/2006/relationships/notesSlide" Target="../notesSlides/notesSlide32.xml"/><Relationship Id="rId1" Type="http://schemas.openxmlformats.org/officeDocument/2006/relationships/slideLayout" Target="../slideLayouts/slideLayout31.xml"/><Relationship Id="rId6" Type="http://schemas.openxmlformats.org/officeDocument/2006/relationships/image" Target="../media/image88.svg"/><Relationship Id="rId5" Type="http://schemas.openxmlformats.org/officeDocument/2006/relationships/image" Target="../media/image87.svg"/><Relationship Id="rId4" Type="http://schemas.openxmlformats.org/officeDocument/2006/relationships/image" Target="../media/image28.png"/><Relationship Id="rId9" Type="http://schemas.openxmlformats.org/officeDocument/2006/relationships/image" Target="../media/image91.sv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32.xml"/><Relationship Id="rId4" Type="http://schemas.openxmlformats.org/officeDocument/2006/relationships/image" Target="../media/image92.sv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31.xml"/><Relationship Id="rId4" Type="http://schemas.openxmlformats.org/officeDocument/2006/relationships/image" Target="../media/image93.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31.xml"/><Relationship Id="rId4" Type="http://schemas.openxmlformats.org/officeDocument/2006/relationships/image" Target="../media/image94.sv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31.xml"/><Relationship Id="rId6" Type="http://schemas.openxmlformats.org/officeDocument/2006/relationships/image" Target="../media/image97.svg"/><Relationship Id="rId5" Type="http://schemas.openxmlformats.org/officeDocument/2006/relationships/image" Target="../media/image96.svg"/><Relationship Id="rId4" Type="http://schemas.openxmlformats.org/officeDocument/2006/relationships/image" Target="../media/image95.svg"/></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31.xml"/><Relationship Id="rId5" Type="http://schemas.openxmlformats.org/officeDocument/2006/relationships/image" Target="../media/image99.svg"/><Relationship Id="rId4" Type="http://schemas.openxmlformats.org/officeDocument/2006/relationships/image" Target="../media/image98.jpe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30.xml"/><Relationship Id="rId5" Type="http://schemas.openxmlformats.org/officeDocument/2006/relationships/image" Target="../media/image101.png"/><Relationship Id="rId4" Type="http://schemas.openxmlformats.org/officeDocument/2006/relationships/image" Target="../media/image100.png"/></Relationships>
</file>

<file path=ppt/slides/_rels/slide4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42.xml"/><Relationship Id="rId1" Type="http://schemas.openxmlformats.org/officeDocument/2006/relationships/slideLayout" Target="../slideLayouts/slideLayout26.xml"/><Relationship Id="rId4" Type="http://schemas.openxmlformats.org/officeDocument/2006/relationships/image" Target="../media/image104.png"/></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23.xml"/><Relationship Id="rId4" Type="http://schemas.openxmlformats.org/officeDocument/2006/relationships/image" Target="../media/image105.jpeg"/></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5.xml"/><Relationship Id="rId1" Type="http://schemas.openxmlformats.org/officeDocument/2006/relationships/tags" Target="../tags/tag25.xml"/><Relationship Id="rId5" Type="http://schemas.openxmlformats.org/officeDocument/2006/relationships/image" Target="../media/image28.png"/><Relationship Id="rId4" Type="http://schemas.openxmlformats.org/officeDocument/2006/relationships/image" Target="../media/image106.jpeg"/></Relationships>
</file>

<file path=ppt/slides/_rels/slide46.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46.xml"/><Relationship Id="rId1" Type="http://schemas.openxmlformats.org/officeDocument/2006/relationships/slideLayout" Target="../slideLayouts/slideLayout27.xml"/><Relationship Id="rId5" Type="http://schemas.openxmlformats.org/officeDocument/2006/relationships/hyperlink" Target="http://dnv.com/maritime/insights/publications" TargetMode="External"/><Relationship Id="rId4" Type="http://schemas.openxmlformats.org/officeDocument/2006/relationships/image" Target="../media/image10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E7D8DDC-B250-5C81-CEDD-0541348D644B}"/>
              </a:ext>
            </a:extLst>
          </p:cNvPr>
          <p:cNvPicPr>
            <a:picLocks noChangeAspect="1"/>
          </p:cNvPicPr>
          <p:nvPr>
            <p:custDataLst>
              <p:tags r:id="rId1"/>
            </p:custDataLst>
          </p:nvPr>
        </p:nvPicPr>
        <p:blipFill rotWithShape="1">
          <a:blip r:embed="rId4">
            <a:extLst>
              <a:ext uri="{28A0092B-C50C-407E-A947-70E740481C1C}">
                <a14:useLocalDpi xmlns:a14="http://schemas.microsoft.com/office/drawing/2010/main" val="0"/>
              </a:ext>
            </a:extLst>
          </a:blip>
          <a:srcRect/>
          <a:stretch>
            <a:fillRect/>
          </a:stretch>
        </p:blipFill>
        <p:spPr>
          <a:xfrm>
            <a:off x="0" y="0"/>
            <a:ext cx="12192000" cy="6858000"/>
          </a:xfrm>
          <a:prstGeom prst="rect">
            <a:avLst/>
          </a:prstGeom>
        </p:spPr>
      </p:pic>
      <p:sp>
        <p:nvSpPr>
          <p:cNvPr id="3" name="Title 2">
            <a:extLst>
              <a:ext uri="{FF2B5EF4-FFF2-40B4-BE49-F238E27FC236}">
                <a16:creationId xmlns:a16="http://schemas.microsoft.com/office/drawing/2014/main" id="{96C15EEB-14F7-180C-FF91-CEB52FCDCDFA}"/>
              </a:ext>
            </a:extLst>
          </p:cNvPr>
          <p:cNvSpPr>
            <a:spLocks noGrp="1"/>
          </p:cNvSpPr>
          <p:nvPr>
            <p:ph type="ctrTitle"/>
          </p:nvPr>
        </p:nvSpPr>
        <p:spPr>
          <a:xfrm>
            <a:off x="539748" y="1581665"/>
            <a:ext cx="10164761" cy="2681754"/>
          </a:xfrm>
        </p:spPr>
        <p:txBody>
          <a:bodyPr/>
          <a:lstStyle/>
          <a:p>
            <a:r>
              <a:rPr lang="pl-PL" sz="4400" dirty="0"/>
              <a:t>Latest Trends in Maritime Decarbonization</a:t>
            </a:r>
            <a:endParaRPr lang="en-GB" sz="4400" dirty="0"/>
          </a:p>
        </p:txBody>
      </p:sp>
      <p:sp>
        <p:nvSpPr>
          <p:cNvPr id="9" name="Text Placeholder 8">
            <a:extLst>
              <a:ext uri="{FF2B5EF4-FFF2-40B4-BE49-F238E27FC236}">
                <a16:creationId xmlns:a16="http://schemas.microsoft.com/office/drawing/2014/main" id="{61A53A92-121E-B425-53C9-8FF9D4EE7C5A}"/>
              </a:ext>
            </a:extLst>
          </p:cNvPr>
          <p:cNvSpPr>
            <a:spLocks noGrp="1"/>
          </p:cNvSpPr>
          <p:nvPr>
            <p:ph type="body" sz="quarter" idx="18"/>
          </p:nvPr>
        </p:nvSpPr>
        <p:spPr/>
        <p:txBody>
          <a:bodyPr/>
          <a:lstStyle/>
          <a:p>
            <a:r>
              <a:rPr lang="en-GB" dirty="0"/>
              <a:t>Paweł Grobelny, DNV</a:t>
            </a:r>
          </a:p>
        </p:txBody>
      </p:sp>
      <p:sp>
        <p:nvSpPr>
          <p:cNvPr id="6" name="Slide Number Placeholder 5">
            <a:extLst>
              <a:ext uri="{FF2B5EF4-FFF2-40B4-BE49-F238E27FC236}">
                <a16:creationId xmlns:a16="http://schemas.microsoft.com/office/drawing/2014/main" id="{7E1BF1F7-7A1F-41AE-A1CD-33B2E83BFA96}"/>
              </a:ext>
            </a:extLst>
          </p:cNvPr>
          <p:cNvSpPr>
            <a:spLocks noGrp="1"/>
          </p:cNvSpPr>
          <p:nvPr>
            <p:ph type="sldNum" sz="quarter" idx="17"/>
          </p:nvPr>
        </p:nvSpPr>
        <p:spPr/>
        <p:txBody>
          <a:bodyPr/>
          <a:lstStyle/>
          <a:p>
            <a:fld id="{5BA07366-CB75-4AA8-9E5B-928B849F427C}" type="slidenum">
              <a:rPr lang="en-GB" smtClean="0"/>
              <a:pPr/>
              <a:t>1</a:t>
            </a:fld>
            <a:endParaRPr lang="en-GB" dirty="0"/>
          </a:p>
        </p:txBody>
      </p:sp>
      <p:sp>
        <p:nvSpPr>
          <p:cNvPr id="11" name="Text Placeholder 10">
            <a:extLst>
              <a:ext uri="{FF2B5EF4-FFF2-40B4-BE49-F238E27FC236}">
                <a16:creationId xmlns:a16="http://schemas.microsoft.com/office/drawing/2014/main" id="{368967B8-7B2E-6482-2AF7-793598FA8058}"/>
              </a:ext>
            </a:extLst>
          </p:cNvPr>
          <p:cNvSpPr>
            <a:spLocks noGrp="1"/>
          </p:cNvSpPr>
          <p:nvPr>
            <p:ph type="body" sz="quarter" idx="22"/>
          </p:nvPr>
        </p:nvSpPr>
        <p:spPr/>
        <p:txBody>
          <a:bodyPr/>
          <a:lstStyle/>
          <a:p>
            <a:endParaRPr lang="en-GB" dirty="0"/>
          </a:p>
        </p:txBody>
      </p:sp>
      <p:sp>
        <p:nvSpPr>
          <p:cNvPr id="12" name="Text Placeholder 11">
            <a:extLst>
              <a:ext uri="{FF2B5EF4-FFF2-40B4-BE49-F238E27FC236}">
                <a16:creationId xmlns:a16="http://schemas.microsoft.com/office/drawing/2014/main" id="{8106FD29-6333-219C-F42D-0EC0F48A986A}"/>
              </a:ext>
            </a:extLst>
          </p:cNvPr>
          <p:cNvSpPr>
            <a:spLocks noGrp="1"/>
          </p:cNvSpPr>
          <p:nvPr>
            <p:ph type="body" sz="quarter" idx="23"/>
          </p:nvPr>
        </p:nvSpPr>
        <p:spPr/>
        <p:txBody>
          <a:bodyPr/>
          <a:lstStyle/>
          <a:p>
            <a:endParaRPr lang="en-GB" dirty="0"/>
          </a:p>
        </p:txBody>
      </p:sp>
      <p:sp>
        <p:nvSpPr>
          <p:cNvPr id="10" name="Text Placeholder 9">
            <a:extLst>
              <a:ext uri="{FF2B5EF4-FFF2-40B4-BE49-F238E27FC236}">
                <a16:creationId xmlns:a16="http://schemas.microsoft.com/office/drawing/2014/main" id="{96AC36EF-1811-01B8-5B10-37C9E521BAC2}"/>
              </a:ext>
            </a:extLst>
          </p:cNvPr>
          <p:cNvSpPr>
            <a:spLocks noGrp="1"/>
          </p:cNvSpPr>
          <p:nvPr>
            <p:ph type="body" sz="quarter" idx="20"/>
          </p:nvPr>
        </p:nvSpPr>
        <p:spPr/>
        <p:txBody>
          <a:bodyPr/>
          <a:lstStyle/>
          <a:p>
            <a:r>
              <a:rPr lang="pl-PL" dirty="0"/>
              <a:t>22</a:t>
            </a:r>
            <a:r>
              <a:rPr lang="pl-PL" baseline="30000" dirty="0"/>
              <a:t>nd </a:t>
            </a:r>
            <a:r>
              <a:rPr lang="pl-PL" dirty="0"/>
              <a:t>International Maritime Converence, Tallinn </a:t>
            </a:r>
          </a:p>
        </p:txBody>
      </p:sp>
    </p:spTree>
    <p:extLst>
      <p:ext uri="{BB962C8B-B14F-4D97-AF65-F5344CB8AC3E}">
        <p14:creationId xmlns:p14="http://schemas.microsoft.com/office/powerpoint/2010/main" val="4096500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497417-3D5B-2890-4325-F97C9BB44E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3"/>
            <a:ext cx="12192717" cy="6857597"/>
          </a:xfrm>
          <a:prstGeom prst="rect">
            <a:avLst/>
          </a:prstGeom>
        </p:spPr>
      </p:pic>
      <p:sp>
        <p:nvSpPr>
          <p:cNvPr id="4" name="Slide Number Placeholder 3">
            <a:extLst>
              <a:ext uri="{FF2B5EF4-FFF2-40B4-BE49-F238E27FC236}">
                <a16:creationId xmlns:a16="http://schemas.microsoft.com/office/drawing/2014/main" id="{FAA1CA1E-9BB4-E860-1101-5252E443FD2E}"/>
              </a:ext>
            </a:extLst>
          </p:cNvPr>
          <p:cNvSpPr>
            <a:spLocks noGrp="1"/>
          </p:cNvSpPr>
          <p:nvPr>
            <p:ph type="sldNum" sz="quarter" idx="12"/>
          </p:nvPr>
        </p:nvSpPr>
        <p:spPr/>
        <p:txBody>
          <a:bodyPr/>
          <a:lstStyle/>
          <a:p>
            <a:fld id="{5BA07366-CB75-4AA8-9E5B-928B849F427C}" type="slidenum">
              <a:rPr lang="en-GB" smtClean="0"/>
              <a:t>2</a:t>
            </a:fld>
            <a:endParaRPr lang="en-GB" dirty="0"/>
          </a:p>
        </p:txBody>
      </p:sp>
      <p:sp>
        <p:nvSpPr>
          <p:cNvPr id="2" name="TextBox 1">
            <a:extLst>
              <a:ext uri="{FF2B5EF4-FFF2-40B4-BE49-F238E27FC236}">
                <a16:creationId xmlns:a16="http://schemas.microsoft.com/office/drawing/2014/main" id="{AAD680CC-E980-1725-4F8B-043468DC99BE}"/>
              </a:ext>
            </a:extLst>
          </p:cNvPr>
          <p:cNvSpPr txBox="1"/>
          <p:nvPr/>
        </p:nvSpPr>
        <p:spPr>
          <a:xfrm>
            <a:off x="8760296" y="6652650"/>
            <a:ext cx="3421326" cy="184666"/>
          </a:xfrm>
          <a:prstGeom prst="rect">
            <a:avLst/>
          </a:prstGeom>
          <a:noFill/>
        </p:spPr>
        <p:txBody>
          <a:bodyPr wrap="square" lIns="0" tIns="0" rIns="0" bIns="0" rtlCol="0">
            <a:spAutoFit/>
          </a:bodyPr>
          <a:lstStyle/>
          <a:p>
            <a:pPr algn="r">
              <a:lnSpc>
                <a:spcPct val="100000"/>
              </a:lnSpc>
              <a:spcBef>
                <a:spcPts val="600"/>
              </a:spcBef>
            </a:pPr>
            <a:r>
              <a:rPr lang="en-GB" sz="1200" dirty="0">
                <a:solidFill>
                  <a:schemeClr val="bg2">
                    <a:lumMod val="75000"/>
                  </a:schemeClr>
                </a:solidFill>
              </a:rPr>
              <a:t>Prof. Ed Hawkins #ShowYourStripes</a:t>
            </a:r>
          </a:p>
        </p:txBody>
      </p:sp>
      <p:pic>
        <p:nvPicPr>
          <p:cNvPr id="3" name="Content Placeholder 4" descr="A blue and orange vertical lines&#10;&#10;Description automatically generated">
            <a:extLst>
              <a:ext uri="{FF2B5EF4-FFF2-40B4-BE49-F238E27FC236}">
                <a16:creationId xmlns:a16="http://schemas.microsoft.com/office/drawing/2014/main" id="{B1F94C35-C8EA-3C87-1EAE-5B1FC6D06838}"/>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5629" y="20684"/>
            <a:ext cx="12203094" cy="6885384"/>
          </a:xfrm>
        </p:spPr>
      </p:pic>
    </p:spTree>
    <p:extLst>
      <p:ext uri="{BB962C8B-B14F-4D97-AF65-F5344CB8AC3E}">
        <p14:creationId xmlns:p14="http://schemas.microsoft.com/office/powerpoint/2010/main" val="70402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5" fill="hold" nodeType="clickEffect">
                                  <p:stCondLst>
                                    <p:cond delay="0"/>
                                  </p:stCondLst>
                                  <p:childTnLst>
                                    <p:animEffect transition="out" filter="randombar(vertical)">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5AA01-708E-92B1-05B4-69D91BF7D4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F95893-37E0-F88A-703A-1E44B45A5269}"/>
              </a:ext>
            </a:extLst>
          </p:cNvPr>
          <p:cNvPicPr>
            <a:picLocks noChangeAspect="1"/>
          </p:cNvPicPr>
          <p:nvPr/>
        </p:nvPicPr>
        <p:blipFill rotWithShape="1">
          <a:blip r:embed="rId3"/>
          <a:srcRect r="11778"/>
          <a:stretch/>
        </p:blipFill>
        <p:spPr>
          <a:xfrm>
            <a:off x="-1" y="0"/>
            <a:ext cx="12192001" cy="6858000"/>
          </a:xfrm>
          <a:prstGeom prst="rect">
            <a:avLst/>
          </a:prstGeom>
        </p:spPr>
      </p:pic>
      <p:sp>
        <p:nvSpPr>
          <p:cNvPr id="23" name="Rectangle 22">
            <a:extLst>
              <a:ext uri="{FF2B5EF4-FFF2-40B4-BE49-F238E27FC236}">
                <a16:creationId xmlns:a16="http://schemas.microsoft.com/office/drawing/2014/main" id="{6EB10C0F-5AB5-28F7-9CE9-BD43D88B6952}"/>
              </a:ext>
            </a:extLst>
          </p:cNvPr>
          <p:cNvSpPr/>
          <p:nvPr/>
        </p:nvSpPr>
        <p:spPr>
          <a:xfrm>
            <a:off x="-24680" y="0"/>
            <a:ext cx="12216680" cy="6858000"/>
          </a:xfrm>
          <a:prstGeom prst="rect">
            <a:avLst/>
          </a:prstGeom>
          <a:solidFill>
            <a:schemeClr val="tx1">
              <a:alpha val="1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C656104-6A79-7D73-601B-8228DBB44613}"/>
              </a:ext>
            </a:extLst>
          </p:cNvPr>
          <p:cNvSpPr>
            <a:spLocks noGrp="1"/>
          </p:cNvSpPr>
          <p:nvPr>
            <p:ph type="sldNum" sz="quarter" idx="12"/>
          </p:nvPr>
        </p:nvSpPr>
        <p:spPr>
          <a:xfrm>
            <a:off x="540000" y="6440400"/>
            <a:ext cx="266400" cy="151200"/>
          </a:xfrm>
        </p:spPr>
        <p:txBody>
          <a:bodyPr anchor="t">
            <a:normAutofit/>
          </a:bodyPr>
          <a:lstStyle/>
          <a:p>
            <a:pPr>
              <a:spcAft>
                <a:spcPts val="600"/>
              </a:spcAft>
            </a:pPr>
            <a:fld id="{5BA07366-CB75-4AA8-9E5B-928B849F427C}" type="slidenum">
              <a:rPr lang="en-GB" smtClean="0"/>
              <a:pPr>
                <a:spcAft>
                  <a:spcPts val="600"/>
                </a:spcAft>
              </a:pPr>
              <a:t>3</a:t>
            </a:fld>
            <a:endParaRPr lang="en-GB" dirty="0"/>
          </a:p>
        </p:txBody>
      </p:sp>
      <p:sp>
        <p:nvSpPr>
          <p:cNvPr id="10" name="TextBox 9">
            <a:extLst>
              <a:ext uri="{FF2B5EF4-FFF2-40B4-BE49-F238E27FC236}">
                <a16:creationId xmlns:a16="http://schemas.microsoft.com/office/drawing/2014/main" id="{54D4018D-85BB-3E8E-D14E-20BB2B7FCE17}"/>
              </a:ext>
            </a:extLst>
          </p:cNvPr>
          <p:cNvSpPr txBox="1"/>
          <p:nvPr/>
        </p:nvSpPr>
        <p:spPr>
          <a:xfrm>
            <a:off x="1055440" y="1147429"/>
            <a:ext cx="3960440" cy="4293483"/>
          </a:xfrm>
          <a:prstGeom prst="rect">
            <a:avLst/>
          </a:prstGeom>
          <a:noFill/>
        </p:spPr>
        <p:txBody>
          <a:bodyPr wrap="square" lIns="0" tIns="0" rIns="0" bIns="0" rtlCol="0">
            <a:spAutoFit/>
          </a:bodyPr>
          <a:lstStyle/>
          <a:p>
            <a:pPr algn="l">
              <a:lnSpc>
                <a:spcPct val="100000"/>
              </a:lnSpc>
              <a:spcBef>
                <a:spcPts val="600"/>
              </a:spcBef>
            </a:pPr>
            <a:r>
              <a:rPr lang="en-GB" sz="6600" dirty="0">
                <a:solidFill>
                  <a:schemeClr val="accent1"/>
                </a:solidFill>
              </a:rPr>
              <a:t>3%</a:t>
            </a:r>
            <a:r>
              <a:rPr lang="pl-PL" sz="6600" dirty="0">
                <a:solidFill>
                  <a:schemeClr val="accent1"/>
                </a:solidFill>
              </a:rPr>
              <a:t> </a:t>
            </a:r>
            <a:endParaRPr lang="en-GB" sz="6600" dirty="0">
              <a:solidFill>
                <a:schemeClr val="accent1"/>
              </a:solidFill>
            </a:endParaRPr>
          </a:p>
          <a:p>
            <a:pPr algn="l">
              <a:lnSpc>
                <a:spcPct val="100000"/>
              </a:lnSpc>
              <a:spcBef>
                <a:spcPts val="600"/>
              </a:spcBef>
            </a:pPr>
            <a:endParaRPr lang="en-GB" sz="6600" dirty="0">
              <a:solidFill>
                <a:schemeClr val="accent1"/>
              </a:solidFill>
            </a:endParaRPr>
          </a:p>
          <a:p>
            <a:pPr algn="l">
              <a:lnSpc>
                <a:spcPct val="100000"/>
              </a:lnSpc>
              <a:spcBef>
                <a:spcPts val="600"/>
              </a:spcBef>
            </a:pPr>
            <a:r>
              <a:rPr lang="en-GB" sz="6600" dirty="0">
                <a:solidFill>
                  <a:schemeClr val="accent1"/>
                </a:solidFill>
              </a:rPr>
              <a:t>7%</a:t>
            </a:r>
          </a:p>
          <a:p>
            <a:pPr algn="l">
              <a:lnSpc>
                <a:spcPct val="100000"/>
              </a:lnSpc>
              <a:spcBef>
                <a:spcPts val="600"/>
              </a:spcBef>
            </a:pPr>
            <a:endParaRPr lang="en-GB" sz="6600" dirty="0">
              <a:solidFill>
                <a:schemeClr val="accent1"/>
              </a:solidFill>
            </a:endParaRPr>
          </a:p>
        </p:txBody>
      </p:sp>
      <p:pic>
        <p:nvPicPr>
          <p:cNvPr id="8" name="Picture 7" descr="A group of icons on a black background&#10;&#10;Description automatically generated">
            <a:extLst>
              <a:ext uri="{FF2B5EF4-FFF2-40B4-BE49-F238E27FC236}">
                <a16:creationId xmlns:a16="http://schemas.microsoft.com/office/drawing/2014/main" id="{D942E7EA-3D58-A99B-42CF-6F9D842BD0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5901" r="68900" b="44636"/>
          <a:stretch/>
        </p:blipFill>
        <p:spPr>
          <a:xfrm>
            <a:off x="7876169" y="1313987"/>
            <a:ext cx="2928730" cy="2620138"/>
          </a:xfrm>
          <a:prstGeom prst="rect">
            <a:avLst/>
          </a:prstGeom>
        </p:spPr>
      </p:pic>
      <p:pic>
        <p:nvPicPr>
          <p:cNvPr id="14" name="Picture 13" descr="A group of icons on a black background&#10;&#10;Description automatically generated">
            <a:extLst>
              <a:ext uri="{FF2B5EF4-FFF2-40B4-BE49-F238E27FC236}">
                <a16:creationId xmlns:a16="http://schemas.microsoft.com/office/drawing/2014/main" id="{B5C1F65B-1754-E425-2907-C830E32C56A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1141" t="27950" r="41622" b="27951"/>
          <a:stretch/>
        </p:blipFill>
        <p:spPr>
          <a:xfrm>
            <a:off x="3135969" y="2817308"/>
            <a:ext cx="1219980" cy="1755730"/>
          </a:xfrm>
          <a:prstGeom prst="rect">
            <a:avLst/>
          </a:prstGeom>
        </p:spPr>
      </p:pic>
      <p:pic>
        <p:nvPicPr>
          <p:cNvPr id="19" name="Picture 18" descr="A group of icons on a black background&#10;&#10;Description automatically generated">
            <a:extLst>
              <a:ext uri="{FF2B5EF4-FFF2-40B4-BE49-F238E27FC236}">
                <a16:creationId xmlns:a16="http://schemas.microsoft.com/office/drawing/2014/main" id="{97842A13-12EE-0949-24A1-C8376D7B2BD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5946" t="23751" r="7476" b="33200"/>
          <a:stretch/>
        </p:blipFill>
        <p:spPr>
          <a:xfrm>
            <a:off x="2855640" y="933787"/>
            <a:ext cx="1780639" cy="1622360"/>
          </a:xfrm>
          <a:prstGeom prst="rect">
            <a:avLst/>
          </a:prstGeom>
        </p:spPr>
      </p:pic>
      <p:sp>
        <p:nvSpPr>
          <p:cNvPr id="25" name="TextBox 24">
            <a:extLst>
              <a:ext uri="{FF2B5EF4-FFF2-40B4-BE49-F238E27FC236}">
                <a16:creationId xmlns:a16="http://schemas.microsoft.com/office/drawing/2014/main" id="{669B2342-955B-95CB-57D4-26E7CA608486}"/>
              </a:ext>
            </a:extLst>
          </p:cNvPr>
          <p:cNvSpPr txBox="1"/>
          <p:nvPr/>
        </p:nvSpPr>
        <p:spPr>
          <a:xfrm>
            <a:off x="5723366" y="1311179"/>
            <a:ext cx="2676890" cy="1569660"/>
          </a:xfrm>
          <a:prstGeom prst="rect">
            <a:avLst/>
          </a:prstGeom>
          <a:noFill/>
        </p:spPr>
        <p:txBody>
          <a:bodyPr wrap="square">
            <a:spAutoFit/>
          </a:bodyPr>
          <a:lstStyle/>
          <a:p>
            <a:pPr algn="l">
              <a:lnSpc>
                <a:spcPct val="100000"/>
              </a:lnSpc>
              <a:spcBef>
                <a:spcPts val="600"/>
              </a:spcBef>
            </a:pPr>
            <a:r>
              <a:rPr lang="en-GB" sz="9600" dirty="0">
                <a:solidFill>
                  <a:schemeClr val="accent1"/>
                </a:solidFill>
              </a:rPr>
              <a:t>12</a:t>
            </a:r>
            <a:r>
              <a:rPr lang="pl-PL" sz="9600" dirty="0">
                <a:solidFill>
                  <a:schemeClr val="accent1"/>
                </a:solidFill>
              </a:rPr>
              <a:t>%</a:t>
            </a:r>
            <a:endParaRPr lang="en-GB" sz="9600" dirty="0">
              <a:solidFill>
                <a:schemeClr val="accent1"/>
              </a:solidFill>
            </a:endParaRPr>
          </a:p>
        </p:txBody>
      </p:sp>
      <p:sp>
        <p:nvSpPr>
          <p:cNvPr id="2" name="TextBox 1">
            <a:extLst>
              <a:ext uri="{FF2B5EF4-FFF2-40B4-BE49-F238E27FC236}">
                <a16:creationId xmlns:a16="http://schemas.microsoft.com/office/drawing/2014/main" id="{A3A50AEE-5EE9-EC56-0725-CF9A180A6243}"/>
              </a:ext>
            </a:extLst>
          </p:cNvPr>
          <p:cNvSpPr txBox="1"/>
          <p:nvPr/>
        </p:nvSpPr>
        <p:spPr>
          <a:xfrm>
            <a:off x="5890633" y="2598839"/>
            <a:ext cx="6134100" cy="1569660"/>
          </a:xfrm>
          <a:prstGeom prst="rect">
            <a:avLst/>
          </a:prstGeom>
          <a:noFill/>
        </p:spPr>
        <p:txBody>
          <a:bodyPr wrap="square">
            <a:spAutoFit/>
          </a:bodyPr>
          <a:lstStyle/>
          <a:p>
            <a:pPr algn="l">
              <a:lnSpc>
                <a:spcPct val="100000"/>
              </a:lnSpc>
              <a:spcBef>
                <a:spcPts val="600"/>
              </a:spcBef>
            </a:pPr>
            <a:r>
              <a:rPr lang="en-GB" sz="9600" dirty="0">
                <a:solidFill>
                  <a:schemeClr val="accent1"/>
                </a:solidFill>
              </a:rPr>
              <a:t>2</a:t>
            </a:r>
            <a:r>
              <a:rPr lang="pl-PL" sz="9600" dirty="0">
                <a:solidFill>
                  <a:schemeClr val="accent1"/>
                </a:solidFill>
              </a:rPr>
              <a:t>%</a:t>
            </a:r>
            <a:endParaRPr lang="en-GB" sz="9600" dirty="0">
              <a:solidFill>
                <a:schemeClr val="accent1"/>
              </a:solidFill>
            </a:endParaRPr>
          </a:p>
        </p:txBody>
      </p:sp>
    </p:spTree>
    <p:extLst>
      <p:ext uri="{BB962C8B-B14F-4D97-AF65-F5344CB8AC3E}">
        <p14:creationId xmlns:p14="http://schemas.microsoft.com/office/powerpoint/2010/main" val="106370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8AC9-F6B5-F88A-A11A-C025A684BCDB}"/>
            </a:ext>
          </a:extLst>
        </p:cNvPr>
        <p:cNvGrpSpPr/>
        <p:nvPr/>
      </p:nvGrpSpPr>
      <p:grpSpPr>
        <a:xfrm>
          <a:off x="0" y="0"/>
          <a:ext cx="0" cy="0"/>
          <a:chOff x="0" y="0"/>
          <a:chExt cx="0" cy="0"/>
        </a:xfrm>
      </p:grpSpPr>
      <p:sp>
        <p:nvSpPr>
          <p:cNvPr id="6" name="digi green">
            <a:extLst>
              <a:ext uri="{FF2B5EF4-FFF2-40B4-BE49-F238E27FC236}">
                <a16:creationId xmlns:a16="http://schemas.microsoft.com/office/drawing/2014/main" id="{C7657AD9-E68A-B22E-A31C-0D8968719FFC}"/>
              </a:ext>
            </a:extLst>
          </p:cNvPr>
          <p:cNvSpPr/>
          <p:nvPr/>
        </p:nvSpPr>
        <p:spPr>
          <a:xfrm>
            <a:off x="-1" y="-1"/>
            <a:ext cx="12191999" cy="6066243"/>
          </a:xfrm>
          <a:prstGeom prst="rect">
            <a:avLst/>
          </a:prstGeom>
          <a:gradFill flip="none" rotWithShape="1">
            <a:gsLst>
              <a:gs pos="46000">
                <a:srgbClr val="C1E8F6">
                  <a:lumMod val="42000"/>
                  <a:lumOff val="58000"/>
                </a:srgbClr>
              </a:gs>
              <a:gs pos="85000">
                <a:srgbClr val="0F204B">
                  <a:alpha val="0"/>
                </a:srgbClr>
              </a:gs>
            </a:gsLst>
            <a:lin ang="16200000" scaled="1"/>
            <a:tileRect/>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dirty="0">
              <a:solidFill>
                <a:srgbClr val="C6FAD2"/>
              </a:solidFill>
              <a:highlight>
                <a:srgbClr val="FFFF00"/>
              </a:highlight>
            </a:endParaRPr>
          </a:p>
        </p:txBody>
      </p:sp>
      <p:sp>
        <p:nvSpPr>
          <p:cNvPr id="16" name="white box">
            <a:extLst>
              <a:ext uri="{FF2B5EF4-FFF2-40B4-BE49-F238E27FC236}">
                <a16:creationId xmlns:a16="http://schemas.microsoft.com/office/drawing/2014/main" id="{8A0CDD0E-9DAF-DBD8-57D5-A14206D5E2EE}"/>
              </a:ext>
            </a:extLst>
          </p:cNvPr>
          <p:cNvSpPr/>
          <p:nvPr/>
        </p:nvSpPr>
        <p:spPr>
          <a:xfrm>
            <a:off x="0" y="-1"/>
            <a:ext cx="12192000" cy="154577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
        <p:nvSpPr>
          <p:cNvPr id="17" name="Title 1">
            <a:extLst>
              <a:ext uri="{FF2B5EF4-FFF2-40B4-BE49-F238E27FC236}">
                <a16:creationId xmlns:a16="http://schemas.microsoft.com/office/drawing/2014/main" id="{E7156310-4932-A45C-7706-F3C47E2059D7}"/>
              </a:ext>
            </a:extLst>
          </p:cNvPr>
          <p:cNvSpPr txBox="1">
            <a:spLocks/>
          </p:cNvSpPr>
          <p:nvPr/>
        </p:nvSpPr>
        <p:spPr>
          <a:xfrm>
            <a:off x="539750" y="362351"/>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endParaRPr lang="en-US">
              <a:solidFill>
                <a:srgbClr val="0F204B"/>
              </a:solidFill>
              <a:latin typeface="+mn-lt"/>
            </a:endParaRPr>
          </a:p>
        </p:txBody>
      </p:sp>
      <p:grpSp>
        <p:nvGrpSpPr>
          <p:cNvPr id="68" name="Gruppieren 67">
            <a:extLst>
              <a:ext uri="{FF2B5EF4-FFF2-40B4-BE49-F238E27FC236}">
                <a16:creationId xmlns:a16="http://schemas.microsoft.com/office/drawing/2014/main" id="{25D8A26A-7889-061B-AE70-DDA996CCE8BE}"/>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49029195-35F2-528A-BEE6-5EEDA2BA4EA1}"/>
                </a:ext>
              </a:extLst>
            </p:cNvPr>
            <p:cNvSpPr txBox="1"/>
            <p:nvPr userDrawn="1"/>
          </p:nvSpPr>
          <p:spPr>
            <a:xfrm>
              <a:off x="550863"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BD51C63C-E836-D92A-56AC-4599A524076D}"/>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AA26F243-EFB3-5359-7E38-D5CFCA74EFEC}"/>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98A0DA1E-A8B5-347A-8CAF-017CBAED9FD5}"/>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762556A5-8C77-9071-C9A6-7434CC5E5E38}"/>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6627FE1D-BA04-B653-5D75-61E7F5159EB7}"/>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5A88B80C-FFDC-CB0C-A7FC-0B64929A5BC0}"/>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323F1709-57EC-C01C-3E7F-A2FB11ED6029}"/>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sp>
        <p:nvSpPr>
          <p:cNvPr id="4" name="Title 1">
            <a:extLst>
              <a:ext uri="{FF2B5EF4-FFF2-40B4-BE49-F238E27FC236}">
                <a16:creationId xmlns:a16="http://schemas.microsoft.com/office/drawing/2014/main" id="{BA7A112F-CB02-0A97-1435-EEB1CE455AD8}"/>
              </a:ext>
            </a:extLst>
          </p:cNvPr>
          <p:cNvSpPr txBox="1">
            <a:spLocks/>
          </p:cNvSpPr>
          <p:nvPr/>
        </p:nvSpPr>
        <p:spPr>
          <a:xfrm>
            <a:off x="552533" y="406400"/>
            <a:ext cx="11098130" cy="923518"/>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dirty="0"/>
              <a:t>The decarbonization landscape is broader than low-GHG fuels. </a:t>
            </a:r>
            <a:endParaRPr lang="en-US" dirty="0">
              <a:solidFill>
                <a:srgbClr val="0F204B"/>
              </a:solidFill>
              <a:latin typeface="+mn-lt"/>
            </a:endParaRPr>
          </a:p>
        </p:txBody>
      </p:sp>
      <p:pic>
        <p:nvPicPr>
          <p:cNvPr id="5" name="Grafik 4">
            <a:extLst>
              <a:ext uri="{FF2B5EF4-FFF2-40B4-BE49-F238E27FC236}">
                <a16:creationId xmlns:a16="http://schemas.microsoft.com/office/drawing/2014/main" id="{C12C6849-055F-4832-5C79-541CB14CEE97}"/>
              </a:ext>
            </a:extLst>
          </p:cNvPr>
          <p:cNvPicPr>
            <a:picLocks noChangeAspect="1"/>
          </p:cNvPicPr>
          <p:nvPr/>
        </p:nvPicPr>
        <p:blipFill>
          <a:blip>
            <a:extLst>
              <a:ext uri="{96DAC541-7B7A-43D3-8B79-37D633B846F1}">
                <asvg:svgBlip xmlns:asvg="http://schemas.microsoft.com/office/drawing/2016/SVG/main" r:embed="rId3"/>
              </a:ext>
            </a:extLst>
          </a:blip>
          <a:srcRect l="33147" r="34080" b="8332"/>
          <a:stretch>
            <a:fillRect/>
          </a:stretch>
        </p:blipFill>
        <p:spPr>
          <a:xfrm>
            <a:off x="0" y="2337704"/>
            <a:ext cx="12192000" cy="3728538"/>
          </a:xfrm>
          <a:prstGeom prst="rect">
            <a:avLst/>
          </a:prstGeom>
        </p:spPr>
      </p:pic>
    </p:spTree>
    <p:extLst>
      <p:ext uri="{BB962C8B-B14F-4D97-AF65-F5344CB8AC3E}">
        <p14:creationId xmlns:p14="http://schemas.microsoft.com/office/powerpoint/2010/main" val="4238446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F86CD15-892A-E231-8523-677D10209198}"/>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0F67F9C7-61C6-A628-1D66-C5A10D8152B8}"/>
              </a:ext>
            </a:extLst>
          </p:cNvPr>
          <p:cNvSpPr>
            <a:spLocks noGrp="1"/>
          </p:cNvSpPr>
          <p:nvPr>
            <p:ph type="title"/>
          </p:nvPr>
        </p:nvSpPr>
        <p:spPr/>
        <p:txBody>
          <a:bodyPr anchor="b">
            <a:normAutofit/>
          </a:bodyPr>
          <a:lstStyle/>
          <a:p>
            <a:pPr marL="0" indent="0">
              <a:spcBef>
                <a:spcPts val="0"/>
              </a:spcBef>
              <a:buNone/>
            </a:pPr>
            <a:r>
              <a:rPr lang="en-GB" b="1" dirty="0">
                <a:solidFill>
                  <a:srgbClr val="91FFB4"/>
                </a:solidFill>
                <a:cs typeface="Arial"/>
              </a:rPr>
              <a:t>Key drivers of decarbonization</a:t>
            </a:r>
            <a:endParaRPr lang="en-GB" dirty="0">
              <a:solidFill>
                <a:schemeClr val="bg1"/>
              </a:solidFill>
              <a:latin typeface="+mj-lt"/>
              <a:cs typeface="Arial"/>
            </a:endParaRPr>
          </a:p>
        </p:txBody>
      </p:sp>
      <p:sp>
        <p:nvSpPr>
          <p:cNvPr id="5" name="Slide Number Placeholder 4">
            <a:extLst>
              <a:ext uri="{FF2B5EF4-FFF2-40B4-BE49-F238E27FC236}">
                <a16:creationId xmlns:a16="http://schemas.microsoft.com/office/drawing/2014/main" id="{E19FE483-5D0D-9F85-86DD-AF79A7CEDB18}"/>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5</a:t>
            </a:fld>
            <a:endParaRPr lang="en-GB" sz="100" dirty="0"/>
          </a:p>
        </p:txBody>
      </p:sp>
    </p:spTree>
    <p:extLst>
      <p:ext uri="{BB962C8B-B14F-4D97-AF65-F5344CB8AC3E}">
        <p14:creationId xmlns:p14="http://schemas.microsoft.com/office/powerpoint/2010/main" val="244707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hip in the water&#10;&#10;Description automatically generated">
            <a:extLst>
              <a:ext uri="{FF2B5EF4-FFF2-40B4-BE49-F238E27FC236}">
                <a16:creationId xmlns:a16="http://schemas.microsoft.com/office/drawing/2014/main" id="{D913AAD7-34F9-2350-938E-748F1DBEBB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193"/>
          <a:stretch/>
        </p:blipFill>
        <p:spPr>
          <a:xfrm rot="10800000">
            <a:off x="0" y="0"/>
            <a:ext cx="12192000" cy="6046788"/>
          </a:xfrm>
          <a:prstGeom prst="rect">
            <a:avLst/>
          </a:prstGeom>
        </p:spPr>
      </p:pic>
      <p:sp>
        <p:nvSpPr>
          <p:cNvPr id="2" name="Rectangle 1">
            <a:extLst>
              <a:ext uri="{FF2B5EF4-FFF2-40B4-BE49-F238E27FC236}">
                <a16:creationId xmlns:a16="http://schemas.microsoft.com/office/drawing/2014/main" id="{38E28EC1-72AE-379D-D1F9-4F212C46D4F5}"/>
              </a:ext>
            </a:extLst>
          </p:cNvPr>
          <p:cNvSpPr/>
          <p:nvPr/>
        </p:nvSpPr>
        <p:spPr>
          <a:xfrm>
            <a:off x="0" y="0"/>
            <a:ext cx="12192000" cy="6046788"/>
          </a:xfrm>
          <a:prstGeom prst="rect">
            <a:avLst/>
          </a:prstGeom>
          <a:solidFill>
            <a:schemeClr val="tx1">
              <a:alpha val="2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0D94AF58-3EC4-99A5-F39E-627E634074E0}"/>
              </a:ext>
            </a:extLst>
          </p:cNvPr>
          <p:cNvSpPr>
            <a:spLocks noGrp="1"/>
          </p:cNvSpPr>
          <p:nvPr>
            <p:ph type="title"/>
          </p:nvPr>
        </p:nvSpPr>
        <p:spPr/>
        <p:txBody>
          <a:bodyPr/>
          <a:lstStyle/>
          <a:p>
            <a:pPr algn="ctr"/>
            <a:r>
              <a:rPr lang="en-GB" dirty="0">
                <a:solidFill>
                  <a:schemeClr val="bg1"/>
                </a:solidFill>
              </a:rPr>
              <a:t>Main regulators</a:t>
            </a:r>
          </a:p>
        </p:txBody>
      </p:sp>
      <p:sp>
        <p:nvSpPr>
          <p:cNvPr id="3" name="Slide Number Placeholder 2">
            <a:extLst>
              <a:ext uri="{FF2B5EF4-FFF2-40B4-BE49-F238E27FC236}">
                <a16:creationId xmlns:a16="http://schemas.microsoft.com/office/drawing/2014/main" id="{A6830B6D-4775-BB00-A0D5-7E7DD58D97E5}"/>
              </a:ext>
            </a:extLst>
          </p:cNvPr>
          <p:cNvSpPr>
            <a:spLocks noGrp="1"/>
          </p:cNvSpPr>
          <p:nvPr>
            <p:ph type="sldNum" sz="quarter" idx="12"/>
          </p:nvPr>
        </p:nvSpPr>
        <p:spPr/>
        <p:txBody>
          <a:bodyPr/>
          <a:lstStyle/>
          <a:p>
            <a:fld id="{5BA07366-CB75-4AA8-9E5B-928B849F427C}" type="slidenum">
              <a:rPr lang="en-GB" smtClean="0"/>
              <a:pPr/>
              <a:t>6</a:t>
            </a:fld>
            <a:endParaRPr lang="en-GB" dirty="0"/>
          </a:p>
        </p:txBody>
      </p:sp>
      <p:pic>
        <p:nvPicPr>
          <p:cNvPr id="7" name="Picture 2">
            <a:extLst>
              <a:ext uri="{FF2B5EF4-FFF2-40B4-BE49-F238E27FC236}">
                <a16:creationId xmlns:a16="http://schemas.microsoft.com/office/drawing/2014/main" id="{C853B98A-7EDA-266F-EB28-C2FEC1ED8912}"/>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6544383" y="1484784"/>
            <a:ext cx="4746796" cy="316730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nternational Maritime Organization - Wikipedia">
            <a:extLst>
              <a:ext uri="{FF2B5EF4-FFF2-40B4-BE49-F238E27FC236}">
                <a16:creationId xmlns:a16="http://schemas.microsoft.com/office/drawing/2014/main" id="{94BD6FDC-5337-18F6-F11D-B093F3CC1CCF}"/>
              </a:ext>
            </a:extLst>
          </p:cNvPr>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539750" y="1484784"/>
            <a:ext cx="5465763" cy="1799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12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CC4CF-4488-2694-0705-E7424D2B19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94B5D4-45B7-956C-5197-8C438AF6B16D}"/>
              </a:ext>
            </a:extLst>
          </p:cNvPr>
          <p:cNvSpPr>
            <a:spLocks noGrp="1"/>
          </p:cNvSpPr>
          <p:nvPr>
            <p:ph type="title"/>
          </p:nvPr>
        </p:nvSpPr>
        <p:spPr/>
        <p:txBody>
          <a:bodyPr/>
          <a:lstStyle/>
          <a:p>
            <a:r>
              <a:rPr lang="en-GB" sz="3200" dirty="0"/>
              <a:t>IMO decarbonization ambitions</a:t>
            </a:r>
          </a:p>
        </p:txBody>
      </p:sp>
      <p:sp>
        <p:nvSpPr>
          <p:cNvPr id="3" name="Slide Number Placeholder 2">
            <a:extLst>
              <a:ext uri="{FF2B5EF4-FFF2-40B4-BE49-F238E27FC236}">
                <a16:creationId xmlns:a16="http://schemas.microsoft.com/office/drawing/2014/main" id="{A43A7257-BCF5-5B41-5E52-991CC2D8566B}"/>
              </a:ext>
            </a:extLst>
          </p:cNvPr>
          <p:cNvSpPr>
            <a:spLocks noGrp="1"/>
          </p:cNvSpPr>
          <p:nvPr>
            <p:ph type="sldNum" sz="quarter" idx="12"/>
          </p:nvPr>
        </p:nvSpPr>
        <p:spPr/>
        <p:txBody>
          <a:bodyPr/>
          <a:lstStyle/>
          <a:p>
            <a:fld id="{5BA07366-CB75-4AA8-9E5B-928B849F427C}" type="slidenum">
              <a:rPr lang="en-GB" smtClean="0"/>
              <a:pPr/>
              <a:t>7</a:t>
            </a:fld>
            <a:endParaRPr lang="en-GB" dirty="0"/>
          </a:p>
        </p:txBody>
      </p:sp>
      <p:pic>
        <p:nvPicPr>
          <p:cNvPr id="15" name="Grafik 14">
            <a:extLst>
              <a:ext uri="{FF2B5EF4-FFF2-40B4-BE49-F238E27FC236}">
                <a16:creationId xmlns:a16="http://schemas.microsoft.com/office/drawing/2014/main" id="{3FFDDB27-5E13-A603-70CA-CCD3B501D30A}"/>
              </a:ext>
            </a:extLst>
          </p:cNvPr>
          <p:cNvPicPr>
            <a:picLocks noChangeAspect="1"/>
          </p:cNvPicPr>
          <p:nvPr/>
        </p:nvPicPr>
        <p:blipFill rotWithShape="1">
          <a:blip r:embed="rId3">
            <a:extLst>
              <a:ext uri="{28A0092B-C50C-407E-A947-70E740481C1C}">
                <a14:useLocalDpi xmlns:a14="http://schemas.microsoft.com/office/drawing/2010/main" val="0"/>
              </a:ext>
            </a:extLst>
          </a:blip>
          <a:srcRect l="4522" t="17136" r="7603" b="8369"/>
          <a:stretch/>
        </p:blipFill>
        <p:spPr>
          <a:xfrm>
            <a:off x="765087" y="1412776"/>
            <a:ext cx="10660239" cy="4320480"/>
          </a:xfrm>
          <a:prstGeom prst="rect">
            <a:avLst/>
          </a:prstGeom>
        </p:spPr>
      </p:pic>
    </p:spTree>
    <p:extLst>
      <p:ext uri="{BB962C8B-B14F-4D97-AF65-F5344CB8AC3E}">
        <p14:creationId xmlns:p14="http://schemas.microsoft.com/office/powerpoint/2010/main" val="226282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8BA6A-B367-38B7-EA67-6E754D66ED5A}"/>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F5687D64-A480-4DFB-374A-E09CE9FDA20F}"/>
              </a:ext>
            </a:extLst>
          </p:cNvPr>
          <p:cNvPicPr>
            <a:picLocks noGrp="1" noRot="1" noChangeAspect="1" noMove="1" noResize="1" noEditPoints="1" noAdjustHandles="1" noChangeArrowheads="1" noChangeShapeType="1" noCrop="1"/>
          </p:cNvPicPr>
          <p:nvPr/>
        </p:nvPicPr>
        <p:blipFill rotWithShape="1">
          <a:blip r:embed="rId3"/>
          <a:srcRect t="-2410" r="-3578" b="-2707"/>
          <a:stretch/>
        </p:blipFill>
        <p:spPr>
          <a:xfrm rot="2159523">
            <a:off x="4660078" y="234899"/>
            <a:ext cx="8982215" cy="8682457"/>
          </a:xfrm>
          <a:prstGeom prst="rect">
            <a:avLst/>
          </a:prstGeom>
          <a:ln w="12700">
            <a:miter lim="400000"/>
          </a:ln>
        </p:spPr>
      </p:pic>
      <p:sp>
        <p:nvSpPr>
          <p:cNvPr id="2" name="white box">
            <a:extLst>
              <a:ext uri="{FF2B5EF4-FFF2-40B4-BE49-F238E27FC236}">
                <a16:creationId xmlns:a16="http://schemas.microsoft.com/office/drawing/2014/main" id="{AC7518EE-8451-8E61-4235-22CE2EC5BDEA}"/>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070BC24A-129A-1D13-8262-649E415EDB59}"/>
              </a:ext>
            </a:extLst>
          </p:cNvPr>
          <p:cNvSpPr txBox="1">
            <a:spLocks/>
          </p:cNvSpPr>
          <p:nvPr/>
        </p:nvSpPr>
        <p:spPr>
          <a:xfrm>
            <a:off x="539750" y="378128"/>
            <a:ext cx="11261725" cy="936000"/>
          </a:xfrm>
          <a:prstGeom prst="rect">
            <a:avLst/>
          </a:prstGeom>
        </p:spPr>
        <p:txBody>
          <a:bodyPr lIns="0" tIns="0" rIns="0" bIns="0" anchor="t">
            <a:normAutofit fontScale="77500" lnSpcReduction="20000"/>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6000" dirty="0">
                <a:solidFill>
                  <a:srgbClr val="0F204B"/>
                </a:solidFill>
              </a:rPr>
              <a:t>The exact shape and timeline of global GHG regulations remain uncertain</a:t>
            </a:r>
            <a:endParaRPr lang="en-US" sz="6000" dirty="0">
              <a:solidFill>
                <a:srgbClr val="0F204B"/>
              </a:solidFill>
            </a:endParaRPr>
          </a:p>
        </p:txBody>
      </p:sp>
      <p:grpSp>
        <p:nvGrpSpPr>
          <p:cNvPr id="11" name="Gruppieren 10">
            <a:extLst>
              <a:ext uri="{FF2B5EF4-FFF2-40B4-BE49-F238E27FC236}">
                <a16:creationId xmlns:a16="http://schemas.microsoft.com/office/drawing/2014/main" id="{3E01832E-87C1-9D17-71B8-AEEE3EF5F7A0}"/>
              </a:ext>
            </a:extLst>
          </p:cNvPr>
          <p:cNvGrpSpPr/>
          <p:nvPr/>
        </p:nvGrpSpPr>
        <p:grpSpPr>
          <a:xfrm>
            <a:off x="1598605" y="2141158"/>
            <a:ext cx="8994790" cy="3880130"/>
            <a:chOff x="2657460" y="1928323"/>
            <a:chExt cx="8994790" cy="3880130"/>
          </a:xfrm>
        </p:grpSpPr>
        <p:sp>
          <p:nvSpPr>
            <p:cNvPr id="8" name="digi green">
              <a:extLst>
                <a:ext uri="{FF2B5EF4-FFF2-40B4-BE49-F238E27FC236}">
                  <a16:creationId xmlns:a16="http://schemas.microsoft.com/office/drawing/2014/main" id="{E1542F4D-7146-C66E-E5EB-19E82AD164EB}"/>
                </a:ext>
              </a:extLst>
            </p:cNvPr>
            <p:cNvSpPr/>
            <p:nvPr/>
          </p:nvSpPr>
          <p:spPr>
            <a:xfrm>
              <a:off x="2763044" y="1928323"/>
              <a:ext cx="8889206" cy="388013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81CC95B0-AA98-04D6-0480-88635D9AA09F}"/>
                </a:ext>
              </a:extLst>
            </p:cNvPr>
            <p:cNvSpPr/>
            <p:nvPr/>
          </p:nvSpPr>
          <p:spPr>
            <a:xfrm>
              <a:off x="2657460" y="1928324"/>
              <a:ext cx="105583" cy="3880129"/>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pic>
          <p:nvPicPr>
            <p:cNvPr id="7" name="Grafik 6">
              <a:extLst>
                <a:ext uri="{FF2B5EF4-FFF2-40B4-BE49-F238E27FC236}">
                  <a16:creationId xmlns:a16="http://schemas.microsoft.com/office/drawing/2014/main" id="{FF3C7E7A-F255-69FD-7C6E-61A6DFBE77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69509" y="2197381"/>
              <a:ext cx="8509374" cy="3016810"/>
            </a:xfrm>
            <a:prstGeom prst="rect">
              <a:avLst/>
            </a:prstGeom>
          </p:spPr>
        </p:pic>
        <p:sp>
          <p:nvSpPr>
            <p:cNvPr id="10" name="TextBox 5">
              <a:extLst>
                <a:ext uri="{FF2B5EF4-FFF2-40B4-BE49-F238E27FC236}">
                  <a16:creationId xmlns:a16="http://schemas.microsoft.com/office/drawing/2014/main" id="{B041F7EF-84E4-1F15-10EC-BB7590841C51}"/>
                </a:ext>
              </a:extLst>
            </p:cNvPr>
            <p:cNvSpPr txBox="1"/>
            <p:nvPr/>
          </p:nvSpPr>
          <p:spPr>
            <a:xfrm>
              <a:off x="2966215" y="5355310"/>
              <a:ext cx="8414902" cy="276999"/>
            </a:xfrm>
            <a:prstGeom prst="rect">
              <a:avLst/>
            </a:prstGeom>
            <a:noFill/>
          </p:spPr>
          <p:txBody>
            <a:bodyPr wrap="square" lIns="0" tIns="0" rIns="0" bIns="0" rtlCol="0">
              <a:spAutoFit/>
            </a:bodyPr>
            <a:lstStyle/>
            <a:p>
              <a:pPr algn="ctr">
                <a:spcBef>
                  <a:spcPts val="600"/>
                </a:spcBef>
              </a:pPr>
              <a:r>
                <a:rPr lang="en-GB" b="1">
                  <a:solidFill>
                    <a:srgbClr val="000000"/>
                  </a:solidFill>
                </a:rPr>
                <a:t>Net-Zero Framework</a:t>
              </a:r>
              <a:endParaRPr lang="en-GB" b="1" dirty="0">
                <a:solidFill>
                  <a:srgbClr val="000000"/>
                </a:solidFill>
              </a:endParaRPr>
            </a:p>
          </p:txBody>
        </p:sp>
      </p:grpSp>
      <p:sp>
        <p:nvSpPr>
          <p:cNvPr id="6" name="Rectangle 5">
            <a:extLst>
              <a:ext uri="{FF2B5EF4-FFF2-40B4-BE49-F238E27FC236}">
                <a16:creationId xmlns:a16="http://schemas.microsoft.com/office/drawing/2014/main" id="{9131AD56-E5FC-72E9-9D60-A75B9EAA293B}"/>
              </a:ext>
            </a:extLst>
          </p:cNvPr>
          <p:cNvSpPr/>
          <p:nvPr/>
        </p:nvSpPr>
        <p:spPr>
          <a:xfrm>
            <a:off x="1584989" y="2134959"/>
            <a:ext cx="9008406" cy="3880130"/>
          </a:xfrm>
          <a:prstGeom prst="rect">
            <a:avLst/>
          </a:prstGeom>
          <a:solidFill>
            <a:schemeClr val="accent1">
              <a:alpha val="50000"/>
            </a:schemeClr>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p>
        </p:txBody>
      </p:sp>
      <p:pic>
        <p:nvPicPr>
          <p:cNvPr id="5" name="Graphic 4" descr="Question Mark with solid fill">
            <a:extLst>
              <a:ext uri="{FF2B5EF4-FFF2-40B4-BE49-F238E27FC236}">
                <a16:creationId xmlns:a16="http://schemas.microsoft.com/office/drawing/2014/main" id="{6A6FF47F-8773-CBCB-04D8-84B329F019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13884" y="1928322"/>
            <a:ext cx="3937001" cy="3937001"/>
          </a:xfrm>
          <a:prstGeom prst="rect">
            <a:avLst/>
          </a:prstGeom>
        </p:spPr>
      </p:pic>
    </p:spTree>
    <p:extLst>
      <p:ext uri="{BB962C8B-B14F-4D97-AF65-F5344CB8AC3E}">
        <p14:creationId xmlns:p14="http://schemas.microsoft.com/office/powerpoint/2010/main" val="108009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D075E-5590-DC26-1003-0875AB8AA40A}"/>
            </a:ext>
          </a:extLst>
        </p:cNvPr>
        <p:cNvGrpSpPr/>
        <p:nvPr/>
      </p:nvGrpSpPr>
      <p:grpSpPr>
        <a:xfrm>
          <a:off x="0" y="0"/>
          <a:ext cx="0" cy="0"/>
          <a:chOff x="0" y="0"/>
          <a:chExt cx="0" cy="0"/>
        </a:xfrm>
      </p:grpSpPr>
      <p:pic>
        <p:nvPicPr>
          <p:cNvPr id="5" name="transformation illustration" descr="Graphic 28">
            <a:extLst>
              <a:ext uri="{FF2B5EF4-FFF2-40B4-BE49-F238E27FC236}">
                <a16:creationId xmlns:a16="http://schemas.microsoft.com/office/drawing/2014/main" id="{09F3895C-5429-B36B-B067-4DB851EA0DAF}"/>
              </a:ext>
            </a:extLst>
          </p:cNvPr>
          <p:cNvPicPr>
            <a:picLocks noChangeAspect="1"/>
          </p:cNvPicPr>
          <p:nvPr/>
        </p:nvPicPr>
        <p:blipFill rotWithShape="1">
          <a:blip r:embed="rId3"/>
          <a:srcRect t="19184" r="-3578" b="16597"/>
          <a:stretch>
            <a:fillRect/>
          </a:stretch>
        </p:blipFill>
        <p:spPr>
          <a:xfrm rot="10800000">
            <a:off x="1428029" y="1553700"/>
            <a:ext cx="8982215" cy="5304300"/>
          </a:xfrm>
          <a:prstGeom prst="rect">
            <a:avLst/>
          </a:prstGeom>
          <a:ln w="12700">
            <a:miter lim="400000"/>
          </a:ln>
        </p:spPr>
      </p:pic>
      <p:sp>
        <p:nvSpPr>
          <p:cNvPr id="17" name="Title 1">
            <a:extLst>
              <a:ext uri="{FF2B5EF4-FFF2-40B4-BE49-F238E27FC236}">
                <a16:creationId xmlns:a16="http://schemas.microsoft.com/office/drawing/2014/main" id="{B45294DF-B5A0-1ACA-BCD1-F77D96D772F0}"/>
              </a:ext>
            </a:extLst>
          </p:cNvPr>
          <p:cNvSpPr txBox="1">
            <a:spLocks/>
          </p:cNvSpPr>
          <p:nvPr/>
        </p:nvSpPr>
        <p:spPr>
          <a:xfrm>
            <a:off x="550863" y="406400"/>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dirty="0">
                <a:solidFill>
                  <a:srgbClr val="0F204B"/>
                </a:solidFill>
                <a:latin typeface="+mn-lt"/>
              </a:rPr>
              <a:t>Multiple regulatory futures are possible, </a:t>
            </a:r>
            <a:r>
              <a:rPr lang="pl-PL" dirty="0">
                <a:solidFill>
                  <a:srgbClr val="0F204B"/>
                </a:solidFill>
                <a:latin typeface="+mn-lt"/>
              </a:rPr>
              <a:t>4 different scenarios around NZF</a:t>
            </a:r>
            <a:endParaRPr lang="en-US" dirty="0">
              <a:solidFill>
                <a:srgbClr val="0F204B"/>
              </a:solidFill>
              <a:latin typeface="+mn-lt"/>
            </a:endParaRPr>
          </a:p>
        </p:txBody>
      </p:sp>
      <p:grpSp>
        <p:nvGrpSpPr>
          <p:cNvPr id="68" name="Gruppieren 67">
            <a:extLst>
              <a:ext uri="{FF2B5EF4-FFF2-40B4-BE49-F238E27FC236}">
                <a16:creationId xmlns:a16="http://schemas.microsoft.com/office/drawing/2014/main" id="{057D2FF1-A607-6BD9-4F68-6AF9C8BD7A36}"/>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2ED0821E-CE32-5FD9-F80A-D99AB8890766}"/>
                </a:ext>
              </a:extLst>
            </p:cNvPr>
            <p:cNvSpPr txBox="1"/>
            <p:nvPr userDrawn="1"/>
          </p:nvSpPr>
          <p:spPr>
            <a:xfrm>
              <a:off x="550863" y="6440399"/>
              <a:ext cx="278923" cy="1077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03AF4D72-4D57-6B38-E994-6FCAA0F334EB}"/>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570D495F-B93E-2881-8C86-6A2859D5C4BB}"/>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459DD768-CAA1-1856-1439-B2CAFAA2A855}"/>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9968199A-782C-5DD5-6099-EA9D1FBF1A57}"/>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993CC359-F269-409B-CF57-E6F754EC616F}"/>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AA043434-3FF5-F13C-F1DE-5BCEFF124A55}"/>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5A2027E6-D433-DCCA-6259-A2E6B9CE30AB}"/>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grpSp>
        <p:nvGrpSpPr>
          <p:cNvPr id="2" name="Gruppieren 1">
            <a:extLst>
              <a:ext uri="{FF2B5EF4-FFF2-40B4-BE49-F238E27FC236}">
                <a16:creationId xmlns:a16="http://schemas.microsoft.com/office/drawing/2014/main" id="{FE10B8C1-4F6C-C149-AB71-8136A5546B8E}"/>
              </a:ext>
            </a:extLst>
          </p:cNvPr>
          <p:cNvGrpSpPr/>
          <p:nvPr/>
        </p:nvGrpSpPr>
        <p:grpSpPr>
          <a:xfrm>
            <a:off x="599544" y="2199982"/>
            <a:ext cx="11049446" cy="3846805"/>
            <a:chOff x="3654801" y="1928323"/>
            <a:chExt cx="11049446" cy="4089864"/>
          </a:xfrm>
        </p:grpSpPr>
        <p:sp>
          <p:nvSpPr>
            <p:cNvPr id="3" name="digi green">
              <a:extLst>
                <a:ext uri="{FF2B5EF4-FFF2-40B4-BE49-F238E27FC236}">
                  <a16:creationId xmlns:a16="http://schemas.microsoft.com/office/drawing/2014/main" id="{13A209E7-ACE7-0AFD-06F8-35C22510CF76}"/>
                </a:ext>
              </a:extLst>
            </p:cNvPr>
            <p:cNvSpPr/>
            <p:nvPr/>
          </p:nvSpPr>
          <p:spPr>
            <a:xfrm>
              <a:off x="3706199" y="1928323"/>
              <a:ext cx="10998048"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4" name="Gradient line">
              <a:extLst>
                <a:ext uri="{FF2B5EF4-FFF2-40B4-BE49-F238E27FC236}">
                  <a16:creationId xmlns:a16="http://schemas.microsoft.com/office/drawing/2014/main" id="{C3B6C507-2611-10B6-9AEC-44BC3D39B932}"/>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grpSp>
        <p:nvGrpSpPr>
          <p:cNvPr id="11" name="Gruppieren 10">
            <a:extLst>
              <a:ext uri="{FF2B5EF4-FFF2-40B4-BE49-F238E27FC236}">
                <a16:creationId xmlns:a16="http://schemas.microsoft.com/office/drawing/2014/main" id="{21CC248F-4C37-676F-B709-FD7F32DA8029}"/>
              </a:ext>
            </a:extLst>
          </p:cNvPr>
          <p:cNvGrpSpPr/>
          <p:nvPr/>
        </p:nvGrpSpPr>
        <p:grpSpPr>
          <a:xfrm>
            <a:off x="829786" y="2337987"/>
            <a:ext cx="10723986" cy="3614336"/>
            <a:chOff x="829786" y="1792237"/>
            <a:chExt cx="10723986" cy="3614336"/>
          </a:xfrm>
        </p:grpSpPr>
        <p:pic>
          <p:nvPicPr>
            <p:cNvPr id="8" name="Grafik 7">
              <a:extLst>
                <a:ext uri="{FF2B5EF4-FFF2-40B4-BE49-F238E27FC236}">
                  <a16:creationId xmlns:a16="http://schemas.microsoft.com/office/drawing/2014/main" id="{4A6C0ECA-D5B5-9BD2-7FDC-EDD763475353}"/>
                </a:ext>
              </a:extLst>
            </p:cNvPr>
            <p:cNvPicPr>
              <a:picLocks noChangeAspect="1"/>
            </p:cNvPicPr>
            <p:nvPr/>
          </p:nvPicPr>
          <p:blipFill>
            <a:blip>
              <a:extLst>
                <a:ext uri="{96DAC541-7B7A-43D3-8B79-37D633B846F1}">
                  <asvg:svgBlip xmlns:asvg="http://schemas.microsoft.com/office/drawing/2016/SVG/main" r:embed="rId4"/>
                </a:ext>
              </a:extLst>
            </a:blip>
            <a:srcRect r="11048"/>
            <a:stretch>
              <a:fillRect/>
            </a:stretch>
          </p:blipFill>
          <p:spPr>
            <a:xfrm>
              <a:off x="829786" y="1792237"/>
              <a:ext cx="10681005" cy="3380455"/>
            </a:xfrm>
            <a:prstGeom prst="rect">
              <a:avLst/>
            </a:prstGeom>
          </p:spPr>
        </p:pic>
        <p:pic>
          <p:nvPicPr>
            <p:cNvPr id="9" name="Grafik 8">
              <a:extLst>
                <a:ext uri="{FF2B5EF4-FFF2-40B4-BE49-F238E27FC236}">
                  <a16:creationId xmlns:a16="http://schemas.microsoft.com/office/drawing/2014/main" id="{A2BC913F-5BA3-0AE1-620A-DE75A3055CFB}"/>
                </a:ext>
              </a:extLst>
            </p:cNvPr>
            <p:cNvPicPr>
              <a:picLocks noChangeAspect="1"/>
            </p:cNvPicPr>
            <p:nvPr/>
          </p:nvPicPr>
          <p:blipFill>
            <a:blip>
              <a:extLst>
                <a:ext uri="{96DAC541-7B7A-43D3-8B79-37D633B846F1}">
                  <asvg:svgBlip xmlns:asvg="http://schemas.microsoft.com/office/drawing/2016/SVG/main" r:embed="rId4"/>
                </a:ext>
              </a:extLst>
            </a:blip>
            <a:srcRect l="90352" t="11784" b="83288"/>
            <a:stretch>
              <a:fillRect/>
            </a:stretch>
          </p:blipFill>
          <p:spPr>
            <a:xfrm>
              <a:off x="9215323" y="5227597"/>
              <a:ext cx="1143526" cy="164462"/>
            </a:xfrm>
            <a:prstGeom prst="rect">
              <a:avLst/>
            </a:prstGeom>
          </p:spPr>
        </p:pic>
        <p:pic>
          <p:nvPicPr>
            <p:cNvPr id="10" name="Grafik 9">
              <a:extLst>
                <a:ext uri="{FF2B5EF4-FFF2-40B4-BE49-F238E27FC236}">
                  <a16:creationId xmlns:a16="http://schemas.microsoft.com/office/drawing/2014/main" id="{1F526A9E-898A-E592-D576-C6C13F1695BA}"/>
                </a:ext>
              </a:extLst>
            </p:cNvPr>
            <p:cNvPicPr>
              <a:picLocks noChangeAspect="1"/>
            </p:cNvPicPr>
            <p:nvPr/>
          </p:nvPicPr>
          <p:blipFill>
            <a:blip>
              <a:extLst>
                <a:ext uri="{96DAC541-7B7A-43D3-8B79-37D633B846F1}">
                  <asvg:svgBlip xmlns:asvg="http://schemas.microsoft.com/office/drawing/2016/SVG/main" r:embed="rId4"/>
                </a:ext>
              </a:extLst>
            </a:blip>
            <a:srcRect l="90352" t="17362" b="77710"/>
            <a:stretch>
              <a:fillRect/>
            </a:stretch>
          </p:blipFill>
          <p:spPr>
            <a:xfrm>
              <a:off x="10410246" y="5242111"/>
              <a:ext cx="1143526" cy="164462"/>
            </a:xfrm>
            <a:prstGeom prst="rect">
              <a:avLst/>
            </a:prstGeom>
          </p:spPr>
        </p:pic>
      </p:grpSp>
    </p:spTree>
    <p:extLst>
      <p:ext uri="{BB962C8B-B14F-4D97-AF65-F5344CB8AC3E}">
        <p14:creationId xmlns:p14="http://schemas.microsoft.com/office/powerpoint/2010/main" val="103166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8E914-B02B-BB48-E878-F2CA79B4332B}"/>
            </a:ext>
          </a:extLst>
        </p:cNvPr>
        <p:cNvGrpSpPr/>
        <p:nvPr/>
      </p:nvGrpSpPr>
      <p:grpSpPr>
        <a:xfrm>
          <a:off x="0" y="0"/>
          <a:ext cx="0" cy="0"/>
          <a:chOff x="0" y="0"/>
          <a:chExt cx="0" cy="0"/>
        </a:xfrm>
      </p:grpSpPr>
      <p:pic>
        <p:nvPicPr>
          <p:cNvPr id="2" name="transformation illustration" descr="Graphic 28">
            <a:extLst>
              <a:ext uri="{FF2B5EF4-FFF2-40B4-BE49-F238E27FC236}">
                <a16:creationId xmlns:a16="http://schemas.microsoft.com/office/drawing/2014/main" id="{77D9A348-DA41-70E4-19C5-89353BF19458}"/>
              </a:ext>
            </a:extLst>
          </p:cNvPr>
          <p:cNvPicPr>
            <a:picLocks noChangeAspect="1"/>
          </p:cNvPicPr>
          <p:nvPr/>
        </p:nvPicPr>
        <p:blipFill rotWithShape="1">
          <a:blip r:embed="rId3"/>
          <a:srcRect l="20187" t="-2410" r="18719" b="20769"/>
          <a:stretch>
            <a:fillRect/>
          </a:stretch>
        </p:blipFill>
        <p:spPr>
          <a:xfrm rot="5400000">
            <a:off x="722649" y="837309"/>
            <a:ext cx="5298041" cy="6743342"/>
          </a:xfrm>
          <a:prstGeom prst="rect">
            <a:avLst/>
          </a:prstGeom>
          <a:ln w="12700">
            <a:miter lim="400000"/>
          </a:ln>
        </p:spPr>
      </p:pic>
      <p:sp>
        <p:nvSpPr>
          <p:cNvPr id="17" name="Title 1">
            <a:extLst>
              <a:ext uri="{FF2B5EF4-FFF2-40B4-BE49-F238E27FC236}">
                <a16:creationId xmlns:a16="http://schemas.microsoft.com/office/drawing/2014/main" id="{C2F980D1-724D-EB94-6FF7-4750A61F90AF}"/>
              </a:ext>
            </a:extLst>
          </p:cNvPr>
          <p:cNvSpPr txBox="1">
            <a:spLocks/>
          </p:cNvSpPr>
          <p:nvPr/>
        </p:nvSpPr>
        <p:spPr>
          <a:xfrm>
            <a:off x="539750" y="406400"/>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a:t>Regional regulations are moving ahead while global alignment lags</a:t>
            </a:r>
            <a:endParaRPr lang="en-US">
              <a:solidFill>
                <a:srgbClr val="0F204B"/>
              </a:solidFill>
              <a:latin typeface="+mn-lt"/>
            </a:endParaRPr>
          </a:p>
        </p:txBody>
      </p:sp>
      <p:grpSp>
        <p:nvGrpSpPr>
          <p:cNvPr id="68" name="Gruppieren 67">
            <a:extLst>
              <a:ext uri="{FF2B5EF4-FFF2-40B4-BE49-F238E27FC236}">
                <a16:creationId xmlns:a16="http://schemas.microsoft.com/office/drawing/2014/main" id="{CFC92450-9670-6827-A6FC-F906CA26ED88}"/>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B667925C-BBC1-25C7-572F-303940C60EA5}"/>
                </a:ext>
              </a:extLst>
            </p:cNvPr>
            <p:cNvSpPr txBox="1"/>
            <p:nvPr userDrawn="1"/>
          </p:nvSpPr>
          <p:spPr>
            <a:xfrm>
              <a:off x="550863" y="6440399"/>
              <a:ext cx="278923" cy="10772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4E3F0BA8-32D1-588B-4739-E067F40F332A}"/>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9224B2C3-2B6F-3B3B-6D84-B10365A12935}"/>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2F5BBF48-6268-ED78-1E9F-8710D6DF44D8}"/>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D718E5FA-930B-94E6-4B10-06E798F50E6E}"/>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26FDF2A2-4818-5103-3834-22FB7FF0452C}"/>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98970063-DBE6-4F80-3FBD-CE296966B91F}"/>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EDFBEB7F-45B6-CE6B-2F60-8D8D41DB9BC0}"/>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grpSp>
        <p:nvGrpSpPr>
          <p:cNvPr id="5" name="Gruppieren 4">
            <a:extLst>
              <a:ext uri="{FF2B5EF4-FFF2-40B4-BE49-F238E27FC236}">
                <a16:creationId xmlns:a16="http://schemas.microsoft.com/office/drawing/2014/main" id="{2483ADC3-78ED-7EEB-C659-B6E27310123D}"/>
              </a:ext>
            </a:extLst>
          </p:cNvPr>
          <p:cNvGrpSpPr/>
          <p:nvPr/>
        </p:nvGrpSpPr>
        <p:grpSpPr>
          <a:xfrm>
            <a:off x="599544" y="1730376"/>
            <a:ext cx="11049446" cy="4500030"/>
            <a:chOff x="3654801" y="1928323"/>
            <a:chExt cx="11049446" cy="4089864"/>
          </a:xfrm>
        </p:grpSpPr>
        <p:sp>
          <p:nvSpPr>
            <p:cNvPr id="6" name="digi green">
              <a:extLst>
                <a:ext uri="{FF2B5EF4-FFF2-40B4-BE49-F238E27FC236}">
                  <a16:creationId xmlns:a16="http://schemas.microsoft.com/office/drawing/2014/main" id="{1A05E41B-81BC-2ABF-EB33-BF2CF04BD6CA}"/>
                </a:ext>
              </a:extLst>
            </p:cNvPr>
            <p:cNvSpPr/>
            <p:nvPr/>
          </p:nvSpPr>
          <p:spPr>
            <a:xfrm>
              <a:off x="3706199" y="1928323"/>
              <a:ext cx="10998048"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7" name="Gradient line">
              <a:extLst>
                <a:ext uri="{FF2B5EF4-FFF2-40B4-BE49-F238E27FC236}">
                  <a16:creationId xmlns:a16="http://schemas.microsoft.com/office/drawing/2014/main" id="{DA3EFDB2-3E53-C6F1-4EA4-2CCDB83E0011}"/>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15" name="Grafik 14">
            <a:extLst>
              <a:ext uri="{FF2B5EF4-FFF2-40B4-BE49-F238E27FC236}">
                <a16:creationId xmlns:a16="http://schemas.microsoft.com/office/drawing/2014/main" id="{C7B8D9A8-9177-3804-7554-AA29A7A5634B}"/>
              </a:ext>
            </a:extLst>
          </p:cNvPr>
          <p:cNvPicPr>
            <a:picLocks noChangeAspect="1"/>
          </p:cNvPicPr>
          <p:nvPr/>
        </p:nvPicPr>
        <p:blipFill>
          <a:blip>
            <a:extLst>
              <a:ext uri="{96DAC541-7B7A-43D3-8B79-37D633B846F1}">
                <asvg:svgBlip xmlns:asvg="http://schemas.microsoft.com/office/drawing/2016/SVG/main" r:embed="rId4"/>
              </a:ext>
            </a:extLst>
          </a:blip>
          <a:srcRect t="25308" b="4421"/>
          <a:stretch>
            <a:fillRect/>
          </a:stretch>
        </p:blipFill>
        <p:spPr>
          <a:xfrm>
            <a:off x="829786" y="1730374"/>
            <a:ext cx="10409539" cy="4500031"/>
          </a:xfrm>
          <a:prstGeom prst="rect">
            <a:avLst/>
          </a:prstGeom>
        </p:spPr>
      </p:pic>
    </p:spTree>
    <p:extLst>
      <p:ext uri="{BB962C8B-B14F-4D97-AF65-F5344CB8AC3E}">
        <p14:creationId xmlns:p14="http://schemas.microsoft.com/office/powerpoint/2010/main" val="2287065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hip in the water&#10;&#10;Description automatically generated">
            <a:extLst>
              <a:ext uri="{FF2B5EF4-FFF2-40B4-BE49-F238E27FC236}">
                <a16:creationId xmlns:a16="http://schemas.microsoft.com/office/drawing/2014/main" id="{D913AAD7-34F9-2350-938E-748F1DBEBB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1193"/>
          <a:stretch/>
        </p:blipFill>
        <p:spPr>
          <a:xfrm rot="10800000">
            <a:off x="0" y="0"/>
            <a:ext cx="12192000" cy="6046788"/>
          </a:xfrm>
          <a:prstGeom prst="rect">
            <a:avLst/>
          </a:prstGeom>
        </p:spPr>
      </p:pic>
      <p:sp>
        <p:nvSpPr>
          <p:cNvPr id="2" name="Rectangle 1">
            <a:extLst>
              <a:ext uri="{FF2B5EF4-FFF2-40B4-BE49-F238E27FC236}">
                <a16:creationId xmlns:a16="http://schemas.microsoft.com/office/drawing/2014/main" id="{38E28EC1-72AE-379D-D1F9-4F212C46D4F5}"/>
              </a:ext>
            </a:extLst>
          </p:cNvPr>
          <p:cNvSpPr/>
          <p:nvPr/>
        </p:nvSpPr>
        <p:spPr>
          <a:xfrm>
            <a:off x="0" y="0"/>
            <a:ext cx="12192000" cy="6046788"/>
          </a:xfrm>
          <a:prstGeom prst="rect">
            <a:avLst/>
          </a:prstGeom>
          <a:solidFill>
            <a:schemeClr val="tx1">
              <a:alpha val="2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0D94AF58-3EC4-99A5-F39E-627E634074E0}"/>
              </a:ext>
            </a:extLst>
          </p:cNvPr>
          <p:cNvSpPr>
            <a:spLocks noGrp="1"/>
          </p:cNvSpPr>
          <p:nvPr>
            <p:ph type="title"/>
          </p:nvPr>
        </p:nvSpPr>
        <p:spPr/>
        <p:txBody>
          <a:bodyPr/>
          <a:lstStyle/>
          <a:p>
            <a:pPr algn="ctr"/>
            <a:r>
              <a:rPr lang="en-GB" dirty="0">
                <a:solidFill>
                  <a:schemeClr val="bg1"/>
                </a:solidFill>
              </a:rPr>
              <a:t>Main </a:t>
            </a:r>
            <a:r>
              <a:rPr lang="pl-PL" dirty="0">
                <a:solidFill>
                  <a:schemeClr val="bg1"/>
                </a:solidFill>
              </a:rPr>
              <a:t>„pressure makers”</a:t>
            </a:r>
            <a:endParaRPr lang="en-GB" dirty="0">
              <a:solidFill>
                <a:schemeClr val="bg1"/>
              </a:solidFill>
            </a:endParaRPr>
          </a:p>
        </p:txBody>
      </p:sp>
      <p:sp>
        <p:nvSpPr>
          <p:cNvPr id="3" name="Slide Number Placeholder 2">
            <a:extLst>
              <a:ext uri="{FF2B5EF4-FFF2-40B4-BE49-F238E27FC236}">
                <a16:creationId xmlns:a16="http://schemas.microsoft.com/office/drawing/2014/main" id="{A6830B6D-4775-BB00-A0D5-7E7DD58D97E5}"/>
              </a:ext>
            </a:extLst>
          </p:cNvPr>
          <p:cNvSpPr>
            <a:spLocks noGrp="1"/>
          </p:cNvSpPr>
          <p:nvPr>
            <p:ph type="sldNum" sz="quarter" idx="12"/>
          </p:nvPr>
        </p:nvSpPr>
        <p:spPr/>
        <p:txBody>
          <a:bodyPr/>
          <a:lstStyle/>
          <a:p>
            <a:fld id="{5BA07366-CB75-4AA8-9E5B-928B849F427C}" type="slidenum">
              <a:rPr lang="en-GB" smtClean="0"/>
              <a:pPr/>
              <a:t>11</a:t>
            </a:fld>
            <a:endParaRPr lang="en-GB" dirty="0"/>
          </a:p>
        </p:txBody>
      </p:sp>
      <p:grpSp>
        <p:nvGrpSpPr>
          <p:cNvPr id="8" name="Group 7">
            <a:extLst>
              <a:ext uri="{FF2B5EF4-FFF2-40B4-BE49-F238E27FC236}">
                <a16:creationId xmlns:a16="http://schemas.microsoft.com/office/drawing/2014/main" id="{1CC3DFC2-DFEB-D1F8-7DBB-6DAEE9186933}"/>
              </a:ext>
            </a:extLst>
          </p:cNvPr>
          <p:cNvGrpSpPr>
            <a:grpSpLocks/>
          </p:cNvGrpSpPr>
          <p:nvPr/>
        </p:nvGrpSpPr>
        <p:grpSpPr>
          <a:xfrm>
            <a:off x="1426779" y="1170639"/>
            <a:ext cx="3995179" cy="4516721"/>
            <a:chOff x="4149586" y="1432558"/>
            <a:chExt cx="3995179" cy="4516721"/>
          </a:xfrm>
        </p:grpSpPr>
        <p:sp>
          <p:nvSpPr>
            <p:cNvPr id="10" name="Rectangle 9">
              <a:extLst>
                <a:ext uri="{FF2B5EF4-FFF2-40B4-BE49-F238E27FC236}">
                  <a16:creationId xmlns:a16="http://schemas.microsoft.com/office/drawing/2014/main" id="{67D5947B-F11C-E5EA-EB78-3465B6BE19E3}"/>
                </a:ext>
              </a:extLst>
            </p:cNvPr>
            <p:cNvSpPr/>
            <p:nvPr/>
          </p:nvSpPr>
          <p:spPr>
            <a:xfrm>
              <a:off x="4149586" y="1432558"/>
              <a:ext cx="3880432" cy="4516721"/>
            </a:xfrm>
            <a:prstGeom prst="rect">
              <a:avLst/>
            </a:prstGeom>
            <a:solidFill>
              <a:schemeClr val="accent4">
                <a:alpha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GB" sz="1600" err="1"/>
            </a:p>
          </p:txBody>
        </p:sp>
        <p:pic>
          <p:nvPicPr>
            <p:cNvPr id="11" name="Picture 10" descr="A picture containing chart&#10;&#10;Description automatically generated">
              <a:extLst>
                <a:ext uri="{FF2B5EF4-FFF2-40B4-BE49-F238E27FC236}">
                  <a16:creationId xmlns:a16="http://schemas.microsoft.com/office/drawing/2014/main" id="{710DDF26-1AE5-D7CE-0536-D09723AE005F}"/>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489461" y="1991863"/>
              <a:ext cx="3111253" cy="1166814"/>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D6D504D2-99C5-F969-CC0A-953A2C9CCC0D}"/>
                </a:ext>
              </a:extLst>
            </p:cNvPr>
            <p:cNvSpPr txBox="1"/>
            <p:nvPr/>
          </p:nvSpPr>
          <p:spPr>
            <a:xfrm>
              <a:off x="4512367" y="1546650"/>
              <a:ext cx="2951785" cy="251287"/>
            </a:xfrm>
            <a:prstGeom prst="rect">
              <a:avLst/>
            </a:prstGeom>
            <a:noFill/>
          </p:spPr>
          <p:txBody>
            <a:bodyPr wrap="square" lIns="0" tIns="0" rIns="0" bIns="0" rtlCol="0">
              <a:spAutoFit/>
            </a:bodyPr>
            <a:lstStyle/>
            <a:p>
              <a:pPr>
                <a:lnSpc>
                  <a:spcPct val="113000"/>
                </a:lnSpc>
                <a:spcBef>
                  <a:spcPts val="600"/>
                </a:spcBef>
              </a:pPr>
              <a:r>
                <a:rPr lang="en-GB" sz="1600" b="1" dirty="0">
                  <a:solidFill>
                    <a:schemeClr val="bg1"/>
                  </a:solidFill>
                </a:rPr>
                <a:t>Banks assessments </a:t>
              </a:r>
            </a:p>
          </p:txBody>
        </p:sp>
        <p:pic>
          <p:nvPicPr>
            <p:cNvPr id="13" name="Picture 12" descr="Text&#10;&#10;Description automatically generated">
              <a:extLst>
                <a:ext uri="{FF2B5EF4-FFF2-40B4-BE49-F238E27FC236}">
                  <a16:creationId xmlns:a16="http://schemas.microsoft.com/office/drawing/2014/main" id="{62D52B3A-8DD8-4247-47CB-5A60C3D96A89}"/>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4435739" y="3862211"/>
              <a:ext cx="1182523" cy="389317"/>
            </a:xfrm>
            <a:prstGeom prst="rect">
              <a:avLst/>
            </a:prstGeom>
            <a:ln>
              <a:noFill/>
            </a:ln>
            <a:effectLst>
              <a:outerShdw blurRad="292100" dist="139700" dir="2700000" algn="tl" rotWithShape="0">
                <a:srgbClr val="333333">
                  <a:alpha val="65000"/>
                </a:srgbClr>
              </a:outerShdw>
            </a:effectLst>
          </p:spPr>
        </p:pic>
        <p:pic>
          <p:nvPicPr>
            <p:cNvPr id="14" name="Picture 13" descr="Logo, company name&#10;&#10;Description automatically generated">
              <a:extLst>
                <a:ext uri="{FF2B5EF4-FFF2-40B4-BE49-F238E27FC236}">
                  <a16:creationId xmlns:a16="http://schemas.microsoft.com/office/drawing/2014/main" id="{604E6AD9-363F-436D-5641-F649DA5F4242}"/>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040908" y="3812753"/>
              <a:ext cx="725307" cy="421585"/>
            </a:xfrm>
            <a:prstGeom prst="rect">
              <a:avLst/>
            </a:prstGeom>
            <a:ln>
              <a:noFill/>
            </a:ln>
            <a:effectLst>
              <a:outerShdw blurRad="292100" dist="139700" dir="2700000" algn="tl" rotWithShape="0">
                <a:srgbClr val="333333">
                  <a:alpha val="65000"/>
                </a:srgbClr>
              </a:outerShdw>
            </a:effectLst>
          </p:spPr>
        </p:pic>
        <p:pic>
          <p:nvPicPr>
            <p:cNvPr id="15" name="Picture 14" descr="Logo, company name&#10;&#10;Description automatically generated">
              <a:extLst>
                <a:ext uri="{FF2B5EF4-FFF2-40B4-BE49-F238E27FC236}">
                  <a16:creationId xmlns:a16="http://schemas.microsoft.com/office/drawing/2014/main" id="{BF545672-8357-FE1B-6398-EE491CAB6CD8}"/>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5793860" y="3852331"/>
              <a:ext cx="938113" cy="389317"/>
            </a:xfrm>
            <a:prstGeom prst="rect">
              <a:avLst/>
            </a:prstGeom>
            <a:ln>
              <a:noFill/>
            </a:ln>
            <a:effectLst>
              <a:outerShdw blurRad="292100" dist="139700" dir="2700000" algn="tl" rotWithShape="0">
                <a:srgbClr val="333333">
                  <a:alpha val="65000"/>
                </a:srgbClr>
              </a:outerShdw>
            </a:effectLst>
          </p:spPr>
        </p:pic>
        <p:pic>
          <p:nvPicPr>
            <p:cNvPr id="16" name="Picture 15" descr="Logo&#10;&#10;Description automatically generated">
              <a:extLst>
                <a:ext uri="{FF2B5EF4-FFF2-40B4-BE49-F238E27FC236}">
                  <a16:creationId xmlns:a16="http://schemas.microsoft.com/office/drawing/2014/main" id="{8F44E07E-3B4E-7D1D-6D7D-0457E8E7A349}"/>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492788" y="4475736"/>
              <a:ext cx="1168454" cy="260427"/>
            </a:xfrm>
            <a:prstGeom prst="rect">
              <a:avLst/>
            </a:prstGeom>
            <a:ln>
              <a:noFill/>
            </a:ln>
            <a:effectLst>
              <a:outerShdw blurRad="292100" dist="139700" dir="2700000" algn="tl" rotWithShape="0">
                <a:srgbClr val="333333">
                  <a:alpha val="65000"/>
                </a:srgbClr>
              </a:outerShdw>
            </a:effectLst>
          </p:spPr>
        </p:pic>
        <p:pic>
          <p:nvPicPr>
            <p:cNvPr id="17" name="Picture 16" descr="Graphical user interface, application&#10;&#10;Description automatically generated">
              <a:extLst>
                <a:ext uri="{FF2B5EF4-FFF2-40B4-BE49-F238E27FC236}">
                  <a16:creationId xmlns:a16="http://schemas.microsoft.com/office/drawing/2014/main" id="{DA1E79A5-3575-75A8-011E-1723E43ED5CF}"/>
                </a:ext>
              </a:extLst>
            </p:cNvPr>
            <p:cNvPicPr>
              <a:picLocks noChangeAspect="1"/>
            </p:cNvPicPr>
            <p:nvPr/>
          </p:nvPicPr>
          <p:blipFill>
            <a:blip r:embed="rId9" cstate="screen">
              <a:extLst>
                <a:ext uri="{28A0092B-C50C-407E-A947-70E740481C1C}">
                  <a14:useLocalDpi xmlns:a14="http://schemas.microsoft.com/office/drawing/2010/main" val="0"/>
                </a:ext>
              </a:extLst>
            </a:blip>
            <a:stretch>
              <a:fillRect/>
            </a:stretch>
          </p:blipFill>
          <p:spPr>
            <a:xfrm>
              <a:off x="6790170" y="5021350"/>
              <a:ext cx="978240" cy="441431"/>
            </a:xfrm>
            <a:prstGeom prst="rect">
              <a:avLst/>
            </a:prstGeom>
            <a:ln>
              <a:noFill/>
            </a:ln>
            <a:effectLst>
              <a:outerShdw blurRad="292100" dist="139700" dir="2700000" algn="tl" rotWithShape="0">
                <a:srgbClr val="333333">
                  <a:alpha val="65000"/>
                </a:srgbClr>
              </a:outerShdw>
            </a:effectLst>
          </p:spPr>
        </p:pic>
        <p:pic>
          <p:nvPicPr>
            <p:cNvPr id="18" name="Picture 17" descr="Icon&#10;&#10;Description automatically generated">
              <a:extLst>
                <a:ext uri="{FF2B5EF4-FFF2-40B4-BE49-F238E27FC236}">
                  <a16:creationId xmlns:a16="http://schemas.microsoft.com/office/drawing/2014/main" id="{18AF72B0-F9B4-6E76-B46C-FF2E58947086}"/>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5816519" y="5044137"/>
              <a:ext cx="593831" cy="383021"/>
            </a:xfrm>
            <a:prstGeom prst="rect">
              <a:avLst/>
            </a:prstGeom>
            <a:ln>
              <a:noFill/>
            </a:ln>
            <a:effectLst>
              <a:outerShdw blurRad="292100" dist="139700" dir="2700000" algn="tl" rotWithShape="0">
                <a:srgbClr val="333333">
                  <a:alpha val="65000"/>
                </a:srgbClr>
              </a:outerShdw>
            </a:effectLst>
          </p:spPr>
        </p:pic>
        <p:pic>
          <p:nvPicPr>
            <p:cNvPr id="19" name="Picture 18" descr="Logo, company name&#10;&#10;Description automatically generated">
              <a:extLst>
                <a:ext uri="{FF2B5EF4-FFF2-40B4-BE49-F238E27FC236}">
                  <a16:creationId xmlns:a16="http://schemas.microsoft.com/office/drawing/2014/main" id="{A6ACC2CC-8540-0E07-A270-CB53FEDDA2D8}"/>
                </a:ext>
              </a:extLst>
            </p:cNvPr>
            <p:cNvPicPr>
              <a:picLocks noChangeAspect="1"/>
            </p:cNvPicPr>
            <p:nvPr/>
          </p:nvPicPr>
          <p:blipFill>
            <a:blip r:embed="rId11" cstate="screen">
              <a:extLst>
                <a:ext uri="{28A0092B-C50C-407E-A947-70E740481C1C}">
                  <a14:useLocalDpi xmlns:a14="http://schemas.microsoft.com/office/drawing/2010/main" val="0"/>
                </a:ext>
              </a:extLst>
            </a:blip>
            <a:stretch>
              <a:fillRect/>
            </a:stretch>
          </p:blipFill>
          <p:spPr>
            <a:xfrm>
              <a:off x="5798443" y="4509498"/>
              <a:ext cx="790358" cy="364553"/>
            </a:xfrm>
            <a:prstGeom prst="rect">
              <a:avLst/>
            </a:prstGeom>
            <a:ln>
              <a:noFill/>
            </a:ln>
            <a:effectLst>
              <a:outerShdw blurRad="292100" dist="139700" dir="2700000" algn="tl" rotWithShape="0">
                <a:srgbClr val="333333">
                  <a:alpha val="65000"/>
                </a:srgbClr>
              </a:outerShdw>
            </a:effectLst>
          </p:spPr>
        </p:pic>
        <p:pic>
          <p:nvPicPr>
            <p:cNvPr id="20" name="Picture 19" descr="A picture containing drawing&#10;&#10;Description automatically generated">
              <a:extLst>
                <a:ext uri="{FF2B5EF4-FFF2-40B4-BE49-F238E27FC236}">
                  <a16:creationId xmlns:a16="http://schemas.microsoft.com/office/drawing/2014/main" id="{9D251A68-C91C-4C42-765A-6D1522239A92}"/>
                </a:ext>
              </a:extLst>
            </p:cNvPr>
            <p:cNvPicPr>
              <a:picLocks noChangeAspect="1"/>
            </p:cNvPicPr>
            <p:nvPr/>
          </p:nvPicPr>
          <p:blipFill>
            <a:blip r:embed="rId12" cstate="screen">
              <a:extLst>
                <a:ext uri="{28A0092B-C50C-407E-A947-70E740481C1C}">
                  <a14:useLocalDpi xmlns:a14="http://schemas.microsoft.com/office/drawing/2010/main" val="0"/>
                </a:ext>
              </a:extLst>
            </a:blip>
            <a:stretch>
              <a:fillRect/>
            </a:stretch>
          </p:blipFill>
          <p:spPr>
            <a:xfrm>
              <a:off x="4526250" y="5021350"/>
              <a:ext cx="935811" cy="404738"/>
            </a:xfrm>
            <a:prstGeom prst="rect">
              <a:avLst/>
            </a:prstGeom>
            <a:ln>
              <a:noFill/>
            </a:ln>
            <a:effectLst>
              <a:outerShdw blurRad="292100" dist="139700" dir="2700000" algn="tl" rotWithShape="0">
                <a:srgbClr val="333333">
                  <a:alpha val="65000"/>
                </a:srgbClr>
              </a:outerShdw>
            </a:effectLst>
          </p:spPr>
        </p:pic>
        <p:pic>
          <p:nvPicPr>
            <p:cNvPr id="21" name="Picture 20" descr="Logo, company name&#10;&#10;Description automatically generated">
              <a:extLst>
                <a:ext uri="{FF2B5EF4-FFF2-40B4-BE49-F238E27FC236}">
                  <a16:creationId xmlns:a16="http://schemas.microsoft.com/office/drawing/2014/main" id="{E5B8A31F-0E8A-2304-8469-4903AF7B4FA1}"/>
                </a:ext>
              </a:extLst>
            </p:cNvPr>
            <p:cNvPicPr>
              <a:picLocks noChangeAspect="1"/>
            </p:cNvPicPr>
            <p:nvPr/>
          </p:nvPicPr>
          <p:blipFill>
            <a:blip r:embed="rId13" cstate="screen">
              <a:extLst>
                <a:ext uri="{28A0092B-C50C-407E-A947-70E740481C1C}">
                  <a14:useLocalDpi xmlns:a14="http://schemas.microsoft.com/office/drawing/2010/main" val="0"/>
                </a:ext>
              </a:extLst>
            </a:blip>
            <a:stretch>
              <a:fillRect/>
            </a:stretch>
          </p:blipFill>
          <p:spPr>
            <a:xfrm>
              <a:off x="6787121" y="4541016"/>
              <a:ext cx="978240" cy="206636"/>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5BC2B67A-7341-24E7-205E-4EF3C87D5404}"/>
                </a:ext>
              </a:extLst>
            </p:cNvPr>
            <p:cNvSpPr txBox="1"/>
            <p:nvPr/>
          </p:nvSpPr>
          <p:spPr>
            <a:xfrm>
              <a:off x="4466470" y="3478841"/>
              <a:ext cx="3678295" cy="251287"/>
            </a:xfrm>
            <a:prstGeom prst="rect">
              <a:avLst/>
            </a:prstGeom>
            <a:noFill/>
          </p:spPr>
          <p:txBody>
            <a:bodyPr wrap="square" lIns="0" tIns="0" rIns="0" bIns="0" rtlCol="0">
              <a:spAutoFit/>
            </a:bodyPr>
            <a:lstStyle/>
            <a:p>
              <a:pPr>
                <a:lnSpc>
                  <a:spcPct val="113000"/>
                </a:lnSpc>
                <a:spcBef>
                  <a:spcPts val="600"/>
                </a:spcBef>
              </a:pPr>
              <a:r>
                <a:rPr lang="en-GB" sz="1600" b="1">
                  <a:solidFill>
                    <a:schemeClr val="bg1"/>
                  </a:solidFill>
                </a:rPr>
                <a:t>Some of the Signatories</a:t>
              </a:r>
            </a:p>
          </p:txBody>
        </p:sp>
      </p:grpSp>
      <p:grpSp>
        <p:nvGrpSpPr>
          <p:cNvPr id="1044" name="Group 1043">
            <a:extLst>
              <a:ext uri="{FF2B5EF4-FFF2-40B4-BE49-F238E27FC236}">
                <a16:creationId xmlns:a16="http://schemas.microsoft.com/office/drawing/2014/main" id="{0A1254E4-CE39-1AD7-20C7-ADCF69B31757}"/>
              </a:ext>
            </a:extLst>
          </p:cNvPr>
          <p:cNvGrpSpPr/>
          <p:nvPr/>
        </p:nvGrpSpPr>
        <p:grpSpPr>
          <a:xfrm>
            <a:off x="6733990" y="1170639"/>
            <a:ext cx="3998486" cy="4516722"/>
            <a:chOff x="5241502" y="1315031"/>
            <a:chExt cx="3998486" cy="4516722"/>
          </a:xfrm>
        </p:grpSpPr>
        <p:grpSp>
          <p:nvGrpSpPr>
            <p:cNvPr id="23" name="Group 22">
              <a:extLst>
                <a:ext uri="{FF2B5EF4-FFF2-40B4-BE49-F238E27FC236}">
                  <a16:creationId xmlns:a16="http://schemas.microsoft.com/office/drawing/2014/main" id="{F87A8E86-53CE-BAFD-3294-9139A10F915D}"/>
                </a:ext>
              </a:extLst>
            </p:cNvPr>
            <p:cNvGrpSpPr>
              <a:grpSpLocks/>
            </p:cNvGrpSpPr>
            <p:nvPr/>
          </p:nvGrpSpPr>
          <p:grpSpPr>
            <a:xfrm>
              <a:off x="5241502" y="1315031"/>
              <a:ext cx="3998486" cy="4516722"/>
              <a:chOff x="8093974" y="1432558"/>
              <a:chExt cx="3998486" cy="4516722"/>
            </a:xfrm>
          </p:grpSpPr>
          <p:grpSp>
            <p:nvGrpSpPr>
              <p:cNvPr id="24" name="Group 23">
                <a:extLst>
                  <a:ext uri="{FF2B5EF4-FFF2-40B4-BE49-F238E27FC236}">
                    <a16:creationId xmlns:a16="http://schemas.microsoft.com/office/drawing/2014/main" id="{48C099BA-452F-DFCA-B032-18E2C28F977D}"/>
                  </a:ext>
                </a:extLst>
              </p:cNvPr>
              <p:cNvGrpSpPr/>
              <p:nvPr/>
            </p:nvGrpSpPr>
            <p:grpSpPr>
              <a:xfrm>
                <a:off x="8093974" y="1432558"/>
                <a:ext cx="3998486" cy="4516722"/>
                <a:chOff x="8093974" y="1432558"/>
                <a:chExt cx="3998486" cy="4516722"/>
              </a:xfrm>
            </p:grpSpPr>
            <p:sp>
              <p:nvSpPr>
                <p:cNvPr id="26" name="Rectangle 25">
                  <a:extLst>
                    <a:ext uri="{FF2B5EF4-FFF2-40B4-BE49-F238E27FC236}">
                      <a16:creationId xmlns:a16="http://schemas.microsoft.com/office/drawing/2014/main" id="{9FE9EF33-2783-5671-1169-98F259318853}"/>
                    </a:ext>
                  </a:extLst>
                </p:cNvPr>
                <p:cNvSpPr/>
                <p:nvPr/>
              </p:nvSpPr>
              <p:spPr>
                <a:xfrm>
                  <a:off x="8093974" y="1432558"/>
                  <a:ext cx="3923694" cy="4516722"/>
                </a:xfrm>
                <a:prstGeom prst="rect">
                  <a:avLst/>
                </a:prstGeom>
                <a:solidFill>
                  <a:schemeClr val="accent4">
                    <a:alpha val="80000"/>
                  </a:schemeClr>
                </a:solidFill>
                <a:ln w="95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3000"/>
                    </a:lnSpc>
                    <a:spcBef>
                      <a:spcPts val="600"/>
                    </a:spcBef>
                  </a:pPr>
                  <a:endParaRPr lang="en-GB" sz="1600" dirty="0"/>
                </a:p>
              </p:txBody>
            </p:sp>
            <p:pic>
              <p:nvPicPr>
                <p:cNvPr id="27" name="Content Placeholder 12">
                  <a:extLst>
                    <a:ext uri="{FF2B5EF4-FFF2-40B4-BE49-F238E27FC236}">
                      <a16:creationId xmlns:a16="http://schemas.microsoft.com/office/drawing/2014/main" id="{8F6B0D7B-4149-A80F-5A49-AE874A0E3FF0}"/>
                    </a:ext>
                  </a:extLst>
                </p:cNvPr>
                <p:cNvPicPr>
                  <a:picLocks noChangeAspect="1"/>
                </p:cNvPicPr>
                <p:nvPr/>
              </p:nvPicPr>
              <p:blipFill>
                <a:blip r:embed="rId14" cstate="screen">
                  <a:extLst>
                    <a:ext uri="{28A0092B-C50C-407E-A947-70E740481C1C}">
                      <a14:useLocalDpi xmlns:a14="http://schemas.microsoft.com/office/drawing/2010/main" val="0"/>
                    </a:ext>
                  </a:extLst>
                </a:blip>
                <a:stretch>
                  <a:fillRect/>
                </a:stretch>
              </p:blipFill>
              <p:spPr>
                <a:xfrm>
                  <a:off x="10028881" y="4534765"/>
                  <a:ext cx="544733" cy="537346"/>
                </a:xfrm>
                <a:prstGeom prst="rect">
                  <a:avLst/>
                </a:prstGeom>
                <a:ln>
                  <a:noFill/>
                </a:ln>
                <a:effectLst>
                  <a:outerShdw blurRad="292100" dist="139700" dir="2700000" algn="tl" rotWithShape="0">
                    <a:srgbClr val="333333">
                      <a:alpha val="65000"/>
                    </a:srgbClr>
                  </a:outerShdw>
                </a:effectLst>
              </p:spPr>
            </p:pic>
            <p:pic>
              <p:nvPicPr>
                <p:cNvPr id="28" name="Picture 27">
                  <a:extLst>
                    <a:ext uri="{FF2B5EF4-FFF2-40B4-BE49-F238E27FC236}">
                      <a16:creationId xmlns:a16="http://schemas.microsoft.com/office/drawing/2014/main" id="{8E93A1B4-2D7B-A287-B347-B848DAA116DB}"/>
                    </a:ext>
                  </a:extLst>
                </p:cNvPr>
                <p:cNvPicPr>
                  <a:picLocks noChangeAspect="1"/>
                </p:cNvPicPr>
                <p:nvPr/>
              </p:nvPicPr>
              <p:blipFill>
                <a:blip r:embed="rId15" cstate="screen">
                  <a:extLst>
                    <a:ext uri="{28A0092B-C50C-407E-A947-70E740481C1C}">
                      <a14:useLocalDpi xmlns:a14="http://schemas.microsoft.com/office/drawing/2010/main" val="0"/>
                    </a:ext>
                  </a:extLst>
                </a:blip>
                <a:stretch>
                  <a:fillRect/>
                </a:stretch>
              </p:blipFill>
              <p:spPr>
                <a:xfrm>
                  <a:off x="10695225" y="3902079"/>
                  <a:ext cx="823470" cy="445484"/>
                </a:xfrm>
                <a:prstGeom prst="rect">
                  <a:avLst/>
                </a:prstGeom>
                <a:ln>
                  <a:noFill/>
                </a:ln>
                <a:effectLst>
                  <a:outerShdw blurRad="292100" dist="139700" dir="2700000" algn="tl" rotWithShape="0">
                    <a:srgbClr val="333333">
                      <a:alpha val="65000"/>
                    </a:srgbClr>
                  </a:outerShdw>
                </a:effectLst>
              </p:spPr>
            </p:pic>
            <p:pic>
              <p:nvPicPr>
                <p:cNvPr id="29" name="Picture 28">
                  <a:extLst>
                    <a:ext uri="{FF2B5EF4-FFF2-40B4-BE49-F238E27FC236}">
                      <a16:creationId xmlns:a16="http://schemas.microsoft.com/office/drawing/2014/main" id="{39614475-FE27-DEA7-6C72-491D6806BCBE}"/>
                    </a:ext>
                  </a:extLst>
                </p:cNvPr>
                <p:cNvPicPr>
                  <a:picLocks noChangeAspect="1"/>
                </p:cNvPicPr>
                <p:nvPr/>
              </p:nvPicPr>
              <p:blipFill>
                <a:blip r:embed="rId16" cstate="screen">
                  <a:extLst>
                    <a:ext uri="{28A0092B-C50C-407E-A947-70E740481C1C}">
                      <a14:useLocalDpi xmlns:a14="http://schemas.microsoft.com/office/drawing/2010/main" val="0"/>
                    </a:ext>
                  </a:extLst>
                </a:blip>
                <a:stretch>
                  <a:fillRect/>
                </a:stretch>
              </p:blipFill>
              <p:spPr>
                <a:xfrm>
                  <a:off x="9155621" y="4548682"/>
                  <a:ext cx="682304" cy="509513"/>
                </a:xfrm>
                <a:prstGeom prst="rect">
                  <a:avLst/>
                </a:prstGeom>
                <a:ln>
                  <a:noFill/>
                </a:ln>
                <a:effectLst>
                  <a:outerShdw blurRad="292100" dist="139700" dir="2700000" algn="tl" rotWithShape="0">
                    <a:srgbClr val="333333">
                      <a:alpha val="65000"/>
                    </a:srgbClr>
                  </a:outerShdw>
                </a:effectLst>
              </p:spPr>
            </p:pic>
            <p:pic>
              <p:nvPicPr>
                <p:cNvPr id="30" name="Picture 29">
                  <a:extLst>
                    <a:ext uri="{FF2B5EF4-FFF2-40B4-BE49-F238E27FC236}">
                      <a16:creationId xmlns:a16="http://schemas.microsoft.com/office/drawing/2014/main" id="{E6B500E5-CE07-5EBE-1A58-5B0CAB27FB56}"/>
                    </a:ext>
                  </a:extLst>
                </p:cNvPr>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9527639" y="3889723"/>
                  <a:ext cx="1021064" cy="449022"/>
                </a:xfrm>
                <a:prstGeom prst="rect">
                  <a:avLst/>
                </a:prstGeom>
                <a:ln>
                  <a:noFill/>
                </a:ln>
                <a:effectLst>
                  <a:outerShdw blurRad="292100" dist="139700" dir="2700000" algn="tl" rotWithShape="0">
                    <a:srgbClr val="333333">
                      <a:alpha val="65000"/>
                    </a:srgbClr>
                  </a:outerShdw>
                </a:effectLst>
              </p:spPr>
            </p:pic>
            <p:pic>
              <p:nvPicPr>
                <p:cNvPr id="31" name="Picture 30">
                  <a:extLst>
                    <a:ext uri="{FF2B5EF4-FFF2-40B4-BE49-F238E27FC236}">
                      <a16:creationId xmlns:a16="http://schemas.microsoft.com/office/drawing/2014/main" id="{A8CC678C-FB3B-3EBA-B62F-4F049CFC6ECA}"/>
                    </a:ext>
                  </a:extLst>
                </p:cNvPr>
                <p:cNvPicPr>
                  <a:picLocks noChangeAspect="1"/>
                </p:cNvPicPr>
                <p:nvPr/>
              </p:nvPicPr>
              <p:blipFill>
                <a:blip r:embed="rId18" cstate="screen">
                  <a:extLst>
                    <a:ext uri="{28A0092B-C50C-407E-A947-70E740481C1C}">
                      <a14:useLocalDpi xmlns:a14="http://schemas.microsoft.com/office/drawing/2010/main" val="0"/>
                    </a:ext>
                  </a:extLst>
                </a:blip>
                <a:stretch>
                  <a:fillRect/>
                </a:stretch>
              </p:blipFill>
              <p:spPr>
                <a:xfrm>
                  <a:off x="8414165" y="3905886"/>
                  <a:ext cx="966952" cy="432859"/>
                </a:xfrm>
                <a:prstGeom prst="rect">
                  <a:avLst/>
                </a:prstGeom>
                <a:ln>
                  <a:noFill/>
                </a:ln>
                <a:effectLst>
                  <a:outerShdw blurRad="292100" dist="139700" dir="2700000" algn="tl" rotWithShape="0">
                    <a:srgbClr val="333333">
                      <a:alpha val="65000"/>
                    </a:srgbClr>
                  </a:outerShdw>
                </a:effectLst>
              </p:spPr>
            </p:pic>
            <p:pic>
              <p:nvPicPr>
                <p:cNvPr id="1024" name="Picture 1023">
                  <a:extLst>
                    <a:ext uri="{FF2B5EF4-FFF2-40B4-BE49-F238E27FC236}">
                      <a16:creationId xmlns:a16="http://schemas.microsoft.com/office/drawing/2014/main" id="{1E89B39B-9095-0437-D762-0711C4F185F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376283" y="1946463"/>
                  <a:ext cx="2980855" cy="1212214"/>
                </a:xfrm>
                <a:prstGeom prst="rect">
                  <a:avLst/>
                </a:prstGeom>
                <a:ln>
                  <a:noFill/>
                </a:ln>
                <a:effectLst>
                  <a:outerShdw blurRad="292100" dist="139700" dir="2700000" algn="tl" rotWithShape="0">
                    <a:srgbClr val="333333">
                      <a:alpha val="65000"/>
                    </a:srgbClr>
                  </a:outerShdw>
                </a:effectLst>
              </p:spPr>
            </p:pic>
            <p:pic>
              <p:nvPicPr>
                <p:cNvPr id="1025" name="Picture 1024">
                  <a:extLst>
                    <a:ext uri="{FF2B5EF4-FFF2-40B4-BE49-F238E27FC236}">
                      <a16:creationId xmlns:a16="http://schemas.microsoft.com/office/drawing/2014/main" id="{B4BF2557-E5E0-5755-5611-94AE42ADDB49}"/>
                    </a:ext>
                  </a:extLst>
                </p:cNvPr>
                <p:cNvPicPr>
                  <a:picLocks noChangeAspect="1"/>
                </p:cNvPicPr>
                <p:nvPr/>
              </p:nvPicPr>
              <p:blipFill>
                <a:blip r:embed="rId20" cstate="screen">
                  <a:extLst>
                    <a:ext uri="{28A0092B-C50C-407E-A947-70E740481C1C}">
                      <a14:useLocalDpi xmlns:a14="http://schemas.microsoft.com/office/drawing/2010/main" val="0"/>
                    </a:ext>
                  </a:extLst>
                </a:blip>
                <a:stretch>
                  <a:fillRect/>
                </a:stretch>
              </p:blipFill>
              <p:spPr>
                <a:xfrm>
                  <a:off x="8424872" y="5277928"/>
                  <a:ext cx="919122" cy="432859"/>
                </a:xfrm>
                <a:prstGeom prst="rect">
                  <a:avLst/>
                </a:prstGeom>
                <a:ln>
                  <a:noFill/>
                </a:ln>
                <a:effectLst>
                  <a:outerShdw blurRad="292100" dist="139700" dir="2700000" algn="tl" rotWithShape="0">
                    <a:srgbClr val="333333">
                      <a:alpha val="65000"/>
                    </a:srgbClr>
                  </a:outerShdw>
                </a:effectLst>
              </p:spPr>
            </p:pic>
            <p:pic>
              <p:nvPicPr>
                <p:cNvPr id="1027" name="Picture 1026">
                  <a:extLst>
                    <a:ext uri="{FF2B5EF4-FFF2-40B4-BE49-F238E27FC236}">
                      <a16:creationId xmlns:a16="http://schemas.microsoft.com/office/drawing/2014/main" id="{C0A13E21-1AE2-B128-8B16-490987B61E71}"/>
                    </a:ext>
                  </a:extLst>
                </p:cNvPr>
                <p:cNvPicPr>
                  <a:picLocks noChangeAspect="1"/>
                </p:cNvPicPr>
                <p:nvPr/>
              </p:nvPicPr>
              <p:blipFill>
                <a:blip r:embed="rId21" cstate="screen">
                  <a:extLst>
                    <a:ext uri="{28A0092B-C50C-407E-A947-70E740481C1C}">
                      <a14:useLocalDpi xmlns:a14="http://schemas.microsoft.com/office/drawing/2010/main" val="0"/>
                    </a:ext>
                  </a:extLst>
                </a:blip>
                <a:stretch>
                  <a:fillRect/>
                </a:stretch>
              </p:blipFill>
              <p:spPr>
                <a:xfrm>
                  <a:off x="8414165" y="4538564"/>
                  <a:ext cx="544733" cy="509513"/>
                </a:xfrm>
                <a:prstGeom prst="rect">
                  <a:avLst/>
                </a:prstGeom>
                <a:ln>
                  <a:noFill/>
                </a:ln>
                <a:effectLst>
                  <a:outerShdw blurRad="292100" dist="139700" dir="2700000" algn="tl" rotWithShape="0">
                    <a:srgbClr val="333333">
                      <a:alpha val="65000"/>
                    </a:srgbClr>
                  </a:outerShdw>
                </a:effectLst>
              </p:spPr>
            </p:pic>
            <p:pic>
              <p:nvPicPr>
                <p:cNvPr id="1028" name="Picture 1027">
                  <a:extLst>
                    <a:ext uri="{FF2B5EF4-FFF2-40B4-BE49-F238E27FC236}">
                      <a16:creationId xmlns:a16="http://schemas.microsoft.com/office/drawing/2014/main" id="{75E79DA9-892B-AB90-050E-88BF17865D03}"/>
                    </a:ext>
                  </a:extLst>
                </p:cNvPr>
                <p:cNvPicPr>
                  <a:picLocks noChangeAspect="1"/>
                </p:cNvPicPr>
                <p:nvPr/>
              </p:nvPicPr>
              <p:blipFill>
                <a:blip r:embed="rId22" cstate="screen">
                  <a:extLst>
                    <a:ext uri="{28A0092B-C50C-407E-A947-70E740481C1C}">
                      <a14:useLocalDpi xmlns:a14="http://schemas.microsoft.com/office/drawing/2010/main" val="0"/>
                    </a:ext>
                  </a:extLst>
                </a:blip>
                <a:stretch>
                  <a:fillRect/>
                </a:stretch>
              </p:blipFill>
              <p:spPr>
                <a:xfrm>
                  <a:off x="10771372" y="4630680"/>
                  <a:ext cx="729215" cy="441431"/>
                </a:xfrm>
                <a:prstGeom prst="rect">
                  <a:avLst/>
                </a:prstGeom>
                <a:ln>
                  <a:noFill/>
                </a:ln>
                <a:effectLst>
                  <a:outerShdw blurRad="292100" dist="139700" dir="2700000" algn="tl" rotWithShape="0">
                    <a:srgbClr val="333333">
                      <a:alpha val="65000"/>
                    </a:srgbClr>
                  </a:outerShdw>
                </a:effectLst>
              </p:spPr>
            </p:pic>
            <p:sp>
              <p:nvSpPr>
                <p:cNvPr id="1029" name="TextBox 1028">
                  <a:extLst>
                    <a:ext uri="{FF2B5EF4-FFF2-40B4-BE49-F238E27FC236}">
                      <a16:creationId xmlns:a16="http://schemas.microsoft.com/office/drawing/2014/main" id="{DC0D5F0A-0B68-D4AF-0088-FB398CA6FE9F}"/>
                    </a:ext>
                  </a:extLst>
                </p:cNvPr>
                <p:cNvSpPr txBox="1"/>
                <p:nvPr/>
              </p:nvSpPr>
              <p:spPr>
                <a:xfrm>
                  <a:off x="8414165" y="3509233"/>
                  <a:ext cx="3678295" cy="251287"/>
                </a:xfrm>
                <a:prstGeom prst="rect">
                  <a:avLst/>
                </a:prstGeom>
                <a:noFill/>
              </p:spPr>
              <p:txBody>
                <a:bodyPr wrap="square" lIns="0" tIns="0" rIns="0" bIns="0" rtlCol="0">
                  <a:spAutoFit/>
                </a:bodyPr>
                <a:lstStyle/>
                <a:p>
                  <a:pPr>
                    <a:lnSpc>
                      <a:spcPct val="113000"/>
                    </a:lnSpc>
                    <a:spcBef>
                      <a:spcPts val="600"/>
                    </a:spcBef>
                  </a:pPr>
                  <a:r>
                    <a:rPr lang="en-GB" sz="1600" b="1" dirty="0">
                      <a:solidFill>
                        <a:schemeClr val="bg1"/>
                      </a:solidFill>
                    </a:rPr>
                    <a:t>Some of the Signatories</a:t>
                  </a:r>
                </a:p>
              </p:txBody>
            </p:sp>
          </p:grpSp>
          <p:pic>
            <p:nvPicPr>
              <p:cNvPr id="25" name="Picture 24">
                <a:extLst>
                  <a:ext uri="{FF2B5EF4-FFF2-40B4-BE49-F238E27FC236}">
                    <a16:creationId xmlns:a16="http://schemas.microsoft.com/office/drawing/2014/main" id="{F61BF289-C91E-D4EB-4C95-940AA39FD4B8}"/>
                  </a:ext>
                </a:extLst>
              </p:cNvPr>
              <p:cNvPicPr>
                <a:picLocks noChangeAspect="1"/>
              </p:cNvPicPr>
              <p:nvPr/>
            </p:nvPicPr>
            <p:blipFill rotWithShape="1">
              <a:blip r:embed="rId23" cstate="print">
                <a:extLst>
                  <a:ext uri="{28A0092B-C50C-407E-A947-70E740481C1C}">
                    <a14:useLocalDpi xmlns:a14="http://schemas.microsoft.com/office/drawing/2010/main" val="0"/>
                  </a:ext>
                </a:extLst>
              </a:blip>
              <a:srcRect/>
              <a:stretch/>
            </p:blipFill>
            <p:spPr>
              <a:xfrm>
                <a:off x="9522672" y="5274558"/>
                <a:ext cx="1397864" cy="445609"/>
              </a:xfrm>
              <a:prstGeom prst="rect">
                <a:avLst/>
              </a:prstGeom>
            </p:spPr>
          </p:pic>
        </p:grpSp>
        <p:sp>
          <p:nvSpPr>
            <p:cNvPr id="1030" name="TextBox 1029">
              <a:extLst>
                <a:ext uri="{FF2B5EF4-FFF2-40B4-BE49-F238E27FC236}">
                  <a16:creationId xmlns:a16="http://schemas.microsoft.com/office/drawing/2014/main" id="{E7791D6C-8621-EEDC-A5FE-FA5EB8C6D29B}"/>
                </a:ext>
              </a:extLst>
            </p:cNvPr>
            <p:cNvSpPr txBox="1"/>
            <p:nvPr/>
          </p:nvSpPr>
          <p:spPr>
            <a:xfrm>
              <a:off x="5357487" y="1383998"/>
              <a:ext cx="2951785" cy="255391"/>
            </a:xfrm>
            <a:prstGeom prst="rect">
              <a:avLst/>
            </a:prstGeom>
            <a:noFill/>
          </p:spPr>
          <p:txBody>
            <a:bodyPr wrap="square" lIns="0" tIns="0" rIns="0" bIns="0" rtlCol="0">
              <a:spAutoFit/>
            </a:bodyPr>
            <a:lstStyle/>
            <a:p>
              <a:pPr>
                <a:lnSpc>
                  <a:spcPct val="113000"/>
                </a:lnSpc>
                <a:spcBef>
                  <a:spcPts val="600"/>
                </a:spcBef>
              </a:pPr>
              <a:r>
                <a:rPr lang="en-GB" sz="1600" b="1" dirty="0">
                  <a:solidFill>
                    <a:schemeClr val="bg1"/>
                  </a:solidFill>
                </a:rPr>
                <a:t>Cargo owners &amp; Charters</a:t>
              </a:r>
            </a:p>
          </p:txBody>
        </p:sp>
      </p:grpSp>
    </p:spTree>
    <p:extLst>
      <p:ext uri="{BB962C8B-B14F-4D97-AF65-F5344CB8AC3E}">
        <p14:creationId xmlns:p14="http://schemas.microsoft.com/office/powerpoint/2010/main" val="3648733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65C70-DDEE-ADD3-1638-A809B74D593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1C219EA-6430-C6B2-6C99-B6765C9918B5}"/>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13BA5D97-80F1-75B5-5E8A-C5290DA9BEA3}"/>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en-GB" b="1">
                <a:solidFill>
                  <a:srgbClr val="91FFB4"/>
                </a:solidFill>
                <a:cs typeface="Arial"/>
              </a:rPr>
              <a:t>Fleet </a:t>
            </a:r>
            <a:r>
              <a:rPr lang="en-GB" sz="6000" b="1">
                <a:solidFill>
                  <a:srgbClr val="91FFB4"/>
                </a:solidFill>
                <a:latin typeface="+mj-lt"/>
                <a:cs typeface="Arial"/>
              </a:rPr>
              <a:t>outlook</a:t>
            </a:r>
            <a:endParaRPr lang="en-GB" sz="6000" b="1" dirty="0">
              <a:solidFill>
                <a:srgbClr val="91FFB4"/>
              </a:solidFill>
              <a:latin typeface="+mj-lt"/>
              <a:cs typeface="Arial"/>
            </a:endParaRPr>
          </a:p>
        </p:txBody>
      </p:sp>
      <p:sp>
        <p:nvSpPr>
          <p:cNvPr id="5" name="Slide Number Placeholder 4">
            <a:extLst>
              <a:ext uri="{FF2B5EF4-FFF2-40B4-BE49-F238E27FC236}">
                <a16:creationId xmlns:a16="http://schemas.microsoft.com/office/drawing/2014/main" id="{EC3EF7A8-4349-FB2C-EFD3-31B8E6469E4E}"/>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12</a:t>
            </a:fld>
            <a:endParaRPr lang="en-GB" sz="100"/>
          </a:p>
        </p:txBody>
      </p:sp>
    </p:spTree>
    <p:extLst>
      <p:ext uri="{BB962C8B-B14F-4D97-AF65-F5344CB8AC3E}">
        <p14:creationId xmlns:p14="http://schemas.microsoft.com/office/powerpoint/2010/main" val="23788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B6D19055-AB22-9A7F-1BCD-2541450912F3}"/>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29" name="Graphic 28" descr="Graphic 28">
            <a:extLst>
              <a:ext uri="{FF2B5EF4-FFF2-40B4-BE49-F238E27FC236}">
                <a16:creationId xmlns:a16="http://schemas.microsoft.com/office/drawing/2014/main" id="{77E467D0-E819-76A2-F390-E385E9CBC44E}"/>
              </a:ext>
            </a:extLst>
          </p:cNvPr>
          <p:cNvPicPr>
            <a:picLocks noChangeAspect="1"/>
          </p:cNvPicPr>
          <p:nvPr/>
        </p:nvPicPr>
        <p:blipFill rotWithShape="1">
          <a:blip r:embed="rId3"/>
          <a:srcRect t="-2410" r="-3578" b="-2707"/>
          <a:stretch/>
        </p:blipFill>
        <p:spPr>
          <a:xfrm rot="12246901">
            <a:off x="1439591" y="875548"/>
            <a:ext cx="8982215" cy="8682457"/>
          </a:xfrm>
          <a:prstGeom prst="rect">
            <a:avLst/>
          </a:prstGeom>
          <a:ln w="12700">
            <a:miter lim="400000"/>
          </a:ln>
        </p:spPr>
      </p:pic>
      <p:sp>
        <p:nvSpPr>
          <p:cNvPr id="3" name="Date Placeholder 2">
            <a:extLst>
              <a:ext uri="{FF2B5EF4-FFF2-40B4-BE49-F238E27FC236}">
                <a16:creationId xmlns:a16="http://schemas.microsoft.com/office/drawing/2014/main" id="{25B99919-3FD8-4367-9916-002D8D228974}"/>
              </a:ext>
            </a:extLst>
          </p:cNvPr>
          <p:cNvSpPr>
            <a:spLocks noGrp="1"/>
          </p:cNvSpPr>
          <p:nvPr>
            <p:ph type="dt" sz="half" idx="10"/>
          </p:nvPr>
        </p:nvSpPr>
        <p:spPr/>
        <p:txBody>
          <a:bodyPr/>
          <a:lstStyle/>
          <a:p>
            <a:r>
              <a:rPr lang="en-GB"/>
              <a:t>5 September 2022</a:t>
            </a:r>
            <a:endParaRPr lang="en-GB" dirty="0"/>
          </a:p>
        </p:txBody>
      </p:sp>
      <p:grpSp>
        <p:nvGrpSpPr>
          <p:cNvPr id="49" name="Gruppieren 48">
            <a:extLst>
              <a:ext uri="{FF2B5EF4-FFF2-40B4-BE49-F238E27FC236}">
                <a16:creationId xmlns:a16="http://schemas.microsoft.com/office/drawing/2014/main" id="{6EB95389-9E43-DD5D-9B20-51646C173083}"/>
              </a:ext>
            </a:extLst>
          </p:cNvPr>
          <p:cNvGrpSpPr/>
          <p:nvPr/>
        </p:nvGrpSpPr>
        <p:grpSpPr>
          <a:xfrm>
            <a:off x="0" y="-2"/>
            <a:ext cx="12192000" cy="6673730"/>
            <a:chOff x="0" y="-2"/>
            <a:chExt cx="12192000" cy="6673730"/>
          </a:xfrm>
        </p:grpSpPr>
        <p:grpSp>
          <p:nvGrpSpPr>
            <p:cNvPr id="48" name="Gruppieren 47">
              <a:extLst>
                <a:ext uri="{FF2B5EF4-FFF2-40B4-BE49-F238E27FC236}">
                  <a16:creationId xmlns:a16="http://schemas.microsoft.com/office/drawing/2014/main" id="{5BF6B792-BBD7-0861-0765-27A80A42A7BC}"/>
                </a:ext>
              </a:extLst>
            </p:cNvPr>
            <p:cNvGrpSpPr/>
            <p:nvPr/>
          </p:nvGrpSpPr>
          <p:grpSpPr>
            <a:xfrm>
              <a:off x="0" y="-2"/>
              <a:ext cx="12192000" cy="6673730"/>
              <a:chOff x="0" y="-2"/>
              <a:chExt cx="12192000" cy="6673730"/>
            </a:xfrm>
          </p:grpSpPr>
          <p:sp>
            <p:nvSpPr>
              <p:cNvPr id="6" name="Rechteck 5">
                <a:extLst>
                  <a:ext uri="{FF2B5EF4-FFF2-40B4-BE49-F238E27FC236}">
                    <a16:creationId xmlns:a16="http://schemas.microsoft.com/office/drawing/2014/main" id="{8579ADA1-1E00-EA87-45CF-4AE7A0D9FE60}"/>
                  </a:ext>
                </a:extLst>
              </p:cNvPr>
              <p:cNvSpPr/>
              <p:nvPr/>
            </p:nvSpPr>
            <p:spPr>
              <a:xfrm>
                <a:off x="0" y="-2"/>
                <a:ext cx="12192000" cy="154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31" name="Copyright">
                <a:extLst>
                  <a:ext uri="{FF2B5EF4-FFF2-40B4-BE49-F238E27FC236}">
                    <a16:creationId xmlns:a16="http://schemas.microsoft.com/office/drawing/2014/main" id="{FD0B92E2-7856-C029-DFD5-67CDF4F1FDC1}"/>
                  </a:ext>
                </a:extLst>
              </p:cNvPr>
              <p:cNvSpPr txBox="1"/>
              <p:nvPr/>
            </p:nvSpPr>
            <p:spPr>
              <a:xfrm>
                <a:off x="550863" y="6440399"/>
                <a:ext cx="278923" cy="10772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32" name="Logo negative">
                <a:extLst>
                  <a:ext uri="{FF2B5EF4-FFF2-40B4-BE49-F238E27FC236}">
                    <a16:creationId xmlns:a16="http://schemas.microsoft.com/office/drawing/2014/main" id="{BF42A365-5194-4EFE-9296-CF736D66BC78}"/>
                  </a:ext>
                </a:extLst>
              </p:cNvPr>
              <p:cNvGrpSpPr/>
              <p:nvPr/>
            </p:nvGrpSpPr>
            <p:grpSpPr>
              <a:xfrm>
                <a:off x="10893210" y="6350917"/>
                <a:ext cx="755845" cy="322811"/>
                <a:chOff x="0" y="-1"/>
                <a:chExt cx="755844" cy="322809"/>
              </a:xfrm>
            </p:grpSpPr>
            <p:sp>
              <p:nvSpPr>
                <p:cNvPr id="37" name="Freeform: Shape 10">
                  <a:extLst>
                    <a:ext uri="{FF2B5EF4-FFF2-40B4-BE49-F238E27FC236}">
                      <a16:creationId xmlns:a16="http://schemas.microsoft.com/office/drawing/2014/main" id="{811A6F41-B8F0-E8BF-03E0-3FC2BE9DF98D}"/>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8" name="Freeform: Shape 11">
                  <a:extLst>
                    <a:ext uri="{FF2B5EF4-FFF2-40B4-BE49-F238E27FC236}">
                      <a16:creationId xmlns:a16="http://schemas.microsoft.com/office/drawing/2014/main" id="{F694E53D-5C70-1F6C-569D-D1EF762FA55F}"/>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9" name="Freeform: Shape 12">
                  <a:extLst>
                    <a:ext uri="{FF2B5EF4-FFF2-40B4-BE49-F238E27FC236}">
                      <a16:creationId xmlns:a16="http://schemas.microsoft.com/office/drawing/2014/main" id="{F467E0F3-7B3A-AEFF-B546-A77B4A10B076}"/>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0" name="Freeform: Shape 13">
                  <a:extLst>
                    <a:ext uri="{FF2B5EF4-FFF2-40B4-BE49-F238E27FC236}">
                      <a16:creationId xmlns:a16="http://schemas.microsoft.com/office/drawing/2014/main" id="{748EE1BE-C06E-D89F-123B-43A900FC0B71}"/>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1" name="Freeform: Shape 14">
                  <a:extLst>
                    <a:ext uri="{FF2B5EF4-FFF2-40B4-BE49-F238E27FC236}">
                      <a16:creationId xmlns:a16="http://schemas.microsoft.com/office/drawing/2014/main" id="{2815DA07-BA89-F9CC-B1F2-0D8763E9D6CD}"/>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42" name="Freeform: Shape 15">
                  <a:extLst>
                    <a:ext uri="{FF2B5EF4-FFF2-40B4-BE49-F238E27FC236}">
                      <a16:creationId xmlns:a16="http://schemas.microsoft.com/office/drawing/2014/main" id="{CAFD1F54-366B-7B7D-04E1-F91A1268B349}"/>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27" name="Title 1">
              <a:extLst>
                <a:ext uri="{FF2B5EF4-FFF2-40B4-BE49-F238E27FC236}">
                  <a16:creationId xmlns:a16="http://schemas.microsoft.com/office/drawing/2014/main" id="{F1B02A62-AFA0-996B-A4B4-B820A282DB79}"/>
                </a:ext>
              </a:extLst>
            </p:cNvPr>
            <p:cNvSpPr txBox="1">
              <a:spLocks/>
            </p:cNvSpPr>
            <p:nvPr/>
          </p:nvSpPr>
          <p:spPr>
            <a:xfrm>
              <a:off x="550864" y="549275"/>
              <a:ext cx="11232164" cy="817403"/>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sz="3200" dirty="0"/>
                <a:t>Fuel technology transition – </a:t>
              </a:r>
              <a:r>
                <a:rPr lang="pl-PL" sz="3200" dirty="0"/>
                <a:t>minimal decrease in ordered alternative fuels capable tonnage year to year </a:t>
              </a:r>
              <a:endParaRPr lang="en-GB" sz="3200" dirty="0"/>
            </a:p>
          </p:txBody>
        </p:sp>
      </p:grpSp>
      <p:grpSp>
        <p:nvGrpSpPr>
          <p:cNvPr id="13" name="Group 12">
            <a:extLst>
              <a:ext uri="{FF2B5EF4-FFF2-40B4-BE49-F238E27FC236}">
                <a16:creationId xmlns:a16="http://schemas.microsoft.com/office/drawing/2014/main" id="{D4DCCAE6-9995-F80B-E807-5CC965285356}"/>
              </a:ext>
            </a:extLst>
          </p:cNvPr>
          <p:cNvGrpSpPr/>
          <p:nvPr/>
        </p:nvGrpSpPr>
        <p:grpSpPr>
          <a:xfrm>
            <a:off x="1154472" y="1801965"/>
            <a:ext cx="9414051" cy="4639196"/>
            <a:chOff x="2981216" y="1937474"/>
            <a:chExt cx="8289916" cy="4085228"/>
          </a:xfrm>
        </p:grpSpPr>
        <p:pic>
          <p:nvPicPr>
            <p:cNvPr id="8" name="Picture 7">
              <a:extLst>
                <a:ext uri="{FF2B5EF4-FFF2-40B4-BE49-F238E27FC236}">
                  <a16:creationId xmlns:a16="http://schemas.microsoft.com/office/drawing/2014/main" id="{C3C577F1-3B01-52CD-7B58-75C11ED260BD}"/>
                </a:ext>
              </a:extLst>
            </p:cNvPr>
            <p:cNvPicPr>
              <a:picLocks noChangeAspect="1"/>
            </p:cNvPicPr>
            <p:nvPr/>
          </p:nvPicPr>
          <p:blipFill>
            <a:blip r:embed="rId4"/>
            <a:stretch>
              <a:fillRect/>
            </a:stretch>
          </p:blipFill>
          <p:spPr>
            <a:xfrm>
              <a:off x="3100676" y="1937474"/>
              <a:ext cx="8170456" cy="4085228"/>
            </a:xfrm>
            <a:prstGeom prst="rect">
              <a:avLst/>
            </a:prstGeom>
          </p:spPr>
        </p:pic>
        <p:sp>
          <p:nvSpPr>
            <p:cNvPr id="12" name="digi green">
              <a:extLst>
                <a:ext uri="{FF2B5EF4-FFF2-40B4-BE49-F238E27FC236}">
                  <a16:creationId xmlns:a16="http://schemas.microsoft.com/office/drawing/2014/main" id="{2F6C25F5-66AB-6116-6B32-ABDBD55AC24B}"/>
                </a:ext>
              </a:extLst>
            </p:cNvPr>
            <p:cNvSpPr/>
            <p:nvPr/>
          </p:nvSpPr>
          <p:spPr>
            <a:xfrm>
              <a:off x="2981216" y="1937474"/>
              <a:ext cx="119460" cy="4085228"/>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spTree>
    <p:extLst>
      <p:ext uri="{BB962C8B-B14F-4D97-AF65-F5344CB8AC3E}">
        <p14:creationId xmlns:p14="http://schemas.microsoft.com/office/powerpoint/2010/main" val="19550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1A47F-E098-484E-4FC1-AD774257E6F7}"/>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F1F6D64E-D7AB-B91F-EB1D-214E3519DF67}"/>
              </a:ext>
            </a:extLst>
          </p:cNvPr>
          <p:cNvPicPr>
            <a:picLocks noGrp="1" noRot="1" noChangeAspect="1" noMove="1" noResize="1" noEditPoints="1" noAdjustHandles="1" noChangeArrowheads="1" noChangeShapeType="1" noCrop="1"/>
          </p:cNvPicPr>
          <p:nvPr/>
        </p:nvPicPr>
        <p:blipFill rotWithShape="1">
          <a:blip r:embed="rId3"/>
          <a:srcRect t="-2410" r="-3578" b="-2707"/>
          <a:stretch/>
        </p:blipFill>
        <p:spPr>
          <a:xfrm rot="2005523">
            <a:off x="-3683872" y="-2783891"/>
            <a:ext cx="8982215" cy="8682457"/>
          </a:xfrm>
          <a:prstGeom prst="rect">
            <a:avLst/>
          </a:prstGeom>
          <a:ln w="12700">
            <a:miter lim="400000"/>
          </a:ln>
        </p:spPr>
      </p:pic>
      <p:sp>
        <p:nvSpPr>
          <p:cNvPr id="2" name="white box">
            <a:extLst>
              <a:ext uri="{FF2B5EF4-FFF2-40B4-BE49-F238E27FC236}">
                <a16:creationId xmlns:a16="http://schemas.microsoft.com/office/drawing/2014/main" id="{ACA815A6-683E-EC7A-F5D9-ED7A1CB838B9}"/>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31E3EA15-3332-4023-9FA2-B2B0DA92FDCC}"/>
              </a:ext>
            </a:extLst>
          </p:cNvPr>
          <p:cNvSpPr txBox="1">
            <a:spLocks/>
          </p:cNvSpPr>
          <p:nvPr/>
        </p:nvSpPr>
        <p:spPr>
          <a:xfrm>
            <a:off x="539750" y="378128"/>
            <a:ext cx="11261725" cy="936000"/>
          </a:xfrm>
          <a:prstGeom prst="rect">
            <a:avLst/>
          </a:prstGeom>
        </p:spPr>
        <p:txBody>
          <a:bodyPr lIns="0" tIns="0" rIns="0" bIns="0" anchor="t">
            <a:norm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dirty="0">
                <a:solidFill>
                  <a:srgbClr val="0F204B"/>
                </a:solidFill>
                <a:latin typeface="+mn-lt"/>
              </a:rPr>
              <a:t>The world fleet can consume around 50 Mtoe of </a:t>
            </a:r>
            <a:endParaRPr lang="en-US" dirty="0"/>
          </a:p>
          <a:p>
            <a:r>
              <a:rPr lang="en-GB" dirty="0">
                <a:solidFill>
                  <a:srgbClr val="0F204B"/>
                </a:solidFill>
                <a:latin typeface="+mn-lt"/>
              </a:rPr>
              <a:t>non-oil fuels by 2030, dominated by LNG</a:t>
            </a:r>
            <a:endParaRPr lang="en-GB" dirty="0"/>
          </a:p>
        </p:txBody>
      </p:sp>
      <p:sp>
        <p:nvSpPr>
          <p:cNvPr id="4" name="Text Placeholder 3">
            <a:extLst>
              <a:ext uri="{FF2B5EF4-FFF2-40B4-BE49-F238E27FC236}">
                <a16:creationId xmlns:a16="http://schemas.microsoft.com/office/drawing/2014/main" id="{28A02208-7A04-A5A2-3175-460DC2E98022}"/>
              </a:ext>
            </a:extLst>
          </p:cNvPr>
          <p:cNvSpPr txBox="1">
            <a:spLocks/>
          </p:cNvSpPr>
          <p:nvPr/>
        </p:nvSpPr>
        <p:spPr>
          <a:xfrm>
            <a:off x="1321879" y="2242869"/>
            <a:ext cx="4526830" cy="3899140"/>
          </a:xfrm>
          <a:prstGeom prst="rect">
            <a:avLst/>
          </a:prstGeom>
        </p:spPr>
        <p:txBody>
          <a:bodyPr lIns="0" tIns="0" anchor="b" anchorCtr="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marL="0" indent="0">
              <a:buClr>
                <a:srgbClr val="91FFB4"/>
              </a:buClr>
              <a:buNone/>
            </a:pPr>
            <a:r>
              <a:rPr lang="en-GB" sz="1800" b="1" dirty="0">
                <a:solidFill>
                  <a:srgbClr val="91FFB4"/>
                </a:solidFill>
              </a:rPr>
              <a:t>In 2030, sailing fleet with today’s order book could potentially consume:</a:t>
            </a:r>
          </a:p>
          <a:p>
            <a:pPr>
              <a:buClr>
                <a:srgbClr val="91FFB4"/>
              </a:buClr>
              <a:buFont typeface="Wingdings" pitchFamily="2" charset="2"/>
              <a:buChar char="§"/>
            </a:pPr>
            <a:r>
              <a:rPr lang="en-GB" sz="1800" b="1" dirty="0">
                <a:solidFill>
                  <a:schemeClr val="bg1"/>
                </a:solidFill>
              </a:rPr>
              <a:t>44 Mtoe LNG</a:t>
            </a:r>
          </a:p>
          <a:p>
            <a:pPr>
              <a:buClr>
                <a:srgbClr val="91FFB4"/>
              </a:buClr>
              <a:buFont typeface="Wingdings" pitchFamily="2" charset="2"/>
              <a:buChar char="§"/>
            </a:pPr>
            <a:r>
              <a:rPr lang="en-GB" sz="1800" b="1" dirty="0">
                <a:solidFill>
                  <a:schemeClr val="bg1"/>
                </a:solidFill>
              </a:rPr>
              <a:t>6 Mtoe methanol</a:t>
            </a:r>
          </a:p>
          <a:p>
            <a:pPr>
              <a:buClr>
                <a:srgbClr val="91FFB4"/>
              </a:buClr>
              <a:buFont typeface="Wingdings" pitchFamily="2" charset="2"/>
              <a:buChar char="§"/>
            </a:pPr>
            <a:r>
              <a:rPr lang="en-GB" sz="1800" b="1" dirty="0">
                <a:solidFill>
                  <a:schemeClr val="bg1"/>
                </a:solidFill>
              </a:rPr>
              <a:t>3 Mtoe LPG</a:t>
            </a:r>
          </a:p>
          <a:p>
            <a:pPr>
              <a:buClr>
                <a:srgbClr val="91FFB4"/>
              </a:buClr>
              <a:buFont typeface="Wingdings" pitchFamily="2" charset="2"/>
              <a:buChar char="§"/>
            </a:pPr>
            <a:r>
              <a:rPr lang="en-GB" sz="1800" b="1" dirty="0">
                <a:solidFill>
                  <a:schemeClr val="bg1"/>
                </a:solidFill>
              </a:rPr>
              <a:t>0.2 Mtoe ammonia</a:t>
            </a:r>
          </a:p>
          <a:p>
            <a:pPr>
              <a:buClr>
                <a:srgbClr val="91FFB4"/>
              </a:buClr>
              <a:buFont typeface="Wingdings" pitchFamily="2" charset="2"/>
              <a:buChar char="§"/>
            </a:pPr>
            <a:r>
              <a:rPr lang="en-GB" sz="1800" b="1" dirty="0">
                <a:solidFill>
                  <a:schemeClr val="bg1"/>
                </a:solidFill>
              </a:rPr>
              <a:t>0.04 Mtoe hydrogen</a:t>
            </a:r>
          </a:p>
        </p:txBody>
      </p:sp>
      <p:grpSp>
        <p:nvGrpSpPr>
          <p:cNvPr id="6" name="Gruppieren 5">
            <a:extLst>
              <a:ext uri="{FF2B5EF4-FFF2-40B4-BE49-F238E27FC236}">
                <a16:creationId xmlns:a16="http://schemas.microsoft.com/office/drawing/2014/main" id="{FBEC1A75-4DB1-673A-3156-0EAFFB277A34}"/>
              </a:ext>
            </a:extLst>
          </p:cNvPr>
          <p:cNvGrpSpPr/>
          <p:nvPr/>
        </p:nvGrpSpPr>
        <p:grpSpPr>
          <a:xfrm>
            <a:off x="6123572" y="1821722"/>
            <a:ext cx="4211284" cy="4225065"/>
            <a:chOff x="6123572" y="1821722"/>
            <a:chExt cx="4211284" cy="4225065"/>
          </a:xfrm>
        </p:grpSpPr>
        <p:grpSp>
          <p:nvGrpSpPr>
            <p:cNvPr id="17" name="Gruppieren 16">
              <a:extLst>
                <a:ext uri="{FF2B5EF4-FFF2-40B4-BE49-F238E27FC236}">
                  <a16:creationId xmlns:a16="http://schemas.microsoft.com/office/drawing/2014/main" id="{E362AAFA-4000-F70B-7FB9-1AFA728449B3}"/>
                </a:ext>
              </a:extLst>
            </p:cNvPr>
            <p:cNvGrpSpPr/>
            <p:nvPr/>
          </p:nvGrpSpPr>
          <p:grpSpPr>
            <a:xfrm>
              <a:off x="6123572" y="1821722"/>
              <a:ext cx="4211284" cy="4225065"/>
              <a:chOff x="1977486" y="1821046"/>
              <a:chExt cx="4211284" cy="4225742"/>
            </a:xfrm>
          </p:grpSpPr>
          <p:sp>
            <p:nvSpPr>
              <p:cNvPr id="8" name="digi green">
                <a:extLst>
                  <a:ext uri="{FF2B5EF4-FFF2-40B4-BE49-F238E27FC236}">
                    <a16:creationId xmlns:a16="http://schemas.microsoft.com/office/drawing/2014/main" id="{8383D23D-29E9-775A-69DA-12EE1AEE51D6}"/>
                  </a:ext>
                </a:extLst>
              </p:cNvPr>
              <p:cNvSpPr/>
              <p:nvPr/>
            </p:nvSpPr>
            <p:spPr>
              <a:xfrm>
                <a:off x="2051968" y="1821046"/>
                <a:ext cx="4136802" cy="42257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CD82FF61-B8A3-D148-642A-1230B1D202B9}"/>
                  </a:ext>
                </a:extLst>
              </p:cNvPr>
              <p:cNvSpPr/>
              <p:nvPr/>
            </p:nvSpPr>
            <p:spPr>
              <a:xfrm>
                <a:off x="1977486" y="1821047"/>
                <a:ext cx="105583" cy="4225741"/>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pic>
          <p:nvPicPr>
            <p:cNvPr id="14" name="Grafik 13">
              <a:extLst>
                <a:ext uri="{FF2B5EF4-FFF2-40B4-BE49-F238E27FC236}">
                  <a16:creationId xmlns:a16="http://schemas.microsoft.com/office/drawing/2014/main" id="{4D738055-A9EE-70A0-5930-42D76B4BC1C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88999" y="1971402"/>
              <a:ext cx="3706587" cy="3812493"/>
            </a:xfrm>
            <a:prstGeom prst="rect">
              <a:avLst/>
            </a:prstGeom>
          </p:spPr>
        </p:pic>
        <p:sp>
          <p:nvSpPr>
            <p:cNvPr id="5" name="Rechteck 4">
              <a:extLst>
                <a:ext uri="{FF2B5EF4-FFF2-40B4-BE49-F238E27FC236}">
                  <a16:creationId xmlns:a16="http://schemas.microsoft.com/office/drawing/2014/main" id="{3C47F406-2665-2157-240E-4EEC1337576E}"/>
                </a:ext>
              </a:extLst>
            </p:cNvPr>
            <p:cNvSpPr/>
            <p:nvPr/>
          </p:nvSpPr>
          <p:spPr>
            <a:xfrm>
              <a:off x="7169762" y="5862689"/>
              <a:ext cx="3005462" cy="923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ts val="600"/>
                </a:spcBef>
              </a:pPr>
              <a:r>
                <a:rPr lang="en-GB" sz="600">
                  <a:solidFill>
                    <a:schemeClr val="tx1">
                      <a:lumMod val="49000"/>
                      <a:lumOff val="51000"/>
                    </a:schemeClr>
                  </a:solidFill>
                  <a:ea typeface="+mn-lt"/>
                  <a:cs typeface="+mn-lt"/>
                </a:rPr>
                <a:t>Source: Alternative Fuels Insight (AFI) – afi.dnv.com, as of August 2025</a:t>
              </a:r>
              <a:endParaRPr lang="en-GB" sz="600" dirty="0">
                <a:solidFill>
                  <a:schemeClr val="tx1">
                    <a:lumMod val="49000"/>
                    <a:lumOff val="51000"/>
                  </a:schemeClr>
                </a:solidFill>
                <a:cs typeface="Arial"/>
              </a:endParaRPr>
            </a:p>
          </p:txBody>
        </p:sp>
      </p:grpSp>
    </p:spTree>
    <p:extLst>
      <p:ext uri="{BB962C8B-B14F-4D97-AF65-F5344CB8AC3E}">
        <p14:creationId xmlns:p14="http://schemas.microsoft.com/office/powerpoint/2010/main" val="2992977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15880-30D0-BB54-AC9F-72EB893FF4F7}"/>
            </a:ext>
          </a:extLst>
        </p:cNvPr>
        <p:cNvGrpSpPr/>
        <p:nvPr/>
      </p:nvGrpSpPr>
      <p:grpSpPr>
        <a:xfrm>
          <a:off x="0" y="0"/>
          <a:ext cx="0" cy="0"/>
          <a:chOff x="0" y="0"/>
          <a:chExt cx="0" cy="0"/>
        </a:xfrm>
      </p:grpSpPr>
      <p:pic>
        <p:nvPicPr>
          <p:cNvPr id="2" name="transformation illustration" descr="Graphic 28">
            <a:extLst>
              <a:ext uri="{FF2B5EF4-FFF2-40B4-BE49-F238E27FC236}">
                <a16:creationId xmlns:a16="http://schemas.microsoft.com/office/drawing/2014/main" id="{E5EDD109-9302-FE4A-04DF-05562D15F6AB}"/>
              </a:ext>
            </a:extLst>
          </p:cNvPr>
          <p:cNvPicPr>
            <a:picLocks noChangeAspect="1"/>
          </p:cNvPicPr>
          <p:nvPr/>
        </p:nvPicPr>
        <p:blipFill rotWithShape="1">
          <a:blip r:embed="rId3"/>
          <a:srcRect l="20108" t="50148" r="18718" b="-2707"/>
          <a:stretch>
            <a:fillRect/>
          </a:stretch>
        </p:blipFill>
        <p:spPr>
          <a:xfrm rot="5400000">
            <a:off x="7428372" y="2034901"/>
            <a:ext cx="5304973" cy="4341229"/>
          </a:xfrm>
          <a:prstGeom prst="rect">
            <a:avLst/>
          </a:prstGeom>
          <a:ln w="12700">
            <a:miter lim="400000"/>
          </a:ln>
        </p:spPr>
      </p:pic>
      <p:sp>
        <p:nvSpPr>
          <p:cNvPr id="17" name="Title 1">
            <a:extLst>
              <a:ext uri="{FF2B5EF4-FFF2-40B4-BE49-F238E27FC236}">
                <a16:creationId xmlns:a16="http://schemas.microsoft.com/office/drawing/2014/main" id="{A8704FDF-FF19-B984-CB33-27503624A8DD}"/>
              </a:ext>
            </a:extLst>
          </p:cNvPr>
          <p:cNvSpPr txBox="1">
            <a:spLocks/>
          </p:cNvSpPr>
          <p:nvPr/>
        </p:nvSpPr>
        <p:spPr>
          <a:xfrm>
            <a:off x="550863" y="406400"/>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a:solidFill>
                  <a:srgbClr val="0F204B"/>
                </a:solidFill>
                <a:latin typeface="+mn-lt"/>
              </a:rPr>
              <a:t>Alternative fuel capability remains uneven - ranging from 1% for bulk to 26% for car carriers</a:t>
            </a:r>
          </a:p>
        </p:txBody>
      </p:sp>
      <p:grpSp>
        <p:nvGrpSpPr>
          <p:cNvPr id="68" name="Gruppieren 67">
            <a:extLst>
              <a:ext uri="{FF2B5EF4-FFF2-40B4-BE49-F238E27FC236}">
                <a16:creationId xmlns:a16="http://schemas.microsoft.com/office/drawing/2014/main" id="{3AA3D4C9-5FD6-809B-30AA-61B462098775}"/>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A14B5020-59D4-AFF7-E089-2FAD20B7AA15}"/>
                </a:ext>
              </a:extLst>
            </p:cNvPr>
            <p:cNvSpPr txBox="1"/>
            <p:nvPr userDrawn="1"/>
          </p:nvSpPr>
          <p:spPr>
            <a:xfrm>
              <a:off x="550863" y="6440399"/>
              <a:ext cx="278923" cy="1077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D82774BF-1DDA-A99D-83F1-877CC68170B7}"/>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A90FFA34-992D-FBF1-6BAE-7605FCDCD6D0}"/>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E3AD4BC5-48D1-4E50-5FA1-5F697327A5BB}"/>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244D5D8D-F7F3-4F4A-22A2-161F6C07D58C}"/>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82B715F5-B4B7-55FA-F2FA-AAF4DF5C660B}"/>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985DB866-DD58-E7B5-05D6-BF20D1555FA4}"/>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DFFAF9BA-6135-074D-ECA0-E2799F41D494}"/>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grpSp>
        <p:nvGrpSpPr>
          <p:cNvPr id="22" name="Gruppieren 21">
            <a:extLst>
              <a:ext uri="{FF2B5EF4-FFF2-40B4-BE49-F238E27FC236}">
                <a16:creationId xmlns:a16="http://schemas.microsoft.com/office/drawing/2014/main" id="{C6B503E5-CCA3-3A3B-ED30-9D12A8F3A2CC}"/>
              </a:ext>
            </a:extLst>
          </p:cNvPr>
          <p:cNvGrpSpPr/>
          <p:nvPr/>
        </p:nvGrpSpPr>
        <p:grpSpPr>
          <a:xfrm>
            <a:off x="980828" y="1728057"/>
            <a:ext cx="10476577" cy="4541341"/>
            <a:chOff x="1907379" y="1719223"/>
            <a:chExt cx="9492363" cy="4468812"/>
          </a:xfrm>
        </p:grpSpPr>
        <p:grpSp>
          <p:nvGrpSpPr>
            <p:cNvPr id="9" name="Gruppieren 8">
              <a:extLst>
                <a:ext uri="{FF2B5EF4-FFF2-40B4-BE49-F238E27FC236}">
                  <a16:creationId xmlns:a16="http://schemas.microsoft.com/office/drawing/2014/main" id="{F401E5B1-EFF9-1640-8B1C-9E067EEB74B3}"/>
                </a:ext>
              </a:extLst>
            </p:cNvPr>
            <p:cNvGrpSpPr/>
            <p:nvPr/>
          </p:nvGrpSpPr>
          <p:grpSpPr>
            <a:xfrm>
              <a:off x="1907379" y="1719223"/>
              <a:ext cx="9492363" cy="4468812"/>
              <a:chOff x="3654801" y="1928323"/>
              <a:chExt cx="8377242" cy="4089864"/>
            </a:xfrm>
          </p:grpSpPr>
          <p:sp>
            <p:nvSpPr>
              <p:cNvPr id="11" name="digi green">
                <a:extLst>
                  <a:ext uri="{FF2B5EF4-FFF2-40B4-BE49-F238E27FC236}">
                    <a16:creationId xmlns:a16="http://schemas.microsoft.com/office/drawing/2014/main" id="{D7D6128F-68FA-FD4E-D8C2-068C654A651B}"/>
                  </a:ext>
                </a:extLst>
              </p:cNvPr>
              <p:cNvSpPr/>
              <p:nvPr/>
            </p:nvSpPr>
            <p:spPr>
              <a:xfrm>
                <a:off x="3654801" y="1928323"/>
                <a:ext cx="8377242"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12" name="Gradient line">
                <a:extLst>
                  <a:ext uri="{FF2B5EF4-FFF2-40B4-BE49-F238E27FC236}">
                    <a16:creationId xmlns:a16="http://schemas.microsoft.com/office/drawing/2014/main" id="{204DFA22-6742-668F-2BC3-8CEFF7915FC4}"/>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16" name="Grafik 15">
              <a:extLst>
                <a:ext uri="{FF2B5EF4-FFF2-40B4-BE49-F238E27FC236}">
                  <a16:creationId xmlns:a16="http://schemas.microsoft.com/office/drawing/2014/main" id="{4E68348A-F30B-A495-0428-8229399472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26166" y="1847729"/>
              <a:ext cx="9129131" cy="4244209"/>
            </a:xfrm>
            <a:prstGeom prst="rect">
              <a:avLst/>
            </a:prstGeom>
          </p:spPr>
        </p:pic>
        <p:grpSp>
          <p:nvGrpSpPr>
            <p:cNvPr id="21" name="Gruppieren 20">
              <a:extLst>
                <a:ext uri="{FF2B5EF4-FFF2-40B4-BE49-F238E27FC236}">
                  <a16:creationId xmlns:a16="http://schemas.microsoft.com/office/drawing/2014/main" id="{331A2198-3F6D-49C3-972B-D9204055085E}"/>
                </a:ext>
              </a:extLst>
            </p:cNvPr>
            <p:cNvGrpSpPr/>
            <p:nvPr/>
          </p:nvGrpSpPr>
          <p:grpSpPr>
            <a:xfrm>
              <a:off x="9954322" y="4674220"/>
              <a:ext cx="1141141" cy="1092819"/>
              <a:chOff x="9954322" y="4674220"/>
              <a:chExt cx="1141141" cy="1092819"/>
            </a:xfrm>
          </p:grpSpPr>
          <p:sp>
            <p:nvSpPr>
              <p:cNvPr id="18" name="Rechteck 17">
                <a:extLst>
                  <a:ext uri="{FF2B5EF4-FFF2-40B4-BE49-F238E27FC236}">
                    <a16:creationId xmlns:a16="http://schemas.microsoft.com/office/drawing/2014/main" id="{98522000-5AF2-4975-1F90-6D48F8FEF570}"/>
                  </a:ext>
                </a:extLst>
              </p:cNvPr>
              <p:cNvSpPr/>
              <p:nvPr/>
            </p:nvSpPr>
            <p:spPr>
              <a:xfrm>
                <a:off x="9954322" y="4674220"/>
                <a:ext cx="1141141" cy="109281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de-DE" sz="2000" err="1"/>
              </a:p>
            </p:txBody>
          </p:sp>
          <p:pic>
            <p:nvPicPr>
              <p:cNvPr id="15" name="Grafik 14">
                <a:extLst>
                  <a:ext uri="{FF2B5EF4-FFF2-40B4-BE49-F238E27FC236}">
                    <a16:creationId xmlns:a16="http://schemas.microsoft.com/office/drawing/2014/main" id="{153309C0-3B56-BA7A-955F-5181F297AEE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104166" y="4793165"/>
                <a:ext cx="978985" cy="895815"/>
              </a:xfrm>
              <a:prstGeom prst="rect">
                <a:avLst/>
              </a:prstGeom>
            </p:spPr>
          </p:pic>
        </p:grpSp>
      </p:grpSp>
    </p:spTree>
    <p:extLst>
      <p:ext uri="{BB962C8B-B14F-4D97-AF65-F5344CB8AC3E}">
        <p14:creationId xmlns:p14="http://schemas.microsoft.com/office/powerpoint/2010/main" val="318672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9D3BB-86F2-81F2-0886-43333428985F}"/>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FEE56D42-97CF-CD41-2B0F-D36A1892118C}"/>
              </a:ext>
            </a:extLst>
          </p:cNvPr>
          <p:cNvPicPr>
            <a:picLocks noChangeAspect="1"/>
          </p:cNvPicPr>
          <p:nvPr/>
        </p:nvPicPr>
        <p:blipFill rotWithShape="1">
          <a:blip r:embed="rId3"/>
          <a:srcRect t="-2410" r="-3578" b="-2707"/>
          <a:stretch/>
        </p:blipFill>
        <p:spPr>
          <a:xfrm rot="600810">
            <a:off x="3874726" y="-81403"/>
            <a:ext cx="8982215" cy="8682457"/>
          </a:xfrm>
          <a:prstGeom prst="rect">
            <a:avLst/>
          </a:prstGeom>
          <a:ln w="12700">
            <a:miter lim="400000"/>
          </a:ln>
        </p:spPr>
      </p:pic>
      <p:sp>
        <p:nvSpPr>
          <p:cNvPr id="2" name="white box">
            <a:extLst>
              <a:ext uri="{FF2B5EF4-FFF2-40B4-BE49-F238E27FC236}">
                <a16:creationId xmlns:a16="http://schemas.microsoft.com/office/drawing/2014/main" id="{D793451E-7582-3725-E580-313C9CDC6068}"/>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60E7D66A-15B3-A8CF-574A-B3592D58BBFA}"/>
              </a:ext>
            </a:extLst>
          </p:cNvPr>
          <p:cNvSpPr txBox="1">
            <a:spLocks/>
          </p:cNvSpPr>
          <p:nvPr/>
        </p:nvSpPr>
        <p:spPr>
          <a:xfrm>
            <a:off x="539750" y="378128"/>
            <a:ext cx="11261725" cy="936000"/>
          </a:xfrm>
          <a:prstGeom prst="rect">
            <a:avLst/>
          </a:prstGeom>
        </p:spPr>
        <p:txBody>
          <a:bodyPr lIns="0" tIns="0" rIns="0" bIns="0" anchor="t">
            <a:norm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a:solidFill>
                  <a:srgbClr val="0F204B"/>
                </a:solidFill>
                <a:latin typeface="+mn-lt"/>
              </a:rPr>
              <a:t>Large bulkers, tankers, and containerships account for more than 50% of world fleet’s emissions</a:t>
            </a:r>
            <a:endParaRPr lang="en-GB" dirty="0">
              <a:solidFill>
                <a:srgbClr val="0F204B"/>
              </a:solidFill>
              <a:latin typeface="+mn-lt"/>
            </a:endParaRPr>
          </a:p>
        </p:txBody>
      </p:sp>
      <p:grpSp>
        <p:nvGrpSpPr>
          <p:cNvPr id="19" name="Gruppieren 18">
            <a:extLst>
              <a:ext uri="{FF2B5EF4-FFF2-40B4-BE49-F238E27FC236}">
                <a16:creationId xmlns:a16="http://schemas.microsoft.com/office/drawing/2014/main" id="{A6EF604B-A55B-AE88-23C1-D2565FDC9CC3}"/>
              </a:ext>
            </a:extLst>
          </p:cNvPr>
          <p:cNvGrpSpPr/>
          <p:nvPr/>
        </p:nvGrpSpPr>
        <p:grpSpPr>
          <a:xfrm>
            <a:off x="1977486" y="1785407"/>
            <a:ext cx="7934938" cy="4694465"/>
            <a:chOff x="1977486" y="1785407"/>
            <a:chExt cx="7489348" cy="4431243"/>
          </a:xfrm>
        </p:grpSpPr>
        <p:grpSp>
          <p:nvGrpSpPr>
            <p:cNvPr id="6" name="Gruppieren 5">
              <a:extLst>
                <a:ext uri="{FF2B5EF4-FFF2-40B4-BE49-F238E27FC236}">
                  <a16:creationId xmlns:a16="http://schemas.microsoft.com/office/drawing/2014/main" id="{B7AFFA7B-50F9-5D2A-CC62-582B9705B7ED}"/>
                </a:ext>
              </a:extLst>
            </p:cNvPr>
            <p:cNvGrpSpPr/>
            <p:nvPr/>
          </p:nvGrpSpPr>
          <p:grpSpPr>
            <a:xfrm>
              <a:off x="1977486" y="1785407"/>
              <a:ext cx="7489348" cy="4431243"/>
              <a:chOff x="1977486" y="1832196"/>
              <a:chExt cx="7442559" cy="4384454"/>
            </a:xfrm>
          </p:grpSpPr>
          <p:sp>
            <p:nvSpPr>
              <p:cNvPr id="8" name="digi green">
                <a:extLst>
                  <a:ext uri="{FF2B5EF4-FFF2-40B4-BE49-F238E27FC236}">
                    <a16:creationId xmlns:a16="http://schemas.microsoft.com/office/drawing/2014/main" id="{4DF8FC87-6BA2-07C3-13BD-FC860A7C1A07}"/>
                  </a:ext>
                </a:extLst>
              </p:cNvPr>
              <p:cNvSpPr/>
              <p:nvPr/>
            </p:nvSpPr>
            <p:spPr>
              <a:xfrm>
                <a:off x="2083070" y="1832196"/>
                <a:ext cx="7336975" cy="438445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ECDF7BB6-76A1-4671-5022-1CEA101ABAE0}"/>
                  </a:ext>
                </a:extLst>
              </p:cNvPr>
              <p:cNvSpPr/>
              <p:nvPr/>
            </p:nvSpPr>
            <p:spPr>
              <a:xfrm>
                <a:off x="1977486" y="1832198"/>
                <a:ext cx="105583" cy="4384452"/>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pic>
          <p:nvPicPr>
            <p:cNvPr id="11" name="Grafik 10">
              <a:extLst>
                <a:ext uri="{FF2B5EF4-FFF2-40B4-BE49-F238E27FC236}">
                  <a16:creationId xmlns:a16="http://schemas.microsoft.com/office/drawing/2014/main" id="{81BFC70E-AB16-D78D-F691-8600BC00C42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250188" y="3387090"/>
              <a:ext cx="7031459" cy="2567894"/>
            </a:xfrm>
            <a:prstGeom prst="rect">
              <a:avLst/>
            </a:prstGeom>
          </p:spPr>
        </p:pic>
        <p:sp>
          <p:nvSpPr>
            <p:cNvPr id="4" name="Rechteck 3">
              <a:extLst>
                <a:ext uri="{FF2B5EF4-FFF2-40B4-BE49-F238E27FC236}">
                  <a16:creationId xmlns:a16="http://schemas.microsoft.com/office/drawing/2014/main" id="{1B896F5E-068F-A0E3-FFC0-B44534322871}"/>
                </a:ext>
              </a:extLst>
            </p:cNvPr>
            <p:cNvSpPr/>
            <p:nvPr/>
          </p:nvSpPr>
          <p:spPr>
            <a:xfrm>
              <a:off x="2250186" y="3160617"/>
              <a:ext cx="7092226" cy="13073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spcBef>
                  <a:spcPts val="600"/>
                </a:spcBef>
              </a:pPr>
              <a:r>
                <a:rPr lang="en-GB" sz="900" b="1">
                  <a:solidFill>
                    <a:schemeClr val="tx1"/>
                  </a:solidFill>
                  <a:ea typeface="+mn-lt"/>
                  <a:cs typeface="+mn-lt"/>
                </a:rPr>
                <a:t>Annual emissions from large bulkers, tankers, and containerships</a:t>
              </a:r>
              <a:r>
                <a:rPr lang="en-GB" sz="900" b="1">
                  <a:solidFill>
                    <a:schemeClr val="tx1"/>
                  </a:solidFill>
                </a:rPr>
                <a:t> (in total 17 025 vessels*)</a:t>
              </a:r>
              <a:endParaRPr lang="en-GB" sz="900" b="1" dirty="0">
                <a:solidFill>
                  <a:schemeClr val="tx1"/>
                </a:solidFill>
                <a:cs typeface="Arial"/>
              </a:endParaRPr>
            </a:p>
          </p:txBody>
        </p:sp>
        <p:grpSp>
          <p:nvGrpSpPr>
            <p:cNvPr id="10" name="Gruppieren 9">
              <a:extLst>
                <a:ext uri="{FF2B5EF4-FFF2-40B4-BE49-F238E27FC236}">
                  <a16:creationId xmlns:a16="http://schemas.microsoft.com/office/drawing/2014/main" id="{0D0D907F-E168-73BD-8B51-ACBBD738E52C}"/>
                </a:ext>
              </a:extLst>
            </p:cNvPr>
            <p:cNvGrpSpPr/>
            <p:nvPr/>
          </p:nvGrpSpPr>
          <p:grpSpPr>
            <a:xfrm>
              <a:off x="2250186" y="1892680"/>
              <a:ext cx="7141415" cy="1109886"/>
              <a:chOff x="2248482" y="1938336"/>
              <a:chExt cx="7096800" cy="1098167"/>
            </a:xfrm>
          </p:grpSpPr>
          <p:pic>
            <p:nvPicPr>
              <p:cNvPr id="16" name="Grafik 15">
                <a:extLst>
                  <a:ext uri="{FF2B5EF4-FFF2-40B4-BE49-F238E27FC236}">
                    <a16:creationId xmlns:a16="http://schemas.microsoft.com/office/drawing/2014/main" id="{D666A2E7-E873-5B3B-CC3E-35A14412E9B8}"/>
                  </a:ext>
                </a:extLst>
              </p:cNvPr>
              <p:cNvPicPr>
                <a:picLocks noChangeAspect="1"/>
              </p:cNvPicPr>
              <p:nvPr/>
            </p:nvPicPr>
            <p:blipFill>
              <a:blip>
                <a:extLst>
                  <a:ext uri="{96DAC541-7B7A-43D3-8B79-37D633B846F1}">
                    <asvg:svgBlip xmlns:asvg="http://schemas.microsoft.com/office/drawing/2016/SVG/main" r:embed="rId5"/>
                  </a:ext>
                </a:extLst>
              </a:blip>
              <a:srcRect t="18222"/>
              <a:stretch>
                <a:fillRect/>
              </a:stretch>
            </p:blipFill>
            <p:spPr>
              <a:xfrm>
                <a:off x="2248483" y="2121927"/>
                <a:ext cx="7096799" cy="914576"/>
              </a:xfrm>
              <a:prstGeom prst="rect">
                <a:avLst/>
              </a:prstGeom>
            </p:spPr>
          </p:pic>
          <p:sp>
            <p:nvSpPr>
              <p:cNvPr id="5" name="Rechteck 4">
                <a:extLst>
                  <a:ext uri="{FF2B5EF4-FFF2-40B4-BE49-F238E27FC236}">
                    <a16:creationId xmlns:a16="http://schemas.microsoft.com/office/drawing/2014/main" id="{CBCCE805-CBE1-200E-0A35-B00F5CC04EF5}"/>
                  </a:ext>
                </a:extLst>
              </p:cNvPr>
              <p:cNvSpPr/>
              <p:nvPr/>
            </p:nvSpPr>
            <p:spPr>
              <a:xfrm>
                <a:off x="2248482" y="1938336"/>
                <a:ext cx="7047918" cy="129353"/>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spcBef>
                    <a:spcPts val="600"/>
                  </a:spcBef>
                </a:pPr>
                <a:r>
                  <a:rPr lang="en-GB" sz="900" b="1">
                    <a:solidFill>
                      <a:schemeClr val="tx1"/>
                    </a:solidFill>
                    <a:ea typeface="+mn-lt"/>
                    <a:cs typeface="+mn-lt"/>
                  </a:rPr>
                  <a:t>Share of emissions from bulkers, tankers, and containerships</a:t>
                </a:r>
                <a:r>
                  <a:rPr lang="en-GB" sz="900" b="1">
                    <a:solidFill>
                      <a:schemeClr val="tx1"/>
                    </a:solidFill>
                  </a:rPr>
                  <a:t> compared to total world fleet CO</a:t>
                </a:r>
                <a:r>
                  <a:rPr lang="en-GB" sz="900" b="1" baseline="-25000">
                    <a:solidFill>
                      <a:schemeClr val="tx1"/>
                    </a:solidFill>
                  </a:rPr>
                  <a:t>2</a:t>
                </a:r>
                <a:r>
                  <a:rPr lang="en-GB" sz="900" b="1">
                    <a:solidFill>
                      <a:schemeClr val="tx1"/>
                    </a:solidFill>
                  </a:rPr>
                  <a:t> emissions (TtW)</a:t>
                </a:r>
                <a:endParaRPr lang="en-GB" sz="900" b="1" dirty="0">
                  <a:solidFill>
                    <a:schemeClr val="tx1"/>
                  </a:solidFill>
                  <a:cs typeface="Arial"/>
                </a:endParaRPr>
              </a:p>
            </p:txBody>
          </p:sp>
        </p:grpSp>
        <p:sp>
          <p:nvSpPr>
            <p:cNvPr id="18" name="Rechteck 17">
              <a:extLst>
                <a:ext uri="{FF2B5EF4-FFF2-40B4-BE49-F238E27FC236}">
                  <a16:creationId xmlns:a16="http://schemas.microsoft.com/office/drawing/2014/main" id="{095983BB-96D0-FFA3-9EC1-04D13C2C3BC3}"/>
                </a:ext>
              </a:extLst>
            </p:cNvPr>
            <p:cNvSpPr/>
            <p:nvPr/>
          </p:nvSpPr>
          <p:spPr>
            <a:xfrm>
              <a:off x="3137990" y="6008199"/>
              <a:ext cx="6146914" cy="87156"/>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algn="r">
                <a:spcBef>
                  <a:spcPts val="600"/>
                </a:spcBef>
              </a:pPr>
              <a:r>
                <a:rPr lang="en-GB" sz="600">
                  <a:solidFill>
                    <a:schemeClr val="tx1">
                      <a:lumMod val="49000"/>
                      <a:lumOff val="51000"/>
                    </a:schemeClr>
                  </a:solidFill>
                  <a:ea typeface="+mn-lt"/>
                  <a:cs typeface="+mn-lt"/>
                </a:rPr>
                <a:t>Source: 2024 AIS data. *World fleet is all ships with an IMO number, which is mandatory for passenger ships of 100 GT and above and cargo ships of 300 GT and above</a:t>
              </a:r>
              <a:endParaRPr lang="en-GB" dirty="0">
                <a:solidFill>
                  <a:schemeClr val="tx1">
                    <a:lumMod val="49000"/>
                    <a:lumOff val="51000"/>
                  </a:schemeClr>
                </a:solidFill>
              </a:endParaRPr>
            </a:p>
          </p:txBody>
        </p:sp>
      </p:grpSp>
    </p:spTree>
    <p:extLst>
      <p:ext uri="{BB962C8B-B14F-4D97-AF65-F5344CB8AC3E}">
        <p14:creationId xmlns:p14="http://schemas.microsoft.com/office/powerpoint/2010/main" val="22443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09B2B7D-C63B-B3C6-1A71-21EC736B64FB}"/>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0F67F9C7-61C6-A628-1D66-C5A10D8152B8}"/>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en-GB" b="1">
                <a:solidFill>
                  <a:srgbClr val="91FFB4"/>
                </a:solidFill>
                <a:cs typeface="Arial"/>
              </a:rPr>
              <a:t>Alternative fuels and propulsion solutions</a:t>
            </a:r>
            <a:endParaRPr lang="en-GB" sz="6000" b="1" dirty="0">
              <a:solidFill>
                <a:srgbClr val="91FFB4"/>
              </a:solidFill>
              <a:latin typeface="+mj-lt"/>
              <a:cs typeface="Arial"/>
            </a:endParaRPr>
          </a:p>
        </p:txBody>
      </p:sp>
      <p:sp>
        <p:nvSpPr>
          <p:cNvPr id="5" name="Slide Number Placeholder 4">
            <a:extLst>
              <a:ext uri="{FF2B5EF4-FFF2-40B4-BE49-F238E27FC236}">
                <a16:creationId xmlns:a16="http://schemas.microsoft.com/office/drawing/2014/main" id="{E19FE483-5D0D-9F85-86DD-AF79A7CEDB18}"/>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17</a:t>
            </a:fld>
            <a:endParaRPr lang="en-GB" sz="100"/>
          </a:p>
        </p:txBody>
      </p:sp>
    </p:spTree>
    <p:extLst>
      <p:ext uri="{BB962C8B-B14F-4D97-AF65-F5344CB8AC3E}">
        <p14:creationId xmlns:p14="http://schemas.microsoft.com/office/powerpoint/2010/main" val="254558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9429F-C408-A726-0F95-955863423405}"/>
            </a:ext>
          </a:extLst>
        </p:cNvPr>
        <p:cNvGrpSpPr/>
        <p:nvPr/>
      </p:nvGrpSpPr>
      <p:grpSpPr>
        <a:xfrm>
          <a:off x="0" y="0"/>
          <a:ext cx="0" cy="0"/>
          <a:chOff x="0" y="0"/>
          <a:chExt cx="0" cy="0"/>
        </a:xfrm>
      </p:grpSpPr>
      <p:pic>
        <p:nvPicPr>
          <p:cNvPr id="2" name="transformation illustration" descr="Graphic 28">
            <a:extLst>
              <a:ext uri="{FF2B5EF4-FFF2-40B4-BE49-F238E27FC236}">
                <a16:creationId xmlns:a16="http://schemas.microsoft.com/office/drawing/2014/main" id="{0AA677DE-7821-39FB-B83E-68D5080363AD}"/>
              </a:ext>
            </a:extLst>
          </p:cNvPr>
          <p:cNvPicPr>
            <a:picLocks noChangeAspect="1"/>
          </p:cNvPicPr>
          <p:nvPr/>
        </p:nvPicPr>
        <p:blipFill rotWithShape="1">
          <a:blip r:embed="rId3"/>
          <a:srcRect l="52192" t="22230" r="-744" b="-776"/>
          <a:stretch>
            <a:fillRect/>
          </a:stretch>
        </p:blipFill>
        <p:spPr>
          <a:xfrm rot="16200000">
            <a:off x="1138625" y="1508921"/>
            <a:ext cx="4210453" cy="6487701"/>
          </a:xfrm>
          <a:prstGeom prst="rect">
            <a:avLst/>
          </a:prstGeom>
          <a:ln w="12700">
            <a:miter lim="400000"/>
          </a:ln>
        </p:spPr>
      </p:pic>
      <p:sp>
        <p:nvSpPr>
          <p:cNvPr id="17" name="Title 1">
            <a:extLst>
              <a:ext uri="{FF2B5EF4-FFF2-40B4-BE49-F238E27FC236}">
                <a16:creationId xmlns:a16="http://schemas.microsoft.com/office/drawing/2014/main" id="{C224C58B-B6BD-E8DD-02E4-C5CF3AFA9BF3}"/>
              </a:ext>
            </a:extLst>
          </p:cNvPr>
          <p:cNvSpPr txBox="1">
            <a:spLocks/>
          </p:cNvSpPr>
          <p:nvPr/>
        </p:nvSpPr>
        <p:spPr>
          <a:xfrm>
            <a:off x="539750" y="397720"/>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sz="3200"/>
              <a:t>Low-GHG fuels are already being bunkered in almost 90 ports </a:t>
            </a:r>
          </a:p>
        </p:txBody>
      </p:sp>
      <p:grpSp>
        <p:nvGrpSpPr>
          <p:cNvPr id="68" name="Gruppieren 67">
            <a:extLst>
              <a:ext uri="{FF2B5EF4-FFF2-40B4-BE49-F238E27FC236}">
                <a16:creationId xmlns:a16="http://schemas.microsoft.com/office/drawing/2014/main" id="{17599C19-7BEB-9C0C-09C2-026B1D33E0BD}"/>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63AD55E0-F3D9-5552-9F36-12D3A5AF5E94}"/>
                </a:ext>
              </a:extLst>
            </p:cNvPr>
            <p:cNvSpPr txBox="1"/>
            <p:nvPr userDrawn="1"/>
          </p:nvSpPr>
          <p:spPr>
            <a:xfrm>
              <a:off x="550863" y="6440399"/>
              <a:ext cx="278923" cy="1077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4FE2130A-F835-B125-8DFA-60926992CFE5}"/>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3B0B60E8-C578-C67B-D54A-A20B400D83D6}"/>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A22CFD82-78A6-FD58-298B-DB388B236645}"/>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BED9E2B4-03B0-6A7E-5A2E-88B927AC29BA}"/>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428FC3D9-5F46-46FF-8457-08E16F603080}"/>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EF1C3D67-8597-BD9D-9C29-50C6B61CB1F2}"/>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9BA19A10-7ECF-0282-C74C-113BB436CA32}"/>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sp>
        <p:nvSpPr>
          <p:cNvPr id="3" name="TextBox 2">
            <a:extLst>
              <a:ext uri="{FF2B5EF4-FFF2-40B4-BE49-F238E27FC236}">
                <a16:creationId xmlns:a16="http://schemas.microsoft.com/office/drawing/2014/main" id="{72253F5F-6CC6-B60D-963E-3C7D64D5489E}"/>
              </a:ext>
            </a:extLst>
          </p:cNvPr>
          <p:cNvSpPr txBox="1"/>
          <p:nvPr/>
        </p:nvSpPr>
        <p:spPr>
          <a:xfrm>
            <a:off x="735316" y="1155644"/>
            <a:ext cx="1593850" cy="1384995"/>
          </a:xfrm>
          <a:prstGeom prst="rect">
            <a:avLst/>
          </a:prstGeom>
          <a:noFill/>
        </p:spPr>
        <p:txBody>
          <a:bodyPr wrap="square" lIns="0" tIns="0" rIns="0" bIns="0" rtlCol="0">
            <a:spAutoFit/>
          </a:bodyPr>
          <a:lstStyle/>
          <a:p>
            <a:pPr algn="r">
              <a:lnSpc>
                <a:spcPct val="100000"/>
              </a:lnSpc>
              <a:spcBef>
                <a:spcPts val="600"/>
              </a:spcBef>
            </a:pPr>
            <a:r>
              <a:rPr lang="en-GB" b="1">
                <a:solidFill>
                  <a:srgbClr val="91FFB4"/>
                </a:solidFill>
              </a:rPr>
              <a:t>Reported </a:t>
            </a:r>
            <a:br>
              <a:rPr lang="en-GB" b="1">
                <a:solidFill>
                  <a:srgbClr val="91FFB4"/>
                </a:solidFill>
              </a:rPr>
            </a:br>
            <a:r>
              <a:rPr lang="en-GB" b="1">
                <a:solidFill>
                  <a:srgbClr val="91FFB4"/>
                </a:solidFill>
              </a:rPr>
              <a:t>low-GHG bunker operations by fuel-type</a:t>
            </a:r>
          </a:p>
        </p:txBody>
      </p:sp>
      <p:pic>
        <p:nvPicPr>
          <p:cNvPr id="14" name="Grafik 13">
            <a:extLst>
              <a:ext uri="{FF2B5EF4-FFF2-40B4-BE49-F238E27FC236}">
                <a16:creationId xmlns:a16="http://schemas.microsoft.com/office/drawing/2014/main" id="{F8573302-468D-E267-D857-D0C6CA87874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40695" y="1221344"/>
            <a:ext cx="7494016" cy="4938913"/>
          </a:xfrm>
          <a:prstGeom prst="rect">
            <a:avLst/>
          </a:prstGeom>
        </p:spPr>
      </p:pic>
      <p:cxnSp>
        <p:nvCxnSpPr>
          <p:cNvPr id="15" name="Gradient line">
            <a:extLst>
              <a:ext uri="{FF2B5EF4-FFF2-40B4-BE49-F238E27FC236}">
                <a16:creationId xmlns:a16="http://schemas.microsoft.com/office/drawing/2014/main" id="{CC5FE311-896D-91CD-1241-EFD39FD0C6B6}"/>
              </a:ext>
            </a:extLst>
          </p:cNvPr>
          <p:cNvCxnSpPr>
            <a:cxnSpLocks/>
          </p:cNvCxnSpPr>
          <p:nvPr/>
        </p:nvCxnSpPr>
        <p:spPr>
          <a:xfrm>
            <a:off x="2572073" y="1221304"/>
            <a:ext cx="0" cy="493899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560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BA5B4-2ABF-02DD-A453-1AFE10479845}"/>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587B9D88-090D-522F-42BE-1F0A0C0B9349}"/>
              </a:ext>
            </a:extLst>
          </p:cNvPr>
          <p:cNvPicPr>
            <a:picLocks noChangeAspect="1"/>
          </p:cNvPicPr>
          <p:nvPr/>
        </p:nvPicPr>
        <p:blipFill rotWithShape="1">
          <a:blip r:embed="rId3"/>
          <a:srcRect t="-2410" r="-3578" b="-2707"/>
          <a:stretch/>
        </p:blipFill>
        <p:spPr>
          <a:xfrm rot="2005523">
            <a:off x="4258182" y="455059"/>
            <a:ext cx="8982215" cy="8682457"/>
          </a:xfrm>
          <a:prstGeom prst="rect">
            <a:avLst/>
          </a:prstGeom>
          <a:ln w="12700">
            <a:miter lim="400000"/>
          </a:ln>
        </p:spPr>
      </p:pic>
      <p:sp>
        <p:nvSpPr>
          <p:cNvPr id="2" name="white box">
            <a:extLst>
              <a:ext uri="{FF2B5EF4-FFF2-40B4-BE49-F238E27FC236}">
                <a16:creationId xmlns:a16="http://schemas.microsoft.com/office/drawing/2014/main" id="{19A890F5-1F41-6C66-EA3C-BF2860BD2CD1}"/>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413AC9F2-63E1-B014-B643-BD69E5CD1327}"/>
              </a:ext>
            </a:extLst>
          </p:cNvPr>
          <p:cNvSpPr txBox="1">
            <a:spLocks/>
          </p:cNvSpPr>
          <p:nvPr/>
        </p:nvSpPr>
        <p:spPr>
          <a:xfrm>
            <a:off x="539750" y="378128"/>
            <a:ext cx="11261725" cy="936000"/>
          </a:xfrm>
          <a:prstGeom prst="rect">
            <a:avLst/>
          </a:prstGeom>
        </p:spPr>
        <p:txBody>
          <a:bodyPr lIns="0" tIns="0" rIns="0" bIns="0" anchor="t">
            <a:norm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dirty="0">
                <a:solidFill>
                  <a:srgbClr val="0F204B"/>
                </a:solidFill>
                <a:latin typeface="+mn-lt"/>
              </a:rPr>
              <a:t>Fuel production facing headwinds</a:t>
            </a:r>
            <a:r>
              <a:rPr lang="pl-PL" dirty="0">
                <a:solidFill>
                  <a:srgbClr val="0F204B"/>
                </a:solidFill>
                <a:latin typeface="+mn-lt"/>
              </a:rPr>
              <a:t>, multiple projects are delayed and cancelled</a:t>
            </a:r>
          </a:p>
        </p:txBody>
      </p:sp>
      <p:grpSp>
        <p:nvGrpSpPr>
          <p:cNvPr id="5" name="Gruppieren 4">
            <a:extLst>
              <a:ext uri="{FF2B5EF4-FFF2-40B4-BE49-F238E27FC236}">
                <a16:creationId xmlns:a16="http://schemas.microsoft.com/office/drawing/2014/main" id="{686E3582-DA4E-749D-AE92-B8E69E054169}"/>
              </a:ext>
            </a:extLst>
          </p:cNvPr>
          <p:cNvGrpSpPr/>
          <p:nvPr/>
        </p:nvGrpSpPr>
        <p:grpSpPr>
          <a:xfrm>
            <a:off x="2145457" y="1821722"/>
            <a:ext cx="7901085" cy="4383546"/>
            <a:chOff x="2145457" y="1821722"/>
            <a:chExt cx="7901085" cy="4383546"/>
          </a:xfrm>
        </p:grpSpPr>
        <p:grpSp>
          <p:nvGrpSpPr>
            <p:cNvPr id="17" name="Gruppieren 16">
              <a:extLst>
                <a:ext uri="{FF2B5EF4-FFF2-40B4-BE49-F238E27FC236}">
                  <a16:creationId xmlns:a16="http://schemas.microsoft.com/office/drawing/2014/main" id="{B2BD6AD4-BC0F-5364-DCC4-04EDFA161C0F}"/>
                </a:ext>
              </a:extLst>
            </p:cNvPr>
            <p:cNvGrpSpPr/>
            <p:nvPr/>
          </p:nvGrpSpPr>
          <p:grpSpPr>
            <a:xfrm>
              <a:off x="2145457" y="1821722"/>
              <a:ext cx="7901085" cy="4383546"/>
              <a:chOff x="1977486" y="1821046"/>
              <a:chExt cx="7615432" cy="4225742"/>
            </a:xfrm>
          </p:grpSpPr>
          <p:sp>
            <p:nvSpPr>
              <p:cNvPr id="8" name="digi green">
                <a:extLst>
                  <a:ext uri="{FF2B5EF4-FFF2-40B4-BE49-F238E27FC236}">
                    <a16:creationId xmlns:a16="http://schemas.microsoft.com/office/drawing/2014/main" id="{D2DCA71E-50E8-8FEC-C551-79C54380A29A}"/>
                  </a:ext>
                </a:extLst>
              </p:cNvPr>
              <p:cNvSpPr/>
              <p:nvPr/>
            </p:nvSpPr>
            <p:spPr>
              <a:xfrm>
                <a:off x="2083070" y="1821046"/>
                <a:ext cx="7509848" cy="42257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45CCA018-E69F-9B36-056A-D86E16E05818}"/>
                  </a:ext>
                </a:extLst>
              </p:cNvPr>
              <p:cNvSpPr/>
              <p:nvPr/>
            </p:nvSpPr>
            <p:spPr>
              <a:xfrm>
                <a:off x="1977486" y="1821047"/>
                <a:ext cx="105583" cy="4225741"/>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pic>
          <p:nvPicPr>
            <p:cNvPr id="4" name="Grafik 3">
              <a:extLst>
                <a:ext uri="{FF2B5EF4-FFF2-40B4-BE49-F238E27FC236}">
                  <a16:creationId xmlns:a16="http://schemas.microsoft.com/office/drawing/2014/main" id="{8B976040-BCA4-C5C2-5EB9-A5AE058A83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21943" y="1953625"/>
              <a:ext cx="7548113" cy="4118911"/>
            </a:xfrm>
            <a:prstGeom prst="rect">
              <a:avLst/>
            </a:prstGeom>
          </p:spPr>
        </p:pic>
      </p:grpSp>
      <p:sp>
        <p:nvSpPr>
          <p:cNvPr id="6" name="Rectangle 5">
            <a:extLst>
              <a:ext uri="{FF2B5EF4-FFF2-40B4-BE49-F238E27FC236}">
                <a16:creationId xmlns:a16="http://schemas.microsoft.com/office/drawing/2014/main" id="{64679D30-D771-5558-966E-7DD13DF8B49B}"/>
              </a:ext>
            </a:extLst>
          </p:cNvPr>
          <p:cNvSpPr/>
          <p:nvPr/>
        </p:nvSpPr>
        <p:spPr>
          <a:xfrm>
            <a:off x="4799856" y="5445224"/>
            <a:ext cx="4782519" cy="432048"/>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p>
        </p:txBody>
      </p:sp>
      <p:sp>
        <p:nvSpPr>
          <p:cNvPr id="10" name="Rectangle 9">
            <a:extLst>
              <a:ext uri="{FF2B5EF4-FFF2-40B4-BE49-F238E27FC236}">
                <a16:creationId xmlns:a16="http://schemas.microsoft.com/office/drawing/2014/main" id="{A85DE43D-C938-3B9E-D23C-194C4FB8196A}"/>
              </a:ext>
            </a:extLst>
          </p:cNvPr>
          <p:cNvSpPr/>
          <p:nvPr/>
        </p:nvSpPr>
        <p:spPr>
          <a:xfrm>
            <a:off x="8607720" y="5041793"/>
            <a:ext cx="1118495" cy="432048"/>
          </a:xfrm>
          <a:prstGeom prst="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p>
        </p:txBody>
      </p:sp>
    </p:spTree>
    <p:extLst>
      <p:ext uri="{BB962C8B-B14F-4D97-AF65-F5344CB8AC3E}">
        <p14:creationId xmlns:p14="http://schemas.microsoft.com/office/powerpoint/2010/main" val="3187263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ABF5A-21D4-EE52-9EE6-2C6A3A3CD5A8}"/>
            </a:ext>
          </a:extLst>
        </p:cNvPr>
        <p:cNvGrpSpPr/>
        <p:nvPr/>
      </p:nvGrpSpPr>
      <p:grpSpPr>
        <a:xfrm>
          <a:off x="0" y="0"/>
          <a:ext cx="0" cy="0"/>
          <a:chOff x="0" y="0"/>
          <a:chExt cx="0" cy="0"/>
        </a:xfrm>
      </p:grpSpPr>
      <p:pic>
        <p:nvPicPr>
          <p:cNvPr id="6" name="transformation illustration" descr="Graphic 28">
            <a:extLst>
              <a:ext uri="{FF2B5EF4-FFF2-40B4-BE49-F238E27FC236}">
                <a16:creationId xmlns:a16="http://schemas.microsoft.com/office/drawing/2014/main" id="{BDA436C9-9517-B040-AFCC-03081DB81724}"/>
              </a:ext>
            </a:extLst>
          </p:cNvPr>
          <p:cNvPicPr>
            <a:picLocks noChangeAspect="1"/>
          </p:cNvPicPr>
          <p:nvPr/>
        </p:nvPicPr>
        <p:blipFill rotWithShape="1">
          <a:blip r:embed="rId3"/>
          <a:srcRect t="37531" r="28246" b="-2707"/>
          <a:stretch>
            <a:fillRect/>
          </a:stretch>
        </p:blipFill>
        <p:spPr>
          <a:xfrm rot="10800000">
            <a:off x="-1" y="1548997"/>
            <a:ext cx="6222483" cy="5383344"/>
          </a:xfrm>
          <a:prstGeom prst="rect">
            <a:avLst/>
          </a:prstGeom>
          <a:ln w="12700">
            <a:miter lim="400000"/>
          </a:ln>
        </p:spPr>
      </p:pic>
      <p:sp>
        <p:nvSpPr>
          <p:cNvPr id="16" name="white box">
            <a:extLst>
              <a:ext uri="{FF2B5EF4-FFF2-40B4-BE49-F238E27FC236}">
                <a16:creationId xmlns:a16="http://schemas.microsoft.com/office/drawing/2014/main" id="{6DF69EAE-FA3A-475B-4F6A-1CFAC947C38B}"/>
              </a:ext>
            </a:extLst>
          </p:cNvPr>
          <p:cNvSpPr/>
          <p:nvPr/>
        </p:nvSpPr>
        <p:spPr>
          <a:xfrm>
            <a:off x="0" y="-1"/>
            <a:ext cx="12192000" cy="108889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
        <p:nvSpPr>
          <p:cNvPr id="17" name="Title 1">
            <a:extLst>
              <a:ext uri="{FF2B5EF4-FFF2-40B4-BE49-F238E27FC236}">
                <a16:creationId xmlns:a16="http://schemas.microsoft.com/office/drawing/2014/main" id="{0703E413-3B39-A6C2-BF30-FDE2DB7ADFD3}"/>
              </a:ext>
            </a:extLst>
          </p:cNvPr>
          <p:cNvSpPr txBox="1">
            <a:spLocks/>
          </p:cNvSpPr>
          <p:nvPr/>
        </p:nvSpPr>
        <p:spPr>
          <a:xfrm>
            <a:off x="539750" y="404813"/>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dirty="0"/>
              <a:t>Regulatory </a:t>
            </a:r>
            <a:r>
              <a:rPr lang="pl-PL" dirty="0"/>
              <a:t>uncertainty has huge implications on the future fuel demand</a:t>
            </a:r>
            <a:r>
              <a:rPr lang="en-US" dirty="0"/>
              <a:t> </a:t>
            </a:r>
            <a:r>
              <a:rPr lang="pl-PL" dirty="0"/>
              <a:t>- </a:t>
            </a:r>
            <a:r>
              <a:rPr lang="en-US" dirty="0"/>
              <a:t>from 33 </a:t>
            </a:r>
            <a:r>
              <a:rPr lang="pl-PL" dirty="0"/>
              <a:t>to</a:t>
            </a:r>
            <a:r>
              <a:rPr lang="en-US" dirty="0"/>
              <a:t> 185 Mtoe in 2050</a:t>
            </a:r>
          </a:p>
        </p:txBody>
      </p:sp>
      <p:grpSp>
        <p:nvGrpSpPr>
          <p:cNvPr id="68" name="Gruppieren 67">
            <a:extLst>
              <a:ext uri="{FF2B5EF4-FFF2-40B4-BE49-F238E27FC236}">
                <a16:creationId xmlns:a16="http://schemas.microsoft.com/office/drawing/2014/main" id="{AFB869AF-E749-E910-36A5-3218F7BBF228}"/>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05462136-9804-C689-1695-32FDB6140346}"/>
                </a:ext>
              </a:extLst>
            </p:cNvPr>
            <p:cNvSpPr txBox="1"/>
            <p:nvPr userDrawn="1"/>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FC611877-3DDC-F096-55AB-68F84A3CC4B2}"/>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688281F2-A066-385F-2D87-66FC05B7BFF9}"/>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1302661E-1684-26C7-9A62-3C8873A705D0}"/>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7C4D4D51-E62E-C8D6-61C4-2C6DCEEA5808}"/>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2AEB2FCD-CEA9-B5DB-1D8D-6C581BFCB805}"/>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AD863413-E371-D513-2CEB-7D632D228501}"/>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4E264995-20C5-2ACF-D1FF-C5069CB73EFF}"/>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grpSp>
        <p:nvGrpSpPr>
          <p:cNvPr id="27" name="Gruppieren 26">
            <a:extLst>
              <a:ext uri="{FF2B5EF4-FFF2-40B4-BE49-F238E27FC236}">
                <a16:creationId xmlns:a16="http://schemas.microsoft.com/office/drawing/2014/main" id="{0386206A-A1BA-425A-507F-87ABF50B1DC9}"/>
              </a:ext>
            </a:extLst>
          </p:cNvPr>
          <p:cNvGrpSpPr/>
          <p:nvPr/>
        </p:nvGrpSpPr>
        <p:grpSpPr>
          <a:xfrm>
            <a:off x="1162878" y="1192732"/>
            <a:ext cx="9591261" cy="4999346"/>
            <a:chOff x="1162878" y="1192732"/>
            <a:chExt cx="9591261" cy="4999346"/>
          </a:xfrm>
        </p:grpSpPr>
        <p:grpSp>
          <p:nvGrpSpPr>
            <p:cNvPr id="3" name="Gruppieren 2">
              <a:extLst>
                <a:ext uri="{FF2B5EF4-FFF2-40B4-BE49-F238E27FC236}">
                  <a16:creationId xmlns:a16="http://schemas.microsoft.com/office/drawing/2014/main" id="{53CEA64A-A6E5-C1BB-5C68-B5A014F9EAE5}"/>
                </a:ext>
              </a:extLst>
            </p:cNvPr>
            <p:cNvGrpSpPr/>
            <p:nvPr/>
          </p:nvGrpSpPr>
          <p:grpSpPr>
            <a:xfrm>
              <a:off x="1215654" y="1730376"/>
              <a:ext cx="9538485" cy="4461702"/>
              <a:chOff x="3654801" y="1928323"/>
              <a:chExt cx="11049446" cy="4089864"/>
            </a:xfrm>
          </p:grpSpPr>
          <p:sp>
            <p:nvSpPr>
              <p:cNvPr id="5" name="digi green">
                <a:extLst>
                  <a:ext uri="{FF2B5EF4-FFF2-40B4-BE49-F238E27FC236}">
                    <a16:creationId xmlns:a16="http://schemas.microsoft.com/office/drawing/2014/main" id="{B35F81BA-43F3-3BCD-25BF-EB8E3061BC23}"/>
                  </a:ext>
                </a:extLst>
              </p:cNvPr>
              <p:cNvSpPr/>
              <p:nvPr/>
            </p:nvSpPr>
            <p:spPr>
              <a:xfrm>
                <a:off x="3706200" y="1928323"/>
                <a:ext cx="10998047"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dirty="0">
                  <a:solidFill>
                    <a:srgbClr val="C6FAD2"/>
                  </a:solidFill>
                  <a:highlight>
                    <a:srgbClr val="FFFF00"/>
                  </a:highlight>
                </a:endParaRPr>
              </a:p>
            </p:txBody>
          </p:sp>
          <p:cxnSp>
            <p:nvCxnSpPr>
              <p:cNvPr id="9" name="Gradient line">
                <a:extLst>
                  <a:ext uri="{FF2B5EF4-FFF2-40B4-BE49-F238E27FC236}">
                    <a16:creationId xmlns:a16="http://schemas.microsoft.com/office/drawing/2014/main" id="{E1CDB7C1-750D-920E-5247-6210E53F0152}"/>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sp>
          <p:nvSpPr>
            <p:cNvPr id="21" name="Text Placeholder 3">
              <a:extLst>
                <a:ext uri="{FF2B5EF4-FFF2-40B4-BE49-F238E27FC236}">
                  <a16:creationId xmlns:a16="http://schemas.microsoft.com/office/drawing/2014/main" id="{C2B15BC8-E8E1-F0F3-3276-17B197B97FD0}"/>
                </a:ext>
              </a:extLst>
            </p:cNvPr>
            <p:cNvSpPr txBox="1">
              <a:spLocks/>
            </p:cNvSpPr>
            <p:nvPr/>
          </p:nvSpPr>
          <p:spPr>
            <a:xfrm>
              <a:off x="1162878" y="2085232"/>
              <a:ext cx="2647091" cy="1210938"/>
            </a:xfrm>
            <a:prstGeom prst="rect">
              <a:avLst/>
            </a:prstGeom>
          </p:spPr>
          <p:txBody>
            <a:bodyPr lIns="0" tIns="0" anchor="t" anchorCtr="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a:buClr>
                  <a:schemeClr val="accent5"/>
                </a:buClr>
                <a:buFont typeface="Wingdings" panose="05000000000000000000" pitchFamily="2" charset="2"/>
                <a:buChar char="§"/>
              </a:pPr>
              <a:endParaRPr lang="en-US" sz="1400">
                <a:solidFill>
                  <a:schemeClr val="accent5"/>
                </a:solidFill>
              </a:endParaRPr>
            </a:p>
          </p:txBody>
        </p:sp>
        <p:pic>
          <p:nvPicPr>
            <p:cNvPr id="26" name="Grafik 25">
              <a:extLst>
                <a:ext uri="{FF2B5EF4-FFF2-40B4-BE49-F238E27FC236}">
                  <a16:creationId xmlns:a16="http://schemas.microsoft.com/office/drawing/2014/main" id="{B2E58B99-313D-946D-A670-A5405ED18AB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38868" y="1192732"/>
              <a:ext cx="8958145" cy="4914867"/>
            </a:xfrm>
            <a:prstGeom prst="rect">
              <a:avLst/>
            </a:prstGeom>
          </p:spPr>
        </p:pic>
        <p:cxnSp>
          <p:nvCxnSpPr>
            <p:cNvPr id="14" name="Straight Connector 6">
              <a:extLst>
                <a:ext uri="{FF2B5EF4-FFF2-40B4-BE49-F238E27FC236}">
                  <a16:creationId xmlns:a16="http://schemas.microsoft.com/office/drawing/2014/main" id="{ADF3BADF-4BD4-C56D-5BF0-3633E2F9BC45}"/>
                </a:ext>
              </a:extLst>
            </p:cNvPr>
            <p:cNvCxnSpPr>
              <a:cxnSpLocks/>
            </p:cNvCxnSpPr>
            <p:nvPr/>
          </p:nvCxnSpPr>
          <p:spPr>
            <a:xfrm>
              <a:off x="4009361" y="3023360"/>
              <a:ext cx="5016655" cy="0"/>
            </a:xfrm>
            <a:prstGeom prst="line">
              <a:avLst/>
            </a:prstGeom>
            <a:ln w="222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Rectangle 7">
              <a:extLst>
                <a:ext uri="{FF2B5EF4-FFF2-40B4-BE49-F238E27FC236}">
                  <a16:creationId xmlns:a16="http://schemas.microsoft.com/office/drawing/2014/main" id="{9ABB9343-E478-194A-4D88-91A57B69BB4B}"/>
                </a:ext>
              </a:extLst>
            </p:cNvPr>
            <p:cNvSpPr/>
            <p:nvPr/>
          </p:nvSpPr>
          <p:spPr>
            <a:xfrm>
              <a:off x="3768529" y="3001711"/>
              <a:ext cx="1522354" cy="46215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r">
                <a:lnSpc>
                  <a:spcPct val="100000"/>
                </a:lnSpc>
                <a:spcBef>
                  <a:spcPts val="600"/>
                </a:spcBef>
              </a:pPr>
              <a:r>
                <a:rPr lang="nb-NO" sz="1100" b="1">
                  <a:solidFill>
                    <a:sysClr val="windowText" lastClr="000000"/>
                  </a:solidFill>
                </a:rPr>
                <a:t>25% lower fuel consumption</a:t>
              </a:r>
              <a:endParaRPr lang="en-GB" sz="1100" b="1">
                <a:solidFill>
                  <a:sysClr val="windowText" lastClr="000000"/>
                </a:solidFill>
              </a:endParaRPr>
            </a:p>
          </p:txBody>
        </p:sp>
        <p:cxnSp>
          <p:nvCxnSpPr>
            <p:cNvPr id="18" name="Straight Arrow Connector 9">
              <a:extLst>
                <a:ext uri="{FF2B5EF4-FFF2-40B4-BE49-F238E27FC236}">
                  <a16:creationId xmlns:a16="http://schemas.microsoft.com/office/drawing/2014/main" id="{E440D8B2-4AD2-6E19-A8B8-81A8D77F5B3F}"/>
                </a:ext>
              </a:extLst>
            </p:cNvPr>
            <p:cNvCxnSpPr>
              <a:cxnSpLocks/>
            </p:cNvCxnSpPr>
            <p:nvPr/>
          </p:nvCxnSpPr>
          <p:spPr>
            <a:xfrm>
              <a:off x="5263755" y="3023360"/>
              <a:ext cx="0" cy="540000"/>
            </a:xfrm>
            <a:prstGeom prst="straightConnector1">
              <a:avLst/>
            </a:prstGeom>
            <a:ln w="22225">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B9CF024-D594-09B1-76C0-DAFD9AA941CA}"/>
                </a:ext>
              </a:extLst>
            </p:cNvPr>
            <p:cNvSpPr txBox="1"/>
            <p:nvPr/>
          </p:nvSpPr>
          <p:spPr>
            <a:xfrm>
              <a:off x="1975201" y="1923711"/>
              <a:ext cx="3350339" cy="222696"/>
            </a:xfrm>
            <a:prstGeom prst="rect">
              <a:avLst/>
            </a:prstGeom>
            <a:noFill/>
          </p:spPr>
          <p:txBody>
            <a:bodyPr wrap="square" lIns="0" tIns="0" rIns="0" bIns="0" rtlCol="0">
              <a:spAutoFit/>
            </a:bodyPr>
            <a:lstStyle/>
            <a:p>
              <a:pPr algn="ctr">
                <a:lnSpc>
                  <a:spcPct val="100000"/>
                </a:lnSpc>
                <a:spcBef>
                  <a:spcPts val="600"/>
                </a:spcBef>
              </a:pPr>
              <a:r>
                <a:rPr lang="en-GB" sz="1400" b="1">
                  <a:solidFill>
                    <a:srgbClr val="0F204B"/>
                  </a:solidFill>
                </a:rPr>
                <a:t>Scenario 1: Current NZF is adopted</a:t>
              </a:r>
            </a:p>
          </p:txBody>
        </p:sp>
        <p:sp>
          <p:nvSpPr>
            <p:cNvPr id="4" name="TextBox 3">
              <a:extLst>
                <a:ext uri="{FF2B5EF4-FFF2-40B4-BE49-F238E27FC236}">
                  <a16:creationId xmlns:a16="http://schemas.microsoft.com/office/drawing/2014/main" id="{5BE45EB0-3B50-1868-5B0D-A1678804B93B}"/>
                </a:ext>
              </a:extLst>
            </p:cNvPr>
            <p:cNvSpPr txBox="1"/>
            <p:nvPr/>
          </p:nvSpPr>
          <p:spPr>
            <a:xfrm>
              <a:off x="5584337" y="1923711"/>
              <a:ext cx="3612030" cy="222696"/>
            </a:xfrm>
            <a:prstGeom prst="rect">
              <a:avLst/>
            </a:prstGeom>
            <a:noFill/>
          </p:spPr>
          <p:txBody>
            <a:bodyPr wrap="square" lIns="0" tIns="0" rIns="0" bIns="0" rtlCol="0">
              <a:spAutoFit/>
            </a:bodyPr>
            <a:lstStyle/>
            <a:p>
              <a:pPr algn="ctr">
                <a:lnSpc>
                  <a:spcPct val="100000"/>
                </a:lnSpc>
                <a:spcBef>
                  <a:spcPts val="600"/>
                </a:spcBef>
              </a:pPr>
              <a:r>
                <a:rPr lang="en-GB" sz="1400" b="1">
                  <a:solidFill>
                    <a:srgbClr val="0F204B"/>
                  </a:solidFill>
                </a:rPr>
                <a:t>Scenario 4: NZF rejected, IMO gridlock</a:t>
              </a:r>
            </a:p>
          </p:txBody>
        </p:sp>
      </p:grpSp>
    </p:spTree>
    <p:extLst>
      <p:ext uri="{BB962C8B-B14F-4D97-AF65-F5344CB8AC3E}">
        <p14:creationId xmlns:p14="http://schemas.microsoft.com/office/powerpoint/2010/main" val="3506062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89A9C-9661-8475-1A4D-CAA2535ED993}"/>
            </a:ext>
          </a:extLst>
        </p:cNvPr>
        <p:cNvGrpSpPr/>
        <p:nvPr/>
      </p:nvGrpSpPr>
      <p:grpSpPr>
        <a:xfrm>
          <a:off x="0" y="0"/>
          <a:ext cx="0" cy="0"/>
          <a:chOff x="0" y="0"/>
          <a:chExt cx="0" cy="0"/>
        </a:xfrm>
      </p:grpSpPr>
      <p:pic>
        <p:nvPicPr>
          <p:cNvPr id="20" name="transformation illustration" descr="Graphic 28">
            <a:extLst>
              <a:ext uri="{FF2B5EF4-FFF2-40B4-BE49-F238E27FC236}">
                <a16:creationId xmlns:a16="http://schemas.microsoft.com/office/drawing/2014/main" id="{8AF36F0D-85A5-1DE8-A249-27461A856898}"/>
              </a:ext>
            </a:extLst>
          </p:cNvPr>
          <p:cNvPicPr>
            <a:picLocks noChangeAspect="1"/>
          </p:cNvPicPr>
          <p:nvPr/>
        </p:nvPicPr>
        <p:blipFill rotWithShape="1">
          <a:blip r:embed="rId3"/>
          <a:srcRect l="20108" t="31634" r="18718" b="-2707"/>
          <a:stretch>
            <a:fillRect/>
          </a:stretch>
        </p:blipFill>
        <p:spPr>
          <a:xfrm rot="5400000">
            <a:off x="5577638" y="1270299"/>
            <a:ext cx="5304973" cy="5870434"/>
          </a:xfrm>
          <a:prstGeom prst="rect">
            <a:avLst/>
          </a:prstGeom>
          <a:ln w="12700">
            <a:miter lim="400000"/>
          </a:ln>
        </p:spPr>
      </p:pic>
      <p:sp>
        <p:nvSpPr>
          <p:cNvPr id="6" name="Title 1">
            <a:extLst>
              <a:ext uri="{FF2B5EF4-FFF2-40B4-BE49-F238E27FC236}">
                <a16:creationId xmlns:a16="http://schemas.microsoft.com/office/drawing/2014/main" id="{19D2B7A5-9E5F-54F2-A40B-9A49290E36D9}"/>
              </a:ext>
            </a:extLst>
          </p:cNvPr>
          <p:cNvSpPr txBox="1">
            <a:spLocks/>
          </p:cNvSpPr>
          <p:nvPr/>
        </p:nvSpPr>
        <p:spPr>
          <a:xfrm>
            <a:off x="539750" y="411808"/>
            <a:ext cx="11261725" cy="919616"/>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a:solidFill>
                  <a:srgbClr val="0F204B"/>
                </a:solidFill>
                <a:latin typeface="+mn-lt"/>
              </a:rPr>
              <a:t>Shipping will compete with other sectors for low-GHG fuels and their feedstocks</a:t>
            </a:r>
          </a:p>
        </p:txBody>
      </p:sp>
      <p:sp>
        <p:nvSpPr>
          <p:cNvPr id="10" name="TextBox 9">
            <a:extLst>
              <a:ext uri="{FF2B5EF4-FFF2-40B4-BE49-F238E27FC236}">
                <a16:creationId xmlns:a16="http://schemas.microsoft.com/office/drawing/2014/main" id="{8C244623-C279-5338-9018-8E4ACCFE0E0B}"/>
              </a:ext>
            </a:extLst>
          </p:cNvPr>
          <p:cNvSpPr txBox="1"/>
          <p:nvPr/>
        </p:nvSpPr>
        <p:spPr>
          <a:xfrm>
            <a:off x="539749" y="1704749"/>
            <a:ext cx="4712815" cy="646331"/>
          </a:xfrm>
          <a:prstGeom prst="rect">
            <a:avLst/>
          </a:prstGeom>
          <a:noFill/>
        </p:spPr>
        <p:txBody>
          <a:bodyPr wrap="square">
            <a:spAutoFit/>
          </a:bodyPr>
          <a:lstStyle/>
          <a:p>
            <a:pPr algn="ctr"/>
            <a:r>
              <a:rPr lang="en-US" sz="1800" b="1">
                <a:solidFill>
                  <a:schemeClr val="accent5"/>
                </a:solidFill>
              </a:rPr>
              <a:t>Direct competition</a:t>
            </a:r>
            <a:br>
              <a:rPr lang="en-US" sz="1800" b="1">
                <a:solidFill>
                  <a:schemeClr val="accent5"/>
                </a:solidFill>
              </a:rPr>
            </a:br>
            <a:r>
              <a:rPr lang="en-US" sz="1800" b="1">
                <a:solidFill>
                  <a:schemeClr val="accent5"/>
                </a:solidFill>
              </a:rPr>
              <a:t> for low-GHG fuels</a:t>
            </a:r>
            <a:endParaRPr lang="en-GB"/>
          </a:p>
        </p:txBody>
      </p:sp>
      <p:sp>
        <p:nvSpPr>
          <p:cNvPr id="11" name="TextBox 10">
            <a:extLst>
              <a:ext uri="{FF2B5EF4-FFF2-40B4-BE49-F238E27FC236}">
                <a16:creationId xmlns:a16="http://schemas.microsoft.com/office/drawing/2014/main" id="{50D0913F-6B2E-4F51-5779-717C19032D98}"/>
              </a:ext>
            </a:extLst>
          </p:cNvPr>
          <p:cNvSpPr txBox="1"/>
          <p:nvPr/>
        </p:nvSpPr>
        <p:spPr>
          <a:xfrm>
            <a:off x="6468518" y="1652806"/>
            <a:ext cx="4712811" cy="646331"/>
          </a:xfrm>
          <a:prstGeom prst="rect">
            <a:avLst/>
          </a:prstGeom>
          <a:noFill/>
        </p:spPr>
        <p:txBody>
          <a:bodyPr wrap="square">
            <a:spAutoFit/>
          </a:bodyPr>
          <a:lstStyle/>
          <a:p>
            <a:pPr algn="ctr"/>
            <a:r>
              <a:rPr lang="en-US" b="1">
                <a:solidFill>
                  <a:schemeClr val="accent5"/>
                </a:solidFill>
              </a:rPr>
              <a:t>Competition for feedstocks</a:t>
            </a:r>
            <a:br>
              <a:rPr lang="en-US" b="1">
                <a:solidFill>
                  <a:schemeClr val="accent5"/>
                </a:solidFill>
              </a:rPr>
            </a:br>
            <a:r>
              <a:rPr lang="en-US">
                <a:solidFill>
                  <a:schemeClr val="accent5"/>
                </a:solidFill>
              </a:rPr>
              <a:t>(example for biomass)</a:t>
            </a:r>
            <a:endParaRPr lang="en-GB"/>
          </a:p>
        </p:txBody>
      </p:sp>
      <p:grpSp>
        <p:nvGrpSpPr>
          <p:cNvPr id="18" name="Gruppieren 17">
            <a:extLst>
              <a:ext uri="{FF2B5EF4-FFF2-40B4-BE49-F238E27FC236}">
                <a16:creationId xmlns:a16="http://schemas.microsoft.com/office/drawing/2014/main" id="{11661FE6-4D30-9EFF-1F74-8BADF9C57A15}"/>
              </a:ext>
            </a:extLst>
          </p:cNvPr>
          <p:cNvGrpSpPr/>
          <p:nvPr/>
        </p:nvGrpSpPr>
        <p:grpSpPr>
          <a:xfrm>
            <a:off x="598072" y="2328165"/>
            <a:ext cx="4645441" cy="3352800"/>
            <a:chOff x="598072" y="2249714"/>
            <a:chExt cx="4645441" cy="3352800"/>
          </a:xfrm>
        </p:grpSpPr>
        <p:grpSp>
          <p:nvGrpSpPr>
            <p:cNvPr id="12" name="Gruppieren 11">
              <a:extLst>
                <a:ext uri="{FF2B5EF4-FFF2-40B4-BE49-F238E27FC236}">
                  <a16:creationId xmlns:a16="http://schemas.microsoft.com/office/drawing/2014/main" id="{0F20F536-978E-EF64-D6BB-062F9FBB4A0A}"/>
                </a:ext>
              </a:extLst>
            </p:cNvPr>
            <p:cNvGrpSpPr/>
            <p:nvPr/>
          </p:nvGrpSpPr>
          <p:grpSpPr>
            <a:xfrm>
              <a:off x="598072" y="2249714"/>
              <a:ext cx="4645441" cy="3258457"/>
              <a:chOff x="3654801" y="1928323"/>
              <a:chExt cx="4645441" cy="4089864"/>
            </a:xfrm>
          </p:grpSpPr>
          <p:sp>
            <p:nvSpPr>
              <p:cNvPr id="13" name="digi green">
                <a:extLst>
                  <a:ext uri="{FF2B5EF4-FFF2-40B4-BE49-F238E27FC236}">
                    <a16:creationId xmlns:a16="http://schemas.microsoft.com/office/drawing/2014/main" id="{BF90EA66-1A84-E4EF-3B56-671194C9C8DA}"/>
                  </a:ext>
                </a:extLst>
              </p:cNvPr>
              <p:cNvSpPr/>
              <p:nvPr/>
            </p:nvSpPr>
            <p:spPr>
              <a:xfrm>
                <a:off x="3706200" y="1928323"/>
                <a:ext cx="4594042"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14" name="Gradient line">
                <a:extLst>
                  <a:ext uri="{FF2B5EF4-FFF2-40B4-BE49-F238E27FC236}">
                    <a16:creationId xmlns:a16="http://schemas.microsoft.com/office/drawing/2014/main" id="{B4093BD0-F9D2-73C9-2F5A-2DE723A925E1}"/>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3" name="Grafik 2">
              <a:extLst>
                <a:ext uri="{FF2B5EF4-FFF2-40B4-BE49-F238E27FC236}">
                  <a16:creationId xmlns:a16="http://schemas.microsoft.com/office/drawing/2014/main" id="{A22FE9E0-44F3-B185-6F0C-7118A27D45A3}"/>
                </a:ext>
              </a:extLst>
            </p:cNvPr>
            <p:cNvPicPr>
              <a:picLocks noChangeAspect="1"/>
            </p:cNvPicPr>
            <p:nvPr/>
          </p:nvPicPr>
          <p:blipFill>
            <a:blip>
              <a:extLst>
                <a:ext uri="{96DAC541-7B7A-43D3-8B79-37D633B846F1}">
                  <asvg:svgBlip xmlns:asvg="http://schemas.microsoft.com/office/drawing/2016/SVG/main" r:embed="rId4"/>
                </a:ext>
              </a:extLst>
            </a:blip>
            <a:srcRect r="27362"/>
            <a:stretch>
              <a:fillRect/>
            </a:stretch>
          </p:blipFill>
          <p:spPr>
            <a:xfrm>
              <a:off x="832192" y="2444073"/>
              <a:ext cx="4088152" cy="3158441"/>
            </a:xfrm>
            <a:prstGeom prst="rect">
              <a:avLst/>
            </a:prstGeom>
          </p:spPr>
        </p:pic>
      </p:grpSp>
      <p:grpSp>
        <p:nvGrpSpPr>
          <p:cNvPr id="19" name="Gruppieren 18">
            <a:extLst>
              <a:ext uri="{FF2B5EF4-FFF2-40B4-BE49-F238E27FC236}">
                <a16:creationId xmlns:a16="http://schemas.microsoft.com/office/drawing/2014/main" id="{4A1FAD7E-E4EF-6770-E8E6-7749D756810F}"/>
              </a:ext>
            </a:extLst>
          </p:cNvPr>
          <p:cNvGrpSpPr/>
          <p:nvPr/>
        </p:nvGrpSpPr>
        <p:grpSpPr>
          <a:xfrm>
            <a:off x="6519901" y="2328165"/>
            <a:ext cx="4645441" cy="3258457"/>
            <a:chOff x="6519901" y="2249714"/>
            <a:chExt cx="4645441" cy="3258457"/>
          </a:xfrm>
        </p:grpSpPr>
        <p:grpSp>
          <p:nvGrpSpPr>
            <p:cNvPr id="15" name="Gruppieren 14">
              <a:extLst>
                <a:ext uri="{FF2B5EF4-FFF2-40B4-BE49-F238E27FC236}">
                  <a16:creationId xmlns:a16="http://schemas.microsoft.com/office/drawing/2014/main" id="{0A03056D-F056-3B85-93B4-1BC8BEBCB435}"/>
                </a:ext>
              </a:extLst>
            </p:cNvPr>
            <p:cNvGrpSpPr/>
            <p:nvPr/>
          </p:nvGrpSpPr>
          <p:grpSpPr>
            <a:xfrm>
              <a:off x="6519901" y="2249714"/>
              <a:ext cx="4645441" cy="3258457"/>
              <a:chOff x="3654801" y="1928323"/>
              <a:chExt cx="4645441" cy="4089864"/>
            </a:xfrm>
          </p:grpSpPr>
          <p:sp>
            <p:nvSpPr>
              <p:cNvPr id="16" name="digi green">
                <a:extLst>
                  <a:ext uri="{FF2B5EF4-FFF2-40B4-BE49-F238E27FC236}">
                    <a16:creationId xmlns:a16="http://schemas.microsoft.com/office/drawing/2014/main" id="{E618F2C0-E269-DA98-F3F5-2331CD3922D5}"/>
                  </a:ext>
                </a:extLst>
              </p:cNvPr>
              <p:cNvSpPr/>
              <p:nvPr/>
            </p:nvSpPr>
            <p:spPr>
              <a:xfrm>
                <a:off x="3706200" y="1928323"/>
                <a:ext cx="4594042"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17" name="Gradient line">
                <a:extLst>
                  <a:ext uri="{FF2B5EF4-FFF2-40B4-BE49-F238E27FC236}">
                    <a16:creationId xmlns:a16="http://schemas.microsoft.com/office/drawing/2014/main" id="{B523412E-0F7B-8A34-89BE-33AC438D0AF5}"/>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8" name="Grafik 7">
              <a:extLst>
                <a:ext uri="{FF2B5EF4-FFF2-40B4-BE49-F238E27FC236}">
                  <a16:creationId xmlns:a16="http://schemas.microsoft.com/office/drawing/2014/main" id="{35288DBA-0DD7-B79E-3C12-FF1859B4F71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64375" y="2412092"/>
              <a:ext cx="3378200" cy="2933700"/>
            </a:xfrm>
            <a:prstGeom prst="rect">
              <a:avLst/>
            </a:prstGeom>
          </p:spPr>
        </p:pic>
      </p:grpSp>
    </p:spTree>
    <p:extLst>
      <p:ext uri="{BB962C8B-B14F-4D97-AF65-F5344CB8AC3E}">
        <p14:creationId xmlns:p14="http://schemas.microsoft.com/office/powerpoint/2010/main" val="1067160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2520ECD-D903-9339-09DD-AF4F2C629DF2}"/>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29" name="Graphic 28" descr="Graphic 28">
            <a:extLst>
              <a:ext uri="{FF2B5EF4-FFF2-40B4-BE49-F238E27FC236}">
                <a16:creationId xmlns:a16="http://schemas.microsoft.com/office/drawing/2014/main" id="{77E467D0-E819-76A2-F390-E385E9CBC44E}"/>
              </a:ext>
            </a:extLst>
          </p:cNvPr>
          <p:cNvPicPr>
            <a:picLocks noChangeAspect="1"/>
          </p:cNvPicPr>
          <p:nvPr/>
        </p:nvPicPr>
        <p:blipFill rotWithShape="1">
          <a:blip r:embed="rId3"/>
          <a:srcRect l="71813" t="9319" r="-3578" b="43975"/>
          <a:stretch/>
        </p:blipFill>
        <p:spPr>
          <a:xfrm rot="16200000">
            <a:off x="684472" y="2940335"/>
            <a:ext cx="3418387" cy="4787329"/>
          </a:xfrm>
          <a:prstGeom prst="rect">
            <a:avLst/>
          </a:prstGeom>
          <a:ln w="12700">
            <a:miter lim="400000"/>
          </a:ln>
        </p:spPr>
      </p:pic>
      <p:grpSp>
        <p:nvGrpSpPr>
          <p:cNvPr id="6" name="Gruppieren 5">
            <a:extLst>
              <a:ext uri="{FF2B5EF4-FFF2-40B4-BE49-F238E27FC236}">
                <a16:creationId xmlns:a16="http://schemas.microsoft.com/office/drawing/2014/main" id="{60EF9784-BC50-C482-D254-99C54B00F495}"/>
              </a:ext>
            </a:extLst>
          </p:cNvPr>
          <p:cNvGrpSpPr/>
          <p:nvPr/>
        </p:nvGrpSpPr>
        <p:grpSpPr>
          <a:xfrm>
            <a:off x="0" y="-2"/>
            <a:ext cx="12192000" cy="6673730"/>
            <a:chOff x="0" y="-2"/>
            <a:chExt cx="12192000" cy="6673730"/>
          </a:xfrm>
        </p:grpSpPr>
        <p:grpSp>
          <p:nvGrpSpPr>
            <p:cNvPr id="8" name="Gruppieren 7">
              <a:extLst>
                <a:ext uri="{FF2B5EF4-FFF2-40B4-BE49-F238E27FC236}">
                  <a16:creationId xmlns:a16="http://schemas.microsoft.com/office/drawing/2014/main" id="{22BFEA13-994F-0DF2-0968-40FE604D25BC}"/>
                </a:ext>
              </a:extLst>
            </p:cNvPr>
            <p:cNvGrpSpPr/>
            <p:nvPr/>
          </p:nvGrpSpPr>
          <p:grpSpPr>
            <a:xfrm>
              <a:off x="0" y="-2"/>
              <a:ext cx="12192000" cy="6673730"/>
              <a:chOff x="0" y="-2"/>
              <a:chExt cx="12192000" cy="6673730"/>
            </a:xfrm>
          </p:grpSpPr>
          <p:sp>
            <p:nvSpPr>
              <p:cNvPr id="12" name="Rechteck 11">
                <a:extLst>
                  <a:ext uri="{FF2B5EF4-FFF2-40B4-BE49-F238E27FC236}">
                    <a16:creationId xmlns:a16="http://schemas.microsoft.com/office/drawing/2014/main" id="{44B3609F-4CC2-0322-35AA-DA2CBE6F6746}"/>
                  </a:ext>
                </a:extLst>
              </p:cNvPr>
              <p:cNvSpPr/>
              <p:nvPr/>
            </p:nvSpPr>
            <p:spPr>
              <a:xfrm>
                <a:off x="0" y="-2"/>
                <a:ext cx="12192000" cy="154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3" name="Copyright">
                <a:extLst>
                  <a:ext uri="{FF2B5EF4-FFF2-40B4-BE49-F238E27FC236}">
                    <a16:creationId xmlns:a16="http://schemas.microsoft.com/office/drawing/2014/main" id="{A2917B55-281D-204B-351C-F5BD4476C23A}"/>
                  </a:ext>
                </a:extLst>
              </p:cNvPr>
              <p:cNvSpPr txBox="1"/>
              <p:nvPr/>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4" name="Logo negative">
                <a:extLst>
                  <a:ext uri="{FF2B5EF4-FFF2-40B4-BE49-F238E27FC236}">
                    <a16:creationId xmlns:a16="http://schemas.microsoft.com/office/drawing/2014/main" id="{6736A039-AD63-2BCA-7D67-5CB977105B20}"/>
                  </a:ext>
                </a:extLst>
              </p:cNvPr>
              <p:cNvGrpSpPr/>
              <p:nvPr/>
            </p:nvGrpSpPr>
            <p:grpSpPr>
              <a:xfrm>
                <a:off x="10893210" y="6350917"/>
                <a:ext cx="755845" cy="322811"/>
                <a:chOff x="0" y="-1"/>
                <a:chExt cx="755844" cy="322809"/>
              </a:xfrm>
            </p:grpSpPr>
            <p:sp>
              <p:nvSpPr>
                <p:cNvPr id="15" name="Freeform: Shape 10">
                  <a:extLst>
                    <a:ext uri="{FF2B5EF4-FFF2-40B4-BE49-F238E27FC236}">
                      <a16:creationId xmlns:a16="http://schemas.microsoft.com/office/drawing/2014/main" id="{E72BF78E-BCFE-FACF-150C-F05534CF2717}"/>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6" name="Freeform: Shape 11">
                  <a:extLst>
                    <a:ext uri="{FF2B5EF4-FFF2-40B4-BE49-F238E27FC236}">
                      <a16:creationId xmlns:a16="http://schemas.microsoft.com/office/drawing/2014/main" id="{9D2C189B-069A-7EEC-D6C9-4FDD0BD47EEA}"/>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2">
                  <a:extLst>
                    <a:ext uri="{FF2B5EF4-FFF2-40B4-BE49-F238E27FC236}">
                      <a16:creationId xmlns:a16="http://schemas.microsoft.com/office/drawing/2014/main" id="{A56A8240-8660-C75C-B33E-E50E6DC8E7E0}"/>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3">
                  <a:extLst>
                    <a:ext uri="{FF2B5EF4-FFF2-40B4-BE49-F238E27FC236}">
                      <a16:creationId xmlns:a16="http://schemas.microsoft.com/office/drawing/2014/main" id="{6FA25E17-996B-00D4-6FA8-054A3CB67D94}"/>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0" name="Freeform: Shape 14">
                  <a:extLst>
                    <a:ext uri="{FF2B5EF4-FFF2-40B4-BE49-F238E27FC236}">
                      <a16:creationId xmlns:a16="http://schemas.microsoft.com/office/drawing/2014/main" id="{1DCFE66F-67E7-8237-147F-4060500F19FF}"/>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5">
                  <a:extLst>
                    <a:ext uri="{FF2B5EF4-FFF2-40B4-BE49-F238E27FC236}">
                      <a16:creationId xmlns:a16="http://schemas.microsoft.com/office/drawing/2014/main" id="{B74D6040-D2F2-BE45-B93F-A172DC81DAF5}"/>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11" name="Title 1">
              <a:extLst>
                <a:ext uri="{FF2B5EF4-FFF2-40B4-BE49-F238E27FC236}">
                  <a16:creationId xmlns:a16="http://schemas.microsoft.com/office/drawing/2014/main" id="{75620DD8-1FBD-5F6F-1A92-C108EC3766BA}"/>
                </a:ext>
              </a:extLst>
            </p:cNvPr>
            <p:cNvSpPr txBox="1">
              <a:spLocks/>
            </p:cNvSpPr>
            <p:nvPr/>
          </p:nvSpPr>
          <p:spPr>
            <a:xfrm>
              <a:off x="550864" y="362896"/>
              <a:ext cx="11211076" cy="919611"/>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sz="3600" dirty="0"/>
                <a:t>Green shore power can </a:t>
              </a:r>
              <a:r>
                <a:rPr lang="pl-PL" sz="3600" dirty="0"/>
                <a:t>help </a:t>
              </a:r>
              <a:r>
                <a:rPr lang="en-GB" sz="3600" dirty="0"/>
                <a:t>reduce emissions from shipping</a:t>
              </a:r>
              <a:r>
                <a:rPr lang="pl-PL" sz="3600" dirty="0"/>
                <a:t> by more than 7%</a:t>
              </a:r>
              <a:endParaRPr lang="en-US" sz="3400" dirty="0"/>
            </a:p>
          </p:txBody>
        </p:sp>
      </p:grpSp>
      <p:grpSp>
        <p:nvGrpSpPr>
          <p:cNvPr id="2" name="Group 1">
            <a:extLst>
              <a:ext uri="{FF2B5EF4-FFF2-40B4-BE49-F238E27FC236}">
                <a16:creationId xmlns:a16="http://schemas.microsoft.com/office/drawing/2014/main" id="{8CF37DAA-9B79-D009-BFB3-49D1E973D0CE}"/>
              </a:ext>
            </a:extLst>
          </p:cNvPr>
          <p:cNvGrpSpPr/>
          <p:nvPr/>
        </p:nvGrpSpPr>
        <p:grpSpPr>
          <a:xfrm>
            <a:off x="1688321" y="1703989"/>
            <a:ext cx="8815357" cy="4717364"/>
            <a:chOff x="530548" y="1642196"/>
            <a:chExt cx="8815357" cy="4717364"/>
          </a:xfrm>
        </p:grpSpPr>
        <p:sp>
          <p:nvSpPr>
            <p:cNvPr id="3" name="Rechteck 2">
              <a:extLst>
                <a:ext uri="{FF2B5EF4-FFF2-40B4-BE49-F238E27FC236}">
                  <a16:creationId xmlns:a16="http://schemas.microsoft.com/office/drawing/2014/main" id="{9D914081-564F-5E8D-1606-51C6DAA65F98}"/>
                </a:ext>
              </a:extLst>
            </p:cNvPr>
            <p:cNvSpPr/>
            <p:nvPr/>
          </p:nvSpPr>
          <p:spPr>
            <a:xfrm>
              <a:off x="632202" y="1642196"/>
              <a:ext cx="8713703" cy="471569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0000"/>
                </a:lnSpc>
                <a:spcBef>
                  <a:spcPts val="600"/>
                </a:spcBef>
              </a:pPr>
              <a:endParaRPr lang="en-GB" sz="2000" dirty="0"/>
            </a:p>
          </p:txBody>
        </p:sp>
        <p:sp>
          <p:nvSpPr>
            <p:cNvPr id="9" name="Rechteck 8">
              <a:extLst>
                <a:ext uri="{FF2B5EF4-FFF2-40B4-BE49-F238E27FC236}">
                  <a16:creationId xmlns:a16="http://schemas.microsoft.com/office/drawing/2014/main" id="{532B4C0F-CC3F-F924-456E-2E6183AA48BD}"/>
                </a:ext>
              </a:extLst>
            </p:cNvPr>
            <p:cNvSpPr/>
            <p:nvPr/>
          </p:nvSpPr>
          <p:spPr>
            <a:xfrm>
              <a:off x="530548" y="1643560"/>
              <a:ext cx="110281" cy="4716000"/>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0000"/>
                </a:lnSpc>
                <a:spcBef>
                  <a:spcPts val="600"/>
                </a:spcBef>
              </a:pPr>
              <a:endParaRPr lang="en-GB" sz="2000" dirty="0">
                <a:highlight>
                  <a:srgbClr val="FFFF00"/>
                </a:highlight>
              </a:endParaRPr>
            </a:p>
          </p:txBody>
        </p:sp>
        <p:pic>
          <p:nvPicPr>
            <p:cNvPr id="17" name="Grafik 16" descr="Ein Bild, das Text, Screenshot, Schrift, Diagramm enthält.&#10;&#10;Beschreibung automatisch generiert.">
              <a:extLst>
                <a:ext uri="{FF2B5EF4-FFF2-40B4-BE49-F238E27FC236}">
                  <a16:creationId xmlns:a16="http://schemas.microsoft.com/office/drawing/2014/main" id="{EA3BB1F5-6645-914C-9EA2-03AE6BCDFA6C}"/>
                </a:ext>
              </a:extLst>
            </p:cNvPr>
            <p:cNvPicPr>
              <a:picLocks noChangeAspect="1"/>
            </p:cNvPicPr>
            <p:nvPr/>
          </p:nvPicPr>
          <p:blipFill>
            <a:blip r:embed="rId4"/>
            <a:srcRect t="10790" r="18986" b="125"/>
            <a:stretch/>
          </p:blipFill>
          <p:spPr>
            <a:xfrm>
              <a:off x="867003" y="1815263"/>
              <a:ext cx="8349000" cy="4375112"/>
            </a:xfrm>
            <a:prstGeom prst="rect">
              <a:avLst/>
            </a:prstGeom>
            <a:ln>
              <a:noFill/>
            </a:ln>
          </p:spPr>
        </p:pic>
        <p:sp>
          <p:nvSpPr>
            <p:cNvPr id="18" name="Rechteck 17">
              <a:extLst>
                <a:ext uri="{FF2B5EF4-FFF2-40B4-BE49-F238E27FC236}">
                  <a16:creationId xmlns:a16="http://schemas.microsoft.com/office/drawing/2014/main" id="{4DAE1628-CBCE-F118-F767-F51058A0ACDB}"/>
                </a:ext>
              </a:extLst>
            </p:cNvPr>
            <p:cNvSpPr/>
            <p:nvPr/>
          </p:nvSpPr>
          <p:spPr>
            <a:xfrm>
              <a:off x="3975243" y="1983518"/>
              <a:ext cx="5250666" cy="6766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00000"/>
                </a:lnSpc>
                <a:spcBef>
                  <a:spcPts val="600"/>
                </a:spcBef>
              </a:pPr>
              <a:endParaRPr lang="en-GB" sz="2000" dirty="0"/>
            </a:p>
          </p:txBody>
        </p:sp>
      </p:grpSp>
    </p:spTree>
    <p:extLst>
      <p:ext uri="{BB962C8B-B14F-4D97-AF65-F5344CB8AC3E}">
        <p14:creationId xmlns:p14="http://schemas.microsoft.com/office/powerpoint/2010/main" val="995436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2520ECD-D903-9339-09DD-AF4F2C629DF2}"/>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29" name="Graphic 28" descr="Graphic 28">
            <a:extLst>
              <a:ext uri="{FF2B5EF4-FFF2-40B4-BE49-F238E27FC236}">
                <a16:creationId xmlns:a16="http://schemas.microsoft.com/office/drawing/2014/main" id="{77E467D0-E819-76A2-F390-E385E9CBC44E}"/>
              </a:ext>
            </a:extLst>
          </p:cNvPr>
          <p:cNvPicPr>
            <a:picLocks noChangeAspect="1"/>
          </p:cNvPicPr>
          <p:nvPr/>
        </p:nvPicPr>
        <p:blipFill rotWithShape="1">
          <a:blip r:embed="rId3"/>
          <a:srcRect l="71813" t="9319" r="-3578" b="43975"/>
          <a:stretch/>
        </p:blipFill>
        <p:spPr>
          <a:xfrm rot="16200000">
            <a:off x="684472" y="2940335"/>
            <a:ext cx="3418387" cy="4787329"/>
          </a:xfrm>
          <a:prstGeom prst="rect">
            <a:avLst/>
          </a:prstGeom>
          <a:ln w="12700">
            <a:miter lim="400000"/>
          </a:ln>
        </p:spPr>
      </p:pic>
      <p:grpSp>
        <p:nvGrpSpPr>
          <p:cNvPr id="6" name="Gruppieren 5">
            <a:extLst>
              <a:ext uri="{FF2B5EF4-FFF2-40B4-BE49-F238E27FC236}">
                <a16:creationId xmlns:a16="http://schemas.microsoft.com/office/drawing/2014/main" id="{60EF9784-BC50-C482-D254-99C54B00F495}"/>
              </a:ext>
            </a:extLst>
          </p:cNvPr>
          <p:cNvGrpSpPr/>
          <p:nvPr/>
        </p:nvGrpSpPr>
        <p:grpSpPr>
          <a:xfrm>
            <a:off x="0" y="-2"/>
            <a:ext cx="12192000" cy="6673730"/>
            <a:chOff x="0" y="-2"/>
            <a:chExt cx="12192000" cy="6673730"/>
          </a:xfrm>
        </p:grpSpPr>
        <p:grpSp>
          <p:nvGrpSpPr>
            <p:cNvPr id="8" name="Gruppieren 7">
              <a:extLst>
                <a:ext uri="{FF2B5EF4-FFF2-40B4-BE49-F238E27FC236}">
                  <a16:creationId xmlns:a16="http://schemas.microsoft.com/office/drawing/2014/main" id="{22BFEA13-994F-0DF2-0968-40FE604D25BC}"/>
                </a:ext>
              </a:extLst>
            </p:cNvPr>
            <p:cNvGrpSpPr/>
            <p:nvPr/>
          </p:nvGrpSpPr>
          <p:grpSpPr>
            <a:xfrm>
              <a:off x="0" y="-2"/>
              <a:ext cx="12192000" cy="6673730"/>
              <a:chOff x="0" y="-2"/>
              <a:chExt cx="12192000" cy="6673730"/>
            </a:xfrm>
          </p:grpSpPr>
          <p:sp>
            <p:nvSpPr>
              <p:cNvPr id="12" name="Rechteck 11">
                <a:extLst>
                  <a:ext uri="{FF2B5EF4-FFF2-40B4-BE49-F238E27FC236}">
                    <a16:creationId xmlns:a16="http://schemas.microsoft.com/office/drawing/2014/main" id="{44B3609F-4CC2-0322-35AA-DA2CBE6F6746}"/>
                  </a:ext>
                </a:extLst>
              </p:cNvPr>
              <p:cNvSpPr/>
              <p:nvPr/>
            </p:nvSpPr>
            <p:spPr>
              <a:xfrm>
                <a:off x="0" y="-2"/>
                <a:ext cx="12192000" cy="154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3" name="Copyright">
                <a:extLst>
                  <a:ext uri="{FF2B5EF4-FFF2-40B4-BE49-F238E27FC236}">
                    <a16:creationId xmlns:a16="http://schemas.microsoft.com/office/drawing/2014/main" id="{A2917B55-281D-204B-351C-F5BD4476C23A}"/>
                  </a:ext>
                </a:extLst>
              </p:cNvPr>
              <p:cNvSpPr txBox="1"/>
              <p:nvPr/>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4" name="Logo negative">
                <a:extLst>
                  <a:ext uri="{FF2B5EF4-FFF2-40B4-BE49-F238E27FC236}">
                    <a16:creationId xmlns:a16="http://schemas.microsoft.com/office/drawing/2014/main" id="{6736A039-AD63-2BCA-7D67-5CB977105B20}"/>
                  </a:ext>
                </a:extLst>
              </p:cNvPr>
              <p:cNvGrpSpPr/>
              <p:nvPr/>
            </p:nvGrpSpPr>
            <p:grpSpPr>
              <a:xfrm>
                <a:off x="10893210" y="6350917"/>
                <a:ext cx="755845" cy="322811"/>
                <a:chOff x="0" y="-1"/>
                <a:chExt cx="755844" cy="322809"/>
              </a:xfrm>
            </p:grpSpPr>
            <p:sp>
              <p:nvSpPr>
                <p:cNvPr id="15" name="Freeform: Shape 10">
                  <a:extLst>
                    <a:ext uri="{FF2B5EF4-FFF2-40B4-BE49-F238E27FC236}">
                      <a16:creationId xmlns:a16="http://schemas.microsoft.com/office/drawing/2014/main" id="{E72BF78E-BCFE-FACF-150C-F05534CF2717}"/>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6" name="Freeform: Shape 11">
                  <a:extLst>
                    <a:ext uri="{FF2B5EF4-FFF2-40B4-BE49-F238E27FC236}">
                      <a16:creationId xmlns:a16="http://schemas.microsoft.com/office/drawing/2014/main" id="{9D2C189B-069A-7EEC-D6C9-4FDD0BD47EEA}"/>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2">
                  <a:extLst>
                    <a:ext uri="{FF2B5EF4-FFF2-40B4-BE49-F238E27FC236}">
                      <a16:creationId xmlns:a16="http://schemas.microsoft.com/office/drawing/2014/main" id="{A56A8240-8660-C75C-B33E-E50E6DC8E7E0}"/>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3">
                  <a:extLst>
                    <a:ext uri="{FF2B5EF4-FFF2-40B4-BE49-F238E27FC236}">
                      <a16:creationId xmlns:a16="http://schemas.microsoft.com/office/drawing/2014/main" id="{6FA25E17-996B-00D4-6FA8-054A3CB67D94}"/>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0" name="Freeform: Shape 14">
                  <a:extLst>
                    <a:ext uri="{FF2B5EF4-FFF2-40B4-BE49-F238E27FC236}">
                      <a16:creationId xmlns:a16="http://schemas.microsoft.com/office/drawing/2014/main" id="{1DCFE66F-67E7-8237-147F-4060500F19FF}"/>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5">
                  <a:extLst>
                    <a:ext uri="{FF2B5EF4-FFF2-40B4-BE49-F238E27FC236}">
                      <a16:creationId xmlns:a16="http://schemas.microsoft.com/office/drawing/2014/main" id="{B74D6040-D2F2-BE45-B93F-A172DC81DAF5}"/>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11" name="Title 1">
              <a:extLst>
                <a:ext uri="{FF2B5EF4-FFF2-40B4-BE49-F238E27FC236}">
                  <a16:creationId xmlns:a16="http://schemas.microsoft.com/office/drawing/2014/main" id="{75620DD8-1FBD-5F6F-1A92-C108EC3766BA}"/>
                </a:ext>
              </a:extLst>
            </p:cNvPr>
            <p:cNvSpPr txBox="1">
              <a:spLocks/>
            </p:cNvSpPr>
            <p:nvPr/>
          </p:nvSpPr>
          <p:spPr>
            <a:xfrm>
              <a:off x="550864" y="549275"/>
              <a:ext cx="11211076" cy="459806"/>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a:t>Potential for electrification and plug-in solutions</a:t>
              </a:r>
              <a:endParaRPr lang="en-GB" sz="3400" dirty="0"/>
            </a:p>
          </p:txBody>
        </p:sp>
      </p:grpSp>
      <p:pic>
        <p:nvPicPr>
          <p:cNvPr id="20" name="Picture 19" descr="A graph showing the amount of ships in the ship&#10;&#10;Description automatically generated with medium confidence">
            <a:extLst>
              <a:ext uri="{FF2B5EF4-FFF2-40B4-BE49-F238E27FC236}">
                <a16:creationId xmlns:a16="http://schemas.microsoft.com/office/drawing/2014/main" id="{BE8763BE-84A6-6B3A-29ED-BE68554BF8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96042" y="1896058"/>
            <a:ext cx="5688190" cy="4544341"/>
          </a:xfrm>
          <a:prstGeom prst="rect">
            <a:avLst/>
          </a:prstGeom>
        </p:spPr>
      </p:pic>
      <p:pic>
        <p:nvPicPr>
          <p:cNvPr id="21" name="Picture 20">
            <a:extLst>
              <a:ext uri="{FF2B5EF4-FFF2-40B4-BE49-F238E27FC236}">
                <a16:creationId xmlns:a16="http://schemas.microsoft.com/office/drawing/2014/main" id="{532B2A61-0B27-BC39-04A0-B01635B584D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8479" b="94514" l="9353" r="95204">
                        <a14:foregroundMark x1="41247" y1="36160" x2="41247" y2="36160"/>
                        <a14:foregroundMark x1="37890" y1="32668" x2="37890" y2="32668"/>
                        <a14:foregroundMark x1="32854" y1="26185" x2="37410" y2="29676"/>
                        <a14:foregroundMark x1="37410" y1="30424" x2="37410" y2="30424"/>
                        <a14:foregroundMark x1="39568" y1="34414" x2="43405" y2="34913"/>
                        <a14:foregroundMark x1="70024" y1="70324" x2="64029" y2="66833"/>
                        <a14:foregroundMark x1="92326" y1="43142" x2="92326" y2="43142"/>
                        <a14:foregroundMark x1="52758" y1="8479" x2="52758" y2="8479"/>
                        <a14:foregroundMark x1="37410" y1="36160" x2="35731" y2="38404"/>
                        <a14:foregroundMark x1="67386" y1="64589" x2="66187" y2="79052"/>
                        <a14:foregroundMark x1="49640" y1="94514" x2="49640" y2="94514"/>
                        <a14:foregroundMark x1="95204" y1="50623" x2="95204" y2="50623"/>
                      </a14:backgroundRemoval>
                    </a14:imgEffect>
                  </a14:imgLayer>
                </a14:imgProps>
              </a:ext>
            </a:extLst>
          </a:blip>
          <a:stretch>
            <a:fillRect/>
          </a:stretch>
        </p:blipFill>
        <p:spPr>
          <a:xfrm rot="1711073">
            <a:off x="123981" y="1749960"/>
            <a:ext cx="2083754" cy="2003802"/>
          </a:xfrm>
          <a:prstGeom prst="rect">
            <a:avLst/>
          </a:prstGeom>
        </p:spPr>
      </p:pic>
      <p:sp>
        <p:nvSpPr>
          <p:cNvPr id="2" name="TextBox 1">
            <a:extLst>
              <a:ext uri="{FF2B5EF4-FFF2-40B4-BE49-F238E27FC236}">
                <a16:creationId xmlns:a16="http://schemas.microsoft.com/office/drawing/2014/main" id="{533992DB-F56D-9333-9996-92BE49625B19}"/>
              </a:ext>
            </a:extLst>
          </p:cNvPr>
          <p:cNvSpPr txBox="1"/>
          <p:nvPr/>
        </p:nvSpPr>
        <p:spPr>
          <a:xfrm>
            <a:off x="8637380" y="3167954"/>
            <a:ext cx="3320745" cy="2000548"/>
          </a:xfrm>
          <a:prstGeom prst="rect">
            <a:avLst/>
          </a:prstGeom>
          <a:noFill/>
        </p:spPr>
        <p:txBody>
          <a:bodyPr wrap="square" lIns="0" tIns="0" rIns="0" bIns="0" rtlCol="0">
            <a:spAutoFit/>
          </a:bodyPr>
          <a:lstStyle/>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&gt;400 GT</a:t>
            </a:r>
          </a:p>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80% of energy is spent out of port on short voyages</a:t>
            </a:r>
          </a:p>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Frequent battery charging </a:t>
            </a:r>
          </a:p>
        </p:txBody>
      </p:sp>
    </p:spTree>
    <p:extLst>
      <p:ext uri="{BB962C8B-B14F-4D97-AF65-F5344CB8AC3E}">
        <p14:creationId xmlns:p14="http://schemas.microsoft.com/office/powerpoint/2010/main" val="254767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80D4E-5BC9-6F32-613D-D36B42F80556}"/>
            </a:ext>
          </a:extLst>
        </p:cNvPr>
        <p:cNvGrpSpPr/>
        <p:nvPr/>
      </p:nvGrpSpPr>
      <p:grpSpPr>
        <a:xfrm>
          <a:off x="0" y="0"/>
          <a:ext cx="0" cy="0"/>
          <a:chOff x="0" y="0"/>
          <a:chExt cx="0" cy="0"/>
        </a:xfrm>
      </p:grpSpPr>
      <p:pic>
        <p:nvPicPr>
          <p:cNvPr id="4" name="transformation illustration" descr="Graphic 28">
            <a:extLst>
              <a:ext uri="{FF2B5EF4-FFF2-40B4-BE49-F238E27FC236}">
                <a16:creationId xmlns:a16="http://schemas.microsoft.com/office/drawing/2014/main" id="{5929C8F3-7E78-74BC-CE8D-83881F62F3F1}"/>
              </a:ext>
            </a:extLst>
          </p:cNvPr>
          <p:cNvPicPr>
            <a:picLocks noChangeAspect="1"/>
          </p:cNvPicPr>
          <p:nvPr/>
        </p:nvPicPr>
        <p:blipFill rotWithShape="1">
          <a:blip r:embed="rId3"/>
          <a:srcRect t="-2410" r="-3578" b="-2707"/>
          <a:stretch/>
        </p:blipFill>
        <p:spPr>
          <a:xfrm rot="14735424">
            <a:off x="2015979" y="2658448"/>
            <a:ext cx="8982215" cy="8682457"/>
          </a:xfrm>
          <a:prstGeom prst="rect">
            <a:avLst/>
          </a:prstGeom>
          <a:ln w="12700">
            <a:miter lim="400000"/>
          </a:ln>
        </p:spPr>
      </p:pic>
      <p:sp>
        <p:nvSpPr>
          <p:cNvPr id="8" name="Text Placeholder 3">
            <a:extLst>
              <a:ext uri="{FF2B5EF4-FFF2-40B4-BE49-F238E27FC236}">
                <a16:creationId xmlns:a16="http://schemas.microsoft.com/office/drawing/2014/main" id="{9CA23817-7DAA-837D-B5D5-AC713F1559BF}"/>
              </a:ext>
            </a:extLst>
          </p:cNvPr>
          <p:cNvSpPr txBox="1">
            <a:spLocks/>
          </p:cNvSpPr>
          <p:nvPr/>
        </p:nvSpPr>
        <p:spPr>
          <a:xfrm>
            <a:off x="803127" y="1767138"/>
            <a:ext cx="10903349" cy="4088188"/>
          </a:xfrm>
          <a:prstGeom prst="rect">
            <a:avLst/>
          </a:prstGeom>
        </p:spPr>
        <p:txBody>
          <a:bodyPr lIns="0" tIns="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a:buClr>
                <a:srgbClr val="91FFB4"/>
              </a:buClr>
              <a:buFont typeface="Wingdings" pitchFamily="2" charset="2"/>
              <a:buChar char="§"/>
            </a:pPr>
            <a:r>
              <a:rPr lang="en-US" b="1" dirty="0">
                <a:solidFill>
                  <a:srgbClr val="91FFB4"/>
                </a:solidFill>
              </a:rPr>
              <a:t>Around 4% </a:t>
            </a:r>
            <a:r>
              <a:rPr lang="en-US" dirty="0">
                <a:solidFill>
                  <a:schemeClr val="bg1"/>
                </a:solidFill>
              </a:rPr>
              <a:t>of the global fleet is prepared for shore‑power.</a:t>
            </a:r>
          </a:p>
          <a:p>
            <a:pPr marL="0" indent="0">
              <a:buClr>
                <a:srgbClr val="91FFB4"/>
              </a:buClr>
              <a:buNone/>
            </a:pPr>
            <a:endParaRPr lang="en-US" dirty="0">
              <a:solidFill>
                <a:schemeClr val="bg1"/>
              </a:solidFill>
            </a:endParaRPr>
          </a:p>
        </p:txBody>
      </p:sp>
      <p:sp>
        <p:nvSpPr>
          <p:cNvPr id="2" name="white box">
            <a:extLst>
              <a:ext uri="{FF2B5EF4-FFF2-40B4-BE49-F238E27FC236}">
                <a16:creationId xmlns:a16="http://schemas.microsoft.com/office/drawing/2014/main" id="{E568DE45-0C04-337B-90B2-20302F26BD16}"/>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
        <p:nvSpPr>
          <p:cNvPr id="3" name="Title 1">
            <a:extLst>
              <a:ext uri="{FF2B5EF4-FFF2-40B4-BE49-F238E27FC236}">
                <a16:creationId xmlns:a16="http://schemas.microsoft.com/office/drawing/2014/main" id="{277E5231-1BCA-D452-AA5A-3927AB6165E4}"/>
              </a:ext>
            </a:extLst>
          </p:cNvPr>
          <p:cNvSpPr txBox="1">
            <a:spLocks/>
          </p:cNvSpPr>
          <p:nvPr/>
        </p:nvSpPr>
        <p:spPr>
          <a:xfrm>
            <a:off x="539750" y="378128"/>
            <a:ext cx="10830289" cy="936000"/>
          </a:xfrm>
          <a:prstGeom prst="rect">
            <a:avLst/>
          </a:prstGeom>
        </p:spPr>
        <p:txBody>
          <a:bodyPr lIns="0" tIns="0" rIns="0" bIns="0" anchor="t">
            <a:normAutofit lnSpcReduction="10000"/>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pPr>
              <a:lnSpc>
                <a:spcPct val="93000"/>
              </a:lnSpc>
            </a:pPr>
            <a:r>
              <a:rPr lang="en-US"/>
              <a:t>Onboard adoption growing in cruise and container segments, but other vessels lagging behind</a:t>
            </a:r>
          </a:p>
        </p:txBody>
      </p:sp>
      <p:grpSp>
        <p:nvGrpSpPr>
          <p:cNvPr id="11" name="Group 10">
            <a:extLst>
              <a:ext uri="{FF2B5EF4-FFF2-40B4-BE49-F238E27FC236}">
                <a16:creationId xmlns:a16="http://schemas.microsoft.com/office/drawing/2014/main" id="{D91C0718-2FFF-5998-624B-58147A76F86D}"/>
              </a:ext>
            </a:extLst>
          </p:cNvPr>
          <p:cNvGrpSpPr/>
          <p:nvPr/>
        </p:nvGrpSpPr>
        <p:grpSpPr>
          <a:xfrm>
            <a:off x="4871865" y="2569317"/>
            <a:ext cx="6937766" cy="3395037"/>
            <a:chOff x="5181623" y="3205614"/>
            <a:chExt cx="6628007" cy="3046773"/>
          </a:xfrm>
        </p:grpSpPr>
        <p:grpSp>
          <p:nvGrpSpPr>
            <p:cNvPr id="19" name="Gruppieren 18">
              <a:extLst>
                <a:ext uri="{FF2B5EF4-FFF2-40B4-BE49-F238E27FC236}">
                  <a16:creationId xmlns:a16="http://schemas.microsoft.com/office/drawing/2014/main" id="{42263BE4-7D17-6DDE-D719-E77D9FD3E776}"/>
                </a:ext>
              </a:extLst>
            </p:cNvPr>
            <p:cNvGrpSpPr/>
            <p:nvPr/>
          </p:nvGrpSpPr>
          <p:grpSpPr>
            <a:xfrm>
              <a:off x="5181623" y="3205614"/>
              <a:ext cx="6628007" cy="3046773"/>
              <a:chOff x="6011538" y="1451242"/>
              <a:chExt cx="5640710" cy="4595546"/>
            </a:xfrm>
          </p:grpSpPr>
          <p:sp>
            <p:nvSpPr>
              <p:cNvPr id="20" name="digi green">
                <a:extLst>
                  <a:ext uri="{FF2B5EF4-FFF2-40B4-BE49-F238E27FC236}">
                    <a16:creationId xmlns:a16="http://schemas.microsoft.com/office/drawing/2014/main" id="{BCE03F40-0ED7-D70E-621A-37F0004D287E}"/>
                  </a:ext>
                </a:extLst>
              </p:cNvPr>
              <p:cNvSpPr/>
              <p:nvPr/>
            </p:nvSpPr>
            <p:spPr>
              <a:xfrm>
                <a:off x="6011538" y="1451242"/>
                <a:ext cx="108203" cy="4595546"/>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sp>
            <p:nvSpPr>
              <p:cNvPr id="21" name="digi green">
                <a:extLst>
                  <a:ext uri="{FF2B5EF4-FFF2-40B4-BE49-F238E27FC236}">
                    <a16:creationId xmlns:a16="http://schemas.microsoft.com/office/drawing/2014/main" id="{A6646C17-3F1C-4AFD-98C3-944B37A316D4}"/>
                  </a:ext>
                </a:extLst>
              </p:cNvPr>
              <p:cNvSpPr/>
              <p:nvPr/>
            </p:nvSpPr>
            <p:spPr>
              <a:xfrm>
                <a:off x="6119741" y="1451242"/>
                <a:ext cx="5532507" cy="459554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grpSp>
        <p:pic>
          <p:nvPicPr>
            <p:cNvPr id="12" name="Grafik 11">
              <a:extLst>
                <a:ext uri="{FF2B5EF4-FFF2-40B4-BE49-F238E27FC236}">
                  <a16:creationId xmlns:a16="http://schemas.microsoft.com/office/drawing/2014/main" id="{4B5028E3-58B6-5461-E984-ED33EAB91591}"/>
                </a:ext>
              </a:extLst>
            </p:cNvPr>
            <p:cNvPicPr>
              <a:picLocks noChangeAspect="1"/>
            </p:cNvPicPr>
            <p:nvPr/>
          </p:nvPicPr>
          <p:blipFill>
            <a:blip>
              <a:extLst>
                <a:ext uri="{96DAC541-7B7A-43D3-8B79-37D633B846F1}">
                  <asvg:svgBlip xmlns:asvg="http://schemas.microsoft.com/office/drawing/2016/SVG/main" r:embed="rId4"/>
                </a:ext>
              </a:extLst>
            </a:blip>
            <a:srcRect r="3553"/>
            <a:stretch>
              <a:fillRect/>
            </a:stretch>
          </p:blipFill>
          <p:spPr>
            <a:xfrm>
              <a:off x="5422407" y="3349528"/>
              <a:ext cx="6286898" cy="2706797"/>
            </a:xfrm>
            <a:prstGeom prst="rect">
              <a:avLst/>
            </a:prstGeom>
          </p:spPr>
        </p:pic>
      </p:grpSp>
      <p:grpSp>
        <p:nvGrpSpPr>
          <p:cNvPr id="6" name="Group 5">
            <a:extLst>
              <a:ext uri="{FF2B5EF4-FFF2-40B4-BE49-F238E27FC236}">
                <a16:creationId xmlns:a16="http://schemas.microsoft.com/office/drawing/2014/main" id="{99284C54-89C2-69D6-DDCF-73D1F4DA520E}"/>
              </a:ext>
            </a:extLst>
          </p:cNvPr>
          <p:cNvGrpSpPr/>
          <p:nvPr/>
        </p:nvGrpSpPr>
        <p:grpSpPr>
          <a:xfrm>
            <a:off x="539750" y="2564904"/>
            <a:ext cx="4007489" cy="3399450"/>
            <a:chOff x="870657" y="3195995"/>
            <a:chExt cx="3676582" cy="3056391"/>
          </a:xfrm>
        </p:grpSpPr>
        <p:grpSp>
          <p:nvGrpSpPr>
            <p:cNvPr id="5" name="Gruppieren 18">
              <a:extLst>
                <a:ext uri="{FF2B5EF4-FFF2-40B4-BE49-F238E27FC236}">
                  <a16:creationId xmlns:a16="http://schemas.microsoft.com/office/drawing/2014/main" id="{3F12DF56-37E7-F750-F886-ACF5C76A9DBF}"/>
                </a:ext>
              </a:extLst>
            </p:cNvPr>
            <p:cNvGrpSpPr/>
            <p:nvPr/>
          </p:nvGrpSpPr>
          <p:grpSpPr>
            <a:xfrm>
              <a:off x="870657" y="3195995"/>
              <a:ext cx="3676582" cy="3056391"/>
              <a:chOff x="6011538" y="1469074"/>
              <a:chExt cx="6210557" cy="4577714"/>
            </a:xfrm>
          </p:grpSpPr>
          <p:sp>
            <p:nvSpPr>
              <p:cNvPr id="7" name="digi green">
                <a:extLst>
                  <a:ext uri="{FF2B5EF4-FFF2-40B4-BE49-F238E27FC236}">
                    <a16:creationId xmlns:a16="http://schemas.microsoft.com/office/drawing/2014/main" id="{52F551CD-5582-D14B-A531-910CF6CD9AAA}"/>
                  </a:ext>
                </a:extLst>
              </p:cNvPr>
              <p:cNvSpPr/>
              <p:nvPr/>
            </p:nvSpPr>
            <p:spPr>
              <a:xfrm>
                <a:off x="6011538" y="1469074"/>
                <a:ext cx="202059" cy="4577714"/>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sp>
            <p:nvSpPr>
              <p:cNvPr id="10" name="digi green">
                <a:extLst>
                  <a:ext uri="{FF2B5EF4-FFF2-40B4-BE49-F238E27FC236}">
                    <a16:creationId xmlns:a16="http://schemas.microsoft.com/office/drawing/2014/main" id="{BF2D0F59-A13F-F206-2F06-D04061E23526}"/>
                  </a:ext>
                </a:extLst>
              </p:cNvPr>
              <p:cNvSpPr/>
              <p:nvPr/>
            </p:nvSpPr>
            <p:spPr>
              <a:xfrm>
                <a:off x="6206893" y="1475017"/>
                <a:ext cx="6015202" cy="457177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grpSp>
        <p:pic>
          <p:nvPicPr>
            <p:cNvPr id="9" name="Picture 8">
              <a:extLst>
                <a:ext uri="{FF2B5EF4-FFF2-40B4-BE49-F238E27FC236}">
                  <a16:creationId xmlns:a16="http://schemas.microsoft.com/office/drawing/2014/main" id="{A19222DD-7395-3DA3-105B-40923ADB45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6421" y="3326057"/>
              <a:ext cx="3226428" cy="2899866"/>
            </a:xfrm>
            <a:prstGeom prst="rect">
              <a:avLst/>
            </a:prstGeom>
          </p:spPr>
        </p:pic>
      </p:grpSp>
    </p:spTree>
    <p:extLst>
      <p:ext uri="{BB962C8B-B14F-4D97-AF65-F5344CB8AC3E}">
        <p14:creationId xmlns:p14="http://schemas.microsoft.com/office/powerpoint/2010/main" val="400778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32901-6E99-A7E3-49D6-39391F3D8B2E}"/>
            </a:ext>
          </a:extLst>
        </p:cNvPr>
        <p:cNvGrpSpPr/>
        <p:nvPr/>
      </p:nvGrpSpPr>
      <p:grpSpPr>
        <a:xfrm>
          <a:off x="0" y="0"/>
          <a:ext cx="0" cy="0"/>
          <a:chOff x="0" y="0"/>
          <a:chExt cx="0" cy="0"/>
        </a:xfrm>
      </p:grpSpPr>
      <p:sp>
        <p:nvSpPr>
          <p:cNvPr id="8" name="Rechteck 7">
            <a:extLst>
              <a:ext uri="{FF2B5EF4-FFF2-40B4-BE49-F238E27FC236}">
                <a16:creationId xmlns:a16="http://schemas.microsoft.com/office/drawing/2014/main" id="{562CA294-880E-FBBF-646E-E65F2B636651}"/>
              </a:ext>
            </a:extLst>
          </p:cNvPr>
          <p:cNvSpPr/>
          <p:nvPr/>
        </p:nvSpPr>
        <p:spPr>
          <a:xfrm>
            <a:off x="7139" y="0"/>
            <a:ext cx="12184861"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12" name="Grafik 11">
            <a:extLst>
              <a:ext uri="{FF2B5EF4-FFF2-40B4-BE49-F238E27FC236}">
                <a16:creationId xmlns:a16="http://schemas.microsoft.com/office/drawing/2014/main" id="{D38999A1-AF69-B456-1161-DF51E6B2C665}"/>
              </a:ext>
            </a:extLst>
          </p:cNvPr>
          <p:cNvPicPr>
            <a:picLocks noChangeAspect="1"/>
          </p:cNvPicPr>
          <p:nvPr/>
        </p:nvPicPr>
        <p:blipFill rotWithShape="1">
          <a:blip r:embed="rId3">
            <a:extLst>
              <a:ext uri="{28A0092B-C50C-407E-A947-70E740481C1C}">
                <a14:useLocalDpi xmlns:a14="http://schemas.microsoft.com/office/drawing/2010/main" val="0"/>
              </a:ext>
            </a:extLst>
          </a:blip>
          <a:srcRect l="13673" t="-13801" r="63249" b="15244"/>
          <a:stretch/>
        </p:blipFill>
        <p:spPr>
          <a:xfrm>
            <a:off x="8869490" y="-3"/>
            <a:ext cx="3322460" cy="6858000"/>
          </a:xfrm>
          <a:prstGeom prst="rect">
            <a:avLst/>
          </a:prstGeom>
        </p:spPr>
      </p:pic>
      <p:pic>
        <p:nvPicPr>
          <p:cNvPr id="14" name="Graphic 28" descr="Graphic 28">
            <a:extLst>
              <a:ext uri="{FF2B5EF4-FFF2-40B4-BE49-F238E27FC236}">
                <a16:creationId xmlns:a16="http://schemas.microsoft.com/office/drawing/2014/main" id="{3B96AEEE-C0E5-77B4-1E48-80A5B17D6773}"/>
              </a:ext>
            </a:extLst>
          </p:cNvPr>
          <p:cNvPicPr>
            <a:picLocks noChangeAspect="1"/>
          </p:cNvPicPr>
          <p:nvPr/>
        </p:nvPicPr>
        <p:blipFill rotWithShape="1">
          <a:blip r:embed="rId4"/>
          <a:srcRect t="-2411" r="-3578" b="44796"/>
          <a:stretch/>
        </p:blipFill>
        <p:spPr>
          <a:xfrm rot="16200000">
            <a:off x="-2665471" y="6041995"/>
            <a:ext cx="9282513" cy="4917970"/>
          </a:xfrm>
          <a:prstGeom prst="rect">
            <a:avLst/>
          </a:prstGeom>
          <a:ln w="12700">
            <a:miter lim="400000"/>
          </a:ln>
        </p:spPr>
      </p:pic>
      <p:sp>
        <p:nvSpPr>
          <p:cNvPr id="2" name="curtain">
            <a:extLst>
              <a:ext uri="{FF2B5EF4-FFF2-40B4-BE49-F238E27FC236}">
                <a16:creationId xmlns:a16="http://schemas.microsoft.com/office/drawing/2014/main" id="{C549D800-BA4F-5EF1-132E-47AF297B1EE8}"/>
              </a:ext>
            </a:extLst>
          </p:cNvPr>
          <p:cNvSpPr/>
          <p:nvPr/>
        </p:nvSpPr>
        <p:spPr>
          <a:xfrm rot="16200000">
            <a:off x="7116200" y="1753290"/>
            <a:ext cx="6858003" cy="3351423"/>
          </a:xfrm>
          <a:prstGeom prst="rect">
            <a:avLst/>
          </a:prstGeom>
          <a:gradFill>
            <a:gsLst>
              <a:gs pos="0">
                <a:srgbClr val="0F204B"/>
              </a:gs>
              <a:gs pos="100000">
                <a:srgbClr val="0F204B">
                  <a:alpha val="73525"/>
                </a:srgbClr>
              </a:gs>
            </a:gsLst>
            <a:lin ang="5400000" scaled="1"/>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grpSp>
        <p:nvGrpSpPr>
          <p:cNvPr id="36" name="Gruppieren 35">
            <a:extLst>
              <a:ext uri="{FF2B5EF4-FFF2-40B4-BE49-F238E27FC236}">
                <a16:creationId xmlns:a16="http://schemas.microsoft.com/office/drawing/2014/main" id="{CF9A3D43-933A-2C85-90E6-E19F9758EDA1}"/>
              </a:ext>
            </a:extLst>
          </p:cNvPr>
          <p:cNvGrpSpPr/>
          <p:nvPr/>
        </p:nvGrpSpPr>
        <p:grpSpPr>
          <a:xfrm>
            <a:off x="0" y="0"/>
            <a:ext cx="12192000" cy="6673728"/>
            <a:chOff x="0" y="0"/>
            <a:chExt cx="12192000" cy="6673728"/>
          </a:xfrm>
        </p:grpSpPr>
        <p:grpSp>
          <p:nvGrpSpPr>
            <p:cNvPr id="11" name="Gruppieren 10">
              <a:extLst>
                <a:ext uri="{FF2B5EF4-FFF2-40B4-BE49-F238E27FC236}">
                  <a16:creationId xmlns:a16="http://schemas.microsoft.com/office/drawing/2014/main" id="{E3F93FB6-95D3-7516-3386-5BE2D4060584}"/>
                </a:ext>
              </a:extLst>
            </p:cNvPr>
            <p:cNvGrpSpPr/>
            <p:nvPr/>
          </p:nvGrpSpPr>
          <p:grpSpPr>
            <a:xfrm>
              <a:off x="0" y="0"/>
              <a:ext cx="12192000" cy="6548123"/>
              <a:chOff x="0" y="-2"/>
              <a:chExt cx="12192000" cy="6548123"/>
            </a:xfrm>
          </p:grpSpPr>
          <p:grpSp>
            <p:nvGrpSpPr>
              <p:cNvPr id="13" name="Gruppieren 12">
                <a:extLst>
                  <a:ext uri="{FF2B5EF4-FFF2-40B4-BE49-F238E27FC236}">
                    <a16:creationId xmlns:a16="http://schemas.microsoft.com/office/drawing/2014/main" id="{29424313-DBEB-75B4-93D1-596BF29154E8}"/>
                  </a:ext>
                </a:extLst>
              </p:cNvPr>
              <p:cNvGrpSpPr/>
              <p:nvPr/>
            </p:nvGrpSpPr>
            <p:grpSpPr>
              <a:xfrm>
                <a:off x="0" y="-2"/>
                <a:ext cx="12192000" cy="6548123"/>
                <a:chOff x="0" y="-2"/>
                <a:chExt cx="12192000" cy="6548123"/>
              </a:xfrm>
            </p:grpSpPr>
            <p:sp>
              <p:nvSpPr>
                <p:cNvPr id="27" name="Rechteck 26">
                  <a:extLst>
                    <a:ext uri="{FF2B5EF4-FFF2-40B4-BE49-F238E27FC236}">
                      <a16:creationId xmlns:a16="http://schemas.microsoft.com/office/drawing/2014/main" id="{9317863B-A477-EEE2-D9AD-1CF7E2525959}"/>
                    </a:ext>
                  </a:extLst>
                </p:cNvPr>
                <p:cNvSpPr/>
                <p:nvPr/>
              </p:nvSpPr>
              <p:spPr>
                <a:xfrm>
                  <a:off x="0" y="-2"/>
                  <a:ext cx="12192000" cy="154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28" name="Copyright">
                  <a:extLst>
                    <a:ext uri="{FF2B5EF4-FFF2-40B4-BE49-F238E27FC236}">
                      <a16:creationId xmlns:a16="http://schemas.microsoft.com/office/drawing/2014/main" id="{B7F05A2F-DBD8-5C8F-A9FC-3806C0E6254A}"/>
                    </a:ext>
                  </a:extLst>
                </p:cNvPr>
                <p:cNvSpPr txBox="1"/>
                <p:nvPr/>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sp>
            <p:nvSpPr>
              <p:cNvPr id="25" name="Title 1">
                <a:extLst>
                  <a:ext uri="{FF2B5EF4-FFF2-40B4-BE49-F238E27FC236}">
                    <a16:creationId xmlns:a16="http://schemas.microsoft.com/office/drawing/2014/main" id="{CFE7AD66-8A0F-2A12-452B-F8D77C790695}"/>
                  </a:ext>
                </a:extLst>
              </p:cNvPr>
              <p:cNvSpPr txBox="1">
                <a:spLocks/>
              </p:cNvSpPr>
              <p:nvPr/>
            </p:nvSpPr>
            <p:spPr>
              <a:xfrm>
                <a:off x="550863" y="549275"/>
                <a:ext cx="11272541" cy="715260"/>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200" dirty="0"/>
                  <a:t>Nuclear propulsion entering commercial shipping </a:t>
                </a:r>
              </a:p>
              <a:p>
                <a:r>
                  <a:rPr lang="en-GB" sz="2400" dirty="0"/>
                  <a:t>Container vessel 24000 TEU</a:t>
                </a:r>
                <a:r>
                  <a:rPr lang="pl-PL" sz="2400" dirty="0"/>
                  <a:t> concept granted </a:t>
                </a:r>
                <a:r>
                  <a:rPr lang="en-GB" sz="2400" dirty="0" err="1"/>
                  <a:t>AiP</a:t>
                </a:r>
                <a:r>
                  <a:rPr lang="en-GB" sz="2400" dirty="0"/>
                  <a:t> by DNV</a:t>
                </a:r>
              </a:p>
            </p:txBody>
          </p:sp>
        </p:grpSp>
        <p:grpSp>
          <p:nvGrpSpPr>
            <p:cNvPr id="29" name="Logo">
              <a:extLst>
                <a:ext uri="{FF2B5EF4-FFF2-40B4-BE49-F238E27FC236}">
                  <a16:creationId xmlns:a16="http://schemas.microsoft.com/office/drawing/2014/main" id="{BCE79DAB-9906-9E25-A20A-11F24007E730}"/>
                </a:ext>
              </a:extLst>
            </p:cNvPr>
            <p:cNvGrpSpPr/>
            <p:nvPr/>
          </p:nvGrpSpPr>
          <p:grpSpPr>
            <a:xfrm>
              <a:off x="10893210" y="6350917"/>
              <a:ext cx="755845" cy="322811"/>
              <a:chOff x="0" y="-1"/>
              <a:chExt cx="755844" cy="322809"/>
            </a:xfrm>
          </p:grpSpPr>
          <p:sp>
            <p:nvSpPr>
              <p:cNvPr id="30" name="Freeform: Shape 10">
                <a:extLst>
                  <a:ext uri="{FF2B5EF4-FFF2-40B4-BE49-F238E27FC236}">
                    <a16:creationId xmlns:a16="http://schemas.microsoft.com/office/drawing/2014/main" id="{62D69FE2-AA05-1770-F484-D31773EB9AFA}"/>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1">
                <a:extLst>
                  <a:ext uri="{FF2B5EF4-FFF2-40B4-BE49-F238E27FC236}">
                    <a16:creationId xmlns:a16="http://schemas.microsoft.com/office/drawing/2014/main" id="{435216C0-7446-708C-EB7B-6594BB8B7E15}"/>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2" name="Freeform: Shape 12">
                <a:extLst>
                  <a:ext uri="{FF2B5EF4-FFF2-40B4-BE49-F238E27FC236}">
                    <a16:creationId xmlns:a16="http://schemas.microsoft.com/office/drawing/2014/main" id="{74D43511-DDC9-94AA-3056-35106CFD3DC6}"/>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3" name="Freeform: Shape 13">
                <a:extLst>
                  <a:ext uri="{FF2B5EF4-FFF2-40B4-BE49-F238E27FC236}">
                    <a16:creationId xmlns:a16="http://schemas.microsoft.com/office/drawing/2014/main" id="{8C53EC62-6671-AC0D-C69D-16E57D9E3A62}"/>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4" name="Freeform: Shape 14">
                <a:extLst>
                  <a:ext uri="{FF2B5EF4-FFF2-40B4-BE49-F238E27FC236}">
                    <a16:creationId xmlns:a16="http://schemas.microsoft.com/office/drawing/2014/main" id="{AAA7B54B-11AD-244B-BDF3-0E5F5909352D}"/>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5" name="Freeform: Shape 15">
                <a:extLst>
                  <a:ext uri="{FF2B5EF4-FFF2-40B4-BE49-F238E27FC236}">
                    <a16:creationId xmlns:a16="http://schemas.microsoft.com/office/drawing/2014/main" id="{28757A61-B34F-0B33-FC58-80ACE01B84A2}"/>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pic>
        <p:nvPicPr>
          <p:cNvPr id="5" name="Picture 2" descr="The colossal KUN 24-AP, the world’s first nuclear-powered container ship with replaceable “battery” that could revolutionize global logistics">
            <a:extLst>
              <a:ext uri="{FF2B5EF4-FFF2-40B4-BE49-F238E27FC236}">
                <a16:creationId xmlns:a16="http://schemas.microsoft.com/office/drawing/2014/main" id="{86FA5609-D79C-4C03-0A83-1D66E76A80D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6180" y="2506868"/>
            <a:ext cx="5140977" cy="28844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hina breaks barriers by presenting the world's first NUCLEAR CONTAINER  SHIP, powered by thorium - CPG Click Petroleo e Gas">
            <a:extLst>
              <a:ext uri="{FF2B5EF4-FFF2-40B4-BE49-F238E27FC236}">
                <a16:creationId xmlns:a16="http://schemas.microsoft.com/office/drawing/2014/main" id="{E682A718-33AC-60E8-D56C-AB6E67B732A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65511" y="2167095"/>
            <a:ext cx="5345973" cy="35639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148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D2575-A8D4-98F3-074A-D8B808F8338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BDA8638-23ED-2288-2CEE-4376DBF4B498}"/>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DC0A2634-0638-1236-9AD2-D6EDE5968C52}"/>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pl-PL" b="1" dirty="0">
                <a:solidFill>
                  <a:srgbClr val="91FFB4"/>
                </a:solidFill>
                <a:cs typeface="Arial"/>
              </a:rPr>
              <a:t>Energy efficiency</a:t>
            </a:r>
            <a:endParaRPr lang="en-GB" sz="6000" b="1" dirty="0">
              <a:solidFill>
                <a:srgbClr val="91FFB4"/>
              </a:solidFill>
              <a:latin typeface="+mj-lt"/>
              <a:cs typeface="Arial"/>
            </a:endParaRPr>
          </a:p>
        </p:txBody>
      </p:sp>
      <p:sp>
        <p:nvSpPr>
          <p:cNvPr id="5" name="Slide Number Placeholder 4">
            <a:extLst>
              <a:ext uri="{FF2B5EF4-FFF2-40B4-BE49-F238E27FC236}">
                <a16:creationId xmlns:a16="http://schemas.microsoft.com/office/drawing/2014/main" id="{D87F82FC-DB44-C054-D33A-D8B63396147C}"/>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26</a:t>
            </a:fld>
            <a:endParaRPr lang="en-GB" sz="100"/>
          </a:p>
        </p:txBody>
      </p:sp>
    </p:spTree>
    <p:extLst>
      <p:ext uri="{BB962C8B-B14F-4D97-AF65-F5344CB8AC3E}">
        <p14:creationId xmlns:p14="http://schemas.microsoft.com/office/powerpoint/2010/main" val="1963764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2520ECD-D903-9339-09DD-AF4F2C629DF2}"/>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29" name="Graphic 28" descr="Graphic 28">
            <a:extLst>
              <a:ext uri="{FF2B5EF4-FFF2-40B4-BE49-F238E27FC236}">
                <a16:creationId xmlns:a16="http://schemas.microsoft.com/office/drawing/2014/main" id="{77E467D0-E819-76A2-F390-E385E9CBC44E}"/>
              </a:ext>
            </a:extLst>
          </p:cNvPr>
          <p:cNvPicPr>
            <a:picLocks noChangeAspect="1"/>
          </p:cNvPicPr>
          <p:nvPr/>
        </p:nvPicPr>
        <p:blipFill rotWithShape="1">
          <a:blip r:embed="rId3"/>
          <a:srcRect l="55057" t="-1517" r="-3578" b="55555"/>
          <a:stretch/>
        </p:blipFill>
        <p:spPr>
          <a:xfrm rot="16200000">
            <a:off x="7225674" y="1891670"/>
            <a:ext cx="5221554" cy="4711104"/>
          </a:xfrm>
          <a:prstGeom prst="rect">
            <a:avLst/>
          </a:prstGeom>
          <a:ln w="12700">
            <a:miter lim="400000"/>
          </a:ln>
        </p:spPr>
      </p:pic>
      <p:grpSp>
        <p:nvGrpSpPr>
          <p:cNvPr id="6" name="Gruppieren 5">
            <a:extLst>
              <a:ext uri="{FF2B5EF4-FFF2-40B4-BE49-F238E27FC236}">
                <a16:creationId xmlns:a16="http://schemas.microsoft.com/office/drawing/2014/main" id="{60EF9784-BC50-C482-D254-99C54B00F495}"/>
              </a:ext>
            </a:extLst>
          </p:cNvPr>
          <p:cNvGrpSpPr/>
          <p:nvPr/>
        </p:nvGrpSpPr>
        <p:grpSpPr>
          <a:xfrm>
            <a:off x="0" y="-2"/>
            <a:ext cx="12192000" cy="6673730"/>
            <a:chOff x="0" y="-2"/>
            <a:chExt cx="12192000" cy="6673730"/>
          </a:xfrm>
        </p:grpSpPr>
        <p:grpSp>
          <p:nvGrpSpPr>
            <p:cNvPr id="8" name="Gruppieren 7">
              <a:extLst>
                <a:ext uri="{FF2B5EF4-FFF2-40B4-BE49-F238E27FC236}">
                  <a16:creationId xmlns:a16="http://schemas.microsoft.com/office/drawing/2014/main" id="{22BFEA13-994F-0DF2-0968-40FE604D25BC}"/>
                </a:ext>
              </a:extLst>
            </p:cNvPr>
            <p:cNvGrpSpPr/>
            <p:nvPr/>
          </p:nvGrpSpPr>
          <p:grpSpPr>
            <a:xfrm>
              <a:off x="0" y="-2"/>
              <a:ext cx="12192000" cy="6673730"/>
              <a:chOff x="0" y="-2"/>
              <a:chExt cx="12192000" cy="6673730"/>
            </a:xfrm>
          </p:grpSpPr>
          <p:sp>
            <p:nvSpPr>
              <p:cNvPr id="12" name="Rechteck 11">
                <a:extLst>
                  <a:ext uri="{FF2B5EF4-FFF2-40B4-BE49-F238E27FC236}">
                    <a16:creationId xmlns:a16="http://schemas.microsoft.com/office/drawing/2014/main" id="{44B3609F-4CC2-0322-35AA-DA2CBE6F6746}"/>
                  </a:ext>
                </a:extLst>
              </p:cNvPr>
              <p:cNvSpPr/>
              <p:nvPr/>
            </p:nvSpPr>
            <p:spPr>
              <a:xfrm>
                <a:off x="0" y="-2"/>
                <a:ext cx="12192000" cy="1548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3" name="Copyright">
                <a:extLst>
                  <a:ext uri="{FF2B5EF4-FFF2-40B4-BE49-F238E27FC236}">
                    <a16:creationId xmlns:a16="http://schemas.microsoft.com/office/drawing/2014/main" id="{A2917B55-281D-204B-351C-F5BD4476C23A}"/>
                  </a:ext>
                </a:extLst>
              </p:cNvPr>
              <p:cNvSpPr txBox="1"/>
              <p:nvPr/>
            </p:nvSpPr>
            <p:spPr>
              <a:xfrm>
                <a:off x="550863" y="6440399"/>
                <a:ext cx="278923" cy="107722"/>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4" name="Logo negative">
                <a:extLst>
                  <a:ext uri="{FF2B5EF4-FFF2-40B4-BE49-F238E27FC236}">
                    <a16:creationId xmlns:a16="http://schemas.microsoft.com/office/drawing/2014/main" id="{6736A039-AD63-2BCA-7D67-5CB977105B20}"/>
                  </a:ext>
                </a:extLst>
              </p:cNvPr>
              <p:cNvGrpSpPr/>
              <p:nvPr/>
            </p:nvGrpSpPr>
            <p:grpSpPr>
              <a:xfrm>
                <a:off x="10893210" y="6350917"/>
                <a:ext cx="755845" cy="322811"/>
                <a:chOff x="0" y="-1"/>
                <a:chExt cx="755844" cy="322809"/>
              </a:xfrm>
            </p:grpSpPr>
            <p:sp>
              <p:nvSpPr>
                <p:cNvPr id="15" name="Freeform: Shape 10">
                  <a:extLst>
                    <a:ext uri="{FF2B5EF4-FFF2-40B4-BE49-F238E27FC236}">
                      <a16:creationId xmlns:a16="http://schemas.microsoft.com/office/drawing/2014/main" id="{E72BF78E-BCFE-FACF-150C-F05534CF2717}"/>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6" name="Freeform: Shape 11">
                  <a:extLst>
                    <a:ext uri="{FF2B5EF4-FFF2-40B4-BE49-F238E27FC236}">
                      <a16:creationId xmlns:a16="http://schemas.microsoft.com/office/drawing/2014/main" id="{9D2C189B-069A-7EEC-D6C9-4FDD0BD47EEA}"/>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2">
                  <a:extLst>
                    <a:ext uri="{FF2B5EF4-FFF2-40B4-BE49-F238E27FC236}">
                      <a16:creationId xmlns:a16="http://schemas.microsoft.com/office/drawing/2014/main" id="{A56A8240-8660-C75C-B33E-E50E6DC8E7E0}"/>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3">
                  <a:extLst>
                    <a:ext uri="{FF2B5EF4-FFF2-40B4-BE49-F238E27FC236}">
                      <a16:creationId xmlns:a16="http://schemas.microsoft.com/office/drawing/2014/main" id="{6FA25E17-996B-00D4-6FA8-054A3CB67D94}"/>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0" name="Freeform: Shape 14">
                  <a:extLst>
                    <a:ext uri="{FF2B5EF4-FFF2-40B4-BE49-F238E27FC236}">
                      <a16:creationId xmlns:a16="http://schemas.microsoft.com/office/drawing/2014/main" id="{1DCFE66F-67E7-8237-147F-4060500F19FF}"/>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5">
                  <a:extLst>
                    <a:ext uri="{FF2B5EF4-FFF2-40B4-BE49-F238E27FC236}">
                      <a16:creationId xmlns:a16="http://schemas.microsoft.com/office/drawing/2014/main" id="{B74D6040-D2F2-BE45-B93F-A172DC81DAF5}"/>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11" name="Title 1">
              <a:extLst>
                <a:ext uri="{FF2B5EF4-FFF2-40B4-BE49-F238E27FC236}">
                  <a16:creationId xmlns:a16="http://schemas.microsoft.com/office/drawing/2014/main" id="{75620DD8-1FBD-5F6F-1A92-C108EC3766BA}"/>
                </a:ext>
              </a:extLst>
            </p:cNvPr>
            <p:cNvSpPr txBox="1">
              <a:spLocks/>
            </p:cNvSpPr>
            <p:nvPr/>
          </p:nvSpPr>
          <p:spPr>
            <a:xfrm>
              <a:off x="498442" y="408477"/>
              <a:ext cx="11090274" cy="434286"/>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400" dirty="0"/>
                <a:t>Two-thirds of fuel energy never becomes a propulsion</a:t>
              </a:r>
              <a:endParaRPr lang="en-US" sz="3400" dirty="0"/>
            </a:p>
          </p:txBody>
        </p:sp>
      </p:grpSp>
      <p:pic>
        <p:nvPicPr>
          <p:cNvPr id="46" name="Grafik 45" descr="Ein Bild, das draußen, Himmel, Blau, Kunst enthält.&#10;&#10;Beschreibung automatisch generiert.">
            <a:extLst>
              <a:ext uri="{FF2B5EF4-FFF2-40B4-BE49-F238E27FC236}">
                <a16:creationId xmlns:a16="http://schemas.microsoft.com/office/drawing/2014/main" id="{AAECBDA9-E10A-9590-ED7A-B3EBCF95B0A2}"/>
              </a:ext>
            </a:extLst>
          </p:cNvPr>
          <p:cNvPicPr>
            <a:picLocks noChangeAspect="1"/>
          </p:cNvPicPr>
          <p:nvPr/>
        </p:nvPicPr>
        <p:blipFill rotWithShape="1">
          <a:blip r:embed="rId4"/>
          <a:srcRect l="5671" r="27663" b="-208"/>
          <a:stretch/>
        </p:blipFill>
        <p:spPr>
          <a:xfrm>
            <a:off x="9098124" y="1265604"/>
            <a:ext cx="1732467" cy="1735635"/>
          </a:xfrm>
          <a:custGeom>
            <a:avLst/>
            <a:gdLst>
              <a:gd name="connsiteX0" fmla="*/ 801244 w 1602488"/>
              <a:gd name="connsiteY0" fmla="*/ 0 h 1602488"/>
              <a:gd name="connsiteX1" fmla="*/ 1602488 w 1602488"/>
              <a:gd name="connsiteY1" fmla="*/ 801244 h 1602488"/>
              <a:gd name="connsiteX2" fmla="*/ 801244 w 1602488"/>
              <a:gd name="connsiteY2" fmla="*/ 1602488 h 1602488"/>
              <a:gd name="connsiteX3" fmla="*/ 0 w 1602488"/>
              <a:gd name="connsiteY3" fmla="*/ 801244 h 1602488"/>
              <a:gd name="connsiteX4" fmla="*/ 801244 w 1602488"/>
              <a:gd name="connsiteY4" fmla="*/ 0 h 1602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2488" h="1602488">
                <a:moveTo>
                  <a:pt x="801244" y="0"/>
                </a:moveTo>
                <a:cubicBezTo>
                  <a:pt x="1243759" y="0"/>
                  <a:pt x="1602488" y="358729"/>
                  <a:pt x="1602488" y="801244"/>
                </a:cubicBezTo>
                <a:cubicBezTo>
                  <a:pt x="1602488" y="1243759"/>
                  <a:pt x="1243759" y="1602488"/>
                  <a:pt x="801244" y="1602488"/>
                </a:cubicBezTo>
                <a:cubicBezTo>
                  <a:pt x="358729" y="1602488"/>
                  <a:pt x="0" y="1243759"/>
                  <a:pt x="0" y="801244"/>
                </a:cubicBezTo>
                <a:cubicBezTo>
                  <a:pt x="0" y="358729"/>
                  <a:pt x="358729" y="0"/>
                  <a:pt x="801244" y="0"/>
                </a:cubicBezTo>
                <a:close/>
              </a:path>
            </a:pathLst>
          </a:custGeom>
          <a:ln w="25400">
            <a:solidFill>
              <a:srgbClr val="91FFB4"/>
            </a:solidFill>
          </a:ln>
        </p:spPr>
      </p:pic>
      <p:pic>
        <p:nvPicPr>
          <p:cNvPr id="47" name="Grafik 46" descr="Ein Bild, das Wasser, Transport, Wasserfahrzeug, Schiffbau enthält.&#10;&#10;Beschreibung automatisch generiert.">
            <a:extLst>
              <a:ext uri="{FF2B5EF4-FFF2-40B4-BE49-F238E27FC236}">
                <a16:creationId xmlns:a16="http://schemas.microsoft.com/office/drawing/2014/main" id="{233E5479-F0F5-561F-BA52-8A111FEE30FA}"/>
              </a:ext>
            </a:extLst>
          </p:cNvPr>
          <p:cNvPicPr>
            <a:picLocks noChangeAspect="1"/>
          </p:cNvPicPr>
          <p:nvPr/>
        </p:nvPicPr>
        <p:blipFill rotWithShape="1">
          <a:blip r:embed="rId5"/>
          <a:srcRect l="23219" r="17568" b="207"/>
          <a:stretch/>
        </p:blipFill>
        <p:spPr>
          <a:xfrm>
            <a:off x="9986066" y="3017704"/>
            <a:ext cx="1732966" cy="1728441"/>
          </a:xfrm>
          <a:custGeom>
            <a:avLst/>
            <a:gdLst>
              <a:gd name="connsiteX0" fmla="*/ 801244 w 1602488"/>
              <a:gd name="connsiteY0" fmla="*/ 0 h 1602488"/>
              <a:gd name="connsiteX1" fmla="*/ 1602488 w 1602488"/>
              <a:gd name="connsiteY1" fmla="*/ 801244 h 1602488"/>
              <a:gd name="connsiteX2" fmla="*/ 801244 w 1602488"/>
              <a:gd name="connsiteY2" fmla="*/ 1602488 h 1602488"/>
              <a:gd name="connsiteX3" fmla="*/ 0 w 1602488"/>
              <a:gd name="connsiteY3" fmla="*/ 801244 h 1602488"/>
              <a:gd name="connsiteX4" fmla="*/ 801244 w 1602488"/>
              <a:gd name="connsiteY4" fmla="*/ 0 h 1602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2488" h="1602488">
                <a:moveTo>
                  <a:pt x="801244" y="0"/>
                </a:moveTo>
                <a:cubicBezTo>
                  <a:pt x="1243759" y="0"/>
                  <a:pt x="1602488" y="358729"/>
                  <a:pt x="1602488" y="801244"/>
                </a:cubicBezTo>
                <a:cubicBezTo>
                  <a:pt x="1602488" y="1243759"/>
                  <a:pt x="1243759" y="1602488"/>
                  <a:pt x="801244" y="1602488"/>
                </a:cubicBezTo>
                <a:cubicBezTo>
                  <a:pt x="358729" y="1602488"/>
                  <a:pt x="0" y="1243759"/>
                  <a:pt x="0" y="801244"/>
                </a:cubicBezTo>
                <a:cubicBezTo>
                  <a:pt x="0" y="358729"/>
                  <a:pt x="358729" y="0"/>
                  <a:pt x="801244" y="0"/>
                </a:cubicBezTo>
                <a:close/>
              </a:path>
            </a:pathLst>
          </a:custGeom>
          <a:ln w="25400">
            <a:solidFill>
              <a:srgbClr val="91FFB4"/>
            </a:solidFill>
          </a:ln>
        </p:spPr>
      </p:pic>
      <p:pic>
        <p:nvPicPr>
          <p:cNvPr id="48" name="Grafik 47" descr="Ein Bild, das Transport, Wasser, draußen, Schiff enthält.&#10;&#10;Beschreibung automatisch generiert.">
            <a:extLst>
              <a:ext uri="{FF2B5EF4-FFF2-40B4-BE49-F238E27FC236}">
                <a16:creationId xmlns:a16="http://schemas.microsoft.com/office/drawing/2014/main" id="{9AD89AB2-FB30-75F0-2CFA-246EB0BC6CA3}"/>
              </a:ext>
            </a:extLst>
          </p:cNvPr>
          <p:cNvPicPr>
            <a:picLocks noChangeAspect="1"/>
          </p:cNvPicPr>
          <p:nvPr/>
        </p:nvPicPr>
        <p:blipFill rotWithShape="1">
          <a:blip r:embed="rId6"/>
          <a:srcRect/>
          <a:stretch/>
        </p:blipFill>
        <p:spPr>
          <a:xfrm>
            <a:off x="9107977" y="4789009"/>
            <a:ext cx="1730445" cy="1732033"/>
          </a:xfrm>
          <a:custGeom>
            <a:avLst/>
            <a:gdLst>
              <a:gd name="connsiteX0" fmla="*/ 801244 w 1602488"/>
              <a:gd name="connsiteY0" fmla="*/ 0 h 1602488"/>
              <a:gd name="connsiteX1" fmla="*/ 1602488 w 1602488"/>
              <a:gd name="connsiteY1" fmla="*/ 801244 h 1602488"/>
              <a:gd name="connsiteX2" fmla="*/ 801244 w 1602488"/>
              <a:gd name="connsiteY2" fmla="*/ 1602488 h 1602488"/>
              <a:gd name="connsiteX3" fmla="*/ 0 w 1602488"/>
              <a:gd name="connsiteY3" fmla="*/ 801244 h 1602488"/>
              <a:gd name="connsiteX4" fmla="*/ 801244 w 1602488"/>
              <a:gd name="connsiteY4" fmla="*/ 0 h 1602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2488" h="1602488">
                <a:moveTo>
                  <a:pt x="801244" y="0"/>
                </a:moveTo>
                <a:cubicBezTo>
                  <a:pt x="1243759" y="0"/>
                  <a:pt x="1602488" y="358729"/>
                  <a:pt x="1602488" y="801244"/>
                </a:cubicBezTo>
                <a:cubicBezTo>
                  <a:pt x="1602488" y="1243759"/>
                  <a:pt x="1243759" y="1602488"/>
                  <a:pt x="801244" y="1602488"/>
                </a:cubicBezTo>
                <a:cubicBezTo>
                  <a:pt x="358729" y="1602488"/>
                  <a:pt x="0" y="1243759"/>
                  <a:pt x="0" y="801244"/>
                </a:cubicBezTo>
                <a:cubicBezTo>
                  <a:pt x="0" y="358729"/>
                  <a:pt x="358729" y="0"/>
                  <a:pt x="801244" y="0"/>
                </a:cubicBezTo>
                <a:close/>
              </a:path>
            </a:pathLst>
          </a:custGeom>
          <a:ln w="25400">
            <a:solidFill>
              <a:srgbClr val="91FFB4"/>
            </a:solidFill>
          </a:ln>
        </p:spPr>
      </p:pic>
      <p:grpSp>
        <p:nvGrpSpPr>
          <p:cNvPr id="2" name="Group 1">
            <a:extLst>
              <a:ext uri="{FF2B5EF4-FFF2-40B4-BE49-F238E27FC236}">
                <a16:creationId xmlns:a16="http://schemas.microsoft.com/office/drawing/2014/main" id="{CC527A89-18CD-ED0D-A8B8-C37869CDD656}"/>
              </a:ext>
            </a:extLst>
          </p:cNvPr>
          <p:cNvGrpSpPr/>
          <p:nvPr/>
        </p:nvGrpSpPr>
        <p:grpSpPr>
          <a:xfrm>
            <a:off x="498442" y="1916609"/>
            <a:ext cx="8182096" cy="4431600"/>
            <a:chOff x="498442" y="1916609"/>
            <a:chExt cx="8182096" cy="4431600"/>
          </a:xfrm>
        </p:grpSpPr>
        <p:sp>
          <p:nvSpPr>
            <p:cNvPr id="24" name="Rechteck 23">
              <a:extLst>
                <a:ext uri="{FF2B5EF4-FFF2-40B4-BE49-F238E27FC236}">
                  <a16:creationId xmlns:a16="http://schemas.microsoft.com/office/drawing/2014/main" id="{99688530-E7AD-C915-A3DB-BD4CB10CBEB2}"/>
                </a:ext>
              </a:extLst>
            </p:cNvPr>
            <p:cNvSpPr/>
            <p:nvPr/>
          </p:nvSpPr>
          <p:spPr>
            <a:xfrm>
              <a:off x="580666" y="1916609"/>
              <a:ext cx="8099872" cy="443034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25" name="Rechteck 24">
              <a:extLst>
                <a:ext uri="{FF2B5EF4-FFF2-40B4-BE49-F238E27FC236}">
                  <a16:creationId xmlns:a16="http://schemas.microsoft.com/office/drawing/2014/main" id="{E7D6C08E-A2C1-5928-450F-3BFF4557192E}"/>
                </a:ext>
              </a:extLst>
            </p:cNvPr>
            <p:cNvSpPr/>
            <p:nvPr/>
          </p:nvSpPr>
          <p:spPr>
            <a:xfrm>
              <a:off x="498442" y="1916609"/>
              <a:ext cx="104841" cy="4431600"/>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pic>
          <p:nvPicPr>
            <p:cNvPr id="3" name="Grafik 2" descr="Ein Bild, das Text, Screenshot, Schrift, Diagramm enthält.&#10;&#10;Beschreibung automatisch generiert.">
              <a:extLst>
                <a:ext uri="{FF2B5EF4-FFF2-40B4-BE49-F238E27FC236}">
                  <a16:creationId xmlns:a16="http://schemas.microsoft.com/office/drawing/2014/main" id="{9BD8B488-EA98-0FF6-8B3C-06446B4513E3}"/>
                </a:ext>
              </a:extLst>
            </p:cNvPr>
            <p:cNvPicPr>
              <a:picLocks noChangeAspect="1"/>
            </p:cNvPicPr>
            <p:nvPr/>
          </p:nvPicPr>
          <p:blipFill>
            <a:blip r:embed="rId7"/>
            <a:srcRect l="59" t="4401" b="2149"/>
            <a:stretch/>
          </p:blipFill>
          <p:spPr>
            <a:xfrm>
              <a:off x="805338" y="2048678"/>
              <a:ext cx="7693481" cy="4156693"/>
            </a:xfrm>
            <a:prstGeom prst="rect">
              <a:avLst/>
            </a:prstGeom>
            <a:ln>
              <a:noFill/>
            </a:ln>
          </p:spPr>
        </p:pic>
      </p:grpSp>
    </p:spTree>
    <p:extLst>
      <p:ext uri="{BB962C8B-B14F-4D97-AF65-F5344CB8AC3E}">
        <p14:creationId xmlns:p14="http://schemas.microsoft.com/office/powerpoint/2010/main" val="2297330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5B48-73AF-A984-8192-5206ACF360F8}"/>
            </a:ext>
          </a:extLst>
        </p:cNvPr>
        <p:cNvGrpSpPr/>
        <p:nvPr/>
      </p:nvGrpSpPr>
      <p:grpSpPr>
        <a:xfrm>
          <a:off x="0" y="0"/>
          <a:ext cx="0" cy="0"/>
          <a:chOff x="0" y="0"/>
          <a:chExt cx="0" cy="0"/>
        </a:xfrm>
      </p:grpSpPr>
      <p:pic>
        <p:nvPicPr>
          <p:cNvPr id="41" name="transformation illustration" descr="Graphic 28">
            <a:extLst>
              <a:ext uri="{FF2B5EF4-FFF2-40B4-BE49-F238E27FC236}">
                <a16:creationId xmlns:a16="http://schemas.microsoft.com/office/drawing/2014/main" id="{3EF3369D-C7DB-F28E-243E-232C1ADF1C77}"/>
              </a:ext>
            </a:extLst>
          </p:cNvPr>
          <p:cNvPicPr>
            <a:picLocks noChangeAspect="1"/>
          </p:cNvPicPr>
          <p:nvPr/>
        </p:nvPicPr>
        <p:blipFill rotWithShape="1">
          <a:blip r:embed="rId3"/>
          <a:srcRect t="42928" r="-3578" b="-2706"/>
          <a:stretch/>
        </p:blipFill>
        <p:spPr>
          <a:xfrm rot="12877455">
            <a:off x="-1237669" y="-1177461"/>
            <a:ext cx="8982215" cy="4937617"/>
          </a:xfrm>
          <a:prstGeom prst="rect">
            <a:avLst/>
          </a:prstGeom>
          <a:ln w="12700">
            <a:miter lim="400000"/>
          </a:ln>
        </p:spPr>
      </p:pic>
      <p:pic>
        <p:nvPicPr>
          <p:cNvPr id="57" name="Grafik 56">
            <a:extLst>
              <a:ext uri="{FF2B5EF4-FFF2-40B4-BE49-F238E27FC236}">
                <a16:creationId xmlns:a16="http://schemas.microsoft.com/office/drawing/2014/main" id="{E52E5C77-45B3-037B-CFCD-9FCDBC34D4EC}"/>
              </a:ext>
            </a:extLst>
          </p:cNvPr>
          <p:cNvPicPr>
            <a:picLocks noChangeAspect="1"/>
          </p:cNvPicPr>
          <p:nvPr/>
        </p:nvPicPr>
        <p:blipFill>
          <a:blip>
            <a:extLst>
              <a:ext uri="{96DAC541-7B7A-43D3-8B79-37D633B846F1}">
                <asvg:svgBlip xmlns:asvg="http://schemas.microsoft.com/office/drawing/2016/SVG/main" r:embed="rId4"/>
              </a:ext>
            </a:extLst>
          </a:blip>
          <a:srcRect t="-3342" b="87428"/>
          <a:stretch/>
        </p:blipFill>
        <p:spPr>
          <a:xfrm>
            <a:off x="500929" y="5730188"/>
            <a:ext cx="7986210" cy="174056"/>
          </a:xfrm>
          <a:prstGeom prst="rect">
            <a:avLst/>
          </a:prstGeom>
        </p:spPr>
      </p:pic>
      <p:grpSp>
        <p:nvGrpSpPr>
          <p:cNvPr id="2068" name="Gruppieren 2067">
            <a:extLst>
              <a:ext uri="{FF2B5EF4-FFF2-40B4-BE49-F238E27FC236}">
                <a16:creationId xmlns:a16="http://schemas.microsoft.com/office/drawing/2014/main" id="{ED286979-2544-7BB6-9DE2-F22D2E75C76F}"/>
              </a:ext>
            </a:extLst>
          </p:cNvPr>
          <p:cNvGrpSpPr/>
          <p:nvPr/>
        </p:nvGrpSpPr>
        <p:grpSpPr>
          <a:xfrm>
            <a:off x="2183638" y="2339841"/>
            <a:ext cx="4592829" cy="3340569"/>
            <a:chOff x="2183638" y="3210560"/>
            <a:chExt cx="4592829" cy="2593228"/>
          </a:xfrm>
        </p:grpSpPr>
        <p:cxnSp>
          <p:nvCxnSpPr>
            <p:cNvPr id="48" name="Gerade Verbindung 47">
              <a:extLst>
                <a:ext uri="{FF2B5EF4-FFF2-40B4-BE49-F238E27FC236}">
                  <a16:creationId xmlns:a16="http://schemas.microsoft.com/office/drawing/2014/main" id="{67A8AC28-B7C1-EE9E-948B-E0DE5063EB9C}"/>
                </a:ext>
              </a:extLst>
            </p:cNvPr>
            <p:cNvCxnSpPr>
              <a:cxnSpLocks/>
            </p:cNvCxnSpPr>
            <p:nvPr/>
          </p:nvCxnSpPr>
          <p:spPr>
            <a:xfrm>
              <a:off x="2183638" y="3210560"/>
              <a:ext cx="0" cy="2593228"/>
            </a:xfrm>
            <a:prstGeom prst="line">
              <a:avLst/>
            </a:prstGeom>
            <a:ln w="12700">
              <a:solidFill>
                <a:srgbClr val="0F204B"/>
              </a:solidFill>
            </a:ln>
          </p:spPr>
          <p:style>
            <a:lnRef idx="1">
              <a:schemeClr val="accent1"/>
            </a:lnRef>
            <a:fillRef idx="0">
              <a:schemeClr val="accent1"/>
            </a:fillRef>
            <a:effectRef idx="0">
              <a:schemeClr val="accent1"/>
            </a:effectRef>
            <a:fontRef idx="minor">
              <a:schemeClr val="tx1"/>
            </a:fontRef>
          </p:style>
        </p:cxnSp>
        <p:cxnSp>
          <p:nvCxnSpPr>
            <p:cNvPr id="59" name="Gerade Verbindung 58">
              <a:extLst>
                <a:ext uri="{FF2B5EF4-FFF2-40B4-BE49-F238E27FC236}">
                  <a16:creationId xmlns:a16="http://schemas.microsoft.com/office/drawing/2014/main" id="{92FD58C3-8BD8-B8E7-7594-7E437659B245}"/>
                </a:ext>
              </a:extLst>
            </p:cNvPr>
            <p:cNvCxnSpPr>
              <a:cxnSpLocks/>
            </p:cNvCxnSpPr>
            <p:nvPr/>
          </p:nvCxnSpPr>
          <p:spPr>
            <a:xfrm>
              <a:off x="3728331" y="3210560"/>
              <a:ext cx="0" cy="2593228"/>
            </a:xfrm>
            <a:prstGeom prst="line">
              <a:avLst/>
            </a:prstGeom>
            <a:ln w="12700">
              <a:solidFill>
                <a:srgbClr val="0F204B"/>
              </a:solidFill>
            </a:ln>
          </p:spPr>
          <p:style>
            <a:lnRef idx="1">
              <a:schemeClr val="accent1"/>
            </a:lnRef>
            <a:fillRef idx="0">
              <a:schemeClr val="accent1"/>
            </a:fillRef>
            <a:effectRef idx="0">
              <a:schemeClr val="accent1"/>
            </a:effectRef>
            <a:fontRef idx="minor">
              <a:schemeClr val="tx1"/>
            </a:fontRef>
          </p:style>
        </p:cxnSp>
        <p:cxnSp>
          <p:nvCxnSpPr>
            <p:cNvPr id="60" name="Gerade Verbindung 59">
              <a:extLst>
                <a:ext uri="{FF2B5EF4-FFF2-40B4-BE49-F238E27FC236}">
                  <a16:creationId xmlns:a16="http://schemas.microsoft.com/office/drawing/2014/main" id="{911CEDA9-81E6-3C59-0BD6-6CC07C22D4F5}"/>
                </a:ext>
              </a:extLst>
            </p:cNvPr>
            <p:cNvCxnSpPr>
              <a:cxnSpLocks/>
            </p:cNvCxnSpPr>
            <p:nvPr/>
          </p:nvCxnSpPr>
          <p:spPr>
            <a:xfrm>
              <a:off x="5279901" y="3210560"/>
              <a:ext cx="0" cy="2593228"/>
            </a:xfrm>
            <a:prstGeom prst="line">
              <a:avLst/>
            </a:prstGeom>
            <a:ln w="12700">
              <a:solidFill>
                <a:srgbClr val="0F204B"/>
              </a:solidFill>
            </a:ln>
          </p:spPr>
          <p:style>
            <a:lnRef idx="1">
              <a:schemeClr val="accent1"/>
            </a:lnRef>
            <a:fillRef idx="0">
              <a:schemeClr val="accent1"/>
            </a:fillRef>
            <a:effectRef idx="0">
              <a:schemeClr val="accent1"/>
            </a:effectRef>
            <a:fontRef idx="minor">
              <a:schemeClr val="tx1"/>
            </a:fontRef>
          </p:style>
        </p:cxnSp>
        <p:cxnSp>
          <p:nvCxnSpPr>
            <p:cNvPr id="61" name="Gerade Verbindung 60">
              <a:extLst>
                <a:ext uri="{FF2B5EF4-FFF2-40B4-BE49-F238E27FC236}">
                  <a16:creationId xmlns:a16="http://schemas.microsoft.com/office/drawing/2014/main" id="{BDC295BB-D4CE-3846-5849-FA22AC60B7F9}"/>
                </a:ext>
              </a:extLst>
            </p:cNvPr>
            <p:cNvCxnSpPr>
              <a:cxnSpLocks/>
            </p:cNvCxnSpPr>
            <p:nvPr/>
          </p:nvCxnSpPr>
          <p:spPr>
            <a:xfrm>
              <a:off x="6776467" y="3210560"/>
              <a:ext cx="0" cy="2593228"/>
            </a:xfrm>
            <a:prstGeom prst="line">
              <a:avLst/>
            </a:prstGeom>
            <a:ln w="12700">
              <a:solidFill>
                <a:srgbClr val="0F204B"/>
              </a:solidFill>
            </a:ln>
          </p:spPr>
          <p:style>
            <a:lnRef idx="1">
              <a:schemeClr val="accent1"/>
            </a:lnRef>
            <a:fillRef idx="0">
              <a:schemeClr val="accent1"/>
            </a:fillRef>
            <a:effectRef idx="0">
              <a:schemeClr val="accent1"/>
            </a:effectRef>
            <a:fontRef idx="minor">
              <a:schemeClr val="tx1"/>
            </a:fontRef>
          </p:style>
        </p:cxnSp>
      </p:grpSp>
      <p:grpSp>
        <p:nvGrpSpPr>
          <p:cNvPr id="2" name="Group 1">
            <a:extLst>
              <a:ext uri="{FF2B5EF4-FFF2-40B4-BE49-F238E27FC236}">
                <a16:creationId xmlns:a16="http://schemas.microsoft.com/office/drawing/2014/main" id="{08EBFE2D-2020-7A12-972C-032696C67124}"/>
              </a:ext>
            </a:extLst>
          </p:cNvPr>
          <p:cNvGrpSpPr/>
          <p:nvPr/>
        </p:nvGrpSpPr>
        <p:grpSpPr>
          <a:xfrm>
            <a:off x="756934" y="2704019"/>
            <a:ext cx="10678131" cy="2612212"/>
            <a:chOff x="539750" y="2833012"/>
            <a:chExt cx="7863372" cy="1923632"/>
          </a:xfrm>
        </p:grpSpPr>
        <p:grpSp>
          <p:nvGrpSpPr>
            <p:cNvPr id="18" name="Gruppieren 17">
              <a:extLst>
                <a:ext uri="{FF2B5EF4-FFF2-40B4-BE49-F238E27FC236}">
                  <a16:creationId xmlns:a16="http://schemas.microsoft.com/office/drawing/2014/main" id="{F1529999-5C57-3811-79DD-578AB74C99D8}"/>
                </a:ext>
              </a:extLst>
            </p:cNvPr>
            <p:cNvGrpSpPr/>
            <p:nvPr/>
          </p:nvGrpSpPr>
          <p:grpSpPr>
            <a:xfrm>
              <a:off x="539750" y="3331376"/>
              <a:ext cx="7863372" cy="1425268"/>
              <a:chOff x="6119742" y="1451240"/>
              <a:chExt cx="7863372" cy="4107081"/>
            </a:xfrm>
          </p:grpSpPr>
          <p:sp>
            <p:nvSpPr>
              <p:cNvPr id="6" name="digi green">
                <a:extLst>
                  <a:ext uri="{FF2B5EF4-FFF2-40B4-BE49-F238E27FC236}">
                    <a16:creationId xmlns:a16="http://schemas.microsoft.com/office/drawing/2014/main" id="{345449FD-CCBC-2742-9D67-E3435AA66049}"/>
                  </a:ext>
                </a:extLst>
              </p:cNvPr>
              <p:cNvSpPr/>
              <p:nvPr/>
            </p:nvSpPr>
            <p:spPr>
              <a:xfrm>
                <a:off x="13869555" y="1451240"/>
                <a:ext cx="113559" cy="4107079"/>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noProof="0" dirty="0">
                  <a:solidFill>
                    <a:srgbClr val="C6FAD2"/>
                  </a:solidFill>
                  <a:highlight>
                    <a:srgbClr val="FFFF00"/>
                  </a:highlight>
                </a:endParaRPr>
              </a:p>
            </p:txBody>
          </p:sp>
          <p:sp>
            <p:nvSpPr>
              <p:cNvPr id="7" name="digi green">
                <a:extLst>
                  <a:ext uri="{FF2B5EF4-FFF2-40B4-BE49-F238E27FC236}">
                    <a16:creationId xmlns:a16="http://schemas.microsoft.com/office/drawing/2014/main" id="{1F23FF71-DCB0-4324-61BC-8894BA877403}"/>
                  </a:ext>
                </a:extLst>
              </p:cNvPr>
              <p:cNvSpPr/>
              <p:nvPr/>
            </p:nvSpPr>
            <p:spPr>
              <a:xfrm>
                <a:off x="6119742" y="1451242"/>
                <a:ext cx="7749814" cy="4107079"/>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noProof="0">
                  <a:solidFill>
                    <a:srgbClr val="C6FAD2"/>
                  </a:solidFill>
                  <a:highlight>
                    <a:srgbClr val="FFFF00"/>
                  </a:highlight>
                </a:endParaRPr>
              </a:p>
            </p:txBody>
          </p:sp>
        </p:grpSp>
        <p:pic>
          <p:nvPicPr>
            <p:cNvPr id="2052" name="Grafik 2051">
              <a:extLst>
                <a:ext uri="{FF2B5EF4-FFF2-40B4-BE49-F238E27FC236}">
                  <a16:creationId xmlns:a16="http://schemas.microsoft.com/office/drawing/2014/main" id="{3E9FC34A-5401-874A-0600-B2AED51F99C5}"/>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497366" y="2833012"/>
              <a:ext cx="1078735" cy="1687816"/>
            </a:xfrm>
            <a:prstGeom prst="rect">
              <a:avLst/>
            </a:prstGeom>
          </p:spPr>
        </p:pic>
        <p:pic>
          <p:nvPicPr>
            <p:cNvPr id="2054" name="Grafik 2053">
              <a:extLst>
                <a:ext uri="{FF2B5EF4-FFF2-40B4-BE49-F238E27FC236}">
                  <a16:creationId xmlns:a16="http://schemas.microsoft.com/office/drawing/2014/main" id="{7EB7C25D-372A-31E2-B414-53D9DC3A3F0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984329" y="2833013"/>
              <a:ext cx="1091220" cy="1425266"/>
            </a:xfrm>
            <a:prstGeom prst="rect">
              <a:avLst/>
            </a:prstGeom>
          </p:spPr>
        </p:pic>
        <p:pic>
          <p:nvPicPr>
            <p:cNvPr id="2056" name="Grafik 2055">
              <a:extLst>
                <a:ext uri="{FF2B5EF4-FFF2-40B4-BE49-F238E27FC236}">
                  <a16:creationId xmlns:a16="http://schemas.microsoft.com/office/drawing/2014/main" id="{C69A7181-78C9-820F-EBAC-CF29C8109FD9}"/>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54056" y="2833013"/>
              <a:ext cx="1091220" cy="1425266"/>
            </a:xfrm>
            <a:prstGeom prst="rect">
              <a:avLst/>
            </a:prstGeom>
          </p:spPr>
        </p:pic>
        <p:pic>
          <p:nvPicPr>
            <p:cNvPr id="2058" name="Grafik 2057">
              <a:extLst>
                <a:ext uri="{FF2B5EF4-FFF2-40B4-BE49-F238E27FC236}">
                  <a16:creationId xmlns:a16="http://schemas.microsoft.com/office/drawing/2014/main" id="{7A7F8A1C-FE06-FF8E-3BEE-E49ECEE5F57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2387080" y="2833013"/>
              <a:ext cx="1093033" cy="1695316"/>
            </a:xfrm>
            <a:prstGeom prst="rect">
              <a:avLst/>
            </a:prstGeom>
          </p:spPr>
        </p:pic>
        <p:pic>
          <p:nvPicPr>
            <p:cNvPr id="2060" name="Grafik 2059">
              <a:extLst>
                <a:ext uri="{FF2B5EF4-FFF2-40B4-BE49-F238E27FC236}">
                  <a16:creationId xmlns:a16="http://schemas.microsoft.com/office/drawing/2014/main" id="{117707D8-4407-1574-FE9A-A330A5B48FD9}"/>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997289" y="2833012"/>
              <a:ext cx="1078735" cy="1687816"/>
            </a:xfrm>
            <a:prstGeom prst="rect">
              <a:avLst/>
            </a:prstGeom>
          </p:spPr>
        </p:pic>
      </p:grpSp>
      <p:sp>
        <p:nvSpPr>
          <p:cNvPr id="16" name="white box">
            <a:extLst>
              <a:ext uri="{FF2B5EF4-FFF2-40B4-BE49-F238E27FC236}">
                <a16:creationId xmlns:a16="http://schemas.microsoft.com/office/drawing/2014/main" id="{B6D5EF3F-FD91-98D2-80A1-D9864731BCD9}"/>
              </a:ext>
            </a:extLst>
          </p:cNvPr>
          <p:cNvSpPr/>
          <p:nvPr/>
        </p:nvSpPr>
        <p:spPr>
          <a:xfrm>
            <a:off x="0" y="-1"/>
            <a:ext cx="12192000" cy="108889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noProof="0"/>
          </a:p>
        </p:txBody>
      </p:sp>
      <p:sp>
        <p:nvSpPr>
          <p:cNvPr id="17" name="Title 1">
            <a:extLst>
              <a:ext uri="{FF2B5EF4-FFF2-40B4-BE49-F238E27FC236}">
                <a16:creationId xmlns:a16="http://schemas.microsoft.com/office/drawing/2014/main" id="{B58E80BE-3947-DA0C-19C5-DA3C1E85E569}"/>
              </a:ext>
            </a:extLst>
          </p:cNvPr>
          <p:cNvSpPr txBox="1">
            <a:spLocks/>
          </p:cNvSpPr>
          <p:nvPr/>
        </p:nvSpPr>
        <p:spPr>
          <a:xfrm>
            <a:off x="539750" y="362351"/>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noProof="0" dirty="0"/>
              <a:t>Energy efficiency is a toolbox of well-known solutions</a:t>
            </a:r>
            <a:endParaRPr lang="en-GB" noProof="0" dirty="0"/>
          </a:p>
        </p:txBody>
      </p:sp>
    </p:spTree>
    <p:extLst>
      <p:ext uri="{BB962C8B-B14F-4D97-AF65-F5344CB8AC3E}">
        <p14:creationId xmlns:p14="http://schemas.microsoft.com/office/powerpoint/2010/main" val="4106447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68"/>
                                        </p:tgtEl>
                                        <p:attrNameLst>
                                          <p:attrName>style.visibility</p:attrName>
                                        </p:attrNameLst>
                                      </p:cBhvr>
                                      <p:to>
                                        <p:strVal val="visible"/>
                                      </p:to>
                                    </p:set>
                                    <p:animEffect transition="in" filter="fade">
                                      <p:cBhvr>
                                        <p:cTn id="7" dur="300"/>
                                        <p:tgtEl>
                                          <p:spTgt spid="2068"/>
                                        </p:tgtEl>
                                      </p:cBhvr>
                                    </p:animEffect>
                                  </p:childTnLst>
                                </p:cTn>
                              </p:par>
                            </p:childTnLst>
                          </p:cTn>
                        </p:par>
                        <p:par>
                          <p:cTn id="8" fill="hold">
                            <p:stCondLst>
                              <p:cond delay="3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5C552-E4B0-2F46-7616-E3F01B7A936A}"/>
            </a:ext>
          </a:extLst>
        </p:cNvPr>
        <p:cNvGrpSpPr/>
        <p:nvPr/>
      </p:nvGrpSpPr>
      <p:grpSpPr>
        <a:xfrm>
          <a:off x="0" y="0"/>
          <a:ext cx="0" cy="0"/>
          <a:chOff x="0" y="0"/>
          <a:chExt cx="0" cy="0"/>
        </a:xfrm>
      </p:grpSpPr>
      <p:pic>
        <p:nvPicPr>
          <p:cNvPr id="22" name="transformation illustration" descr="Graphic 28">
            <a:extLst>
              <a:ext uri="{FF2B5EF4-FFF2-40B4-BE49-F238E27FC236}">
                <a16:creationId xmlns:a16="http://schemas.microsoft.com/office/drawing/2014/main" id="{CC624E88-97DC-19C8-75E9-1D2BFC58EB81}"/>
              </a:ext>
            </a:extLst>
          </p:cNvPr>
          <p:cNvPicPr>
            <a:picLocks noChangeAspect="1"/>
          </p:cNvPicPr>
          <p:nvPr/>
        </p:nvPicPr>
        <p:blipFill rotWithShape="1">
          <a:blip r:embed="rId3"/>
          <a:srcRect t="-2410" r="-3578" b="-2707"/>
          <a:stretch/>
        </p:blipFill>
        <p:spPr>
          <a:xfrm rot="11066089">
            <a:off x="-2636950" y="5253516"/>
            <a:ext cx="8982215" cy="8682457"/>
          </a:xfrm>
          <a:prstGeom prst="rect">
            <a:avLst/>
          </a:prstGeom>
          <a:ln w="12700">
            <a:miter lim="400000"/>
          </a:ln>
        </p:spPr>
      </p:pic>
      <p:grpSp>
        <p:nvGrpSpPr>
          <p:cNvPr id="2" name="Gruppieren 1">
            <a:extLst>
              <a:ext uri="{FF2B5EF4-FFF2-40B4-BE49-F238E27FC236}">
                <a16:creationId xmlns:a16="http://schemas.microsoft.com/office/drawing/2014/main" id="{73A3AB14-5823-8156-D7CC-C13CF8F6F401}"/>
              </a:ext>
            </a:extLst>
          </p:cNvPr>
          <p:cNvGrpSpPr/>
          <p:nvPr/>
        </p:nvGrpSpPr>
        <p:grpSpPr>
          <a:xfrm>
            <a:off x="698090" y="2236760"/>
            <a:ext cx="11181885" cy="2918387"/>
            <a:chOff x="633922" y="1407595"/>
            <a:chExt cx="11181885" cy="2918387"/>
          </a:xfrm>
        </p:grpSpPr>
        <p:pic>
          <p:nvPicPr>
            <p:cNvPr id="3" name="Grafik 2">
              <a:extLst>
                <a:ext uri="{FF2B5EF4-FFF2-40B4-BE49-F238E27FC236}">
                  <a16:creationId xmlns:a16="http://schemas.microsoft.com/office/drawing/2014/main" id="{833A8D83-1186-4C98-A284-046AA743320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097439" y="1407595"/>
              <a:ext cx="7718368" cy="2918387"/>
            </a:xfrm>
            <a:prstGeom prst="rect">
              <a:avLst/>
            </a:prstGeom>
          </p:spPr>
        </p:pic>
        <p:sp>
          <p:nvSpPr>
            <p:cNvPr id="4" name="Text Placeholder 3">
              <a:extLst>
                <a:ext uri="{FF2B5EF4-FFF2-40B4-BE49-F238E27FC236}">
                  <a16:creationId xmlns:a16="http://schemas.microsoft.com/office/drawing/2014/main" id="{606D0449-511F-2D7D-DAC5-6954A5BDCC95}"/>
                </a:ext>
              </a:extLst>
            </p:cNvPr>
            <p:cNvSpPr txBox="1">
              <a:spLocks/>
            </p:cNvSpPr>
            <p:nvPr/>
          </p:nvSpPr>
          <p:spPr>
            <a:xfrm>
              <a:off x="633922" y="2202365"/>
              <a:ext cx="3699491" cy="2123617"/>
            </a:xfrm>
            <a:prstGeom prst="rect">
              <a:avLst/>
            </a:prstGeom>
          </p:spPr>
          <p:txBody>
            <a:bodyPr lIns="0" tIns="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marL="4762" lvl="1" indent="0">
                <a:spcBef>
                  <a:spcPts val="1800"/>
                </a:spcBef>
                <a:buNone/>
              </a:pPr>
              <a:r>
                <a:rPr lang="en-GB" sz="1600" b="1" noProof="0">
                  <a:solidFill>
                    <a:srgbClr val="91FFB4"/>
                  </a:solidFill>
                </a:rPr>
                <a:t>Reduced global fleet demand for carbon neutral fuels</a:t>
              </a:r>
              <a:r>
                <a:rPr lang="en-GB" sz="1600" noProof="0">
                  <a:solidFill>
                    <a:srgbClr val="91FFB4"/>
                  </a:solidFill>
                </a:rPr>
                <a:t>: </a:t>
              </a:r>
            </a:p>
            <a:p>
              <a:pPr marL="138113" lvl="2" indent="-133350"/>
              <a:r>
                <a:rPr lang="en-GB" sz="1400" noProof="0">
                  <a:solidFill>
                    <a:schemeClr val="bg1"/>
                  </a:solidFill>
                </a:rPr>
                <a:t>Improved EE means lower fuel consumption and demand</a:t>
              </a:r>
            </a:p>
            <a:p>
              <a:pPr marL="4763" lvl="2" indent="0">
                <a:buNone/>
              </a:pPr>
              <a:endParaRPr lang="en-GB" sz="1800" noProof="0" dirty="0">
                <a:solidFill>
                  <a:schemeClr val="bg1"/>
                </a:solidFill>
              </a:endParaRPr>
            </a:p>
          </p:txBody>
        </p:sp>
      </p:grpSp>
      <p:sp>
        <p:nvSpPr>
          <p:cNvPr id="16" name="white box">
            <a:extLst>
              <a:ext uri="{FF2B5EF4-FFF2-40B4-BE49-F238E27FC236}">
                <a16:creationId xmlns:a16="http://schemas.microsoft.com/office/drawing/2014/main" id="{CADFF3BE-8548-D313-A57E-32D7880A6601}"/>
              </a:ext>
            </a:extLst>
          </p:cNvPr>
          <p:cNvSpPr/>
          <p:nvPr/>
        </p:nvSpPr>
        <p:spPr>
          <a:xfrm>
            <a:off x="0" y="-1"/>
            <a:ext cx="12192000" cy="108889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noProof="0" dirty="0"/>
          </a:p>
        </p:txBody>
      </p:sp>
      <p:sp>
        <p:nvSpPr>
          <p:cNvPr id="17" name="Title 1">
            <a:extLst>
              <a:ext uri="{FF2B5EF4-FFF2-40B4-BE49-F238E27FC236}">
                <a16:creationId xmlns:a16="http://schemas.microsoft.com/office/drawing/2014/main" id="{A4DEBF21-4D66-640A-7009-EE0F899B914D}"/>
              </a:ext>
            </a:extLst>
          </p:cNvPr>
          <p:cNvSpPr txBox="1">
            <a:spLocks/>
          </p:cNvSpPr>
          <p:nvPr/>
        </p:nvSpPr>
        <p:spPr>
          <a:xfrm>
            <a:off x="539750" y="362351"/>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noProof="0"/>
              <a:t>Why is energy-efficiency important in the long-term?</a:t>
            </a:r>
            <a:endParaRPr lang="en-GB" noProof="0" dirty="0"/>
          </a:p>
        </p:txBody>
      </p:sp>
    </p:spTree>
    <p:extLst>
      <p:ext uri="{BB962C8B-B14F-4D97-AF65-F5344CB8AC3E}">
        <p14:creationId xmlns:p14="http://schemas.microsoft.com/office/powerpoint/2010/main" val="37950972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9011A-B568-B820-EF32-1E4B71ED2E21}"/>
            </a:ext>
          </a:extLst>
        </p:cNvPr>
        <p:cNvGrpSpPr/>
        <p:nvPr/>
      </p:nvGrpSpPr>
      <p:grpSpPr>
        <a:xfrm>
          <a:off x="0" y="0"/>
          <a:ext cx="0" cy="0"/>
          <a:chOff x="0" y="0"/>
          <a:chExt cx="0" cy="0"/>
        </a:xfrm>
      </p:grpSpPr>
      <p:pic>
        <p:nvPicPr>
          <p:cNvPr id="10" name="transformation illustration" descr="Graphic 28">
            <a:extLst>
              <a:ext uri="{FF2B5EF4-FFF2-40B4-BE49-F238E27FC236}">
                <a16:creationId xmlns:a16="http://schemas.microsoft.com/office/drawing/2014/main" id="{22BFE2A3-3F29-61BE-77BD-910BE0A8DC7E}"/>
              </a:ext>
            </a:extLst>
          </p:cNvPr>
          <p:cNvPicPr>
            <a:picLocks noChangeAspect="1"/>
          </p:cNvPicPr>
          <p:nvPr/>
        </p:nvPicPr>
        <p:blipFill rotWithShape="1">
          <a:blip r:embed="rId3"/>
          <a:srcRect l="33496" t="19184" r="-3578" b="16597"/>
          <a:stretch>
            <a:fillRect/>
          </a:stretch>
        </p:blipFill>
        <p:spPr>
          <a:xfrm rot="10800000">
            <a:off x="932884" y="1553700"/>
            <a:ext cx="6077516" cy="5304300"/>
          </a:xfrm>
          <a:prstGeom prst="rect">
            <a:avLst/>
          </a:prstGeom>
          <a:ln w="12700">
            <a:miter lim="400000"/>
          </a:ln>
        </p:spPr>
      </p:pic>
      <p:sp>
        <p:nvSpPr>
          <p:cNvPr id="6" name="Title 1">
            <a:extLst>
              <a:ext uri="{FF2B5EF4-FFF2-40B4-BE49-F238E27FC236}">
                <a16:creationId xmlns:a16="http://schemas.microsoft.com/office/drawing/2014/main" id="{FF5D0FBC-5B12-3359-E7D3-3A3739AB4D27}"/>
              </a:ext>
            </a:extLst>
          </p:cNvPr>
          <p:cNvSpPr txBox="1">
            <a:spLocks/>
          </p:cNvSpPr>
          <p:nvPr/>
        </p:nvSpPr>
        <p:spPr>
          <a:xfrm>
            <a:off x="539750" y="404813"/>
            <a:ext cx="11261725" cy="919616"/>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dirty="0">
                <a:solidFill>
                  <a:srgbClr val="0F204B"/>
                </a:solidFill>
                <a:latin typeface="+mn-lt"/>
              </a:rPr>
              <a:t>The WAPS fleet now comprises 90 vessels in operation and 91 on order</a:t>
            </a:r>
          </a:p>
        </p:txBody>
      </p:sp>
      <p:grpSp>
        <p:nvGrpSpPr>
          <p:cNvPr id="9" name="Gruppieren 8">
            <a:extLst>
              <a:ext uri="{FF2B5EF4-FFF2-40B4-BE49-F238E27FC236}">
                <a16:creationId xmlns:a16="http://schemas.microsoft.com/office/drawing/2014/main" id="{77676661-CCA4-E10A-A5E4-C6BDB06A5B72}"/>
              </a:ext>
            </a:extLst>
          </p:cNvPr>
          <p:cNvGrpSpPr/>
          <p:nvPr/>
        </p:nvGrpSpPr>
        <p:grpSpPr>
          <a:xfrm>
            <a:off x="1514663" y="1956924"/>
            <a:ext cx="9162674" cy="4089864"/>
            <a:chOff x="606801" y="1956924"/>
            <a:chExt cx="9162674" cy="4089864"/>
          </a:xfrm>
        </p:grpSpPr>
        <p:grpSp>
          <p:nvGrpSpPr>
            <p:cNvPr id="2" name="Gruppieren 1">
              <a:extLst>
                <a:ext uri="{FF2B5EF4-FFF2-40B4-BE49-F238E27FC236}">
                  <a16:creationId xmlns:a16="http://schemas.microsoft.com/office/drawing/2014/main" id="{91ED03BC-AE85-45D6-D41E-461632F38F74}"/>
                </a:ext>
              </a:extLst>
            </p:cNvPr>
            <p:cNvGrpSpPr/>
            <p:nvPr/>
          </p:nvGrpSpPr>
          <p:grpSpPr>
            <a:xfrm>
              <a:off x="606801" y="1956924"/>
              <a:ext cx="9162674" cy="4089864"/>
              <a:chOff x="3654801" y="1928323"/>
              <a:chExt cx="9162674" cy="4089864"/>
            </a:xfrm>
          </p:grpSpPr>
          <p:sp>
            <p:nvSpPr>
              <p:cNvPr id="3" name="digi green">
                <a:extLst>
                  <a:ext uri="{FF2B5EF4-FFF2-40B4-BE49-F238E27FC236}">
                    <a16:creationId xmlns:a16="http://schemas.microsoft.com/office/drawing/2014/main" id="{82E9ED96-5D63-FC99-507A-DE3B7E0F363D}"/>
                  </a:ext>
                </a:extLst>
              </p:cNvPr>
              <p:cNvSpPr/>
              <p:nvPr/>
            </p:nvSpPr>
            <p:spPr>
              <a:xfrm>
                <a:off x="3706199" y="1928323"/>
                <a:ext cx="9111276"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5" name="Gradient line">
                <a:extLst>
                  <a:ext uri="{FF2B5EF4-FFF2-40B4-BE49-F238E27FC236}">
                    <a16:creationId xmlns:a16="http://schemas.microsoft.com/office/drawing/2014/main" id="{F4908012-3464-BB21-8564-5B598227C735}"/>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8" name="Grafik 7">
              <a:extLst>
                <a:ext uri="{FF2B5EF4-FFF2-40B4-BE49-F238E27FC236}">
                  <a16:creationId xmlns:a16="http://schemas.microsoft.com/office/drawing/2014/main" id="{57457276-BFF4-EB52-0227-9C79CDBE556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0013" y="2076450"/>
              <a:ext cx="8790215" cy="3852502"/>
            </a:xfrm>
            <a:prstGeom prst="rect">
              <a:avLst/>
            </a:prstGeom>
          </p:spPr>
        </p:pic>
      </p:grpSp>
    </p:spTree>
    <p:extLst>
      <p:ext uri="{BB962C8B-B14F-4D97-AF65-F5344CB8AC3E}">
        <p14:creationId xmlns:p14="http://schemas.microsoft.com/office/powerpoint/2010/main" val="220265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D02F-DBBF-5D24-C5EE-BDD078516603}"/>
            </a:ext>
          </a:extLst>
        </p:cNvPr>
        <p:cNvGrpSpPr/>
        <p:nvPr/>
      </p:nvGrpSpPr>
      <p:grpSpPr>
        <a:xfrm>
          <a:off x="0" y="0"/>
          <a:ext cx="0" cy="0"/>
          <a:chOff x="0" y="0"/>
          <a:chExt cx="0" cy="0"/>
        </a:xfrm>
      </p:grpSpPr>
      <p:pic>
        <p:nvPicPr>
          <p:cNvPr id="39" name="transformation illustration" descr="Graphic 28">
            <a:extLst>
              <a:ext uri="{FF2B5EF4-FFF2-40B4-BE49-F238E27FC236}">
                <a16:creationId xmlns:a16="http://schemas.microsoft.com/office/drawing/2014/main" id="{3549980E-B697-52EE-FCCC-CC851715B38C}"/>
              </a:ext>
            </a:extLst>
          </p:cNvPr>
          <p:cNvPicPr>
            <a:picLocks noChangeAspect="1"/>
          </p:cNvPicPr>
          <p:nvPr/>
        </p:nvPicPr>
        <p:blipFill rotWithShape="1">
          <a:blip r:embed="rId3"/>
          <a:srcRect t="-2410" r="-3578" b="-2707"/>
          <a:stretch/>
        </p:blipFill>
        <p:spPr>
          <a:xfrm rot="4411228" flipH="1">
            <a:off x="1336318" y="1196878"/>
            <a:ext cx="8982215" cy="8682457"/>
          </a:xfrm>
          <a:prstGeom prst="rect">
            <a:avLst/>
          </a:prstGeom>
          <a:ln w="12700">
            <a:miter lim="400000"/>
          </a:ln>
        </p:spPr>
      </p:pic>
      <p:sp>
        <p:nvSpPr>
          <p:cNvPr id="16" name="white box">
            <a:extLst>
              <a:ext uri="{FF2B5EF4-FFF2-40B4-BE49-F238E27FC236}">
                <a16:creationId xmlns:a16="http://schemas.microsoft.com/office/drawing/2014/main" id="{E4DE16F5-692D-9D44-86B6-3BBAF5FC717B}"/>
              </a:ext>
            </a:extLst>
          </p:cNvPr>
          <p:cNvSpPr/>
          <p:nvPr/>
        </p:nvSpPr>
        <p:spPr>
          <a:xfrm>
            <a:off x="0" y="-1"/>
            <a:ext cx="12192000" cy="148478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t"/>
            <a:endParaRPr lang="en-GB" sz="3600" dirty="0">
              <a:solidFill>
                <a:schemeClr val="accent1"/>
              </a:solidFill>
            </a:endParaRPr>
          </a:p>
        </p:txBody>
      </p:sp>
      <p:sp>
        <p:nvSpPr>
          <p:cNvPr id="17" name="Title 1">
            <a:extLst>
              <a:ext uri="{FF2B5EF4-FFF2-40B4-BE49-F238E27FC236}">
                <a16:creationId xmlns:a16="http://schemas.microsoft.com/office/drawing/2014/main" id="{B522B039-92FC-2618-936F-FCABA7DDB926}"/>
              </a:ext>
            </a:extLst>
          </p:cNvPr>
          <p:cNvSpPr txBox="1">
            <a:spLocks/>
          </p:cNvSpPr>
          <p:nvPr/>
        </p:nvSpPr>
        <p:spPr>
          <a:xfrm>
            <a:off x="465137" y="188659"/>
            <a:ext cx="11261725" cy="682892"/>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endParaRPr lang="en-GB" noProof="0" dirty="0"/>
          </a:p>
        </p:txBody>
      </p:sp>
      <p:pic>
        <p:nvPicPr>
          <p:cNvPr id="4" name="Picture 2">
            <a:extLst>
              <a:ext uri="{FF2B5EF4-FFF2-40B4-BE49-F238E27FC236}">
                <a16:creationId xmlns:a16="http://schemas.microsoft.com/office/drawing/2014/main" id="{D34A148F-CB0B-D08B-163F-8DDA9D6480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226" y="1651569"/>
            <a:ext cx="5741362" cy="41448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249901D-1367-6184-A592-01237D5104D5}"/>
              </a:ext>
            </a:extLst>
          </p:cNvPr>
          <p:cNvPicPr>
            <a:picLocks noChangeAspect="1"/>
          </p:cNvPicPr>
          <p:nvPr/>
        </p:nvPicPr>
        <p:blipFill>
          <a:blip r:embed="rId5"/>
          <a:srcRect l="18435" r="26081"/>
          <a:stretch>
            <a:fillRect/>
          </a:stretch>
        </p:blipFill>
        <p:spPr>
          <a:xfrm>
            <a:off x="339412" y="1669600"/>
            <a:ext cx="5153101" cy="4155479"/>
          </a:xfrm>
          <a:prstGeom prst="rect">
            <a:avLst/>
          </a:prstGeom>
        </p:spPr>
      </p:pic>
      <p:sp>
        <p:nvSpPr>
          <p:cNvPr id="11" name="TextBox 10">
            <a:extLst>
              <a:ext uri="{FF2B5EF4-FFF2-40B4-BE49-F238E27FC236}">
                <a16:creationId xmlns:a16="http://schemas.microsoft.com/office/drawing/2014/main" id="{7FBD51F9-2654-F2EE-3013-8A81D57EDAA5}"/>
              </a:ext>
            </a:extLst>
          </p:cNvPr>
          <p:cNvSpPr txBox="1"/>
          <p:nvPr/>
        </p:nvSpPr>
        <p:spPr>
          <a:xfrm>
            <a:off x="263352" y="5805349"/>
            <a:ext cx="5400600" cy="369332"/>
          </a:xfrm>
          <a:prstGeom prst="rect">
            <a:avLst/>
          </a:prstGeom>
          <a:noFill/>
        </p:spPr>
        <p:txBody>
          <a:bodyPr wrap="square">
            <a:spAutoFit/>
          </a:bodyPr>
          <a:lstStyle/>
          <a:p>
            <a:r>
              <a:rPr lang="en-GB" sz="1800" b="1" noProof="0">
                <a:solidFill>
                  <a:srgbClr val="91FFB4"/>
                </a:solidFill>
              </a:rPr>
              <a:t>18th century – golden age of sailing</a:t>
            </a:r>
            <a:endParaRPr lang="en-GB" dirty="0"/>
          </a:p>
        </p:txBody>
      </p:sp>
      <p:sp>
        <p:nvSpPr>
          <p:cNvPr id="14" name="TextBox 13">
            <a:extLst>
              <a:ext uri="{FF2B5EF4-FFF2-40B4-BE49-F238E27FC236}">
                <a16:creationId xmlns:a16="http://schemas.microsoft.com/office/drawing/2014/main" id="{B50E3BED-73ED-586F-0B32-56C018C34918}"/>
              </a:ext>
            </a:extLst>
          </p:cNvPr>
          <p:cNvSpPr txBox="1"/>
          <p:nvPr/>
        </p:nvSpPr>
        <p:spPr>
          <a:xfrm>
            <a:off x="6096000" y="5773083"/>
            <a:ext cx="5400600" cy="369332"/>
          </a:xfrm>
          <a:prstGeom prst="rect">
            <a:avLst/>
          </a:prstGeom>
          <a:noFill/>
        </p:spPr>
        <p:txBody>
          <a:bodyPr wrap="square">
            <a:spAutoFit/>
          </a:bodyPr>
          <a:lstStyle/>
          <a:p>
            <a:r>
              <a:rPr lang="en-GB" sz="1800" b="1" noProof="0">
                <a:solidFill>
                  <a:srgbClr val="91FFB4"/>
                </a:solidFill>
              </a:rPr>
              <a:t>1924 – Invention of the Flettner Rotor</a:t>
            </a:r>
            <a:endParaRPr lang="en-GB" dirty="0"/>
          </a:p>
        </p:txBody>
      </p:sp>
      <p:sp>
        <p:nvSpPr>
          <p:cNvPr id="20" name="TextBox 19">
            <a:extLst>
              <a:ext uri="{FF2B5EF4-FFF2-40B4-BE49-F238E27FC236}">
                <a16:creationId xmlns:a16="http://schemas.microsoft.com/office/drawing/2014/main" id="{73DF3653-C80E-9E0E-65A4-6C01F3F600FF}"/>
              </a:ext>
            </a:extLst>
          </p:cNvPr>
          <p:cNvSpPr txBox="1"/>
          <p:nvPr/>
        </p:nvSpPr>
        <p:spPr>
          <a:xfrm>
            <a:off x="332864" y="119669"/>
            <a:ext cx="10618269" cy="1200329"/>
          </a:xfrm>
          <a:prstGeom prst="rect">
            <a:avLst/>
          </a:prstGeom>
          <a:noFill/>
        </p:spPr>
        <p:txBody>
          <a:bodyPr wrap="square">
            <a:spAutoFit/>
          </a:bodyPr>
          <a:lstStyle/>
          <a:p>
            <a:r>
              <a:rPr lang="en-GB" sz="3600" dirty="0">
                <a:solidFill>
                  <a:schemeClr val="accent1"/>
                </a:solidFill>
              </a:rPr>
              <a:t>Wind-assisted propulsion systems have evolved     significantly over the years.</a:t>
            </a:r>
            <a:endParaRPr lang="en-GB" sz="3600" dirty="0"/>
          </a:p>
        </p:txBody>
      </p:sp>
    </p:spTree>
    <p:extLst>
      <p:ext uri="{BB962C8B-B14F-4D97-AF65-F5344CB8AC3E}">
        <p14:creationId xmlns:p14="http://schemas.microsoft.com/office/powerpoint/2010/main" val="46947488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D14DD-B1B2-1D59-F68F-791A940EE3F6}"/>
            </a:ext>
          </a:extLst>
        </p:cNvPr>
        <p:cNvGrpSpPr/>
        <p:nvPr/>
      </p:nvGrpSpPr>
      <p:grpSpPr>
        <a:xfrm>
          <a:off x="0" y="0"/>
          <a:ext cx="0" cy="0"/>
          <a:chOff x="0" y="0"/>
          <a:chExt cx="0" cy="0"/>
        </a:xfrm>
      </p:grpSpPr>
      <p:sp>
        <p:nvSpPr>
          <p:cNvPr id="2" name="white box">
            <a:extLst>
              <a:ext uri="{FF2B5EF4-FFF2-40B4-BE49-F238E27FC236}">
                <a16:creationId xmlns:a16="http://schemas.microsoft.com/office/drawing/2014/main" id="{123284EA-7D99-46B9-78D9-42B469A83A56}"/>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74C82AEB-6E55-5BC0-B087-1D2FB8EC9389}"/>
              </a:ext>
            </a:extLst>
          </p:cNvPr>
          <p:cNvSpPr txBox="1">
            <a:spLocks/>
          </p:cNvSpPr>
          <p:nvPr/>
        </p:nvSpPr>
        <p:spPr>
          <a:xfrm>
            <a:off x="404205" y="357396"/>
            <a:ext cx="11261725" cy="936000"/>
          </a:xfrm>
          <a:prstGeom prst="rect">
            <a:avLst/>
          </a:prstGeom>
        </p:spPr>
        <p:txBody>
          <a:bodyPr lIns="0" tIns="0" rIns="0" bIns="0" anchor="t">
            <a:norm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b="0" i="0" dirty="0">
                <a:effectLst/>
                <a:latin typeface="Arial"/>
                <a:cs typeface="Arial"/>
              </a:rPr>
              <a:t>Modern WAPS with innovative technologies for smarter and </a:t>
            </a:r>
            <a:r>
              <a:rPr lang="en-GB" dirty="0">
                <a:latin typeface="Arial"/>
                <a:cs typeface="Arial"/>
              </a:rPr>
              <a:t>more efficient operations </a:t>
            </a:r>
          </a:p>
          <a:p>
            <a:endParaRPr lang="en-GB" dirty="0">
              <a:solidFill>
                <a:srgbClr val="111111"/>
              </a:solidFill>
              <a:latin typeface="Arial"/>
              <a:cs typeface="Arial"/>
            </a:endParaRPr>
          </a:p>
        </p:txBody>
      </p:sp>
      <p:pic>
        <p:nvPicPr>
          <p:cNvPr id="8" name="Picture 7">
            <a:extLst>
              <a:ext uri="{FF2B5EF4-FFF2-40B4-BE49-F238E27FC236}">
                <a16:creationId xmlns:a16="http://schemas.microsoft.com/office/drawing/2014/main" id="{4C4DF50F-9603-D3F5-5EC7-306EB36DE3EF}"/>
              </a:ext>
            </a:extLst>
          </p:cNvPr>
          <p:cNvPicPr>
            <a:picLocks noChangeAspect="1"/>
          </p:cNvPicPr>
          <p:nvPr/>
        </p:nvPicPr>
        <p:blipFill>
          <a:blip r:embed="rId3">
            <a:extLst>
              <a:ext uri="{28A0092B-C50C-407E-A947-70E740481C1C}">
                <a14:useLocalDpi xmlns:a14="http://schemas.microsoft.com/office/drawing/2010/main" val="0"/>
              </a:ext>
            </a:extLst>
          </a:blip>
          <a:srcRect t="18454" b="-5362"/>
          <a:stretch>
            <a:fillRect/>
          </a:stretch>
        </p:blipFill>
        <p:spPr>
          <a:xfrm flipH="1">
            <a:off x="-3100" y="1550194"/>
            <a:ext cx="5143500" cy="5656838"/>
          </a:xfrm>
          <a:prstGeom prst="rect">
            <a:avLst/>
          </a:prstGeom>
        </p:spPr>
      </p:pic>
      <p:sp>
        <p:nvSpPr>
          <p:cNvPr id="11" name="Rectangle 10">
            <a:extLst>
              <a:ext uri="{FF2B5EF4-FFF2-40B4-BE49-F238E27FC236}">
                <a16:creationId xmlns:a16="http://schemas.microsoft.com/office/drawing/2014/main" id="{2C64B627-EBB0-7813-22FE-8CE4F8AE50C0}"/>
              </a:ext>
            </a:extLst>
          </p:cNvPr>
          <p:cNvSpPr/>
          <p:nvPr/>
        </p:nvSpPr>
        <p:spPr>
          <a:xfrm>
            <a:off x="422674" y="1550194"/>
            <a:ext cx="4753038" cy="5307806"/>
          </a:xfrm>
          <a:prstGeom prst="rect">
            <a:avLst/>
          </a:prstGeom>
          <a:gradFill>
            <a:gsLst>
              <a:gs pos="0">
                <a:srgbClr val="0F204B">
                  <a:alpha val="0"/>
                </a:srgbClr>
              </a:gs>
              <a:gs pos="100000">
                <a:srgbClr val="0F204B"/>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p>
        </p:txBody>
      </p:sp>
      <p:pic>
        <p:nvPicPr>
          <p:cNvPr id="4" name="transformation illustration" descr="Graphic 28">
            <a:extLst>
              <a:ext uri="{FF2B5EF4-FFF2-40B4-BE49-F238E27FC236}">
                <a16:creationId xmlns:a16="http://schemas.microsoft.com/office/drawing/2014/main" id="{EF8902D0-E71E-0F1A-CF62-CEDB6425DC1E}"/>
              </a:ext>
            </a:extLst>
          </p:cNvPr>
          <p:cNvPicPr>
            <a:picLocks noChangeAspect="1"/>
          </p:cNvPicPr>
          <p:nvPr/>
        </p:nvPicPr>
        <p:blipFill rotWithShape="1">
          <a:blip r:embed="rId4"/>
          <a:srcRect t="-2410" r="-3578" b="-2707"/>
          <a:stretch/>
        </p:blipFill>
        <p:spPr>
          <a:xfrm rot="4069878">
            <a:off x="3103265" y="-1351170"/>
            <a:ext cx="10724531" cy="10366628"/>
          </a:xfrm>
          <a:prstGeom prst="rect">
            <a:avLst/>
          </a:prstGeom>
          <a:ln w="12700">
            <a:miter lim="400000"/>
          </a:ln>
        </p:spPr>
      </p:pic>
      <p:grpSp>
        <p:nvGrpSpPr>
          <p:cNvPr id="9" name="Group 8">
            <a:extLst>
              <a:ext uri="{FF2B5EF4-FFF2-40B4-BE49-F238E27FC236}">
                <a16:creationId xmlns:a16="http://schemas.microsoft.com/office/drawing/2014/main" id="{BD48A571-23ED-1A4D-F545-15C699B4DE7D}"/>
              </a:ext>
            </a:extLst>
          </p:cNvPr>
          <p:cNvGrpSpPr/>
          <p:nvPr/>
        </p:nvGrpSpPr>
        <p:grpSpPr>
          <a:xfrm>
            <a:off x="5787450" y="1960343"/>
            <a:ext cx="5883198" cy="3892965"/>
            <a:chOff x="5158432" y="1928320"/>
            <a:chExt cx="5883198" cy="3892965"/>
          </a:xfrm>
        </p:grpSpPr>
        <p:grpSp>
          <p:nvGrpSpPr>
            <p:cNvPr id="31" name="Gruppieren 30">
              <a:extLst>
                <a:ext uri="{FF2B5EF4-FFF2-40B4-BE49-F238E27FC236}">
                  <a16:creationId xmlns:a16="http://schemas.microsoft.com/office/drawing/2014/main" id="{2CA2B9F6-0487-3223-78BB-B4B5A6AC3958}"/>
                </a:ext>
              </a:extLst>
            </p:cNvPr>
            <p:cNvGrpSpPr/>
            <p:nvPr/>
          </p:nvGrpSpPr>
          <p:grpSpPr>
            <a:xfrm>
              <a:off x="6227004" y="2292350"/>
              <a:ext cx="1609508" cy="1609508"/>
              <a:chOff x="6227004" y="2292350"/>
              <a:chExt cx="1609508" cy="1609508"/>
            </a:xfrm>
          </p:grpSpPr>
          <p:sp>
            <p:nvSpPr>
              <p:cNvPr id="25" name="Oval 24">
                <a:extLst>
                  <a:ext uri="{FF2B5EF4-FFF2-40B4-BE49-F238E27FC236}">
                    <a16:creationId xmlns:a16="http://schemas.microsoft.com/office/drawing/2014/main" id="{B33EA4C3-10AB-F238-88FB-8C3B79B51CEF}"/>
                  </a:ext>
                </a:extLst>
              </p:cNvPr>
              <p:cNvSpPr/>
              <p:nvPr/>
            </p:nvSpPr>
            <p:spPr>
              <a:xfrm>
                <a:off x="6227004" y="2292350"/>
                <a:ext cx="1609508" cy="1609508"/>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6" name="Grafik 5">
                <a:extLst>
                  <a:ext uri="{FF2B5EF4-FFF2-40B4-BE49-F238E27FC236}">
                    <a16:creationId xmlns:a16="http://schemas.microsoft.com/office/drawing/2014/main" id="{8894BB1F-7011-BE38-5410-391D929E3B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27004" y="2292350"/>
                <a:ext cx="1609508" cy="1609508"/>
              </a:xfrm>
              <a:prstGeom prst="rect">
                <a:avLst/>
              </a:prstGeom>
            </p:spPr>
          </p:pic>
        </p:grpSp>
        <p:grpSp>
          <p:nvGrpSpPr>
            <p:cNvPr id="32" name="Gruppieren 31">
              <a:extLst>
                <a:ext uri="{FF2B5EF4-FFF2-40B4-BE49-F238E27FC236}">
                  <a16:creationId xmlns:a16="http://schemas.microsoft.com/office/drawing/2014/main" id="{D5776D8C-A2B4-2EAE-10B6-0A76CB313D4B}"/>
                </a:ext>
              </a:extLst>
            </p:cNvPr>
            <p:cNvGrpSpPr/>
            <p:nvPr/>
          </p:nvGrpSpPr>
          <p:grpSpPr>
            <a:xfrm>
              <a:off x="5158432" y="3796857"/>
              <a:ext cx="1609708" cy="1612772"/>
              <a:chOff x="5158432" y="3796857"/>
              <a:chExt cx="1609708" cy="1612772"/>
            </a:xfrm>
          </p:grpSpPr>
          <p:sp>
            <p:nvSpPr>
              <p:cNvPr id="27" name="Oval 26">
                <a:extLst>
                  <a:ext uri="{FF2B5EF4-FFF2-40B4-BE49-F238E27FC236}">
                    <a16:creationId xmlns:a16="http://schemas.microsoft.com/office/drawing/2014/main" id="{9545EE84-0628-7305-BFC2-4DE0488C0C83}"/>
                  </a:ext>
                </a:extLst>
              </p:cNvPr>
              <p:cNvSpPr/>
              <p:nvPr/>
            </p:nvSpPr>
            <p:spPr>
              <a:xfrm>
                <a:off x="5158432" y="3796857"/>
                <a:ext cx="1609508" cy="1609508"/>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10" name="Grafik 9">
                <a:extLst>
                  <a:ext uri="{FF2B5EF4-FFF2-40B4-BE49-F238E27FC236}">
                    <a16:creationId xmlns:a16="http://schemas.microsoft.com/office/drawing/2014/main" id="{0FE6D3F3-D69D-5027-C45D-694BE535397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58632" y="3800121"/>
                <a:ext cx="1609508" cy="1609508"/>
              </a:xfrm>
              <a:prstGeom prst="rect">
                <a:avLst/>
              </a:prstGeom>
            </p:spPr>
          </p:pic>
        </p:grpSp>
        <p:grpSp>
          <p:nvGrpSpPr>
            <p:cNvPr id="33" name="Gruppieren 32">
              <a:extLst>
                <a:ext uri="{FF2B5EF4-FFF2-40B4-BE49-F238E27FC236}">
                  <a16:creationId xmlns:a16="http://schemas.microsoft.com/office/drawing/2014/main" id="{16A5C4EC-B4E6-C226-FD20-8DD06C4E4A25}"/>
                </a:ext>
              </a:extLst>
            </p:cNvPr>
            <p:cNvGrpSpPr/>
            <p:nvPr/>
          </p:nvGrpSpPr>
          <p:grpSpPr>
            <a:xfrm>
              <a:off x="7295377" y="3796857"/>
              <a:ext cx="1609707" cy="1612772"/>
              <a:chOff x="7295377" y="3796857"/>
              <a:chExt cx="1609707" cy="1612772"/>
            </a:xfrm>
          </p:grpSpPr>
          <p:sp>
            <p:nvSpPr>
              <p:cNvPr id="28" name="Oval 27">
                <a:extLst>
                  <a:ext uri="{FF2B5EF4-FFF2-40B4-BE49-F238E27FC236}">
                    <a16:creationId xmlns:a16="http://schemas.microsoft.com/office/drawing/2014/main" id="{8A777E7D-18B4-5BC4-F963-9E9F323CAB71}"/>
                  </a:ext>
                </a:extLst>
              </p:cNvPr>
              <p:cNvSpPr/>
              <p:nvPr/>
            </p:nvSpPr>
            <p:spPr>
              <a:xfrm>
                <a:off x="7295576" y="3796857"/>
                <a:ext cx="1609508" cy="1609508"/>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12" name="Grafik 11">
                <a:extLst>
                  <a:ext uri="{FF2B5EF4-FFF2-40B4-BE49-F238E27FC236}">
                    <a16:creationId xmlns:a16="http://schemas.microsoft.com/office/drawing/2014/main" id="{085C5CD1-E954-9C6B-AC37-3B91F417850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95377" y="3800121"/>
                <a:ext cx="1609508" cy="1609508"/>
              </a:xfrm>
              <a:prstGeom prst="rect">
                <a:avLst/>
              </a:prstGeom>
            </p:spPr>
          </p:pic>
        </p:grpSp>
        <p:grpSp>
          <p:nvGrpSpPr>
            <p:cNvPr id="30" name="Gruppieren 29">
              <a:extLst>
                <a:ext uri="{FF2B5EF4-FFF2-40B4-BE49-F238E27FC236}">
                  <a16:creationId xmlns:a16="http://schemas.microsoft.com/office/drawing/2014/main" id="{56F722C7-9D5A-CBFC-1CAC-3C60C840BDA4}"/>
                </a:ext>
              </a:extLst>
            </p:cNvPr>
            <p:cNvGrpSpPr/>
            <p:nvPr/>
          </p:nvGrpSpPr>
          <p:grpSpPr>
            <a:xfrm>
              <a:off x="8363750" y="2238218"/>
              <a:ext cx="1609508" cy="1663640"/>
              <a:chOff x="8363750" y="2238218"/>
              <a:chExt cx="1609508" cy="1663640"/>
            </a:xfrm>
          </p:grpSpPr>
          <p:sp>
            <p:nvSpPr>
              <p:cNvPr id="26" name="Oval 25">
                <a:extLst>
                  <a:ext uri="{FF2B5EF4-FFF2-40B4-BE49-F238E27FC236}">
                    <a16:creationId xmlns:a16="http://schemas.microsoft.com/office/drawing/2014/main" id="{83942199-F098-E39C-6B78-81E54293EA61}"/>
                  </a:ext>
                </a:extLst>
              </p:cNvPr>
              <p:cNvSpPr/>
              <p:nvPr/>
            </p:nvSpPr>
            <p:spPr>
              <a:xfrm>
                <a:off x="8363750" y="2238218"/>
                <a:ext cx="1609508" cy="1609508"/>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14" name="Grafik 13">
                <a:extLst>
                  <a:ext uri="{FF2B5EF4-FFF2-40B4-BE49-F238E27FC236}">
                    <a16:creationId xmlns:a16="http://schemas.microsoft.com/office/drawing/2014/main" id="{A95454DF-1839-B591-7328-16F45FC04C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63750" y="2292350"/>
                <a:ext cx="1609508" cy="1609508"/>
              </a:xfrm>
              <a:prstGeom prst="rect">
                <a:avLst/>
              </a:prstGeom>
            </p:spPr>
          </p:pic>
        </p:grpSp>
        <p:grpSp>
          <p:nvGrpSpPr>
            <p:cNvPr id="34" name="Gruppieren 33">
              <a:extLst>
                <a:ext uri="{FF2B5EF4-FFF2-40B4-BE49-F238E27FC236}">
                  <a16:creationId xmlns:a16="http://schemas.microsoft.com/office/drawing/2014/main" id="{F46C32C5-BE26-F59E-9529-BF6E01B2C2D6}"/>
                </a:ext>
              </a:extLst>
            </p:cNvPr>
            <p:cNvGrpSpPr/>
            <p:nvPr/>
          </p:nvGrpSpPr>
          <p:grpSpPr>
            <a:xfrm>
              <a:off x="9427404" y="3796857"/>
              <a:ext cx="1614226" cy="1612772"/>
              <a:chOff x="9427404" y="3796857"/>
              <a:chExt cx="1614226" cy="1612772"/>
            </a:xfrm>
          </p:grpSpPr>
          <p:sp>
            <p:nvSpPr>
              <p:cNvPr id="29" name="Oval 28">
                <a:extLst>
                  <a:ext uri="{FF2B5EF4-FFF2-40B4-BE49-F238E27FC236}">
                    <a16:creationId xmlns:a16="http://schemas.microsoft.com/office/drawing/2014/main" id="{A5E5F2E9-8DC2-5319-3F51-CB6B52594CF2}"/>
                  </a:ext>
                </a:extLst>
              </p:cNvPr>
              <p:cNvSpPr/>
              <p:nvPr/>
            </p:nvSpPr>
            <p:spPr>
              <a:xfrm>
                <a:off x="9427404" y="3796857"/>
                <a:ext cx="1609508" cy="1609508"/>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16" name="Grafik 15">
                <a:extLst>
                  <a:ext uri="{FF2B5EF4-FFF2-40B4-BE49-F238E27FC236}">
                    <a16:creationId xmlns:a16="http://schemas.microsoft.com/office/drawing/2014/main" id="{766E08E2-C844-EC0F-7ED2-42F39E3C5B0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32122" y="3800121"/>
                <a:ext cx="1609508" cy="1609508"/>
              </a:xfrm>
              <a:prstGeom prst="rect">
                <a:avLst/>
              </a:prstGeom>
            </p:spPr>
          </p:pic>
        </p:grpSp>
        <p:grpSp>
          <p:nvGrpSpPr>
            <p:cNvPr id="35" name="Gruppieren 34">
              <a:extLst>
                <a:ext uri="{FF2B5EF4-FFF2-40B4-BE49-F238E27FC236}">
                  <a16:creationId xmlns:a16="http://schemas.microsoft.com/office/drawing/2014/main" id="{F00E9054-6B04-5147-D1C7-B49D83CE33DB}"/>
                </a:ext>
              </a:extLst>
            </p:cNvPr>
            <p:cNvGrpSpPr/>
            <p:nvPr/>
          </p:nvGrpSpPr>
          <p:grpSpPr>
            <a:xfrm>
              <a:off x="5548207" y="1928320"/>
              <a:ext cx="4864999" cy="3892965"/>
              <a:chOff x="5548207" y="1928320"/>
              <a:chExt cx="4864999" cy="3892965"/>
            </a:xfrm>
          </p:grpSpPr>
          <p:sp>
            <p:nvSpPr>
              <p:cNvPr id="17" name="Textfeld 16">
                <a:extLst>
                  <a:ext uri="{FF2B5EF4-FFF2-40B4-BE49-F238E27FC236}">
                    <a16:creationId xmlns:a16="http://schemas.microsoft.com/office/drawing/2014/main" id="{C406D778-0729-A342-D53C-06A6384A211A}"/>
                  </a:ext>
                </a:extLst>
              </p:cNvPr>
              <p:cNvSpPr txBox="1"/>
              <p:nvPr/>
            </p:nvSpPr>
            <p:spPr>
              <a:xfrm>
                <a:off x="6597852" y="1928320"/>
                <a:ext cx="865622" cy="246221"/>
              </a:xfrm>
              <a:prstGeom prst="rect">
                <a:avLst/>
              </a:prstGeom>
              <a:noFill/>
            </p:spPr>
            <p:txBody>
              <a:bodyPr wrap="none" lIns="0" tIns="0" rIns="0" bIns="0" rtlCol="0">
                <a:spAutoFit/>
              </a:bodyPr>
              <a:lstStyle/>
              <a:p>
                <a:pPr algn="ctr">
                  <a:lnSpc>
                    <a:spcPct val="100000"/>
                  </a:lnSpc>
                  <a:spcBef>
                    <a:spcPts val="600"/>
                  </a:spcBef>
                </a:pPr>
                <a:r>
                  <a:rPr lang="en-GB" sz="1600">
                    <a:solidFill>
                      <a:srgbClr val="91FFB4"/>
                    </a:solidFill>
                  </a:rPr>
                  <a:t>Rotor sail</a:t>
                </a:r>
                <a:endParaRPr lang="en-GB" sz="1600" dirty="0">
                  <a:solidFill>
                    <a:srgbClr val="91FFB4"/>
                  </a:solidFill>
                </a:endParaRPr>
              </a:p>
            </p:txBody>
          </p:sp>
          <p:sp>
            <p:nvSpPr>
              <p:cNvPr id="18" name="Textfeld 17">
                <a:extLst>
                  <a:ext uri="{FF2B5EF4-FFF2-40B4-BE49-F238E27FC236}">
                    <a16:creationId xmlns:a16="http://schemas.microsoft.com/office/drawing/2014/main" id="{D3A16CE9-B3BF-5F4E-E8DA-BAD3ED7E179F}"/>
                  </a:ext>
                </a:extLst>
              </p:cNvPr>
              <p:cNvSpPr txBox="1"/>
              <p:nvPr/>
            </p:nvSpPr>
            <p:spPr>
              <a:xfrm>
                <a:off x="8520597" y="1928320"/>
                <a:ext cx="1046761" cy="246221"/>
              </a:xfrm>
              <a:prstGeom prst="rect">
                <a:avLst/>
              </a:prstGeom>
              <a:noFill/>
            </p:spPr>
            <p:txBody>
              <a:bodyPr wrap="none" lIns="0" tIns="0" rIns="0" bIns="0" rtlCol="0">
                <a:spAutoFit/>
              </a:bodyPr>
              <a:lstStyle/>
              <a:p>
                <a:pPr algn="ctr">
                  <a:lnSpc>
                    <a:spcPct val="100000"/>
                  </a:lnSpc>
                  <a:spcBef>
                    <a:spcPts val="600"/>
                  </a:spcBef>
                </a:pPr>
                <a:r>
                  <a:rPr lang="en-GB" sz="1600">
                    <a:solidFill>
                      <a:srgbClr val="91FFB4"/>
                    </a:solidFill>
                  </a:rPr>
                  <a:t>Suction sail</a:t>
                </a:r>
                <a:endParaRPr lang="en-GB" sz="1600" dirty="0">
                  <a:solidFill>
                    <a:srgbClr val="91FFB4"/>
                  </a:solidFill>
                </a:endParaRPr>
              </a:p>
            </p:txBody>
          </p:sp>
          <p:sp>
            <p:nvSpPr>
              <p:cNvPr id="22" name="Textfeld 21">
                <a:extLst>
                  <a:ext uri="{FF2B5EF4-FFF2-40B4-BE49-F238E27FC236}">
                    <a16:creationId xmlns:a16="http://schemas.microsoft.com/office/drawing/2014/main" id="{B792B7A8-EEC6-9D8D-FB39-A2722EC0CE69}"/>
                  </a:ext>
                </a:extLst>
              </p:cNvPr>
              <p:cNvSpPr txBox="1"/>
              <p:nvPr/>
            </p:nvSpPr>
            <p:spPr>
              <a:xfrm>
                <a:off x="5548207" y="5555696"/>
                <a:ext cx="830357" cy="246221"/>
              </a:xfrm>
              <a:prstGeom prst="rect">
                <a:avLst/>
              </a:prstGeom>
              <a:noFill/>
            </p:spPr>
            <p:txBody>
              <a:bodyPr wrap="none" lIns="0" tIns="0" rIns="0" bIns="0" rtlCol="0">
                <a:spAutoFit/>
              </a:bodyPr>
              <a:lstStyle/>
              <a:p>
                <a:pPr algn="ctr">
                  <a:lnSpc>
                    <a:spcPct val="100000"/>
                  </a:lnSpc>
                  <a:spcBef>
                    <a:spcPts val="600"/>
                  </a:spcBef>
                </a:pPr>
                <a:r>
                  <a:rPr lang="en-GB" sz="1600">
                    <a:solidFill>
                      <a:srgbClr val="91FFB4"/>
                    </a:solidFill>
                  </a:rPr>
                  <a:t>Wing sail</a:t>
                </a:r>
                <a:endParaRPr lang="en-GB" sz="1600" dirty="0">
                  <a:solidFill>
                    <a:srgbClr val="91FFB4"/>
                  </a:solidFill>
                </a:endParaRPr>
              </a:p>
            </p:txBody>
          </p:sp>
          <p:sp>
            <p:nvSpPr>
              <p:cNvPr id="23" name="Textfeld 22">
                <a:extLst>
                  <a:ext uri="{FF2B5EF4-FFF2-40B4-BE49-F238E27FC236}">
                    <a16:creationId xmlns:a16="http://schemas.microsoft.com/office/drawing/2014/main" id="{26A39A3A-F3F7-EAAC-EF49-1CA2C9A24A16}"/>
                  </a:ext>
                </a:extLst>
              </p:cNvPr>
              <p:cNvSpPr txBox="1"/>
              <p:nvPr/>
            </p:nvSpPr>
            <p:spPr>
              <a:xfrm>
                <a:off x="7731307" y="5575064"/>
                <a:ext cx="729367" cy="246221"/>
              </a:xfrm>
              <a:prstGeom prst="rect">
                <a:avLst/>
              </a:prstGeom>
              <a:noFill/>
            </p:spPr>
            <p:txBody>
              <a:bodyPr wrap="none" lIns="0" tIns="0" rIns="0" bIns="0" rtlCol="0">
                <a:spAutoFit/>
              </a:bodyPr>
              <a:lstStyle/>
              <a:p>
                <a:pPr algn="ctr">
                  <a:lnSpc>
                    <a:spcPct val="100000"/>
                  </a:lnSpc>
                  <a:spcBef>
                    <a:spcPts val="600"/>
                  </a:spcBef>
                </a:pPr>
                <a:r>
                  <a:rPr lang="en-GB" sz="1600">
                    <a:solidFill>
                      <a:srgbClr val="91FFB4"/>
                    </a:solidFill>
                  </a:rPr>
                  <a:t>Soft sail</a:t>
                </a:r>
                <a:endParaRPr lang="en-GB" sz="1600" dirty="0">
                  <a:solidFill>
                    <a:srgbClr val="91FFB4"/>
                  </a:solidFill>
                </a:endParaRPr>
              </a:p>
            </p:txBody>
          </p:sp>
          <p:sp>
            <p:nvSpPr>
              <p:cNvPr id="24" name="Textfeld 23">
                <a:extLst>
                  <a:ext uri="{FF2B5EF4-FFF2-40B4-BE49-F238E27FC236}">
                    <a16:creationId xmlns:a16="http://schemas.microsoft.com/office/drawing/2014/main" id="{8D3DBE40-7786-D788-9A87-F02390298FF2}"/>
                  </a:ext>
                </a:extLst>
              </p:cNvPr>
              <p:cNvSpPr txBox="1"/>
              <p:nvPr/>
            </p:nvSpPr>
            <p:spPr>
              <a:xfrm>
                <a:off x="10060545" y="5575064"/>
                <a:ext cx="352661" cy="246221"/>
              </a:xfrm>
              <a:prstGeom prst="rect">
                <a:avLst/>
              </a:prstGeom>
              <a:noFill/>
            </p:spPr>
            <p:txBody>
              <a:bodyPr wrap="none" lIns="0" tIns="0" rIns="0" bIns="0" rtlCol="0">
                <a:spAutoFit/>
              </a:bodyPr>
              <a:lstStyle/>
              <a:p>
                <a:pPr algn="ctr">
                  <a:lnSpc>
                    <a:spcPct val="100000"/>
                  </a:lnSpc>
                  <a:spcBef>
                    <a:spcPts val="600"/>
                  </a:spcBef>
                </a:pPr>
                <a:r>
                  <a:rPr lang="en-GB" sz="1600">
                    <a:solidFill>
                      <a:srgbClr val="91FFB4"/>
                    </a:solidFill>
                  </a:rPr>
                  <a:t>Kite</a:t>
                </a:r>
                <a:endParaRPr lang="en-GB" sz="1600" dirty="0">
                  <a:solidFill>
                    <a:srgbClr val="91FFB4"/>
                  </a:solidFill>
                </a:endParaRPr>
              </a:p>
            </p:txBody>
          </p:sp>
        </p:grpSp>
      </p:grpSp>
      <p:sp>
        <p:nvSpPr>
          <p:cNvPr id="15" name="TextBox 14">
            <a:extLst>
              <a:ext uri="{FF2B5EF4-FFF2-40B4-BE49-F238E27FC236}">
                <a16:creationId xmlns:a16="http://schemas.microsoft.com/office/drawing/2014/main" id="{749A1D98-BD84-6D49-98C3-FA7690657661}"/>
              </a:ext>
            </a:extLst>
          </p:cNvPr>
          <p:cNvSpPr txBox="1"/>
          <p:nvPr/>
        </p:nvSpPr>
        <p:spPr>
          <a:xfrm rot="16200000">
            <a:off x="-3721067" y="-341865"/>
            <a:ext cx="7689850" cy="253916"/>
          </a:xfrm>
          <a:prstGeom prst="rect">
            <a:avLst/>
          </a:prstGeom>
          <a:noFill/>
        </p:spPr>
        <p:txBody>
          <a:bodyPr wrap="square">
            <a:spAutoFit/>
          </a:bodyPr>
          <a:lstStyle/>
          <a:p>
            <a:r>
              <a:rPr lang="pl-PL" sz="1050" b="0" i="0" dirty="0">
                <a:solidFill>
                  <a:schemeClr val="tx2"/>
                </a:solidFill>
                <a:effectLst/>
                <a:latin typeface="Inter var"/>
              </a:rPr>
              <a:t>©HS Bereederungs GmbH &amp; Co. KG</a:t>
            </a:r>
            <a:endParaRPr lang="en-GB" dirty="0">
              <a:solidFill>
                <a:schemeClr val="tx2"/>
              </a:solidFill>
            </a:endParaRPr>
          </a:p>
        </p:txBody>
      </p:sp>
    </p:spTree>
    <p:extLst>
      <p:ext uri="{BB962C8B-B14F-4D97-AF65-F5344CB8AC3E}">
        <p14:creationId xmlns:p14="http://schemas.microsoft.com/office/powerpoint/2010/main" val="335624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809F0-D840-7567-86E7-A0371A8B975D}"/>
            </a:ext>
          </a:extLst>
        </p:cNvPr>
        <p:cNvGrpSpPr/>
        <p:nvPr/>
      </p:nvGrpSpPr>
      <p:grpSpPr>
        <a:xfrm>
          <a:off x="0" y="0"/>
          <a:ext cx="0" cy="0"/>
          <a:chOff x="0" y="0"/>
          <a:chExt cx="0" cy="0"/>
        </a:xfrm>
      </p:grpSpPr>
      <p:pic>
        <p:nvPicPr>
          <p:cNvPr id="3" name="transformation illustration" descr="Graphic 28">
            <a:extLst>
              <a:ext uri="{FF2B5EF4-FFF2-40B4-BE49-F238E27FC236}">
                <a16:creationId xmlns:a16="http://schemas.microsoft.com/office/drawing/2014/main" id="{35C502EC-4754-2EDE-1B0D-B6A2E62066A4}"/>
              </a:ext>
            </a:extLst>
          </p:cNvPr>
          <p:cNvPicPr>
            <a:picLocks noChangeAspect="1"/>
          </p:cNvPicPr>
          <p:nvPr/>
        </p:nvPicPr>
        <p:blipFill rotWithShape="1">
          <a:blip r:embed="rId3"/>
          <a:srcRect t="16431" r="5325" b="19381"/>
          <a:stretch>
            <a:fillRect/>
          </a:stretch>
        </p:blipFill>
        <p:spPr>
          <a:xfrm>
            <a:off x="3981747" y="1556239"/>
            <a:ext cx="8210254" cy="5301762"/>
          </a:xfrm>
          <a:prstGeom prst="rect">
            <a:avLst/>
          </a:prstGeom>
          <a:ln w="12700">
            <a:miter lim="400000"/>
          </a:ln>
        </p:spPr>
      </p:pic>
      <p:sp>
        <p:nvSpPr>
          <p:cNvPr id="16" name="white box">
            <a:extLst>
              <a:ext uri="{FF2B5EF4-FFF2-40B4-BE49-F238E27FC236}">
                <a16:creationId xmlns:a16="http://schemas.microsoft.com/office/drawing/2014/main" id="{792A9EF2-C0C8-9966-C70B-18E33477D657}"/>
              </a:ext>
            </a:extLst>
          </p:cNvPr>
          <p:cNvSpPr/>
          <p:nvPr/>
        </p:nvSpPr>
        <p:spPr>
          <a:xfrm>
            <a:off x="0" y="-1"/>
            <a:ext cx="12192000" cy="1088891"/>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p>
        </p:txBody>
      </p:sp>
      <p:sp>
        <p:nvSpPr>
          <p:cNvPr id="17" name="Title 1">
            <a:extLst>
              <a:ext uri="{FF2B5EF4-FFF2-40B4-BE49-F238E27FC236}">
                <a16:creationId xmlns:a16="http://schemas.microsoft.com/office/drawing/2014/main" id="{95063251-40C5-EE6B-DEE1-7BDA0FDEE6A4}"/>
              </a:ext>
            </a:extLst>
          </p:cNvPr>
          <p:cNvSpPr txBox="1">
            <a:spLocks/>
          </p:cNvSpPr>
          <p:nvPr/>
        </p:nvSpPr>
        <p:spPr>
          <a:xfrm>
            <a:off x="508456" y="400663"/>
            <a:ext cx="11175087" cy="897515"/>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US"/>
              <a:t>Fuel savings through retrofit – 16% for a 5000 TEU containership</a:t>
            </a:r>
            <a:endParaRPr lang="en-US">
              <a:solidFill>
                <a:srgbClr val="0F204B"/>
              </a:solidFill>
              <a:latin typeface="+mn-lt"/>
            </a:endParaRPr>
          </a:p>
        </p:txBody>
      </p:sp>
      <p:grpSp>
        <p:nvGrpSpPr>
          <p:cNvPr id="68" name="Gruppieren 67">
            <a:extLst>
              <a:ext uri="{FF2B5EF4-FFF2-40B4-BE49-F238E27FC236}">
                <a16:creationId xmlns:a16="http://schemas.microsoft.com/office/drawing/2014/main" id="{C8775316-218A-C3F8-F4CF-7FE5C62CBC25}"/>
              </a:ext>
            </a:extLst>
          </p:cNvPr>
          <p:cNvGrpSpPr/>
          <p:nvPr/>
        </p:nvGrpSpPr>
        <p:grpSpPr>
          <a:xfrm>
            <a:off x="550863" y="6350917"/>
            <a:ext cx="11098192" cy="322811"/>
            <a:chOff x="550863" y="6350917"/>
            <a:chExt cx="11098192" cy="322811"/>
          </a:xfrm>
        </p:grpSpPr>
        <p:sp>
          <p:nvSpPr>
            <p:cNvPr id="69" name="Copyright">
              <a:extLst>
                <a:ext uri="{FF2B5EF4-FFF2-40B4-BE49-F238E27FC236}">
                  <a16:creationId xmlns:a16="http://schemas.microsoft.com/office/drawing/2014/main" id="{6F461BCB-4A37-2C22-6572-4BC47C2BDDC0}"/>
                </a:ext>
              </a:extLst>
            </p:cNvPr>
            <p:cNvSpPr txBox="1"/>
            <p:nvPr userDrawn="1"/>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US" noProof="0">
                  <a:solidFill>
                    <a:schemeClr val="bg1"/>
                  </a:solidFill>
                </a:rPr>
                <a:t>DNV</a:t>
              </a:r>
              <a:r>
                <a:rPr lang="en-US">
                  <a:solidFill>
                    <a:schemeClr val="bg1"/>
                  </a:solidFill>
                </a:rPr>
                <a:t> ©</a:t>
              </a:r>
            </a:p>
          </p:txBody>
        </p:sp>
        <p:grpSp>
          <p:nvGrpSpPr>
            <p:cNvPr id="70" name="Logo">
              <a:extLst>
                <a:ext uri="{FF2B5EF4-FFF2-40B4-BE49-F238E27FC236}">
                  <a16:creationId xmlns:a16="http://schemas.microsoft.com/office/drawing/2014/main" id="{CA8DCE69-67B2-1D0A-1284-5632B328E29E}"/>
                </a:ext>
              </a:extLst>
            </p:cNvPr>
            <p:cNvGrpSpPr/>
            <p:nvPr userDrawn="1"/>
          </p:nvGrpSpPr>
          <p:grpSpPr>
            <a:xfrm>
              <a:off x="10893210" y="6350917"/>
              <a:ext cx="755845" cy="322811"/>
              <a:chOff x="0" y="-1"/>
              <a:chExt cx="755844" cy="322809"/>
            </a:xfrm>
          </p:grpSpPr>
          <p:sp>
            <p:nvSpPr>
              <p:cNvPr id="71" name="Freeform: Shape 10">
                <a:extLst>
                  <a:ext uri="{FF2B5EF4-FFF2-40B4-BE49-F238E27FC236}">
                    <a16:creationId xmlns:a16="http://schemas.microsoft.com/office/drawing/2014/main" id="{5D3DCC78-BC36-2907-82D6-F6478DC39217}"/>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2" name="Freeform: Shape 11">
                <a:extLst>
                  <a:ext uri="{FF2B5EF4-FFF2-40B4-BE49-F238E27FC236}">
                    <a16:creationId xmlns:a16="http://schemas.microsoft.com/office/drawing/2014/main" id="{596E6DCD-1993-22D1-0A3A-AB3A3E117D21}"/>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3" name="Freeform: Shape 12">
                <a:extLst>
                  <a:ext uri="{FF2B5EF4-FFF2-40B4-BE49-F238E27FC236}">
                    <a16:creationId xmlns:a16="http://schemas.microsoft.com/office/drawing/2014/main" id="{35C5BE10-7298-517D-0B62-11520723DD50}"/>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4" name="Freeform: Shape 13">
                <a:extLst>
                  <a:ext uri="{FF2B5EF4-FFF2-40B4-BE49-F238E27FC236}">
                    <a16:creationId xmlns:a16="http://schemas.microsoft.com/office/drawing/2014/main" id="{A0890054-7BEF-546A-44B7-D3CEAF9A3742}"/>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5" name="Freeform: Shape 14">
                <a:extLst>
                  <a:ext uri="{FF2B5EF4-FFF2-40B4-BE49-F238E27FC236}">
                    <a16:creationId xmlns:a16="http://schemas.microsoft.com/office/drawing/2014/main" id="{F64F6396-F223-E165-4BB2-ACB7E853C9EE}"/>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sp>
            <p:nvSpPr>
              <p:cNvPr id="76" name="Freeform: Shape 15">
                <a:extLst>
                  <a:ext uri="{FF2B5EF4-FFF2-40B4-BE49-F238E27FC236}">
                    <a16:creationId xmlns:a16="http://schemas.microsoft.com/office/drawing/2014/main" id="{549E3427-D9D3-DD71-C5C7-ED02709483A3}"/>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US"/>
              </a:p>
            </p:txBody>
          </p:sp>
        </p:grpSp>
      </p:grpSp>
      <p:sp>
        <p:nvSpPr>
          <p:cNvPr id="2" name="Text Placeholder 3">
            <a:extLst>
              <a:ext uri="{FF2B5EF4-FFF2-40B4-BE49-F238E27FC236}">
                <a16:creationId xmlns:a16="http://schemas.microsoft.com/office/drawing/2014/main" id="{957AE6D8-4D6A-EC4D-212E-62F2AF1E2FDC}"/>
              </a:ext>
            </a:extLst>
          </p:cNvPr>
          <p:cNvSpPr txBox="1">
            <a:spLocks/>
          </p:cNvSpPr>
          <p:nvPr/>
        </p:nvSpPr>
        <p:spPr>
          <a:xfrm>
            <a:off x="550863" y="2235280"/>
            <a:ext cx="11098130" cy="394965"/>
          </a:xfrm>
          <a:prstGeom prst="rect">
            <a:avLst/>
          </a:prstGeom>
        </p:spPr>
        <p:txBody>
          <a:bodyPr lIns="0" tIns="0" anchor="t" anchorCtr="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a:buClr>
                <a:schemeClr val="accent5"/>
              </a:buClr>
              <a:buFont typeface="Wingdings" panose="05000000000000000000" pitchFamily="2" charset="2"/>
              <a:buChar char="§"/>
            </a:pPr>
            <a:endParaRPr lang="en-US" sz="1800">
              <a:solidFill>
                <a:schemeClr val="accent5"/>
              </a:solidFill>
            </a:endParaRPr>
          </a:p>
          <a:p>
            <a:pPr>
              <a:buClr>
                <a:schemeClr val="accent5"/>
              </a:buClr>
              <a:buFont typeface="Wingdings" panose="05000000000000000000" pitchFamily="2" charset="2"/>
              <a:buChar char="§"/>
            </a:pPr>
            <a:endParaRPr lang="en-US" sz="1800">
              <a:solidFill>
                <a:schemeClr val="accent5"/>
              </a:solidFill>
            </a:endParaRPr>
          </a:p>
        </p:txBody>
      </p:sp>
      <p:grpSp>
        <p:nvGrpSpPr>
          <p:cNvPr id="11" name="Gruppieren 10">
            <a:extLst>
              <a:ext uri="{FF2B5EF4-FFF2-40B4-BE49-F238E27FC236}">
                <a16:creationId xmlns:a16="http://schemas.microsoft.com/office/drawing/2014/main" id="{8862093C-F6BF-276B-1A69-39434D3EF597}"/>
              </a:ext>
            </a:extLst>
          </p:cNvPr>
          <p:cNvGrpSpPr/>
          <p:nvPr/>
        </p:nvGrpSpPr>
        <p:grpSpPr>
          <a:xfrm>
            <a:off x="932086" y="1730375"/>
            <a:ext cx="10327828" cy="4316413"/>
            <a:chOff x="943416" y="1730375"/>
            <a:chExt cx="10327828" cy="4316413"/>
          </a:xfrm>
        </p:grpSpPr>
        <p:grpSp>
          <p:nvGrpSpPr>
            <p:cNvPr id="4" name="Gruppieren 3">
              <a:extLst>
                <a:ext uri="{FF2B5EF4-FFF2-40B4-BE49-F238E27FC236}">
                  <a16:creationId xmlns:a16="http://schemas.microsoft.com/office/drawing/2014/main" id="{FB488DCF-165F-FD8C-613E-9CEF207DF2C7}"/>
                </a:ext>
              </a:extLst>
            </p:cNvPr>
            <p:cNvGrpSpPr/>
            <p:nvPr/>
          </p:nvGrpSpPr>
          <p:grpSpPr>
            <a:xfrm>
              <a:off x="943416" y="1730375"/>
              <a:ext cx="10327828" cy="4316413"/>
              <a:chOff x="3654801" y="1928323"/>
              <a:chExt cx="10327828" cy="4089864"/>
            </a:xfrm>
          </p:grpSpPr>
          <p:sp>
            <p:nvSpPr>
              <p:cNvPr id="7" name="digi green">
                <a:extLst>
                  <a:ext uri="{FF2B5EF4-FFF2-40B4-BE49-F238E27FC236}">
                    <a16:creationId xmlns:a16="http://schemas.microsoft.com/office/drawing/2014/main" id="{FA864E09-5C09-D65A-009C-722464325953}"/>
                  </a:ext>
                </a:extLst>
              </p:cNvPr>
              <p:cNvSpPr/>
              <p:nvPr/>
            </p:nvSpPr>
            <p:spPr>
              <a:xfrm>
                <a:off x="3706199" y="1928323"/>
                <a:ext cx="10276430" cy="408986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US" sz="2000">
                  <a:solidFill>
                    <a:srgbClr val="C6FAD2"/>
                  </a:solidFill>
                  <a:highlight>
                    <a:srgbClr val="FFFF00"/>
                  </a:highlight>
                </a:endParaRPr>
              </a:p>
            </p:txBody>
          </p:sp>
          <p:cxnSp>
            <p:nvCxnSpPr>
              <p:cNvPr id="8" name="Gradient line">
                <a:extLst>
                  <a:ext uri="{FF2B5EF4-FFF2-40B4-BE49-F238E27FC236}">
                    <a16:creationId xmlns:a16="http://schemas.microsoft.com/office/drawing/2014/main" id="{D64097B8-DA39-EE10-A4D4-74A232C87045}"/>
                  </a:ext>
                </a:extLst>
              </p:cNvPr>
              <p:cNvCxnSpPr>
                <a:cxnSpLocks/>
              </p:cNvCxnSpPr>
              <p:nvPr/>
            </p:nvCxnSpPr>
            <p:spPr>
              <a:xfrm>
                <a:off x="3654801" y="1928323"/>
                <a:ext cx="0" cy="4089864"/>
              </a:xfrm>
              <a:prstGeom prst="line">
                <a:avLst/>
              </a:prstGeom>
              <a:ln w="114300">
                <a:solidFill>
                  <a:srgbClr val="91FFB4"/>
                </a:solidFill>
              </a:ln>
            </p:spPr>
            <p:style>
              <a:lnRef idx="1">
                <a:schemeClr val="accent1"/>
              </a:lnRef>
              <a:fillRef idx="0">
                <a:schemeClr val="accent1"/>
              </a:fillRef>
              <a:effectRef idx="0">
                <a:schemeClr val="accent1"/>
              </a:effectRef>
              <a:fontRef idx="minor">
                <a:schemeClr val="tx1"/>
              </a:fontRef>
            </p:style>
          </p:cxnSp>
        </p:grpSp>
        <p:pic>
          <p:nvPicPr>
            <p:cNvPr id="10" name="Grafik 9">
              <a:extLst>
                <a:ext uri="{FF2B5EF4-FFF2-40B4-BE49-F238E27FC236}">
                  <a16:creationId xmlns:a16="http://schemas.microsoft.com/office/drawing/2014/main" id="{72D9EADD-0790-804F-63DF-FEC0CC59E9B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3970" y="1881303"/>
              <a:ext cx="10004058" cy="3975971"/>
            </a:xfrm>
            <a:prstGeom prst="rect">
              <a:avLst/>
            </a:prstGeom>
          </p:spPr>
        </p:pic>
      </p:grpSp>
    </p:spTree>
    <p:extLst>
      <p:ext uri="{BB962C8B-B14F-4D97-AF65-F5344CB8AC3E}">
        <p14:creationId xmlns:p14="http://schemas.microsoft.com/office/powerpoint/2010/main" val="1305637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235C2E-1E9F-BA20-BB1C-D5F3262AAEF0}"/>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0F67F9C7-61C6-A628-1D66-C5A10D8152B8}"/>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en-GB" b="1">
                <a:solidFill>
                  <a:srgbClr val="91FFB4"/>
                </a:solidFill>
                <a:latin typeface="+mj-lt"/>
                <a:cs typeface="Arial"/>
              </a:rPr>
              <a:t>CCS - Carbon capture and storage </a:t>
            </a:r>
            <a:endParaRPr lang="en-GB" b="1" dirty="0">
              <a:solidFill>
                <a:srgbClr val="91FFB4"/>
              </a:solidFill>
              <a:latin typeface="+mj-lt"/>
              <a:cs typeface="Arial"/>
            </a:endParaRPr>
          </a:p>
        </p:txBody>
      </p:sp>
      <p:sp>
        <p:nvSpPr>
          <p:cNvPr id="5" name="Slide Number Placeholder 4">
            <a:extLst>
              <a:ext uri="{FF2B5EF4-FFF2-40B4-BE49-F238E27FC236}">
                <a16:creationId xmlns:a16="http://schemas.microsoft.com/office/drawing/2014/main" id="{E19FE483-5D0D-9F85-86DD-AF79A7CEDB18}"/>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34</a:t>
            </a:fld>
            <a:endParaRPr lang="en-GB" sz="100"/>
          </a:p>
        </p:txBody>
      </p:sp>
    </p:spTree>
    <p:extLst>
      <p:ext uri="{BB962C8B-B14F-4D97-AF65-F5344CB8AC3E}">
        <p14:creationId xmlns:p14="http://schemas.microsoft.com/office/powerpoint/2010/main" val="209909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C3012-AF71-62B7-71C6-5F1C45D6F743}"/>
            </a:ext>
          </a:extLst>
        </p:cNvPr>
        <p:cNvGrpSpPr/>
        <p:nvPr/>
      </p:nvGrpSpPr>
      <p:grpSpPr>
        <a:xfrm>
          <a:off x="0" y="0"/>
          <a:ext cx="0" cy="0"/>
          <a:chOff x="0" y="0"/>
          <a:chExt cx="0" cy="0"/>
        </a:xfrm>
      </p:grpSpPr>
      <p:pic>
        <p:nvPicPr>
          <p:cNvPr id="4" name="transformation illustration" descr="Graphic 28">
            <a:extLst>
              <a:ext uri="{FF2B5EF4-FFF2-40B4-BE49-F238E27FC236}">
                <a16:creationId xmlns:a16="http://schemas.microsoft.com/office/drawing/2014/main" id="{65CF58E2-2153-F435-16C2-9B1889FB61EB}"/>
              </a:ext>
            </a:extLst>
          </p:cNvPr>
          <p:cNvPicPr>
            <a:picLocks noChangeAspect="1"/>
          </p:cNvPicPr>
          <p:nvPr/>
        </p:nvPicPr>
        <p:blipFill rotWithShape="1">
          <a:blip r:embed="rId3"/>
          <a:srcRect t="-2410" r="-3578" b="-2707"/>
          <a:stretch/>
        </p:blipFill>
        <p:spPr>
          <a:xfrm rot="4069878">
            <a:off x="-651661" y="-1529342"/>
            <a:ext cx="10724531" cy="10366628"/>
          </a:xfrm>
          <a:prstGeom prst="rect">
            <a:avLst/>
          </a:prstGeom>
          <a:ln w="12700">
            <a:miter lim="400000"/>
          </a:ln>
        </p:spPr>
      </p:pic>
      <p:sp>
        <p:nvSpPr>
          <p:cNvPr id="3" name="white box">
            <a:extLst>
              <a:ext uri="{FF2B5EF4-FFF2-40B4-BE49-F238E27FC236}">
                <a16:creationId xmlns:a16="http://schemas.microsoft.com/office/drawing/2014/main" id="{EF61C0EE-35C2-FE84-5C35-9F36AA11600B}"/>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2" name="Title 1">
            <a:extLst>
              <a:ext uri="{FF2B5EF4-FFF2-40B4-BE49-F238E27FC236}">
                <a16:creationId xmlns:a16="http://schemas.microsoft.com/office/drawing/2014/main" id="{6F617475-D175-BB52-3FAF-EEABC1D22314}"/>
              </a:ext>
            </a:extLst>
          </p:cNvPr>
          <p:cNvSpPr>
            <a:spLocks noGrp="1"/>
          </p:cNvSpPr>
          <p:nvPr>
            <p:ph type="title" idx="4294967295"/>
          </p:nvPr>
        </p:nvSpPr>
        <p:spPr>
          <a:xfrm>
            <a:off x="285428" y="306784"/>
            <a:ext cx="11110913" cy="936625"/>
          </a:xfrm>
        </p:spPr>
        <p:txBody>
          <a:bodyPr/>
          <a:lstStyle/>
          <a:p>
            <a:r>
              <a:rPr lang="en-US" dirty="0">
                <a:solidFill>
                  <a:srgbClr val="0F204B"/>
                </a:solidFill>
              </a:rPr>
              <a:t>32 vessels are currently sailing with systems to capture CO</a:t>
            </a:r>
            <a:r>
              <a:rPr lang="en-US" baseline="-25000" dirty="0">
                <a:solidFill>
                  <a:srgbClr val="0F204B"/>
                </a:solidFill>
              </a:rPr>
              <a:t>2</a:t>
            </a:r>
            <a:r>
              <a:rPr lang="en-US" dirty="0">
                <a:solidFill>
                  <a:srgbClr val="0F204B"/>
                </a:solidFill>
              </a:rPr>
              <a:t> from the exhaust</a:t>
            </a:r>
          </a:p>
        </p:txBody>
      </p:sp>
      <p:sp>
        <p:nvSpPr>
          <p:cNvPr id="5" name="Slide Number Placeholder 4">
            <a:extLst>
              <a:ext uri="{FF2B5EF4-FFF2-40B4-BE49-F238E27FC236}">
                <a16:creationId xmlns:a16="http://schemas.microsoft.com/office/drawing/2014/main" id="{6E7E89C2-AE95-EFB9-72A3-2CE968202AFC}"/>
              </a:ext>
            </a:extLst>
          </p:cNvPr>
          <p:cNvSpPr>
            <a:spLocks noGrp="1"/>
          </p:cNvSpPr>
          <p:nvPr>
            <p:ph type="sldNum" sz="quarter" idx="4294967295"/>
          </p:nvPr>
        </p:nvSpPr>
        <p:spPr>
          <a:xfrm>
            <a:off x="0" y="6440488"/>
            <a:ext cx="266700" cy="150812"/>
          </a:xfrm>
        </p:spPr>
        <p:txBody>
          <a:bodyPr/>
          <a:lstStyle/>
          <a:p>
            <a:fld id="{5BA07366-CB75-4AA8-9E5B-928B849F427C}" type="slidenum">
              <a:rPr lang="en-GB" smtClean="0"/>
              <a:t>35</a:t>
            </a:fld>
            <a:endParaRPr lang="en-GB"/>
          </a:p>
        </p:txBody>
      </p:sp>
      <p:pic>
        <p:nvPicPr>
          <p:cNvPr id="254" name="Picture 253">
            <a:extLst>
              <a:ext uri="{FF2B5EF4-FFF2-40B4-BE49-F238E27FC236}">
                <a16:creationId xmlns:a16="http://schemas.microsoft.com/office/drawing/2014/main" id="{090BADDF-E78B-5322-6A65-E9E7A3FEE691}"/>
              </a:ext>
            </a:extLst>
          </p:cNvPr>
          <p:cNvPicPr>
            <a:picLocks noChangeAspect="1"/>
          </p:cNvPicPr>
          <p:nvPr/>
        </p:nvPicPr>
        <p:blipFill>
          <a:blip r:embed="rId4"/>
          <a:stretch>
            <a:fillRect/>
          </a:stretch>
        </p:blipFill>
        <p:spPr>
          <a:xfrm>
            <a:off x="266700" y="2408559"/>
            <a:ext cx="7580124" cy="3429670"/>
          </a:xfrm>
          <a:prstGeom prst="rect">
            <a:avLst/>
          </a:prstGeom>
        </p:spPr>
      </p:pic>
      <p:sp>
        <p:nvSpPr>
          <p:cNvPr id="6" name="Text Placeholder 3">
            <a:extLst>
              <a:ext uri="{FF2B5EF4-FFF2-40B4-BE49-F238E27FC236}">
                <a16:creationId xmlns:a16="http://schemas.microsoft.com/office/drawing/2014/main" id="{F5B2B040-FCF7-27E4-A9FF-599A8E88F6AA}"/>
              </a:ext>
            </a:extLst>
          </p:cNvPr>
          <p:cNvSpPr txBox="1">
            <a:spLocks/>
          </p:cNvSpPr>
          <p:nvPr/>
        </p:nvSpPr>
        <p:spPr>
          <a:xfrm>
            <a:off x="8112224" y="4077071"/>
            <a:ext cx="4320480" cy="1761157"/>
          </a:xfrm>
          <a:prstGeom prst="rect">
            <a:avLst/>
          </a:prstGeom>
        </p:spPr>
        <p:txBody>
          <a:bodyPr lIns="0" tIns="0" anchor="t" anchorCtr="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a:buClr>
                <a:schemeClr val="accent5"/>
              </a:buClr>
              <a:buFont typeface="Wingdings" panose="05000000000000000000" pitchFamily="2" charset="2"/>
              <a:buChar char="§"/>
            </a:pPr>
            <a:endParaRPr lang="pl-PL" sz="1800" b="1" dirty="0">
              <a:solidFill>
                <a:schemeClr val="accent5"/>
              </a:solidFill>
            </a:endParaRPr>
          </a:p>
          <a:p>
            <a:pPr>
              <a:buClr>
                <a:schemeClr val="accent5"/>
              </a:buClr>
              <a:buFont typeface="Wingdings" panose="05000000000000000000" pitchFamily="2" charset="2"/>
              <a:buChar char="§"/>
            </a:pPr>
            <a:r>
              <a:rPr lang="en-US" sz="1800" b="1" dirty="0">
                <a:solidFill>
                  <a:schemeClr val="accent5"/>
                </a:solidFill>
              </a:rPr>
              <a:t>3 ships </a:t>
            </a:r>
            <a:r>
              <a:rPr lang="en-US" sz="1800" b="1" dirty="0">
                <a:solidFill>
                  <a:schemeClr val="bg1"/>
                </a:solidFill>
              </a:rPr>
              <a:t>have systems capable of </a:t>
            </a:r>
            <a:r>
              <a:rPr lang="en-US" sz="1800" b="1" dirty="0">
                <a:solidFill>
                  <a:schemeClr val="accent5"/>
                </a:solidFill>
              </a:rPr>
              <a:t>storing liquefied CO</a:t>
            </a:r>
            <a:r>
              <a:rPr lang="en-US" sz="1800" b="1" baseline="-25000" dirty="0">
                <a:solidFill>
                  <a:schemeClr val="accent5"/>
                </a:solidFill>
              </a:rPr>
              <a:t>2</a:t>
            </a:r>
            <a:r>
              <a:rPr lang="en-US" sz="1800" b="1" dirty="0">
                <a:solidFill>
                  <a:schemeClr val="accent5"/>
                </a:solidFill>
              </a:rPr>
              <a:t> </a:t>
            </a:r>
            <a:r>
              <a:rPr lang="en-US" sz="1800" b="1" dirty="0">
                <a:solidFill>
                  <a:schemeClr val="bg1"/>
                </a:solidFill>
              </a:rPr>
              <a:t>on board</a:t>
            </a:r>
          </a:p>
          <a:p>
            <a:pPr>
              <a:buClr>
                <a:schemeClr val="accent5"/>
              </a:buClr>
              <a:buFont typeface="Wingdings" panose="05000000000000000000" pitchFamily="2" charset="2"/>
              <a:buChar char="§"/>
            </a:pPr>
            <a:r>
              <a:rPr lang="en-US" sz="1800" b="1" dirty="0">
                <a:solidFill>
                  <a:schemeClr val="accent5"/>
                </a:solidFill>
              </a:rPr>
              <a:t>29</a:t>
            </a:r>
            <a:r>
              <a:rPr lang="en-US" sz="1800" b="1" dirty="0">
                <a:solidFill>
                  <a:schemeClr val="bg1"/>
                </a:solidFill>
              </a:rPr>
              <a:t> ships </a:t>
            </a:r>
            <a:r>
              <a:rPr lang="en-US" sz="1800" b="1" dirty="0">
                <a:solidFill>
                  <a:schemeClr val="accent5"/>
                </a:solidFill>
              </a:rPr>
              <a:t>store CO</a:t>
            </a:r>
            <a:r>
              <a:rPr lang="en-US" sz="1800" b="1" baseline="-25000" dirty="0">
                <a:solidFill>
                  <a:schemeClr val="accent5"/>
                </a:solidFill>
              </a:rPr>
              <a:t>2</a:t>
            </a:r>
            <a:r>
              <a:rPr lang="en-US" sz="1800" b="1" dirty="0">
                <a:solidFill>
                  <a:schemeClr val="accent5"/>
                </a:solidFill>
              </a:rPr>
              <a:t>-rich amines </a:t>
            </a:r>
            <a:r>
              <a:rPr lang="en-US" sz="1800" b="1" dirty="0">
                <a:solidFill>
                  <a:schemeClr val="bg1"/>
                </a:solidFill>
              </a:rPr>
              <a:t>for offloading to onshore processing</a:t>
            </a:r>
          </a:p>
        </p:txBody>
      </p:sp>
      <p:sp>
        <p:nvSpPr>
          <p:cNvPr id="7" name="Rectangle 6">
            <a:extLst>
              <a:ext uri="{FF2B5EF4-FFF2-40B4-BE49-F238E27FC236}">
                <a16:creationId xmlns:a16="http://schemas.microsoft.com/office/drawing/2014/main" id="{7DBBA3C6-2CA3-835A-7983-6943069BA88C}"/>
              </a:ext>
            </a:extLst>
          </p:cNvPr>
          <p:cNvSpPr/>
          <p:nvPr/>
        </p:nvSpPr>
        <p:spPr>
          <a:xfrm>
            <a:off x="8112224" y="2408559"/>
            <a:ext cx="3744416" cy="1550194"/>
          </a:xfrm>
          <a:prstGeom prst="rect">
            <a:avLst/>
          </a:prstGeom>
          <a:solidFill>
            <a:schemeClr val="bg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r>
              <a:rPr lang="pl-PL" sz="9600" dirty="0">
                <a:solidFill>
                  <a:schemeClr val="accent6">
                    <a:lumMod val="60000"/>
                    <a:lumOff val="40000"/>
                  </a:schemeClr>
                </a:solidFill>
              </a:rPr>
              <a:t>32</a:t>
            </a:r>
            <a:endParaRPr lang="en-GB" sz="9600" dirty="0" err="1">
              <a:solidFill>
                <a:schemeClr val="accent6">
                  <a:lumMod val="60000"/>
                  <a:lumOff val="40000"/>
                </a:schemeClr>
              </a:solidFill>
            </a:endParaRPr>
          </a:p>
        </p:txBody>
      </p:sp>
    </p:spTree>
    <p:extLst>
      <p:ext uri="{BB962C8B-B14F-4D97-AF65-F5344CB8AC3E}">
        <p14:creationId xmlns:p14="http://schemas.microsoft.com/office/powerpoint/2010/main" val="392363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D1A3B-FD16-67ED-C22C-8BBED7CC03BB}"/>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4C9E9EC6-1A1A-1CA3-357D-7071C09C1A17}"/>
              </a:ext>
            </a:extLst>
          </p:cNvPr>
          <p:cNvPicPr>
            <a:picLocks noChangeAspect="1"/>
          </p:cNvPicPr>
          <p:nvPr/>
        </p:nvPicPr>
        <p:blipFill rotWithShape="1">
          <a:blip r:embed="rId3"/>
          <a:srcRect t="-2410" r="-3578" b="-2707"/>
          <a:stretch/>
        </p:blipFill>
        <p:spPr>
          <a:xfrm rot="600810">
            <a:off x="2682410" y="-341750"/>
            <a:ext cx="8982215" cy="8682457"/>
          </a:xfrm>
          <a:prstGeom prst="rect">
            <a:avLst/>
          </a:prstGeom>
          <a:ln w="12700">
            <a:miter lim="400000"/>
          </a:ln>
        </p:spPr>
      </p:pic>
      <p:sp>
        <p:nvSpPr>
          <p:cNvPr id="2" name="white box">
            <a:extLst>
              <a:ext uri="{FF2B5EF4-FFF2-40B4-BE49-F238E27FC236}">
                <a16:creationId xmlns:a16="http://schemas.microsoft.com/office/drawing/2014/main" id="{43FD83DD-F34B-D04A-F5C6-D87D0711588C}"/>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D7805A3F-F2B6-5501-592C-C6D27331AA49}"/>
              </a:ext>
            </a:extLst>
          </p:cNvPr>
          <p:cNvSpPr txBox="1">
            <a:spLocks/>
          </p:cNvSpPr>
          <p:nvPr/>
        </p:nvSpPr>
        <p:spPr>
          <a:xfrm>
            <a:off x="539750" y="378128"/>
            <a:ext cx="11261725" cy="936000"/>
          </a:xfrm>
          <a:prstGeom prst="rect">
            <a:avLst/>
          </a:prstGeom>
        </p:spPr>
        <p:txBody>
          <a:bodyPr lIns="0" tIns="0" rIns="0" bIns="0" anchor="t">
            <a:norm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a:solidFill>
                  <a:srgbClr val="0F204B"/>
                </a:solidFill>
                <a:latin typeface="+mn-lt"/>
              </a:rPr>
              <a:t>Existing LNG installations give realistic estimates for CO</a:t>
            </a:r>
            <a:r>
              <a:rPr lang="en-GB" baseline="-25000">
                <a:solidFill>
                  <a:srgbClr val="0F204B"/>
                </a:solidFill>
                <a:latin typeface="+mn-lt"/>
              </a:rPr>
              <a:t>2</a:t>
            </a:r>
            <a:r>
              <a:rPr lang="en-GB">
                <a:solidFill>
                  <a:srgbClr val="0F204B"/>
                </a:solidFill>
                <a:latin typeface="+mn-lt"/>
              </a:rPr>
              <a:t> tank sizes and reduction potential for CCS</a:t>
            </a:r>
            <a:endParaRPr lang="en-GB" dirty="0">
              <a:solidFill>
                <a:srgbClr val="0F204B"/>
              </a:solidFill>
              <a:latin typeface="+mn-lt"/>
            </a:endParaRPr>
          </a:p>
        </p:txBody>
      </p:sp>
      <p:grpSp>
        <p:nvGrpSpPr>
          <p:cNvPr id="17" name="Gruppieren 16">
            <a:extLst>
              <a:ext uri="{FF2B5EF4-FFF2-40B4-BE49-F238E27FC236}">
                <a16:creationId xmlns:a16="http://schemas.microsoft.com/office/drawing/2014/main" id="{B21127B8-377F-AE08-97B9-DB2E27E3D594}"/>
              </a:ext>
            </a:extLst>
          </p:cNvPr>
          <p:cNvGrpSpPr/>
          <p:nvPr/>
        </p:nvGrpSpPr>
        <p:grpSpPr>
          <a:xfrm>
            <a:off x="1571086" y="1821046"/>
            <a:ext cx="8017414" cy="4225742"/>
            <a:chOff x="1977486" y="1821046"/>
            <a:chExt cx="8017414" cy="4225742"/>
          </a:xfrm>
        </p:grpSpPr>
        <p:sp>
          <p:nvSpPr>
            <p:cNvPr id="8" name="digi green">
              <a:extLst>
                <a:ext uri="{FF2B5EF4-FFF2-40B4-BE49-F238E27FC236}">
                  <a16:creationId xmlns:a16="http://schemas.microsoft.com/office/drawing/2014/main" id="{5620836A-5FE6-A516-4392-1DE422D24955}"/>
                </a:ext>
              </a:extLst>
            </p:cNvPr>
            <p:cNvSpPr/>
            <p:nvPr/>
          </p:nvSpPr>
          <p:spPr>
            <a:xfrm>
              <a:off x="2083070" y="1821046"/>
              <a:ext cx="7911830" cy="42257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71696EBC-02F7-104D-F0C5-5E409500035C}"/>
                </a:ext>
              </a:extLst>
            </p:cNvPr>
            <p:cNvSpPr/>
            <p:nvPr/>
          </p:nvSpPr>
          <p:spPr>
            <a:xfrm>
              <a:off x="1977486" y="1821047"/>
              <a:ext cx="105583" cy="4225741"/>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sp>
        <p:nvSpPr>
          <p:cNvPr id="6" name="TextBox 2">
            <a:extLst>
              <a:ext uri="{FF2B5EF4-FFF2-40B4-BE49-F238E27FC236}">
                <a16:creationId xmlns:a16="http://schemas.microsoft.com/office/drawing/2014/main" id="{3B6FD149-A53C-008B-C084-197FF3A6E4B0}"/>
              </a:ext>
            </a:extLst>
          </p:cNvPr>
          <p:cNvSpPr txBox="1"/>
          <p:nvPr/>
        </p:nvSpPr>
        <p:spPr>
          <a:xfrm>
            <a:off x="9747565" y="5452444"/>
            <a:ext cx="1752285" cy="646331"/>
          </a:xfrm>
          <a:prstGeom prst="rect">
            <a:avLst/>
          </a:prstGeom>
          <a:noFill/>
        </p:spPr>
        <p:txBody>
          <a:bodyPr wrap="square" lIns="0" tIns="0" rIns="0" bIns="0" rtlCol="0">
            <a:spAutoFit/>
          </a:bodyPr>
          <a:lstStyle/>
          <a:p>
            <a:pPr algn="l">
              <a:lnSpc>
                <a:spcPct val="100000"/>
              </a:lnSpc>
              <a:spcBef>
                <a:spcPts val="600"/>
              </a:spcBef>
            </a:pPr>
            <a:r>
              <a:rPr lang="en-GB" sz="1400">
                <a:solidFill>
                  <a:schemeClr val="bg1"/>
                </a:solidFill>
              </a:rPr>
              <a:t>CO</a:t>
            </a:r>
            <a:r>
              <a:rPr lang="en-GB" sz="1400" baseline="-25000">
                <a:solidFill>
                  <a:schemeClr val="bg1"/>
                </a:solidFill>
              </a:rPr>
              <a:t>2</a:t>
            </a:r>
            <a:r>
              <a:rPr lang="en-GB" sz="1400">
                <a:solidFill>
                  <a:schemeClr val="bg1"/>
                </a:solidFill>
              </a:rPr>
              <a:t> tank volumes based on existing LNG tank installations</a:t>
            </a:r>
          </a:p>
        </p:txBody>
      </p:sp>
      <p:pic>
        <p:nvPicPr>
          <p:cNvPr id="4" name="Grafik 3">
            <a:extLst>
              <a:ext uri="{FF2B5EF4-FFF2-40B4-BE49-F238E27FC236}">
                <a16:creationId xmlns:a16="http://schemas.microsoft.com/office/drawing/2014/main" id="{CFE73531-22E6-6BE0-5B92-6DB2A8134C6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47491" y="2058073"/>
            <a:ext cx="7551706" cy="3708729"/>
          </a:xfrm>
          <a:prstGeom prst="rect">
            <a:avLst/>
          </a:prstGeom>
        </p:spPr>
      </p:pic>
    </p:spTree>
    <p:extLst>
      <p:ext uri="{BB962C8B-B14F-4D97-AF65-F5344CB8AC3E}">
        <p14:creationId xmlns:p14="http://schemas.microsoft.com/office/powerpoint/2010/main" val="48606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93F82-D21D-EA8D-E57E-CD42B107FAEC}"/>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8E9DC9E4-1D40-4B51-1CB6-30AEAFBCAE44}"/>
              </a:ext>
            </a:extLst>
          </p:cNvPr>
          <p:cNvPicPr>
            <a:picLocks noChangeAspect="1"/>
          </p:cNvPicPr>
          <p:nvPr/>
        </p:nvPicPr>
        <p:blipFill rotWithShape="1">
          <a:blip r:embed="rId3"/>
          <a:srcRect t="-2410" r="-3578" b="-2707"/>
          <a:stretch/>
        </p:blipFill>
        <p:spPr>
          <a:xfrm rot="600810">
            <a:off x="835664" y="-278250"/>
            <a:ext cx="8982215" cy="8682457"/>
          </a:xfrm>
          <a:prstGeom prst="rect">
            <a:avLst/>
          </a:prstGeom>
          <a:ln w="12700">
            <a:miter lim="400000"/>
          </a:ln>
        </p:spPr>
      </p:pic>
      <p:sp>
        <p:nvSpPr>
          <p:cNvPr id="2" name="white box">
            <a:extLst>
              <a:ext uri="{FF2B5EF4-FFF2-40B4-BE49-F238E27FC236}">
                <a16:creationId xmlns:a16="http://schemas.microsoft.com/office/drawing/2014/main" id="{136C7F95-C6EC-73DB-5F66-485299ACB5DE}"/>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A8DC9EC6-3341-A692-2D47-CEA607DAD7E0}"/>
              </a:ext>
            </a:extLst>
          </p:cNvPr>
          <p:cNvSpPr txBox="1">
            <a:spLocks/>
          </p:cNvSpPr>
          <p:nvPr/>
        </p:nvSpPr>
        <p:spPr>
          <a:xfrm>
            <a:off x="539750" y="378128"/>
            <a:ext cx="11261725" cy="936000"/>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sz="3400" dirty="0">
                <a:solidFill>
                  <a:srgbClr val="0F204B"/>
                </a:solidFill>
                <a:latin typeface="+mn-lt"/>
              </a:rPr>
              <a:t>A significant share of large bulkers, tankers, and container ships can store most or all of captured CO</a:t>
            </a:r>
            <a:r>
              <a:rPr lang="en-GB" sz="3400" baseline="-25000" dirty="0">
                <a:solidFill>
                  <a:srgbClr val="0F204B"/>
                </a:solidFill>
                <a:latin typeface="+mn-lt"/>
              </a:rPr>
              <a:t>2</a:t>
            </a:r>
            <a:endParaRPr lang="en-GB" sz="3400" dirty="0">
              <a:solidFill>
                <a:srgbClr val="0F204B"/>
              </a:solidFill>
              <a:latin typeface="+mn-lt"/>
            </a:endParaRPr>
          </a:p>
        </p:txBody>
      </p:sp>
      <p:grpSp>
        <p:nvGrpSpPr>
          <p:cNvPr id="10" name="Gruppieren 9">
            <a:extLst>
              <a:ext uri="{FF2B5EF4-FFF2-40B4-BE49-F238E27FC236}">
                <a16:creationId xmlns:a16="http://schemas.microsoft.com/office/drawing/2014/main" id="{4B57945D-BCE5-BEF7-689A-2A1AD66064FE}"/>
              </a:ext>
            </a:extLst>
          </p:cNvPr>
          <p:cNvGrpSpPr/>
          <p:nvPr/>
        </p:nvGrpSpPr>
        <p:grpSpPr>
          <a:xfrm>
            <a:off x="572190" y="2172567"/>
            <a:ext cx="11047620" cy="4211709"/>
            <a:chOff x="572190" y="2172567"/>
            <a:chExt cx="11047620" cy="4211709"/>
          </a:xfrm>
        </p:grpSpPr>
        <p:sp>
          <p:nvSpPr>
            <p:cNvPr id="6" name="TextBox 2">
              <a:extLst>
                <a:ext uri="{FF2B5EF4-FFF2-40B4-BE49-F238E27FC236}">
                  <a16:creationId xmlns:a16="http://schemas.microsoft.com/office/drawing/2014/main" id="{2E810DDC-2BF7-5448-FC29-6AA78D1C5B0E}"/>
                </a:ext>
              </a:extLst>
            </p:cNvPr>
            <p:cNvSpPr txBox="1"/>
            <p:nvPr/>
          </p:nvSpPr>
          <p:spPr>
            <a:xfrm>
              <a:off x="6790694" y="5737945"/>
              <a:ext cx="4829116" cy="646331"/>
            </a:xfrm>
            <a:prstGeom prst="rect">
              <a:avLst/>
            </a:prstGeom>
            <a:noFill/>
          </p:spPr>
          <p:txBody>
            <a:bodyPr wrap="square" lIns="0" tIns="0" rIns="0" bIns="0" rtlCol="0" anchor="t">
              <a:spAutoFit/>
            </a:bodyPr>
            <a:lstStyle/>
            <a:p>
              <a:pPr marL="171450" indent="-171450">
                <a:lnSpc>
                  <a:spcPct val="100000"/>
                </a:lnSpc>
              </a:pPr>
              <a:r>
                <a:rPr lang="en-GB" sz="1400" dirty="0">
                  <a:solidFill>
                    <a:schemeClr val="bg1"/>
                  </a:solidFill>
                </a:rPr>
                <a:t>Assumptions:</a:t>
              </a:r>
              <a:endParaRPr lang="de-DE" dirty="0">
                <a:cs typeface="Arial"/>
              </a:endParaRPr>
            </a:p>
            <a:p>
              <a:pPr marL="171450" indent="-171450">
                <a:lnSpc>
                  <a:spcPct val="100000"/>
                </a:lnSpc>
                <a:buFont typeface="Wingdings" panose="020B0604020202020204" pitchFamily="34" charset="0"/>
                <a:buChar char="§"/>
              </a:pPr>
              <a:r>
                <a:rPr lang="en-GB" sz="1400" dirty="0">
                  <a:solidFill>
                    <a:schemeClr val="bg1"/>
                  </a:solidFill>
                </a:rPr>
                <a:t>CO</a:t>
              </a:r>
              <a:r>
                <a:rPr lang="en-GB" sz="1400" baseline="-25000" dirty="0">
                  <a:solidFill>
                    <a:schemeClr val="bg1"/>
                  </a:solidFill>
                </a:rPr>
                <a:t>2</a:t>
              </a:r>
              <a:r>
                <a:rPr lang="en-GB" sz="1400" dirty="0">
                  <a:solidFill>
                    <a:schemeClr val="bg1"/>
                  </a:solidFill>
                </a:rPr>
                <a:t> tank volumes based on existing LNG tank installations</a:t>
              </a:r>
              <a:endParaRPr lang="en-GB" sz="1400" dirty="0">
                <a:solidFill>
                  <a:schemeClr val="bg1"/>
                </a:solidFill>
                <a:cs typeface="Arial"/>
              </a:endParaRPr>
            </a:p>
            <a:p>
              <a:pPr marL="171450" indent="-171450">
                <a:lnSpc>
                  <a:spcPct val="100000"/>
                </a:lnSpc>
                <a:buFont typeface="Wingdings" panose="020B0604020202020204" pitchFamily="34" charset="0"/>
                <a:buChar char="§"/>
              </a:pPr>
              <a:r>
                <a:rPr lang="en-GB" sz="1400" dirty="0">
                  <a:solidFill>
                    <a:schemeClr val="bg1"/>
                  </a:solidFill>
                </a:rPr>
                <a:t>100% capture rate </a:t>
              </a:r>
              <a:endParaRPr lang="en-GB" sz="1400" dirty="0">
                <a:solidFill>
                  <a:schemeClr val="bg1"/>
                </a:solidFill>
                <a:cs typeface="Arial"/>
              </a:endParaRPr>
            </a:p>
          </p:txBody>
        </p:sp>
        <p:grpSp>
          <p:nvGrpSpPr>
            <p:cNvPr id="17" name="Gruppieren 16">
              <a:extLst>
                <a:ext uri="{FF2B5EF4-FFF2-40B4-BE49-F238E27FC236}">
                  <a16:creationId xmlns:a16="http://schemas.microsoft.com/office/drawing/2014/main" id="{C6E3B9D6-EBE2-96CF-FBB5-EC3877D274D7}"/>
                </a:ext>
              </a:extLst>
            </p:cNvPr>
            <p:cNvGrpSpPr/>
            <p:nvPr/>
          </p:nvGrpSpPr>
          <p:grpSpPr>
            <a:xfrm>
              <a:off x="572190" y="2172567"/>
              <a:ext cx="11047620" cy="3462154"/>
              <a:chOff x="1977486" y="1821046"/>
              <a:chExt cx="11047620" cy="4225742"/>
            </a:xfrm>
          </p:grpSpPr>
          <p:sp>
            <p:nvSpPr>
              <p:cNvPr id="8" name="digi green">
                <a:extLst>
                  <a:ext uri="{FF2B5EF4-FFF2-40B4-BE49-F238E27FC236}">
                    <a16:creationId xmlns:a16="http://schemas.microsoft.com/office/drawing/2014/main" id="{0F8720E3-C2D0-71DD-3130-00390B8DE2CA}"/>
                  </a:ext>
                </a:extLst>
              </p:cNvPr>
              <p:cNvSpPr/>
              <p:nvPr/>
            </p:nvSpPr>
            <p:spPr>
              <a:xfrm>
                <a:off x="2083070" y="1821046"/>
                <a:ext cx="10942036" cy="42257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687A1434-7D20-BC4C-BE71-67328A88E033}"/>
                  </a:ext>
                </a:extLst>
              </p:cNvPr>
              <p:cNvSpPr/>
              <p:nvPr/>
            </p:nvSpPr>
            <p:spPr>
              <a:xfrm>
                <a:off x="1977486" y="1821047"/>
                <a:ext cx="105583" cy="4225741"/>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pic>
          <p:nvPicPr>
            <p:cNvPr id="4" name="Grafik 3">
              <a:extLst>
                <a:ext uri="{FF2B5EF4-FFF2-40B4-BE49-F238E27FC236}">
                  <a16:creationId xmlns:a16="http://schemas.microsoft.com/office/drawing/2014/main" id="{285E44C3-4FDE-18EA-AD0E-A5C7A1BDF5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04338" y="2404163"/>
              <a:ext cx="3276600" cy="3084841"/>
            </a:xfrm>
            <a:prstGeom prst="rect">
              <a:avLst/>
            </a:prstGeom>
          </p:spPr>
        </p:pic>
        <p:pic>
          <p:nvPicPr>
            <p:cNvPr id="5" name="Grafik 4">
              <a:extLst>
                <a:ext uri="{FF2B5EF4-FFF2-40B4-BE49-F238E27FC236}">
                  <a16:creationId xmlns:a16="http://schemas.microsoft.com/office/drawing/2014/main" id="{6C526CA6-FECB-C62C-3A7C-7B563E4A900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17186" y="2404163"/>
              <a:ext cx="3337344" cy="3084841"/>
            </a:xfrm>
            <a:prstGeom prst="rect">
              <a:avLst/>
            </a:prstGeom>
          </p:spPr>
        </p:pic>
        <p:pic>
          <p:nvPicPr>
            <p:cNvPr id="7" name="Grafik 6">
              <a:extLst>
                <a:ext uri="{FF2B5EF4-FFF2-40B4-BE49-F238E27FC236}">
                  <a16:creationId xmlns:a16="http://schemas.microsoft.com/office/drawing/2014/main" id="{834B51A4-12AA-A8E6-FE7B-E642CD24F0B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1282" y="2404164"/>
              <a:ext cx="3337344" cy="3084841"/>
            </a:xfrm>
            <a:prstGeom prst="rect">
              <a:avLst/>
            </a:prstGeom>
          </p:spPr>
        </p:pic>
      </p:grpSp>
    </p:spTree>
    <p:extLst>
      <p:ext uri="{BB962C8B-B14F-4D97-AF65-F5344CB8AC3E}">
        <p14:creationId xmlns:p14="http://schemas.microsoft.com/office/powerpoint/2010/main" val="137256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87967-6AA2-4095-7B56-96C36114EB4A}"/>
            </a:ext>
          </a:extLst>
        </p:cNvPr>
        <p:cNvGrpSpPr/>
        <p:nvPr/>
      </p:nvGrpSpPr>
      <p:grpSpPr>
        <a:xfrm>
          <a:off x="0" y="0"/>
          <a:ext cx="0" cy="0"/>
          <a:chOff x="0" y="0"/>
          <a:chExt cx="0" cy="0"/>
        </a:xfrm>
      </p:grpSpPr>
      <p:pic>
        <p:nvPicPr>
          <p:cNvPr id="12" name="transformation illustration" descr="Graphic 28">
            <a:extLst>
              <a:ext uri="{FF2B5EF4-FFF2-40B4-BE49-F238E27FC236}">
                <a16:creationId xmlns:a16="http://schemas.microsoft.com/office/drawing/2014/main" id="{1D65E497-6E3F-B530-3256-6BDA247D9E16}"/>
              </a:ext>
            </a:extLst>
          </p:cNvPr>
          <p:cNvPicPr>
            <a:picLocks noChangeAspect="1"/>
          </p:cNvPicPr>
          <p:nvPr/>
        </p:nvPicPr>
        <p:blipFill rotWithShape="1">
          <a:blip r:embed="rId3"/>
          <a:srcRect t="-2410" r="-3578" b="-2707"/>
          <a:stretch/>
        </p:blipFill>
        <p:spPr>
          <a:xfrm rot="600810">
            <a:off x="835665" y="-284601"/>
            <a:ext cx="8982215" cy="8682457"/>
          </a:xfrm>
          <a:prstGeom prst="rect">
            <a:avLst/>
          </a:prstGeom>
          <a:ln w="12700">
            <a:miter lim="400000"/>
          </a:ln>
        </p:spPr>
      </p:pic>
      <p:sp>
        <p:nvSpPr>
          <p:cNvPr id="2" name="white box">
            <a:extLst>
              <a:ext uri="{FF2B5EF4-FFF2-40B4-BE49-F238E27FC236}">
                <a16:creationId xmlns:a16="http://schemas.microsoft.com/office/drawing/2014/main" id="{07462DF8-6F0A-E488-C1B8-2A503CF7CCE5}"/>
              </a:ext>
            </a:extLst>
          </p:cNvPr>
          <p:cNvSpPr/>
          <p:nvPr/>
        </p:nvSpPr>
        <p:spPr>
          <a:xfrm>
            <a:off x="0" y="0"/>
            <a:ext cx="12192000" cy="1550194"/>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sp>
        <p:nvSpPr>
          <p:cNvPr id="3" name="Title 1">
            <a:extLst>
              <a:ext uri="{FF2B5EF4-FFF2-40B4-BE49-F238E27FC236}">
                <a16:creationId xmlns:a16="http://schemas.microsoft.com/office/drawing/2014/main" id="{29B5C57D-1ED9-7A74-A073-D1C88F713ACC}"/>
              </a:ext>
            </a:extLst>
          </p:cNvPr>
          <p:cNvSpPr txBox="1">
            <a:spLocks/>
          </p:cNvSpPr>
          <p:nvPr/>
        </p:nvSpPr>
        <p:spPr>
          <a:xfrm>
            <a:off x="539750" y="378128"/>
            <a:ext cx="11261725" cy="936000"/>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sz="3200">
                <a:solidFill>
                  <a:srgbClr val="0F204B"/>
                </a:solidFill>
                <a:latin typeface="+mn-lt"/>
              </a:rPr>
              <a:t>Onboard carbon capture can cut large bulker/tanker/container ship emissions by 19% with infrastructure in only 20 ports</a:t>
            </a:r>
            <a:endParaRPr lang="en-GB" sz="3200" dirty="0">
              <a:solidFill>
                <a:srgbClr val="0F204B"/>
              </a:solidFill>
              <a:latin typeface="+mn-lt"/>
            </a:endParaRPr>
          </a:p>
        </p:txBody>
      </p:sp>
      <p:grpSp>
        <p:nvGrpSpPr>
          <p:cNvPr id="17" name="Gruppieren 16">
            <a:extLst>
              <a:ext uri="{FF2B5EF4-FFF2-40B4-BE49-F238E27FC236}">
                <a16:creationId xmlns:a16="http://schemas.microsoft.com/office/drawing/2014/main" id="{36A720F5-2CA3-788A-401F-A9DE0982DB8B}"/>
              </a:ext>
            </a:extLst>
          </p:cNvPr>
          <p:cNvGrpSpPr/>
          <p:nvPr/>
        </p:nvGrpSpPr>
        <p:grpSpPr>
          <a:xfrm>
            <a:off x="572190" y="1928322"/>
            <a:ext cx="6819954" cy="4133531"/>
            <a:chOff x="1977486" y="1821046"/>
            <a:chExt cx="11047620" cy="4225742"/>
          </a:xfrm>
        </p:grpSpPr>
        <p:sp>
          <p:nvSpPr>
            <p:cNvPr id="8" name="digi green">
              <a:extLst>
                <a:ext uri="{FF2B5EF4-FFF2-40B4-BE49-F238E27FC236}">
                  <a16:creationId xmlns:a16="http://schemas.microsoft.com/office/drawing/2014/main" id="{D3046ED5-0796-E839-EDA4-0B22E3848F99}"/>
                </a:ext>
              </a:extLst>
            </p:cNvPr>
            <p:cNvSpPr/>
            <p:nvPr/>
          </p:nvSpPr>
          <p:spPr>
            <a:xfrm>
              <a:off x="2083070" y="1821046"/>
              <a:ext cx="10942036" cy="4225742"/>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sp>
          <p:nvSpPr>
            <p:cNvPr id="9" name="digi green">
              <a:extLst>
                <a:ext uri="{FF2B5EF4-FFF2-40B4-BE49-F238E27FC236}">
                  <a16:creationId xmlns:a16="http://schemas.microsoft.com/office/drawing/2014/main" id="{4772558F-CDD3-DF22-BEE9-ACA8BBD83461}"/>
                </a:ext>
              </a:extLst>
            </p:cNvPr>
            <p:cNvSpPr/>
            <p:nvPr/>
          </p:nvSpPr>
          <p:spPr>
            <a:xfrm>
              <a:off x="1977486" y="1821047"/>
              <a:ext cx="105583" cy="4225741"/>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solidFill>
                  <a:srgbClr val="C6FAD2"/>
                </a:solidFill>
                <a:highlight>
                  <a:srgbClr val="FFFF00"/>
                </a:highlight>
              </a:endParaRPr>
            </a:p>
          </p:txBody>
        </p:sp>
      </p:grpSp>
      <p:grpSp>
        <p:nvGrpSpPr>
          <p:cNvPr id="7" name="Gruppieren 6">
            <a:extLst>
              <a:ext uri="{FF2B5EF4-FFF2-40B4-BE49-F238E27FC236}">
                <a16:creationId xmlns:a16="http://schemas.microsoft.com/office/drawing/2014/main" id="{A4DBA3DD-9F73-55EF-4B05-48CC464EAE19}"/>
              </a:ext>
            </a:extLst>
          </p:cNvPr>
          <p:cNvGrpSpPr/>
          <p:nvPr/>
        </p:nvGrpSpPr>
        <p:grpSpPr>
          <a:xfrm>
            <a:off x="911424" y="1692257"/>
            <a:ext cx="6365697" cy="4171574"/>
            <a:chOff x="5162946" y="1692257"/>
            <a:chExt cx="6365697" cy="4171574"/>
          </a:xfrm>
        </p:grpSpPr>
        <p:pic>
          <p:nvPicPr>
            <p:cNvPr id="20" name="Grafik 19">
              <a:extLst>
                <a:ext uri="{FF2B5EF4-FFF2-40B4-BE49-F238E27FC236}">
                  <a16:creationId xmlns:a16="http://schemas.microsoft.com/office/drawing/2014/main" id="{B93AB67B-8DC7-10BA-1B16-F00667DF93FD}"/>
                </a:ext>
              </a:extLst>
            </p:cNvPr>
            <p:cNvPicPr>
              <a:picLocks noChangeAspect="1"/>
            </p:cNvPicPr>
            <p:nvPr/>
          </p:nvPicPr>
          <p:blipFill>
            <a:blip r:embed="rId4" cstate="print">
              <a:extLst>
                <a:ext uri="{28A0092B-C50C-407E-A947-70E740481C1C}">
                  <a14:useLocalDpi xmlns:a14="http://schemas.microsoft.com/office/drawing/2010/main" val="0"/>
                </a:ext>
              </a:extLst>
            </a:blip>
            <a:srcRect l="12075" t="12379" r="16205" b="6515"/>
            <a:stretch>
              <a:fillRect/>
            </a:stretch>
          </p:blipFill>
          <p:spPr>
            <a:xfrm>
              <a:off x="8353378" y="1692257"/>
              <a:ext cx="3151264" cy="1739064"/>
            </a:xfrm>
            <a:prstGeom prst="rect">
              <a:avLst/>
            </a:prstGeom>
            <a:ln w="15875">
              <a:solidFill>
                <a:schemeClr val="bg1"/>
              </a:solidFill>
            </a:ln>
          </p:spPr>
        </p:pic>
        <p:pic>
          <p:nvPicPr>
            <p:cNvPr id="6" name="Grafik 5">
              <a:extLst>
                <a:ext uri="{FF2B5EF4-FFF2-40B4-BE49-F238E27FC236}">
                  <a16:creationId xmlns:a16="http://schemas.microsoft.com/office/drawing/2014/main" id="{856BF0D2-EE36-FA21-80D6-F0C9151355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62946" y="2838274"/>
              <a:ext cx="6365697" cy="3025557"/>
            </a:xfrm>
            <a:prstGeom prst="rect">
              <a:avLst/>
            </a:prstGeom>
          </p:spPr>
        </p:pic>
      </p:grpSp>
      <p:sp>
        <p:nvSpPr>
          <p:cNvPr id="5" name="TextBox 4">
            <a:extLst>
              <a:ext uri="{FF2B5EF4-FFF2-40B4-BE49-F238E27FC236}">
                <a16:creationId xmlns:a16="http://schemas.microsoft.com/office/drawing/2014/main" id="{CF4A9923-0F15-08E7-0187-5728994C879A}"/>
              </a:ext>
            </a:extLst>
          </p:cNvPr>
          <p:cNvSpPr txBox="1"/>
          <p:nvPr/>
        </p:nvSpPr>
        <p:spPr>
          <a:xfrm>
            <a:off x="7782202" y="3110229"/>
            <a:ext cx="3837608" cy="1769715"/>
          </a:xfrm>
          <a:prstGeom prst="rect">
            <a:avLst/>
          </a:prstGeom>
          <a:noFill/>
        </p:spPr>
        <p:txBody>
          <a:bodyPr wrap="square" lIns="0" tIns="0" rIns="0" bIns="0" rtlCol="0">
            <a:spAutoFit/>
          </a:bodyPr>
          <a:lstStyle/>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Only 20 ports</a:t>
            </a:r>
          </a:p>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19% of emmisions from target fleet</a:t>
            </a:r>
          </a:p>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9% of global fleet emissions</a:t>
            </a:r>
          </a:p>
          <a:p>
            <a:pPr marL="342900" indent="-342900" algn="l">
              <a:lnSpc>
                <a:spcPct val="100000"/>
              </a:lnSpc>
              <a:spcBef>
                <a:spcPts val="600"/>
              </a:spcBef>
              <a:buFont typeface="Arial" panose="020B0604020202020204" pitchFamily="34" charset="0"/>
              <a:buChar char="•"/>
            </a:pPr>
            <a:r>
              <a:rPr lang="pl-PL" sz="2000" b="1" dirty="0">
                <a:solidFill>
                  <a:schemeClr val="accent6">
                    <a:lumMod val="60000"/>
                    <a:lumOff val="40000"/>
                  </a:schemeClr>
                </a:solidFill>
              </a:rPr>
              <a:t>25 Mtoe</a:t>
            </a:r>
            <a:endParaRPr lang="en-GB" sz="2000" b="1" dirty="0" err="1">
              <a:solidFill>
                <a:schemeClr val="accent6">
                  <a:lumMod val="60000"/>
                  <a:lumOff val="40000"/>
                </a:schemeClr>
              </a:solidFill>
            </a:endParaRPr>
          </a:p>
        </p:txBody>
      </p:sp>
    </p:spTree>
    <p:extLst>
      <p:ext uri="{BB962C8B-B14F-4D97-AF65-F5344CB8AC3E}">
        <p14:creationId xmlns:p14="http://schemas.microsoft.com/office/powerpoint/2010/main" val="121414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54BBB-94C2-B090-5688-A9A69D16B85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726756-2531-75FB-F5EC-E754C47E0206}"/>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7F51AD7E-A95D-EE6D-11D1-E6588C6AC5C5}"/>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en-GB" b="1" dirty="0">
                <a:solidFill>
                  <a:srgbClr val="91FFB4"/>
                </a:solidFill>
                <a:latin typeface="+mj-lt"/>
                <a:cs typeface="Arial"/>
              </a:rPr>
              <a:t>Green shipping corridors</a:t>
            </a:r>
          </a:p>
        </p:txBody>
      </p:sp>
      <p:sp>
        <p:nvSpPr>
          <p:cNvPr id="5" name="Slide Number Placeholder 4">
            <a:extLst>
              <a:ext uri="{FF2B5EF4-FFF2-40B4-BE49-F238E27FC236}">
                <a16:creationId xmlns:a16="http://schemas.microsoft.com/office/drawing/2014/main" id="{5D6D97DA-9801-B265-1058-9955B31417BA}"/>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39</a:t>
            </a:fld>
            <a:endParaRPr lang="en-GB" sz="100"/>
          </a:p>
        </p:txBody>
      </p:sp>
    </p:spTree>
    <p:extLst>
      <p:ext uri="{BB962C8B-B14F-4D97-AF65-F5344CB8AC3E}">
        <p14:creationId xmlns:p14="http://schemas.microsoft.com/office/powerpoint/2010/main" val="117141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98C99-798C-C389-63B5-C64D2AB3290B}"/>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846A4B50-8C3E-2A44-3CD4-77549E783887}"/>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9" name="Graphic 28" descr="Graphic 28">
            <a:extLst>
              <a:ext uri="{FF2B5EF4-FFF2-40B4-BE49-F238E27FC236}">
                <a16:creationId xmlns:a16="http://schemas.microsoft.com/office/drawing/2014/main" id="{2B056B24-6D38-F7CF-2B67-E42D18A501AC}"/>
              </a:ext>
            </a:extLst>
          </p:cNvPr>
          <p:cNvPicPr>
            <a:picLocks noChangeAspect="1"/>
          </p:cNvPicPr>
          <p:nvPr/>
        </p:nvPicPr>
        <p:blipFill rotWithShape="1">
          <a:blip r:embed="rId3"/>
          <a:srcRect l="36326" t="-320" r="-498" b="-951"/>
          <a:stretch/>
        </p:blipFill>
        <p:spPr>
          <a:xfrm rot="14323465" flipH="1">
            <a:off x="3958825" y="-2016859"/>
            <a:ext cx="6905754" cy="10380214"/>
          </a:xfrm>
          <a:prstGeom prst="rect">
            <a:avLst/>
          </a:prstGeom>
          <a:ln w="12700">
            <a:miter lim="400000"/>
          </a:ln>
        </p:spPr>
      </p:pic>
      <p:grpSp>
        <p:nvGrpSpPr>
          <p:cNvPr id="6" name="Gruppieren 5">
            <a:extLst>
              <a:ext uri="{FF2B5EF4-FFF2-40B4-BE49-F238E27FC236}">
                <a16:creationId xmlns:a16="http://schemas.microsoft.com/office/drawing/2014/main" id="{97D1183D-5BD4-A5FB-A666-C2465037571B}"/>
              </a:ext>
            </a:extLst>
          </p:cNvPr>
          <p:cNvGrpSpPr/>
          <p:nvPr/>
        </p:nvGrpSpPr>
        <p:grpSpPr>
          <a:xfrm>
            <a:off x="0" y="-2"/>
            <a:ext cx="12192000" cy="6673730"/>
            <a:chOff x="0" y="-2"/>
            <a:chExt cx="12192000" cy="6673730"/>
          </a:xfrm>
        </p:grpSpPr>
        <p:grpSp>
          <p:nvGrpSpPr>
            <p:cNvPr id="8" name="Gruppieren 7">
              <a:extLst>
                <a:ext uri="{FF2B5EF4-FFF2-40B4-BE49-F238E27FC236}">
                  <a16:creationId xmlns:a16="http://schemas.microsoft.com/office/drawing/2014/main" id="{34F910DB-287E-0C40-CA7B-C1DBDCEF61D1}"/>
                </a:ext>
              </a:extLst>
            </p:cNvPr>
            <p:cNvGrpSpPr/>
            <p:nvPr/>
          </p:nvGrpSpPr>
          <p:grpSpPr>
            <a:xfrm>
              <a:off x="0" y="-2"/>
              <a:ext cx="12192000" cy="6673730"/>
              <a:chOff x="0" y="-2"/>
              <a:chExt cx="12192000" cy="6673730"/>
            </a:xfrm>
          </p:grpSpPr>
          <p:sp>
            <p:nvSpPr>
              <p:cNvPr id="12" name="Rechteck 11">
                <a:extLst>
                  <a:ext uri="{FF2B5EF4-FFF2-40B4-BE49-F238E27FC236}">
                    <a16:creationId xmlns:a16="http://schemas.microsoft.com/office/drawing/2014/main" id="{DEA2C807-5A70-246C-731C-9CAA8B394AC1}"/>
                  </a:ext>
                </a:extLst>
              </p:cNvPr>
              <p:cNvSpPr/>
              <p:nvPr/>
            </p:nvSpPr>
            <p:spPr>
              <a:xfrm>
                <a:off x="0" y="-2"/>
                <a:ext cx="12192000" cy="126215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3" name="Copyright">
                <a:extLst>
                  <a:ext uri="{FF2B5EF4-FFF2-40B4-BE49-F238E27FC236}">
                    <a16:creationId xmlns:a16="http://schemas.microsoft.com/office/drawing/2014/main" id="{C5C3E548-A293-2A50-1CB2-D42DD161AED1}"/>
                  </a:ext>
                </a:extLst>
              </p:cNvPr>
              <p:cNvSpPr txBox="1"/>
              <p:nvPr/>
            </p:nvSpPr>
            <p:spPr>
              <a:xfrm>
                <a:off x="550863"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4" name="Logo negative">
                <a:extLst>
                  <a:ext uri="{FF2B5EF4-FFF2-40B4-BE49-F238E27FC236}">
                    <a16:creationId xmlns:a16="http://schemas.microsoft.com/office/drawing/2014/main" id="{248C60DE-031E-26EA-92A2-86751624E089}"/>
                  </a:ext>
                </a:extLst>
              </p:cNvPr>
              <p:cNvGrpSpPr/>
              <p:nvPr/>
            </p:nvGrpSpPr>
            <p:grpSpPr>
              <a:xfrm>
                <a:off x="10893210" y="6350917"/>
                <a:ext cx="755845" cy="322811"/>
                <a:chOff x="0" y="-1"/>
                <a:chExt cx="755844" cy="322809"/>
              </a:xfrm>
            </p:grpSpPr>
            <p:sp>
              <p:nvSpPr>
                <p:cNvPr id="15" name="Freeform: Shape 10">
                  <a:extLst>
                    <a:ext uri="{FF2B5EF4-FFF2-40B4-BE49-F238E27FC236}">
                      <a16:creationId xmlns:a16="http://schemas.microsoft.com/office/drawing/2014/main" id="{E77AF68F-F6F0-67CE-BA89-7EE9E18DF638}"/>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6" name="Freeform: Shape 11">
                  <a:extLst>
                    <a:ext uri="{FF2B5EF4-FFF2-40B4-BE49-F238E27FC236}">
                      <a16:creationId xmlns:a16="http://schemas.microsoft.com/office/drawing/2014/main" id="{09397E11-E7D6-FC7A-6AD0-FC3B55383D57}"/>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2">
                  <a:extLst>
                    <a:ext uri="{FF2B5EF4-FFF2-40B4-BE49-F238E27FC236}">
                      <a16:creationId xmlns:a16="http://schemas.microsoft.com/office/drawing/2014/main" id="{9894CF7A-6695-BEC5-6D2D-0DD3FA435FA2}"/>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3">
                  <a:extLst>
                    <a:ext uri="{FF2B5EF4-FFF2-40B4-BE49-F238E27FC236}">
                      <a16:creationId xmlns:a16="http://schemas.microsoft.com/office/drawing/2014/main" id="{97712AAF-4F60-452A-0BBF-CA430D38E0F8}"/>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0" name="Freeform: Shape 14">
                  <a:extLst>
                    <a:ext uri="{FF2B5EF4-FFF2-40B4-BE49-F238E27FC236}">
                      <a16:creationId xmlns:a16="http://schemas.microsoft.com/office/drawing/2014/main" id="{ECB0ECC2-FB3B-30D6-A9FA-04F94D4CC0A3}"/>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5">
                  <a:extLst>
                    <a:ext uri="{FF2B5EF4-FFF2-40B4-BE49-F238E27FC236}">
                      <a16:creationId xmlns:a16="http://schemas.microsoft.com/office/drawing/2014/main" id="{AAF17CEE-985A-AD6A-ED05-8F93DB31AFF0}"/>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11" name="Title 1">
              <a:extLst>
                <a:ext uri="{FF2B5EF4-FFF2-40B4-BE49-F238E27FC236}">
                  <a16:creationId xmlns:a16="http://schemas.microsoft.com/office/drawing/2014/main" id="{ECDD790F-9B3F-971E-4DB3-CF3D707EED40}"/>
                </a:ext>
              </a:extLst>
            </p:cNvPr>
            <p:cNvSpPr txBox="1">
              <a:spLocks/>
            </p:cNvSpPr>
            <p:nvPr/>
          </p:nvSpPr>
          <p:spPr>
            <a:xfrm>
              <a:off x="335360" y="309879"/>
              <a:ext cx="10810243" cy="434286"/>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en-GB" sz="3400" dirty="0"/>
                <a:t>Green shipping corridor initiatives</a:t>
              </a:r>
              <a:r>
                <a:rPr lang="pl-PL" sz="3400" dirty="0"/>
                <a:t> globally</a:t>
              </a:r>
              <a:endParaRPr lang="en-GB" sz="3400" dirty="0"/>
            </a:p>
          </p:txBody>
        </p:sp>
      </p:grpSp>
      <p:pic>
        <p:nvPicPr>
          <p:cNvPr id="3" name="Picture 2">
            <a:extLst>
              <a:ext uri="{FF2B5EF4-FFF2-40B4-BE49-F238E27FC236}">
                <a16:creationId xmlns:a16="http://schemas.microsoft.com/office/drawing/2014/main" id="{A24615A8-CA99-91C4-C39A-7757ECA8E68D}"/>
              </a:ext>
            </a:extLst>
          </p:cNvPr>
          <p:cNvPicPr>
            <a:picLocks noChangeAspect="1"/>
          </p:cNvPicPr>
          <p:nvPr/>
        </p:nvPicPr>
        <p:blipFill>
          <a:blip r:embed="rId4"/>
          <a:srcRect l="40026"/>
          <a:stretch>
            <a:fillRect/>
          </a:stretch>
        </p:blipFill>
        <p:spPr>
          <a:xfrm>
            <a:off x="265556" y="1419176"/>
            <a:ext cx="6055819" cy="3096516"/>
          </a:xfrm>
          <a:prstGeom prst="rect">
            <a:avLst/>
          </a:prstGeom>
        </p:spPr>
      </p:pic>
      <p:pic>
        <p:nvPicPr>
          <p:cNvPr id="7" name="Picture 6">
            <a:extLst>
              <a:ext uri="{FF2B5EF4-FFF2-40B4-BE49-F238E27FC236}">
                <a16:creationId xmlns:a16="http://schemas.microsoft.com/office/drawing/2014/main" id="{69FBA88A-1013-9EAD-FB66-A7E346367821}"/>
              </a:ext>
            </a:extLst>
          </p:cNvPr>
          <p:cNvPicPr>
            <a:picLocks noChangeAspect="1"/>
          </p:cNvPicPr>
          <p:nvPr/>
        </p:nvPicPr>
        <p:blipFill>
          <a:blip r:embed="rId5"/>
          <a:stretch>
            <a:fillRect/>
          </a:stretch>
        </p:blipFill>
        <p:spPr>
          <a:xfrm>
            <a:off x="6303913" y="3239403"/>
            <a:ext cx="5645832" cy="3096516"/>
          </a:xfrm>
          <a:prstGeom prst="rect">
            <a:avLst/>
          </a:prstGeom>
        </p:spPr>
      </p:pic>
      <p:sp>
        <p:nvSpPr>
          <p:cNvPr id="17" name="TextBox 2">
            <a:extLst>
              <a:ext uri="{FF2B5EF4-FFF2-40B4-BE49-F238E27FC236}">
                <a16:creationId xmlns:a16="http://schemas.microsoft.com/office/drawing/2014/main" id="{538BCE76-231B-14B8-1648-AF2B9BDC00D1}"/>
              </a:ext>
            </a:extLst>
          </p:cNvPr>
          <p:cNvSpPr txBox="1"/>
          <p:nvPr/>
        </p:nvSpPr>
        <p:spPr>
          <a:xfrm>
            <a:off x="6816080" y="3068392"/>
            <a:ext cx="6677150" cy="169277"/>
          </a:xfrm>
          <a:prstGeom prst="rect">
            <a:avLst/>
          </a:prstGeom>
          <a:noFill/>
        </p:spPr>
        <p:txBody>
          <a:bodyPr wrap="square" lIns="0" tIns="0" rIns="0" bIns="0" rtlCol="0" anchor="t">
            <a:spAutoFit/>
          </a:bodyPr>
          <a:lstStyle/>
          <a:p>
            <a:pPr marL="171450" indent="-171450">
              <a:lnSpc>
                <a:spcPct val="100000"/>
              </a:lnSpc>
            </a:pPr>
            <a:r>
              <a:rPr lang="pl-PL" sz="1100" dirty="0">
                <a:solidFill>
                  <a:schemeClr val="bg1"/>
                </a:solidFill>
              </a:rPr>
              <a:t>Source: Global Maritme Forum Annual Report on Green Shipping Corridors, 2025 </a:t>
            </a:r>
            <a:endParaRPr lang="en-GB" sz="1100" dirty="0">
              <a:solidFill>
                <a:schemeClr val="bg1"/>
              </a:solidFill>
              <a:cs typeface="Arial"/>
            </a:endParaRPr>
          </a:p>
        </p:txBody>
      </p:sp>
    </p:spTree>
    <p:extLst>
      <p:ext uri="{BB962C8B-B14F-4D97-AF65-F5344CB8AC3E}">
        <p14:creationId xmlns:p14="http://schemas.microsoft.com/office/powerpoint/2010/main" val="1572846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F0E29-3DF7-CDC0-B403-2AAEC397A60D}"/>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0E13ADD1-E5D5-236B-AF30-4AE0CE742EC3}"/>
              </a:ext>
            </a:extLst>
          </p:cNvPr>
          <p:cNvPicPr>
            <a:picLocks noChangeAspect="1"/>
          </p:cNvPicPr>
          <p:nvPr/>
        </p:nvPicPr>
        <p:blipFill>
          <a:blip r:embed="rId3"/>
          <a:srcRect t="24168" b="4136"/>
          <a:stretch>
            <a:fillRect/>
          </a:stretch>
        </p:blipFill>
        <p:spPr>
          <a:xfrm>
            <a:off x="0" y="1262154"/>
            <a:ext cx="12192000" cy="5748017"/>
          </a:xfrm>
          <a:prstGeom prst="rect">
            <a:avLst/>
          </a:prstGeom>
        </p:spPr>
      </p:pic>
      <p:sp>
        <p:nvSpPr>
          <p:cNvPr id="4" name="Slide Number Placeholder 3">
            <a:extLst>
              <a:ext uri="{FF2B5EF4-FFF2-40B4-BE49-F238E27FC236}">
                <a16:creationId xmlns:a16="http://schemas.microsoft.com/office/drawing/2014/main" id="{1E57F337-8691-F308-05D1-71AF5DC7A00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GB" sz="700" b="0" i="0" u="none" strike="noStrike" kern="1200" cap="none" spc="0" normalizeH="0" baseline="0" noProof="0" smtClean="0">
                <a:ln>
                  <a:noFill/>
                </a:ln>
                <a:solidFill>
                  <a:srgbClr val="0F204B"/>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41</a:t>
            </a:fld>
            <a:endParaRPr kumimoji="0" lang="en-GB" sz="700" b="0" i="0" u="none" strike="noStrike" kern="1200" cap="none" spc="0" normalizeH="0" baseline="0" noProof="0">
              <a:ln>
                <a:noFill/>
              </a:ln>
              <a:solidFill>
                <a:srgbClr val="0F204B"/>
              </a:solidFill>
              <a:effectLst/>
              <a:uLnTx/>
              <a:uFillTx/>
              <a:latin typeface="Arial"/>
              <a:ea typeface="+mn-ea"/>
              <a:cs typeface="+mn-cs"/>
            </a:endParaRPr>
          </a:p>
        </p:txBody>
      </p:sp>
      <p:sp>
        <p:nvSpPr>
          <p:cNvPr id="21" name="TextBox 20">
            <a:extLst>
              <a:ext uri="{FF2B5EF4-FFF2-40B4-BE49-F238E27FC236}">
                <a16:creationId xmlns:a16="http://schemas.microsoft.com/office/drawing/2014/main" id="{D0A653CE-EC60-5F9F-0464-0F9812FF2C56}"/>
              </a:ext>
            </a:extLst>
          </p:cNvPr>
          <p:cNvSpPr txBox="1"/>
          <p:nvPr/>
        </p:nvSpPr>
        <p:spPr>
          <a:xfrm>
            <a:off x="11352584" y="6665779"/>
            <a:ext cx="1067538" cy="246221"/>
          </a:xfrm>
          <a:prstGeom prst="rect">
            <a:avLst/>
          </a:prstGeom>
          <a:noFill/>
        </p:spPr>
        <p:txBody>
          <a:bodyPr wrap="square">
            <a:spAutoFit/>
          </a:bodyPr>
          <a:lstStyle/>
          <a:p>
            <a:pPr lvl="0">
              <a:defRPr/>
            </a:pPr>
            <a:r>
              <a:rPr lang="en-GB" sz="1000" dirty="0">
                <a:solidFill>
                  <a:srgbClr val="FFFFFF">
                    <a:lumMod val="85000"/>
                  </a:srgbClr>
                </a:solidFill>
              </a:rPr>
              <a:t>shipmap.org</a:t>
            </a:r>
            <a:endParaRPr kumimoji="0" lang="en-GB" sz="1000" b="0" i="0" u="none" strike="noStrike" kern="1200" cap="none" spc="0" normalizeH="0" baseline="0" noProof="0" dirty="0">
              <a:ln>
                <a:noFill/>
              </a:ln>
              <a:solidFill>
                <a:srgbClr val="FFFFFF">
                  <a:lumMod val="85000"/>
                </a:srgbClr>
              </a:solidFill>
              <a:effectLst/>
              <a:uLnTx/>
              <a:uFillTx/>
              <a:latin typeface="Arial"/>
              <a:ea typeface="+mn-ea"/>
              <a:cs typeface="+mn-cs"/>
            </a:endParaRPr>
          </a:p>
        </p:txBody>
      </p:sp>
      <p:sp>
        <p:nvSpPr>
          <p:cNvPr id="7" name="Rechteck 11">
            <a:extLst>
              <a:ext uri="{FF2B5EF4-FFF2-40B4-BE49-F238E27FC236}">
                <a16:creationId xmlns:a16="http://schemas.microsoft.com/office/drawing/2014/main" id="{F6A457BB-7C87-38BD-8625-D920C143D98C}"/>
              </a:ext>
            </a:extLst>
          </p:cNvPr>
          <p:cNvSpPr/>
          <p:nvPr/>
        </p:nvSpPr>
        <p:spPr>
          <a:xfrm>
            <a:off x="0" y="-2"/>
            <a:ext cx="12192000" cy="126215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9" name="Title 1">
            <a:extLst>
              <a:ext uri="{FF2B5EF4-FFF2-40B4-BE49-F238E27FC236}">
                <a16:creationId xmlns:a16="http://schemas.microsoft.com/office/drawing/2014/main" id="{E144BF55-F88C-E5CD-44CD-88466753BB5C}"/>
              </a:ext>
            </a:extLst>
          </p:cNvPr>
          <p:cNvSpPr txBox="1">
            <a:spLocks/>
          </p:cNvSpPr>
          <p:nvPr/>
        </p:nvSpPr>
        <p:spPr>
          <a:xfrm>
            <a:off x="335360" y="309879"/>
            <a:ext cx="10810243" cy="868571"/>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400" dirty="0"/>
              <a:t>Baltic Sea - a perfect testbed for maritime decarbonization</a:t>
            </a:r>
            <a:endParaRPr lang="en-GB" sz="3400" dirty="0"/>
          </a:p>
        </p:txBody>
      </p:sp>
      <p:sp>
        <p:nvSpPr>
          <p:cNvPr id="12" name="Rectangle 11">
            <a:extLst>
              <a:ext uri="{FF2B5EF4-FFF2-40B4-BE49-F238E27FC236}">
                <a16:creationId xmlns:a16="http://schemas.microsoft.com/office/drawing/2014/main" id="{09869210-A49E-C6DE-7F96-524B0B0FD282}"/>
              </a:ext>
            </a:extLst>
          </p:cNvPr>
          <p:cNvSpPr/>
          <p:nvPr/>
        </p:nvSpPr>
        <p:spPr>
          <a:xfrm>
            <a:off x="-4777" y="1252540"/>
            <a:ext cx="12192000" cy="5767246"/>
          </a:xfrm>
          <a:prstGeom prst="rect">
            <a:avLst/>
          </a:prstGeom>
          <a:gradFill>
            <a:gsLst>
              <a:gs pos="55000">
                <a:schemeClr val="tx2">
                  <a:alpha val="80000"/>
                </a:schemeClr>
              </a:gs>
              <a:gs pos="0">
                <a:schemeClr val="tx2"/>
              </a:gs>
              <a:gs pos="100000">
                <a:srgbClr val="FFFFFF">
                  <a:alpha val="0"/>
                </a:srgbClr>
              </a:gs>
            </a:gsLst>
            <a:lin ang="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06C4276A-6DED-D51B-E469-1DAC0F045B9C}"/>
              </a:ext>
            </a:extLst>
          </p:cNvPr>
          <p:cNvSpPr txBox="1"/>
          <p:nvPr/>
        </p:nvSpPr>
        <p:spPr>
          <a:xfrm>
            <a:off x="839416" y="2181304"/>
            <a:ext cx="6696744" cy="3890489"/>
          </a:xfrm>
          <a:prstGeom prst="rect">
            <a:avLst/>
          </a:prstGeom>
          <a:noFill/>
        </p:spPr>
        <p:txBody>
          <a:bodyPr wrap="square">
            <a:spAutoFit/>
          </a:bodyPr>
          <a:lstStyle/>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High traffic density</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Passenger and cargo operations </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Short and predictable routes</a:t>
            </a:r>
            <a:endParaRPr lang="en-GB" sz="2800" b="1" dirty="0">
              <a:solidFill>
                <a:schemeClr val="accent6">
                  <a:lumMod val="60000"/>
                  <a:lumOff val="40000"/>
                </a:schemeClr>
              </a:solidFill>
            </a:endParaRPr>
          </a:p>
          <a:p>
            <a:pPr>
              <a:lnSpc>
                <a:spcPct val="150000"/>
              </a:lnSpc>
            </a:pPr>
            <a:r>
              <a:rPr lang="en-GB" sz="2800" b="1" dirty="0">
                <a:solidFill>
                  <a:schemeClr val="accent6">
                    <a:lumMod val="60000"/>
                    <a:lumOff val="40000"/>
                  </a:schemeClr>
                </a:solidFill>
              </a:rPr>
              <a:t>► </a:t>
            </a:r>
            <a:r>
              <a:rPr lang="pl-PL" sz="2800" b="1" dirty="0">
                <a:solidFill>
                  <a:schemeClr val="accent6">
                    <a:lumMod val="60000"/>
                    <a:lumOff val="40000"/>
                  </a:schemeClr>
                </a:solidFill>
              </a:rPr>
              <a:t>Strong regulatory pressure</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Advanced port infrastructure</a:t>
            </a:r>
          </a:p>
          <a:p>
            <a:pPr>
              <a:lnSpc>
                <a:spcPct val="150000"/>
              </a:lnSpc>
            </a:pPr>
            <a:r>
              <a:rPr lang="en-GB" sz="2800" b="1" dirty="0">
                <a:solidFill>
                  <a:schemeClr val="accent6">
                    <a:lumMod val="60000"/>
                    <a:lumOff val="40000"/>
                  </a:schemeClr>
                </a:solidFill>
              </a:rPr>
              <a:t>► </a:t>
            </a:r>
            <a:r>
              <a:rPr lang="pl-PL" sz="2800" b="1" dirty="0">
                <a:solidFill>
                  <a:schemeClr val="accent6">
                    <a:lumMod val="60000"/>
                    <a:lumOff val="40000"/>
                  </a:schemeClr>
                </a:solidFill>
              </a:rPr>
              <a:t>Exceptional collaboration</a:t>
            </a:r>
          </a:p>
        </p:txBody>
      </p:sp>
    </p:spTree>
    <p:extLst>
      <p:ext uri="{BB962C8B-B14F-4D97-AF65-F5344CB8AC3E}">
        <p14:creationId xmlns:p14="http://schemas.microsoft.com/office/powerpoint/2010/main" val="189042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500"/>
                                        <p:tgtEl>
                                          <p:spTgt spid="14">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animEffect transition="in" filter="fade">
                                      <p:cBhvr>
                                        <p:cTn id="11" dur="500"/>
                                        <p:tgtEl>
                                          <p:spTgt spid="14">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fade">
                                      <p:cBhvr>
                                        <p:cTn id="15" dur="500"/>
                                        <p:tgtEl>
                                          <p:spTgt spid="14">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animEffect transition="in" filter="fade">
                                      <p:cBhvr>
                                        <p:cTn id="19" dur="500"/>
                                        <p:tgtEl>
                                          <p:spTgt spid="14">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animEffect transition="in" filter="fade">
                                      <p:cBhvr>
                                        <p:cTn id="23" dur="500"/>
                                        <p:tgtEl>
                                          <p:spTgt spid="14">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animEffect transition="in" filter="fade">
                                      <p:cBhvr>
                                        <p:cTn id="27" dur="500"/>
                                        <p:tgtEl>
                                          <p:spTgt spid="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367523A5-AF06-A98B-50EE-8D6A588A5A02}"/>
              </a:ext>
            </a:extLst>
          </p:cNvPr>
          <p:cNvPicPr>
            <a:picLocks noChangeAspect="1"/>
          </p:cNvPicPr>
          <p:nvPr/>
        </p:nvPicPr>
        <p:blipFill rotWithShape="1">
          <a:blip r:embed="rId3"/>
          <a:srcRect l="3131" t="6" r="9057" b="6972"/>
          <a:stretch/>
        </p:blipFill>
        <p:spPr>
          <a:xfrm>
            <a:off x="-1" y="13099"/>
            <a:ext cx="12192001" cy="6872285"/>
          </a:xfrm>
          <a:prstGeom prst="rect">
            <a:avLst/>
          </a:prstGeom>
        </p:spPr>
      </p:pic>
      <p:sp>
        <p:nvSpPr>
          <p:cNvPr id="16" name="Rectangle 15">
            <a:extLst>
              <a:ext uri="{FF2B5EF4-FFF2-40B4-BE49-F238E27FC236}">
                <a16:creationId xmlns:a16="http://schemas.microsoft.com/office/drawing/2014/main" id="{FCE7605E-ACAD-257F-8BF4-771CF1525CB9}"/>
              </a:ext>
            </a:extLst>
          </p:cNvPr>
          <p:cNvSpPr/>
          <p:nvPr/>
        </p:nvSpPr>
        <p:spPr>
          <a:xfrm>
            <a:off x="-1" y="0"/>
            <a:ext cx="12192002" cy="6872064"/>
          </a:xfrm>
          <a:prstGeom prst="rect">
            <a:avLst/>
          </a:prstGeom>
          <a:solidFill>
            <a:schemeClr val="tx1">
              <a:alpha val="18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Slide Number Placeholder 3">
            <a:extLst>
              <a:ext uri="{FF2B5EF4-FFF2-40B4-BE49-F238E27FC236}">
                <a16:creationId xmlns:a16="http://schemas.microsoft.com/office/drawing/2014/main" id="{D122D426-4996-0D67-8611-C71B9EE11AC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GB" sz="700" b="0" i="0" u="none" strike="noStrike" kern="1200" cap="none" spc="0" normalizeH="0" baseline="0" noProof="0" smtClean="0">
                <a:ln>
                  <a:noFill/>
                </a:ln>
                <a:solidFill>
                  <a:srgbClr val="0F204B"/>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GB" sz="700" b="0" i="0" u="none" strike="noStrike" kern="1200" cap="none" spc="0" normalizeH="0" baseline="0" noProof="0">
              <a:ln>
                <a:noFill/>
              </a:ln>
              <a:solidFill>
                <a:srgbClr val="0F204B"/>
              </a:solidFill>
              <a:effectLst/>
              <a:uLnTx/>
              <a:uFillTx/>
              <a:latin typeface="Arial"/>
              <a:ea typeface="+mn-ea"/>
              <a:cs typeface="+mn-cs"/>
            </a:endParaRPr>
          </a:p>
        </p:txBody>
      </p:sp>
      <p:sp>
        <p:nvSpPr>
          <p:cNvPr id="21" name="TextBox 20">
            <a:extLst>
              <a:ext uri="{FF2B5EF4-FFF2-40B4-BE49-F238E27FC236}">
                <a16:creationId xmlns:a16="http://schemas.microsoft.com/office/drawing/2014/main" id="{7EC8814F-C4C1-83C3-31FC-CD85B8CAED7C}"/>
              </a:ext>
            </a:extLst>
          </p:cNvPr>
          <p:cNvSpPr txBox="1"/>
          <p:nvPr/>
        </p:nvSpPr>
        <p:spPr>
          <a:xfrm>
            <a:off x="9060910" y="6584219"/>
            <a:ext cx="3419122"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FFFFFF">
                    <a:lumMod val="85000"/>
                  </a:srgbClr>
                </a:solidFill>
                <a:effectLst/>
                <a:uLnTx/>
                <a:uFillTx/>
                <a:latin typeface="Arial"/>
                <a:ea typeface="+mn-ea"/>
                <a:cs typeface="+mn-cs"/>
              </a:rPr>
              <a:t>Source: DN</a:t>
            </a:r>
            <a:r>
              <a:rPr kumimoji="0" lang="pl-PL" sz="1000" b="0" i="0" u="none" strike="noStrike" kern="1200" cap="none" spc="0" normalizeH="0" baseline="0" noProof="0" dirty="0">
                <a:ln>
                  <a:noFill/>
                </a:ln>
                <a:solidFill>
                  <a:srgbClr val="FFFFFF">
                    <a:lumMod val="85000"/>
                  </a:srgbClr>
                </a:solidFill>
                <a:effectLst/>
                <a:uLnTx/>
                <a:uFillTx/>
                <a:latin typeface="Arial"/>
                <a:ea typeface="+mn-ea"/>
                <a:cs typeface="+mn-cs"/>
              </a:rPr>
              <a:t>V</a:t>
            </a:r>
            <a:r>
              <a:rPr kumimoji="0" lang="en-GB" sz="1000" b="0" i="0" u="none" strike="noStrike" kern="1200" cap="none" spc="0" normalizeH="0" baseline="0" noProof="0" dirty="0">
                <a:ln>
                  <a:noFill/>
                </a:ln>
                <a:solidFill>
                  <a:srgbClr val="FFFFFF">
                    <a:lumMod val="85000"/>
                  </a:srgbClr>
                </a:solidFill>
                <a:effectLst/>
                <a:uLnTx/>
                <a:uFillTx/>
                <a:latin typeface="Arial"/>
                <a:ea typeface="+mn-ea"/>
                <a:cs typeface="+mn-cs"/>
              </a:rPr>
              <a:t> Maritime Forecast to 2050, 2023 edition</a:t>
            </a:r>
          </a:p>
        </p:txBody>
      </p:sp>
      <p:pic>
        <p:nvPicPr>
          <p:cNvPr id="2" name="Picture 1">
            <a:extLst>
              <a:ext uri="{FF2B5EF4-FFF2-40B4-BE49-F238E27FC236}">
                <a16:creationId xmlns:a16="http://schemas.microsoft.com/office/drawing/2014/main" id="{DE016BC0-7CE8-909B-547F-68B2322ABA63}"/>
              </a:ext>
            </a:extLst>
          </p:cNvPr>
          <p:cNvPicPr>
            <a:picLocks noChangeAspect="1"/>
          </p:cNvPicPr>
          <p:nvPr/>
        </p:nvPicPr>
        <p:blipFill>
          <a:blip r:embed="rId4"/>
          <a:stretch>
            <a:fillRect/>
          </a:stretch>
        </p:blipFill>
        <p:spPr>
          <a:xfrm>
            <a:off x="503330" y="1484784"/>
            <a:ext cx="11280576" cy="4368459"/>
          </a:xfrm>
          <a:prstGeom prst="rect">
            <a:avLst/>
          </a:prstGeom>
        </p:spPr>
      </p:pic>
      <p:pic>
        <p:nvPicPr>
          <p:cNvPr id="3" name="Picture 2">
            <a:extLst>
              <a:ext uri="{FF2B5EF4-FFF2-40B4-BE49-F238E27FC236}">
                <a16:creationId xmlns:a16="http://schemas.microsoft.com/office/drawing/2014/main" id="{1E52CF8A-BAFF-26A0-4278-4EB1C5ADB8A3}"/>
              </a:ext>
            </a:extLst>
          </p:cNvPr>
          <p:cNvPicPr>
            <a:picLocks noChangeAspect="1"/>
          </p:cNvPicPr>
          <p:nvPr/>
        </p:nvPicPr>
        <p:blipFill rotWithShape="1">
          <a:blip r:embed="rId4"/>
          <a:srcRect l="22022" t="43512" r="21804"/>
          <a:stretch/>
        </p:blipFill>
        <p:spPr>
          <a:xfrm>
            <a:off x="2962926" y="3385568"/>
            <a:ext cx="6336704" cy="2467675"/>
          </a:xfrm>
          <a:prstGeom prst="rect">
            <a:avLst/>
          </a:prstGeom>
        </p:spPr>
      </p:pic>
      <p:sp>
        <p:nvSpPr>
          <p:cNvPr id="7" name="Rechteck 11">
            <a:extLst>
              <a:ext uri="{FF2B5EF4-FFF2-40B4-BE49-F238E27FC236}">
                <a16:creationId xmlns:a16="http://schemas.microsoft.com/office/drawing/2014/main" id="{89E77991-74C8-40B2-BAF8-3A4A0CEE08D1}"/>
              </a:ext>
            </a:extLst>
          </p:cNvPr>
          <p:cNvSpPr/>
          <p:nvPr/>
        </p:nvSpPr>
        <p:spPr>
          <a:xfrm>
            <a:off x="0" y="-2"/>
            <a:ext cx="12192000" cy="126215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9" name="Title 1">
            <a:extLst>
              <a:ext uri="{FF2B5EF4-FFF2-40B4-BE49-F238E27FC236}">
                <a16:creationId xmlns:a16="http://schemas.microsoft.com/office/drawing/2014/main" id="{0E82D50D-36D1-5D2F-BB81-07A4FDDF527B}"/>
              </a:ext>
            </a:extLst>
          </p:cNvPr>
          <p:cNvSpPr txBox="1">
            <a:spLocks/>
          </p:cNvSpPr>
          <p:nvPr/>
        </p:nvSpPr>
        <p:spPr>
          <a:xfrm>
            <a:off x="335360" y="309879"/>
            <a:ext cx="10810243" cy="434286"/>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400" dirty="0"/>
              <a:t>Why FIN-EST matters?</a:t>
            </a:r>
            <a:endParaRPr lang="en-GB" sz="3400" dirty="0"/>
          </a:p>
        </p:txBody>
      </p:sp>
    </p:spTree>
    <p:extLst>
      <p:ext uri="{BB962C8B-B14F-4D97-AF65-F5344CB8AC3E}">
        <p14:creationId xmlns:p14="http://schemas.microsoft.com/office/powerpoint/2010/main" val="844504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82801-3B14-7D36-3F68-8D9C367506E2}"/>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6801F772-C965-CBBB-78C1-90A1A2B189DC}"/>
              </a:ext>
            </a:extLst>
          </p:cNvPr>
          <p:cNvSpPr/>
          <p:nvPr/>
        </p:nvSpPr>
        <p:spPr>
          <a:xfrm>
            <a:off x="0" y="1"/>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9" name="Graphic 28" descr="Graphic 28">
            <a:extLst>
              <a:ext uri="{FF2B5EF4-FFF2-40B4-BE49-F238E27FC236}">
                <a16:creationId xmlns:a16="http://schemas.microsoft.com/office/drawing/2014/main" id="{773D6234-0CE7-A91C-7350-0C1F232DD9F2}"/>
              </a:ext>
            </a:extLst>
          </p:cNvPr>
          <p:cNvPicPr>
            <a:picLocks noChangeAspect="1"/>
          </p:cNvPicPr>
          <p:nvPr/>
        </p:nvPicPr>
        <p:blipFill rotWithShape="1">
          <a:blip r:embed="rId3"/>
          <a:srcRect l="36326" t="-320" r="-498" b="-951"/>
          <a:stretch/>
        </p:blipFill>
        <p:spPr>
          <a:xfrm rot="14323465" flipH="1">
            <a:off x="4104710" y="-2016860"/>
            <a:ext cx="6905754" cy="10380214"/>
          </a:xfrm>
          <a:prstGeom prst="rect">
            <a:avLst/>
          </a:prstGeom>
          <a:ln w="12700">
            <a:miter lim="400000"/>
          </a:ln>
        </p:spPr>
      </p:pic>
      <p:grpSp>
        <p:nvGrpSpPr>
          <p:cNvPr id="6" name="Gruppieren 5">
            <a:extLst>
              <a:ext uri="{FF2B5EF4-FFF2-40B4-BE49-F238E27FC236}">
                <a16:creationId xmlns:a16="http://schemas.microsoft.com/office/drawing/2014/main" id="{665F6699-BA66-C119-F6A0-F9930B625804}"/>
              </a:ext>
            </a:extLst>
          </p:cNvPr>
          <p:cNvGrpSpPr/>
          <p:nvPr/>
        </p:nvGrpSpPr>
        <p:grpSpPr>
          <a:xfrm>
            <a:off x="0" y="-2"/>
            <a:ext cx="12192000" cy="6673730"/>
            <a:chOff x="0" y="-2"/>
            <a:chExt cx="12192000" cy="6673730"/>
          </a:xfrm>
        </p:grpSpPr>
        <p:grpSp>
          <p:nvGrpSpPr>
            <p:cNvPr id="8" name="Gruppieren 7">
              <a:extLst>
                <a:ext uri="{FF2B5EF4-FFF2-40B4-BE49-F238E27FC236}">
                  <a16:creationId xmlns:a16="http://schemas.microsoft.com/office/drawing/2014/main" id="{814B00B2-F600-F2F0-CA25-72B3125A362D}"/>
                </a:ext>
              </a:extLst>
            </p:cNvPr>
            <p:cNvGrpSpPr/>
            <p:nvPr/>
          </p:nvGrpSpPr>
          <p:grpSpPr>
            <a:xfrm>
              <a:off x="0" y="-2"/>
              <a:ext cx="12192000" cy="6673730"/>
              <a:chOff x="0" y="-2"/>
              <a:chExt cx="12192000" cy="6673730"/>
            </a:xfrm>
          </p:grpSpPr>
          <p:sp>
            <p:nvSpPr>
              <p:cNvPr id="12" name="Rechteck 11">
                <a:extLst>
                  <a:ext uri="{FF2B5EF4-FFF2-40B4-BE49-F238E27FC236}">
                    <a16:creationId xmlns:a16="http://schemas.microsoft.com/office/drawing/2014/main" id="{14267FA5-4A91-7A37-D05E-7008D7C2E19F}"/>
                  </a:ext>
                </a:extLst>
              </p:cNvPr>
              <p:cNvSpPr/>
              <p:nvPr/>
            </p:nvSpPr>
            <p:spPr>
              <a:xfrm>
                <a:off x="0" y="-2"/>
                <a:ext cx="12192000" cy="126215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3" name="Copyright">
                <a:extLst>
                  <a:ext uri="{FF2B5EF4-FFF2-40B4-BE49-F238E27FC236}">
                    <a16:creationId xmlns:a16="http://schemas.microsoft.com/office/drawing/2014/main" id="{E2C93E09-7DCE-87A3-7E2A-A33E21B26097}"/>
                  </a:ext>
                </a:extLst>
              </p:cNvPr>
              <p:cNvSpPr txBox="1"/>
              <p:nvPr/>
            </p:nvSpPr>
            <p:spPr>
              <a:xfrm>
                <a:off x="550863" y="6440399"/>
                <a:ext cx="278923" cy="1077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4" name="Logo negative">
                <a:extLst>
                  <a:ext uri="{FF2B5EF4-FFF2-40B4-BE49-F238E27FC236}">
                    <a16:creationId xmlns:a16="http://schemas.microsoft.com/office/drawing/2014/main" id="{CA2373AF-BB5F-20E7-5004-E4CC73BB2BBF}"/>
                  </a:ext>
                </a:extLst>
              </p:cNvPr>
              <p:cNvGrpSpPr/>
              <p:nvPr/>
            </p:nvGrpSpPr>
            <p:grpSpPr>
              <a:xfrm>
                <a:off x="10893210" y="6350917"/>
                <a:ext cx="755845" cy="322811"/>
                <a:chOff x="0" y="-1"/>
                <a:chExt cx="755844" cy="322809"/>
              </a:xfrm>
            </p:grpSpPr>
            <p:sp>
              <p:nvSpPr>
                <p:cNvPr id="15" name="Freeform: Shape 10">
                  <a:extLst>
                    <a:ext uri="{FF2B5EF4-FFF2-40B4-BE49-F238E27FC236}">
                      <a16:creationId xmlns:a16="http://schemas.microsoft.com/office/drawing/2014/main" id="{38BCC0EA-8BB8-BB3F-1995-8025B91A643D}"/>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6" name="Freeform: Shape 11">
                  <a:extLst>
                    <a:ext uri="{FF2B5EF4-FFF2-40B4-BE49-F238E27FC236}">
                      <a16:creationId xmlns:a16="http://schemas.microsoft.com/office/drawing/2014/main" id="{C62B9AED-FE7A-53DA-4808-BCED510BD9FE}"/>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2">
                  <a:extLst>
                    <a:ext uri="{FF2B5EF4-FFF2-40B4-BE49-F238E27FC236}">
                      <a16:creationId xmlns:a16="http://schemas.microsoft.com/office/drawing/2014/main" id="{7160A4E8-B11F-7498-EDDE-5770F03A7421}"/>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3">
                  <a:extLst>
                    <a:ext uri="{FF2B5EF4-FFF2-40B4-BE49-F238E27FC236}">
                      <a16:creationId xmlns:a16="http://schemas.microsoft.com/office/drawing/2014/main" id="{FE3918A5-F242-ECBD-37B3-4B3BAC542E3B}"/>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0" name="Freeform: Shape 14">
                  <a:extLst>
                    <a:ext uri="{FF2B5EF4-FFF2-40B4-BE49-F238E27FC236}">
                      <a16:creationId xmlns:a16="http://schemas.microsoft.com/office/drawing/2014/main" id="{4F036972-5414-6F97-95FD-22682ECFED8E}"/>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31" name="Freeform: Shape 15">
                  <a:extLst>
                    <a:ext uri="{FF2B5EF4-FFF2-40B4-BE49-F238E27FC236}">
                      <a16:creationId xmlns:a16="http://schemas.microsoft.com/office/drawing/2014/main" id="{51358BE9-CACE-C4B2-BF4C-78BCAA44B92D}"/>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11" name="Title 1">
              <a:extLst>
                <a:ext uri="{FF2B5EF4-FFF2-40B4-BE49-F238E27FC236}">
                  <a16:creationId xmlns:a16="http://schemas.microsoft.com/office/drawing/2014/main" id="{CE6525D4-97AC-2ED1-DA37-797730BC8BD1}"/>
                </a:ext>
              </a:extLst>
            </p:cNvPr>
            <p:cNvSpPr txBox="1">
              <a:spLocks/>
            </p:cNvSpPr>
            <p:nvPr/>
          </p:nvSpPr>
          <p:spPr>
            <a:xfrm>
              <a:off x="335360" y="309879"/>
              <a:ext cx="10810243" cy="868571"/>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400" dirty="0"/>
                <a:t>FIN-EST = Maritime Decarbonization in One Place</a:t>
              </a:r>
            </a:p>
            <a:p>
              <a:endParaRPr lang="en-GB" sz="3400" dirty="0"/>
            </a:p>
          </p:txBody>
        </p:sp>
      </p:grpSp>
      <p:pic>
        <p:nvPicPr>
          <p:cNvPr id="21" name="Picture 20">
            <a:extLst>
              <a:ext uri="{FF2B5EF4-FFF2-40B4-BE49-F238E27FC236}">
                <a16:creationId xmlns:a16="http://schemas.microsoft.com/office/drawing/2014/main" id="{FD490426-6E43-5B31-B33E-C193A73E96A6}"/>
              </a:ext>
            </a:extLst>
          </p:cNvPr>
          <p:cNvPicPr>
            <a:picLocks noChangeAspect="1"/>
          </p:cNvPicPr>
          <p:nvPr/>
        </p:nvPicPr>
        <p:blipFill>
          <a:blip r:embed="rId4">
            <a:extLst>
              <a:ext uri="{28A0092B-C50C-407E-A947-70E740481C1C}">
                <a14:useLocalDpi xmlns:a14="http://schemas.microsoft.com/office/drawing/2010/main" val="0"/>
              </a:ext>
            </a:extLst>
          </a:blip>
          <a:srcRect l="6140" r="127"/>
          <a:stretch>
            <a:fillRect/>
          </a:stretch>
        </p:blipFill>
        <p:spPr>
          <a:xfrm rot="10800000" flipV="1">
            <a:off x="0" y="1265375"/>
            <a:ext cx="12216680" cy="5767246"/>
          </a:xfrm>
          <a:prstGeom prst="rect">
            <a:avLst/>
          </a:prstGeom>
        </p:spPr>
      </p:pic>
      <p:sp>
        <p:nvSpPr>
          <p:cNvPr id="25" name="Rectangle 24">
            <a:extLst>
              <a:ext uri="{FF2B5EF4-FFF2-40B4-BE49-F238E27FC236}">
                <a16:creationId xmlns:a16="http://schemas.microsoft.com/office/drawing/2014/main" id="{859D945F-5B87-D470-9C88-E46EB738FB1A}"/>
              </a:ext>
            </a:extLst>
          </p:cNvPr>
          <p:cNvSpPr/>
          <p:nvPr/>
        </p:nvSpPr>
        <p:spPr>
          <a:xfrm>
            <a:off x="0" y="1262154"/>
            <a:ext cx="12216680" cy="5767246"/>
          </a:xfrm>
          <a:prstGeom prst="rect">
            <a:avLst/>
          </a:prstGeom>
          <a:solidFill>
            <a:schemeClr val="tx1">
              <a:alpha val="57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600"/>
              </a:spcBef>
              <a:spcAft>
                <a:spcPts val="0"/>
              </a:spcAft>
              <a:buClrTx/>
              <a:buSzTx/>
              <a:buFontTx/>
              <a:buNone/>
              <a:tabLst/>
              <a:defRPr/>
            </a:pPr>
            <a:endParaRPr kumimoji="0" lang="en-GB"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38" name="TextBox 37">
            <a:extLst>
              <a:ext uri="{FF2B5EF4-FFF2-40B4-BE49-F238E27FC236}">
                <a16:creationId xmlns:a16="http://schemas.microsoft.com/office/drawing/2014/main" id="{7858B1C0-3D02-D7D1-49BC-35512689F734}"/>
              </a:ext>
            </a:extLst>
          </p:cNvPr>
          <p:cNvSpPr txBox="1"/>
          <p:nvPr/>
        </p:nvSpPr>
        <p:spPr>
          <a:xfrm>
            <a:off x="6955286" y="1807022"/>
            <a:ext cx="4973361" cy="4536755"/>
          </a:xfrm>
          <a:prstGeom prst="rect">
            <a:avLst/>
          </a:prstGeom>
          <a:noFill/>
        </p:spPr>
        <p:txBody>
          <a:bodyPr wrap="square">
            <a:spAutoFit/>
          </a:bodyPr>
          <a:lstStyle/>
          <a:p>
            <a:pPr>
              <a:lnSpc>
                <a:spcPct val="150000"/>
              </a:lnSpc>
            </a:pPr>
            <a:r>
              <a:rPr lang="en-GB" sz="2800" b="1" dirty="0"/>
              <a:t>🔋 </a:t>
            </a:r>
            <a:r>
              <a:rPr lang="pl-PL" sz="2800" b="1" dirty="0">
                <a:solidFill>
                  <a:schemeClr val="accent6">
                    <a:lumMod val="60000"/>
                    <a:lumOff val="40000"/>
                  </a:schemeClr>
                </a:solidFill>
              </a:rPr>
              <a:t>Electric Ferries</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a:t>
            </a:r>
            <a:r>
              <a:rPr lang="en-GB" sz="2800" b="1" dirty="0">
                <a:solidFill>
                  <a:schemeClr val="accent6">
                    <a:lumMod val="60000"/>
                    <a:lumOff val="40000"/>
                  </a:schemeClr>
                </a:solidFill>
              </a:rPr>
              <a:t>Shore Power</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Bio-LNG</a:t>
            </a:r>
          </a:p>
          <a:p>
            <a:pPr>
              <a:lnSpc>
                <a:spcPct val="150000"/>
              </a:lnSpc>
            </a:pPr>
            <a:r>
              <a:rPr lang="pl-PL" sz="2800" b="1" dirty="0">
                <a:solidFill>
                  <a:schemeClr val="accent6">
                    <a:lumMod val="60000"/>
                    <a:lumOff val="40000"/>
                  </a:schemeClr>
                </a:solidFill>
              </a:rPr>
              <a:t> </a:t>
            </a:r>
            <a:r>
              <a:rPr lang="en-GB" sz="2800" b="1" dirty="0">
                <a:solidFill>
                  <a:schemeClr val="accent6">
                    <a:lumMod val="60000"/>
                    <a:lumOff val="40000"/>
                  </a:schemeClr>
                </a:solidFill>
              </a:rPr>
              <a:t>♻ </a:t>
            </a:r>
            <a:r>
              <a:rPr lang="pl-PL" sz="2800" b="1" dirty="0">
                <a:solidFill>
                  <a:schemeClr val="accent6">
                    <a:lumMod val="60000"/>
                    <a:lumOff val="40000"/>
                  </a:schemeClr>
                </a:solidFill>
              </a:rPr>
              <a:t> Renewable Diesel</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a:t>
            </a:r>
            <a:r>
              <a:rPr lang="en-GB" sz="2800" b="1" dirty="0">
                <a:solidFill>
                  <a:schemeClr val="accent6">
                    <a:lumMod val="60000"/>
                    <a:lumOff val="40000"/>
                  </a:schemeClr>
                </a:solidFill>
              </a:rPr>
              <a:t>Digitalization</a:t>
            </a:r>
            <a:endParaRPr lang="pl-PL" sz="2800" b="1" dirty="0">
              <a:solidFill>
                <a:schemeClr val="accent6">
                  <a:lumMod val="60000"/>
                  <a:lumOff val="40000"/>
                </a:schemeClr>
              </a:solidFill>
            </a:endParaRPr>
          </a:p>
          <a:p>
            <a:pPr>
              <a:lnSpc>
                <a:spcPct val="150000"/>
              </a:lnSpc>
            </a:pPr>
            <a:r>
              <a:rPr lang="pl-PL" sz="2800" b="1" dirty="0">
                <a:solidFill>
                  <a:schemeClr val="accent6">
                    <a:lumMod val="60000"/>
                    <a:lumOff val="40000"/>
                  </a:schemeClr>
                </a:solidFill>
              </a:rPr>
              <a:t>🛢️ Carbon Capture</a:t>
            </a:r>
          </a:p>
          <a:p>
            <a:pPr>
              <a:lnSpc>
                <a:spcPct val="150000"/>
              </a:lnSpc>
            </a:pPr>
            <a:r>
              <a:rPr lang="en-GB" sz="2800" b="1" dirty="0">
                <a:solidFill>
                  <a:schemeClr val="accent6">
                    <a:lumMod val="60000"/>
                    <a:lumOff val="40000"/>
                  </a:schemeClr>
                </a:solidFill>
              </a:rPr>
              <a:t>☁️</a:t>
            </a:r>
            <a:r>
              <a:rPr lang="pl-PL" sz="2800" b="1" dirty="0">
                <a:solidFill>
                  <a:schemeClr val="accent6">
                    <a:lumMod val="60000"/>
                    <a:lumOff val="40000"/>
                  </a:schemeClr>
                </a:solidFill>
              </a:rPr>
              <a:t> </a:t>
            </a:r>
            <a:r>
              <a:rPr lang="en-GB" sz="2800" b="1" dirty="0">
                <a:solidFill>
                  <a:schemeClr val="accent6">
                    <a:lumMod val="60000"/>
                    <a:lumOff val="40000"/>
                  </a:schemeClr>
                </a:solidFill>
              </a:rPr>
              <a:t>Emissions</a:t>
            </a:r>
            <a:r>
              <a:rPr lang="pl-PL" sz="2800" b="1" dirty="0">
                <a:solidFill>
                  <a:schemeClr val="accent6">
                    <a:lumMod val="60000"/>
                    <a:lumOff val="40000"/>
                  </a:schemeClr>
                </a:solidFill>
              </a:rPr>
              <a:t> benchmark</a:t>
            </a:r>
            <a:endParaRPr lang="en-GB" sz="2800" b="1" dirty="0">
              <a:solidFill>
                <a:schemeClr val="accent6">
                  <a:lumMod val="60000"/>
                  <a:lumOff val="40000"/>
                </a:schemeClr>
              </a:solidFill>
            </a:endParaRPr>
          </a:p>
        </p:txBody>
      </p:sp>
      <p:grpSp>
        <p:nvGrpSpPr>
          <p:cNvPr id="32" name="Group 31">
            <a:extLst>
              <a:ext uri="{FF2B5EF4-FFF2-40B4-BE49-F238E27FC236}">
                <a16:creationId xmlns:a16="http://schemas.microsoft.com/office/drawing/2014/main" id="{6A1BB78E-03BB-89E1-27E2-29BD81D9AB26}"/>
              </a:ext>
            </a:extLst>
          </p:cNvPr>
          <p:cNvGrpSpPr/>
          <p:nvPr/>
        </p:nvGrpSpPr>
        <p:grpSpPr>
          <a:xfrm>
            <a:off x="634640" y="1985114"/>
            <a:ext cx="4321325" cy="4321325"/>
            <a:chOff x="3934492" y="1967561"/>
            <a:chExt cx="4321325" cy="4321325"/>
          </a:xfrm>
        </p:grpSpPr>
        <p:sp>
          <p:nvSpPr>
            <p:cNvPr id="29" name="Oval 28">
              <a:extLst>
                <a:ext uri="{FF2B5EF4-FFF2-40B4-BE49-F238E27FC236}">
                  <a16:creationId xmlns:a16="http://schemas.microsoft.com/office/drawing/2014/main" id="{BFF75186-0F5C-CF05-B794-C29A647B95CF}"/>
                </a:ext>
              </a:extLst>
            </p:cNvPr>
            <p:cNvSpPr/>
            <p:nvPr/>
          </p:nvSpPr>
          <p:spPr>
            <a:xfrm>
              <a:off x="3934492" y="1967561"/>
              <a:ext cx="4321325" cy="4321325"/>
            </a:xfrm>
            <a:prstGeom prst="ellipse">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p>
          </p:txBody>
        </p:sp>
        <p:sp>
          <p:nvSpPr>
            <p:cNvPr id="23" name="TextBox 22">
              <a:extLst>
                <a:ext uri="{FF2B5EF4-FFF2-40B4-BE49-F238E27FC236}">
                  <a16:creationId xmlns:a16="http://schemas.microsoft.com/office/drawing/2014/main" id="{555A9879-1AF2-C751-1F28-614E0F427CAC}"/>
                </a:ext>
              </a:extLst>
            </p:cNvPr>
            <p:cNvSpPr txBox="1"/>
            <p:nvPr/>
          </p:nvSpPr>
          <p:spPr>
            <a:xfrm>
              <a:off x="4078931" y="3316182"/>
              <a:ext cx="4032448" cy="1985159"/>
            </a:xfrm>
            <a:prstGeom prst="rect">
              <a:avLst/>
            </a:prstGeom>
            <a:noFill/>
          </p:spPr>
          <p:txBody>
            <a:bodyPr wrap="square" lIns="0" tIns="0" rIns="0" bIns="0" rtlCol="0">
              <a:spAutoFit/>
            </a:bodyPr>
            <a:lstStyle/>
            <a:p>
              <a:pPr algn="ctr">
                <a:lnSpc>
                  <a:spcPct val="100000"/>
                </a:lnSpc>
                <a:spcBef>
                  <a:spcPts val="600"/>
                </a:spcBef>
              </a:pPr>
              <a:r>
                <a:rPr lang="pl-PL" sz="8000" dirty="0">
                  <a:solidFill>
                    <a:schemeClr val="bg1"/>
                  </a:solidFill>
                </a:rPr>
                <a:t>FIN</a:t>
              </a:r>
              <a:r>
                <a:rPr lang="pl-PL" sz="8000" dirty="0">
                  <a:solidFill>
                    <a:schemeClr val="accent6">
                      <a:lumMod val="60000"/>
                      <a:lumOff val="40000"/>
                    </a:schemeClr>
                  </a:solidFill>
                </a:rPr>
                <a:t>-</a:t>
              </a:r>
              <a:r>
                <a:rPr lang="pl-PL" sz="8000" dirty="0">
                  <a:solidFill>
                    <a:schemeClr val="bg1"/>
                  </a:solidFill>
                </a:rPr>
                <a:t>EST</a:t>
              </a:r>
            </a:p>
            <a:p>
              <a:pPr algn="ctr">
                <a:lnSpc>
                  <a:spcPct val="100000"/>
                </a:lnSpc>
                <a:spcBef>
                  <a:spcPts val="600"/>
                </a:spcBef>
              </a:pPr>
              <a:r>
                <a:rPr lang="pl-PL" sz="4400" dirty="0">
                  <a:solidFill>
                    <a:srgbClr val="61BC4D"/>
                  </a:solidFill>
                </a:rPr>
                <a:t>Green Corridor</a:t>
              </a:r>
              <a:endParaRPr lang="en-GB" sz="1050" dirty="0" err="1">
                <a:solidFill>
                  <a:srgbClr val="61BC4D"/>
                </a:solidFill>
              </a:endParaRPr>
            </a:p>
          </p:txBody>
        </p:sp>
      </p:grpSp>
      <p:sp>
        <p:nvSpPr>
          <p:cNvPr id="2" name="Equals 1">
            <a:extLst>
              <a:ext uri="{FF2B5EF4-FFF2-40B4-BE49-F238E27FC236}">
                <a16:creationId xmlns:a16="http://schemas.microsoft.com/office/drawing/2014/main" id="{7CA4E98B-65CA-2C61-C03B-4A8F8602AEC0}"/>
              </a:ext>
            </a:extLst>
          </p:cNvPr>
          <p:cNvSpPr/>
          <p:nvPr/>
        </p:nvSpPr>
        <p:spPr>
          <a:xfrm>
            <a:off x="5447928" y="3569712"/>
            <a:ext cx="1296144" cy="1152128"/>
          </a:xfrm>
          <a:prstGeom prst="mathEqual">
            <a:avLst/>
          </a:prstGeom>
          <a:solidFill>
            <a:srgbClr val="6DC242"/>
          </a:solidFill>
          <a:ln w="9525">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err="1">
              <a:solidFill>
                <a:schemeClr val="tx1"/>
              </a:solidFill>
            </a:endParaRPr>
          </a:p>
        </p:txBody>
      </p:sp>
    </p:spTree>
    <p:extLst>
      <p:ext uri="{BB962C8B-B14F-4D97-AF65-F5344CB8AC3E}">
        <p14:creationId xmlns:p14="http://schemas.microsoft.com/office/powerpoint/2010/main" val="341945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8">
                                            <p:txEl>
                                              <p:pRg st="0" end="0"/>
                                            </p:txEl>
                                          </p:spTgt>
                                        </p:tgtEl>
                                        <p:attrNameLst>
                                          <p:attrName>style.visibility</p:attrName>
                                        </p:attrNameLst>
                                      </p:cBhvr>
                                      <p:to>
                                        <p:strVal val="visible"/>
                                      </p:to>
                                    </p:set>
                                    <p:animEffect transition="in" filter="fade">
                                      <p:cBhvr>
                                        <p:cTn id="15" dur="500"/>
                                        <p:tgtEl>
                                          <p:spTgt spid="38">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8">
                                            <p:txEl>
                                              <p:pRg st="1" end="1"/>
                                            </p:txEl>
                                          </p:spTgt>
                                        </p:tgtEl>
                                        <p:attrNameLst>
                                          <p:attrName>style.visibility</p:attrName>
                                        </p:attrNameLst>
                                      </p:cBhvr>
                                      <p:to>
                                        <p:strVal val="visible"/>
                                      </p:to>
                                    </p:set>
                                    <p:animEffect transition="in" filter="fade">
                                      <p:cBhvr>
                                        <p:cTn id="19" dur="500"/>
                                        <p:tgtEl>
                                          <p:spTgt spid="38">
                                            <p:txEl>
                                              <p:pRg st="1" end="1"/>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8">
                                            <p:txEl>
                                              <p:pRg st="2" end="2"/>
                                            </p:txEl>
                                          </p:spTgt>
                                        </p:tgtEl>
                                        <p:attrNameLst>
                                          <p:attrName>style.visibility</p:attrName>
                                        </p:attrNameLst>
                                      </p:cBhvr>
                                      <p:to>
                                        <p:strVal val="visible"/>
                                      </p:to>
                                    </p:set>
                                    <p:animEffect transition="in" filter="fade">
                                      <p:cBhvr>
                                        <p:cTn id="23" dur="500"/>
                                        <p:tgtEl>
                                          <p:spTgt spid="38">
                                            <p:txEl>
                                              <p:pRg st="2" end="2"/>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8">
                                            <p:txEl>
                                              <p:pRg st="3" end="3"/>
                                            </p:txEl>
                                          </p:spTgt>
                                        </p:tgtEl>
                                        <p:attrNameLst>
                                          <p:attrName>style.visibility</p:attrName>
                                        </p:attrNameLst>
                                      </p:cBhvr>
                                      <p:to>
                                        <p:strVal val="visible"/>
                                      </p:to>
                                    </p:set>
                                    <p:animEffect transition="in" filter="fade">
                                      <p:cBhvr>
                                        <p:cTn id="27" dur="500"/>
                                        <p:tgtEl>
                                          <p:spTgt spid="38">
                                            <p:txEl>
                                              <p:pRg st="3" end="3"/>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8">
                                            <p:txEl>
                                              <p:pRg st="4" end="4"/>
                                            </p:txEl>
                                          </p:spTgt>
                                        </p:tgtEl>
                                        <p:attrNameLst>
                                          <p:attrName>style.visibility</p:attrName>
                                        </p:attrNameLst>
                                      </p:cBhvr>
                                      <p:to>
                                        <p:strVal val="visible"/>
                                      </p:to>
                                    </p:set>
                                    <p:animEffect transition="in" filter="fade">
                                      <p:cBhvr>
                                        <p:cTn id="31" dur="500"/>
                                        <p:tgtEl>
                                          <p:spTgt spid="38">
                                            <p:txEl>
                                              <p:pRg st="4" end="4"/>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8">
                                            <p:txEl>
                                              <p:pRg st="5" end="5"/>
                                            </p:txEl>
                                          </p:spTgt>
                                        </p:tgtEl>
                                        <p:attrNameLst>
                                          <p:attrName>style.visibility</p:attrName>
                                        </p:attrNameLst>
                                      </p:cBhvr>
                                      <p:to>
                                        <p:strVal val="visible"/>
                                      </p:to>
                                    </p:set>
                                    <p:animEffect transition="in" filter="fade">
                                      <p:cBhvr>
                                        <p:cTn id="35" dur="500"/>
                                        <p:tgtEl>
                                          <p:spTgt spid="38">
                                            <p:txEl>
                                              <p:pRg st="5" end="5"/>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8">
                                            <p:txEl>
                                              <p:pRg st="6" end="6"/>
                                            </p:txEl>
                                          </p:spTgt>
                                        </p:tgtEl>
                                        <p:attrNameLst>
                                          <p:attrName>style.visibility</p:attrName>
                                        </p:attrNameLst>
                                      </p:cBhvr>
                                      <p:to>
                                        <p:strVal val="visible"/>
                                      </p:to>
                                    </p:set>
                                    <p:animEffect transition="in" filter="fade">
                                      <p:cBhvr>
                                        <p:cTn id="39"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C30E7-6AD9-1CB0-B12E-762BB935045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138606-3BED-3064-41A2-F34BAC2C2DE5}"/>
              </a:ext>
            </a:extLst>
          </p:cNvPr>
          <p:cNvPicPr>
            <a:picLocks noChangeAspect="1"/>
          </p:cNvPicPr>
          <p:nvPr/>
        </p:nvPicPr>
        <p:blipFill>
          <a:blip r:embed="rId3">
            <a:alphaModFix amt="50000"/>
          </a:blip>
          <a:stretch>
            <a:fillRect/>
          </a:stretch>
        </p:blipFill>
        <p:spPr>
          <a:xfrm>
            <a:off x="4440" y="0"/>
            <a:ext cx="12183120" cy="6858000"/>
          </a:xfrm>
          <a:prstGeom prst="rect">
            <a:avLst/>
          </a:prstGeom>
        </p:spPr>
      </p:pic>
      <p:sp>
        <p:nvSpPr>
          <p:cNvPr id="6" name="Title 5">
            <a:extLst>
              <a:ext uri="{FF2B5EF4-FFF2-40B4-BE49-F238E27FC236}">
                <a16:creationId xmlns:a16="http://schemas.microsoft.com/office/drawing/2014/main" id="{20979199-1ED0-B5C6-1C4B-7A20434D32EB}"/>
              </a:ext>
            </a:extLst>
          </p:cNvPr>
          <p:cNvSpPr>
            <a:spLocks noGrp="1"/>
          </p:cNvSpPr>
          <p:nvPr>
            <p:ph type="title"/>
          </p:nvPr>
        </p:nvSpPr>
        <p:spPr>
          <a:xfrm>
            <a:off x="540000" y="1536806"/>
            <a:ext cx="10956600" cy="3784387"/>
          </a:xfrm>
        </p:spPr>
        <p:txBody>
          <a:bodyPr anchor="b">
            <a:normAutofit/>
          </a:bodyPr>
          <a:lstStyle/>
          <a:p>
            <a:pPr marL="0" indent="0">
              <a:spcBef>
                <a:spcPts val="0"/>
              </a:spcBef>
              <a:buNone/>
            </a:pPr>
            <a:r>
              <a:rPr lang="pl-PL" b="1" dirty="0">
                <a:solidFill>
                  <a:srgbClr val="91FFB4"/>
                </a:solidFill>
                <a:latin typeface="+mj-lt"/>
                <a:cs typeface="Arial"/>
              </a:rPr>
              <a:t>Key takeaways</a:t>
            </a:r>
            <a:endParaRPr lang="en-GB" b="1" dirty="0">
              <a:solidFill>
                <a:srgbClr val="91FFB4"/>
              </a:solidFill>
              <a:latin typeface="+mj-lt"/>
              <a:cs typeface="Arial"/>
            </a:endParaRPr>
          </a:p>
        </p:txBody>
      </p:sp>
      <p:sp>
        <p:nvSpPr>
          <p:cNvPr id="5" name="Slide Number Placeholder 4">
            <a:extLst>
              <a:ext uri="{FF2B5EF4-FFF2-40B4-BE49-F238E27FC236}">
                <a16:creationId xmlns:a16="http://schemas.microsoft.com/office/drawing/2014/main" id="{C99F6C96-09B8-D2F8-5DB0-1A76B7771C9F}"/>
              </a:ext>
            </a:extLst>
          </p:cNvPr>
          <p:cNvSpPr>
            <a:spLocks noGrp="1"/>
          </p:cNvSpPr>
          <p:nvPr>
            <p:ph type="sldNum" sz="quarter" idx="12"/>
          </p:nvPr>
        </p:nvSpPr>
        <p:spPr/>
        <p:txBody>
          <a:bodyPr/>
          <a:lstStyle/>
          <a:p>
            <a:pPr>
              <a:spcAft>
                <a:spcPts val="600"/>
              </a:spcAft>
            </a:pPr>
            <a:fld id="{5BA07366-CB75-4AA8-9E5B-928B849F427C}" type="slidenum">
              <a:rPr lang="en-GB" smtClean="0"/>
              <a:pPr>
                <a:spcAft>
                  <a:spcPts val="600"/>
                </a:spcAft>
              </a:pPr>
              <a:t>44</a:t>
            </a:fld>
            <a:endParaRPr lang="en-GB" sz="100"/>
          </a:p>
        </p:txBody>
      </p:sp>
    </p:spTree>
    <p:extLst>
      <p:ext uri="{BB962C8B-B14F-4D97-AF65-F5344CB8AC3E}">
        <p14:creationId xmlns:p14="http://schemas.microsoft.com/office/powerpoint/2010/main" val="56476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D9006B53-F4B3-635A-E5D3-BD6384E09FBE}"/>
              </a:ext>
            </a:extLst>
          </p:cNvPr>
          <p:cNvSpPr/>
          <p:nvPr/>
        </p:nvSpPr>
        <p:spPr>
          <a:xfrm>
            <a:off x="0" y="0"/>
            <a:ext cx="12192000" cy="6858000"/>
          </a:xfrm>
          <a:prstGeom prst="rect">
            <a:avLst/>
          </a:prstGeom>
          <a:solidFill>
            <a:srgbClr val="0F204B"/>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p>
        </p:txBody>
      </p:sp>
      <p:pic>
        <p:nvPicPr>
          <p:cNvPr id="2" name="Grafik 1" descr="Ein Bild, das Wasser, draußen, Himmel, Transport enthält.&#10;&#10;Beschreibung automatisch generiert.">
            <a:extLst>
              <a:ext uri="{FF2B5EF4-FFF2-40B4-BE49-F238E27FC236}">
                <a16:creationId xmlns:a16="http://schemas.microsoft.com/office/drawing/2014/main" id="{6B3881CC-3AC6-E07A-9362-EC91A644E936}"/>
              </a:ext>
            </a:extLst>
          </p:cNvPr>
          <p:cNvPicPr>
            <a:picLocks noChangeAspect="1"/>
          </p:cNvPicPr>
          <p:nvPr/>
        </p:nvPicPr>
        <p:blipFill>
          <a:blip r:embed="rId4">
            <a:alphaModFix/>
          </a:blip>
          <a:srcRect l="18867" t="11400" r="3712" b="7783"/>
          <a:stretch/>
        </p:blipFill>
        <p:spPr>
          <a:xfrm>
            <a:off x="-4425" y="4586"/>
            <a:ext cx="12196803" cy="6859938"/>
          </a:xfrm>
          <a:prstGeom prst="rect">
            <a:avLst/>
          </a:prstGeom>
          <a:ln>
            <a:noFill/>
          </a:ln>
        </p:spPr>
      </p:pic>
      <p:pic>
        <p:nvPicPr>
          <p:cNvPr id="21" name="Graphic 28" descr="Graphic 28">
            <a:extLst>
              <a:ext uri="{FF2B5EF4-FFF2-40B4-BE49-F238E27FC236}">
                <a16:creationId xmlns:a16="http://schemas.microsoft.com/office/drawing/2014/main" id="{1C51535E-0116-2D1C-BA23-CCD933CB9CAB}"/>
              </a:ext>
            </a:extLst>
          </p:cNvPr>
          <p:cNvPicPr>
            <a:picLocks noChangeAspect="1"/>
          </p:cNvPicPr>
          <p:nvPr/>
        </p:nvPicPr>
        <p:blipFill rotWithShape="1">
          <a:blip r:embed="rId5"/>
          <a:srcRect l="48028" t="27625" r="-2323" b="-2707"/>
          <a:stretch/>
        </p:blipFill>
        <p:spPr>
          <a:xfrm rot="20981083" flipH="1">
            <a:off x="6310573" y="-776454"/>
            <a:ext cx="6611591" cy="8708374"/>
          </a:xfrm>
          <a:prstGeom prst="rect">
            <a:avLst/>
          </a:prstGeom>
          <a:ln w="12700">
            <a:miter lim="400000"/>
          </a:ln>
        </p:spPr>
      </p:pic>
      <p:sp>
        <p:nvSpPr>
          <p:cNvPr id="7" name="Date Placeholder 6">
            <a:extLst>
              <a:ext uri="{FF2B5EF4-FFF2-40B4-BE49-F238E27FC236}">
                <a16:creationId xmlns:a16="http://schemas.microsoft.com/office/drawing/2014/main" id="{214636A8-D6DF-4F9F-AE42-798031B37055}"/>
              </a:ext>
            </a:extLst>
          </p:cNvPr>
          <p:cNvSpPr>
            <a:spLocks noGrp="1"/>
          </p:cNvSpPr>
          <p:nvPr>
            <p:ph type="dt" sz="half" idx="10"/>
          </p:nvPr>
        </p:nvSpPr>
        <p:spPr/>
        <p:txBody>
          <a:bodyPr/>
          <a:lstStyle/>
          <a:p>
            <a:r>
              <a:rPr lang="en-GB" sz="700"/>
              <a:t>5 September 2022</a:t>
            </a:r>
            <a:endParaRPr lang="en-GB" sz="700" dirty="0"/>
          </a:p>
        </p:txBody>
      </p:sp>
      <p:sp>
        <p:nvSpPr>
          <p:cNvPr id="12" name="Rechteck 11">
            <a:extLst>
              <a:ext uri="{FF2B5EF4-FFF2-40B4-BE49-F238E27FC236}">
                <a16:creationId xmlns:a16="http://schemas.microsoft.com/office/drawing/2014/main" id="{3428F266-B06D-C164-823B-B2E6A873F07D}"/>
              </a:ext>
            </a:extLst>
          </p:cNvPr>
          <p:cNvSpPr/>
          <p:nvPr/>
        </p:nvSpPr>
        <p:spPr>
          <a:xfrm>
            <a:off x="5171337" y="-5"/>
            <a:ext cx="109735" cy="967567"/>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8" name="Rechteck 17">
            <a:extLst>
              <a:ext uri="{FF2B5EF4-FFF2-40B4-BE49-F238E27FC236}">
                <a16:creationId xmlns:a16="http://schemas.microsoft.com/office/drawing/2014/main" id="{2878A0AC-B81C-4795-49E6-C5DD7E746D93}"/>
              </a:ext>
            </a:extLst>
          </p:cNvPr>
          <p:cNvSpPr/>
          <p:nvPr/>
        </p:nvSpPr>
        <p:spPr>
          <a:xfrm>
            <a:off x="4295800" y="2132856"/>
            <a:ext cx="109735" cy="3877985"/>
          </a:xfrm>
          <a:prstGeom prst="rect">
            <a:avLst/>
          </a:prstGeom>
          <a:solidFill>
            <a:srgbClr val="91FFB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35" name="Rectangle 6">
            <a:extLst>
              <a:ext uri="{FF2B5EF4-FFF2-40B4-BE49-F238E27FC236}">
                <a16:creationId xmlns:a16="http://schemas.microsoft.com/office/drawing/2014/main" id="{4CB180BB-C157-C1ED-46A9-BA66DA33649C}"/>
              </a:ext>
            </a:extLst>
          </p:cNvPr>
          <p:cNvSpPr/>
          <p:nvPr/>
        </p:nvSpPr>
        <p:spPr>
          <a:xfrm>
            <a:off x="4754087" y="2309827"/>
            <a:ext cx="5743731" cy="352404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spAutoFit/>
          </a:bodyPr>
          <a:lstStyle/>
          <a:p>
            <a:pPr marL="268288" indent="-268288">
              <a:spcBef>
                <a:spcPts val="600"/>
              </a:spcBef>
              <a:spcAft>
                <a:spcPts val="1200"/>
              </a:spcAft>
              <a:buClr>
                <a:srgbClr val="91FFB4"/>
              </a:buClr>
              <a:buSzPct val="110000"/>
              <a:buFont typeface="Wingdings" pitchFamily="2" charset="2"/>
              <a:buChar char="§"/>
            </a:pPr>
            <a:r>
              <a:rPr lang="en-US" sz="2300" b="1" dirty="0">
                <a:solidFill>
                  <a:srgbClr val="91FFB4"/>
                </a:solidFill>
              </a:rPr>
              <a:t>Shipping's future </a:t>
            </a:r>
            <a:r>
              <a:rPr lang="pl-PL" sz="2300" b="1" dirty="0">
                <a:solidFill>
                  <a:srgbClr val="91FFB4"/>
                </a:solidFill>
              </a:rPr>
              <a:t>energy</a:t>
            </a:r>
            <a:r>
              <a:rPr lang="en-US" sz="2300" b="1" dirty="0">
                <a:solidFill>
                  <a:srgbClr val="91FFB4"/>
                </a:solidFill>
              </a:rPr>
              <a:t> mix </a:t>
            </a:r>
            <a:r>
              <a:rPr lang="pl-PL" sz="2300" b="1" dirty="0">
                <a:solidFill>
                  <a:srgbClr val="91FFB4"/>
                </a:solidFill>
              </a:rPr>
              <a:t>will </a:t>
            </a:r>
            <a:r>
              <a:rPr lang="en-US" sz="2300" b="1">
                <a:solidFill>
                  <a:srgbClr val="91FFB4"/>
                </a:solidFill>
              </a:rPr>
              <a:t>be </a:t>
            </a:r>
            <a:r>
              <a:rPr lang="en-US" sz="2300" b="1" dirty="0">
                <a:solidFill>
                  <a:srgbClr val="91FFB4"/>
                </a:solidFill>
              </a:rPr>
              <a:t>diverse</a:t>
            </a:r>
            <a:endParaRPr lang="pl-PL" sz="2300" b="1" dirty="0">
              <a:solidFill>
                <a:srgbClr val="91FFB4"/>
              </a:solidFill>
            </a:endParaRPr>
          </a:p>
          <a:p>
            <a:pPr marL="268288" indent="-268288">
              <a:spcBef>
                <a:spcPts val="600"/>
              </a:spcBef>
              <a:spcAft>
                <a:spcPts val="1200"/>
              </a:spcAft>
              <a:buClr>
                <a:srgbClr val="91FFB4"/>
              </a:buClr>
              <a:buSzPct val="110000"/>
              <a:buFont typeface="Wingdings" pitchFamily="2" charset="2"/>
              <a:buChar char="§"/>
            </a:pPr>
            <a:r>
              <a:rPr lang="pl-PL" sz="2300" b="1" dirty="0">
                <a:solidFill>
                  <a:srgbClr val="91FFB4"/>
                </a:solidFill>
              </a:rPr>
              <a:t>Fuel availability may become a larger challenge than vessel technology</a:t>
            </a:r>
            <a:endParaRPr lang="en-US" sz="2300" b="1" dirty="0">
              <a:solidFill>
                <a:schemeClr val="bg1"/>
              </a:solidFill>
            </a:endParaRPr>
          </a:p>
          <a:p>
            <a:pPr marL="268288" indent="-268288">
              <a:spcBef>
                <a:spcPts val="600"/>
              </a:spcBef>
              <a:spcAft>
                <a:spcPts val="1200"/>
              </a:spcAft>
              <a:buClr>
                <a:srgbClr val="91FFB4"/>
              </a:buClr>
              <a:buSzPct val="110000"/>
              <a:buFont typeface="Wingdings" pitchFamily="2" charset="2"/>
              <a:buChar char="§"/>
            </a:pPr>
            <a:r>
              <a:rPr lang="pl-PL" sz="2300" b="1" dirty="0">
                <a:solidFill>
                  <a:srgbClr val="91FFB4"/>
                </a:solidFill>
              </a:rPr>
              <a:t>Energy efficiency </a:t>
            </a:r>
            <a:r>
              <a:rPr lang="en-US" sz="2300" b="1" dirty="0">
                <a:solidFill>
                  <a:srgbClr val="91FFB4"/>
                </a:solidFill>
              </a:rPr>
              <a:t>will </a:t>
            </a:r>
            <a:r>
              <a:rPr lang="pl-PL" sz="2300" b="1" dirty="0">
                <a:solidFill>
                  <a:srgbClr val="91FFB4"/>
                </a:solidFill>
              </a:rPr>
              <a:t>be essential regardless of which fuel wins</a:t>
            </a:r>
            <a:endParaRPr lang="en-US" sz="2300" b="1" dirty="0">
              <a:solidFill>
                <a:srgbClr val="91FFB4"/>
              </a:solidFill>
            </a:endParaRPr>
          </a:p>
          <a:p>
            <a:pPr marL="268288" indent="-268288">
              <a:spcBef>
                <a:spcPts val="600"/>
              </a:spcBef>
              <a:spcAft>
                <a:spcPts val="1200"/>
              </a:spcAft>
              <a:buClr>
                <a:srgbClr val="91FFB4"/>
              </a:buClr>
              <a:buSzPct val="110000"/>
              <a:buFont typeface="Wingdings" pitchFamily="2" charset="2"/>
              <a:buChar char="§"/>
            </a:pPr>
            <a:r>
              <a:rPr lang="pl-PL" sz="2300" b="1" dirty="0">
                <a:solidFill>
                  <a:srgbClr val="91FFB4"/>
                </a:solidFill>
              </a:rPr>
              <a:t>Robust strategies matter more than predicting the future correctly</a:t>
            </a:r>
            <a:endParaRPr lang="en-US" sz="2300" b="1" dirty="0">
              <a:solidFill>
                <a:srgbClr val="91FFB4"/>
              </a:solidFill>
            </a:endParaRPr>
          </a:p>
        </p:txBody>
      </p:sp>
      <p:grpSp>
        <p:nvGrpSpPr>
          <p:cNvPr id="3" name="Gruppieren 2">
            <a:extLst>
              <a:ext uri="{FF2B5EF4-FFF2-40B4-BE49-F238E27FC236}">
                <a16:creationId xmlns:a16="http://schemas.microsoft.com/office/drawing/2014/main" id="{33CEF623-6AC9-2564-4830-9175B638F66B}"/>
              </a:ext>
            </a:extLst>
          </p:cNvPr>
          <p:cNvGrpSpPr/>
          <p:nvPr/>
        </p:nvGrpSpPr>
        <p:grpSpPr>
          <a:xfrm>
            <a:off x="-3" y="0"/>
            <a:ext cx="12192000" cy="6673730"/>
            <a:chOff x="0" y="-2"/>
            <a:chExt cx="12192000" cy="6673730"/>
          </a:xfrm>
        </p:grpSpPr>
        <p:grpSp>
          <p:nvGrpSpPr>
            <p:cNvPr id="5" name="Gruppieren 4">
              <a:extLst>
                <a:ext uri="{FF2B5EF4-FFF2-40B4-BE49-F238E27FC236}">
                  <a16:creationId xmlns:a16="http://schemas.microsoft.com/office/drawing/2014/main" id="{4168A0F6-13C7-36E2-9F2D-147E0C522835}"/>
                </a:ext>
              </a:extLst>
            </p:cNvPr>
            <p:cNvGrpSpPr/>
            <p:nvPr/>
          </p:nvGrpSpPr>
          <p:grpSpPr>
            <a:xfrm>
              <a:off x="0" y="-2"/>
              <a:ext cx="12192000" cy="6673730"/>
              <a:chOff x="0" y="-2"/>
              <a:chExt cx="12192000" cy="6673730"/>
            </a:xfrm>
          </p:grpSpPr>
          <p:sp>
            <p:nvSpPr>
              <p:cNvPr id="9" name="Rechteck 8">
                <a:extLst>
                  <a:ext uri="{FF2B5EF4-FFF2-40B4-BE49-F238E27FC236}">
                    <a16:creationId xmlns:a16="http://schemas.microsoft.com/office/drawing/2014/main" id="{40251364-2134-32F7-FB87-AA557995F080}"/>
                  </a:ext>
                </a:extLst>
              </p:cNvPr>
              <p:cNvSpPr/>
              <p:nvPr/>
            </p:nvSpPr>
            <p:spPr>
              <a:xfrm>
                <a:off x="0" y="-2"/>
                <a:ext cx="12192000" cy="108000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spcBef>
                    <a:spcPts val="600"/>
                  </a:spcBef>
                </a:pPr>
                <a:endParaRPr lang="en-GB" sz="2000" dirty="0">
                  <a:highlight>
                    <a:srgbClr val="FFFF00"/>
                  </a:highlight>
                </a:endParaRPr>
              </a:p>
            </p:txBody>
          </p:sp>
          <p:sp>
            <p:nvSpPr>
              <p:cNvPr id="10" name="Copyright">
                <a:extLst>
                  <a:ext uri="{FF2B5EF4-FFF2-40B4-BE49-F238E27FC236}">
                    <a16:creationId xmlns:a16="http://schemas.microsoft.com/office/drawing/2014/main" id="{870F82B8-CEC3-D6F7-6ED1-CF24061B9859}"/>
                  </a:ext>
                </a:extLst>
              </p:cNvPr>
              <p:cNvSpPr txBox="1"/>
              <p:nvPr/>
            </p:nvSpPr>
            <p:spPr>
              <a:xfrm>
                <a:off x="550863" y="6440399"/>
                <a:ext cx="278923" cy="1077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spAutoFit/>
              </a:bodyPr>
              <a:lstStyle>
                <a:lvl1pPr>
                  <a:defRPr sz="700">
                    <a:solidFill>
                      <a:schemeClr val="accent1"/>
                    </a:solidFill>
                  </a:defRPr>
                </a:lvl1pPr>
              </a:lstStyle>
              <a:p>
                <a:r>
                  <a:rPr lang="en-GB">
                    <a:solidFill>
                      <a:schemeClr val="bg1"/>
                    </a:solidFill>
                  </a:rPr>
                  <a:t>DNV ©</a:t>
                </a:r>
                <a:endParaRPr lang="en-GB" dirty="0">
                  <a:solidFill>
                    <a:schemeClr val="bg1"/>
                  </a:solidFill>
                </a:endParaRPr>
              </a:p>
            </p:txBody>
          </p:sp>
          <p:grpSp>
            <p:nvGrpSpPr>
              <p:cNvPr id="11" name="Logo negative">
                <a:extLst>
                  <a:ext uri="{FF2B5EF4-FFF2-40B4-BE49-F238E27FC236}">
                    <a16:creationId xmlns:a16="http://schemas.microsoft.com/office/drawing/2014/main" id="{9B261179-69BD-3FE0-D136-DD9E45898D9A}"/>
                  </a:ext>
                </a:extLst>
              </p:cNvPr>
              <p:cNvGrpSpPr/>
              <p:nvPr/>
            </p:nvGrpSpPr>
            <p:grpSpPr>
              <a:xfrm>
                <a:off x="10893210" y="6350917"/>
                <a:ext cx="755845" cy="322811"/>
                <a:chOff x="0" y="-1"/>
                <a:chExt cx="755844" cy="322809"/>
              </a:xfrm>
            </p:grpSpPr>
            <p:sp>
              <p:nvSpPr>
                <p:cNvPr id="13" name="Freeform: Shape 10">
                  <a:extLst>
                    <a:ext uri="{FF2B5EF4-FFF2-40B4-BE49-F238E27FC236}">
                      <a16:creationId xmlns:a16="http://schemas.microsoft.com/office/drawing/2014/main" id="{F82ED7FF-91F6-ACC1-93A2-DDB64B1352CC}"/>
                    </a:ext>
                  </a:extLst>
                </p:cNvPr>
                <p:cNvSpPr/>
                <p:nvPr/>
              </p:nvSpPr>
              <p:spPr>
                <a:xfrm>
                  <a:off x="0" y="-1"/>
                  <a:ext cx="755844" cy="90243"/>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14" name="Freeform: Shape 11">
                  <a:extLst>
                    <a:ext uri="{FF2B5EF4-FFF2-40B4-BE49-F238E27FC236}">
                      <a16:creationId xmlns:a16="http://schemas.microsoft.com/office/drawing/2014/main" id="{E7B5814F-35B2-9E5F-E3B9-96CC9FF77D10}"/>
                    </a:ext>
                  </a:extLst>
                </p:cNvPr>
                <p:cNvSpPr/>
                <p:nvPr/>
              </p:nvSpPr>
              <p:spPr>
                <a:xfrm>
                  <a:off x="0" y="120301"/>
                  <a:ext cx="755844" cy="15049"/>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15" name="Freeform: Shape 12">
                  <a:extLst>
                    <a:ext uri="{FF2B5EF4-FFF2-40B4-BE49-F238E27FC236}">
                      <a16:creationId xmlns:a16="http://schemas.microsoft.com/office/drawing/2014/main" id="{18105296-E437-1683-71E0-9D4DF844A9DA}"/>
                    </a:ext>
                  </a:extLst>
                </p:cNvPr>
                <p:cNvSpPr/>
                <p:nvPr/>
              </p:nvSpPr>
              <p:spPr>
                <a:xfrm>
                  <a:off x="0" y="150348"/>
                  <a:ext cx="755844" cy="30061"/>
                </a:xfrm>
                <a:prstGeom prst="rect">
                  <a:avLst/>
                </a:pr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7" name="Freeform: Shape 13">
                  <a:extLst>
                    <a:ext uri="{FF2B5EF4-FFF2-40B4-BE49-F238E27FC236}">
                      <a16:creationId xmlns:a16="http://schemas.microsoft.com/office/drawing/2014/main" id="{B33DCD23-599A-73BF-E4A4-16FD0E1E77A3}"/>
                    </a:ext>
                  </a:extLst>
                </p:cNvPr>
                <p:cNvSpPr/>
                <p:nvPr/>
              </p:nvSpPr>
              <p:spPr>
                <a:xfrm>
                  <a:off x="378038" y="225751"/>
                  <a:ext cx="102106" cy="97057"/>
                </a:xfrm>
                <a:custGeom>
                  <a:avLst/>
                  <a:gdLst/>
                  <a:ahLst/>
                  <a:cxnLst>
                    <a:cxn ang="0">
                      <a:pos x="wd2" y="hd2"/>
                    </a:cxn>
                    <a:cxn ang="5400000">
                      <a:pos x="wd2" y="hd2"/>
                    </a:cxn>
                    <a:cxn ang="10800000">
                      <a:pos x="wd2" y="hd2"/>
                    </a:cxn>
                    <a:cxn ang="16200000">
                      <a:pos x="wd2" y="hd2"/>
                    </a:cxn>
                  </a:cxnLst>
                  <a:rect l="0" t="0" r="r" b="b"/>
                  <a:pathLst>
                    <a:path w="21600" h="21600" extrusionOk="0">
                      <a:moveTo>
                        <a:pt x="16727" y="1110"/>
                      </a:moveTo>
                      <a:cubicBezTo>
                        <a:pt x="15157" y="371"/>
                        <a:pt x="13287" y="0"/>
                        <a:pt x="11115" y="0"/>
                      </a:cubicBezTo>
                      <a:lnTo>
                        <a:pt x="0" y="0"/>
                      </a:lnTo>
                      <a:lnTo>
                        <a:pt x="0" y="21600"/>
                      </a:lnTo>
                      <a:lnTo>
                        <a:pt x="11115" y="21600"/>
                      </a:lnTo>
                      <a:cubicBezTo>
                        <a:pt x="13287" y="21600"/>
                        <a:pt x="15157" y="21229"/>
                        <a:pt x="16727" y="20490"/>
                      </a:cubicBezTo>
                      <a:cubicBezTo>
                        <a:pt x="18296" y="19751"/>
                        <a:pt x="19500" y="18638"/>
                        <a:pt x="20341" y="17149"/>
                      </a:cubicBezTo>
                      <a:cubicBezTo>
                        <a:pt x="21179" y="15660"/>
                        <a:pt x="21600" y="13795"/>
                        <a:pt x="21600" y="11547"/>
                      </a:cubicBezTo>
                      <a:lnTo>
                        <a:pt x="21600" y="10050"/>
                      </a:lnTo>
                      <a:cubicBezTo>
                        <a:pt x="21600" y="7803"/>
                        <a:pt x="21179" y="5937"/>
                        <a:pt x="20341" y="4448"/>
                      </a:cubicBezTo>
                      <a:cubicBezTo>
                        <a:pt x="19500" y="2962"/>
                        <a:pt x="18296" y="1849"/>
                        <a:pt x="16727" y="1110"/>
                      </a:cubicBezTo>
                      <a:close/>
                      <a:moveTo>
                        <a:pt x="18234" y="11435"/>
                      </a:moveTo>
                      <a:cubicBezTo>
                        <a:pt x="18234" y="13778"/>
                        <a:pt x="17641" y="15515"/>
                        <a:pt x="16455" y="16646"/>
                      </a:cubicBezTo>
                      <a:cubicBezTo>
                        <a:pt x="15270" y="17778"/>
                        <a:pt x="13499" y="18344"/>
                        <a:pt x="11143" y="18344"/>
                      </a:cubicBezTo>
                      <a:lnTo>
                        <a:pt x="3424" y="18344"/>
                      </a:lnTo>
                      <a:lnTo>
                        <a:pt x="3424" y="3253"/>
                      </a:lnTo>
                      <a:lnTo>
                        <a:pt x="11143" y="3253"/>
                      </a:lnTo>
                      <a:cubicBezTo>
                        <a:pt x="13499" y="3253"/>
                        <a:pt x="15267" y="3805"/>
                        <a:pt x="16455" y="4910"/>
                      </a:cubicBezTo>
                      <a:cubicBezTo>
                        <a:pt x="17641" y="6014"/>
                        <a:pt x="18234" y="7767"/>
                        <a:pt x="18234" y="10165"/>
                      </a:cubicBezTo>
                      <a:lnTo>
                        <a:pt x="18234" y="11435"/>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8" name="Freeform: Shape 14">
                  <a:extLst>
                    <a:ext uri="{FF2B5EF4-FFF2-40B4-BE49-F238E27FC236}">
                      <a16:creationId xmlns:a16="http://schemas.microsoft.com/office/drawing/2014/main" id="{93E7CEFA-1941-9DA8-AC89-DEB866E0636A}"/>
                    </a:ext>
                  </a:extLst>
                </p:cNvPr>
                <p:cNvSpPr/>
                <p:nvPr/>
              </p:nvSpPr>
              <p:spPr>
                <a:xfrm>
                  <a:off x="510808" y="225751"/>
                  <a:ext cx="106772" cy="97057"/>
                </a:xfrm>
                <a:custGeom>
                  <a:avLst/>
                  <a:gdLst/>
                  <a:ahLst/>
                  <a:cxnLst>
                    <a:cxn ang="0">
                      <a:pos x="wd2" y="hd2"/>
                    </a:cxn>
                    <a:cxn ang="5400000">
                      <a:pos x="wd2" y="hd2"/>
                    </a:cxn>
                    <a:cxn ang="10800000">
                      <a:pos x="wd2" y="hd2"/>
                    </a:cxn>
                    <a:cxn ang="16200000">
                      <a:pos x="wd2" y="hd2"/>
                    </a:cxn>
                  </a:cxnLst>
                  <a:rect l="0" t="0" r="r" b="b"/>
                  <a:pathLst>
                    <a:path w="21600" h="21600" extrusionOk="0">
                      <a:moveTo>
                        <a:pt x="18378" y="16880"/>
                      </a:moveTo>
                      <a:lnTo>
                        <a:pt x="3194" y="0"/>
                      </a:lnTo>
                      <a:lnTo>
                        <a:pt x="0" y="0"/>
                      </a:lnTo>
                      <a:lnTo>
                        <a:pt x="0" y="21600"/>
                      </a:lnTo>
                      <a:lnTo>
                        <a:pt x="3194" y="21600"/>
                      </a:lnTo>
                      <a:lnTo>
                        <a:pt x="3194" y="4742"/>
                      </a:lnTo>
                      <a:lnTo>
                        <a:pt x="18378" y="21600"/>
                      </a:lnTo>
                      <a:lnTo>
                        <a:pt x="21600" y="21600"/>
                      </a:lnTo>
                      <a:lnTo>
                        <a:pt x="21600" y="0"/>
                      </a:lnTo>
                      <a:lnTo>
                        <a:pt x="18378"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sp>
              <p:nvSpPr>
                <p:cNvPr id="29" name="Freeform: Shape 15">
                  <a:extLst>
                    <a:ext uri="{FF2B5EF4-FFF2-40B4-BE49-F238E27FC236}">
                      <a16:creationId xmlns:a16="http://schemas.microsoft.com/office/drawing/2014/main" id="{99491C2E-0DE4-2CEE-0869-B88D711A5A70}"/>
                    </a:ext>
                  </a:extLst>
                </p:cNvPr>
                <p:cNvSpPr/>
                <p:nvPr/>
              </p:nvSpPr>
              <p:spPr>
                <a:xfrm>
                  <a:off x="646047" y="225751"/>
                  <a:ext cx="109735" cy="97057"/>
                </a:xfrm>
                <a:custGeom>
                  <a:avLst/>
                  <a:gdLst/>
                  <a:ahLst/>
                  <a:cxnLst>
                    <a:cxn ang="0">
                      <a:pos x="wd2" y="hd2"/>
                    </a:cxn>
                    <a:cxn ang="5400000">
                      <a:pos x="wd2" y="hd2"/>
                    </a:cxn>
                    <a:cxn ang="10800000">
                      <a:pos x="wd2" y="hd2"/>
                    </a:cxn>
                    <a:cxn ang="16200000">
                      <a:pos x="wd2" y="hd2"/>
                    </a:cxn>
                  </a:cxnLst>
                  <a:rect l="0" t="0" r="r" b="b"/>
                  <a:pathLst>
                    <a:path w="21600" h="21600" extrusionOk="0">
                      <a:moveTo>
                        <a:pt x="18213" y="0"/>
                      </a:moveTo>
                      <a:lnTo>
                        <a:pt x="10903" y="16880"/>
                      </a:lnTo>
                      <a:lnTo>
                        <a:pt x="3591" y="0"/>
                      </a:lnTo>
                      <a:lnTo>
                        <a:pt x="0" y="0"/>
                      </a:lnTo>
                      <a:lnTo>
                        <a:pt x="9577" y="21600"/>
                      </a:lnTo>
                      <a:lnTo>
                        <a:pt x="12048" y="21600"/>
                      </a:lnTo>
                      <a:lnTo>
                        <a:pt x="21600" y="0"/>
                      </a:lnTo>
                      <a:close/>
                    </a:path>
                  </a:pathLst>
                </a:custGeom>
                <a:solidFill>
                  <a:srgbClr val="FFFFFF"/>
                </a:solidFill>
                <a:ln w="12700" cap="flat">
                  <a:noFill/>
                  <a:miter lim="400000"/>
                </a:ln>
                <a:effectLst/>
              </p:spPr>
              <p:txBody>
                <a:bodyPr wrap="square" lIns="45719" tIns="45719" rIns="45719" bIns="45719" numCol="1" anchor="ctr">
                  <a:noAutofit/>
                </a:bodyPr>
                <a:lstStyle/>
                <a:p>
                  <a:endParaRPr lang="en-GB" dirty="0"/>
                </a:p>
              </p:txBody>
            </p:sp>
          </p:grpSp>
        </p:grpSp>
        <p:sp>
          <p:nvSpPr>
            <p:cNvPr id="8" name="Title 1">
              <a:extLst>
                <a:ext uri="{FF2B5EF4-FFF2-40B4-BE49-F238E27FC236}">
                  <a16:creationId xmlns:a16="http://schemas.microsoft.com/office/drawing/2014/main" id="{DA04123D-C33D-8C64-A26C-BF386BBBE6BD}"/>
                </a:ext>
              </a:extLst>
            </p:cNvPr>
            <p:cNvSpPr txBox="1">
              <a:spLocks/>
            </p:cNvSpPr>
            <p:nvPr/>
          </p:nvSpPr>
          <p:spPr>
            <a:xfrm>
              <a:off x="550864" y="549275"/>
              <a:ext cx="11090274" cy="408702"/>
            </a:xfrm>
            <a:prstGeom prst="rect">
              <a:avLst/>
            </a:prstGeom>
          </p:spPr>
          <p:txBody>
            <a:bodyPr vert="horz" wrap="square" lIns="0" tIns="0" rIns="0" bIns="0" rtlCol="0" anchor="t" anchorCtr="0">
              <a:sp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r>
                <a:rPr lang="pl-PL" sz="3200" dirty="0"/>
                <a:t>Key takeaways</a:t>
              </a:r>
              <a:endParaRPr lang="en-GB" sz="3400" dirty="0"/>
            </a:p>
          </p:txBody>
        </p:sp>
      </p:grpSp>
    </p:spTree>
    <p:custDataLst>
      <p:tags r:id="rId1"/>
    </p:custDataLst>
    <p:extLst>
      <p:ext uri="{BB962C8B-B14F-4D97-AF65-F5344CB8AC3E}">
        <p14:creationId xmlns:p14="http://schemas.microsoft.com/office/powerpoint/2010/main" val="90757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5">
                                            <p:txEl>
                                              <p:pRg st="0" end="0"/>
                                            </p:txEl>
                                          </p:spTgt>
                                        </p:tgtEl>
                                        <p:attrNameLst>
                                          <p:attrName>style.visibility</p:attrName>
                                        </p:attrNameLst>
                                      </p:cBhvr>
                                      <p:to>
                                        <p:strVal val="visible"/>
                                      </p:to>
                                    </p:set>
                                    <p:animEffect transition="in" filter="fade">
                                      <p:cBhvr>
                                        <p:cTn id="11" dur="500"/>
                                        <p:tgtEl>
                                          <p:spTgt spid="35">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5">
                                            <p:txEl>
                                              <p:pRg st="1" end="1"/>
                                            </p:txEl>
                                          </p:spTgt>
                                        </p:tgtEl>
                                        <p:attrNameLst>
                                          <p:attrName>style.visibility</p:attrName>
                                        </p:attrNameLst>
                                      </p:cBhvr>
                                      <p:to>
                                        <p:strVal val="visible"/>
                                      </p:to>
                                    </p:set>
                                    <p:animEffect transition="in" filter="fade">
                                      <p:cBhvr>
                                        <p:cTn id="15" dur="500"/>
                                        <p:tgtEl>
                                          <p:spTgt spid="35">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5">
                                            <p:txEl>
                                              <p:pRg st="2" end="2"/>
                                            </p:txEl>
                                          </p:spTgt>
                                        </p:tgtEl>
                                        <p:attrNameLst>
                                          <p:attrName>style.visibility</p:attrName>
                                        </p:attrNameLst>
                                      </p:cBhvr>
                                      <p:to>
                                        <p:strVal val="visible"/>
                                      </p:to>
                                    </p:set>
                                    <p:animEffect transition="in" filter="fade">
                                      <p:cBhvr>
                                        <p:cTn id="19" dur="500"/>
                                        <p:tgtEl>
                                          <p:spTgt spid="35">
                                            <p:txEl>
                                              <p:pRg st="2" end="2"/>
                                            </p:txEl>
                                          </p:spTgt>
                                        </p:tgtEl>
                                      </p:cBhvr>
                                    </p:animEffect>
                                  </p:childTnLst>
                                </p:cTn>
                              </p:par>
                            </p:childTnLst>
                          </p:cTn>
                        </p:par>
                        <p:par>
                          <p:cTn id="20" fill="hold">
                            <p:stCondLst>
                              <p:cond delay="2000"/>
                            </p:stCondLst>
                            <p:childTnLst>
                              <p:par>
                                <p:cTn id="21" presetID="1" presetClass="entr" presetSubtype="0" fill="hold" nodeType="afterEffect">
                                  <p:stCondLst>
                                    <p:cond delay="0"/>
                                  </p:stCondLst>
                                  <p:childTnLst>
                                    <p:set>
                                      <p:cBhvr>
                                        <p:cTn id="22"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9804B-5BD3-88B1-34B2-678666DACA70}"/>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10DDE9B9-1E0B-7836-3704-0E8300A8DFBA}"/>
              </a:ext>
            </a:extLst>
          </p:cNvPr>
          <p:cNvPicPr>
            <a:picLocks noChangeAspect="1"/>
          </p:cNvPicPr>
          <p:nvPr/>
        </p:nvPicPr>
        <p:blipFill>
          <a:blip r:embed="rId3"/>
          <a:stretch>
            <a:fillRect/>
          </a:stretch>
        </p:blipFill>
        <p:spPr>
          <a:xfrm>
            <a:off x="592763" y="1852418"/>
            <a:ext cx="5344476" cy="2698682"/>
          </a:xfrm>
          <a:prstGeom prst="rect">
            <a:avLst/>
          </a:prstGeom>
          <a:effectLst>
            <a:reflection blurRad="59531" stA="25828" endPos="35000" dist="63884" dir="5400000" sy="-100000" algn="bl" rotWithShape="0"/>
          </a:effectLst>
        </p:spPr>
      </p:pic>
      <p:sp>
        <p:nvSpPr>
          <p:cNvPr id="5" name="Slide Number Placeholder 4">
            <a:extLst>
              <a:ext uri="{FF2B5EF4-FFF2-40B4-BE49-F238E27FC236}">
                <a16:creationId xmlns:a16="http://schemas.microsoft.com/office/drawing/2014/main" id="{645F6E89-AED9-E9E4-33E7-90B4FEC511BD}"/>
              </a:ext>
            </a:extLst>
          </p:cNvPr>
          <p:cNvSpPr>
            <a:spLocks noGrp="1"/>
          </p:cNvSpPr>
          <p:nvPr>
            <p:ph type="sldNum" sz="quarter" idx="12"/>
          </p:nvPr>
        </p:nvSpPr>
        <p:spPr>
          <a:xfrm>
            <a:off x="540000" y="6440400"/>
            <a:ext cx="266400" cy="151200"/>
          </a:xfrm>
        </p:spPr>
        <p:txBody>
          <a:bodyPr/>
          <a:lstStyle/>
          <a:p>
            <a:fld id="{5BA07366-CB75-4AA8-9E5B-928B849F427C}" type="slidenum">
              <a:rPr lang="en-GB" smtClean="0"/>
              <a:pPr/>
              <a:t>46</a:t>
            </a:fld>
            <a:endParaRPr lang="en-GB" dirty="0"/>
          </a:p>
        </p:txBody>
      </p:sp>
      <p:sp>
        <p:nvSpPr>
          <p:cNvPr id="14" name="Title 1">
            <a:extLst>
              <a:ext uri="{FF2B5EF4-FFF2-40B4-BE49-F238E27FC236}">
                <a16:creationId xmlns:a16="http://schemas.microsoft.com/office/drawing/2014/main" id="{3704B2B0-90C2-FA94-0220-8D943B5F2819}"/>
              </a:ext>
            </a:extLst>
          </p:cNvPr>
          <p:cNvSpPr txBox="1">
            <a:spLocks/>
          </p:cNvSpPr>
          <p:nvPr/>
        </p:nvSpPr>
        <p:spPr>
          <a:xfrm>
            <a:off x="-2905000" y="476672"/>
            <a:ext cx="11261725" cy="765448"/>
          </a:xfrm>
          <a:prstGeom prst="rect">
            <a:avLst/>
          </a:prstGeom>
        </p:spPr>
        <p:txBody>
          <a:bodyPr lIns="0" tIns="0" rIns="0" bIns="0" anchor="t">
            <a:noAutofit/>
          </a:bodyPr>
          <a:lstStyle>
            <a:lvl1pPr algn="l" defTabSz="914400" rtl="0" eaLnBrk="1" latinLnBrk="0" hangingPunct="1">
              <a:lnSpc>
                <a:spcPct val="83000"/>
              </a:lnSpc>
              <a:spcBef>
                <a:spcPct val="0"/>
              </a:spcBef>
              <a:buNone/>
              <a:defRPr sz="3600" b="0" kern="1200">
                <a:solidFill>
                  <a:schemeClr val="accent1"/>
                </a:solidFill>
                <a:latin typeface="+mj-lt"/>
                <a:ea typeface="+mj-ea"/>
                <a:cs typeface="+mj-cs"/>
              </a:defRPr>
            </a:lvl1pPr>
          </a:lstStyle>
          <a:p>
            <a:pPr algn="ctr"/>
            <a:r>
              <a:rPr lang="pl-PL" sz="7200" dirty="0">
                <a:solidFill>
                  <a:schemeClr val="bg1"/>
                </a:solidFill>
                <a:latin typeface="+mn-lt"/>
              </a:rPr>
              <a:t>Thank you!</a:t>
            </a:r>
            <a:endParaRPr lang="en-GB" sz="7200" dirty="0">
              <a:solidFill>
                <a:schemeClr val="bg1"/>
              </a:solidFill>
              <a:latin typeface="+mn-lt"/>
            </a:endParaRPr>
          </a:p>
        </p:txBody>
      </p:sp>
      <p:grpSp>
        <p:nvGrpSpPr>
          <p:cNvPr id="2" name="Group 1">
            <a:extLst>
              <a:ext uri="{FF2B5EF4-FFF2-40B4-BE49-F238E27FC236}">
                <a16:creationId xmlns:a16="http://schemas.microsoft.com/office/drawing/2014/main" id="{8BAFB6C1-2009-51A3-7C47-F0668D656B10}"/>
              </a:ext>
            </a:extLst>
          </p:cNvPr>
          <p:cNvGrpSpPr/>
          <p:nvPr/>
        </p:nvGrpSpPr>
        <p:grpSpPr>
          <a:xfrm>
            <a:off x="6254762" y="1822074"/>
            <a:ext cx="5344476" cy="3737072"/>
            <a:chOff x="6254762" y="1585080"/>
            <a:chExt cx="5344476" cy="3737072"/>
          </a:xfrm>
        </p:grpSpPr>
        <p:pic>
          <p:nvPicPr>
            <p:cNvPr id="3" name="Picture 2">
              <a:extLst>
                <a:ext uri="{FF2B5EF4-FFF2-40B4-BE49-F238E27FC236}">
                  <a16:creationId xmlns:a16="http://schemas.microsoft.com/office/drawing/2014/main" id="{E916EF62-D712-F1D5-57B5-4D2359ACB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254762" y="1585080"/>
              <a:ext cx="5344476" cy="2729026"/>
            </a:xfrm>
            <a:prstGeom prst="rect">
              <a:avLst/>
            </a:prstGeom>
            <a:effectLst>
              <a:reflection blurRad="59531" stA="25828" endPos="35000" dist="63884" dir="5400000" sy="-100000" algn="bl" rotWithShape="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AD23198-3556-D2B8-E192-84A3864E2623}"/>
                </a:ext>
              </a:extLst>
            </p:cNvPr>
            <p:cNvSpPr txBox="1"/>
            <p:nvPr/>
          </p:nvSpPr>
          <p:spPr>
            <a:xfrm>
              <a:off x="6567120" y="4798932"/>
              <a:ext cx="4759200" cy="523220"/>
            </a:xfrm>
            <a:prstGeom prst="rect">
              <a:avLst/>
            </a:prstGeom>
            <a:noFill/>
          </p:spPr>
          <p:txBody>
            <a:bodyPr wrap="square">
              <a:spAutoFit/>
            </a:bodyPr>
            <a:lstStyle/>
            <a:p>
              <a:pPr algn="ctr"/>
              <a:r>
                <a:rPr lang="en-GB" sz="2800" dirty="0">
                  <a:solidFill>
                    <a:schemeClr val="bg1"/>
                  </a:solidFill>
                </a:rPr>
                <a:t>afi.dnv.com</a:t>
              </a:r>
            </a:p>
          </p:txBody>
        </p:sp>
      </p:grpSp>
      <p:sp>
        <p:nvSpPr>
          <p:cNvPr id="9" name="Text Placeholder 3">
            <a:extLst>
              <a:ext uri="{FF2B5EF4-FFF2-40B4-BE49-F238E27FC236}">
                <a16:creationId xmlns:a16="http://schemas.microsoft.com/office/drawing/2014/main" id="{65DBE773-7A90-1F37-B556-3EF39999B6F9}"/>
              </a:ext>
            </a:extLst>
          </p:cNvPr>
          <p:cNvSpPr txBox="1">
            <a:spLocks/>
          </p:cNvSpPr>
          <p:nvPr/>
        </p:nvSpPr>
        <p:spPr>
          <a:xfrm>
            <a:off x="767758" y="4788611"/>
            <a:ext cx="4883250" cy="1086641"/>
          </a:xfrm>
          <a:prstGeom prst="rect">
            <a:avLst/>
          </a:prstGeom>
        </p:spPr>
        <p:txBody>
          <a:bodyPr lIns="0" tIns="0"/>
          <a:lstStyle>
            <a:lvl1pPr marL="180000" indent="-180000" algn="l" defTabSz="914400" rtl="0" eaLnBrk="1" latinLnBrk="0" hangingPunct="1">
              <a:lnSpc>
                <a:spcPct val="100000"/>
              </a:lnSpc>
              <a:spcBef>
                <a:spcPts val="1200"/>
              </a:spcBef>
              <a:buClrTx/>
              <a:buFont typeface="Arial" panose="020B0604020202020204" pitchFamily="34" charset="0"/>
              <a:buChar char="•"/>
              <a:defRPr sz="2000" b="0" kern="1200">
                <a:solidFill>
                  <a:schemeClr val="accent1"/>
                </a:solidFill>
                <a:latin typeface="+mn-lt"/>
                <a:ea typeface="+mn-ea"/>
                <a:cs typeface="+mn-cs"/>
              </a:defRPr>
            </a:lvl1pPr>
            <a:lvl2pPr marL="360000" indent="-180000" algn="l" defTabSz="914400" rtl="0" eaLnBrk="1" latinLnBrk="0" hangingPunct="1">
              <a:lnSpc>
                <a:spcPct val="100000"/>
              </a:lnSpc>
              <a:spcBef>
                <a:spcPts val="600"/>
              </a:spcBef>
              <a:buClrTx/>
              <a:buFont typeface="Arial" panose="020B0604020202020204" pitchFamily="34" charset="0"/>
              <a:buChar char="•"/>
              <a:defRPr sz="1800" kern="1200">
                <a:solidFill>
                  <a:schemeClr val="accent1"/>
                </a:solidFill>
                <a:latin typeface="+mn-lt"/>
                <a:ea typeface="+mn-ea"/>
                <a:cs typeface="+mn-cs"/>
              </a:defRPr>
            </a:lvl2pPr>
            <a:lvl3pPr marL="540000" indent="-180000" algn="l" defTabSz="914400" rtl="0" eaLnBrk="1" latinLnBrk="0" hangingPunct="1">
              <a:lnSpc>
                <a:spcPct val="100000"/>
              </a:lnSpc>
              <a:spcBef>
                <a:spcPts val="600"/>
              </a:spcBef>
              <a:buClrTx/>
              <a:buFont typeface="Arial" panose="020B0604020202020204" pitchFamily="34" charset="0"/>
              <a:buChar char="•"/>
              <a:defRPr sz="1600" kern="1200">
                <a:solidFill>
                  <a:schemeClr val="accent1"/>
                </a:solidFill>
                <a:latin typeface="+mn-lt"/>
                <a:ea typeface="+mn-ea"/>
                <a:cs typeface="+mn-cs"/>
              </a:defRPr>
            </a:lvl3pPr>
            <a:lvl4pPr marL="0" indent="0" algn="l" defTabSz="914400" rtl="0" eaLnBrk="1" latinLnBrk="0" hangingPunct="1">
              <a:lnSpc>
                <a:spcPct val="90000"/>
              </a:lnSpc>
              <a:spcBef>
                <a:spcPts val="600"/>
              </a:spcBef>
              <a:buClrTx/>
              <a:buFont typeface="Arial" panose="020B0604020202020204" pitchFamily="34" charset="0"/>
              <a:buChar char="​"/>
              <a:defRPr sz="2000" b="1" kern="1200">
                <a:solidFill>
                  <a:schemeClr val="accent1"/>
                </a:solidFill>
                <a:latin typeface="+mn-lt"/>
                <a:ea typeface="+mn-ea"/>
                <a:cs typeface="+mn-cs"/>
              </a:defRPr>
            </a:lvl4pPr>
            <a:lvl5pPr marL="0" indent="0" algn="l" defTabSz="914400" rtl="0" eaLnBrk="1" latinLnBrk="0" hangingPunct="1">
              <a:lnSpc>
                <a:spcPct val="100000"/>
              </a:lnSpc>
              <a:spcBef>
                <a:spcPts val="1200"/>
              </a:spcBef>
              <a:buClrTx/>
              <a:buFont typeface="Arial" panose="020B0604020202020204" pitchFamily="34" charset="0"/>
              <a:buChar char="​"/>
              <a:defRPr sz="2000" kern="1200">
                <a:solidFill>
                  <a:schemeClr val="accent1"/>
                </a:solidFill>
                <a:latin typeface="+mn-lt"/>
                <a:ea typeface="+mn-ea"/>
                <a:cs typeface="+mn-cs"/>
              </a:defRPr>
            </a:lvl5pPr>
            <a:lvl6pPr marL="0" indent="0" algn="l" defTabSz="914400" rtl="0" eaLnBrk="1" latinLnBrk="0" hangingPunct="1">
              <a:spcBef>
                <a:spcPts val="600"/>
              </a:spcBef>
              <a:buFont typeface="Arial" panose="020B0604020202020204" pitchFamily="34" charset="0"/>
              <a:buChar char="​"/>
              <a:defRPr sz="1000" b="1" kern="1200">
                <a:solidFill>
                  <a:schemeClr val="accent1"/>
                </a:solidFill>
                <a:latin typeface="+mn-lt"/>
                <a:ea typeface="+mn-ea"/>
                <a:cs typeface="+mn-cs"/>
              </a:defRPr>
            </a:lvl6pPr>
            <a:lvl7pPr marL="0" indent="0" algn="l" defTabSz="914400" rtl="0" eaLnBrk="1" latinLnBrk="0" hangingPunct="1">
              <a:spcBef>
                <a:spcPts val="600"/>
              </a:spcBef>
              <a:buFont typeface="Arial" panose="020B0604020202020204" pitchFamily="34" charset="0"/>
              <a:buChar char="​"/>
              <a:defRPr sz="1000" kern="1200">
                <a:solidFill>
                  <a:schemeClr val="accent1"/>
                </a:solidFill>
                <a:latin typeface="+mn-lt"/>
                <a:ea typeface="+mn-ea"/>
                <a:cs typeface="+mn-cs"/>
              </a:defRPr>
            </a:lvl7pPr>
            <a:lvl8pPr marL="180000" indent="-180000" algn="l" defTabSz="914400" rtl="0" eaLnBrk="1" latinLnBrk="0" hangingPunct="1">
              <a:spcBef>
                <a:spcPts val="600"/>
              </a:spcBef>
              <a:buFont typeface="Arial" pitchFamily="34" charset="0"/>
              <a:buChar char="•"/>
              <a:defRPr sz="1000" kern="1200">
                <a:solidFill>
                  <a:schemeClr val="accent1"/>
                </a:solidFill>
                <a:latin typeface="+mn-lt"/>
                <a:ea typeface="+mn-ea"/>
                <a:cs typeface="+mn-cs"/>
              </a:defRPr>
            </a:lvl8pPr>
            <a:lvl9pPr marL="0" indent="0" algn="l" defTabSz="914400" rtl="0" eaLnBrk="1" latinLnBrk="0" hangingPunct="1">
              <a:lnSpc>
                <a:spcPct val="83000"/>
              </a:lnSpc>
              <a:spcBef>
                <a:spcPts val="0"/>
              </a:spcBef>
              <a:buFont typeface="Arial" panose="020B0604020202020204" pitchFamily="34" charset="0"/>
              <a:buChar char="​"/>
              <a:defRPr sz="6000" b="1" kern="1200" spc="-300" baseline="0">
                <a:solidFill>
                  <a:schemeClr val="accent1"/>
                </a:solidFill>
                <a:latin typeface="+mn-lt"/>
                <a:ea typeface="+mn-ea"/>
                <a:cs typeface="+mn-cs"/>
              </a:defRPr>
            </a:lvl9pPr>
          </a:lstStyle>
          <a:p>
            <a:pPr marL="4763" lvl="1" indent="0">
              <a:spcBef>
                <a:spcPts val="0"/>
              </a:spcBef>
              <a:buNone/>
            </a:pPr>
            <a:endParaRPr lang="en-GB" sz="1100" b="1" noProof="0" dirty="0">
              <a:solidFill>
                <a:srgbClr val="91FFB4"/>
              </a:solidFill>
            </a:endParaRPr>
          </a:p>
        </p:txBody>
      </p:sp>
      <p:sp>
        <p:nvSpPr>
          <p:cNvPr id="11" name="Rechteck 111">
            <a:hlinkClick r:id="rId5"/>
            <a:extLst>
              <a:ext uri="{FF2B5EF4-FFF2-40B4-BE49-F238E27FC236}">
                <a16:creationId xmlns:a16="http://schemas.microsoft.com/office/drawing/2014/main" id="{6CECDEE6-7EE8-4EC7-C28F-A77B73AC2520}"/>
              </a:ext>
            </a:extLst>
          </p:cNvPr>
          <p:cNvSpPr/>
          <p:nvPr/>
        </p:nvSpPr>
        <p:spPr>
          <a:xfrm>
            <a:off x="791078" y="5047417"/>
            <a:ext cx="4947845" cy="500238"/>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lnSpc>
                <a:spcPct val="100000"/>
              </a:lnSpc>
              <a:spcBef>
                <a:spcPts val="600"/>
              </a:spcBef>
            </a:pPr>
            <a:r>
              <a:rPr lang="en-GB" sz="2800" dirty="0">
                <a:solidFill>
                  <a:schemeClr val="bg1"/>
                </a:solidFill>
              </a:rPr>
              <a:t>dnv.com/publications</a:t>
            </a:r>
          </a:p>
        </p:txBody>
      </p:sp>
    </p:spTree>
    <p:extLst>
      <p:ext uri="{BB962C8B-B14F-4D97-AF65-F5344CB8AC3E}">
        <p14:creationId xmlns:p14="http://schemas.microsoft.com/office/powerpoint/2010/main" val="95621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SUBGRID]" val="[SubGrid]"/>
</p:tagLst>
</file>

<file path=ppt/tags/tag8.xml><?xml version="1.0" encoding="utf-8"?>
<p:tagLst xmlns:a="http://schemas.openxmlformats.org/drawingml/2006/main" xmlns:r="http://schemas.openxmlformats.org/officeDocument/2006/relationships" xmlns:p="http://schemas.openxmlformats.org/presentationml/2006/main">
  <p:tag name="[SUBGRID]" val="[SubGrid]"/>
</p:tagLst>
</file>

<file path=ppt/tags/tag9.xml><?xml version="1.0" encoding="utf-8"?>
<p:tagLst xmlns:a="http://schemas.openxmlformats.org/drawingml/2006/main" xmlns:r="http://schemas.openxmlformats.org/officeDocument/2006/relationships" xmlns:p="http://schemas.openxmlformats.org/presentationml/2006/main">
  <p:tag name="[SUBGRID]" val="[SubGrid]"/>
</p:tagLst>
</file>

<file path=ppt/tags/tag10.xml><?xml version="1.0" encoding="utf-8"?>
<p:tagLst xmlns:a="http://schemas.openxmlformats.org/drawingml/2006/main" xmlns:r="http://schemas.openxmlformats.org/officeDocument/2006/relationships" xmlns:p="http://schemas.openxmlformats.org/presentationml/2006/main">
  <p:tag name="[SUBGRID]" val="[SubGrid]"/>
</p:tagLst>
</file>

<file path=ppt/tags/tag11.xml><?xml version="1.0" encoding="utf-8"?>
<p:tagLst xmlns:a="http://schemas.openxmlformats.org/drawingml/2006/main" xmlns:r="http://schemas.openxmlformats.org/officeDocument/2006/relationships" xmlns:p="http://schemas.openxmlformats.org/presentationml/2006/main">
  <p:tag name="[SUBGRID]" val="[SubGrid]"/>
</p:tagLst>
</file>

<file path=ppt/tags/tag12.xml><?xml version="1.0" encoding="utf-8"?>
<p:tagLst xmlns:a="http://schemas.openxmlformats.org/drawingml/2006/main" xmlns:r="http://schemas.openxmlformats.org/officeDocument/2006/relationships" xmlns:p="http://schemas.openxmlformats.org/presentationml/2006/main">
  <p:tag name="[SUBGRID]" val="[SubGrid]"/>
</p:tagLst>
</file>

<file path=ppt/tags/tag13.xml><?xml version="1.0" encoding="utf-8"?>
<p:tagLst xmlns:a="http://schemas.openxmlformats.org/drawingml/2006/main" xmlns:r="http://schemas.openxmlformats.org/officeDocument/2006/relationships" xmlns:p="http://schemas.openxmlformats.org/presentationml/2006/main">
  <p:tag name="[SUBGRID]" val="[SubGrid]"/>
</p:tagLst>
</file>

<file path=ppt/tags/tag14.xml><?xml version="1.0" encoding="utf-8"?>
<p:tagLst xmlns:a="http://schemas.openxmlformats.org/drawingml/2006/main" xmlns:r="http://schemas.openxmlformats.org/officeDocument/2006/relationships" xmlns:p="http://schemas.openxmlformats.org/presentationml/2006/main">
  <p:tag name="[SUBGRID]" val="[SubGrid]"/>
</p:tagLst>
</file>

<file path=ppt/tags/tag15.xml><?xml version="1.0" encoding="utf-8"?>
<p:tagLst xmlns:a="http://schemas.openxmlformats.org/drawingml/2006/main" xmlns:r="http://schemas.openxmlformats.org/officeDocument/2006/relationships" xmlns:p="http://schemas.openxmlformats.org/presentationml/2006/main">
  <p:tag name="[SUBGRID]" val="[SubGrid]"/>
</p:tagLst>
</file>

<file path=ppt/tags/tag16.xml><?xml version="1.0" encoding="utf-8"?>
<p:tagLst xmlns:a="http://schemas.openxmlformats.org/drawingml/2006/main" xmlns:r="http://schemas.openxmlformats.org/officeDocument/2006/relationships" xmlns:p="http://schemas.openxmlformats.org/presentationml/2006/main">
  <p:tag name="[SUBGRID]" val="[SubGrid]"/>
</p:tagLst>
</file>

<file path=ppt/tags/tag17.xml><?xml version="1.0" encoding="utf-8"?>
<p:tagLst xmlns:a="http://schemas.openxmlformats.org/drawingml/2006/main" xmlns:r="http://schemas.openxmlformats.org/officeDocument/2006/relationships" xmlns:p="http://schemas.openxmlformats.org/presentationml/2006/main">
  <p:tag name="[SUBGRID]" val="[SubGrid]"/>
</p:tagLst>
</file>

<file path=ppt/tags/tag18.xml><?xml version="1.0" encoding="utf-8"?>
<p:tagLst xmlns:a="http://schemas.openxmlformats.org/drawingml/2006/main" xmlns:r="http://schemas.openxmlformats.org/officeDocument/2006/relationships" xmlns:p="http://schemas.openxmlformats.org/presentationml/2006/main">
  <p:tag name="[SUBGRID]" val="[SubGrid]"/>
</p:tagLst>
</file>

<file path=ppt/tags/tag19.xml><?xml version="1.0" encoding="utf-8"?>
<p:tagLst xmlns:a="http://schemas.openxmlformats.org/drawingml/2006/main" xmlns:r="http://schemas.openxmlformats.org/officeDocument/2006/relationships" xmlns:p="http://schemas.openxmlformats.org/presentationml/2006/main">
  <p:tag name="[SUBGRID]" val="[SubGrid]"/>
</p:tagLst>
</file>

<file path=ppt/tags/tag20.xml><?xml version="1.0" encoding="utf-8"?>
<p:tagLst xmlns:a="http://schemas.openxmlformats.org/drawingml/2006/main" xmlns:r="http://schemas.openxmlformats.org/officeDocument/2006/relationships" xmlns:p="http://schemas.openxmlformats.org/presentationml/2006/main">
  <p:tag name="[SUBGRID]" val="[SubGrid]"/>
</p:tagLst>
</file>

<file path=ppt/tags/tag21.xml><?xml version="1.0" encoding="utf-8"?>
<p:tagLst xmlns:a="http://schemas.openxmlformats.org/drawingml/2006/main" xmlns:r="http://schemas.openxmlformats.org/officeDocument/2006/relationships" xmlns:p="http://schemas.openxmlformats.org/presentationml/2006/main">
  <p:tag name="[SUBGRID]" val="[SubGrid]"/>
</p:tagLst>
</file>

<file path=ppt/tags/tag22.xml><?xml version="1.0" encoding="utf-8"?>
<p:tagLst xmlns:a="http://schemas.openxmlformats.org/drawingml/2006/main" xmlns:r="http://schemas.openxmlformats.org/officeDocument/2006/relationships" xmlns:p="http://schemas.openxmlformats.org/presentationml/2006/main">
  <p:tag name="[SUBGRID]" val="[SubGrid]"/>
</p:tagLst>
</file>

<file path=ppt/tags/tag23.xml><?xml version="1.0" encoding="utf-8"?>
<p:tagLst xmlns:a="http://schemas.openxmlformats.org/drawingml/2006/main" xmlns:r="http://schemas.openxmlformats.org/officeDocument/2006/relationships" xmlns:p="http://schemas.openxmlformats.org/presentationml/2006/main">
  <p:tag name="[SUBGRID]" val="[SubGrid]"/>
</p:tagLst>
</file>

<file path=ppt/tags/tag24.xml><?xml version="1.0" encoding="utf-8"?>
<p:tagLst xmlns:a="http://schemas.openxmlformats.org/drawingml/2006/main" xmlns:r="http://schemas.openxmlformats.org/officeDocument/2006/relationships" xmlns:p="http://schemas.openxmlformats.org/presentationml/2006/main">
  <p:tag name="CONTAINEDIMAGEPATH" val="C:\Users\PAGRO\AppData\Local\Temp\tempimg.png"/>
</p:tagLst>
</file>

<file path=ppt/tags/tag25.xml><?xml version="1.0" encoding="utf-8"?>
<p:tagLst xmlns:a="http://schemas.openxmlformats.org/drawingml/2006/main" xmlns:r="http://schemas.openxmlformats.org/officeDocument/2006/relationships" xmlns:p="http://schemas.openxmlformats.org/presentationml/2006/main">
  <p:tag name="KEEPSOURCEFORMATTING" val="KeepSourceFormatting"/>
</p:tagLst>
</file>

<file path=ppt/theme/theme1.xml><?xml version="1.0" encoding="utf-8"?>
<a:theme xmlns:a="http://schemas.openxmlformats.org/drawingml/2006/main" name="DNV">
  <a:themeElements>
    <a:clrScheme name="DNV PP">
      <a:dk1>
        <a:srgbClr val="000000"/>
      </a:dk1>
      <a:lt1>
        <a:srgbClr val="FFFFFF"/>
      </a:lt1>
      <a:dk2>
        <a:srgbClr val="0F204B"/>
      </a:dk2>
      <a:lt2>
        <a:srgbClr val="F4F3EF"/>
      </a:lt2>
      <a:accent1>
        <a:srgbClr val="0F204B"/>
      </a:accent1>
      <a:accent2>
        <a:srgbClr val="99D9F0"/>
      </a:accent2>
      <a:accent3>
        <a:srgbClr val="003591"/>
      </a:accent3>
      <a:accent4>
        <a:srgbClr val="009FDA"/>
      </a:accent4>
      <a:accent5>
        <a:srgbClr val="91FFB4"/>
      </a:accent5>
      <a:accent6>
        <a:srgbClr val="3F9C35"/>
      </a:accent6>
      <a:hlink>
        <a:srgbClr val="009FDA"/>
      </a:hlink>
      <a:folHlink>
        <a:srgbClr val="3F9C35"/>
      </a:folHlink>
    </a:clrScheme>
    <a:fontScheme name="DN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rtlCol="0" anchor="ctr"/>
      <a:lstStyle>
        <a:defPPr algn="ctr">
          <a:lnSpc>
            <a:spcPct val="100000"/>
          </a:lnSpc>
          <a:spcBef>
            <a:spcPts val="600"/>
          </a:spcBef>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00000"/>
          </a:lnSpc>
          <a:spcBef>
            <a:spcPts val="600"/>
          </a:spcBef>
          <a:defRPr sz="2000" dirty="0" err="1" smtClean="0">
            <a:solidFill>
              <a:schemeClr val="accent1"/>
            </a:solidFill>
          </a:defRPr>
        </a:defPPr>
      </a:lstStyle>
    </a:txDef>
  </a:objectDefaults>
  <a:extraClrSchemeLst/>
  <a:custClrLst>
    <a:custClr name="Pine forest">
      <a:srgbClr val="2B6173"/>
    </a:custClr>
    <a:custClr name="Earth">
      <a:srgbClr val="F2E6D5"/>
    </a:custClr>
    <a:custClr name="Eucalyptus">
      <a:srgbClr val="15C2BB"/>
    </a:custClr>
    <a:custClr name="Sunflower">
      <a:srgbClr val="FFF377"/>
    </a:custClr>
    <a:custClr name="Lavender">
      <a:srgbClr val="A1AAE6"/>
    </a:custClr>
    <a:custClr name="Energy Red">
      <a:srgbClr val="EB2A34"/>
    </a:custClr>
    <a:custClr name="Sandstone">
      <a:srgbClr val="CCCBC9"/>
    </a:custClr>
    <a:custClr name="Terracotta">
      <a:srgbClr val="B56700"/>
    </a:custClr>
    <a:custClr name="Warm grey">
      <a:srgbClr val="988F86"/>
    </a:custClr>
  </a:custClrLst>
  <a:extLst>
    <a:ext uri="{05A4C25C-085E-4340-85A3-A5531E510DB2}">
      <thm15:themeFamily xmlns:thm15="http://schemas.microsoft.com/office/thememl/2012/main" name="DNV Company wide.potx" id="{5FA751A9-6D73-412A-8F09-EB0D75CA9282}" vid="{4514F516-D87A-4E24-9438-9CD076077051}"/>
    </a:ext>
  </a:extLst>
</a:theme>
</file>

<file path=ppt/theme/theme2.xml><?xml version="1.0" encoding="utf-8"?>
<a:theme xmlns:a="http://schemas.openxmlformats.org/drawingml/2006/main" name="Office Theme">
  <a:themeElements>
    <a:clrScheme name="DNV PP">
      <a:dk1>
        <a:srgbClr val="000000"/>
      </a:dk1>
      <a:lt1>
        <a:srgbClr val="FFFFFF"/>
      </a:lt1>
      <a:dk2>
        <a:srgbClr val="0F204B"/>
      </a:dk2>
      <a:lt2>
        <a:srgbClr val="F4F3EF"/>
      </a:lt2>
      <a:accent1>
        <a:srgbClr val="0F204B"/>
      </a:accent1>
      <a:accent2>
        <a:srgbClr val="99D9F0"/>
      </a:accent2>
      <a:accent3>
        <a:srgbClr val="003591"/>
      </a:accent3>
      <a:accent4>
        <a:srgbClr val="009FDA"/>
      </a:accent4>
      <a:accent5>
        <a:srgbClr val="91FFB4"/>
      </a:accent5>
      <a:accent6>
        <a:srgbClr val="3F9C35"/>
      </a:accent6>
      <a:hlink>
        <a:srgbClr val="009FDA"/>
      </a:hlink>
      <a:folHlink>
        <a:srgbClr val="3F9C35"/>
      </a:folHlink>
    </a:clrScheme>
    <a:fontScheme name="DN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ine forest">
      <a:srgbClr val="2B6173"/>
    </a:custClr>
    <a:custClr name="Earth">
      <a:srgbClr val="F2E6D5"/>
    </a:custClr>
    <a:custClr name="Eucalyptus">
      <a:srgbClr val="15C2BB"/>
    </a:custClr>
    <a:custClr name="Sunflower">
      <a:srgbClr val="FFF377"/>
    </a:custClr>
    <a:custClr name="Lavender">
      <a:srgbClr val="A1AAE6"/>
    </a:custClr>
    <a:custClr name="Energy Red">
      <a:srgbClr val="EB2A34"/>
    </a:custClr>
    <a:custClr name="Sandstone">
      <a:srgbClr val="CCCBC9"/>
    </a:custClr>
    <a:custClr name="Terracotta">
      <a:srgbClr val="B56700"/>
    </a:custClr>
    <a:custClr name="Warm grey">
      <a:srgbClr val="988F86"/>
    </a:custClr>
  </a:custClrLst>
</a:theme>
</file>

<file path=ppt/theme/theme3.xml><?xml version="1.0" encoding="utf-8"?>
<a:theme xmlns:a="http://schemas.openxmlformats.org/drawingml/2006/main" name="Office Theme">
  <a:themeElements>
    <a:clrScheme name="DNV PP">
      <a:dk1>
        <a:srgbClr val="000000"/>
      </a:dk1>
      <a:lt1>
        <a:srgbClr val="FFFFFF"/>
      </a:lt1>
      <a:dk2>
        <a:srgbClr val="0F204B"/>
      </a:dk2>
      <a:lt2>
        <a:srgbClr val="F4F3EF"/>
      </a:lt2>
      <a:accent1>
        <a:srgbClr val="0F204B"/>
      </a:accent1>
      <a:accent2>
        <a:srgbClr val="99D9F0"/>
      </a:accent2>
      <a:accent3>
        <a:srgbClr val="003591"/>
      </a:accent3>
      <a:accent4>
        <a:srgbClr val="009FDA"/>
      </a:accent4>
      <a:accent5>
        <a:srgbClr val="91FFB4"/>
      </a:accent5>
      <a:accent6>
        <a:srgbClr val="3F9C35"/>
      </a:accent6>
      <a:hlink>
        <a:srgbClr val="009FDA"/>
      </a:hlink>
      <a:folHlink>
        <a:srgbClr val="3F9C35"/>
      </a:folHlink>
    </a:clrScheme>
    <a:fontScheme name="DN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739D21C25ED334081E0256BB3122DF3" ma:contentTypeVersion="19" ma:contentTypeDescription="Create a new document." ma:contentTypeScope="" ma:versionID="fffd44e92ce8d8172a202e7bbf8f0774">
  <xsd:schema xmlns:xsd="http://www.w3.org/2001/XMLSchema" xmlns:xs="http://www.w3.org/2001/XMLSchema" xmlns:p="http://schemas.microsoft.com/office/2006/metadata/properties" xmlns:ns3="b2bb4c3a-72b7-41d8-b9ea-81748e0789ce" xmlns:ns4="61f74fed-7f1a-467b-aea9-ce87358a3757" targetNamespace="http://schemas.microsoft.com/office/2006/metadata/properties" ma:root="true" ma:fieldsID="310907d896c423a448b7271f3b92d17e" ns3:_="" ns4:_="">
    <xsd:import namespace="b2bb4c3a-72b7-41d8-b9ea-81748e0789ce"/>
    <xsd:import namespace="61f74fed-7f1a-467b-aea9-ce87358a375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Location"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bb4c3a-72b7-41d8-b9ea-81748e0789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f74fed-7f1a-467b-aea9-ce87358a375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b2bb4c3a-72b7-41d8-b9ea-81748e0789ce" xsi:nil="true"/>
  </documentManagement>
</p:properties>
</file>

<file path=customXml/itemProps1.xml><?xml version="1.0" encoding="utf-8"?>
<ds:datastoreItem xmlns:ds="http://schemas.openxmlformats.org/officeDocument/2006/customXml" ds:itemID="{20040450-03A0-472B-BF52-C47C6AEE6B52}">
  <ds:schemaRefs>
    <ds:schemaRef ds:uri="http://schemas.microsoft.com/sharepoint/v3/contenttype/forms"/>
  </ds:schemaRefs>
</ds:datastoreItem>
</file>

<file path=customXml/itemProps2.xml><?xml version="1.0" encoding="utf-8"?>
<ds:datastoreItem xmlns:ds="http://schemas.openxmlformats.org/officeDocument/2006/customXml" ds:itemID="{2FE5942D-200B-435C-939B-2B8E67206E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bb4c3a-72b7-41d8-b9ea-81748e0789ce"/>
    <ds:schemaRef ds:uri="61f74fed-7f1a-467b-aea9-ce87358a375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C61875-10D3-4255-B354-DFF3A96EEE27}">
  <ds:schemaRefs>
    <ds:schemaRef ds:uri="61f74fed-7f1a-467b-aea9-ce87358a3757"/>
    <ds:schemaRef ds:uri="http://purl.org/dc/terms/"/>
    <ds:schemaRef ds:uri="http://schemas.microsoft.com/office/2006/documentManagement/types"/>
    <ds:schemaRef ds:uri="b2bb4c3a-72b7-41d8-b9ea-81748e0789ce"/>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48141450-2387-4aca-b41f-19cd6be9dd3c}" enabled="1" method="Standard" siteId="{adf10e2b-b6e9-41d6-be2f-c12bb566019c}" removed="0"/>
</clbl:labelList>
</file>

<file path=docProps/app.xml><?xml version="1.0" encoding="utf-8"?>
<Properties xmlns="http://schemas.openxmlformats.org/officeDocument/2006/extended-properties" xmlns:vt="http://schemas.openxmlformats.org/officeDocument/2006/docPropsVTypes">
  <Template>DNV Company wide</Template>
  <TotalTime>32238</TotalTime>
  <Words>3034</Words>
  <Application>Microsoft Office PowerPoint</Application>
  <PresentationFormat>Widescreen</PresentationFormat>
  <Paragraphs>436</Paragraphs>
  <Slides>46</Slides>
  <Notes>46</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DNV</vt:lpstr>
      <vt:lpstr>Latest Trends in Maritime Decarbonization</vt:lpstr>
      <vt:lpstr>PowerPoint Presentation</vt:lpstr>
      <vt:lpstr>PowerPoint Presentation</vt:lpstr>
      <vt:lpstr>PowerPoint Presentation</vt:lpstr>
      <vt:lpstr>Key drivers of decarbonization</vt:lpstr>
      <vt:lpstr>Main regulators</vt:lpstr>
      <vt:lpstr>IMO decarbonization ambitions</vt:lpstr>
      <vt:lpstr>PowerPoint Presentation</vt:lpstr>
      <vt:lpstr>PowerPoint Presentation</vt:lpstr>
      <vt:lpstr>PowerPoint Presentation</vt:lpstr>
      <vt:lpstr>Main „pressure makers”</vt:lpstr>
      <vt:lpstr>Fleet outlook</vt:lpstr>
      <vt:lpstr>PowerPoint Presentation</vt:lpstr>
      <vt:lpstr>PowerPoint Presentation</vt:lpstr>
      <vt:lpstr>PowerPoint Presentation</vt:lpstr>
      <vt:lpstr>PowerPoint Presentation</vt:lpstr>
      <vt:lpstr>Alternative fuels and propulsion solutions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Energy efficiency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CCS - Carbon capture and storage </vt:lpstr>
      <vt:lpstr>32 vessels are currently sailing with systems to capture CO2 from the exhaust</vt:lpstr>
      <vt:lpstr>PowerPoint Presentation</vt:lpstr>
      <vt:lpstr>PowerPoint Presentation</vt:lpstr>
      <vt:lpstr>PowerPoint Presentation</vt:lpstr>
      <vt:lpstr>Green shipping corridors</vt:lpstr>
      <vt:lpstr>PowerPoint Presentation</vt:lpstr>
      <vt:lpstr>PowerPoint Presentation</vt:lpstr>
      <vt:lpstr>PowerPoint Presentation</vt:lpstr>
      <vt:lpstr>PowerPoint Presentation</vt:lpstr>
      <vt:lpstr>Key takeaways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Grobelny, Pawel</dc:creator>
  <cp:lastModifiedBy>Grobelny, Pawel</cp:lastModifiedBy>
  <cp:revision>11</cp:revision>
  <cp:lastPrinted>2026-09-08T10:52:15Z</cp:lastPrinted>
  <dcterms:created xsi:type="dcterms:W3CDTF">2024-09-11T08:42:29Z</dcterms:created>
  <dcterms:modified xsi:type="dcterms:W3CDTF">2026-09-21T07:52:34Z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IsCodeFreeTemplate">
    <vt:lpwstr>True</vt:lpwstr>
  </property>
  <property fmtid="{D5CDD505-2E9C-101B-9397-08002B2CF9AE}" pid="4" name="ForceDocumentInfoDialog">
    <vt:lpwstr>True</vt:lpwstr>
  </property>
  <property fmtid="{D5CDD505-2E9C-101B-9397-08002B2CF9AE}" pid="5" name="DocumentInfoFinished">
    <vt:lpwstr>True</vt:lpwstr>
  </property>
  <property fmtid="{D5CDD505-2E9C-101B-9397-08002B2CF9AE}" pid="6" name="MSIP_Label_48141450-2387-4aca-b41f-19cd6be9dd3c_Enabled">
    <vt:lpwstr>true</vt:lpwstr>
  </property>
  <property fmtid="{D5CDD505-2E9C-101B-9397-08002B2CF9AE}" pid="7" name="MSIP_Label_48141450-2387-4aca-b41f-19cd6be9dd3c_SetDate">
    <vt:lpwstr>2024-09-11T08:43:00Z</vt:lpwstr>
  </property>
  <property fmtid="{D5CDD505-2E9C-101B-9397-08002B2CF9AE}" pid="8" name="MSIP_Label_48141450-2387-4aca-b41f-19cd6be9dd3c_Method">
    <vt:lpwstr>Standard</vt:lpwstr>
  </property>
  <property fmtid="{D5CDD505-2E9C-101B-9397-08002B2CF9AE}" pid="9" name="MSIP_Label_48141450-2387-4aca-b41f-19cd6be9dd3c_Name">
    <vt:lpwstr>Restricted_Unprotected</vt:lpwstr>
  </property>
  <property fmtid="{D5CDD505-2E9C-101B-9397-08002B2CF9AE}" pid="10" name="MSIP_Label_48141450-2387-4aca-b41f-19cd6be9dd3c_SiteId">
    <vt:lpwstr>adf10e2b-b6e9-41d6-be2f-c12bb566019c</vt:lpwstr>
  </property>
  <property fmtid="{D5CDD505-2E9C-101B-9397-08002B2CF9AE}" pid="11" name="MSIP_Label_48141450-2387-4aca-b41f-19cd6be9dd3c_ActionId">
    <vt:lpwstr>451f25dd-7949-4c1d-bbcc-1184deb7409e</vt:lpwstr>
  </property>
  <property fmtid="{D5CDD505-2E9C-101B-9397-08002B2CF9AE}" pid="12" name="MSIP_Label_48141450-2387-4aca-b41f-19cd6be9dd3c_ContentBits">
    <vt:lpwstr>0</vt:lpwstr>
  </property>
  <property fmtid="{D5CDD505-2E9C-101B-9397-08002B2CF9AE}" pid="13" name="SD_DocumentLanguageString">
    <vt:lpwstr>English (United Kingdom)</vt:lpwstr>
  </property>
  <property fmtid="{D5CDD505-2E9C-101B-9397-08002B2CF9AE}" pid="14" name="SD_UserprofileName">
    <vt:lpwstr/>
  </property>
  <property fmtid="{D5CDD505-2E9C-101B-9397-08002B2CF9AE}" pid="15" name="ContentTypeId">
    <vt:lpwstr>0x010100F739D21C25ED334081E0256BB3122DF3</vt:lpwstr>
  </property>
  <property fmtid="{D5CDD505-2E9C-101B-9397-08002B2CF9AE}" pid="16" name="SD_DocumentLanguage">
    <vt:lpwstr>en-GB</vt:lpwstr>
  </property>
  <property fmtid="{D5CDD505-2E9C-101B-9397-08002B2CF9AE}" pid="17" name="sdDocumentDate">
    <vt:lpwstr>46128</vt:lpwstr>
  </property>
  <property fmtid="{D5CDD505-2E9C-101B-9397-08002B2CF9AE}" pid="18" name="sdDocumentDateFormat">
    <vt:lpwstr>en-GB:dd MMMM yyyy</vt:lpwstr>
  </property>
</Properties>
</file>