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81" r:id="rId2"/>
    <p:sldId id="257" r:id="rId3"/>
    <p:sldId id="282" r:id="rId4"/>
    <p:sldId id="280" r:id="rId5"/>
    <p:sldId id="283" r:id="rId6"/>
    <p:sldId id="289" r:id="rId7"/>
    <p:sldId id="287" r:id="rId8"/>
    <p:sldId id="290" r:id="rId9"/>
    <p:sldId id="291" r:id="rId10"/>
    <p:sldId id="292" r:id="rId11"/>
    <p:sldId id="293" r:id="rId12"/>
    <p:sldId id="295" r:id="rId13"/>
    <p:sldId id="262" r:id="rId14"/>
    <p:sldId id="296" r:id="rId15"/>
  </p:sldIdLst>
  <p:sldSz cx="24387175" cy="13716000"/>
  <p:notesSz cx="13716000" cy="24387175"/>
  <p:embeddedFontLst>
    <p:embeddedFont>
      <p:font typeface="ADLaM Display" panose="02010000000000000000" pitchFamily="2" charset="0"/>
      <p:regular r:id="rId17"/>
    </p:embeddedFon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Ultra" panose="020B0604020202020204" charset="0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ic1yR6/UnJZQsdixgUs+pV3oOD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73" autoAdjust="0"/>
  </p:normalViewPr>
  <p:slideViewPr>
    <p:cSldViewPr snapToGrid="0">
      <p:cViewPr varScale="1">
        <p:scale>
          <a:sx n="36" d="100"/>
          <a:sy n="36" d="100"/>
        </p:scale>
        <p:origin x="9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46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4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ad Keypour" userId="98eb40de-40c6-4c6f-bf30-bb03d25b8866" providerId="ADAL" clId="{3472CF98-4D8A-4DA3-BA74-E7AC9AD09381}"/>
    <pc:docChg chg="undo redo custSel addSld delSld modSld sldOrd modNotesMaster">
      <pc:chgData name="Javad Keypour" userId="98eb40de-40c6-4c6f-bf30-bb03d25b8866" providerId="ADAL" clId="{3472CF98-4D8A-4DA3-BA74-E7AC9AD09381}" dt="2026-09-23T13:31:03.740" v="3500" actId="12"/>
      <pc:docMkLst>
        <pc:docMk/>
      </pc:docMkLst>
      <pc:sldChg chg="addSp delSp modSp mod ord modNotes">
        <pc:chgData name="Javad Keypour" userId="98eb40de-40c6-4c6f-bf30-bb03d25b8866" providerId="ADAL" clId="{3472CF98-4D8A-4DA3-BA74-E7AC9AD09381}" dt="2026-09-16T13:03:26.095" v="171"/>
        <pc:sldMkLst>
          <pc:docMk/>
          <pc:sldMk cId="0" sldId="257"/>
        </pc:sldMkLst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0" sldId="257"/>
            <ac:spMk id="29" creationId="{00000000-0000-0000-0000-000000000000}"/>
          </ac:spMkLst>
        </pc:spChg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0" sldId="257"/>
            <ac:spMk id="31" creationId="{00000000-0000-0000-0000-000000000000}"/>
          </ac:spMkLst>
        </pc:spChg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0" sldId="257"/>
            <ac:spMk id="32" creationId="{00000000-0000-0000-0000-000000000000}"/>
          </ac:spMkLst>
        </pc:spChg>
        <pc:picChg chg="add mod">
          <ac:chgData name="Javad Keypour" userId="98eb40de-40c6-4c6f-bf30-bb03d25b8866" providerId="ADAL" clId="{3472CF98-4D8A-4DA3-BA74-E7AC9AD09381}" dt="2026-09-16T13:03:26.095" v="171"/>
          <ac:picMkLst>
            <pc:docMk/>
            <pc:sldMk cId="0" sldId="257"/>
            <ac:picMk id="7" creationId="{040161ED-D385-8EC1-DC98-70E78CB78B12}"/>
          </ac:picMkLst>
        </pc:picChg>
        <pc:picChg chg="mod">
          <ac:chgData name="Javad Keypour" userId="98eb40de-40c6-4c6f-bf30-bb03d25b8866" providerId="ADAL" clId="{3472CF98-4D8A-4DA3-BA74-E7AC9AD09381}" dt="2026-09-16T13:03:26.095" v="171"/>
          <ac:picMkLst>
            <pc:docMk/>
            <pc:sldMk cId="0" sldId="257"/>
            <ac:picMk id="27" creationId="{00000000-0000-0000-0000-000000000000}"/>
          </ac:picMkLst>
        </pc:picChg>
        <pc:picChg chg="mod">
          <ac:chgData name="Javad Keypour" userId="98eb40de-40c6-4c6f-bf30-bb03d25b8866" providerId="ADAL" clId="{3472CF98-4D8A-4DA3-BA74-E7AC9AD09381}" dt="2026-09-16T13:03:26.095" v="171"/>
          <ac:picMkLst>
            <pc:docMk/>
            <pc:sldMk cId="0" sldId="257"/>
            <ac:picMk id="28" creationId="{00000000-0000-0000-0000-000000000000}"/>
          </ac:picMkLst>
        </pc:picChg>
      </pc:sldChg>
      <pc:sldChg chg="addSp delSp modSp add del mod modNotes">
        <pc:chgData name="Javad Keypour" userId="98eb40de-40c6-4c6f-bf30-bb03d25b8866" providerId="ADAL" clId="{3472CF98-4D8A-4DA3-BA74-E7AC9AD09381}" dt="2026-09-21T08:26:25.887" v="3189" actId="1076"/>
        <pc:sldMkLst>
          <pc:docMk/>
          <pc:sldMk cId="0" sldId="262"/>
        </pc:sldMkLst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0" sldId="262"/>
            <ac:spMk id="137" creationId="{00000000-0000-0000-0000-000000000000}"/>
          </ac:spMkLst>
        </pc:spChg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0" sldId="262"/>
            <ac:spMk id="140" creationId="{00000000-0000-0000-0000-000000000000}"/>
          </ac:spMkLst>
        </pc:spChg>
        <pc:spChg chg="mod">
          <ac:chgData name="Javad Keypour" userId="98eb40de-40c6-4c6f-bf30-bb03d25b8866" providerId="ADAL" clId="{3472CF98-4D8A-4DA3-BA74-E7AC9AD09381}" dt="2026-09-21T08:26:25.887" v="3189" actId="1076"/>
          <ac:spMkLst>
            <pc:docMk/>
            <pc:sldMk cId="0" sldId="262"/>
            <ac:spMk id="141" creationId="{00000000-0000-0000-0000-000000000000}"/>
          </ac:spMkLst>
        </pc:spChg>
        <pc:picChg chg="mod">
          <ac:chgData name="Javad Keypour" userId="98eb40de-40c6-4c6f-bf30-bb03d25b8866" providerId="ADAL" clId="{3472CF98-4D8A-4DA3-BA74-E7AC9AD09381}" dt="2026-09-16T13:03:26.095" v="171"/>
          <ac:picMkLst>
            <pc:docMk/>
            <pc:sldMk cId="0" sldId="262"/>
            <ac:picMk id="135" creationId="{00000000-0000-0000-0000-000000000000}"/>
          </ac:picMkLst>
        </pc:picChg>
        <pc:picChg chg="mod">
          <ac:chgData name="Javad Keypour" userId="98eb40de-40c6-4c6f-bf30-bb03d25b8866" providerId="ADAL" clId="{3472CF98-4D8A-4DA3-BA74-E7AC9AD09381}" dt="2026-09-21T08:26:24.918" v="3188" actId="14100"/>
          <ac:picMkLst>
            <pc:docMk/>
            <pc:sldMk cId="0" sldId="262"/>
            <ac:picMk id="136" creationId="{00000000-0000-0000-0000-000000000000}"/>
          </ac:picMkLst>
        </pc:picChg>
        <pc:picChg chg="mod">
          <ac:chgData name="Javad Keypour" userId="98eb40de-40c6-4c6f-bf30-bb03d25b8866" providerId="ADAL" clId="{3472CF98-4D8A-4DA3-BA74-E7AC9AD09381}" dt="2026-09-21T08:26:04.751" v="3187" actId="1076"/>
          <ac:picMkLst>
            <pc:docMk/>
            <pc:sldMk cId="0" sldId="262"/>
            <ac:picMk id="139" creationId="{00000000-0000-0000-0000-000000000000}"/>
          </ac:picMkLst>
        </pc:picChg>
      </pc:sldChg>
      <pc:sldChg chg="addSp delSp modSp new mod">
        <pc:chgData name="Javad Keypour" userId="98eb40de-40c6-4c6f-bf30-bb03d25b8866" providerId="ADAL" clId="{3472CF98-4D8A-4DA3-BA74-E7AC9AD09381}" dt="2026-09-16T13:47:49.430" v="597"/>
        <pc:sldMkLst>
          <pc:docMk/>
          <pc:sldMk cId="4039205994" sldId="280"/>
        </pc:sldMkLst>
        <pc:spChg chg="add mod">
          <ac:chgData name="Javad Keypour" userId="98eb40de-40c6-4c6f-bf30-bb03d25b8866" providerId="ADAL" clId="{3472CF98-4D8A-4DA3-BA74-E7AC9AD09381}" dt="2026-09-16T13:25:04.380" v="265" actId="1076"/>
          <ac:spMkLst>
            <pc:docMk/>
            <pc:sldMk cId="4039205994" sldId="280"/>
            <ac:spMk id="17" creationId="{05472B0D-0FC1-38D7-958B-E371E3BE0050}"/>
          </ac:spMkLst>
        </pc:spChg>
        <pc:spChg chg="add mod">
          <ac:chgData name="Javad Keypour" userId="98eb40de-40c6-4c6f-bf30-bb03d25b8866" providerId="ADAL" clId="{3472CF98-4D8A-4DA3-BA74-E7AC9AD09381}" dt="2026-09-16T13:47:49.430" v="597"/>
          <ac:spMkLst>
            <pc:docMk/>
            <pc:sldMk cId="4039205994" sldId="280"/>
            <ac:spMk id="20" creationId="{B1D3E289-54F1-79F4-C44F-4F431F7FEADC}"/>
          </ac:spMkLst>
        </pc:spChg>
        <pc:spChg chg="add mod">
          <ac:chgData name="Javad Keypour" userId="98eb40de-40c6-4c6f-bf30-bb03d25b8866" providerId="ADAL" clId="{3472CF98-4D8A-4DA3-BA74-E7AC9AD09381}" dt="2026-09-16T13:47:32.316" v="596" actId="1076"/>
          <ac:spMkLst>
            <pc:docMk/>
            <pc:sldMk cId="4039205994" sldId="280"/>
            <ac:spMk id="22" creationId="{BB9C39BC-412C-386C-527C-C78BCD4AE66C}"/>
          </ac:spMkLst>
        </pc:spChg>
        <pc:grpChg chg="add mod">
          <ac:chgData name="Javad Keypour" userId="98eb40de-40c6-4c6f-bf30-bb03d25b8866" providerId="ADAL" clId="{3472CF98-4D8A-4DA3-BA74-E7AC9AD09381}" dt="2026-09-16T13:06:14.917" v="196" actId="1076"/>
          <ac:grpSpMkLst>
            <pc:docMk/>
            <pc:sldMk cId="4039205994" sldId="280"/>
            <ac:grpSpMk id="18" creationId="{2E219416-4D97-4F20-9B70-E3FFBA47823E}"/>
          </ac:grpSpMkLst>
        </pc:grpChg>
        <pc:picChg chg="add mod">
          <ac:chgData name="Javad Keypour" userId="98eb40de-40c6-4c6f-bf30-bb03d25b8866" providerId="ADAL" clId="{3472CF98-4D8A-4DA3-BA74-E7AC9AD09381}" dt="2026-09-16T13:42:11.928" v="574"/>
          <ac:picMkLst>
            <pc:docMk/>
            <pc:sldMk cId="4039205994" sldId="280"/>
            <ac:picMk id="3" creationId="{138C0EB3-B920-A74C-A730-BAEA42BE5EA5}"/>
          </ac:picMkLst>
        </pc:picChg>
        <pc:picChg chg="add mod modCrop">
          <ac:chgData name="Javad Keypour" userId="98eb40de-40c6-4c6f-bf30-bb03d25b8866" providerId="ADAL" clId="{3472CF98-4D8A-4DA3-BA74-E7AC9AD09381}" dt="2026-09-16T13:25:00.479" v="264" actId="732"/>
          <ac:picMkLst>
            <pc:docMk/>
            <pc:sldMk cId="4039205994" sldId="280"/>
            <ac:picMk id="15" creationId="{3E51DE0F-769A-506A-23AD-6B3989DFBCCA}"/>
          </ac:picMkLst>
        </pc:picChg>
      </pc:sldChg>
      <pc:sldChg chg="addSp delSp modSp new mod setBg">
        <pc:chgData name="Javad Keypour" userId="98eb40de-40c6-4c6f-bf30-bb03d25b8866" providerId="ADAL" clId="{3472CF98-4D8A-4DA3-BA74-E7AC9AD09381}" dt="2026-09-16T13:03:26.095" v="171"/>
        <pc:sldMkLst>
          <pc:docMk/>
          <pc:sldMk cId="2386697998" sldId="281"/>
        </pc:sldMkLst>
        <pc:spChg chg="add mod">
          <ac:chgData name="Javad Keypour" userId="98eb40de-40c6-4c6f-bf30-bb03d25b8866" providerId="ADAL" clId="{3472CF98-4D8A-4DA3-BA74-E7AC9AD09381}" dt="2026-09-16T13:03:26.095" v="171"/>
          <ac:spMkLst>
            <pc:docMk/>
            <pc:sldMk cId="2386697998" sldId="281"/>
            <ac:spMk id="5" creationId="{216BB327-7AA9-4EC5-815F-9D8E6BC53E34}"/>
          </ac:spMkLst>
        </pc:spChg>
        <pc:picChg chg="add mod">
          <ac:chgData name="Javad Keypour" userId="98eb40de-40c6-4c6f-bf30-bb03d25b8866" providerId="ADAL" clId="{3472CF98-4D8A-4DA3-BA74-E7AC9AD09381}" dt="2026-09-16T13:03:26.095" v="171"/>
          <ac:picMkLst>
            <pc:docMk/>
            <pc:sldMk cId="2386697998" sldId="281"/>
            <ac:picMk id="3" creationId="{BBBA3A51-774B-8CB9-D174-BFF1C6032B6B}"/>
          </ac:picMkLst>
        </pc:picChg>
      </pc:sldChg>
      <pc:sldChg chg="addSp delSp modSp add mod modTransition modNotes">
        <pc:chgData name="Javad Keypour" userId="98eb40de-40c6-4c6f-bf30-bb03d25b8866" providerId="ADAL" clId="{3472CF98-4D8A-4DA3-BA74-E7AC9AD09381}" dt="2026-09-16T13:03:26.095" v="171"/>
        <pc:sldMkLst>
          <pc:docMk/>
          <pc:sldMk cId="909862463" sldId="282"/>
        </pc:sldMkLst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909862463" sldId="282"/>
            <ac:spMk id="29" creationId="{BAFA6D19-AE36-7F87-C96E-026BBE419628}"/>
          </ac:spMkLst>
        </pc:spChg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909862463" sldId="282"/>
            <ac:spMk id="31" creationId="{7B6B9268-374F-3869-5BCB-0583C2D16070}"/>
          </ac:spMkLst>
        </pc:spChg>
        <pc:spChg chg="mod">
          <ac:chgData name="Javad Keypour" userId="98eb40de-40c6-4c6f-bf30-bb03d25b8866" providerId="ADAL" clId="{3472CF98-4D8A-4DA3-BA74-E7AC9AD09381}" dt="2026-09-16T13:03:26.095" v="171"/>
          <ac:spMkLst>
            <pc:docMk/>
            <pc:sldMk cId="909862463" sldId="282"/>
            <ac:spMk id="32" creationId="{53704E00-5C1C-6737-1853-3E5D30873F8D}"/>
          </ac:spMkLst>
        </pc:spChg>
        <pc:picChg chg="add mod">
          <ac:chgData name="Javad Keypour" userId="98eb40de-40c6-4c6f-bf30-bb03d25b8866" providerId="ADAL" clId="{3472CF98-4D8A-4DA3-BA74-E7AC9AD09381}" dt="2026-09-16T13:03:26.095" v="171"/>
          <ac:picMkLst>
            <pc:docMk/>
            <pc:sldMk cId="909862463" sldId="282"/>
            <ac:picMk id="6" creationId="{A2EA3510-51CB-E0A4-CEED-F24F66CF88C9}"/>
          </ac:picMkLst>
        </pc:picChg>
        <pc:picChg chg="mod">
          <ac:chgData name="Javad Keypour" userId="98eb40de-40c6-4c6f-bf30-bb03d25b8866" providerId="ADAL" clId="{3472CF98-4D8A-4DA3-BA74-E7AC9AD09381}" dt="2026-09-16T13:03:26.095" v="171"/>
          <ac:picMkLst>
            <pc:docMk/>
            <pc:sldMk cId="909862463" sldId="282"/>
            <ac:picMk id="27" creationId="{57DAB8DC-1495-260D-7DCA-B70DCDC96DE8}"/>
          </ac:picMkLst>
        </pc:picChg>
        <pc:picChg chg="mod">
          <ac:chgData name="Javad Keypour" userId="98eb40de-40c6-4c6f-bf30-bb03d25b8866" providerId="ADAL" clId="{3472CF98-4D8A-4DA3-BA74-E7AC9AD09381}" dt="2026-09-16T13:03:26.095" v="171"/>
          <ac:picMkLst>
            <pc:docMk/>
            <pc:sldMk cId="909862463" sldId="282"/>
            <ac:picMk id="28" creationId="{5F820A6A-E60F-4316-0FAB-06F47237C5C7}"/>
          </ac:picMkLst>
        </pc:picChg>
      </pc:sldChg>
      <pc:sldChg chg="addSp modSp new mod">
        <pc:chgData name="Javad Keypour" userId="98eb40de-40c6-4c6f-bf30-bb03d25b8866" providerId="ADAL" clId="{3472CF98-4D8A-4DA3-BA74-E7AC9AD09381}" dt="2026-09-16T14:14:39.398" v="966" actId="207"/>
        <pc:sldMkLst>
          <pc:docMk/>
          <pc:sldMk cId="276012905" sldId="283"/>
        </pc:sldMkLst>
        <pc:spChg chg="add mod">
          <ac:chgData name="Javad Keypour" userId="98eb40de-40c6-4c6f-bf30-bb03d25b8866" providerId="ADAL" clId="{3472CF98-4D8A-4DA3-BA74-E7AC9AD09381}" dt="2026-09-16T13:50:30.544" v="643" actId="6549"/>
          <ac:spMkLst>
            <pc:docMk/>
            <pc:sldMk cId="276012905" sldId="283"/>
            <ac:spMk id="3" creationId="{D4C3FD5E-5D3F-B001-1966-E75CC73775CD}"/>
          </ac:spMkLst>
        </pc:spChg>
        <pc:spChg chg="add mod">
          <ac:chgData name="Javad Keypour" userId="98eb40de-40c6-4c6f-bf30-bb03d25b8866" providerId="ADAL" clId="{3472CF98-4D8A-4DA3-BA74-E7AC9AD09381}" dt="2026-09-16T14:14:18.133" v="965" actId="1076"/>
          <ac:spMkLst>
            <pc:docMk/>
            <pc:sldMk cId="276012905" sldId="283"/>
            <ac:spMk id="7" creationId="{34FF4B18-1874-1D95-91DA-64E5BC38F345}"/>
          </ac:spMkLst>
        </pc:spChg>
        <pc:spChg chg="mod">
          <ac:chgData name="Javad Keypour" userId="98eb40de-40c6-4c6f-bf30-bb03d25b8866" providerId="ADAL" clId="{3472CF98-4D8A-4DA3-BA74-E7AC9AD09381}" dt="2026-09-16T14:11:15.180" v="933"/>
          <ac:spMkLst>
            <pc:docMk/>
            <pc:sldMk cId="276012905" sldId="283"/>
            <ac:spMk id="9" creationId="{A4D9ADDF-A08C-6A98-440A-935D9DC877D8}"/>
          </ac:spMkLst>
        </pc:spChg>
        <pc:spChg chg="mod">
          <ac:chgData name="Javad Keypour" userId="98eb40de-40c6-4c6f-bf30-bb03d25b8866" providerId="ADAL" clId="{3472CF98-4D8A-4DA3-BA74-E7AC9AD09381}" dt="2026-09-16T14:11:15.180" v="933"/>
          <ac:spMkLst>
            <pc:docMk/>
            <pc:sldMk cId="276012905" sldId="283"/>
            <ac:spMk id="10" creationId="{5AF75AB5-5EF1-B08E-02BB-2EDA0A21A03D}"/>
          </ac:spMkLst>
        </pc:spChg>
        <pc:spChg chg="mod">
          <ac:chgData name="Javad Keypour" userId="98eb40de-40c6-4c6f-bf30-bb03d25b8866" providerId="ADAL" clId="{3472CF98-4D8A-4DA3-BA74-E7AC9AD09381}" dt="2026-09-16T14:11:15.180" v="933"/>
          <ac:spMkLst>
            <pc:docMk/>
            <pc:sldMk cId="276012905" sldId="283"/>
            <ac:spMk id="11" creationId="{A3D2A360-B92A-9479-B0D6-AE61783EB3C4}"/>
          </ac:spMkLst>
        </pc:spChg>
        <pc:spChg chg="mod">
          <ac:chgData name="Javad Keypour" userId="98eb40de-40c6-4c6f-bf30-bb03d25b8866" providerId="ADAL" clId="{3472CF98-4D8A-4DA3-BA74-E7AC9AD09381}" dt="2026-09-16T14:14:39.398" v="966" actId="207"/>
          <ac:spMkLst>
            <pc:docMk/>
            <pc:sldMk cId="276012905" sldId="283"/>
            <ac:spMk id="12" creationId="{2D04EE93-2875-AA7C-C43E-2E83D6D50847}"/>
          </ac:spMkLst>
        </pc:spChg>
        <pc:spChg chg="mod">
          <ac:chgData name="Javad Keypour" userId="98eb40de-40c6-4c6f-bf30-bb03d25b8866" providerId="ADAL" clId="{3472CF98-4D8A-4DA3-BA74-E7AC9AD09381}" dt="2026-09-16T14:11:15.180" v="933"/>
          <ac:spMkLst>
            <pc:docMk/>
            <pc:sldMk cId="276012905" sldId="283"/>
            <ac:spMk id="13" creationId="{486792EF-C038-9309-07A7-B5DD96273A87}"/>
          </ac:spMkLst>
        </pc:spChg>
        <pc:spChg chg="mod">
          <ac:chgData name="Javad Keypour" userId="98eb40de-40c6-4c6f-bf30-bb03d25b8866" providerId="ADAL" clId="{3472CF98-4D8A-4DA3-BA74-E7AC9AD09381}" dt="2026-09-16T14:11:15.180" v="933"/>
          <ac:spMkLst>
            <pc:docMk/>
            <pc:sldMk cId="276012905" sldId="283"/>
            <ac:spMk id="14" creationId="{37725DB6-EDD5-8300-B05B-A158739DA5FC}"/>
          </ac:spMkLst>
        </pc:spChg>
        <pc:spChg chg="mod">
          <ac:chgData name="Javad Keypour" userId="98eb40de-40c6-4c6f-bf30-bb03d25b8866" providerId="ADAL" clId="{3472CF98-4D8A-4DA3-BA74-E7AC9AD09381}" dt="2026-09-16T14:11:15.180" v="933"/>
          <ac:spMkLst>
            <pc:docMk/>
            <pc:sldMk cId="276012905" sldId="283"/>
            <ac:spMk id="15" creationId="{12673114-42F5-256A-38A5-730F66CD621A}"/>
          </ac:spMkLst>
        </pc:spChg>
        <pc:grpChg chg="add mod">
          <ac:chgData name="Javad Keypour" userId="98eb40de-40c6-4c6f-bf30-bb03d25b8866" providerId="ADAL" clId="{3472CF98-4D8A-4DA3-BA74-E7AC9AD09381}" dt="2026-09-16T14:11:21.653" v="934" actId="1076"/>
          <ac:grpSpMkLst>
            <pc:docMk/>
            <pc:sldMk cId="276012905" sldId="283"/>
            <ac:grpSpMk id="8" creationId="{24040320-160A-0055-3340-C04FC3E7558B}"/>
          </ac:grpSpMkLst>
        </pc:grpChg>
        <pc:picChg chg="add mod">
          <ac:chgData name="Javad Keypour" userId="98eb40de-40c6-4c6f-bf30-bb03d25b8866" providerId="ADAL" clId="{3472CF98-4D8A-4DA3-BA74-E7AC9AD09381}" dt="2026-09-16T13:49:25.571" v="601"/>
          <ac:picMkLst>
            <pc:docMk/>
            <pc:sldMk cId="276012905" sldId="283"/>
            <ac:picMk id="5" creationId="{5171614D-AC6F-EC9E-B2ED-2989F644D21E}"/>
          </ac:picMkLst>
        </pc:picChg>
      </pc:sldChg>
      <pc:sldChg chg="addSp delSp modSp add mod modTransition modAnim">
        <pc:chgData name="Javad Keypour" userId="98eb40de-40c6-4c6f-bf30-bb03d25b8866" providerId="ADAL" clId="{3472CF98-4D8A-4DA3-BA74-E7AC9AD09381}" dt="2026-09-21T08:54:45.444" v="3383"/>
        <pc:sldMkLst>
          <pc:docMk/>
          <pc:sldMk cId="3018310709" sldId="287"/>
        </pc:sldMkLst>
        <pc:spChg chg="add del mod">
          <ac:chgData name="Javad Keypour" userId="98eb40de-40c6-4c6f-bf30-bb03d25b8866" providerId="ADAL" clId="{3472CF98-4D8A-4DA3-BA74-E7AC9AD09381}" dt="2026-09-18T16:47:38.913" v="1870" actId="21"/>
          <ac:spMkLst>
            <pc:docMk/>
            <pc:sldMk cId="3018310709" sldId="287"/>
            <ac:spMk id="14" creationId="{591D4BCF-2EEF-EE60-6CEB-35DC1484BF64}"/>
          </ac:spMkLst>
        </pc:spChg>
        <pc:spChg chg="add mod">
          <ac:chgData name="Javad Keypour" userId="98eb40de-40c6-4c6f-bf30-bb03d25b8866" providerId="ADAL" clId="{3472CF98-4D8A-4DA3-BA74-E7AC9AD09381}" dt="2026-09-18T16:03:10.277" v="1555" actId="1076"/>
          <ac:spMkLst>
            <pc:docMk/>
            <pc:sldMk cId="3018310709" sldId="287"/>
            <ac:spMk id="47" creationId="{6372A449-460F-9533-3FD7-40E5CB20D63F}"/>
          </ac:spMkLst>
        </pc:spChg>
        <pc:spChg chg="add mod">
          <ac:chgData name="Javad Keypour" userId="98eb40de-40c6-4c6f-bf30-bb03d25b8866" providerId="ADAL" clId="{3472CF98-4D8A-4DA3-BA74-E7AC9AD09381}" dt="2026-09-18T16:02:54.072" v="1551" actId="1076"/>
          <ac:spMkLst>
            <pc:docMk/>
            <pc:sldMk cId="3018310709" sldId="287"/>
            <ac:spMk id="49" creationId="{DC2E11E1-49C7-3EFD-BF8D-A0E5EF27995E}"/>
          </ac:spMkLst>
        </pc:spChg>
        <pc:spChg chg="add mod">
          <ac:chgData name="Javad Keypour" userId="98eb40de-40c6-4c6f-bf30-bb03d25b8866" providerId="ADAL" clId="{3472CF98-4D8A-4DA3-BA74-E7AC9AD09381}" dt="2026-09-18T16:03:20.250" v="1565" actId="20577"/>
          <ac:spMkLst>
            <pc:docMk/>
            <pc:sldMk cId="3018310709" sldId="287"/>
            <ac:spMk id="53" creationId="{44C25A90-EF55-EE86-A883-7928781FD7FD}"/>
          </ac:spMkLst>
        </pc:spChg>
        <pc:spChg chg="add mod">
          <ac:chgData name="Javad Keypour" userId="98eb40de-40c6-4c6f-bf30-bb03d25b8866" providerId="ADAL" clId="{3472CF98-4D8A-4DA3-BA74-E7AC9AD09381}" dt="2026-09-18T16:03:45.265" v="1575" actId="207"/>
          <ac:spMkLst>
            <pc:docMk/>
            <pc:sldMk cId="3018310709" sldId="287"/>
            <ac:spMk id="55" creationId="{F1DD7947-0862-CA54-6BFE-78B1254CA376}"/>
          </ac:spMkLst>
        </pc:spChg>
        <pc:grpChg chg="add mod">
          <ac:chgData name="Javad Keypour" userId="98eb40de-40c6-4c6f-bf30-bb03d25b8866" providerId="ADAL" clId="{3472CF98-4D8A-4DA3-BA74-E7AC9AD09381}" dt="2026-09-18T16:09:48.445" v="1608" actId="339"/>
          <ac:grpSpMkLst>
            <pc:docMk/>
            <pc:sldMk cId="3018310709" sldId="287"/>
            <ac:grpSpMk id="40" creationId="{54E8C266-C54F-F361-1809-39137E8AF7B4}"/>
          </ac:grpSpMkLst>
        </pc:grpChg>
        <pc:grpChg chg="add mod">
          <ac:chgData name="Javad Keypour" userId="98eb40de-40c6-4c6f-bf30-bb03d25b8866" providerId="ADAL" clId="{3472CF98-4D8A-4DA3-BA74-E7AC9AD09381}" dt="2026-09-18T16:09:49.638" v="1609" actId="339"/>
          <ac:grpSpMkLst>
            <pc:docMk/>
            <pc:sldMk cId="3018310709" sldId="287"/>
            <ac:grpSpMk id="41" creationId="{A9428938-8160-8378-D06B-D8C70084BCCC}"/>
          </ac:grpSpMkLst>
        </pc:grpChg>
        <pc:grpChg chg="add mod">
          <ac:chgData name="Javad Keypour" userId="98eb40de-40c6-4c6f-bf30-bb03d25b8866" providerId="ADAL" clId="{3472CF98-4D8A-4DA3-BA74-E7AC9AD09381}" dt="2026-09-18T16:11:38.756" v="1633" actId="1037"/>
          <ac:grpSpMkLst>
            <pc:docMk/>
            <pc:sldMk cId="3018310709" sldId="287"/>
            <ac:grpSpMk id="42" creationId="{1FB2507E-C5DC-BC33-511D-F151887C637F}"/>
          </ac:grpSpMkLst>
        </pc:grpChg>
        <pc:grpChg chg="add mod">
          <ac:chgData name="Javad Keypour" userId="98eb40de-40c6-4c6f-bf30-bb03d25b8866" providerId="ADAL" clId="{3472CF98-4D8A-4DA3-BA74-E7AC9AD09381}" dt="2026-09-18T16:09:46.939" v="1607" actId="339"/>
          <ac:grpSpMkLst>
            <pc:docMk/>
            <pc:sldMk cId="3018310709" sldId="287"/>
            <ac:grpSpMk id="43" creationId="{2BE1543B-6A0E-D5F1-D1F3-69476A9F95D1}"/>
          </ac:grpSpMkLst>
        </pc:grpChg>
        <pc:picChg chg="add del">
          <ac:chgData name="Javad Keypour" userId="98eb40de-40c6-4c6f-bf30-bb03d25b8866" providerId="ADAL" clId="{3472CF98-4D8A-4DA3-BA74-E7AC9AD09381}" dt="2026-09-18T15:58:57.968" v="1434" actId="478"/>
          <ac:picMkLst>
            <pc:docMk/>
            <pc:sldMk cId="3018310709" sldId="287"/>
            <ac:picMk id="18" creationId="{030747BD-3C3C-CAC8-61D7-EB2ED11630DD}"/>
          </ac:picMkLst>
        </pc:picChg>
        <pc:picChg chg="add mod">
          <ac:chgData name="Javad Keypour" userId="98eb40de-40c6-4c6f-bf30-bb03d25b8866" providerId="ADAL" clId="{3472CF98-4D8A-4DA3-BA74-E7AC9AD09381}" dt="2026-09-18T15:57:05.556" v="1375" actId="1076"/>
          <ac:picMkLst>
            <pc:docMk/>
            <pc:sldMk cId="3018310709" sldId="287"/>
            <ac:picMk id="20" creationId="{9A3E0633-BB0B-3587-51A2-3B4B888E4A4B}"/>
          </ac:picMkLst>
        </pc:picChg>
        <pc:cxnChg chg="add mod">
          <ac:chgData name="Javad Keypour" userId="98eb40de-40c6-4c6f-bf30-bb03d25b8866" providerId="ADAL" clId="{3472CF98-4D8A-4DA3-BA74-E7AC9AD09381}" dt="2026-09-18T16:01:15.819" v="1531" actId="164"/>
          <ac:cxnSpMkLst>
            <pc:docMk/>
            <pc:sldMk cId="3018310709" sldId="287"/>
            <ac:cxnSpMk id="25" creationId="{F0F3BE58-DF01-C3EF-0640-0D534A3922DC}"/>
          </ac:cxnSpMkLst>
        </pc:cxnChg>
        <pc:cxnChg chg="add mod">
          <ac:chgData name="Javad Keypour" userId="98eb40de-40c6-4c6f-bf30-bb03d25b8866" providerId="ADAL" clId="{3472CF98-4D8A-4DA3-BA74-E7AC9AD09381}" dt="2026-09-18T16:01:11.852" v="1530" actId="164"/>
          <ac:cxnSpMkLst>
            <pc:docMk/>
            <pc:sldMk cId="3018310709" sldId="287"/>
            <ac:cxnSpMk id="27" creationId="{EB3E91A7-9CFC-F821-60F5-F8DA96CCBC48}"/>
          </ac:cxnSpMkLst>
        </pc:cxnChg>
        <pc:cxnChg chg="add mod">
          <ac:chgData name="Javad Keypour" userId="98eb40de-40c6-4c6f-bf30-bb03d25b8866" providerId="ADAL" clId="{3472CF98-4D8A-4DA3-BA74-E7AC9AD09381}" dt="2026-09-18T16:01:20.151" v="1532" actId="164"/>
          <ac:cxnSpMkLst>
            <pc:docMk/>
            <pc:sldMk cId="3018310709" sldId="287"/>
            <ac:cxnSpMk id="31" creationId="{A88A0D27-79C2-EAA2-40C1-45D70D823E57}"/>
          </ac:cxnSpMkLst>
        </pc:cxnChg>
        <pc:cxnChg chg="add mod">
          <ac:chgData name="Javad Keypour" userId="98eb40de-40c6-4c6f-bf30-bb03d25b8866" providerId="ADAL" clId="{3472CF98-4D8A-4DA3-BA74-E7AC9AD09381}" dt="2026-09-18T16:01:07.548" v="1529" actId="164"/>
          <ac:cxnSpMkLst>
            <pc:docMk/>
            <pc:sldMk cId="3018310709" sldId="287"/>
            <ac:cxnSpMk id="32" creationId="{79F5AC0C-10E7-F93B-4B88-8BB1D0E0DEFA}"/>
          </ac:cxnSpMkLst>
        </pc:cxnChg>
        <pc:cxnChg chg="add mod">
          <ac:chgData name="Javad Keypour" userId="98eb40de-40c6-4c6f-bf30-bb03d25b8866" providerId="ADAL" clId="{3472CF98-4D8A-4DA3-BA74-E7AC9AD09381}" dt="2026-09-18T16:04:32.535" v="1585" actId="692"/>
          <ac:cxnSpMkLst>
            <pc:docMk/>
            <pc:sldMk cId="3018310709" sldId="287"/>
            <ac:cxnSpMk id="36" creationId="{0872295E-664C-1344-AABE-0C04E96543A7}"/>
          </ac:cxnSpMkLst>
        </pc:cxnChg>
        <pc:cxnChg chg="add mod">
          <ac:chgData name="Javad Keypour" userId="98eb40de-40c6-4c6f-bf30-bb03d25b8866" providerId="ADAL" clId="{3472CF98-4D8A-4DA3-BA74-E7AC9AD09381}" dt="2026-09-18T16:11:46.022" v="1641" actId="1037"/>
          <ac:cxnSpMkLst>
            <pc:docMk/>
            <pc:sldMk cId="3018310709" sldId="287"/>
            <ac:cxnSpMk id="37" creationId="{E7B5185A-A763-671D-E3DB-4B45C0B96088}"/>
          </ac:cxnSpMkLst>
        </pc:cxnChg>
        <pc:cxnChg chg="add mod">
          <ac:chgData name="Javad Keypour" userId="98eb40de-40c6-4c6f-bf30-bb03d25b8866" providerId="ADAL" clId="{3472CF98-4D8A-4DA3-BA74-E7AC9AD09381}" dt="2026-09-18T16:04:23.573" v="1583" actId="692"/>
          <ac:cxnSpMkLst>
            <pc:docMk/>
            <pc:sldMk cId="3018310709" sldId="287"/>
            <ac:cxnSpMk id="38" creationId="{3F483530-9464-C9E1-4709-B7CD5512AC21}"/>
          </ac:cxnSpMkLst>
        </pc:cxnChg>
        <pc:cxnChg chg="add mod">
          <ac:chgData name="Javad Keypour" userId="98eb40de-40c6-4c6f-bf30-bb03d25b8866" providerId="ADAL" clId="{3472CF98-4D8A-4DA3-BA74-E7AC9AD09381}" dt="2026-09-18T16:04:26.593" v="1584" actId="692"/>
          <ac:cxnSpMkLst>
            <pc:docMk/>
            <pc:sldMk cId="3018310709" sldId="287"/>
            <ac:cxnSpMk id="39" creationId="{F3B3044D-BD92-A738-7EE5-5E961F60AA5F}"/>
          </ac:cxnSpMkLst>
        </pc:cxnChg>
      </pc:sldChg>
      <pc:sldChg chg="addSp delSp modSp add mod modTransition">
        <pc:chgData name="Javad Keypour" userId="98eb40de-40c6-4c6f-bf30-bb03d25b8866" providerId="ADAL" clId="{3472CF98-4D8A-4DA3-BA74-E7AC9AD09381}" dt="2026-09-21T08:53:32.561" v="3382" actId="1076"/>
        <pc:sldMkLst>
          <pc:docMk/>
          <pc:sldMk cId="3636962011" sldId="289"/>
        </pc:sldMkLst>
        <pc:spChg chg="add mod">
          <ac:chgData name="Javad Keypour" userId="98eb40de-40c6-4c6f-bf30-bb03d25b8866" providerId="ADAL" clId="{3472CF98-4D8A-4DA3-BA74-E7AC9AD09381}" dt="2026-09-18T16:47:52.001" v="1891" actId="1036"/>
          <ac:spMkLst>
            <pc:docMk/>
            <pc:sldMk cId="3636962011" sldId="289"/>
            <ac:spMk id="8" creationId="{60B9FE5B-6F8C-7A60-1CD6-3C6172129078}"/>
          </ac:spMkLst>
        </pc:spChg>
        <pc:picChg chg="add mod">
          <ac:chgData name="Javad Keypour" userId="98eb40de-40c6-4c6f-bf30-bb03d25b8866" providerId="ADAL" clId="{3472CF98-4D8A-4DA3-BA74-E7AC9AD09381}" dt="2026-09-21T08:52:42.172" v="3359" actId="1076"/>
          <ac:picMkLst>
            <pc:docMk/>
            <pc:sldMk cId="3636962011" sldId="289"/>
            <ac:picMk id="3" creationId="{355F8906-B5EF-238A-89E7-07FA130A6EE6}"/>
          </ac:picMkLst>
        </pc:picChg>
        <pc:picChg chg="add mod">
          <ac:chgData name="Javad Keypour" userId="98eb40de-40c6-4c6f-bf30-bb03d25b8866" providerId="ADAL" clId="{3472CF98-4D8A-4DA3-BA74-E7AC9AD09381}" dt="2026-09-21T08:49:44.330" v="3356" actId="14100"/>
          <ac:picMkLst>
            <pc:docMk/>
            <pc:sldMk cId="3636962011" sldId="289"/>
            <ac:picMk id="4" creationId="{52DF0877-786A-C665-122D-01DAC9AD44B2}"/>
          </ac:picMkLst>
        </pc:picChg>
        <pc:picChg chg="add mod">
          <ac:chgData name="Javad Keypour" userId="98eb40de-40c6-4c6f-bf30-bb03d25b8866" providerId="ADAL" clId="{3472CF98-4D8A-4DA3-BA74-E7AC9AD09381}" dt="2026-09-16T15:04:56.905" v="1212" actId="1076"/>
          <ac:picMkLst>
            <pc:docMk/>
            <pc:sldMk cId="3636962011" sldId="289"/>
            <ac:picMk id="7" creationId="{F8F5701B-D383-F01A-DC50-52A55811D6A9}"/>
          </ac:picMkLst>
        </pc:picChg>
        <pc:picChg chg="add mod">
          <ac:chgData name="Javad Keypour" userId="98eb40de-40c6-4c6f-bf30-bb03d25b8866" providerId="ADAL" clId="{3472CF98-4D8A-4DA3-BA74-E7AC9AD09381}" dt="2026-09-21T08:53:30.430" v="3381" actId="1076"/>
          <ac:picMkLst>
            <pc:docMk/>
            <pc:sldMk cId="3636962011" sldId="289"/>
            <ac:picMk id="10" creationId="{9B9BB9FE-50BE-D77D-8047-082778C3D04A}"/>
          </ac:picMkLst>
        </pc:picChg>
        <pc:picChg chg="add mod">
          <ac:chgData name="Javad Keypour" userId="98eb40de-40c6-4c6f-bf30-bb03d25b8866" providerId="ADAL" clId="{3472CF98-4D8A-4DA3-BA74-E7AC9AD09381}" dt="2026-09-21T08:52:54.161" v="3365" actId="1076"/>
          <ac:picMkLst>
            <pc:docMk/>
            <pc:sldMk cId="3636962011" sldId="289"/>
            <ac:picMk id="12" creationId="{D3A3ADF1-9C8C-70D8-1A14-0A239F334156}"/>
          </ac:picMkLst>
        </pc:picChg>
        <pc:picChg chg="add mod">
          <ac:chgData name="Javad Keypour" userId="98eb40de-40c6-4c6f-bf30-bb03d25b8866" providerId="ADAL" clId="{3472CF98-4D8A-4DA3-BA74-E7AC9AD09381}" dt="2026-09-21T08:52:56.850" v="3367" actId="1076"/>
          <ac:picMkLst>
            <pc:docMk/>
            <pc:sldMk cId="3636962011" sldId="289"/>
            <ac:picMk id="14" creationId="{CAF7D56C-5C9C-8493-97D6-A5B033387957}"/>
          </ac:picMkLst>
        </pc:picChg>
        <pc:picChg chg="add mod">
          <ac:chgData name="Javad Keypour" userId="98eb40de-40c6-4c6f-bf30-bb03d25b8866" providerId="ADAL" clId="{3472CF98-4D8A-4DA3-BA74-E7AC9AD09381}" dt="2026-09-21T08:53:32.561" v="3382" actId="1076"/>
          <ac:picMkLst>
            <pc:docMk/>
            <pc:sldMk cId="3636962011" sldId="289"/>
            <ac:picMk id="16" creationId="{310584D5-09C2-C952-6401-A7F6544A8C3E}"/>
          </ac:picMkLst>
        </pc:picChg>
        <pc:picChg chg="add mod">
          <ac:chgData name="Javad Keypour" userId="98eb40de-40c6-4c6f-bf30-bb03d25b8866" providerId="ADAL" clId="{3472CF98-4D8A-4DA3-BA74-E7AC9AD09381}" dt="2026-09-21T08:53:27.980" v="3380" actId="1076"/>
          <ac:picMkLst>
            <pc:docMk/>
            <pc:sldMk cId="3636962011" sldId="289"/>
            <ac:picMk id="18" creationId="{76E02D97-4CDC-E360-6ABC-D9F86AA67EEC}"/>
          </ac:picMkLst>
        </pc:picChg>
        <pc:picChg chg="add mod">
          <ac:chgData name="Javad Keypour" userId="98eb40de-40c6-4c6f-bf30-bb03d25b8866" providerId="ADAL" clId="{3472CF98-4D8A-4DA3-BA74-E7AC9AD09381}" dt="2026-09-21T08:53:14.640" v="3373" actId="1076"/>
          <ac:picMkLst>
            <pc:docMk/>
            <pc:sldMk cId="3636962011" sldId="289"/>
            <ac:picMk id="20" creationId="{1E2BD4BF-5225-47B9-BC5B-C111953F7A3B}"/>
          </ac:picMkLst>
        </pc:picChg>
        <pc:picChg chg="add mod">
          <ac:chgData name="Javad Keypour" userId="98eb40de-40c6-4c6f-bf30-bb03d25b8866" providerId="ADAL" clId="{3472CF98-4D8A-4DA3-BA74-E7AC9AD09381}" dt="2026-09-21T08:53:18.362" v="3375" actId="1076"/>
          <ac:picMkLst>
            <pc:docMk/>
            <pc:sldMk cId="3636962011" sldId="289"/>
            <ac:picMk id="22" creationId="{223AFED0-7B02-9EAD-1314-28EFE0AB5508}"/>
          </ac:picMkLst>
        </pc:picChg>
        <pc:picChg chg="add mod">
          <ac:chgData name="Javad Keypour" userId="98eb40de-40c6-4c6f-bf30-bb03d25b8866" providerId="ADAL" clId="{3472CF98-4D8A-4DA3-BA74-E7AC9AD09381}" dt="2026-09-21T08:53:21.877" v="3377" actId="1076"/>
          <ac:picMkLst>
            <pc:docMk/>
            <pc:sldMk cId="3636962011" sldId="289"/>
            <ac:picMk id="24" creationId="{E9A2F590-16D8-C448-A33E-62A3E49EE3F3}"/>
          </ac:picMkLst>
        </pc:picChg>
        <pc:picChg chg="add mod">
          <ac:chgData name="Javad Keypour" userId="98eb40de-40c6-4c6f-bf30-bb03d25b8866" providerId="ADAL" clId="{3472CF98-4D8A-4DA3-BA74-E7AC9AD09381}" dt="2026-09-21T08:53:25.135" v="3379" actId="1076"/>
          <ac:picMkLst>
            <pc:docMk/>
            <pc:sldMk cId="3636962011" sldId="289"/>
            <ac:picMk id="26" creationId="{E72D3B46-C09D-F8EE-4592-D78C0AE2E676}"/>
          </ac:picMkLst>
        </pc:picChg>
      </pc:sldChg>
      <pc:sldChg chg="addSp delSp modSp new mod">
        <pc:chgData name="Javad Keypour" userId="98eb40de-40c6-4c6f-bf30-bb03d25b8866" providerId="ADAL" clId="{3472CF98-4D8A-4DA3-BA74-E7AC9AD09381}" dt="2026-09-21T12:32:33.255" v="3403" actId="1076"/>
        <pc:sldMkLst>
          <pc:docMk/>
          <pc:sldMk cId="2988498223" sldId="290"/>
        </pc:sldMkLst>
        <pc:spChg chg="add mod">
          <ac:chgData name="Javad Keypour" userId="98eb40de-40c6-4c6f-bf30-bb03d25b8866" providerId="ADAL" clId="{3472CF98-4D8A-4DA3-BA74-E7AC9AD09381}" dt="2026-09-21T12:32:33.255" v="3403" actId="1076"/>
          <ac:spMkLst>
            <pc:docMk/>
            <pc:sldMk cId="2988498223" sldId="290"/>
            <ac:spMk id="3" creationId="{116BFC8C-AEC1-7099-384E-8D5CC8AEF6FD}"/>
          </ac:spMkLst>
        </pc:spChg>
        <pc:spChg chg="add mod">
          <ac:chgData name="Javad Keypour" userId="98eb40de-40c6-4c6f-bf30-bb03d25b8866" providerId="ADAL" clId="{3472CF98-4D8A-4DA3-BA74-E7AC9AD09381}" dt="2026-09-21T10:50:33.289" v="3398" actId="20577"/>
          <ac:spMkLst>
            <pc:docMk/>
            <pc:sldMk cId="2988498223" sldId="290"/>
            <ac:spMk id="5" creationId="{B2BBB69F-9861-154D-03B6-923C10540493}"/>
          </ac:spMkLst>
        </pc:spChg>
        <pc:picChg chg="add">
          <ac:chgData name="Javad Keypour" userId="98eb40de-40c6-4c6f-bf30-bb03d25b8866" providerId="ADAL" clId="{3472CF98-4D8A-4DA3-BA74-E7AC9AD09381}" dt="2026-09-18T16:39:32.388" v="1782" actId="22"/>
          <ac:picMkLst>
            <pc:docMk/>
            <pc:sldMk cId="2988498223" sldId="290"/>
            <ac:picMk id="7" creationId="{A4976231-9462-35D4-0232-033AD99E1EDB}"/>
          </ac:picMkLst>
        </pc:picChg>
        <pc:picChg chg="add mod">
          <ac:chgData name="Javad Keypour" userId="98eb40de-40c6-4c6f-bf30-bb03d25b8866" providerId="ADAL" clId="{3472CF98-4D8A-4DA3-BA74-E7AC9AD09381}" dt="2026-09-18T16:45:13.501" v="1837" actId="1076"/>
          <ac:picMkLst>
            <pc:docMk/>
            <pc:sldMk cId="2988498223" sldId="290"/>
            <ac:picMk id="11" creationId="{CE483127-0A5A-7075-7BBC-6F271A2FADAA}"/>
          </ac:picMkLst>
        </pc:picChg>
      </pc:sldChg>
      <pc:sldChg chg="addSp delSp modSp new mod setBg">
        <pc:chgData name="Javad Keypour" userId="98eb40de-40c6-4c6f-bf30-bb03d25b8866" providerId="ADAL" clId="{3472CF98-4D8A-4DA3-BA74-E7AC9AD09381}" dt="2026-09-21T07:26:54.393" v="2566" actId="114"/>
        <pc:sldMkLst>
          <pc:docMk/>
          <pc:sldMk cId="797838019" sldId="291"/>
        </pc:sldMkLst>
        <pc:spChg chg="add del">
          <ac:chgData name="Javad Keypour" userId="98eb40de-40c6-4c6f-bf30-bb03d25b8866" providerId="ADAL" clId="{3472CF98-4D8A-4DA3-BA74-E7AC9AD09381}" dt="2026-09-18T16:57:00.190" v="2107" actId="26606"/>
          <ac:spMkLst>
            <pc:docMk/>
            <pc:sldMk cId="797838019" sldId="291"/>
            <ac:spMk id="10" creationId="{04812C46-200A-4DEB-A05E-3ED6C68C2387}"/>
          </ac:spMkLst>
        </pc:spChg>
        <pc:spChg chg="add del">
          <ac:chgData name="Javad Keypour" userId="98eb40de-40c6-4c6f-bf30-bb03d25b8866" providerId="ADAL" clId="{3472CF98-4D8A-4DA3-BA74-E7AC9AD09381}" dt="2026-09-18T16:57:00.190" v="2107" actId="26606"/>
          <ac:spMkLst>
            <pc:docMk/>
            <pc:sldMk cId="797838019" sldId="291"/>
            <ac:spMk id="11" creationId="{D1EA859B-E555-4109-94F3-6700E046E008}"/>
          </ac:spMkLst>
        </pc:spChg>
        <pc:spChg chg="add mod">
          <ac:chgData name="Javad Keypour" userId="98eb40de-40c6-4c6f-bf30-bb03d25b8866" providerId="ADAL" clId="{3472CF98-4D8A-4DA3-BA74-E7AC9AD09381}" dt="2026-09-21T07:26:54.393" v="2566" actId="114"/>
          <ac:spMkLst>
            <pc:docMk/>
            <pc:sldMk cId="797838019" sldId="291"/>
            <ac:spMk id="12" creationId="{059031FE-4EA2-C316-A182-EB4AB1FD9E1B}"/>
          </ac:spMkLst>
        </pc:spChg>
        <pc:spChg chg="add mod">
          <ac:chgData name="Javad Keypour" userId="98eb40de-40c6-4c6f-bf30-bb03d25b8866" providerId="ADAL" clId="{3472CF98-4D8A-4DA3-BA74-E7AC9AD09381}" dt="2026-09-21T07:26:25.479" v="2547" actId="207"/>
          <ac:spMkLst>
            <pc:docMk/>
            <pc:sldMk cId="797838019" sldId="291"/>
            <ac:spMk id="16" creationId="{E934934F-FFA3-670A-5017-DC8EB8A1DD5F}"/>
          </ac:spMkLst>
        </pc:spChg>
        <pc:spChg chg="add mod">
          <ac:chgData name="Javad Keypour" userId="98eb40de-40c6-4c6f-bf30-bb03d25b8866" providerId="ADAL" clId="{3472CF98-4D8A-4DA3-BA74-E7AC9AD09381}" dt="2026-09-18T17:04:19.551" v="2370" actId="14100"/>
          <ac:spMkLst>
            <pc:docMk/>
            <pc:sldMk cId="797838019" sldId="291"/>
            <ac:spMk id="18" creationId="{6FE2A8EE-2746-B759-6B28-4B7BFA89CC13}"/>
          </ac:spMkLst>
        </pc:spChg>
        <pc:picChg chg="add mod ord">
          <ac:chgData name="Javad Keypour" userId="98eb40de-40c6-4c6f-bf30-bb03d25b8866" providerId="ADAL" clId="{3472CF98-4D8A-4DA3-BA74-E7AC9AD09381}" dt="2026-09-18T16:57:43.393" v="2117" actId="1076"/>
          <ac:picMkLst>
            <pc:docMk/>
            <pc:sldMk cId="797838019" sldId="291"/>
            <ac:picMk id="3" creationId="{DE2D7722-C68D-638D-BB05-2D3AAB1B064A}"/>
          </ac:picMkLst>
        </pc:picChg>
        <pc:picChg chg="add del mod ord modCrop">
          <ac:chgData name="Javad Keypour" userId="98eb40de-40c6-4c6f-bf30-bb03d25b8866" providerId="ADAL" clId="{3472CF98-4D8A-4DA3-BA74-E7AC9AD09381}" dt="2026-09-21T07:23:46.189" v="2496"/>
          <ac:picMkLst>
            <pc:docMk/>
            <pc:sldMk cId="797838019" sldId="291"/>
            <ac:picMk id="8" creationId="{DD4FC095-2704-88FF-4350-7A3FA048B9C6}"/>
          </ac:picMkLst>
        </pc:picChg>
      </pc:sldChg>
      <pc:sldChg chg="addSp delSp modSp new mod">
        <pc:chgData name="Javad Keypour" userId="98eb40de-40c6-4c6f-bf30-bb03d25b8866" providerId="ADAL" clId="{3472CF98-4D8A-4DA3-BA74-E7AC9AD09381}" dt="2026-09-21T14:04:05.867" v="3414" actId="164"/>
        <pc:sldMkLst>
          <pc:docMk/>
          <pc:sldMk cId="1239434771" sldId="292"/>
        </pc:sldMkLst>
        <pc:spChg chg="add mod">
          <ac:chgData name="Javad Keypour" userId="98eb40de-40c6-4c6f-bf30-bb03d25b8866" providerId="ADAL" clId="{3472CF98-4D8A-4DA3-BA74-E7AC9AD09381}" dt="2026-09-21T07:27:15.934" v="2587" actId="114"/>
          <ac:spMkLst>
            <pc:docMk/>
            <pc:sldMk cId="1239434771" sldId="292"/>
            <ac:spMk id="3" creationId="{630BF0E7-BE45-E113-2CDF-D747F4D23A8B}"/>
          </ac:spMkLst>
        </pc:spChg>
        <pc:spChg chg="add mod">
          <ac:chgData name="Javad Keypour" userId="98eb40de-40c6-4c6f-bf30-bb03d25b8866" providerId="ADAL" clId="{3472CF98-4D8A-4DA3-BA74-E7AC9AD09381}" dt="2026-09-21T07:52:31.463" v="2906" actId="20577"/>
          <ac:spMkLst>
            <pc:docMk/>
            <pc:sldMk cId="1239434771" sldId="292"/>
            <ac:spMk id="7" creationId="{2B15ECA1-3C25-D11C-3ED7-32AB34CA85D3}"/>
          </ac:spMkLst>
        </pc:spChg>
        <pc:spChg chg="add mod">
          <ac:chgData name="Javad Keypour" userId="98eb40de-40c6-4c6f-bf30-bb03d25b8866" providerId="ADAL" clId="{3472CF98-4D8A-4DA3-BA74-E7AC9AD09381}" dt="2026-09-21T14:04:05.867" v="3414" actId="164"/>
          <ac:spMkLst>
            <pc:docMk/>
            <pc:sldMk cId="1239434771" sldId="292"/>
            <ac:spMk id="18" creationId="{CDF7C4BB-3D79-FB39-EC6E-8191ECF85F34}"/>
          </ac:spMkLst>
        </pc:spChg>
        <pc:grpChg chg="add mod">
          <ac:chgData name="Javad Keypour" userId="98eb40de-40c6-4c6f-bf30-bb03d25b8866" providerId="ADAL" clId="{3472CF98-4D8A-4DA3-BA74-E7AC9AD09381}" dt="2026-09-21T14:04:05.867" v="3414" actId="164"/>
          <ac:grpSpMkLst>
            <pc:docMk/>
            <pc:sldMk cId="1239434771" sldId="292"/>
            <ac:grpSpMk id="19" creationId="{8C1CA8B6-246B-877B-9013-4689F0071CFB}"/>
          </ac:grpSpMkLst>
        </pc:grpChg>
        <pc:picChg chg="add">
          <ac:chgData name="Javad Keypour" userId="98eb40de-40c6-4c6f-bf30-bb03d25b8866" providerId="ADAL" clId="{3472CF98-4D8A-4DA3-BA74-E7AC9AD09381}" dt="2026-09-21T07:51:40.618" v="2868" actId="22"/>
          <ac:picMkLst>
            <pc:docMk/>
            <pc:sldMk cId="1239434771" sldId="292"/>
            <ac:picMk id="12" creationId="{8EEE61DF-F1DF-7275-5F9D-BB8CB5CB62FF}"/>
          </ac:picMkLst>
        </pc:picChg>
        <pc:picChg chg="add mod modCrop">
          <ac:chgData name="Javad Keypour" userId="98eb40de-40c6-4c6f-bf30-bb03d25b8866" providerId="ADAL" clId="{3472CF98-4D8A-4DA3-BA74-E7AC9AD09381}" dt="2026-09-21T14:04:05.867" v="3414" actId="164"/>
          <ac:picMkLst>
            <pc:docMk/>
            <pc:sldMk cId="1239434771" sldId="292"/>
            <ac:picMk id="16" creationId="{83531BD3-C8E9-F95E-5472-C90746C29018}"/>
          </ac:picMkLst>
        </pc:picChg>
      </pc:sldChg>
      <pc:sldChg chg="addSp delSp modSp new mod">
        <pc:chgData name="Javad Keypour" userId="98eb40de-40c6-4c6f-bf30-bb03d25b8866" providerId="ADAL" clId="{3472CF98-4D8A-4DA3-BA74-E7AC9AD09381}" dt="2026-09-23T13:31:03.740" v="3500" actId="12"/>
        <pc:sldMkLst>
          <pc:docMk/>
          <pc:sldMk cId="88439138" sldId="293"/>
        </pc:sldMkLst>
        <pc:spChg chg="add mod">
          <ac:chgData name="Javad Keypour" userId="98eb40de-40c6-4c6f-bf30-bb03d25b8866" providerId="ADAL" clId="{3472CF98-4D8A-4DA3-BA74-E7AC9AD09381}" dt="2026-09-21T07:46:32.984" v="2755" actId="20577"/>
          <ac:spMkLst>
            <pc:docMk/>
            <pc:sldMk cId="88439138" sldId="293"/>
            <ac:spMk id="3" creationId="{CA59DBC2-7E55-1B7C-3159-709A32F7E5A0}"/>
          </ac:spMkLst>
        </pc:spChg>
        <pc:spChg chg="add mod">
          <ac:chgData name="Javad Keypour" userId="98eb40de-40c6-4c6f-bf30-bb03d25b8866" providerId="ADAL" clId="{3472CF98-4D8A-4DA3-BA74-E7AC9AD09381}" dt="2026-09-23T13:31:03.740" v="3500" actId="12"/>
          <ac:spMkLst>
            <pc:docMk/>
            <pc:sldMk cId="88439138" sldId="293"/>
            <ac:spMk id="7" creationId="{B0789BF9-F7F1-33B3-97DA-F863833F1C09}"/>
          </ac:spMkLst>
        </pc:spChg>
        <pc:picChg chg="add">
          <ac:chgData name="Javad Keypour" userId="98eb40de-40c6-4c6f-bf30-bb03d25b8866" providerId="ADAL" clId="{3472CF98-4D8A-4DA3-BA74-E7AC9AD09381}" dt="2026-09-21T07:53:02.823" v="2911" actId="22"/>
          <ac:picMkLst>
            <pc:docMk/>
            <pc:sldMk cId="88439138" sldId="293"/>
            <ac:picMk id="9" creationId="{FFA817D6-6826-A2D1-5D37-93DA64868066}"/>
          </ac:picMkLst>
        </pc:picChg>
        <pc:picChg chg="add mod">
          <ac:chgData name="Javad Keypour" userId="98eb40de-40c6-4c6f-bf30-bb03d25b8866" providerId="ADAL" clId="{3472CF98-4D8A-4DA3-BA74-E7AC9AD09381}" dt="2026-09-21T14:12:32.133" v="3466" actId="1076"/>
          <ac:picMkLst>
            <pc:docMk/>
            <pc:sldMk cId="88439138" sldId="293"/>
            <ac:picMk id="11" creationId="{AB4A47E3-B08D-877C-C57B-8A65B98F48DB}"/>
          </ac:picMkLst>
        </pc:picChg>
      </pc:sldChg>
      <pc:sldChg chg="addSp modSp new mod setBg">
        <pc:chgData name="Javad Keypour" userId="98eb40de-40c6-4c6f-bf30-bb03d25b8866" providerId="ADAL" clId="{3472CF98-4D8A-4DA3-BA74-E7AC9AD09381}" dt="2026-09-21T08:15:01.982" v="3135"/>
        <pc:sldMkLst>
          <pc:docMk/>
          <pc:sldMk cId="1933045193" sldId="295"/>
        </pc:sldMkLst>
        <pc:spChg chg="add">
          <ac:chgData name="Javad Keypour" userId="98eb40de-40c6-4c6f-bf30-bb03d25b8866" providerId="ADAL" clId="{3472CF98-4D8A-4DA3-BA74-E7AC9AD09381}" dt="2026-09-21T08:14:39.868" v="3134" actId="26606"/>
          <ac:spMkLst>
            <pc:docMk/>
            <pc:sldMk cId="1933045193" sldId="295"/>
            <ac:spMk id="8" creationId="{42A4FC2C-047E-45A5-965D-8E1E3BF09BC6}"/>
          </ac:spMkLst>
        </pc:spChg>
        <pc:picChg chg="add mod">
          <ac:chgData name="Javad Keypour" userId="98eb40de-40c6-4c6f-bf30-bb03d25b8866" providerId="ADAL" clId="{3472CF98-4D8A-4DA3-BA74-E7AC9AD09381}" dt="2026-09-21T08:15:01.982" v="3135"/>
          <ac:picMkLst>
            <pc:docMk/>
            <pc:sldMk cId="1933045193" sldId="295"/>
            <ac:picMk id="3" creationId="{BD029C04-F443-3324-3B9A-B4E18D468EB5}"/>
          </ac:picMkLst>
        </pc:picChg>
      </pc:sldChg>
      <pc:sldChg chg="addSp delSp modSp add mod setBg modAnim">
        <pc:chgData name="Javad Keypour" userId="98eb40de-40c6-4c6f-bf30-bb03d25b8866" providerId="ADAL" clId="{3472CF98-4D8A-4DA3-BA74-E7AC9AD09381}" dt="2026-09-21T08:42:23.525" v="3355"/>
        <pc:sldMkLst>
          <pc:docMk/>
          <pc:sldMk cId="917095114" sldId="296"/>
        </pc:sldMkLst>
        <pc:spChg chg="mod">
          <ac:chgData name="Javad Keypour" userId="98eb40de-40c6-4c6f-bf30-bb03d25b8866" providerId="ADAL" clId="{3472CF98-4D8A-4DA3-BA74-E7AC9AD09381}" dt="2026-09-21T08:32:03.305" v="3256" actId="255"/>
          <ac:spMkLst>
            <pc:docMk/>
            <pc:sldMk cId="917095114" sldId="296"/>
            <ac:spMk id="3" creationId="{83C851CF-7505-227E-5BA2-B68BB00D9BCD}"/>
          </ac:spMkLst>
        </pc:spChg>
        <pc:spChg chg="add mod">
          <ac:chgData name="Javad Keypour" userId="98eb40de-40c6-4c6f-bf30-bb03d25b8866" providerId="ADAL" clId="{3472CF98-4D8A-4DA3-BA74-E7AC9AD09381}" dt="2026-09-21T08:31:36.124" v="3252" actId="207"/>
          <ac:spMkLst>
            <pc:docMk/>
            <pc:sldMk cId="917095114" sldId="296"/>
            <ac:spMk id="4" creationId="{355E316A-C7EF-B982-2CFF-5EF4759D51DF}"/>
          </ac:spMkLst>
        </pc:spChg>
        <pc:spChg chg="add mod topLvl">
          <ac:chgData name="Javad Keypour" userId="98eb40de-40c6-4c6f-bf30-bb03d25b8866" providerId="ADAL" clId="{3472CF98-4D8A-4DA3-BA74-E7AC9AD09381}" dt="2026-09-21T08:39:40.439" v="3316" actId="165"/>
          <ac:spMkLst>
            <pc:docMk/>
            <pc:sldMk cId="917095114" sldId="296"/>
            <ac:spMk id="16" creationId="{F0ADB65E-348A-A4CC-9712-BC5657265924}"/>
          </ac:spMkLst>
        </pc:spChg>
        <pc:spChg chg="add mod topLvl">
          <ac:chgData name="Javad Keypour" userId="98eb40de-40c6-4c6f-bf30-bb03d25b8866" providerId="ADAL" clId="{3472CF98-4D8A-4DA3-BA74-E7AC9AD09381}" dt="2026-09-21T08:39:40.439" v="3316" actId="165"/>
          <ac:spMkLst>
            <pc:docMk/>
            <pc:sldMk cId="917095114" sldId="296"/>
            <ac:spMk id="18" creationId="{6DCC9760-5448-CBEA-E14A-93FFD1B5617F}"/>
          </ac:spMkLst>
        </pc:spChg>
        <pc:spChg chg="add mod topLvl">
          <ac:chgData name="Javad Keypour" userId="98eb40de-40c6-4c6f-bf30-bb03d25b8866" providerId="ADAL" clId="{3472CF98-4D8A-4DA3-BA74-E7AC9AD09381}" dt="2026-09-21T08:39:40.439" v="3316" actId="165"/>
          <ac:spMkLst>
            <pc:docMk/>
            <pc:sldMk cId="917095114" sldId="296"/>
            <ac:spMk id="20" creationId="{A26F6E14-B841-263C-B911-21B55FF3DDC1}"/>
          </ac:spMkLst>
        </pc:spChg>
        <pc:graphicFrameChg chg="add mod topLvl">
          <ac:chgData name="Javad Keypour" userId="98eb40de-40c6-4c6f-bf30-bb03d25b8866" providerId="ADAL" clId="{3472CF98-4D8A-4DA3-BA74-E7AC9AD09381}" dt="2026-09-21T08:39:44.753" v="3317" actId="1037"/>
          <ac:graphicFrameMkLst>
            <pc:docMk/>
            <pc:sldMk cId="917095114" sldId="296"/>
            <ac:graphicFrameMk id="6" creationId="{FF25CBEE-CCF7-CA0E-D414-792D080D8759}"/>
          </ac:graphicFrameMkLst>
        </pc:graphicFrameChg>
        <pc:picChg chg="add mod topLvl">
          <ac:chgData name="Javad Keypour" userId="98eb40de-40c6-4c6f-bf30-bb03d25b8866" providerId="ADAL" clId="{3472CF98-4D8A-4DA3-BA74-E7AC9AD09381}" dt="2026-09-21T08:39:40.439" v="3316" actId="165"/>
          <ac:picMkLst>
            <pc:docMk/>
            <pc:sldMk cId="917095114" sldId="296"/>
            <ac:picMk id="8" creationId="{1000074D-69BB-5C03-A4E5-A9939785AE05}"/>
          </ac:picMkLst>
        </pc:picChg>
        <pc:picChg chg="add mod topLvl">
          <ac:chgData name="Javad Keypour" userId="98eb40de-40c6-4c6f-bf30-bb03d25b8866" providerId="ADAL" clId="{3472CF98-4D8A-4DA3-BA74-E7AC9AD09381}" dt="2026-09-21T08:39:40.439" v="3316" actId="165"/>
          <ac:picMkLst>
            <pc:docMk/>
            <pc:sldMk cId="917095114" sldId="296"/>
            <ac:picMk id="10" creationId="{AA81DB9E-1D3D-9CA0-2355-EE0B71D9D868}"/>
          </ac:picMkLst>
        </pc:picChg>
        <pc:picChg chg="mod">
          <ac:chgData name="Javad Keypour" userId="98eb40de-40c6-4c6f-bf30-bb03d25b8866" providerId="ADAL" clId="{3472CF98-4D8A-4DA3-BA74-E7AC9AD09381}" dt="2026-09-21T08:38:41.259" v="3310" actId="1076"/>
          <ac:picMkLst>
            <pc:docMk/>
            <pc:sldMk cId="917095114" sldId="296"/>
            <ac:picMk id="648" creationId="{F8B82F03-ED74-1146-6756-125D6454048D}"/>
          </ac:picMkLst>
        </pc:picChg>
      </pc:sldChg>
      <pc:sldMasterChg chg="delSldLayout">
        <pc:chgData name="Javad Keypour" userId="98eb40de-40c6-4c6f-bf30-bb03d25b8866" providerId="ADAL" clId="{3472CF98-4D8A-4DA3-BA74-E7AC9AD09381}" dt="2026-09-16T12:28:42.875" v="2" actId="47"/>
        <pc:sldMasterMkLst>
          <pc:docMk/>
          <pc:sldMasterMk cId="0" sldId="2147483648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bd825c550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Google Shape;24;g2bd825c5503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g2bd825c5503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>
          <a:extLst>
            <a:ext uri="{FF2B5EF4-FFF2-40B4-BE49-F238E27FC236}">
              <a16:creationId xmlns:a16="http://schemas.microsoft.com/office/drawing/2014/main" id="{C344F4A1-A48C-CD51-C302-43BE987AA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bd825c5503_0_10:notes">
            <a:extLst>
              <a:ext uri="{FF2B5EF4-FFF2-40B4-BE49-F238E27FC236}">
                <a16:creationId xmlns:a16="http://schemas.microsoft.com/office/drawing/2014/main" id="{B921E0D6-78DB-8829-0703-84B8E2BFD2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Google Shape;24;g2bd825c5503_0_10:notes">
            <a:extLst>
              <a:ext uri="{FF2B5EF4-FFF2-40B4-BE49-F238E27FC236}">
                <a16:creationId xmlns:a16="http://schemas.microsoft.com/office/drawing/2014/main" id="{669D8314-73FD-A9DF-53E4-A549CEB29A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g2bd825c5503_0_10:notes">
            <a:extLst>
              <a:ext uri="{FF2B5EF4-FFF2-40B4-BE49-F238E27FC236}">
                <a16:creationId xmlns:a16="http://schemas.microsoft.com/office/drawing/2014/main" id="{BF284A1B-5CF2-74FB-A7AA-25F29297D49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8975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➢ </a:t>
            </a:r>
            <a:r>
              <a:rPr lang="en-GB" b="1" dirty="0"/>
              <a:t>Identity</a:t>
            </a:r>
            <a:r>
              <a:rPr lang="en-GB" dirty="0"/>
              <a:t> — is the vessel’s identity internally consistent?</a:t>
            </a:r>
            <a:br>
              <a:rPr lang="en-GB" dirty="0"/>
            </a:br>
            <a:r>
              <a:rPr lang="en-GB" dirty="0"/>
              <a:t>➢ </a:t>
            </a:r>
            <a:r>
              <a:rPr lang="en-GB" b="1" dirty="0"/>
              <a:t>Behaviour</a:t>
            </a:r>
            <a:r>
              <a:rPr lang="en-GB" dirty="0"/>
              <a:t> — what does its operational pattern indicate?</a:t>
            </a:r>
            <a:br>
              <a:rPr lang="en-GB" dirty="0"/>
            </a:br>
            <a:r>
              <a:rPr lang="en-GB" dirty="0"/>
              <a:t>➢ </a:t>
            </a:r>
            <a:r>
              <a:rPr lang="en-GB" b="1" dirty="0"/>
              <a:t>Entities</a:t>
            </a:r>
            <a:r>
              <a:rPr lang="en-GB" dirty="0"/>
              <a:t> — who owns, manages, charters and insures it?</a:t>
            </a:r>
            <a:br>
              <a:rPr lang="en-GB" dirty="0"/>
            </a:br>
            <a:r>
              <a:rPr lang="en-GB" dirty="0"/>
              <a:t>➢ </a:t>
            </a:r>
            <a:r>
              <a:rPr lang="en-GB" b="1" dirty="0"/>
              <a:t>Context</a:t>
            </a:r>
            <a:r>
              <a:rPr lang="en-GB" dirty="0"/>
              <a:t> — how do these factors align with geography, trade and sanctions?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8285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/>
              <a:t>https://acleddata.com/report/russias-shadow-fleet-presents-sustained-hybrid-war-threat-sea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5087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bd825c550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2bd825c5503_0_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2bd825c5503_0_1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>
          <a:extLst>
            <a:ext uri="{FF2B5EF4-FFF2-40B4-BE49-F238E27FC236}">
              <a16:creationId xmlns:a16="http://schemas.microsoft.com/office/drawing/2014/main" id="{B47D7034-14C4-C40A-C4D8-D3C9F5433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2bd825c5503_0_608:notes">
            <a:extLst>
              <a:ext uri="{FF2B5EF4-FFF2-40B4-BE49-F238E27FC236}">
                <a16:creationId xmlns:a16="http://schemas.microsoft.com/office/drawing/2014/main" id="{BEC951DB-3774-B73D-93EB-E1E41D803F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4" name="Google Shape;644;g2bd825c5503_0_608:notes">
            <a:extLst>
              <a:ext uri="{FF2B5EF4-FFF2-40B4-BE49-F238E27FC236}">
                <a16:creationId xmlns:a16="http://schemas.microsoft.com/office/drawing/2014/main" id="{5A88227B-AE09-6370-A4B5-D022BA8693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5" name="Google Shape;645;g2bd825c5503_0_608:notes">
            <a:extLst>
              <a:ext uri="{FF2B5EF4-FFF2-40B4-BE49-F238E27FC236}">
                <a16:creationId xmlns:a16="http://schemas.microsoft.com/office/drawing/2014/main" id="{5866F09B-270E-0DB7-6A6A-2B499D46601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8546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hyperlink" Target="https://www.linkedin.com/in/javad-keypour/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BA3A51-774B-8CB9-D174-BFF1C6032B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"/>
          <a:stretch>
            <a:fillRect/>
          </a:stretch>
        </p:blipFill>
        <p:spPr>
          <a:xfrm>
            <a:off x="23" y="10"/>
            <a:ext cx="24387155" cy="13715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6BB327-7AA9-4EC5-815F-9D8E6BC5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2445" y="230386"/>
            <a:ext cx="23882286" cy="1325522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9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g2bd825c5503_0_10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9194801"/>
            <a:ext cx="24387048" cy="45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g2bd825c5503_0_10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8" y="8496300"/>
            <a:ext cx="24387048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g2bd825c5503_0_10"/>
          <p:cNvSpPr/>
          <p:nvPr/>
        </p:nvSpPr>
        <p:spPr>
          <a:xfrm>
            <a:off x="23370921" y="10515601"/>
            <a:ext cx="10161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1" name="Google Shape;31;g2bd825c5503_0_10"/>
          <p:cNvSpPr/>
          <p:nvPr/>
        </p:nvSpPr>
        <p:spPr>
          <a:xfrm>
            <a:off x="2663764" y="2880700"/>
            <a:ext cx="19072261" cy="26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12800"/>
            </a:pPr>
            <a:r>
              <a:rPr lang="en-US" sz="12800" dirty="0">
                <a:latin typeface="Ultra"/>
                <a:ea typeface="Ultra"/>
                <a:cs typeface="Ultra"/>
                <a:sym typeface="Ultra"/>
              </a:rPr>
              <a:t>Opening Question:</a:t>
            </a:r>
            <a:endParaRPr sz="1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g2bd825c5503_0_10"/>
          <p:cNvSpPr/>
          <p:nvPr/>
        </p:nvSpPr>
        <p:spPr>
          <a:xfrm>
            <a:off x="5000192" y="6430501"/>
            <a:ext cx="14399400" cy="20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0E0E0E"/>
              </a:buClr>
              <a:buSzPts val="3200"/>
            </a:pPr>
            <a:r>
              <a:rPr lang="en-US" sz="5001" dirty="0">
                <a:solidFill>
                  <a:srgbClr val="0E0E0E"/>
                </a:solidFill>
                <a:latin typeface="Lato"/>
                <a:ea typeface="Lato"/>
                <a:cs typeface="Lato"/>
                <a:sym typeface="Lato"/>
              </a:rPr>
              <a:t>W</a:t>
            </a:r>
            <a:r>
              <a:rPr lang="en-GB" sz="5001" dirty="0">
                <a:solidFill>
                  <a:srgbClr val="0E0E0E"/>
                </a:solidFill>
                <a:latin typeface="Lato"/>
                <a:ea typeface="Lato"/>
                <a:cs typeface="Lato"/>
              </a:rPr>
              <a:t>hat does an oil tanker carrying Russian petroleum have to do with electricity security in Estonia?</a:t>
            </a:r>
            <a:endParaRPr sz="5001" dirty="0">
              <a:solidFill>
                <a:srgbClr val="0E0E0E"/>
              </a:solidFill>
              <a:latin typeface="Lato"/>
              <a:ea typeface="Lato"/>
              <a:cs typeface="Lato"/>
              <a:sym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0161ED-D385-8EC1-DC98-70E78CB78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354065" y="-4686706"/>
            <a:ext cx="7445385" cy="46867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>
          <a:extLst>
            <a:ext uri="{FF2B5EF4-FFF2-40B4-BE49-F238E27FC236}">
              <a16:creationId xmlns:a16="http://schemas.microsoft.com/office/drawing/2014/main" id="{F6B2F5FD-EFCE-F471-68D9-B305E1BBC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g2bd825c5503_0_10" descr=" ">
            <a:extLst>
              <a:ext uri="{FF2B5EF4-FFF2-40B4-BE49-F238E27FC236}">
                <a16:creationId xmlns:a16="http://schemas.microsoft.com/office/drawing/2014/main" id="{57DAB8DC-1495-260D-7DCA-B70DCDC96D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2882881"/>
            <a:ext cx="24387048" cy="45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g2bd825c5503_0_10" descr=" ">
            <a:extLst>
              <a:ext uri="{FF2B5EF4-FFF2-40B4-BE49-F238E27FC236}">
                <a16:creationId xmlns:a16="http://schemas.microsoft.com/office/drawing/2014/main" id="{5F820A6A-E60F-4316-0FAB-06F47237C5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" y="12184380"/>
            <a:ext cx="24387048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g2bd825c5503_0_10">
            <a:extLst>
              <a:ext uri="{FF2B5EF4-FFF2-40B4-BE49-F238E27FC236}">
                <a16:creationId xmlns:a16="http://schemas.microsoft.com/office/drawing/2014/main" id="{BAFA6D19-AE36-7F87-C96E-026BBE419628}"/>
              </a:ext>
            </a:extLst>
          </p:cNvPr>
          <p:cNvSpPr/>
          <p:nvPr/>
        </p:nvSpPr>
        <p:spPr>
          <a:xfrm>
            <a:off x="23370921" y="14203680"/>
            <a:ext cx="10161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1" name="Google Shape;31;g2bd825c5503_0_10">
            <a:extLst>
              <a:ext uri="{FF2B5EF4-FFF2-40B4-BE49-F238E27FC236}">
                <a16:creationId xmlns:a16="http://schemas.microsoft.com/office/drawing/2014/main" id="{7B6B9268-374F-3869-5BCB-0583C2D16070}"/>
              </a:ext>
            </a:extLst>
          </p:cNvPr>
          <p:cNvSpPr/>
          <p:nvPr/>
        </p:nvSpPr>
        <p:spPr>
          <a:xfrm>
            <a:off x="523235" y="814903"/>
            <a:ext cx="12028984" cy="1628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12800"/>
            </a:pPr>
            <a:r>
              <a:rPr lang="en-US" sz="8000" dirty="0">
                <a:latin typeface="Ultra"/>
                <a:ea typeface="Ultra"/>
                <a:cs typeface="Ultra"/>
                <a:sym typeface="Ultra"/>
              </a:rPr>
              <a:t>Opening Question:</a:t>
            </a:r>
            <a:endParaRPr sz="8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g2bd825c5503_0_10">
            <a:extLst>
              <a:ext uri="{FF2B5EF4-FFF2-40B4-BE49-F238E27FC236}">
                <a16:creationId xmlns:a16="http://schemas.microsoft.com/office/drawing/2014/main" id="{53704E00-5C1C-6737-1853-3E5D30873F8D}"/>
              </a:ext>
            </a:extLst>
          </p:cNvPr>
          <p:cNvSpPr/>
          <p:nvPr/>
        </p:nvSpPr>
        <p:spPr>
          <a:xfrm>
            <a:off x="1899268" y="2443855"/>
            <a:ext cx="9276918" cy="132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>
              <a:buClr>
                <a:srgbClr val="0E0E0E"/>
              </a:buClr>
              <a:buSzPts val="3200"/>
            </a:pPr>
            <a:r>
              <a:rPr lang="en-US" sz="3000" dirty="0">
                <a:solidFill>
                  <a:srgbClr val="0E0E0E"/>
                </a:solidFill>
                <a:latin typeface="Lato"/>
                <a:ea typeface="Lato"/>
                <a:cs typeface="Lato"/>
                <a:sym typeface="Lato"/>
              </a:rPr>
              <a:t>W</a:t>
            </a:r>
            <a:r>
              <a:rPr lang="en-GB" sz="3000" dirty="0">
                <a:solidFill>
                  <a:srgbClr val="0E0E0E"/>
                </a:solidFill>
                <a:latin typeface="Lato"/>
                <a:ea typeface="Lato"/>
                <a:cs typeface="Lato"/>
              </a:rPr>
              <a:t>hat does an oil tanker carrying Russian petroleum have to do with electricity security in Estonia?</a:t>
            </a:r>
            <a:endParaRPr sz="3000" dirty="0">
              <a:solidFill>
                <a:srgbClr val="0E0E0E"/>
              </a:solidFill>
              <a:latin typeface="Lato"/>
              <a:ea typeface="Lato"/>
              <a:cs typeface="Lato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EA3510-51CB-E0A4-CEED-F24F66CF88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2503" y="3764977"/>
            <a:ext cx="14114785" cy="888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62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6;g2bd825c5503_0_0" descr=" ">
            <a:extLst>
              <a:ext uri="{FF2B5EF4-FFF2-40B4-BE49-F238E27FC236}">
                <a16:creationId xmlns:a16="http://schemas.microsoft.com/office/drawing/2014/main" id="{138C0EB3-B920-A74C-A730-BAEA42BE5EA5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9384" y="12318900"/>
            <a:ext cx="24387048" cy="1397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E219416-4D97-4F20-9B70-E3FFBA47823E}"/>
              </a:ext>
            </a:extLst>
          </p:cNvPr>
          <p:cNvGrpSpPr/>
          <p:nvPr/>
        </p:nvGrpSpPr>
        <p:grpSpPr>
          <a:xfrm>
            <a:off x="16013722" y="2458003"/>
            <a:ext cx="8378624" cy="9593263"/>
            <a:chOff x="16013723" y="3011498"/>
            <a:chExt cx="8378624" cy="959326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E51DE0F-769A-506A-23AD-6B3989DFB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431"/>
            <a:stretch>
              <a:fillRect/>
            </a:stretch>
          </p:blipFill>
          <p:spPr>
            <a:xfrm>
              <a:off x="16013723" y="3011498"/>
              <a:ext cx="7769023" cy="93256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472B0D-0FC1-38D7-958B-E371E3BE0050}"/>
                </a:ext>
              </a:extLst>
            </p:cNvPr>
            <p:cNvSpPr txBox="1"/>
            <p:nvPr/>
          </p:nvSpPr>
          <p:spPr>
            <a:xfrm>
              <a:off x="16013723" y="12333076"/>
              <a:ext cx="8378624" cy="271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100" dirty="0">
                  <a:latin typeface="Warnock Pro"/>
                </a:rPr>
                <a:t>Source</a:t>
              </a:r>
              <a:r>
                <a:rPr lang="pt-BR" sz="1100" dirty="0">
                  <a:latin typeface="Warnock Pro"/>
                </a:rPr>
                <a:t>: doi.org/10.15158/nv7t-kg46 </a:t>
              </a:r>
              <a:endParaRPr lang="en-GB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1D3E289-54F1-79F4-C44F-4F431F7FEADC}"/>
              </a:ext>
            </a:extLst>
          </p:cNvPr>
          <p:cNvSpPr txBox="1"/>
          <p:nvPr/>
        </p:nvSpPr>
        <p:spPr>
          <a:xfrm>
            <a:off x="807720" y="2458003"/>
            <a:ext cx="15023122" cy="9356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0" indent="-742950" algn="just">
              <a:buFont typeface="+mj-lt"/>
              <a:buAutoNum type="arabicParenR"/>
            </a:pPr>
            <a:r>
              <a:rPr lang="en-GB" sz="4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Estonia has 21 cross-border energy &amp; data connections, including 10 submarine links:</a:t>
            </a:r>
          </a:p>
          <a:p>
            <a:pPr marL="1430338" lvl="1" indent="-633413" algn="just">
              <a:buFont typeface="Wingdings" panose="05000000000000000000" pitchFamily="2" charset="2"/>
              <a:buChar char="Ø"/>
            </a:pP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data cables to Finland, </a:t>
            </a:r>
          </a:p>
          <a:p>
            <a:pPr marL="1430338" lvl="1" indent="-633413" algn="just">
              <a:buFont typeface="Wingdings" panose="05000000000000000000" pitchFamily="2" charset="2"/>
              <a:buChar char="Ø"/>
            </a:pP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electricity interconnectors (</a:t>
            </a:r>
            <a:r>
              <a:rPr lang="en-GB" sz="4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EstLink</a:t>
            </a: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1&amp;2), </a:t>
            </a:r>
          </a:p>
          <a:p>
            <a:pPr marL="1430338" lvl="1" indent="-633413" algn="just">
              <a:buFont typeface="Wingdings" panose="05000000000000000000" pitchFamily="2" charset="2"/>
              <a:buChar char="Ø"/>
            </a:pP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43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Balticconnector</a:t>
            </a: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gas pipeline.</a:t>
            </a:r>
          </a:p>
          <a:p>
            <a:pPr marL="796925" lvl="1" algn="just"/>
            <a:endParaRPr lang="en-GB" sz="4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0" indent="-742950" algn="just">
              <a:buFont typeface="+mj-lt"/>
              <a:buAutoNum type="arabicParenR"/>
            </a:pPr>
            <a:r>
              <a:rPr lang="en-GB" sz="4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Electricity interconnectors </a:t>
            </a: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 a critical role in meeting electricity demand across the Baltic States, where consumption exceeds domestic generation by approximately 40%.</a:t>
            </a:r>
          </a:p>
          <a:p>
            <a:pPr marL="742950" lvl="0" indent="-742950" algn="just">
              <a:buFont typeface="+mj-lt"/>
              <a:buAutoNum type="arabicParenR"/>
            </a:pPr>
            <a:endParaRPr lang="en-GB" sz="4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0" indent="-742950" algn="just">
              <a:buFont typeface="+mj-lt"/>
              <a:buAutoNum type="arabicParenR"/>
            </a:pPr>
            <a:r>
              <a:rPr lang="en-GB" sz="4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Offshore wind capacities are rapid expanding:</a:t>
            </a:r>
            <a:endParaRPr lang="en-GB" sz="4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430338" lvl="1" indent="-633413" algn="just">
              <a:buFont typeface="Wingdings" panose="05000000000000000000" pitchFamily="2" charset="2"/>
              <a:buChar char="Ø"/>
            </a:pPr>
            <a:r>
              <a:rPr lang="en-GB" sz="4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Poland: </a:t>
            </a: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11 GW by 2040</a:t>
            </a:r>
          </a:p>
          <a:p>
            <a:pPr marL="1430338" lvl="1" indent="-633413" algn="just">
              <a:buFont typeface="Wingdings" panose="05000000000000000000" pitchFamily="2" charset="2"/>
              <a:buChar char="Ø"/>
            </a:pPr>
            <a:r>
              <a:rPr lang="en-GB" sz="4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Finland: </a:t>
            </a: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12 GW by 2040.</a:t>
            </a:r>
          </a:p>
          <a:p>
            <a:pPr marL="1430338" lvl="1" indent="-633413" algn="just">
              <a:buFont typeface="Wingdings" panose="05000000000000000000" pitchFamily="2" charset="2"/>
              <a:buChar char="Ø"/>
            </a:pPr>
            <a:r>
              <a:rPr lang="en-GB" sz="4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Baltic States: </a:t>
            </a:r>
            <a:r>
              <a:rPr lang="en-GB" sz="4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2.8 GW by 2030 (planned).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9C39BC-412C-386C-527C-C78BCD4AE66C}"/>
              </a:ext>
            </a:extLst>
          </p:cNvPr>
          <p:cNvSpPr txBox="1"/>
          <p:nvPr/>
        </p:nvSpPr>
        <p:spPr>
          <a:xfrm>
            <a:off x="807720" y="802960"/>
            <a:ext cx="2297502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Greater Interconnection and Redundancy Make Baltic Energy Security More Maritime</a:t>
            </a:r>
          </a:p>
        </p:txBody>
      </p:sp>
    </p:spTree>
    <p:extLst>
      <p:ext uri="{BB962C8B-B14F-4D97-AF65-F5344CB8AC3E}">
        <p14:creationId xmlns:p14="http://schemas.microsoft.com/office/powerpoint/2010/main" val="403920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C3FD5E-5D3F-B001-1966-E75CC73775CD}"/>
              </a:ext>
            </a:extLst>
          </p:cNvPr>
          <p:cNvSpPr txBox="1"/>
          <p:nvPr/>
        </p:nvSpPr>
        <p:spPr>
          <a:xfrm>
            <a:off x="807720" y="802960"/>
            <a:ext cx="2297502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Shadow Fleet: From Sanctions Evasion to an Energy Security Problem</a:t>
            </a:r>
          </a:p>
        </p:txBody>
      </p:sp>
      <p:pic>
        <p:nvPicPr>
          <p:cNvPr id="5" name="Google Shape;85;g2bd825c5503_0_66" descr=" ">
            <a:extLst>
              <a:ext uri="{FF2B5EF4-FFF2-40B4-BE49-F238E27FC236}">
                <a16:creationId xmlns:a16="http://schemas.microsoft.com/office/drawing/2014/main" id="{5171614D-AC6F-EC9E-B2ED-2989F644D21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" y="12323618"/>
            <a:ext cx="24387048" cy="139238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FF4B18-1874-1D95-91DA-64E5BC38F345}"/>
              </a:ext>
            </a:extLst>
          </p:cNvPr>
          <p:cNvSpPr txBox="1"/>
          <p:nvPr/>
        </p:nvSpPr>
        <p:spPr>
          <a:xfrm>
            <a:off x="807720" y="2477555"/>
            <a:ext cx="12721244" cy="90332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742950" indent="-742950" algn="just">
              <a:buFont typeface="+mj-lt"/>
              <a:buAutoNum type="arabicParenR"/>
              <a:defRPr sz="43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30338" indent="-633413" algn="just">
              <a:buFont typeface="Wingdings" panose="05000000000000000000" pitchFamily="2" charset="2"/>
              <a:buChar char="Ø"/>
              <a:defRPr sz="43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r>
              <a:rPr lang="en-GB" dirty="0"/>
              <a:t>Russia has developed a parallel maritime system to sustain oil exports:</a:t>
            </a:r>
          </a:p>
          <a:p>
            <a:pPr marL="1350963" indent="-571500">
              <a:buFont typeface="Wingdings" panose="05000000000000000000" pitchFamily="2" charset="2"/>
              <a:buChar char="Ø"/>
            </a:pPr>
            <a:r>
              <a:rPr lang="en-GB" sz="3500" dirty="0"/>
              <a:t>600–1,942</a:t>
            </a:r>
            <a:r>
              <a:rPr lang="en-GB" sz="3500" b="0" dirty="0"/>
              <a:t> vessels estimated (depending on the definition of the shadow fleet).</a:t>
            </a:r>
          </a:p>
          <a:p>
            <a:pPr marL="1350963" indent="-571500">
              <a:buFont typeface="Wingdings" panose="05000000000000000000" pitchFamily="2" charset="2"/>
              <a:buChar char="Ø"/>
            </a:pPr>
            <a:r>
              <a:rPr lang="en-GB" sz="3500" dirty="0"/>
              <a:t>89% </a:t>
            </a:r>
            <a:r>
              <a:rPr lang="en-GB" sz="3500" b="0" dirty="0"/>
              <a:t>of shadow-fleet tankers are estimated to be over 15 years old carried</a:t>
            </a:r>
          </a:p>
          <a:p>
            <a:pPr marL="1350963" indent="-571500">
              <a:buFont typeface="Wingdings" panose="05000000000000000000" pitchFamily="2" charset="2"/>
              <a:buChar char="Ø"/>
            </a:pPr>
            <a:r>
              <a:rPr lang="en-GB" sz="3500" dirty="0"/>
              <a:t>69% </a:t>
            </a:r>
            <a:r>
              <a:rPr lang="en-GB" sz="3500" b="0" dirty="0"/>
              <a:t>of Russian seaborne crude exports (in April 2026).</a:t>
            </a:r>
          </a:p>
          <a:p>
            <a:pPr marL="1350963" indent="-571500">
              <a:buFont typeface="Wingdings" panose="05000000000000000000" pitchFamily="2" charset="2"/>
              <a:buChar char="Ø"/>
            </a:pPr>
            <a:endParaRPr lang="en-GB" sz="3500" b="0" dirty="0"/>
          </a:p>
          <a:p>
            <a:pPr>
              <a:buFont typeface="+mj-lt"/>
              <a:buAutoNum type="arabicParenR" startAt="2"/>
            </a:pPr>
            <a:r>
              <a:rPr lang="en-GB" dirty="0"/>
              <a:t>None of these characteristics alone proves illegality or hostile intent.</a:t>
            </a:r>
          </a:p>
          <a:p>
            <a:pPr>
              <a:buFont typeface="+mj-lt"/>
              <a:buAutoNum type="arabicParenR" startAt="2"/>
            </a:pPr>
            <a:endParaRPr lang="en-GB" dirty="0"/>
          </a:p>
          <a:p>
            <a:pPr>
              <a:buAutoNum type="arabicParenR" startAt="2"/>
            </a:pPr>
            <a:r>
              <a:rPr lang="en-GB" dirty="0"/>
              <a:t>Such combination is what creates an identification and risk-assessment challenge:</a:t>
            </a:r>
          </a:p>
          <a:p>
            <a:pPr lvl="1"/>
            <a:r>
              <a:rPr lang="en-GB" sz="3500" dirty="0"/>
              <a:t>50+ incidents have been reported involving vessels associated with the fleet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040320-160A-0055-3340-C04FC3E7558B}"/>
              </a:ext>
            </a:extLst>
          </p:cNvPr>
          <p:cNvGrpSpPr/>
          <p:nvPr/>
        </p:nvGrpSpPr>
        <p:grpSpPr>
          <a:xfrm>
            <a:off x="14088651" y="2258263"/>
            <a:ext cx="9034228" cy="9471826"/>
            <a:chOff x="13673014" y="2122086"/>
            <a:chExt cx="9034228" cy="9471826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4D9ADDF-A08C-6A98-440A-935D9DC877D8}"/>
                </a:ext>
              </a:extLst>
            </p:cNvPr>
            <p:cNvSpPr/>
            <p:nvPr/>
          </p:nvSpPr>
          <p:spPr>
            <a:xfrm>
              <a:off x="16247769" y="5177697"/>
              <a:ext cx="3883814" cy="3359657"/>
            </a:xfrm>
            <a:custGeom>
              <a:avLst/>
              <a:gdLst>
                <a:gd name="csX0" fmla="*/ 0 w 3883814"/>
                <a:gd name="csY0" fmla="*/ 1679829 h 3359657"/>
                <a:gd name="csX1" fmla="*/ 959854 w 3883814"/>
                <a:gd name="csY1" fmla="*/ 1 h 3359657"/>
                <a:gd name="csX2" fmla="*/ 2923960 w 3883814"/>
                <a:gd name="csY2" fmla="*/ 1 h 3359657"/>
                <a:gd name="csX3" fmla="*/ 3883814 w 3883814"/>
                <a:gd name="csY3" fmla="*/ 1679829 h 3359657"/>
                <a:gd name="csX4" fmla="*/ 2923960 w 3883814"/>
                <a:gd name="csY4" fmla="*/ 3359656 h 3359657"/>
                <a:gd name="csX5" fmla="*/ 959854 w 3883814"/>
                <a:gd name="csY5" fmla="*/ 3359656 h 3359657"/>
                <a:gd name="csX6" fmla="*/ 0 w 3883814"/>
                <a:gd name="csY6" fmla="*/ 1679829 h 33596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883814" h="3359657">
                  <a:moveTo>
                    <a:pt x="0" y="1679829"/>
                  </a:moveTo>
                  <a:lnTo>
                    <a:pt x="959854" y="1"/>
                  </a:lnTo>
                  <a:lnTo>
                    <a:pt x="2923960" y="1"/>
                  </a:lnTo>
                  <a:lnTo>
                    <a:pt x="3883814" y="1679829"/>
                  </a:lnTo>
                  <a:lnTo>
                    <a:pt x="2923960" y="3359656"/>
                  </a:lnTo>
                  <a:lnTo>
                    <a:pt x="959854" y="3359656"/>
                  </a:lnTo>
                  <a:lnTo>
                    <a:pt x="0" y="1679829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4563" tIns="617702" rIns="704563" bIns="617702" numCol="1" spcCol="1270" anchor="ctr" anchorCtr="0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4800" b="1" kern="1200" dirty="0">
                  <a:solidFill>
                    <a:schemeClr val="tx1"/>
                  </a:solidFill>
                </a:rPr>
                <a:t>Shadow Fleet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AF75AB5-5EF1-B08E-02BB-2EDA0A21A03D}"/>
                </a:ext>
              </a:extLst>
            </p:cNvPr>
            <p:cNvSpPr/>
            <p:nvPr/>
          </p:nvSpPr>
          <p:spPr>
            <a:xfrm>
              <a:off x="16605524" y="2122086"/>
              <a:ext cx="3182758" cy="2753460"/>
            </a:xfrm>
            <a:custGeom>
              <a:avLst/>
              <a:gdLst>
                <a:gd name="csX0" fmla="*/ 0 w 3182758"/>
                <a:gd name="csY0" fmla="*/ 1376730 h 2753460"/>
                <a:gd name="csX1" fmla="*/ 786664 w 3182758"/>
                <a:gd name="csY1" fmla="*/ 1 h 2753460"/>
                <a:gd name="csX2" fmla="*/ 2396094 w 3182758"/>
                <a:gd name="csY2" fmla="*/ 1 h 2753460"/>
                <a:gd name="csX3" fmla="*/ 3182758 w 3182758"/>
                <a:gd name="csY3" fmla="*/ 1376730 h 2753460"/>
                <a:gd name="csX4" fmla="*/ 2396094 w 3182758"/>
                <a:gd name="csY4" fmla="*/ 2753459 h 2753460"/>
                <a:gd name="csX5" fmla="*/ 786664 w 3182758"/>
                <a:gd name="csY5" fmla="*/ 2753459 h 2753460"/>
                <a:gd name="csX6" fmla="*/ 0 w 3182758"/>
                <a:gd name="csY6" fmla="*/ 1376730 h 2753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82758" h="2753460">
                  <a:moveTo>
                    <a:pt x="0" y="1376730"/>
                  </a:moveTo>
                  <a:lnTo>
                    <a:pt x="786664" y="1"/>
                  </a:lnTo>
                  <a:lnTo>
                    <a:pt x="2396094" y="1"/>
                  </a:lnTo>
                  <a:lnTo>
                    <a:pt x="3182758" y="1376730"/>
                  </a:lnTo>
                  <a:lnTo>
                    <a:pt x="2396094" y="2753459"/>
                  </a:lnTo>
                  <a:lnTo>
                    <a:pt x="786664" y="2753459"/>
                  </a:lnTo>
                  <a:lnTo>
                    <a:pt x="0" y="137673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471" tIns="489327" rIns="560471" bIns="48932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b="1" kern="1200" dirty="0">
                  <a:solidFill>
                    <a:schemeClr val="tx1"/>
                  </a:solidFill>
                </a:rPr>
                <a:t>Aged Fleet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3D2A360-B92A-9479-B0D6-AE61783EB3C4}"/>
                </a:ext>
              </a:extLst>
            </p:cNvPr>
            <p:cNvSpPr/>
            <p:nvPr/>
          </p:nvSpPr>
          <p:spPr>
            <a:xfrm>
              <a:off x="19524484" y="3815648"/>
              <a:ext cx="3182758" cy="2753460"/>
            </a:xfrm>
            <a:custGeom>
              <a:avLst/>
              <a:gdLst>
                <a:gd name="csX0" fmla="*/ 0 w 3182758"/>
                <a:gd name="csY0" fmla="*/ 1376730 h 2753460"/>
                <a:gd name="csX1" fmla="*/ 786664 w 3182758"/>
                <a:gd name="csY1" fmla="*/ 1 h 2753460"/>
                <a:gd name="csX2" fmla="*/ 2396094 w 3182758"/>
                <a:gd name="csY2" fmla="*/ 1 h 2753460"/>
                <a:gd name="csX3" fmla="*/ 3182758 w 3182758"/>
                <a:gd name="csY3" fmla="*/ 1376730 h 2753460"/>
                <a:gd name="csX4" fmla="*/ 2396094 w 3182758"/>
                <a:gd name="csY4" fmla="*/ 2753459 h 2753460"/>
                <a:gd name="csX5" fmla="*/ 786664 w 3182758"/>
                <a:gd name="csY5" fmla="*/ 2753459 h 2753460"/>
                <a:gd name="csX6" fmla="*/ 0 w 3182758"/>
                <a:gd name="csY6" fmla="*/ 1376730 h 2753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82758" h="2753460">
                  <a:moveTo>
                    <a:pt x="0" y="1376730"/>
                  </a:moveTo>
                  <a:lnTo>
                    <a:pt x="786664" y="1"/>
                  </a:lnTo>
                  <a:lnTo>
                    <a:pt x="2396094" y="1"/>
                  </a:lnTo>
                  <a:lnTo>
                    <a:pt x="3182758" y="1376730"/>
                  </a:lnTo>
                  <a:lnTo>
                    <a:pt x="2396094" y="2753459"/>
                  </a:lnTo>
                  <a:lnTo>
                    <a:pt x="786664" y="2753459"/>
                  </a:lnTo>
                  <a:lnTo>
                    <a:pt x="0" y="137673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1960178"/>
                <a:satOff val="-8155"/>
                <a:lumOff val="1922"/>
                <a:alphaOff val="0"/>
              </a:schemeClr>
            </a:fillRef>
            <a:effectRef idx="2">
              <a:schemeClr val="accent4">
                <a:hueOff val="1960178"/>
                <a:satOff val="-8155"/>
                <a:lumOff val="192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471" tIns="489327" rIns="560471" bIns="48932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b="1" kern="1200" dirty="0">
                  <a:solidFill>
                    <a:schemeClr val="tx1"/>
                  </a:solidFill>
                </a:rPr>
                <a:t>Opaque ownership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04EE93-2875-AA7C-C43E-2E83D6D50847}"/>
                </a:ext>
              </a:extLst>
            </p:cNvPr>
            <p:cNvSpPr/>
            <p:nvPr/>
          </p:nvSpPr>
          <p:spPr>
            <a:xfrm>
              <a:off x="19524484" y="7144995"/>
              <a:ext cx="3182758" cy="2753460"/>
            </a:xfrm>
            <a:custGeom>
              <a:avLst/>
              <a:gdLst>
                <a:gd name="csX0" fmla="*/ 0 w 3182758"/>
                <a:gd name="csY0" fmla="*/ 1376730 h 2753460"/>
                <a:gd name="csX1" fmla="*/ 786664 w 3182758"/>
                <a:gd name="csY1" fmla="*/ 1 h 2753460"/>
                <a:gd name="csX2" fmla="*/ 2396094 w 3182758"/>
                <a:gd name="csY2" fmla="*/ 1 h 2753460"/>
                <a:gd name="csX3" fmla="*/ 3182758 w 3182758"/>
                <a:gd name="csY3" fmla="*/ 1376730 h 2753460"/>
                <a:gd name="csX4" fmla="*/ 2396094 w 3182758"/>
                <a:gd name="csY4" fmla="*/ 2753459 h 2753460"/>
                <a:gd name="csX5" fmla="*/ 786664 w 3182758"/>
                <a:gd name="csY5" fmla="*/ 2753459 h 2753460"/>
                <a:gd name="csX6" fmla="*/ 0 w 3182758"/>
                <a:gd name="csY6" fmla="*/ 1376730 h 2753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82758" h="2753460">
                  <a:moveTo>
                    <a:pt x="0" y="1376730"/>
                  </a:moveTo>
                  <a:lnTo>
                    <a:pt x="786664" y="1"/>
                  </a:lnTo>
                  <a:lnTo>
                    <a:pt x="2396094" y="1"/>
                  </a:lnTo>
                  <a:lnTo>
                    <a:pt x="3182758" y="1376730"/>
                  </a:lnTo>
                  <a:lnTo>
                    <a:pt x="2396094" y="2753459"/>
                  </a:lnTo>
                  <a:lnTo>
                    <a:pt x="786664" y="2753459"/>
                  </a:lnTo>
                  <a:lnTo>
                    <a:pt x="0" y="1376730"/>
                  </a:lnTo>
                  <a:close/>
                </a:path>
              </a:pathLst>
            </a:custGeom>
            <a:solidFill>
              <a:srgbClr val="FF967D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3920356"/>
                <a:satOff val="-16311"/>
                <a:lumOff val="3843"/>
                <a:alphaOff val="0"/>
              </a:schemeClr>
            </a:fillRef>
            <a:effectRef idx="2">
              <a:schemeClr val="accent4">
                <a:hueOff val="3920356"/>
                <a:satOff val="-16311"/>
                <a:lumOff val="384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471" tIns="489327" rIns="560471" bIns="48932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b="1" kern="1200" dirty="0">
                  <a:solidFill>
                    <a:schemeClr val="tx1"/>
                  </a:solidFill>
                </a:rPr>
                <a:t>Less Reliable Insurance Policy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86792EF-C038-9309-07A7-B5DD96273A87}"/>
                </a:ext>
              </a:extLst>
            </p:cNvPr>
            <p:cNvSpPr/>
            <p:nvPr/>
          </p:nvSpPr>
          <p:spPr>
            <a:xfrm>
              <a:off x="16605524" y="8840452"/>
              <a:ext cx="3182758" cy="2753460"/>
            </a:xfrm>
            <a:custGeom>
              <a:avLst/>
              <a:gdLst>
                <a:gd name="csX0" fmla="*/ 0 w 3182758"/>
                <a:gd name="csY0" fmla="*/ 1376730 h 2753460"/>
                <a:gd name="csX1" fmla="*/ 786664 w 3182758"/>
                <a:gd name="csY1" fmla="*/ 1 h 2753460"/>
                <a:gd name="csX2" fmla="*/ 2396094 w 3182758"/>
                <a:gd name="csY2" fmla="*/ 1 h 2753460"/>
                <a:gd name="csX3" fmla="*/ 3182758 w 3182758"/>
                <a:gd name="csY3" fmla="*/ 1376730 h 2753460"/>
                <a:gd name="csX4" fmla="*/ 2396094 w 3182758"/>
                <a:gd name="csY4" fmla="*/ 2753459 h 2753460"/>
                <a:gd name="csX5" fmla="*/ 786664 w 3182758"/>
                <a:gd name="csY5" fmla="*/ 2753459 h 2753460"/>
                <a:gd name="csX6" fmla="*/ 0 w 3182758"/>
                <a:gd name="csY6" fmla="*/ 1376730 h 2753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82758" h="2753460">
                  <a:moveTo>
                    <a:pt x="0" y="1376730"/>
                  </a:moveTo>
                  <a:lnTo>
                    <a:pt x="786664" y="1"/>
                  </a:lnTo>
                  <a:lnTo>
                    <a:pt x="2396094" y="1"/>
                  </a:lnTo>
                  <a:lnTo>
                    <a:pt x="3182758" y="1376730"/>
                  </a:lnTo>
                  <a:lnTo>
                    <a:pt x="2396094" y="2753459"/>
                  </a:lnTo>
                  <a:lnTo>
                    <a:pt x="786664" y="2753459"/>
                  </a:lnTo>
                  <a:lnTo>
                    <a:pt x="0" y="137673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5880535"/>
                <a:satOff val="-24466"/>
                <a:lumOff val="5765"/>
                <a:alphaOff val="0"/>
              </a:schemeClr>
            </a:fillRef>
            <a:effectRef idx="2">
              <a:schemeClr val="accent4">
                <a:hueOff val="5880535"/>
                <a:satOff val="-24466"/>
                <a:lumOff val="57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471" tIns="489327" rIns="560471" bIns="48932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b="1" kern="1200" dirty="0">
                  <a:solidFill>
                    <a:schemeClr val="tx1"/>
                  </a:solidFill>
                </a:rPr>
                <a:t>STS Practices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7725DB6-EDD5-8300-B05B-A158739DA5FC}"/>
                </a:ext>
              </a:extLst>
            </p:cNvPr>
            <p:cNvSpPr/>
            <p:nvPr/>
          </p:nvSpPr>
          <p:spPr>
            <a:xfrm>
              <a:off x="13673014" y="7146890"/>
              <a:ext cx="3182758" cy="2753460"/>
            </a:xfrm>
            <a:custGeom>
              <a:avLst/>
              <a:gdLst>
                <a:gd name="csX0" fmla="*/ 0 w 3182758"/>
                <a:gd name="csY0" fmla="*/ 1376730 h 2753460"/>
                <a:gd name="csX1" fmla="*/ 786664 w 3182758"/>
                <a:gd name="csY1" fmla="*/ 1 h 2753460"/>
                <a:gd name="csX2" fmla="*/ 2396094 w 3182758"/>
                <a:gd name="csY2" fmla="*/ 1 h 2753460"/>
                <a:gd name="csX3" fmla="*/ 3182758 w 3182758"/>
                <a:gd name="csY3" fmla="*/ 1376730 h 2753460"/>
                <a:gd name="csX4" fmla="*/ 2396094 w 3182758"/>
                <a:gd name="csY4" fmla="*/ 2753459 h 2753460"/>
                <a:gd name="csX5" fmla="*/ 786664 w 3182758"/>
                <a:gd name="csY5" fmla="*/ 2753459 h 2753460"/>
                <a:gd name="csX6" fmla="*/ 0 w 3182758"/>
                <a:gd name="csY6" fmla="*/ 1376730 h 2753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82758" h="2753460">
                  <a:moveTo>
                    <a:pt x="0" y="1376730"/>
                  </a:moveTo>
                  <a:lnTo>
                    <a:pt x="786664" y="1"/>
                  </a:lnTo>
                  <a:lnTo>
                    <a:pt x="2396094" y="1"/>
                  </a:lnTo>
                  <a:lnTo>
                    <a:pt x="3182758" y="1376730"/>
                  </a:lnTo>
                  <a:lnTo>
                    <a:pt x="2396094" y="2753459"/>
                  </a:lnTo>
                  <a:lnTo>
                    <a:pt x="786664" y="2753459"/>
                  </a:lnTo>
                  <a:lnTo>
                    <a:pt x="0" y="137673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7840713"/>
                <a:satOff val="-32622"/>
                <a:lumOff val="7686"/>
                <a:alphaOff val="0"/>
              </a:schemeClr>
            </a:fillRef>
            <a:effectRef idx="2">
              <a:schemeClr val="accent4">
                <a:hueOff val="7840713"/>
                <a:satOff val="-32622"/>
                <a:lumOff val="7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471" tIns="489327" rIns="560471" bIns="48932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b="1" kern="1200" dirty="0">
                  <a:solidFill>
                    <a:schemeClr val="tx1"/>
                  </a:solidFill>
                </a:rPr>
                <a:t>Complex Corporate Arrangement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2673114-42F5-256A-38A5-730F66CD621A}"/>
                </a:ext>
              </a:extLst>
            </p:cNvPr>
            <p:cNvSpPr/>
            <p:nvPr/>
          </p:nvSpPr>
          <p:spPr>
            <a:xfrm>
              <a:off x="13673014" y="3811859"/>
              <a:ext cx="3182758" cy="2753460"/>
            </a:xfrm>
            <a:custGeom>
              <a:avLst/>
              <a:gdLst>
                <a:gd name="csX0" fmla="*/ 0 w 3182758"/>
                <a:gd name="csY0" fmla="*/ 1376730 h 2753460"/>
                <a:gd name="csX1" fmla="*/ 786664 w 3182758"/>
                <a:gd name="csY1" fmla="*/ 1 h 2753460"/>
                <a:gd name="csX2" fmla="*/ 2396094 w 3182758"/>
                <a:gd name="csY2" fmla="*/ 1 h 2753460"/>
                <a:gd name="csX3" fmla="*/ 3182758 w 3182758"/>
                <a:gd name="csY3" fmla="*/ 1376730 h 2753460"/>
                <a:gd name="csX4" fmla="*/ 2396094 w 3182758"/>
                <a:gd name="csY4" fmla="*/ 2753459 h 2753460"/>
                <a:gd name="csX5" fmla="*/ 786664 w 3182758"/>
                <a:gd name="csY5" fmla="*/ 2753459 h 2753460"/>
                <a:gd name="csX6" fmla="*/ 0 w 3182758"/>
                <a:gd name="csY6" fmla="*/ 1376730 h 2753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182758" h="2753460">
                  <a:moveTo>
                    <a:pt x="0" y="1376730"/>
                  </a:moveTo>
                  <a:lnTo>
                    <a:pt x="786664" y="1"/>
                  </a:lnTo>
                  <a:lnTo>
                    <a:pt x="2396094" y="1"/>
                  </a:lnTo>
                  <a:lnTo>
                    <a:pt x="3182758" y="1376730"/>
                  </a:lnTo>
                  <a:lnTo>
                    <a:pt x="2396094" y="2753459"/>
                  </a:lnTo>
                  <a:lnTo>
                    <a:pt x="786664" y="2753459"/>
                  </a:lnTo>
                  <a:lnTo>
                    <a:pt x="0" y="137673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9800891"/>
                <a:satOff val="-40777"/>
                <a:lumOff val="9608"/>
                <a:alphaOff val="0"/>
              </a:schemeClr>
            </a:fillRef>
            <a:effectRef idx="2">
              <a:schemeClr val="accent4">
                <a:hueOff val="9800891"/>
                <a:satOff val="-40777"/>
                <a:lumOff val="96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0471" tIns="489327" rIns="560471" bIns="489327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600" b="1" kern="1200" dirty="0">
                  <a:solidFill>
                    <a:schemeClr val="tx1"/>
                  </a:solidFill>
                </a:rPr>
                <a:t>Repeated Flag Change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01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286C6-E1D3-C59B-A29E-573D81C9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F5701B-D383-F01A-DC50-52A55811D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814918">
            <a:off x="6406332" y="10751230"/>
            <a:ext cx="17936693" cy="149951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DF0877-786A-C665-122D-01DAC9AD44B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569302" y="5382464"/>
            <a:ext cx="4216940" cy="24643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B9FE5B-6F8C-7A60-1CD6-3C6172129078}"/>
              </a:ext>
            </a:extLst>
          </p:cNvPr>
          <p:cNvSpPr txBox="1"/>
          <p:nvPr/>
        </p:nvSpPr>
        <p:spPr>
          <a:xfrm>
            <a:off x="807720" y="-1559240"/>
            <a:ext cx="1835215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We May See the Ship without Knowing What the Ship Really Is.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5F8906-B5EF-238A-89E7-07FA130A6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487" y="1514714"/>
            <a:ext cx="3598784" cy="20253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9BB9FE-50BE-D77D-8047-082778C3D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525" y="4832607"/>
            <a:ext cx="3598784" cy="20253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A3ADF1-9C8C-70D8-1A14-0A239F334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66" y="6674968"/>
            <a:ext cx="3598784" cy="20253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F7D56C-5C9C-8493-97D6-A5B033387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029" y="9530022"/>
            <a:ext cx="3598784" cy="20253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0584D5-09C2-C952-6401-A7F6544A8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4367" y="824953"/>
            <a:ext cx="3598784" cy="20253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E02D97-4CDC-E360-6ABC-D9F86AA67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7650" y="10706722"/>
            <a:ext cx="3598784" cy="20253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2BD4BF-5225-47B9-BC5B-C111953F7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5807" y="778069"/>
            <a:ext cx="3598784" cy="20253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23AFED0-7B02-9EAD-1314-28EFE0AB5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7023" y="10542718"/>
            <a:ext cx="3598784" cy="20253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9A2F590-16D8-C448-A33E-62A3E49EE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5199" y="7964434"/>
            <a:ext cx="3598784" cy="20253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72D3B46-C09D-F8EE-4592-D78C0AE2E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6019" y="4185978"/>
            <a:ext cx="3598784" cy="202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6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28DDE-C970-A1A8-664B-A4DA6A9FC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91D4BCF-2EEF-EE60-6CEB-35DC1484BF64}"/>
              </a:ext>
            </a:extLst>
          </p:cNvPr>
          <p:cNvSpPr txBox="1"/>
          <p:nvPr/>
        </p:nvSpPr>
        <p:spPr>
          <a:xfrm>
            <a:off x="807720" y="802960"/>
            <a:ext cx="1835215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We May See the Ship without Knowing What the Ship Really Is.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3E0633-BB0B-3587-51A2-3B4B888E4A4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414265" y="4492714"/>
            <a:ext cx="8527014" cy="42157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0747BD-3C3C-CAC8-61D7-EB2ED1163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18959">
            <a:off x="6465050" y="967002"/>
            <a:ext cx="17936693" cy="1499518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2BE1543B-6A0E-D5F1-D1F3-69476A9F95D1}"/>
              </a:ext>
            </a:extLst>
          </p:cNvPr>
          <p:cNvGrpSpPr/>
          <p:nvPr/>
        </p:nvGrpSpPr>
        <p:grpSpPr>
          <a:xfrm>
            <a:off x="5067676" y="9260941"/>
            <a:ext cx="4056306" cy="1742339"/>
            <a:chOff x="5067676" y="9260941"/>
            <a:chExt cx="4056306" cy="1742339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88A0D27-79C2-EAA2-40C1-45D70D823E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4265" y="9260941"/>
              <a:ext cx="1709717" cy="1742339"/>
            </a:xfrm>
            <a:prstGeom prst="line">
              <a:avLst/>
            </a:prstGeom>
            <a:ln w="200025"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72295E-664C-1344-AABE-0C04E96543A7}"/>
                </a:ext>
              </a:extLst>
            </p:cNvPr>
            <p:cNvCxnSpPr/>
            <p:nvPr/>
          </p:nvCxnSpPr>
          <p:spPr>
            <a:xfrm flipH="1">
              <a:off x="5067676" y="10988040"/>
              <a:ext cx="2407549" cy="0"/>
            </a:xfrm>
            <a:prstGeom prst="line">
              <a:avLst/>
            </a:prstGeom>
            <a:ln w="200025">
              <a:tailEnd type="stealth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B2507E-C5DC-BC33-511D-F151887C637F}"/>
              </a:ext>
            </a:extLst>
          </p:cNvPr>
          <p:cNvGrpSpPr/>
          <p:nvPr/>
        </p:nvGrpSpPr>
        <p:grpSpPr>
          <a:xfrm>
            <a:off x="5067675" y="2712720"/>
            <a:ext cx="4195647" cy="1779994"/>
            <a:chOff x="5067675" y="2712720"/>
            <a:chExt cx="4195647" cy="1779994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0F3BE58-DF01-C3EF-0640-0D534A3922DC}"/>
                </a:ext>
              </a:extLst>
            </p:cNvPr>
            <p:cNvCxnSpPr/>
            <p:nvPr/>
          </p:nvCxnSpPr>
          <p:spPr>
            <a:xfrm flipH="1" flipV="1">
              <a:off x="7414265" y="2712720"/>
              <a:ext cx="1849057" cy="1779994"/>
            </a:xfrm>
            <a:prstGeom prst="line">
              <a:avLst/>
            </a:prstGeom>
            <a:ln w="200025"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7B5185A-A763-671D-E3DB-4B45C0B96088}"/>
                </a:ext>
              </a:extLst>
            </p:cNvPr>
            <p:cNvCxnSpPr/>
            <p:nvPr/>
          </p:nvCxnSpPr>
          <p:spPr>
            <a:xfrm flipH="1">
              <a:off x="5067675" y="2743200"/>
              <a:ext cx="2407549" cy="0"/>
            </a:xfrm>
            <a:prstGeom prst="line">
              <a:avLst/>
            </a:prstGeom>
            <a:ln w="200025">
              <a:tailEnd type="stealth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9428938-8160-8378-D06B-D8C70084BCCC}"/>
              </a:ext>
            </a:extLst>
          </p:cNvPr>
          <p:cNvGrpSpPr/>
          <p:nvPr/>
        </p:nvGrpSpPr>
        <p:grpSpPr>
          <a:xfrm>
            <a:off x="14231562" y="2712720"/>
            <a:ext cx="4056306" cy="1742339"/>
            <a:chOff x="14231562" y="2712720"/>
            <a:chExt cx="4056306" cy="1742339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B3E91A7-9CFC-F821-60F5-F8DA96CCBC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231562" y="2712720"/>
              <a:ext cx="1709717" cy="1742339"/>
            </a:xfrm>
            <a:prstGeom prst="line">
              <a:avLst/>
            </a:prstGeom>
            <a:ln w="200025"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F483530-9464-C9E1-4709-B7CD5512AC21}"/>
                </a:ext>
              </a:extLst>
            </p:cNvPr>
            <p:cNvCxnSpPr/>
            <p:nvPr/>
          </p:nvCxnSpPr>
          <p:spPr>
            <a:xfrm flipH="1">
              <a:off x="15880319" y="2743200"/>
              <a:ext cx="2407549" cy="0"/>
            </a:xfrm>
            <a:prstGeom prst="line">
              <a:avLst/>
            </a:prstGeom>
            <a:ln w="200025">
              <a:headEnd type="stealth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E8C266-C54F-F361-1809-39137E8AF7B4}"/>
              </a:ext>
            </a:extLst>
          </p:cNvPr>
          <p:cNvGrpSpPr/>
          <p:nvPr/>
        </p:nvGrpSpPr>
        <p:grpSpPr>
          <a:xfrm>
            <a:off x="14231561" y="9335761"/>
            <a:ext cx="4056307" cy="1667519"/>
            <a:chOff x="14231561" y="9335761"/>
            <a:chExt cx="4056307" cy="1667519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F5AC0C-10E7-F93B-4B88-8BB1D0E0DEFA}"/>
                </a:ext>
              </a:extLst>
            </p:cNvPr>
            <p:cNvCxnSpPr>
              <a:cxnSpLocks/>
            </p:cNvCxnSpPr>
            <p:nvPr/>
          </p:nvCxnSpPr>
          <p:spPr>
            <a:xfrm>
              <a:off x="14231561" y="9335761"/>
              <a:ext cx="1709718" cy="1667519"/>
            </a:xfrm>
            <a:prstGeom prst="line">
              <a:avLst/>
            </a:prstGeom>
            <a:ln w="200025"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3B3044D-BD92-A738-7EE5-5E961F60AA5F}"/>
                </a:ext>
              </a:extLst>
            </p:cNvPr>
            <p:cNvCxnSpPr/>
            <p:nvPr/>
          </p:nvCxnSpPr>
          <p:spPr>
            <a:xfrm flipH="1">
              <a:off x="15880319" y="10988040"/>
              <a:ext cx="2407549" cy="0"/>
            </a:xfrm>
            <a:prstGeom prst="line">
              <a:avLst/>
            </a:prstGeom>
            <a:ln w="200025">
              <a:headEnd type="stealth"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372A449-460F-9533-3FD7-40E5CB20D63F}"/>
              </a:ext>
            </a:extLst>
          </p:cNvPr>
          <p:cNvSpPr txBox="1"/>
          <p:nvPr/>
        </p:nvSpPr>
        <p:spPr>
          <a:xfrm>
            <a:off x="2259173" y="2312313"/>
            <a:ext cx="30358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Identity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2E11E1-49C7-3EFD-BF8D-A0E5EF27995E}"/>
              </a:ext>
            </a:extLst>
          </p:cNvPr>
          <p:cNvSpPr txBox="1"/>
          <p:nvPr/>
        </p:nvSpPr>
        <p:spPr>
          <a:xfrm>
            <a:off x="2001322" y="10557153"/>
            <a:ext cx="30358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Behaviour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4C25A90-EF55-EE86-A883-7928781FD7FD}"/>
              </a:ext>
            </a:extLst>
          </p:cNvPr>
          <p:cNvSpPr txBox="1"/>
          <p:nvPr/>
        </p:nvSpPr>
        <p:spPr>
          <a:xfrm>
            <a:off x="18688822" y="2225040"/>
            <a:ext cx="30358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Entities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1DD7947-0862-CA54-6BFE-78B1254CA376}"/>
              </a:ext>
            </a:extLst>
          </p:cNvPr>
          <p:cNvSpPr txBox="1"/>
          <p:nvPr/>
        </p:nvSpPr>
        <p:spPr>
          <a:xfrm>
            <a:off x="18622338" y="10439400"/>
            <a:ext cx="30358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3018310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3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6BFC8C-AEC1-7099-384E-8D5CC8AEF6FD}"/>
              </a:ext>
            </a:extLst>
          </p:cNvPr>
          <p:cNvSpPr txBox="1"/>
          <p:nvPr/>
        </p:nvSpPr>
        <p:spPr>
          <a:xfrm>
            <a:off x="807719" y="2452112"/>
            <a:ext cx="22771735" cy="90794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42950" indent="-742950" algn="just">
              <a:buFont typeface="+mj-lt"/>
              <a:buAutoNum type="arabicParenR"/>
              <a:defRPr sz="43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30338" indent="-633413" algn="just">
              <a:buFont typeface="Wingdings" panose="05000000000000000000" pitchFamily="2" charset="2"/>
              <a:buChar char="Ø"/>
              <a:defRPr sz="35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 lvl="0" algn="l"/>
            <a:r>
              <a:rPr lang="en-GB" dirty="0"/>
              <a:t>AI can help with identification and risk assessment:</a:t>
            </a:r>
          </a:p>
          <a:p>
            <a:pPr lvl="1" algn="l"/>
            <a:r>
              <a:rPr lang="en-GB" dirty="0"/>
              <a:t>AIS &amp; other maritime data</a:t>
            </a:r>
          </a:p>
          <a:p>
            <a:pPr lvl="1" algn="l"/>
            <a:r>
              <a:rPr lang="en-GB" dirty="0"/>
              <a:t>Risk scoring &amp; anomaly detection</a:t>
            </a:r>
          </a:p>
          <a:p>
            <a:pPr lvl="1" algn="l"/>
            <a:r>
              <a:rPr lang="en-GB" dirty="0"/>
              <a:t>22 areas of interest</a:t>
            </a:r>
          </a:p>
          <a:p>
            <a:pPr lvl="1" algn="l"/>
            <a:r>
              <a:rPr lang="en-GB" dirty="0"/>
              <a:t>Enhanced shadow-fleet monitoring.</a:t>
            </a:r>
          </a:p>
          <a:p>
            <a:pPr marL="796925" lvl="1" indent="0" algn="l">
              <a:buNone/>
            </a:pPr>
            <a:endParaRPr lang="en-GB" dirty="0"/>
          </a:p>
          <a:p>
            <a:pPr lvl="0" algn="l"/>
            <a:r>
              <a:rPr lang="en-GB" dirty="0"/>
              <a:t>An AI-generated risk score is not a jurisdictional basis of illegality:</a:t>
            </a:r>
          </a:p>
          <a:p>
            <a:pPr lvl="1" algn="l"/>
            <a:r>
              <a:rPr lang="en-GB" dirty="0"/>
              <a:t>Risk alert ≠ right to board</a:t>
            </a:r>
          </a:p>
          <a:p>
            <a:pPr lvl="1" algn="l"/>
            <a:r>
              <a:rPr lang="en-GB" dirty="0"/>
              <a:t>Suspicion ≠ proof of sabotage</a:t>
            </a:r>
          </a:p>
          <a:p>
            <a:pPr lvl="1" algn="l"/>
            <a:r>
              <a:rPr lang="en-GB" dirty="0"/>
              <a:t>Detection ≠ legal authority</a:t>
            </a:r>
          </a:p>
          <a:p>
            <a:pPr marL="796925" lvl="1" indent="0" algn="l">
              <a:buNone/>
            </a:pPr>
            <a:endParaRPr lang="en-GB" dirty="0"/>
          </a:p>
          <a:p>
            <a:pPr lvl="0" algn="l"/>
            <a:r>
              <a:rPr lang="en-GB" dirty="0"/>
              <a:t>The role of AI should therefore be triage, not judgment:</a:t>
            </a:r>
          </a:p>
          <a:p>
            <a:pPr lvl="1" algn="l"/>
            <a:r>
              <a:rPr lang="en-GB" dirty="0"/>
              <a:t>Anomaly identification</a:t>
            </a:r>
          </a:p>
          <a:p>
            <a:pPr lvl="1" algn="l"/>
            <a:r>
              <a:rPr lang="en-GB" dirty="0"/>
              <a:t>Risk ranking</a:t>
            </a:r>
          </a:p>
          <a:p>
            <a:pPr lvl="1" algn="l"/>
            <a:r>
              <a:rPr lang="en-GB" dirty="0"/>
              <a:t>Data preservation</a:t>
            </a:r>
          </a:p>
          <a:p>
            <a:pPr lvl="1" algn="l"/>
            <a:r>
              <a:rPr lang="en-GB" b="1" dirty="0"/>
              <a:t>Human &amp; legally grounded decisions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BB69F-9861-154D-03B6-923C10540493}"/>
              </a:ext>
            </a:extLst>
          </p:cNvPr>
          <p:cNvSpPr txBox="1"/>
          <p:nvPr/>
        </p:nvSpPr>
        <p:spPr>
          <a:xfrm>
            <a:off x="807720" y="802960"/>
            <a:ext cx="2297502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Can AI help? Yes: AI As Triage, Not As Judge</a:t>
            </a:r>
          </a:p>
        </p:txBody>
      </p:sp>
      <p:pic>
        <p:nvPicPr>
          <p:cNvPr id="7" name="Google Shape;16;g2bd825c5503_0_0" descr=" ">
            <a:extLst>
              <a:ext uri="{FF2B5EF4-FFF2-40B4-BE49-F238E27FC236}">
                <a16:creationId xmlns:a16="http://schemas.microsoft.com/office/drawing/2014/main" id="{A4976231-9462-35D4-0232-033AD99E1ED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9384" y="12318900"/>
            <a:ext cx="24387048" cy="1397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483127-0A5A-7075-7BBC-6F271A2FA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2021" y="3001757"/>
            <a:ext cx="7428211" cy="771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98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8" y="0"/>
            <a:ext cx="24381079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he oil tanker Eagle S.">
            <a:extLst>
              <a:ext uri="{FF2B5EF4-FFF2-40B4-BE49-F238E27FC236}">
                <a16:creationId xmlns:a16="http://schemas.microsoft.com/office/drawing/2014/main" id="{DD4FC095-2704-88FF-4350-7A3FA048B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359" r="14000"/>
          <a:stretch>
            <a:fillRect/>
          </a:stretch>
        </p:blipFill>
        <p:spPr>
          <a:xfrm>
            <a:off x="7798979" y="10"/>
            <a:ext cx="16592107" cy="13715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4782450" cy="13716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oogle Shape;85;g2bd825c5503_0_66" descr=" ">
            <a:extLst>
              <a:ext uri="{FF2B5EF4-FFF2-40B4-BE49-F238E27FC236}">
                <a16:creationId xmlns:a16="http://schemas.microsoft.com/office/drawing/2014/main" id="{DE2D7722-C68D-638D-BB05-2D3AAB1B064A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 flipH="1">
            <a:off x="-1" y="12323618"/>
            <a:ext cx="24387175" cy="139238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9031FE-4EA2-C316-A182-EB4AB1FD9E1B}"/>
              </a:ext>
            </a:extLst>
          </p:cNvPr>
          <p:cNvSpPr txBox="1"/>
          <p:nvPr/>
        </p:nvSpPr>
        <p:spPr>
          <a:xfrm>
            <a:off x="1015408" y="751941"/>
            <a:ext cx="2337567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Seeing a Suspicious Ship Does </a:t>
            </a:r>
            <a:r>
              <a:rPr lang="en-GB" sz="5000" b="1" kern="1200" dirty="0">
                <a:solidFill>
                  <a:schemeClr val="accent1"/>
                </a:solidFill>
                <a:latin typeface="Calibre Semibold"/>
                <a:ea typeface="+mj-ea"/>
                <a:cs typeface="+mj-cs"/>
              </a:rPr>
              <a:t>Not</a:t>
            </a:r>
            <a:r>
              <a:rPr lang="en-GB" sz="5000" b="1" kern="1200" dirty="0">
                <a:solidFill>
                  <a:schemeClr val="bg1"/>
                </a:solidFill>
                <a:latin typeface="Calibre Semibold"/>
                <a:ea typeface="+mj-ea"/>
                <a:cs typeface="+mj-cs"/>
              </a:rPr>
              <a:t> Mean You Can Stop It </a:t>
            </a:r>
            <a:r>
              <a:rPr lang="en-GB" sz="5000" b="1" i="1" kern="1200" dirty="0">
                <a:solidFill>
                  <a:schemeClr val="bg1"/>
                </a:solidFill>
                <a:latin typeface="Calibre Semibold"/>
                <a:ea typeface="+mj-ea"/>
                <a:cs typeface="+mj-cs"/>
              </a:rPr>
              <a:t>Legally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34934F-FFA3-670A-5017-DC8EB8A1DD5F}"/>
              </a:ext>
            </a:extLst>
          </p:cNvPr>
          <p:cNvSpPr txBox="1"/>
          <p:nvPr/>
        </p:nvSpPr>
        <p:spPr>
          <a:xfrm>
            <a:off x="1015408" y="2969110"/>
            <a:ext cx="14782451" cy="79991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42950" indent="-742950">
              <a:buFont typeface="+mj-lt"/>
              <a:buAutoNum type="arabicParenR"/>
              <a:defRPr sz="43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30338" indent="-633413">
              <a:buFont typeface="Wingdings" panose="05000000000000000000" pitchFamily="2" charset="2"/>
              <a:buChar char="Ø"/>
              <a:defRPr sz="35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>
              <a:lnSpc>
                <a:spcPct val="150000"/>
              </a:lnSpc>
              <a:spcAft>
                <a:spcPts val="3000"/>
              </a:spcAft>
            </a:pPr>
            <a:r>
              <a:rPr lang="en-GB" sz="4000" dirty="0"/>
              <a:t>Littoral state’s jurisdictional differs in territorial sea and EEZ.</a:t>
            </a:r>
          </a:p>
          <a:p>
            <a:pPr>
              <a:lnSpc>
                <a:spcPct val="150000"/>
              </a:lnSpc>
            </a:pPr>
            <a:r>
              <a:rPr lang="en-GB" sz="4000" dirty="0"/>
              <a:t>The Eagle S case exposed the gap between awareness vs having jurisdiction for punishment.</a:t>
            </a:r>
          </a:p>
          <a:p>
            <a:pPr lvl="1">
              <a:lnSpc>
                <a:spcPct val="150000"/>
              </a:lnSpc>
            </a:pPr>
            <a:r>
              <a:rPr lang="en-GB" sz="4000" dirty="0"/>
              <a:t>Do you have jurisdiction there?</a:t>
            </a:r>
          </a:p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en-GB" sz="4000" dirty="0"/>
              <a:t>UNCLOS criminalises certain cable damage but does </a:t>
            </a:r>
            <a:r>
              <a:rPr lang="en-GB" sz="4000" u="sng" dirty="0"/>
              <a:t>NOT</a:t>
            </a:r>
            <a:r>
              <a:rPr lang="en-GB" sz="4000" dirty="0"/>
              <a:t> authorise boarding</a:t>
            </a:r>
          </a:p>
          <a:p>
            <a:pPr lvl="1">
              <a:lnSpc>
                <a:spcPct val="150000"/>
              </a:lnSpc>
            </a:pPr>
            <a:r>
              <a:rPr lang="en-GB" sz="4000" dirty="0"/>
              <a:t>Article 113: intentional &amp; culpably </a:t>
            </a:r>
            <a:r>
              <a:rPr lang="en-GB" sz="4000" dirty="0">
                <a:solidFill>
                  <a:schemeClr val="tx1"/>
                </a:solidFill>
              </a:rPr>
              <a:t>negligent</a:t>
            </a:r>
            <a:r>
              <a:rPr lang="en-GB" sz="4000" dirty="0">
                <a:solidFill>
                  <a:schemeClr val="bg1"/>
                </a:solidFill>
              </a:rPr>
              <a:t> damage</a:t>
            </a:r>
          </a:p>
          <a:p>
            <a:pPr lvl="1">
              <a:lnSpc>
                <a:spcPct val="150000"/>
              </a:lnSpc>
            </a:pPr>
            <a:r>
              <a:rPr lang="en-GB" sz="4000" dirty="0"/>
              <a:t>EU wants to adhere to the </a:t>
            </a:r>
            <a:r>
              <a:rPr lang="en-GB" sz="4000" i="1" dirty="0"/>
              <a:t>Freedom of Navigation</a:t>
            </a:r>
            <a:r>
              <a:rPr lang="en-GB" sz="4000" dirty="0"/>
              <a:t>.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E2A8EE-2746-B759-6B28-4B7BFA89CC13}"/>
              </a:ext>
            </a:extLst>
          </p:cNvPr>
          <p:cNvSpPr txBox="1"/>
          <p:nvPr/>
        </p:nvSpPr>
        <p:spPr>
          <a:xfrm>
            <a:off x="18283305" y="13408223"/>
            <a:ext cx="121955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oil tanker Eagle S. </a:t>
            </a:r>
            <a:r>
              <a:rPr lang="en-GB" dirty="0">
                <a:solidFill>
                  <a:schemeClr val="bg1"/>
                </a:solidFill>
                <a:effectLst/>
              </a:rPr>
              <a:t>Source:</a:t>
            </a:r>
            <a:r>
              <a:rPr lang="en-GB" dirty="0">
                <a:solidFill>
                  <a:schemeClr val="bg1"/>
                </a:solidFill>
              </a:rPr>
              <a:t> SCANPIX/EPA/FINNISH BORDER GUARD</a:t>
            </a:r>
          </a:p>
        </p:txBody>
      </p:sp>
    </p:spTree>
    <p:extLst>
      <p:ext uri="{BB962C8B-B14F-4D97-AF65-F5344CB8AC3E}">
        <p14:creationId xmlns:p14="http://schemas.microsoft.com/office/powerpoint/2010/main" val="797838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0BF0E7-BE45-E113-2CDF-D747F4D23A8B}"/>
              </a:ext>
            </a:extLst>
          </p:cNvPr>
          <p:cNvSpPr txBox="1"/>
          <p:nvPr/>
        </p:nvSpPr>
        <p:spPr>
          <a:xfrm>
            <a:off x="1015408" y="751941"/>
            <a:ext cx="2337567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Seeing a Suspicious Ship Does Not Mean You Can Stop It </a:t>
            </a:r>
            <a:r>
              <a:rPr lang="en-GB" sz="5000" b="1" i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Practically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15ECA1-3C25-D11C-3ED7-32AB34CA85D3}"/>
              </a:ext>
            </a:extLst>
          </p:cNvPr>
          <p:cNvSpPr txBox="1"/>
          <p:nvPr/>
        </p:nvSpPr>
        <p:spPr>
          <a:xfrm>
            <a:off x="1015408" y="2412393"/>
            <a:ext cx="22841531" cy="97103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42950" indent="-742950">
              <a:lnSpc>
                <a:spcPct val="150000"/>
              </a:lnSpc>
              <a:spcAft>
                <a:spcPts val="3000"/>
              </a:spcAft>
              <a:buFont typeface="+mj-lt"/>
              <a:buAutoNum type="arabicParenR"/>
              <a:defRPr sz="4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30338" indent="-633413">
              <a:lnSpc>
                <a:spcPct val="150000"/>
              </a:lnSpc>
              <a:buFont typeface="Wingdings" panose="05000000000000000000" pitchFamily="2" charset="2"/>
              <a:buChar char="Ø"/>
              <a:defRPr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dirty="0"/>
              <a:t>The Kiwala case: when does information become actionable?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GB" dirty="0"/>
              <a:t>Kiwala showed how quickly identification can become an operational problem.</a:t>
            </a:r>
          </a:p>
          <a:p>
            <a:pPr lvl="1">
              <a:lnSpc>
                <a:spcPct val="100000"/>
              </a:lnSpc>
            </a:pPr>
            <a:r>
              <a:rPr lang="en-GB" b="0" dirty="0"/>
              <a:t>40 deficiencies, 29 detention-level, 23 documentation.</a:t>
            </a:r>
            <a:endParaRPr lang="en-GB" dirty="0"/>
          </a:p>
          <a:p>
            <a:pPr lvl="1">
              <a:lnSpc>
                <a:spcPct val="100000"/>
              </a:lnSpc>
            </a:pPr>
            <a:r>
              <a:rPr lang="en-GB" b="0" dirty="0"/>
              <a:t>No valid flag-state certificate.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GB" dirty="0"/>
              <a:t>The Danish Straits are not legally unrestricted chokepoints.</a:t>
            </a:r>
          </a:p>
          <a:p>
            <a:pPr lvl="1">
              <a:lnSpc>
                <a:spcPct val="100000"/>
              </a:lnSpc>
            </a:pPr>
            <a:r>
              <a:rPr lang="en-GB" b="0" dirty="0"/>
              <a:t>1857 Copenhagen Convention</a:t>
            </a:r>
            <a:endParaRPr lang="en-GB" dirty="0"/>
          </a:p>
          <a:p>
            <a:pPr lvl="1">
              <a:lnSpc>
                <a:spcPct val="100000"/>
              </a:lnSpc>
            </a:pPr>
            <a:r>
              <a:rPr lang="en-GB" b="0" dirty="0"/>
              <a:t>UNCLOS Art. 35(c)</a:t>
            </a:r>
            <a:endParaRPr lang="en-GB" dirty="0"/>
          </a:p>
          <a:p>
            <a:pPr lvl="1">
              <a:lnSpc>
                <a:spcPct val="100000"/>
              </a:lnSpc>
            </a:pPr>
            <a:r>
              <a:rPr lang="en-GB" b="0" dirty="0"/>
              <a:t>Geography ≠ unrestricted enforcement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</a:pPr>
            <a:r>
              <a:rPr lang="en-GB" dirty="0"/>
              <a:t>The real question is when regional information becomes </a:t>
            </a:r>
            <a:br>
              <a:rPr lang="en-GB" dirty="0"/>
            </a:br>
            <a:r>
              <a:rPr lang="en-GB" dirty="0"/>
              <a:t>actionable for the coastal state.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Flag-switching / statelessness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Maritime information-sharing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Actionable information → operational response</a:t>
            </a:r>
          </a:p>
        </p:txBody>
      </p:sp>
      <p:pic>
        <p:nvPicPr>
          <p:cNvPr id="12" name="Google Shape;16;g2bd825c5503_0_0" descr=" ">
            <a:extLst>
              <a:ext uri="{FF2B5EF4-FFF2-40B4-BE49-F238E27FC236}">
                <a16:creationId xmlns:a16="http://schemas.microsoft.com/office/drawing/2014/main" id="{8EEE61DF-F1DF-7275-5F9D-BB8CB5CB62F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-1881" y="12318900"/>
            <a:ext cx="24387048" cy="1397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C1CA8B6-246B-877B-9013-4689F0071CFB}"/>
              </a:ext>
            </a:extLst>
          </p:cNvPr>
          <p:cNvGrpSpPr/>
          <p:nvPr/>
        </p:nvGrpSpPr>
        <p:grpSpPr>
          <a:xfrm>
            <a:off x="14077507" y="6858000"/>
            <a:ext cx="9994605" cy="5386110"/>
            <a:chOff x="14077507" y="6858000"/>
            <a:chExt cx="9994605" cy="538611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3531BD3-C8E9-F95E-5472-C90746C29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707" r="11316"/>
            <a:stretch>
              <a:fillRect/>
            </a:stretch>
          </p:blipFill>
          <p:spPr>
            <a:xfrm>
              <a:off x="14077507" y="6858000"/>
              <a:ext cx="9994605" cy="50958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F7C4BB-3D79-FB39-EC6E-8191ECF85F34}"/>
                </a:ext>
              </a:extLst>
            </p:cNvPr>
            <p:cNvSpPr txBox="1"/>
            <p:nvPr/>
          </p:nvSpPr>
          <p:spPr>
            <a:xfrm>
              <a:off x="14077507" y="11936333"/>
              <a:ext cx="977943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https://eestinen.fi/2025/04/eesti-merevae-poolt-kinni-peetud-tanker-on-vahetanud-tihedalt-omanikku/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9434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59DBC2-7E55-1B7C-3159-709A32F7E5A0}"/>
              </a:ext>
            </a:extLst>
          </p:cNvPr>
          <p:cNvSpPr txBox="1"/>
          <p:nvPr/>
        </p:nvSpPr>
        <p:spPr>
          <a:xfrm>
            <a:off x="1015408" y="751941"/>
            <a:ext cx="2337567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GB" sz="5000" b="1" kern="1200" dirty="0">
                <a:solidFill>
                  <a:srgbClr val="0070C0"/>
                </a:solidFill>
                <a:latin typeface="Calibre Semibold"/>
                <a:ea typeface="+mj-ea"/>
                <a:cs typeface="+mj-cs"/>
              </a:rPr>
              <a:t>Is Europe Too Cautious About the Russian Shadow Fleet?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89BF9-F7F1-33B3-97DA-F863833F1C09}"/>
              </a:ext>
            </a:extLst>
          </p:cNvPr>
          <p:cNvSpPr txBox="1"/>
          <p:nvPr/>
        </p:nvSpPr>
        <p:spPr>
          <a:xfrm>
            <a:off x="1015408" y="2618378"/>
            <a:ext cx="22841531" cy="84792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742950" indent="-742950">
              <a:lnSpc>
                <a:spcPct val="150000"/>
              </a:lnSpc>
              <a:spcAft>
                <a:spcPts val="3000"/>
              </a:spcAft>
              <a:buFont typeface="+mj-lt"/>
              <a:buAutoNum type="arabicParenR"/>
              <a:defRPr sz="4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30338" indent="-633413">
              <a:lnSpc>
                <a:spcPct val="150000"/>
              </a:lnSpc>
              <a:buFont typeface="Wingdings" panose="05000000000000000000" pitchFamily="2" charset="2"/>
              <a:buChar char="Ø"/>
              <a:defRPr sz="4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</a:lstStyle>
          <a:p>
            <a:pPr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dirty="0"/>
              <a:t>The EU member states have different national interests &amp; levels of political willingness against it.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4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There are at least three additional factors:</a:t>
            </a:r>
            <a:endParaRPr lang="en-GB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539875" lvl="1" indent="-742950">
              <a:lnSpc>
                <a:spcPct val="100000"/>
              </a:lnSpc>
              <a:buFont typeface="+mj-lt"/>
              <a:buAutoNum type="arabicParenR"/>
            </a:pPr>
            <a:r>
              <a:rPr lang="en-GB" dirty="0"/>
              <a:t>Maritime interdiction is legally restrained:</a:t>
            </a:r>
          </a:p>
          <a:p>
            <a:pPr marL="2062163" lvl="1">
              <a:lnSpc>
                <a:spcPct val="100000"/>
              </a:lnSpc>
              <a:spcBef>
                <a:spcPts val="1200"/>
              </a:spcBef>
              <a:buSzPct val="130000"/>
              <a:buFont typeface="Wingdings" panose="05000000000000000000" pitchFamily="2" charset="2"/>
              <a:buChar char="F"/>
            </a:pPr>
            <a:r>
              <a:rPr lang="en-GB" dirty="0"/>
              <a:t> Can we identify the ship?</a:t>
            </a:r>
          </a:p>
          <a:p>
            <a:pPr marL="2062163" lvl="1">
              <a:lnSpc>
                <a:spcPct val="100000"/>
              </a:lnSpc>
              <a:buSzPct val="130000"/>
              <a:buFont typeface="Wingdings" panose="05000000000000000000" pitchFamily="2" charset="2"/>
              <a:buChar char="F"/>
            </a:pPr>
            <a:r>
              <a:rPr lang="en-GB" dirty="0"/>
              <a:t> Can we lawfully interfere with the ship?</a:t>
            </a:r>
          </a:p>
          <a:p>
            <a:pPr marL="2062163" lvl="1">
              <a:lnSpc>
                <a:spcPct val="100000"/>
              </a:lnSpc>
              <a:spcAft>
                <a:spcPts val="1200"/>
              </a:spcAft>
              <a:buSzPct val="130000"/>
              <a:buFont typeface="Wingdings" panose="05000000000000000000" pitchFamily="2" charset="2"/>
              <a:buChar char="F"/>
            </a:pPr>
            <a:r>
              <a:rPr lang="en-GB" dirty="0"/>
              <a:t> Can we confiscate the cargo?</a:t>
            </a:r>
          </a:p>
          <a:p>
            <a:pPr marL="1539875" lvl="1" indent="-742950">
              <a:lnSpc>
                <a:spcPct val="100000"/>
              </a:lnSpc>
              <a:buFont typeface="+mj-lt"/>
              <a:buAutoNum type="arabicParenR" startAt="2"/>
            </a:pPr>
            <a:r>
              <a:rPr lang="en-GB" b="0" dirty="0"/>
              <a:t>Brace for escalation with Russia.</a:t>
            </a:r>
          </a:p>
          <a:p>
            <a:pPr marL="1539875" lvl="1" indent="-742950">
              <a:lnSpc>
                <a:spcPct val="100000"/>
              </a:lnSpc>
              <a:buFont typeface="+mj-lt"/>
              <a:buAutoNum type="arabicParenR" startAt="2"/>
            </a:pPr>
            <a:r>
              <a:rPr lang="en-GB" dirty="0"/>
              <a:t>Enforcement is resource intensive.</a:t>
            </a:r>
          </a:p>
          <a:p>
            <a:pPr marL="571500" lvl="1" indent="-571500">
              <a:spcBef>
                <a:spcPts val="1200"/>
              </a:spcBef>
              <a:buClr>
                <a:srgbClr val="FF0000"/>
              </a:buClr>
              <a:buFont typeface="Wingdings" panose="05000000000000000000" pitchFamily="2" charset="2"/>
              <a:buChar char=""/>
            </a:pPr>
            <a:r>
              <a:rPr lang="en-GB" b="1" dirty="0"/>
              <a:t> Why are European states not stopping more vessels?</a:t>
            </a:r>
          </a:p>
          <a:p>
            <a:pPr marL="571500" lvl="1" indent="-571500">
              <a:lnSpc>
                <a:spcPct val="100000"/>
              </a:lnSpc>
              <a:spcBef>
                <a:spcPts val="1200"/>
              </a:spcBef>
              <a:buClr>
                <a:srgbClr val="00B050"/>
              </a:buClr>
              <a:buFont typeface="Wingdings" panose="05000000000000000000" pitchFamily="2" charset="2"/>
              <a:buChar char=""/>
            </a:pPr>
            <a:r>
              <a:rPr lang="en-GB" b="1" dirty="0"/>
              <a:t> How can we intervene earlier and more consistently to </a:t>
            </a:r>
            <a:br>
              <a:rPr lang="en-GB" b="1" dirty="0"/>
            </a:br>
            <a:r>
              <a:rPr lang="en-GB" b="1" dirty="0"/>
              <a:t> prevent sabotage while ensuring that interventions remains justified and legally defensible? </a:t>
            </a:r>
            <a:endParaRPr lang="en-GB" dirty="0"/>
          </a:p>
        </p:txBody>
      </p:sp>
      <p:pic>
        <p:nvPicPr>
          <p:cNvPr id="9" name="Google Shape;85;g2bd825c5503_0_66" descr=" ">
            <a:extLst>
              <a:ext uri="{FF2B5EF4-FFF2-40B4-BE49-F238E27FC236}">
                <a16:creationId xmlns:a16="http://schemas.microsoft.com/office/drawing/2014/main" id="{FFA817D6-6826-A2D1-5D37-93DA64868066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 flipH="1">
            <a:off x="-1" y="12323618"/>
            <a:ext cx="24387175" cy="1392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A47E3-B08D-877C-C57B-8A65B98F4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388" y="3719816"/>
            <a:ext cx="9746551" cy="6497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439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24381078" cy="137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029C04-F443-3324-3B9A-B4E18D46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b="32"/>
          <a:stretch>
            <a:fillRect/>
          </a:stretch>
        </p:blipFill>
        <p:spPr>
          <a:xfrm>
            <a:off x="20" y="2564"/>
            <a:ext cx="24387155" cy="1371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45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2bd825c5503_0_113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9194801"/>
            <a:ext cx="24387048" cy="45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bd825c5503_0_113" descr=" "/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" y="6959453"/>
            <a:ext cx="24387048" cy="675654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37" name="Google Shape;137;g2bd825c5503_0_113"/>
          <p:cNvSpPr/>
          <p:nvPr/>
        </p:nvSpPr>
        <p:spPr>
          <a:xfrm>
            <a:off x="23370921" y="10515601"/>
            <a:ext cx="10161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139" name="Google Shape;139;g2bd825c5503_0_113" descr=" "/>
          <p:cNvPicPr preferRelativeResize="0"/>
          <p:nvPr/>
        </p:nvPicPr>
        <p:blipFill rotWithShape="1">
          <a:blip r:embed="rId5">
            <a:alphaModFix/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327740" y="2311548"/>
            <a:ext cx="4653753" cy="332710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2bd825c5503_0_113"/>
          <p:cNvSpPr/>
          <p:nvPr/>
        </p:nvSpPr>
        <p:spPr>
          <a:xfrm>
            <a:off x="5398176" y="3657601"/>
            <a:ext cx="13603500" cy="6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41" name="Google Shape;141;g2bd825c5503_0_113"/>
          <p:cNvSpPr/>
          <p:nvPr/>
        </p:nvSpPr>
        <p:spPr>
          <a:xfrm>
            <a:off x="3855499" y="5231117"/>
            <a:ext cx="20268290" cy="700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600"/>
              </a:spcBef>
              <a:buClr>
                <a:srgbClr val="0E0E0E"/>
              </a:buClr>
              <a:buSzPts val="4800"/>
            </a:pPr>
            <a:r>
              <a:rPr lang="en-GB" sz="4500" dirty="0">
                <a:solidFill>
                  <a:srgbClr val="0E0E0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Ultra"/>
              </a:rPr>
              <a:t>“Europe must protect an increasingly maritime energy system,</a:t>
            </a:r>
          </a:p>
          <a:p>
            <a:pPr>
              <a:spcBef>
                <a:spcPts val="600"/>
              </a:spcBef>
              <a:buClr>
                <a:srgbClr val="0E0E0E"/>
              </a:buClr>
              <a:buSzPts val="4800"/>
            </a:pPr>
            <a:r>
              <a:rPr lang="en-GB" sz="4500" dirty="0">
                <a:solidFill>
                  <a:srgbClr val="0E0E0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Ultra"/>
              </a:rPr>
              <a:t>without abandoning the legal order on which maritime security depends,</a:t>
            </a:r>
          </a:p>
          <a:p>
            <a:pPr>
              <a:spcBef>
                <a:spcPts val="600"/>
              </a:spcBef>
              <a:buClr>
                <a:srgbClr val="0E0E0E"/>
              </a:buClr>
              <a:buSzPts val="4800"/>
            </a:pPr>
            <a:r>
              <a:rPr lang="en-GB" sz="4500" dirty="0">
                <a:solidFill>
                  <a:srgbClr val="0E0E0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Ultra"/>
              </a:rPr>
              <a:t>From detection to identification,</a:t>
            </a:r>
          </a:p>
          <a:p>
            <a:pPr>
              <a:spcBef>
                <a:spcPts val="600"/>
              </a:spcBef>
              <a:buClr>
                <a:srgbClr val="0E0E0E"/>
              </a:buClr>
              <a:buSzPts val="4800"/>
            </a:pPr>
            <a:r>
              <a:rPr lang="en-GB" sz="4500" dirty="0">
                <a:solidFill>
                  <a:srgbClr val="0E0E0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Ultra"/>
              </a:rPr>
              <a:t>From identification to legally defensible action,</a:t>
            </a:r>
          </a:p>
          <a:p>
            <a:pPr>
              <a:spcBef>
                <a:spcPts val="600"/>
              </a:spcBef>
              <a:buClr>
                <a:srgbClr val="0E0E0E"/>
              </a:buClr>
              <a:buSzPts val="4800"/>
            </a:pPr>
            <a:r>
              <a:rPr lang="en-GB" sz="4500" dirty="0">
                <a:solidFill>
                  <a:srgbClr val="0E0E0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Ultra"/>
              </a:rPr>
              <a:t>From action to resilience </a:t>
            </a:r>
            <a:br>
              <a:rPr lang="en-GB" sz="4500" dirty="0">
                <a:solidFill>
                  <a:srgbClr val="0E0E0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Ultra"/>
              </a:rPr>
            </a:br>
            <a:r>
              <a:rPr lang="en-GB" sz="4500" dirty="0">
                <a:solidFill>
                  <a:srgbClr val="0E0E0E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  <a:sym typeface="Ultra"/>
              </a:rPr>
              <a:t>and rapid recovery.”</a:t>
            </a:r>
            <a:endParaRPr sz="4500" dirty="0">
              <a:solidFill>
                <a:schemeClr val="dk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>
          <a:extLst>
            <a:ext uri="{FF2B5EF4-FFF2-40B4-BE49-F238E27FC236}">
              <a16:creationId xmlns:a16="http://schemas.microsoft.com/office/drawing/2014/main" id="{2A6468F5-99D6-B58D-B475-01D8D3754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g2bd825c5503_0_608" descr=" ">
            <a:extLst>
              <a:ext uri="{FF2B5EF4-FFF2-40B4-BE49-F238E27FC236}">
                <a16:creationId xmlns:a16="http://schemas.microsoft.com/office/drawing/2014/main" id="{41BB8DF2-CB22-54F9-73B1-CFABAA981C0D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" y="9194801"/>
            <a:ext cx="24387048" cy="45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g2bd825c5503_0_608" descr=" ">
            <a:extLst>
              <a:ext uri="{FF2B5EF4-FFF2-40B4-BE49-F238E27FC236}">
                <a16:creationId xmlns:a16="http://schemas.microsoft.com/office/drawing/2014/main" id="{F8B82F03-ED74-1146-6756-125D6454048D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0" y="8984817"/>
            <a:ext cx="24401829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g2bd825c5503_0_608">
            <a:extLst>
              <a:ext uri="{FF2B5EF4-FFF2-40B4-BE49-F238E27FC236}">
                <a16:creationId xmlns:a16="http://schemas.microsoft.com/office/drawing/2014/main" id="{0B5637C3-0E8E-9A4C-1C10-9810BBB61B35}"/>
              </a:ext>
            </a:extLst>
          </p:cNvPr>
          <p:cNvSpPr/>
          <p:nvPr/>
        </p:nvSpPr>
        <p:spPr>
          <a:xfrm>
            <a:off x="23370921" y="10515601"/>
            <a:ext cx="101610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54" name="Google Shape;654;g2bd825c5503_0_608" descr=" ">
            <a:extLst>
              <a:ext uri="{FF2B5EF4-FFF2-40B4-BE49-F238E27FC236}">
                <a16:creationId xmlns:a16="http://schemas.microsoft.com/office/drawing/2014/main" id="{066EE743-AAA6-D1BC-6ADF-8A5A87DEB05B}"/>
              </a:ext>
            </a:extLst>
          </p:cNvPr>
          <p:cNvPicPr preferRelativeResize="0"/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95363" y="1600200"/>
            <a:ext cx="11024978" cy="1109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C851CF-7505-227E-5BA2-B68BB00D9BCD}"/>
              </a:ext>
            </a:extLst>
          </p:cNvPr>
          <p:cNvSpPr/>
          <p:nvPr/>
        </p:nvSpPr>
        <p:spPr>
          <a:xfrm>
            <a:off x="12866836" y="5464045"/>
            <a:ext cx="10504085" cy="29905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700" b="1" dirty="0">
                <a:solidFill>
                  <a:srgbClr val="332B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Javad Keypour, PhD</a:t>
            </a:r>
          </a:p>
          <a:p>
            <a:pPr defTabSz="685800" eaLnBrk="0" fontAlgn="base" hangingPunct="0">
              <a:spcBef>
                <a:spcPts val="75"/>
              </a:spcBef>
              <a:spcAft>
                <a:spcPct val="0"/>
              </a:spcAft>
            </a:pPr>
            <a:r>
              <a:rPr lang="en-US" sz="3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of Business and Governance</a:t>
            </a:r>
          </a:p>
          <a:p>
            <a:pPr defTabSz="685800" eaLnBrk="0" fontAlgn="base" hangingPunct="0">
              <a:spcBef>
                <a:spcPts val="75"/>
              </a:spcBef>
              <a:spcAft>
                <a:spcPct val="0"/>
              </a:spcAft>
            </a:pPr>
            <a:r>
              <a:rPr lang="en-US" sz="3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of Law</a:t>
            </a:r>
          </a:p>
          <a:p>
            <a:pPr defTabSz="685800" eaLnBrk="0" fontAlgn="base" hangingPunct="0">
              <a:spcBef>
                <a:spcPts val="75"/>
              </a:spcBef>
              <a:spcAft>
                <a:spcPct val="0"/>
              </a:spcAft>
            </a:pPr>
            <a:r>
              <a:rPr lang="en-US" sz="3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Tallinn University of Technology (TalTech)</a:t>
            </a:r>
          </a:p>
          <a:p>
            <a:pPr defTabSz="685800" eaLnBrk="0" fontAlgn="base" hangingPunct="0">
              <a:spcBef>
                <a:spcPts val="75"/>
              </a:spcBef>
              <a:spcAft>
                <a:spcPct val="0"/>
              </a:spcAft>
            </a:pPr>
            <a:r>
              <a:rPr lang="en-US" sz="3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Tallinn, Estonia</a:t>
            </a:r>
          </a:p>
        </p:txBody>
      </p:sp>
      <p:sp>
        <p:nvSpPr>
          <p:cNvPr id="4" name="Google Shape;651;g2bd825c5503_0_608">
            <a:extLst>
              <a:ext uri="{FF2B5EF4-FFF2-40B4-BE49-F238E27FC236}">
                <a16:creationId xmlns:a16="http://schemas.microsoft.com/office/drawing/2014/main" id="{355E316A-C7EF-B982-2CFF-5EF4759D51DF}"/>
              </a:ext>
            </a:extLst>
          </p:cNvPr>
          <p:cNvSpPr/>
          <p:nvPr/>
        </p:nvSpPr>
        <p:spPr>
          <a:xfrm>
            <a:off x="12866835" y="2264700"/>
            <a:ext cx="9970135" cy="29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SzPts val="8000"/>
            </a:pPr>
            <a:r>
              <a:rPr lang="en-US" sz="8000" dirty="0">
                <a:solidFill>
                  <a:schemeClr val="tx1"/>
                </a:solidFill>
                <a:latin typeface="Ultra"/>
                <a:ea typeface="Ultra"/>
                <a:cs typeface="Ultra"/>
                <a:sym typeface="Ultra"/>
              </a:rPr>
              <a:t>Thank You for</a:t>
            </a:r>
            <a:endParaRPr sz="80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SzPts val="8000"/>
            </a:pPr>
            <a:r>
              <a:rPr lang="en-GB" sz="8000" dirty="0">
                <a:solidFill>
                  <a:schemeClr val="tx1"/>
                </a:solidFill>
                <a:latin typeface="Ultra"/>
                <a:sym typeface="Calibri"/>
              </a:rPr>
              <a:t>Your Attention!</a:t>
            </a:r>
            <a:endParaRPr sz="8000" dirty="0">
              <a:solidFill>
                <a:schemeClr val="tx1"/>
              </a:solidFill>
              <a:latin typeface="Ultra"/>
              <a:sym typeface="Calibri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F25CBEE-CCF7-CA0E-D414-792D080D87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4485148"/>
              </p:ext>
            </p:extLst>
          </p:nvPr>
        </p:nvGraphicFramePr>
        <p:xfrm>
          <a:off x="12877600" y="9964415"/>
          <a:ext cx="586510" cy="586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182896" imgH="182896" progId="Paint.Picture">
                  <p:embed/>
                </p:oleObj>
              </mc:Choice>
              <mc:Fallback>
                <p:oleObj name="Bitmap Image" r:id="rId7" imgW="182896" imgH="182896" progId="Paint.Pictur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F25CBEE-CCF7-CA0E-D414-792D080D87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77600" y="9964415"/>
                        <a:ext cx="586510" cy="5865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Graphic 7" descr="Email with solid fill">
            <a:extLst>
              <a:ext uri="{FF2B5EF4-FFF2-40B4-BE49-F238E27FC236}">
                <a16:creationId xmlns:a16="http://schemas.microsoft.com/office/drawing/2014/main" id="{1000074D-69BB-5C03-A4E5-A9939785AE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866835" y="8698952"/>
            <a:ext cx="571730" cy="571730"/>
          </a:xfrm>
          <a:prstGeom prst="rect">
            <a:avLst/>
          </a:prstGeom>
        </p:spPr>
      </p:pic>
      <p:pic>
        <p:nvPicPr>
          <p:cNvPr id="10" name="Picture 4">
            <a:hlinkClick r:id="rId10" tooltip="https://www.linkedin.com/in/javad-keypour/"/>
            <a:extLst>
              <a:ext uri="{FF2B5EF4-FFF2-40B4-BE49-F238E27FC236}">
                <a16:creationId xmlns:a16="http://schemas.microsoft.com/office/drawing/2014/main" id="{AA81DB9E-1D3D-9CA0-2355-EE0B71D9D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255" y="9315677"/>
            <a:ext cx="571730" cy="57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0ADB65E-348A-A4CC-9712-BC5657265924}"/>
              </a:ext>
            </a:extLst>
          </p:cNvPr>
          <p:cNvSpPr/>
          <p:nvPr/>
        </p:nvSpPr>
        <p:spPr>
          <a:xfrm>
            <a:off x="13507229" y="8653957"/>
            <a:ext cx="6885136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ts val="75"/>
              </a:spcBef>
              <a:spcAft>
                <a:spcPct val="0"/>
              </a:spcAft>
            </a:pPr>
            <a:r>
              <a:rPr lang="en-US" sz="3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javad.keypour@taltech.ee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CC9760-5448-CBEA-E14A-93FFD1B5617F}"/>
              </a:ext>
            </a:extLst>
          </p:cNvPr>
          <p:cNvSpPr/>
          <p:nvPr/>
        </p:nvSpPr>
        <p:spPr>
          <a:xfrm>
            <a:off x="13492765" y="9307510"/>
            <a:ext cx="11185809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ts val="75"/>
              </a:spcBef>
              <a:spcAft>
                <a:spcPct val="0"/>
              </a:spcAft>
            </a:pPr>
            <a:r>
              <a:rPr lang="en-GB" sz="3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https://www.linkedin.com/in/javad-keypour/</a:t>
            </a:r>
            <a:endParaRPr lang="et-EE" sz="3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6F6E14-B841-263C-B911-21B55FF3DDC1}"/>
              </a:ext>
            </a:extLst>
          </p:cNvPr>
          <p:cNvSpPr/>
          <p:nvPr/>
        </p:nvSpPr>
        <p:spPr>
          <a:xfrm>
            <a:off x="13507229" y="9889205"/>
            <a:ext cx="3980593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ts val="75"/>
              </a:spcBef>
              <a:spcAft>
                <a:spcPct val="0"/>
              </a:spcAft>
            </a:pPr>
            <a:r>
              <a:rPr lang="en-GB" sz="3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@J_Keypour</a:t>
            </a:r>
            <a:endParaRPr lang="et-EE" sz="3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9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843</Words>
  <Application>Microsoft Office PowerPoint</Application>
  <PresentationFormat>Custom</PresentationFormat>
  <Paragraphs>113</Paragraphs>
  <Slides>14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Lato</vt:lpstr>
      <vt:lpstr>Arial</vt:lpstr>
      <vt:lpstr>ADLaM Display</vt:lpstr>
      <vt:lpstr>Calibre Semibold</vt:lpstr>
      <vt:lpstr>Calibri</vt:lpstr>
      <vt:lpstr>Aptos</vt:lpstr>
      <vt:lpstr>Wingdings</vt:lpstr>
      <vt:lpstr>Ultra</vt:lpstr>
      <vt:lpstr>Warnock Pro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Javad Keypour</cp:lastModifiedBy>
  <cp:revision>1</cp:revision>
  <dcterms:created xsi:type="dcterms:W3CDTF">2024-02-28T06:02:19Z</dcterms:created>
  <dcterms:modified xsi:type="dcterms:W3CDTF">2026-09-23T13:32:57Z</dcterms:modified>
</cp:coreProperties>
</file>