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4335" r:id="rId20"/>
    <p:sldId id="274" r:id="rId21"/>
    <p:sldId id="276" r:id="rId22"/>
    <p:sldId id="275" r:id="rId23"/>
    <p:sldId id="277" r:id="rId24"/>
    <p:sldId id="278" r:id="rId25"/>
  </p:sldIdLst>
  <p:sldSz cx="12192000" cy="6858000"/>
  <p:notesSz cx="6797675" cy="9928225"/>
  <p:embeddedFontLst>
    <p:embeddedFont>
      <p:font typeface="Basic" panose="020B0604020202020204" charset="0"/>
      <p:regular r:id="rId27"/>
    </p:embeddedFont>
    <p:embeddedFont>
      <p:font typeface="Roboto" panose="02000000000000000000" pitchFamily="2" charset="0"/>
      <p:regular r:id="rId28"/>
      <p:bold r:id="rId29"/>
      <p:italic r:id="rId30"/>
      <p:boldItalic r:id="rId31"/>
    </p:embeddedFont>
    <p:embeddedFont>
      <p:font typeface="Work Sans" pitchFamily="2" charset="0"/>
      <p:regular r:id="rId32"/>
      <p:bold r:id="rId33"/>
      <p:italic r:id="rId34"/>
      <p:boldItalic r:id="rId35"/>
    </p:embeddedFont>
    <p:embeddedFont>
      <p:font typeface="Work Sans Light"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Na+v+FXLNjTP9HlKt37ESyrOn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32" autoAdjust="0"/>
  </p:normalViewPr>
  <p:slideViewPr>
    <p:cSldViewPr snapToGrid="0">
      <p:cViewPr varScale="1">
        <p:scale>
          <a:sx n="83" d="100"/>
          <a:sy n="83" d="100"/>
        </p:scale>
        <p:origin x="19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n Riisalu" userId="d81a564d-52ff-409b-8e98-d20060d74f5a" providerId="ADAL" clId="{16425106-B334-44A4-9F55-97B0034D05D8}"/>
    <pc:docChg chg="custSel modSld">
      <pc:chgData name="Enn Riisalu" userId="d81a564d-52ff-409b-8e98-d20060d74f5a" providerId="ADAL" clId="{16425106-B334-44A4-9F55-97B0034D05D8}" dt="2026-02-18T09:11:17.344" v="155" actId="20577"/>
      <pc:docMkLst>
        <pc:docMk/>
      </pc:docMkLst>
      <pc:sldChg chg="modSp mod">
        <pc:chgData name="Enn Riisalu" userId="d81a564d-52ff-409b-8e98-d20060d74f5a" providerId="ADAL" clId="{16425106-B334-44A4-9F55-97B0034D05D8}" dt="2026-02-18T08:51:29.847" v="1" actId="20577"/>
        <pc:sldMkLst>
          <pc:docMk/>
          <pc:sldMk cId="0" sldId="256"/>
        </pc:sldMkLst>
        <pc:spChg chg="mod">
          <ac:chgData name="Enn Riisalu" userId="d81a564d-52ff-409b-8e98-d20060d74f5a" providerId="ADAL" clId="{16425106-B334-44A4-9F55-97B0034D05D8}" dt="2026-02-18T08:51:29.847" v="1" actId="20577"/>
          <ac:spMkLst>
            <pc:docMk/>
            <pc:sldMk cId="0" sldId="256"/>
            <ac:spMk id="266" creationId="{00000000-0000-0000-0000-000000000000}"/>
          </ac:spMkLst>
        </pc:spChg>
      </pc:sldChg>
      <pc:sldChg chg="modSp mod">
        <pc:chgData name="Enn Riisalu" userId="d81a564d-52ff-409b-8e98-d20060d74f5a" providerId="ADAL" clId="{16425106-B334-44A4-9F55-97B0034D05D8}" dt="2026-02-18T09:11:17.344" v="155" actId="20577"/>
        <pc:sldMkLst>
          <pc:docMk/>
          <pc:sldMk cId="0" sldId="276"/>
        </pc:sldMkLst>
        <pc:spChg chg="mod">
          <ac:chgData name="Enn Riisalu" userId="d81a564d-52ff-409b-8e98-d20060d74f5a" providerId="ADAL" clId="{16425106-B334-44A4-9F55-97B0034D05D8}" dt="2026-02-18T09:11:17.344" v="155" actId="20577"/>
          <ac:spMkLst>
            <pc:docMk/>
            <pc:sldMk cId="0" sldId="276"/>
            <ac:spMk id="50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26400000000001"/>
          <c:y val="0.27126400000000001"/>
          <c:w val="0.45747100000000002"/>
          <c:h val="0.44497100000000001"/>
        </c:manualLayout>
      </c:layout>
      <c:doughnutChart>
        <c:varyColors val="0"/>
        <c:ser>
          <c:idx val="0"/>
          <c:order val="0"/>
          <c:tx>
            <c:strRef>
              <c:f>Sheet1!$A$2</c:f>
              <c:strCache>
                <c:ptCount val="1"/>
                <c:pt idx="0">
                  <c:v>Series 1</c:v>
                </c:pt>
              </c:strCache>
            </c:strRef>
          </c:tx>
          <c:spPr>
            <a:solidFill>
              <a:schemeClr val="accent1"/>
            </a:solidFill>
            <a:ln w="12700" cap="flat">
              <a:noFill/>
              <a:miter lim="400000"/>
            </a:ln>
            <a:effectLst/>
          </c:spPr>
          <c:dPt>
            <c:idx val="0"/>
            <c:bubble3D val="0"/>
            <c:extLst>
              <c:ext xmlns:c16="http://schemas.microsoft.com/office/drawing/2014/chart" uri="{C3380CC4-5D6E-409C-BE32-E72D297353CC}">
                <c16:uniqueId val="{00000000-6475-4FE9-8CCA-4ACA56FF38C0}"/>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2-6475-4FE9-8CCA-4ACA56FF38C0}"/>
              </c:ext>
            </c:extLst>
          </c:dPt>
          <c:dPt>
            <c:idx val="2"/>
            <c:bubble3D val="0"/>
            <c:spPr>
              <a:solidFill>
                <a:srgbClr val="FD7DAC"/>
              </a:solidFill>
              <a:ln w="12700" cap="flat">
                <a:noFill/>
                <a:miter lim="400000"/>
              </a:ln>
              <a:effectLst/>
            </c:spPr>
            <c:extLst>
              <c:ext xmlns:c16="http://schemas.microsoft.com/office/drawing/2014/chart" uri="{C3380CC4-5D6E-409C-BE32-E72D297353CC}">
                <c16:uniqueId val="{00000004-6475-4FE9-8CCA-4ACA56FF38C0}"/>
              </c:ext>
            </c:extLst>
          </c:dPt>
          <c:dPt>
            <c:idx val="3"/>
            <c:bubble3D val="0"/>
            <c:spPr>
              <a:solidFill>
                <a:schemeClr val="accent4">
                  <a:hueOff val="366961"/>
                  <a:satOff val="4172"/>
                  <a:lumOff val="11129"/>
                </a:schemeClr>
              </a:solidFill>
              <a:ln w="12700" cap="flat">
                <a:noFill/>
                <a:miter lim="400000"/>
              </a:ln>
              <a:effectLst/>
            </c:spPr>
            <c:extLst>
              <c:ext xmlns:c16="http://schemas.microsoft.com/office/drawing/2014/chart" uri="{C3380CC4-5D6E-409C-BE32-E72D297353CC}">
                <c16:uniqueId val="{00000006-6475-4FE9-8CCA-4ACA56FF38C0}"/>
              </c:ext>
            </c:extLst>
          </c:dPt>
          <c:dPt>
            <c:idx val="4"/>
            <c:bubble3D val="0"/>
            <c:spPr>
              <a:solidFill>
                <a:schemeClr val="accent3">
                  <a:hueOff val="-274225"/>
                  <a:satOff val="26768"/>
                  <a:lumOff val="11368"/>
                </a:schemeClr>
              </a:solidFill>
              <a:ln w="12700" cap="flat">
                <a:noFill/>
                <a:miter lim="400000"/>
              </a:ln>
              <a:effectLst/>
            </c:spPr>
            <c:extLst>
              <c:ext xmlns:c16="http://schemas.microsoft.com/office/drawing/2014/chart" uri="{C3380CC4-5D6E-409C-BE32-E72D297353CC}">
                <c16:uniqueId val="{00000008-6475-4FE9-8CCA-4ACA56FF38C0}"/>
              </c:ext>
            </c:extLst>
          </c:dPt>
          <c:dPt>
            <c:idx val="5"/>
            <c:bubble3D val="0"/>
            <c:spPr>
              <a:solidFill>
                <a:srgbClr val="5F5F5F"/>
              </a:solidFill>
              <a:ln w="12700" cap="flat">
                <a:noFill/>
                <a:miter lim="400000"/>
              </a:ln>
              <a:effectLst/>
            </c:spPr>
            <c:extLst>
              <c:ext xmlns:c16="http://schemas.microsoft.com/office/drawing/2014/chart" uri="{C3380CC4-5D6E-409C-BE32-E72D297353CC}">
                <c16:uniqueId val="{0000000A-6475-4FE9-8CCA-4ACA56FF38C0}"/>
              </c:ext>
            </c:extLst>
          </c:dPt>
          <c:dPt>
            <c:idx val="6"/>
            <c:bubble3D val="0"/>
            <c:spPr>
              <a:solidFill>
                <a:srgbClr val="FECA30"/>
              </a:solidFill>
              <a:ln w="12700" cap="flat">
                <a:noFill/>
                <a:miter lim="400000"/>
              </a:ln>
              <a:effectLst/>
            </c:spPr>
            <c:extLst>
              <c:ext xmlns:c16="http://schemas.microsoft.com/office/drawing/2014/chart" uri="{C3380CC4-5D6E-409C-BE32-E72D297353CC}">
                <c16:uniqueId val="{0000000C-6475-4FE9-8CCA-4ACA56FF38C0}"/>
              </c:ext>
            </c:extLst>
          </c:dPt>
          <c:dLbls>
            <c:dLbl>
              <c:idx val="0"/>
              <c:layout>
                <c:manualLayout>
                  <c:x val="0.14850981954842579"/>
                  <c:y val="-5.1407245228301243E-2"/>
                </c:manualLayout>
              </c:layout>
              <c:tx>
                <c:rich>
                  <a:bodyPr/>
                  <a:lstStyle/>
                  <a:p>
                    <a:pPr>
                      <a:defRPr sz="2000" b="1" i="0" u="none" strike="noStrike">
                        <a:solidFill>
                          <a:srgbClr val="000000"/>
                        </a:solidFill>
                        <a:latin typeface="Arial"/>
                        <a:ea typeface="Arial"/>
                        <a:cs typeface="Arial"/>
                      </a:defRPr>
                    </a:pPr>
                    <a:fld id="{6C2E7D51-D5E8-4870-9535-1DFE313BE969}"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75-4FE9-8CCA-4ACA56FF38C0}"/>
                </c:ext>
              </c:extLst>
            </c:dLbl>
            <c:dLbl>
              <c:idx val="1"/>
              <c:layout>
                <c:manualLayout>
                  <c:x val="0.14708184051430634"/>
                  <c:y val="5.4263203296540094E-2"/>
                </c:manualLayout>
              </c:layout>
              <c:tx>
                <c:rich>
                  <a:bodyPr/>
                  <a:lstStyle/>
                  <a:p>
                    <a:pPr>
                      <a:defRPr sz="2000" b="1" i="0" u="none" strike="noStrike">
                        <a:solidFill>
                          <a:srgbClr val="000000"/>
                        </a:solidFill>
                        <a:latin typeface="Arial"/>
                        <a:ea typeface="Arial"/>
                        <a:cs typeface="Arial"/>
                      </a:defRPr>
                    </a:pPr>
                    <a:fld id="{DE61BE8A-C8D2-4B01-9A0B-6410FF51C3FB}"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75-4FE9-8CCA-4ACA56FF38C0}"/>
                </c:ext>
              </c:extLst>
            </c:dLbl>
            <c:dLbl>
              <c:idx val="2"/>
              <c:layout>
                <c:manualLayout>
                  <c:x val="-4.2839371023584887E-3"/>
                  <c:y val="0.14136992437782842"/>
                </c:manualLayout>
              </c:layout>
              <c:tx>
                <c:rich>
                  <a:bodyPr/>
                  <a:lstStyle/>
                  <a:p>
                    <a:pPr>
                      <a:defRPr sz="2000" b="1" i="0" u="none" strike="noStrike">
                        <a:solidFill>
                          <a:srgbClr val="000000"/>
                        </a:solidFill>
                        <a:latin typeface="Arial"/>
                        <a:ea typeface="Arial"/>
                        <a:cs typeface="Arial"/>
                      </a:defRPr>
                    </a:pPr>
                    <a:fld id="{DF3CF63D-5969-44BD-9724-F40A3D44F874}"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75-4FE9-8CCA-4ACA56FF38C0}"/>
                </c:ext>
              </c:extLst>
            </c:dLbl>
            <c:dLbl>
              <c:idx val="3"/>
              <c:layout>
                <c:manualLayout>
                  <c:x val="-0.1099543856271999"/>
                  <c:y val="0.10281449045660249"/>
                </c:manualLayout>
              </c:layout>
              <c:tx>
                <c:rich>
                  <a:bodyPr/>
                  <a:lstStyle/>
                  <a:p>
                    <a:pPr>
                      <a:defRPr sz="2000" b="1" i="0" u="none" strike="noStrike">
                        <a:solidFill>
                          <a:srgbClr val="000000"/>
                        </a:solidFill>
                        <a:latin typeface="Arial"/>
                        <a:ea typeface="Arial"/>
                        <a:cs typeface="Arial"/>
                      </a:defRPr>
                    </a:pPr>
                    <a:fld id="{94E97957-5AC3-4BBB-9A6B-CBD0D60D6095}"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475-4FE9-8CCA-4ACA56FF38C0}"/>
                </c:ext>
              </c:extLst>
            </c:dLbl>
            <c:dLbl>
              <c:idx val="4"/>
              <c:layout>
                <c:manualLayout>
                  <c:x val="-0.184806273093157"/>
                  <c:y val="1.9991706477672636E-2"/>
                </c:manualLayout>
              </c:layout>
              <c:tx>
                <c:rich>
                  <a:bodyPr/>
                  <a:lstStyle/>
                  <a:p>
                    <a:pPr>
                      <a:defRPr sz="2000" b="1" i="0" u="none" strike="noStrike">
                        <a:solidFill>
                          <a:srgbClr val="000000"/>
                        </a:solidFill>
                        <a:latin typeface="Arial"/>
                        <a:ea typeface="Arial"/>
                        <a:cs typeface="Arial"/>
                      </a:defRPr>
                    </a:pPr>
                    <a:fld id="{2731D80D-54FA-4E24-8CEA-7CD286B933B5}"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layout>
                    <c:manualLayout>
                      <c:w val="0.30921458004823194"/>
                      <c:h val="0.13727882066472311"/>
                    </c:manualLayout>
                  </c15:layout>
                  <c15:dlblFieldTable/>
                  <c15:showDataLabelsRange val="0"/>
                </c:ext>
                <c:ext xmlns:c16="http://schemas.microsoft.com/office/drawing/2014/chart" uri="{C3380CC4-5D6E-409C-BE32-E72D297353CC}">
                  <c16:uniqueId val="{00000008-6475-4FE9-8CCA-4ACA56FF38C0}"/>
                </c:ext>
              </c:extLst>
            </c:dLbl>
            <c:dLbl>
              <c:idx val="5"/>
              <c:layout>
                <c:manualLayout>
                  <c:x val="-0.11423832272955831"/>
                  <c:y val="-6.2831077501257077E-2"/>
                </c:manualLayout>
              </c:layout>
              <c:tx>
                <c:rich>
                  <a:bodyPr/>
                  <a:lstStyle/>
                  <a:p>
                    <a:pPr>
                      <a:defRPr sz="2000" b="1" i="0" u="none" strike="noStrike">
                        <a:solidFill>
                          <a:srgbClr val="000000"/>
                        </a:solidFill>
                        <a:latin typeface="Arial"/>
                        <a:ea typeface="Arial"/>
                        <a:cs typeface="Arial"/>
                      </a:defRPr>
                    </a:pPr>
                    <a:fld id="{12C25829-B6D9-4D11-A0F7-548E8CD79F46}"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475-4FE9-8CCA-4ACA56FF38C0}"/>
                </c:ext>
              </c:extLst>
            </c:dLbl>
            <c:dLbl>
              <c:idx val="6"/>
              <c:layout>
                <c:manualLayout>
                  <c:x val="-6.8542993637735042E-2"/>
                  <c:y val="-0.12566215500251415"/>
                </c:manualLayout>
              </c:layout>
              <c:tx>
                <c:rich>
                  <a:bodyPr/>
                  <a:lstStyle/>
                  <a:p>
                    <a:pPr>
                      <a:defRPr sz="2000" b="1" i="0" u="none" strike="noStrike">
                        <a:solidFill>
                          <a:srgbClr val="000000"/>
                        </a:solidFill>
                        <a:latin typeface="Arial"/>
                        <a:ea typeface="Arial"/>
                        <a:cs typeface="Arial"/>
                      </a:defRPr>
                    </a:pPr>
                    <a:r>
                      <a:rPr lang="en-US" sz="2000" baseline="0" dirty="0" err="1"/>
                      <a:t>Kogumine</a:t>
                    </a:r>
                    <a:endParaRPr lang="en-US" sz="2000" dirty="0"/>
                  </a:p>
                </c:rich>
              </c:tx>
              <c:numFmt formatCode="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C-6475-4FE9-8CCA-4ACA56FF38C0}"/>
                </c:ext>
              </c:extLst>
            </c:dLbl>
            <c:numFmt formatCode="0%" sourceLinked="0"/>
            <c:spPr>
              <a:noFill/>
              <a:ln>
                <a:noFill/>
              </a:ln>
              <a:effectLst/>
            </c:spPr>
            <c:txPr>
              <a:bodyPr/>
              <a:lstStyle/>
              <a:p>
                <a:pPr>
                  <a:defRPr sz="2000" b="1" i="0" u="none" strike="noStrike">
                    <a:solidFill>
                      <a:srgbClr val="000000"/>
                    </a:solidFill>
                    <a:latin typeface="Arial"/>
                    <a:ea typeface="Arial"/>
                    <a:cs typeface="Arial"/>
                  </a:defRPr>
                </a:pPr>
                <a:endParaRPr lang="et-EE"/>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Sheet1!$B$1:$H$1</c:f>
              <c:strCache>
                <c:ptCount val="7"/>
                <c:pt idx="0">
                  <c:v>Elukoht</c:v>
                </c:pt>
                <c:pt idx="1">
                  <c:v>Toit</c:v>
                </c:pt>
                <c:pt idx="2">
                  <c:v>Transport</c:v>
                </c:pt>
                <c:pt idx="3">
                  <c:v>Tervis</c:v>
                </c:pt>
                <c:pt idx="4">
                  <c:v>Meelelahutus</c:v>
                </c:pt>
                <c:pt idx="5">
                  <c:v>Muu</c:v>
                </c:pt>
                <c:pt idx="6">
                  <c:v>Säästud</c:v>
                </c:pt>
              </c:strCache>
            </c:strRef>
          </c:cat>
          <c:val>
            <c:numRef>
              <c:f>Sheet1!$B$2:$H$2</c:f>
              <c:numCache>
                <c:formatCode>General</c:formatCode>
                <c:ptCount val="7"/>
                <c:pt idx="0">
                  <c:v>0.25</c:v>
                </c:pt>
                <c:pt idx="1">
                  <c:v>0.25</c:v>
                </c:pt>
                <c:pt idx="2">
                  <c:v>0.1</c:v>
                </c:pt>
                <c:pt idx="3">
                  <c:v>0.13</c:v>
                </c:pt>
                <c:pt idx="4">
                  <c:v>7.0000000000000007E-2</c:v>
                </c:pt>
                <c:pt idx="5">
                  <c:v>0.1</c:v>
                </c:pt>
                <c:pt idx="6">
                  <c:v>0.1</c:v>
                </c:pt>
              </c:numCache>
            </c:numRef>
          </c:val>
          <c:extLst>
            <c:ext xmlns:c16="http://schemas.microsoft.com/office/drawing/2014/chart" uri="{C3380CC4-5D6E-409C-BE32-E72D297353CC}">
              <c16:uniqueId val="{0000000D-6475-4FE9-8CCA-4ACA56FF38C0}"/>
            </c:ext>
          </c:extLst>
        </c:ser>
        <c:dLbls>
          <c:showLegendKey val="0"/>
          <c:showVal val="0"/>
          <c:showCatName val="0"/>
          <c:showSerName val="0"/>
          <c:showPercent val="0"/>
          <c:showBubbleSize val="0"/>
          <c:showLeaderLines val="0"/>
        </c:dLbls>
        <c:firstSliceAng val="0"/>
        <c:holeSize val="4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reate.kahoot.it/share/raagime-rahast-4-6-klassid-eesti-pangaliit/f80b7dbe-469b-45cc-98d5-1d3ffa5794b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1" dirty="0"/>
              <a:t>Tutvustuseks räägi:</a:t>
            </a:r>
            <a:endParaRPr dirty="0"/>
          </a:p>
          <a:p>
            <a:pPr marL="0" lvl="0" indent="0" algn="l" rtl="0">
              <a:spcBef>
                <a:spcPts val="0"/>
              </a:spcBef>
              <a:spcAft>
                <a:spcPts val="0"/>
              </a:spcAft>
              <a:buNone/>
            </a:pPr>
            <a:r>
              <a:rPr lang="et-EE" dirty="0"/>
              <a:t>Enesetutvustus. Positsioon ja millega tegelen. (Huvipakkuvamad on isiklikud lood. Võid meenutada, millised on sinu esimesed kokkupuuted rahaga/eredamad seigad)</a:t>
            </a:r>
            <a:endParaRPr dirty="0"/>
          </a:p>
          <a:p>
            <a:pPr marL="0" lvl="0" indent="0" algn="l" rtl="0">
              <a:spcBef>
                <a:spcPts val="0"/>
              </a:spcBef>
              <a:spcAft>
                <a:spcPts val="0"/>
              </a:spcAft>
              <a:buNone/>
            </a:pPr>
            <a:r>
              <a:rPr lang="et-EE" sz="2400" dirty="0"/>
              <a:t>Üleskutse: </a:t>
            </a:r>
            <a:r>
              <a:rPr lang="et-EE" sz="1200" dirty="0"/>
              <a:t>Tänases tunnis saame kõik koos mõelda – seega rääkige julgelt kaasa.</a:t>
            </a:r>
            <a:endParaRPr dirty="0"/>
          </a:p>
          <a:p>
            <a:pPr marL="0" lvl="0" indent="0" algn="l" rtl="0">
              <a:spcBef>
                <a:spcPts val="0"/>
              </a:spcBef>
              <a:spcAft>
                <a:spcPts val="0"/>
              </a:spcAft>
              <a:buNone/>
            </a:pPr>
            <a:endParaRPr dirty="0"/>
          </a:p>
        </p:txBody>
      </p:sp>
      <p:sp>
        <p:nvSpPr>
          <p:cNvPr id="262" name="Google Shape;262;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t>Esimene samm unistuste täitmise poole on plaani paika panemine.</a:t>
            </a:r>
            <a:endParaRPr/>
          </a:p>
          <a:p>
            <a:pPr marL="0" lvl="0" indent="0" algn="l" rtl="0">
              <a:spcBef>
                <a:spcPts val="0"/>
              </a:spcBef>
              <a:spcAft>
                <a:spcPts val="0"/>
              </a:spcAft>
              <a:buNone/>
            </a:pPr>
            <a:endParaRPr/>
          </a:p>
          <a:p>
            <a:pPr marL="0" lvl="0" indent="0" algn="l" rtl="0">
              <a:spcBef>
                <a:spcPts val="0"/>
              </a:spcBef>
              <a:spcAft>
                <a:spcPts val="0"/>
              </a:spcAft>
              <a:buNone/>
            </a:pPr>
            <a:r>
              <a:rPr lang="et-EE"/>
              <a:t>Näiteks tahtis Jänku Jussi väike vend Jass osta robotit. Roboti ostmiseks hetkel aga piisavalt raha ei olnud. Sellega aitab meid rahalise plaani tegemine.</a:t>
            </a:r>
            <a:endParaRPr/>
          </a:p>
          <a:p>
            <a:pPr marL="0" lvl="0" indent="0" algn="l" rtl="0">
              <a:spcBef>
                <a:spcPts val="0"/>
              </a:spcBef>
              <a:spcAft>
                <a:spcPts val="0"/>
              </a:spcAft>
              <a:buNone/>
            </a:pPr>
            <a:endParaRPr/>
          </a:p>
        </p:txBody>
      </p:sp>
      <p:sp>
        <p:nvSpPr>
          <p:cNvPr id="362" name="Google Shape;362;p1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sz="1200" dirty="0"/>
              <a:t>Oma unistusi on hea visualiseerida.</a:t>
            </a:r>
            <a:endParaRPr dirty="0"/>
          </a:p>
          <a:p>
            <a:pPr marL="0" marR="0" lvl="0" indent="0" algn="l" rtl="0">
              <a:lnSpc>
                <a:spcPct val="100000"/>
              </a:lnSpc>
              <a:spcBef>
                <a:spcPts val="0"/>
              </a:spcBef>
              <a:spcAft>
                <a:spcPts val="0"/>
              </a:spcAft>
              <a:buClr>
                <a:schemeClr val="dk1"/>
              </a:buClr>
              <a:buSzPts val="1200"/>
              <a:buFont typeface="Arial"/>
              <a:buNone/>
            </a:pPr>
            <a:endParaRPr sz="1200" dirty="0"/>
          </a:p>
          <a:p>
            <a:pPr marL="0" marR="0" lvl="0" indent="0" algn="l" rtl="0">
              <a:lnSpc>
                <a:spcPct val="100000"/>
              </a:lnSpc>
              <a:spcBef>
                <a:spcPts val="0"/>
              </a:spcBef>
              <a:spcAft>
                <a:spcPts val="0"/>
              </a:spcAft>
              <a:buClr>
                <a:schemeClr val="dk1"/>
              </a:buClr>
              <a:buSzPts val="1200"/>
              <a:buFont typeface="Arial"/>
              <a:buNone/>
            </a:pPr>
            <a:r>
              <a:rPr lang="et-EE" sz="1200" dirty="0"/>
              <a:t>CTA: Palu lastel mõelda ühe unistuse peale ja seejärel palu see neil panna päevikusse kirja/joonistada/kui oli võimalik töölehed tunniks välja printida, siis nad võivad oma unistuse põrsa juurde töölehe peale kirjutada. (2 minutit)</a:t>
            </a:r>
            <a:endParaRPr dirty="0"/>
          </a:p>
          <a:p>
            <a:pPr marL="0" marR="0" lvl="0" indent="0" algn="l" rtl="0">
              <a:lnSpc>
                <a:spcPct val="100000"/>
              </a:lnSpc>
              <a:spcBef>
                <a:spcPts val="0"/>
              </a:spcBef>
              <a:spcAft>
                <a:spcPts val="0"/>
              </a:spcAft>
              <a:buClr>
                <a:schemeClr val="dk1"/>
              </a:buClr>
              <a:buSzPts val="1200"/>
              <a:buFont typeface="Arial"/>
              <a:buNone/>
            </a:pPr>
            <a:endParaRPr sz="1200" dirty="0"/>
          </a:p>
          <a:p>
            <a:pPr marL="0" marR="0" lvl="0" indent="0" algn="l" rtl="0">
              <a:lnSpc>
                <a:spcPct val="100000"/>
              </a:lnSpc>
              <a:spcBef>
                <a:spcPts val="0"/>
              </a:spcBef>
              <a:spcAft>
                <a:spcPts val="0"/>
              </a:spcAft>
              <a:buClr>
                <a:schemeClr val="dk1"/>
              </a:buClr>
              <a:buSzPts val="1200"/>
              <a:buFont typeface="Arial"/>
              <a:buNone/>
            </a:pPr>
            <a:r>
              <a:rPr lang="et-EE" sz="1200" dirty="0"/>
              <a:t>Selgita, miks on eesmärgi kirjapanemine või joonistamine hea. See aitab endale meelde tuletada, mille jaoks on targalt rahaga ümber käimine vajalik. </a:t>
            </a:r>
            <a:endParaRPr dirty="0"/>
          </a:p>
        </p:txBody>
      </p:sp>
      <p:sp>
        <p:nvSpPr>
          <p:cNvPr id="374" name="Google Shape;374;p1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sz="1200" dirty="0"/>
              <a:t>Kui plaan on paigas, on aeg astuda järgmisele astmele – panna kirja, kui palju on sul raha.</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82" name="Google Shape;382;p1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a:t>Et Sul oleks ülevaade, kui kaugel Sa eesmärgi saavutamisest oled, võid seda visualiseerida. Siin on Sulle väike abimees, et saaksid kõige olulisema eesmärgi jaoks summa kogumist jälgida. Värvi põrsast, kui oled taas raha kogunud oma unistuste täitmiseks.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t-EE"/>
              <a:t>Kui põrsast ei õnnestunud tunniks välja printida, siis võivad lapsed ise joonistada selle asja, milleks nad soovivad koguda ja seda siis vastavalt värvida.</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394" name="Google Shape;394;p1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Eelarve=Plaan, rahaline eesmärk unistuste täitmiseks. (lastele lihtsam aru saada)</a:t>
            </a:r>
            <a:br>
              <a:rPr lang="et-EE" dirty="0"/>
            </a:br>
            <a:br>
              <a:rPr lang="et-EE" dirty="0"/>
            </a:br>
            <a:r>
              <a:rPr lang="et-EE" dirty="0"/>
              <a:t>Saame koos teada, mis on eelarve. </a:t>
            </a:r>
          </a:p>
          <a:p>
            <a:pPr marL="0" lvl="0" indent="0" algn="l" rtl="0">
              <a:spcBef>
                <a:spcPts val="0"/>
              </a:spcBef>
              <a:spcAft>
                <a:spcPts val="0"/>
              </a:spcAft>
              <a:buNone/>
            </a:pPr>
            <a:endParaRPr lang="et-EE" dirty="0"/>
          </a:p>
          <a:p>
            <a:pPr marL="0" lvl="0" indent="0" algn="l" rtl="0">
              <a:spcBef>
                <a:spcPts val="0"/>
              </a:spcBef>
              <a:spcAft>
                <a:spcPts val="0"/>
              </a:spcAft>
              <a:buNone/>
            </a:pPr>
            <a:r>
              <a:rPr lang="et-EE" dirty="0"/>
              <a:t>CTA: Kas keegi oskab pakkuda?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Selgitus: </a:t>
            </a:r>
            <a:r>
              <a:rPr lang="et-EE" sz="1200" dirty="0">
                <a:latin typeface="Calibri"/>
                <a:ea typeface="Calibri"/>
                <a:cs typeface="Calibri"/>
                <a:sym typeface="Calibri"/>
              </a:rPr>
              <a:t>Eelarve on plaan, kuhu me märgime raha mis me saame ja raha, mille eest midagi ostame. </a:t>
            </a:r>
            <a:endParaRPr dirty="0"/>
          </a:p>
          <a:p>
            <a:pPr marL="0" lvl="0" indent="0" algn="l" rtl="0">
              <a:spcBef>
                <a:spcPts val="0"/>
              </a:spcBef>
              <a:spcAft>
                <a:spcPts val="0"/>
              </a:spcAft>
              <a:buNone/>
            </a:pPr>
            <a:endParaRPr sz="12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t-EE" sz="1200" dirty="0">
                <a:latin typeface="Calibri"/>
                <a:ea typeface="Calibri"/>
                <a:cs typeface="Calibri"/>
                <a:sym typeface="Calibri"/>
              </a:rPr>
              <a:t>Näiteks: </a:t>
            </a:r>
            <a:r>
              <a:rPr lang="et-EE" sz="1200" b="0" i="0" dirty="0">
                <a:solidFill>
                  <a:srgbClr val="000000"/>
                </a:solidFill>
                <a:latin typeface="Roboto"/>
                <a:ea typeface="Roboto"/>
                <a:cs typeface="Roboto"/>
                <a:sym typeface="Roboto"/>
              </a:rPr>
              <a:t>S</a:t>
            </a:r>
            <a:r>
              <a:rPr lang="et-EE" b="0" i="0" dirty="0">
                <a:solidFill>
                  <a:srgbClr val="000000"/>
                </a:solidFill>
                <a:latin typeface="Roboto"/>
                <a:ea typeface="Roboto"/>
                <a:cs typeface="Roboto"/>
                <a:sym typeface="Roboto"/>
              </a:rPr>
              <a:t>aame koostada eelarve sünnipäeva pidamiseks või hoopis kuidas vanemate antud taskuraha kasutada. </a:t>
            </a:r>
            <a:endParaRPr dirty="0"/>
          </a:p>
          <a:p>
            <a:pPr marL="0" marR="0" lvl="0" indent="0" algn="l" rtl="0">
              <a:lnSpc>
                <a:spcPct val="100000"/>
              </a:lnSpc>
              <a:spcBef>
                <a:spcPts val="0"/>
              </a:spcBef>
              <a:spcAft>
                <a:spcPts val="0"/>
              </a:spcAft>
              <a:buClr>
                <a:schemeClr val="dk1"/>
              </a:buClr>
              <a:buSzPts val="1200"/>
              <a:buFont typeface="Calibri"/>
              <a:buNone/>
            </a:pPr>
            <a:endParaRPr b="0" i="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CTA: Palu tõsta käed neil, kes on proovinud eelarvet pidada. Suure tõenäosusega üksikud, kui sedagi. Siinkohal julgustada vanemate abi kasutama ja tulevase taskurahaga proovida eelarvet koostada. Kasvõi poodi minekuks nii nagu Jänku Juss. </a:t>
            </a:r>
            <a:endParaRPr dirty="0"/>
          </a:p>
          <a:p>
            <a:pPr marL="0" lvl="0" indent="0" algn="l" rtl="0">
              <a:spcBef>
                <a:spcPts val="0"/>
              </a:spcBef>
              <a:spcAft>
                <a:spcPts val="0"/>
              </a:spcAft>
              <a:buNone/>
            </a:pPr>
            <a:endParaRPr dirty="0"/>
          </a:p>
        </p:txBody>
      </p:sp>
      <p:sp>
        <p:nvSpPr>
          <p:cNvPr id="402" name="Google Shape;402;p1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t>Ca 3 min</a:t>
            </a:r>
            <a:endParaRPr/>
          </a:p>
        </p:txBody>
      </p:sp>
      <p:sp>
        <p:nvSpPr>
          <p:cNvPr id="412" name="Google Shape;412;p1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sz="1200" dirty="0"/>
              <a:t>Järgmine trepi aste räägib kogumisest.</a:t>
            </a:r>
          </a:p>
          <a:p>
            <a:pPr marL="0" marR="0" lvl="0" indent="0" algn="l" rtl="0">
              <a:lnSpc>
                <a:spcPct val="100000"/>
              </a:lnSpc>
              <a:spcBef>
                <a:spcPts val="0"/>
              </a:spcBef>
              <a:spcAft>
                <a:spcPts val="0"/>
              </a:spcAft>
              <a:buClr>
                <a:schemeClr val="dk1"/>
              </a:buClr>
              <a:buSzPts val="1200"/>
              <a:buFont typeface="Calibri"/>
              <a:buNone/>
            </a:pPr>
            <a:endParaRPr lang="et-EE"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t-EE" sz="1200" dirty="0">
                <a:latin typeface="Work Sans Light"/>
                <a:ea typeface="Work Sans Light"/>
                <a:cs typeface="Work Sans Light"/>
                <a:sym typeface="Work Sans Light"/>
              </a:rPr>
              <a:t>CTA: Palu vanematel teha endale kogumishoius või muretseda rahakassa kuhu saaksid hakata väikeste summade kaupa koguma. </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426" name="Google Shape;426;p1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A0A0A"/>
              </a:buClr>
              <a:buSzPts val="1200"/>
              <a:buFont typeface="Basic"/>
              <a:buNone/>
            </a:pPr>
            <a:r>
              <a:rPr lang="et-EE" sz="1200" dirty="0">
                <a:solidFill>
                  <a:srgbClr val="0A0A0A"/>
                </a:solidFill>
                <a:latin typeface="Basic"/>
                <a:ea typeface="Basic"/>
                <a:cs typeface="Basic"/>
                <a:sym typeface="Basic"/>
              </a:rPr>
              <a:t>See raha, mis sa saad kas vanematelt, vanavanematelt või sünnipäevaks on sinu </a:t>
            </a:r>
            <a:r>
              <a:rPr lang="et-EE" sz="1200" b="1" dirty="0">
                <a:solidFill>
                  <a:srgbClr val="0A0A0A"/>
                </a:solidFill>
                <a:latin typeface="Basic"/>
                <a:ea typeface="Basic"/>
                <a:cs typeface="Basic"/>
                <a:sym typeface="Basic"/>
              </a:rPr>
              <a:t>vaba raha. Soovitus </a:t>
            </a:r>
            <a:r>
              <a:rPr lang="et-EE" sz="1200" b="0" dirty="0">
                <a:solidFill>
                  <a:srgbClr val="0A0A0A"/>
                </a:solidFill>
                <a:latin typeface="Basic"/>
                <a:ea typeface="Basic"/>
                <a:cs typeface="Basic"/>
                <a:sym typeface="Basic"/>
              </a:rPr>
              <a:t>on panna igast saadud summast pisike osa rahakassasse või oma kogumishoiusele. Kui sul on juba pangakaart, siis kogumishoius on selline pangakonto, millel ei ole tavaliselt pangakaarti, seega saad sellele pangaarvele raha koguda. Raha kogumine viib teid ühe sammu võrra lähemale teie unistustele. </a:t>
            </a:r>
            <a:endParaRPr dirty="0"/>
          </a:p>
          <a:p>
            <a:pPr marL="0" lvl="0" indent="0" algn="l" rtl="0">
              <a:lnSpc>
                <a:spcPct val="80000"/>
              </a:lnSpc>
              <a:spcBef>
                <a:spcPts val="0"/>
              </a:spcBef>
              <a:spcAft>
                <a:spcPts val="0"/>
              </a:spcAft>
              <a:buClr>
                <a:schemeClr val="dk1"/>
              </a:buClr>
              <a:buSzPts val="1200"/>
              <a:buFont typeface="Calibri"/>
              <a:buNone/>
            </a:pPr>
            <a:endParaRPr sz="1200" b="1" dirty="0">
              <a:solidFill>
                <a:srgbClr val="0A0A0A"/>
              </a:solidFill>
              <a:latin typeface="Basic"/>
              <a:ea typeface="Basic"/>
              <a:cs typeface="Basic"/>
              <a:sym typeface="Basic"/>
            </a:endParaRPr>
          </a:p>
          <a:p>
            <a:pPr marL="0" lvl="0" indent="0" algn="l" rtl="0">
              <a:spcBef>
                <a:spcPts val="0"/>
              </a:spcBef>
              <a:spcAft>
                <a:spcPts val="0"/>
              </a:spcAft>
              <a:buClr>
                <a:srgbClr val="0A0A0A"/>
              </a:buClr>
              <a:buSzPts val="1200"/>
              <a:buFont typeface="Basic"/>
              <a:buNone/>
            </a:pPr>
            <a:r>
              <a:rPr lang="et-EE" sz="1200" b="0" i="1" dirty="0">
                <a:solidFill>
                  <a:srgbClr val="0A0A0A"/>
                </a:solidFill>
                <a:latin typeface="Basic"/>
                <a:ea typeface="Basic"/>
                <a:cs typeface="Basic"/>
                <a:sym typeface="Basic"/>
              </a:rPr>
              <a:t>NT: Kui sul on raha näiteks 5 eurot, tuleks mõelda, mida selle rahaga peale hakata. Kas kulutada jäätisele ja limonaadile või hoopis osta seekord ainult jäätis ja panna osa rahast rahakassasse/kogumishoiusele</a:t>
            </a:r>
            <a:endParaRPr dirty="0"/>
          </a:p>
          <a:p>
            <a:pPr marL="0" lvl="0" indent="0" algn="l" rtl="0">
              <a:spcBef>
                <a:spcPts val="0"/>
              </a:spcBef>
              <a:spcAft>
                <a:spcPts val="0"/>
              </a:spcAft>
              <a:buClr>
                <a:schemeClr val="dk1"/>
              </a:buClr>
              <a:buSzPts val="1200"/>
              <a:buFont typeface="Calibri"/>
              <a:buNone/>
            </a:pPr>
            <a:endParaRPr sz="1200" b="0" i="1" dirty="0">
              <a:solidFill>
                <a:srgbClr val="0A0A0A"/>
              </a:solidFill>
              <a:latin typeface="Basic"/>
              <a:ea typeface="Basic"/>
              <a:cs typeface="Basic"/>
              <a:sym typeface="Basic"/>
            </a:endParaRPr>
          </a:p>
          <a:p>
            <a:pPr marL="0" lvl="0" indent="0" algn="l" rtl="0">
              <a:spcBef>
                <a:spcPts val="0"/>
              </a:spcBef>
              <a:spcAft>
                <a:spcPts val="0"/>
              </a:spcAft>
              <a:buClr>
                <a:srgbClr val="0A0A0A"/>
              </a:buClr>
              <a:buSzPts val="1200"/>
              <a:buFont typeface="Basic"/>
              <a:buNone/>
            </a:pPr>
            <a:r>
              <a:rPr lang="et-EE" sz="1200" b="0" dirty="0">
                <a:solidFill>
                  <a:srgbClr val="0A0A0A"/>
                </a:solidFill>
                <a:latin typeface="Basic"/>
                <a:ea typeface="Basic"/>
                <a:cs typeface="Basic"/>
                <a:sym typeface="Basic"/>
              </a:rPr>
              <a:t>Mida rohkem otsustate rahakassasse/kogumishoiusele raha panna, seda suurem on kogutud raha hulk. Saate proovida enda kassa seisu üle vaadata iga kuu lõpus. Saate kirja panna kui palju oli kassas/hoiusel kuu alguses raha ja siis kui palju on kuu lõpus. Siis te näete ise ka kui tublisti te olete kogunud ja samuti näete, millise summa olete kokku kogunud ja ehk saate osta kogutud raha eest juba oma eesmärgi täita.</a:t>
            </a:r>
            <a:endParaRPr sz="1200" b="1" dirty="0">
              <a:solidFill>
                <a:srgbClr val="0A0A0A"/>
              </a:solidFill>
              <a:latin typeface="Basic"/>
              <a:ea typeface="Basic"/>
              <a:cs typeface="Basic"/>
              <a:sym typeface="Basic"/>
            </a:endParaRPr>
          </a:p>
          <a:p>
            <a:pPr marL="0" lvl="0" indent="0" algn="l" rtl="0">
              <a:spcBef>
                <a:spcPts val="0"/>
              </a:spcBef>
              <a:spcAft>
                <a:spcPts val="0"/>
              </a:spcAft>
              <a:buNone/>
            </a:pPr>
            <a:endParaRPr dirty="0"/>
          </a:p>
        </p:txBody>
      </p:sp>
      <p:sp>
        <p:nvSpPr>
          <p:cNvPr id="438" name="Google Shape;438;p1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Kas olete perega arutanud pere eelarve üle? Et millele peavad teie vanemad igakuiselt raha kulutama?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Tutvusta kategooriaid, millele täiskasvanud igakuiselt peavad kulutama ja too näiteid. Tervis – näiteks hambaarst, vajadusel ravimid; Toit – teie pere toidule, väljas söömisele; Transport – bussi- või rongipiletid, autoga seotud kulud.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Tavaliselt maksavad teie vanemad kõige rohkem raha oma palgast ära kodu ja toidu peale. Selleks, et saaks teha ka lõbusaid tegevusi, tuleb raha kasutamist planeerida, et saaks koguda raha toredate tegevuste tegemiseks. </a:t>
            </a:r>
            <a:endParaRPr dirty="0"/>
          </a:p>
          <a:p>
            <a:pPr marL="0" lvl="0" indent="0" algn="l" rtl="0">
              <a:spcBef>
                <a:spcPts val="0"/>
              </a:spcBef>
              <a:spcAft>
                <a:spcPts val="0"/>
              </a:spcAft>
              <a:buClr>
                <a:schemeClr val="dk1"/>
              </a:buClr>
              <a:buSzPts val="2400"/>
              <a:buFont typeface="Arial"/>
              <a:buNone/>
            </a:pPr>
            <a:endParaRPr sz="2400" dirty="0">
              <a:solidFill>
                <a:schemeClr val="accent5"/>
              </a:solidFill>
              <a:latin typeface="Calibri"/>
              <a:ea typeface="Calibri"/>
              <a:cs typeface="Calibri"/>
              <a:sym typeface="Calibri"/>
            </a:endParaRPr>
          </a:p>
          <a:p>
            <a:pPr marL="0" lvl="0" indent="0" algn="l" rtl="0">
              <a:spcBef>
                <a:spcPts val="0"/>
              </a:spcBef>
              <a:spcAft>
                <a:spcPts val="0"/>
              </a:spcAft>
              <a:buClr>
                <a:schemeClr val="accent5"/>
              </a:buClr>
              <a:buSzPts val="2400"/>
              <a:buFont typeface="Arial"/>
              <a:buNone/>
            </a:pPr>
            <a:r>
              <a:rPr lang="et-EE" sz="2400" dirty="0">
                <a:solidFill>
                  <a:schemeClr val="accent5"/>
                </a:solidFill>
                <a:latin typeface="Calibri"/>
                <a:ea typeface="Calibri"/>
                <a:cs typeface="Calibri"/>
                <a:sym typeface="Calibri"/>
              </a:rPr>
              <a:t>Raha puu otsas ei kasva, aga kui selle kasutamist targasti planeerida, saab korda saata palju toredaid asju. Järgmine kord, kui vanematega poodi lähete, saate koos arutada, kuidas raha kasutamist planeerida saaksite. </a:t>
            </a:r>
            <a:endParaRPr dirty="0"/>
          </a:p>
          <a:p>
            <a:pPr marL="0" lvl="0" indent="0" algn="l" rtl="0">
              <a:spcBef>
                <a:spcPts val="0"/>
              </a:spcBef>
              <a:spcAft>
                <a:spcPts val="0"/>
              </a:spcAft>
              <a:buClr>
                <a:schemeClr val="dk1"/>
              </a:buClr>
              <a:buSzPts val="2400"/>
              <a:buFont typeface="Arial"/>
              <a:buNone/>
            </a:pPr>
            <a:endParaRPr sz="2400" dirty="0">
              <a:solidFill>
                <a:schemeClr val="accent5"/>
              </a:solidFill>
              <a:latin typeface="Calibri"/>
              <a:ea typeface="Calibri"/>
              <a:cs typeface="Calibri"/>
              <a:sym typeface="Calibri"/>
            </a:endParaRPr>
          </a:p>
          <a:p>
            <a:pPr marL="0" lvl="0" indent="0" algn="l" rtl="0">
              <a:spcBef>
                <a:spcPts val="0"/>
              </a:spcBef>
              <a:spcAft>
                <a:spcPts val="0"/>
              </a:spcAft>
              <a:buClr>
                <a:schemeClr val="accent5"/>
              </a:buClr>
              <a:buSzPts val="2400"/>
              <a:buFont typeface="Arial"/>
              <a:buNone/>
            </a:pPr>
            <a:r>
              <a:rPr lang="et-EE" sz="2400" dirty="0">
                <a:solidFill>
                  <a:schemeClr val="accent5"/>
                </a:solidFill>
                <a:latin typeface="Calibri"/>
                <a:ea typeface="Calibri"/>
                <a:cs typeface="Calibri"/>
                <a:sym typeface="Calibri"/>
              </a:rPr>
              <a:t>CTA: Soovitan Teil vanematega oma pere ühe kuu eelarve koos planeerida, tee vanematele ettepanek, et soovid järgmisel kuul pere eelarvet koos nendega teha! </a:t>
            </a:r>
            <a:endParaRPr dirty="0"/>
          </a:p>
          <a:p>
            <a:pPr marL="0" lvl="0" indent="0" algn="l" rtl="0">
              <a:spcBef>
                <a:spcPts val="0"/>
              </a:spcBef>
              <a:spcAft>
                <a:spcPts val="0"/>
              </a:spcAft>
              <a:buNone/>
            </a:pPr>
            <a:endParaRPr dirty="0"/>
          </a:p>
        </p:txBody>
      </p:sp>
      <p:sp>
        <p:nvSpPr>
          <p:cNvPr id="446" name="Google Shape;446;p1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baseline="0" dirty="0"/>
              <a:t>Näita, mille peale kulub vanematel raha ehk kolmveerand ringist. Vs kulutused, mida noorena ei ole – hea põhjus miks juba koguda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i-FI" sz="1200" dirty="0"/>
              <a:t>Ka pangakontol olev raha ei ole lihtsalt numbrid, vaid keegi on selle tööga välja teeninud.</a:t>
            </a:r>
            <a:endParaRPr lang="fi-FI"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t-EE"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t-EE" dirty="0"/>
          </a:p>
        </p:txBody>
      </p:sp>
      <p:sp>
        <p:nvSpPr>
          <p:cNvPr id="4" name="Slide Number Placeholder 3"/>
          <p:cNvSpPr>
            <a:spLocks noGrp="1"/>
          </p:cNvSpPr>
          <p:nvPr>
            <p:ph type="sldNum" sz="quarter" idx="5"/>
          </p:nvPr>
        </p:nvSpPr>
        <p:spPr/>
        <p:txBody>
          <a:bodyPr/>
          <a:lstStyle/>
          <a:p>
            <a:fld id="{C49C21F6-1280-46DB-AD94-289A27FA2389}" type="slidenum">
              <a:rPr lang="et-EE" smtClean="0"/>
              <a:t>19</a:t>
            </a:fld>
            <a:endParaRPr lang="et-EE"/>
          </a:p>
        </p:txBody>
      </p:sp>
    </p:spTree>
    <p:extLst>
      <p:ext uri="{BB962C8B-B14F-4D97-AF65-F5344CB8AC3E}">
        <p14:creationId xmlns:p14="http://schemas.microsoft.com/office/powerpoint/2010/main" val="363941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a:t>Tutvusta kuulajatele, milliseid teemasid/küsimusi käsitlema hakkad.</a:t>
            </a:r>
            <a:endParaRPr/>
          </a:p>
          <a:p>
            <a:pPr marL="0" lvl="0" indent="0" algn="l" rtl="0">
              <a:spcBef>
                <a:spcPts val="0"/>
              </a:spcBef>
              <a:spcAft>
                <a:spcPts val="0"/>
              </a:spcAft>
              <a:buNone/>
            </a:pPr>
            <a:endParaRPr/>
          </a:p>
        </p:txBody>
      </p:sp>
      <p:sp>
        <p:nvSpPr>
          <p:cNvPr id="270" name="Google Shape;270;p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sz="1200"/>
              <a:t>Viimasel trepiastmel on soovitus rääkida täiskasvanud ja tarkade inimestega. Näiteks oma vanematega ja uurida nende käest, kuidas targalt rahaga ümber käia. Jänku Juss küsis abi ja selgitusi isa käest poes käies. Seda saate ka teie teha. Nii saate kindlasti juurde uusi teadmisi ja nippe. </a:t>
            </a:r>
            <a:endParaRPr/>
          </a:p>
          <a:p>
            <a:pPr marL="0" lvl="0" indent="0" algn="l" rtl="0">
              <a:spcBef>
                <a:spcPts val="0"/>
              </a:spcBef>
              <a:spcAft>
                <a:spcPts val="0"/>
              </a:spcAft>
              <a:buNone/>
            </a:pPr>
            <a:endParaRPr/>
          </a:p>
        </p:txBody>
      </p:sp>
      <p:sp>
        <p:nvSpPr>
          <p:cNvPr id="468" name="Google Shape;468;p1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a:t>1. Punkti juures võiks selgitada, et miks on oluline kaart kohe kinni panna või vanematele teada anda.</a:t>
            </a:r>
            <a:endParaRPr/>
          </a:p>
          <a:p>
            <a:pPr marL="0" lvl="0" indent="0" algn="l" rtl="0">
              <a:spcBef>
                <a:spcPts val="0"/>
              </a:spcBef>
              <a:spcAft>
                <a:spcPts val="0"/>
              </a:spcAft>
              <a:buNone/>
            </a:pPr>
            <a:endParaRPr/>
          </a:p>
        </p:txBody>
      </p:sp>
      <p:sp>
        <p:nvSpPr>
          <p:cNvPr id="493" name="Google Shape;493;p2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0: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noProof="0" dirty="0"/>
              <a:t>Anna kuulajatele veidi aega, et nad valiksid ühe soovituse, mida nad soovivad praktiseerida. </a:t>
            </a:r>
            <a:br>
              <a:rPr lang="et-EE" noProof="0" dirty="0"/>
            </a:br>
            <a:br>
              <a:rPr lang="et-EE" noProof="0" dirty="0"/>
            </a:br>
            <a:r>
              <a:rPr lang="et-EE" noProof="0" dirty="0"/>
              <a:t>CTA: Võid paluda mõnel õpilasel jagada, mida tema proovib teha.</a:t>
            </a:r>
            <a:endParaRPr lang="et-EE" dirty="0"/>
          </a:p>
          <a:p>
            <a:pPr marL="0" lvl="0" indent="0" algn="l" rtl="0">
              <a:spcBef>
                <a:spcPts val="0"/>
              </a:spcBef>
              <a:spcAft>
                <a:spcPts val="0"/>
              </a:spcAft>
              <a:buNone/>
            </a:pPr>
            <a:endParaRPr dirty="0"/>
          </a:p>
        </p:txBody>
      </p:sp>
      <p:sp>
        <p:nvSpPr>
          <p:cNvPr id="479" name="Google Shape;479;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Uuri enne tundi õpetajalt, kas õpilastel on võimalik </a:t>
            </a:r>
            <a:r>
              <a:rPr lang="et-EE" dirty="0" err="1"/>
              <a:t>Kahooti</a:t>
            </a:r>
            <a:r>
              <a:rPr lang="et-EE" dirty="0"/>
              <a:t> mängida oma telefonides või paari peale.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IGA PANK TEEB OMA KAHOOTI KONTO JA LISAB SIIA INFO.</a:t>
            </a:r>
            <a:endParaRPr lang="et-EE" sz="1000" dirty="0">
              <a:effectLst/>
              <a:latin typeface="Calibri"/>
            </a:endParaRPr>
          </a:p>
          <a:p>
            <a:pPr marL="0" marR="0" lvl="0" indent="0" algn="l" rtl="0">
              <a:lnSpc>
                <a:spcPct val="100000"/>
              </a:lnSpc>
              <a:spcBef>
                <a:spcPts val="0"/>
              </a:spcBef>
              <a:spcAft>
                <a:spcPts val="0"/>
              </a:spcAft>
              <a:buClr>
                <a:schemeClr val="dk1"/>
              </a:buClr>
              <a:buSzPts val="1200"/>
              <a:buFont typeface="Calibri"/>
              <a:buNone/>
            </a:pPr>
            <a:endParaRPr lang="et-EE" sz="1000" dirty="0">
              <a:effectLst/>
              <a:latin typeface="Calibri"/>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000" dirty="0" err="1">
                <a:effectLst/>
                <a:latin typeface="Calibri"/>
                <a:ea typeface="Calibri" panose="020F0502020204030204" pitchFamily="34" charset="0"/>
              </a:rPr>
              <a:t>Kahoot</a:t>
            </a:r>
            <a:r>
              <a:rPr lang="et-EE" sz="1000" dirty="0">
                <a:effectLst/>
                <a:latin typeface="Calibri"/>
                <a:ea typeface="Calibri" panose="020F0502020204030204" pitchFamily="34" charset="0"/>
              </a:rPr>
              <a:t> on ettevalmistatud Pangaliidu kontole:</a:t>
            </a:r>
          </a:p>
          <a:p>
            <a:pPr marL="0" marR="0" lvl="0" indent="0" algn="l" rtl="0">
              <a:lnSpc>
                <a:spcPct val="100000"/>
              </a:lnSpc>
              <a:spcBef>
                <a:spcPts val="0"/>
              </a:spcBef>
              <a:spcAft>
                <a:spcPts val="0"/>
              </a:spcAft>
              <a:buClr>
                <a:schemeClr val="dk1"/>
              </a:buClr>
              <a:buSzPts val="1200"/>
              <a:buFont typeface="Calibri"/>
              <a:buNone/>
            </a:pPr>
            <a:r>
              <a:rPr lang="et-EE" sz="1200" dirty="0">
                <a:effectLst/>
                <a:latin typeface="Calibri" panose="020F0502020204030204" pitchFamily="34" charset="0"/>
                <a:ea typeface="Calibri" panose="020F0502020204030204" pitchFamily="34" charset="0"/>
              </a:rPr>
              <a:t>Kuidas ümber tõsta? Vajutad lingile, palub </a:t>
            </a:r>
            <a:r>
              <a:rPr lang="et-EE" sz="1200" dirty="0" err="1">
                <a:effectLst/>
                <a:latin typeface="Calibri" panose="020F0502020204030204" pitchFamily="34" charset="0"/>
                <a:ea typeface="Calibri" panose="020F0502020204030204" pitchFamily="34" charset="0"/>
              </a:rPr>
              <a:t>Kahooti</a:t>
            </a:r>
            <a:r>
              <a:rPr lang="et-EE" sz="1200" dirty="0">
                <a:effectLst/>
                <a:latin typeface="Calibri" panose="020F0502020204030204" pitchFamily="34" charset="0"/>
                <a:ea typeface="Calibri" panose="020F0502020204030204" pitchFamily="34" charset="0"/>
              </a:rPr>
              <a:t> sisse logida. Logid enda paroolidega ja siis kui avaneb, siis vajutad </a:t>
            </a:r>
            <a:r>
              <a:rPr lang="et-EE" sz="1200" dirty="0" err="1">
                <a:effectLst/>
                <a:latin typeface="Calibri" panose="020F0502020204030204" pitchFamily="34" charset="0"/>
                <a:ea typeface="Calibri" panose="020F0502020204030204" pitchFamily="34" charset="0"/>
              </a:rPr>
              <a:t>duplicate</a:t>
            </a:r>
            <a:r>
              <a:rPr lang="et-EE" sz="1200" dirty="0">
                <a:effectLst/>
                <a:latin typeface="Calibri" panose="020F0502020204030204" pitchFamily="34" charset="0"/>
                <a:ea typeface="Calibri" panose="020F0502020204030204" pitchFamily="34" charset="0"/>
              </a:rPr>
              <a:t> ja ongi olemas. </a:t>
            </a:r>
          </a:p>
          <a:p>
            <a:pPr marL="0" marR="0" lvl="0" indent="0" algn="l" rtl="0">
              <a:lnSpc>
                <a:spcPct val="100000"/>
              </a:lnSpc>
              <a:spcBef>
                <a:spcPts val="0"/>
              </a:spcBef>
              <a:spcAft>
                <a:spcPts val="0"/>
              </a:spcAft>
              <a:buClr>
                <a:schemeClr val="dk1"/>
              </a:buClr>
              <a:buSzPts val="1200"/>
              <a:buFont typeface="Calibri"/>
              <a:buNone/>
            </a:pPr>
            <a:endParaRPr lang="et-EE"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200" dirty="0" err="1">
                <a:effectLst/>
                <a:latin typeface="Calibri" panose="020F0502020204030204" pitchFamily="34" charset="0"/>
                <a:ea typeface="Calibri" panose="020F0502020204030204" pitchFamily="34" charset="0"/>
              </a:rPr>
              <a:t>Kahoot</a:t>
            </a:r>
            <a:r>
              <a:rPr lang="et-EE" sz="1200" dirty="0">
                <a:effectLst/>
                <a:latin typeface="Calibri" panose="020F0502020204030204" pitchFamily="34" charset="0"/>
                <a:ea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t-EE" sz="1200" u="sng" dirty="0">
                <a:solidFill>
                  <a:srgbClr val="333333"/>
                </a:solidFill>
                <a:effectLst/>
                <a:latin typeface="Calibri" panose="020F0502020204030204" pitchFamily="34" charset="0"/>
                <a:ea typeface="Calibri" panose="020F0502020204030204" pitchFamily="34" charset="0"/>
                <a:hlinkClick r:id="rId3"/>
              </a:rPr>
              <a:t>Räägime rahast: 1.-3. klassid, Eesti Pangaliit</a:t>
            </a:r>
            <a:r>
              <a:rPr lang="et-EE" sz="1200" dirty="0">
                <a:solidFill>
                  <a:srgbClr val="333333"/>
                </a:solidFill>
                <a:effectLst/>
                <a:latin typeface="Calibri" panose="020F0502020204030204" pitchFamily="34" charset="0"/>
                <a:ea typeface="Calibri" panose="020F0502020204030204" pitchFamily="34" charset="0"/>
              </a:rPr>
              <a:t>. </a:t>
            </a:r>
            <a:endParaRPr lang="en-US" sz="1200" dirty="0">
              <a:solidFill>
                <a:srgbClr val="333333"/>
              </a:solidFill>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dirty="0"/>
              <a:t>https://create.kahoot.it/share/duplicate-of-raagime-rahast-1-3-klassid-eesti-pangaliit/e588250e-cfb8-493a-aae9-df62141c1d7a</a:t>
            </a:r>
          </a:p>
        </p:txBody>
      </p:sp>
      <p:sp>
        <p:nvSpPr>
          <p:cNvPr id="506" name="Google Shape;506;p2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t-E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D4D4D"/>
              </a:buClr>
              <a:buSzPts val="2400"/>
              <a:buFont typeface="Arial"/>
              <a:buNone/>
            </a:pPr>
            <a:r>
              <a:rPr lang="et-EE" b="0" i="0">
                <a:solidFill>
                  <a:srgbClr val="4D4D4D"/>
                </a:solidFill>
                <a:latin typeface="Arial"/>
                <a:ea typeface="Arial"/>
                <a:cs typeface="Arial"/>
                <a:sym typeface="Arial"/>
              </a:rPr>
              <a:t>Selleks, et elada muretut ja valikuterohket elu, on oluline rahaga targalt ümber käia. </a:t>
            </a:r>
            <a:endParaRPr/>
          </a:p>
          <a:p>
            <a:pPr marL="0" lvl="0" indent="0" algn="l" rtl="0">
              <a:spcBef>
                <a:spcPts val="0"/>
              </a:spcBef>
              <a:spcAft>
                <a:spcPts val="0"/>
              </a:spcAft>
              <a:buNone/>
            </a:pPr>
            <a:endParaRPr/>
          </a:p>
          <a:p>
            <a:pPr marL="0" lvl="0" indent="0" algn="l" rtl="0">
              <a:spcBef>
                <a:spcPts val="0"/>
              </a:spcBef>
              <a:spcAft>
                <a:spcPts val="0"/>
              </a:spcAft>
              <a:buNone/>
            </a:pPr>
            <a:r>
              <a:rPr lang="et-EE"/>
              <a:t>Küsi õpilastelt. Head vastused on käitumist kirjeldavad – nt. rahatargal inimesel on iga kuu lõpus natuke raha alles jne.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7" name="Google Shape;277;p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D4D4D"/>
              </a:buClr>
              <a:buSzPts val="1200"/>
              <a:buFont typeface="Arial"/>
              <a:buNone/>
            </a:pPr>
            <a:r>
              <a:rPr lang="et-EE" b="0" i="0">
                <a:solidFill>
                  <a:srgbClr val="4D4D4D"/>
                </a:solidFill>
                <a:latin typeface="Arial"/>
                <a:ea typeface="Arial"/>
                <a:cs typeface="Arial"/>
                <a:sym typeface="Arial"/>
              </a:rPr>
              <a:t>Rahatargal inimesel ei pea alati olema palju raha. Rahatark inimene on hoopis see, kes oskab planeerida oma raha kasutamist igal päeval ning kes saab hakkama ootamatutes olukordades. Näiteks läheb teie koolikott katki ja vanemad peavad kiiresti uue koti ostma. </a:t>
            </a:r>
            <a:endParaRPr/>
          </a:p>
          <a:p>
            <a:pPr marL="0" lvl="0" indent="0" algn="l" rtl="0">
              <a:spcBef>
                <a:spcPts val="0"/>
              </a:spcBef>
              <a:spcAft>
                <a:spcPts val="0"/>
              </a:spcAft>
              <a:buNone/>
            </a:pPr>
            <a:endParaRPr/>
          </a:p>
        </p:txBody>
      </p:sp>
      <p:sp>
        <p:nvSpPr>
          <p:cNvPr id="287" name="Google Shape;287;p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a:t>Näiteks saate vanematelt nädala taskuraha, aga poes raiskate selle ühe korraga ära ja terve ülejäänud nädala ei ole teil enam midagi alles. </a:t>
            </a:r>
            <a:endParaRPr/>
          </a:p>
          <a:p>
            <a:pPr marL="0" lvl="0" indent="0" algn="l" rtl="0">
              <a:spcBef>
                <a:spcPts val="0"/>
              </a:spcBef>
              <a:spcAft>
                <a:spcPts val="0"/>
              </a:spcAft>
              <a:buNone/>
            </a:pPr>
            <a:endParaRPr/>
          </a:p>
        </p:txBody>
      </p:sp>
      <p:sp>
        <p:nvSpPr>
          <p:cNvPr id="300" name="Google Shape;300;p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t>Palu tõsta nendel lastel käsi, kellele meeldib poes käimine.</a:t>
            </a:r>
            <a:endParaRPr/>
          </a:p>
          <a:p>
            <a:pPr marL="0" lvl="0" indent="0" algn="l" rtl="0">
              <a:spcBef>
                <a:spcPts val="0"/>
              </a:spcBef>
              <a:spcAft>
                <a:spcPts val="0"/>
              </a:spcAft>
              <a:buNone/>
            </a:pPr>
            <a:endParaRPr/>
          </a:p>
          <a:p>
            <a:pPr marL="0" lvl="0" indent="0" algn="l" rtl="0">
              <a:spcBef>
                <a:spcPts val="0"/>
              </a:spcBef>
              <a:spcAft>
                <a:spcPts val="0"/>
              </a:spcAft>
              <a:buNone/>
            </a:pPr>
            <a:r>
              <a:rPr lang="et-EE"/>
              <a:t>Poes meeldib paljudele käia. Selleks, et poes käimine oleks tark, tuleb osata rahaga targalt ümber käia.</a:t>
            </a:r>
            <a:endParaRPr/>
          </a:p>
          <a:p>
            <a:pPr marL="0" lvl="0" indent="0" algn="l" rtl="0">
              <a:spcBef>
                <a:spcPts val="0"/>
              </a:spcBef>
              <a:spcAft>
                <a:spcPts val="0"/>
              </a:spcAft>
              <a:buNone/>
            </a:pPr>
            <a:endParaRPr/>
          </a:p>
        </p:txBody>
      </p:sp>
      <p:sp>
        <p:nvSpPr>
          <p:cNvPr id="313" name="Google Shape;313;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Näiteks tuleks poodi minnes käia rahaga targalt ümber, aga mida see siis tähendab? Vaatame koos. </a:t>
            </a:r>
            <a:br>
              <a:rPr lang="et-EE" dirty="0"/>
            </a:br>
            <a:br>
              <a:rPr lang="et-EE" dirty="0"/>
            </a:br>
            <a:r>
              <a:rPr lang="et-EE" dirty="0"/>
              <a:t>Jänku Jussi näide: https://www.youtube.com/watch?v=f9x_UXGLSs0 -&gt; võta enne tundi see lahti ja testi kas töötab</a:t>
            </a:r>
            <a:endParaRPr dirty="0"/>
          </a:p>
          <a:p>
            <a:pPr marL="0" lvl="0" indent="0" algn="l" rtl="0">
              <a:spcBef>
                <a:spcPts val="0"/>
              </a:spcBef>
              <a:spcAft>
                <a:spcPts val="0"/>
              </a:spcAft>
              <a:buNone/>
            </a:pPr>
            <a:r>
              <a:rPr lang="et-EE" dirty="0"/>
              <a:t> </a:t>
            </a:r>
            <a:endParaRPr dirty="0"/>
          </a:p>
          <a:p>
            <a:pPr marL="0" lvl="0" indent="0" algn="l" rtl="0">
              <a:spcBef>
                <a:spcPts val="0"/>
              </a:spcBef>
              <a:spcAft>
                <a:spcPts val="0"/>
              </a:spcAft>
              <a:buNone/>
            </a:pPr>
            <a:endParaRPr dirty="0"/>
          </a:p>
        </p:txBody>
      </p:sp>
      <p:sp>
        <p:nvSpPr>
          <p:cNvPr id="323" name="Google Shape;323;p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t>Vaatame koos, kuidas saame täita enda kas pisemaid või suuremaid unistusi. Need neli trepiastet aitavad sammu haaval enda unistusele lähemale astuda.  </a:t>
            </a:r>
            <a:endParaRPr/>
          </a:p>
          <a:p>
            <a:pPr marL="0" lvl="0" indent="0" algn="l" rtl="0">
              <a:spcBef>
                <a:spcPts val="0"/>
              </a:spcBef>
              <a:spcAft>
                <a:spcPts val="0"/>
              </a:spcAft>
              <a:buNone/>
            </a:pPr>
            <a:endParaRPr/>
          </a:p>
          <a:p>
            <a:pPr marL="0" lvl="0" indent="0" algn="l" rtl="0">
              <a:spcBef>
                <a:spcPts val="0"/>
              </a:spcBef>
              <a:spcAft>
                <a:spcPts val="0"/>
              </a:spcAft>
              <a:buNone/>
            </a:pPr>
            <a:r>
              <a:rPr lang="et-EE"/>
              <a:t>CTA: Vaatame, mida iga trepiaste tähendab. Aga enne veel, kas keegi tahaks jagada, mille jaoks teie tahaksite koguda/millise unistuse jaoks kogute?</a:t>
            </a:r>
            <a:endParaRPr/>
          </a:p>
          <a:p>
            <a:pPr marL="0" lvl="0" indent="0" algn="l" rtl="0">
              <a:spcBef>
                <a:spcPts val="0"/>
              </a:spcBef>
              <a:spcAft>
                <a:spcPts val="0"/>
              </a:spcAft>
              <a:buNone/>
            </a:pPr>
            <a:endParaRPr/>
          </a:p>
        </p:txBody>
      </p:sp>
      <p:sp>
        <p:nvSpPr>
          <p:cNvPr id="348" name="Google Shape;348;p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2"/>
        </a:solidFill>
        <a:effectLst/>
      </p:bgPr>
    </p:bg>
    <p:spTree>
      <p:nvGrpSpPr>
        <p:cNvPr id="1" name="Shape 12"/>
        <p:cNvGrpSpPr/>
        <p:nvPr/>
      </p:nvGrpSpPr>
      <p:grpSpPr>
        <a:xfrm>
          <a:off x="0" y="0"/>
          <a:ext cx="0" cy="0"/>
          <a:chOff x="0" y="0"/>
          <a:chExt cx="0" cy="0"/>
        </a:xfrm>
      </p:grpSpPr>
      <p:pic>
        <p:nvPicPr>
          <p:cNvPr id="13" name="Google Shape;13;p25"/>
          <p:cNvPicPr preferRelativeResize="0"/>
          <p:nvPr/>
        </p:nvPicPr>
        <p:blipFill rotWithShape="1">
          <a:blip r:embed="rId2">
            <a:alphaModFix/>
          </a:blip>
          <a:srcRect/>
          <a:stretch/>
        </p:blipFill>
        <p:spPr>
          <a:xfrm>
            <a:off x="3604806" y="0"/>
            <a:ext cx="8587194" cy="6858000"/>
          </a:xfrm>
          <a:prstGeom prst="rect">
            <a:avLst/>
          </a:prstGeom>
          <a:noFill/>
          <a:ln>
            <a:noFill/>
          </a:ln>
        </p:spPr>
      </p:pic>
      <p:sp>
        <p:nvSpPr>
          <p:cNvPr id="14" name="Google Shape;14;p25"/>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5"/>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212963"/>
              </a:buClr>
              <a:buSzPts val="2200"/>
              <a:buNone/>
              <a:defRPr sz="2200">
                <a:solidFill>
                  <a:srgbClr val="212963"/>
                </a:solidFill>
              </a:defRPr>
            </a:lvl1pPr>
            <a:lvl2pPr marL="914400" lvl="1" indent="-228600" algn="l">
              <a:lnSpc>
                <a:spcPct val="90000"/>
              </a:lnSpc>
              <a:spcBef>
                <a:spcPts val="500"/>
              </a:spcBef>
              <a:spcAft>
                <a:spcPts val="0"/>
              </a:spcAft>
              <a:buClr>
                <a:srgbClr val="212963"/>
              </a:buClr>
              <a:buSzPts val="2200"/>
              <a:buNone/>
              <a:defRPr sz="2200">
                <a:solidFill>
                  <a:srgbClr val="212963"/>
                </a:solidFill>
              </a:defRPr>
            </a:lvl2pPr>
            <a:lvl3pPr marL="1371600" lvl="2" indent="-228600" algn="l">
              <a:lnSpc>
                <a:spcPct val="90000"/>
              </a:lnSpc>
              <a:spcBef>
                <a:spcPts val="500"/>
              </a:spcBef>
              <a:spcAft>
                <a:spcPts val="0"/>
              </a:spcAft>
              <a:buClr>
                <a:srgbClr val="212963"/>
              </a:buClr>
              <a:buSzPts val="2200"/>
              <a:buNone/>
              <a:defRPr sz="2200">
                <a:solidFill>
                  <a:srgbClr val="212963"/>
                </a:solidFill>
              </a:defRPr>
            </a:lvl3pPr>
            <a:lvl4pPr marL="1828800" lvl="3" indent="-228600" algn="l">
              <a:lnSpc>
                <a:spcPct val="90000"/>
              </a:lnSpc>
              <a:spcBef>
                <a:spcPts val="500"/>
              </a:spcBef>
              <a:spcAft>
                <a:spcPts val="0"/>
              </a:spcAft>
              <a:buClr>
                <a:srgbClr val="212963"/>
              </a:buClr>
              <a:buSzPts val="2200"/>
              <a:buNone/>
              <a:defRPr sz="2200">
                <a:solidFill>
                  <a:srgbClr val="212963"/>
                </a:solidFill>
              </a:defRPr>
            </a:lvl4pPr>
            <a:lvl5pPr marL="2286000" lvl="4" indent="-228600" algn="l">
              <a:lnSpc>
                <a:spcPct val="90000"/>
              </a:lnSpc>
              <a:spcBef>
                <a:spcPts val="500"/>
              </a:spcBef>
              <a:spcAft>
                <a:spcPts val="0"/>
              </a:spcAft>
              <a:buClr>
                <a:srgbClr val="212963"/>
              </a:buClr>
              <a:buSzPts val="2200"/>
              <a:buNone/>
              <a:defRPr sz="2200">
                <a:solidFill>
                  <a:srgbClr val="21296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5"/>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u="none" strike="noStrike" cap="none">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7" name="Google Shape;17;p25"/>
          <p:cNvGrpSpPr/>
          <p:nvPr/>
        </p:nvGrpSpPr>
        <p:grpSpPr>
          <a:xfrm>
            <a:off x="623888" y="5827712"/>
            <a:ext cx="2312987" cy="677863"/>
            <a:chOff x="393" y="3556"/>
            <a:chExt cx="1457" cy="427"/>
          </a:xfrm>
        </p:grpSpPr>
        <p:sp>
          <p:nvSpPr>
            <p:cNvPr id="18" name="Google Shape;18;p25"/>
            <p:cNvSpPr/>
            <p:nvPr/>
          </p:nvSpPr>
          <p:spPr>
            <a:xfrm>
              <a:off x="393" y="3556"/>
              <a:ext cx="1457" cy="427"/>
            </a:xfrm>
            <a:prstGeom prst="rect">
              <a:avLst/>
            </a:prstGeom>
            <a:solidFill>
              <a:srgbClr val="DBB1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 name="Google Shape;19;p25"/>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 name="Google Shape;20;p25"/>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 name="Google Shape;21;p25"/>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 name="Google Shape;22;p25"/>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 name="Google Shape;23;p25"/>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 name="Google Shape;24;p25"/>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 name="Google Shape;25;p25"/>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 name="Google Shape;26;p25"/>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7" name="Google Shape;27;p25"/>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8" name="Google Shape;28;p25"/>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9" name="Google Shape;29;p25"/>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0" name="Google Shape;30;p25"/>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1" name="Google Shape;31;p25"/>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2" name="Google Shape;32;p25"/>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3" name="Google Shape;33;p25"/>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4"/>
          <p:cNvSpPr txBox="1">
            <a:spLocks noGrp="1"/>
          </p:cNvSpPr>
          <p:nvPr>
            <p:ph type="body" idx="1"/>
          </p:nvPr>
        </p:nvSpPr>
        <p:spPr>
          <a:xfrm>
            <a:off x="623888" y="2276475"/>
            <a:ext cx="5395912"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4"/>
          <p:cNvSpPr txBox="1">
            <a:spLocks noGrp="1"/>
          </p:cNvSpPr>
          <p:nvPr>
            <p:ph type="body" idx="2"/>
          </p:nvPr>
        </p:nvSpPr>
        <p:spPr>
          <a:xfrm>
            <a:off x="6172199" y="2276475"/>
            <a:ext cx="5395913"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a:lvl1pPr>
            <a:lvl2pPr marL="914400" lvl="1" indent="-228600" algn="l">
              <a:lnSpc>
                <a:spcPct val="90000"/>
              </a:lnSpc>
              <a:spcBef>
                <a:spcPts val="500"/>
              </a:spcBef>
              <a:spcAft>
                <a:spcPts val="0"/>
              </a:spcAft>
              <a:buClr>
                <a:schemeClr val="dk1"/>
              </a:buClr>
              <a:buSzPts val="1800"/>
              <a:buFont typeface="Arial"/>
              <a:buNone/>
              <a:defRPr sz="1800"/>
            </a:lvl2pPr>
            <a:lvl3pPr marL="1371600" lvl="2" indent="-228600" algn="l">
              <a:lnSpc>
                <a:spcPct val="90000"/>
              </a:lnSpc>
              <a:spcBef>
                <a:spcPts val="500"/>
              </a:spcBef>
              <a:spcAft>
                <a:spcPts val="0"/>
              </a:spcAft>
              <a:buClr>
                <a:schemeClr val="dk1"/>
              </a:buClr>
              <a:buSzPts val="1800"/>
              <a:buFont typeface="Arial"/>
              <a:buNone/>
              <a:defRPr sz="1800"/>
            </a:lvl3pPr>
            <a:lvl4pPr marL="1828800" lvl="3" indent="-228600" algn="l">
              <a:lnSpc>
                <a:spcPct val="90000"/>
              </a:lnSpc>
              <a:spcBef>
                <a:spcPts val="500"/>
              </a:spcBef>
              <a:spcAft>
                <a:spcPts val="0"/>
              </a:spcAft>
              <a:buClr>
                <a:schemeClr val="dk1"/>
              </a:buClr>
              <a:buSzPts val="1800"/>
              <a:buFont typeface="Arial"/>
              <a:buNone/>
              <a:defRPr sz="1800"/>
            </a:lvl4pPr>
            <a:lvl5pPr marL="2286000" lvl="4" indent="-228600" algn="l">
              <a:lnSpc>
                <a:spcPct val="90000"/>
              </a:lnSpc>
              <a:spcBef>
                <a:spcPts val="500"/>
              </a:spcBef>
              <a:spcAft>
                <a:spcPts val="0"/>
              </a:spcAft>
              <a:buClr>
                <a:schemeClr val="dk1"/>
              </a:buClr>
              <a:buSzPts val="180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4"/>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179" name="Google Shape;179;p34"/>
          <p:cNvGrpSpPr/>
          <p:nvPr/>
        </p:nvGrpSpPr>
        <p:grpSpPr>
          <a:xfrm>
            <a:off x="623888" y="5824537"/>
            <a:ext cx="2312987" cy="677863"/>
            <a:chOff x="393" y="3556"/>
            <a:chExt cx="1457" cy="427"/>
          </a:xfrm>
        </p:grpSpPr>
        <p:sp>
          <p:nvSpPr>
            <p:cNvPr id="180" name="Google Shape;180;p34"/>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1" name="Google Shape;181;p34"/>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2" name="Google Shape;182;p34"/>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3" name="Google Shape;183;p34"/>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4" name="Google Shape;184;p34"/>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5" name="Google Shape;185;p34"/>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6" name="Google Shape;186;p34"/>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7" name="Google Shape;187;p34"/>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8" name="Google Shape;188;p34"/>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9" name="Google Shape;189;p34"/>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0" name="Google Shape;190;p34"/>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1" name="Google Shape;191;p34"/>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2" name="Google Shape;192;p34"/>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3" name="Google Shape;193;p34"/>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4" name="Google Shape;194;p34"/>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5" name="Google Shape;195;p34"/>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g + Content">
  <p:cSld name="Img + Content">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5"/>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5"/>
          <p:cNvSpPr>
            <a:spLocks noGrp="1"/>
          </p:cNvSpPr>
          <p:nvPr>
            <p:ph type="pic" idx="2"/>
          </p:nvPr>
        </p:nvSpPr>
        <p:spPr>
          <a:xfrm>
            <a:off x="6105526" y="0"/>
            <a:ext cx="6086474" cy="6858000"/>
          </a:xfrm>
          <a:prstGeom prst="rect">
            <a:avLst/>
          </a:prstGeom>
          <a:noFill/>
          <a:ln>
            <a:noFill/>
          </a:ln>
        </p:spPr>
      </p:sp>
      <p:grpSp>
        <p:nvGrpSpPr>
          <p:cNvPr id="200" name="Google Shape;200;p35"/>
          <p:cNvGrpSpPr/>
          <p:nvPr/>
        </p:nvGrpSpPr>
        <p:grpSpPr>
          <a:xfrm>
            <a:off x="623888" y="5824537"/>
            <a:ext cx="2312987" cy="677863"/>
            <a:chOff x="393" y="3556"/>
            <a:chExt cx="1457" cy="427"/>
          </a:xfrm>
        </p:grpSpPr>
        <p:sp>
          <p:nvSpPr>
            <p:cNvPr id="201" name="Google Shape;201;p35"/>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2" name="Google Shape;202;p35"/>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3" name="Google Shape;203;p35"/>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4" name="Google Shape;204;p35"/>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5" name="Google Shape;205;p35"/>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6" name="Google Shape;206;p35"/>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7" name="Google Shape;207;p35"/>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8" name="Google Shape;208;p35"/>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9" name="Google Shape;209;p35"/>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0" name="Google Shape;210;p35"/>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1" name="Google Shape;211;p35"/>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2" name="Google Shape;212;p35"/>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3" name="Google Shape;213;p35"/>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4" name="Google Shape;214;p35"/>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5" name="Google Shape;215;p35"/>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6" name="Google Shape;216;p35"/>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Graph + Content">
  <p:cSld name="1_Graph + Content">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6"/>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6"/>
          <p:cNvSpPr>
            <a:spLocks noGrp="1"/>
          </p:cNvSpPr>
          <p:nvPr>
            <p:ph type="chart" idx="2"/>
          </p:nvPr>
        </p:nvSpPr>
        <p:spPr>
          <a:xfrm>
            <a:off x="6286500" y="657225"/>
            <a:ext cx="5281613" cy="4824413"/>
          </a:xfrm>
          <a:prstGeom prst="rect">
            <a:avLst/>
          </a:prstGeom>
          <a:noFill/>
          <a:ln>
            <a:noFill/>
          </a:ln>
        </p:spPr>
        <p:txBody>
          <a:bodyPr spcFirstLastPara="1" wrap="square" lIns="0" tIns="0" rIns="0" bIns="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Work Sans"/>
                <a:ea typeface="Work Sans"/>
                <a:cs typeface="Work Sans"/>
                <a:sym typeface="Work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
        <p:nvSpPr>
          <p:cNvPr id="221" name="Google Shape;221;p36"/>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222" name="Google Shape;222;p36"/>
          <p:cNvGrpSpPr/>
          <p:nvPr/>
        </p:nvGrpSpPr>
        <p:grpSpPr>
          <a:xfrm>
            <a:off x="623888" y="5824537"/>
            <a:ext cx="2312987" cy="677863"/>
            <a:chOff x="393" y="3556"/>
            <a:chExt cx="1457" cy="427"/>
          </a:xfrm>
        </p:grpSpPr>
        <p:sp>
          <p:nvSpPr>
            <p:cNvPr id="223" name="Google Shape;223;p36"/>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4" name="Google Shape;224;p36"/>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5" name="Google Shape;225;p36"/>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6" name="Google Shape;226;p36"/>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7" name="Google Shape;227;p36"/>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8" name="Google Shape;228;p36"/>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9" name="Google Shape;229;p36"/>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0" name="Google Shape;230;p36"/>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1" name="Google Shape;231;p36"/>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2" name="Google Shape;232;p36"/>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3" name="Google Shape;233;p36"/>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4" name="Google Shape;234;p36"/>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5" name="Google Shape;235;p36"/>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6" name="Google Shape;236;p36"/>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7" name="Google Shape;237;p36"/>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8" name="Google Shape;238;p36"/>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Final_Slide">
  <p:cSld name="2_Final_Slide">
    <p:bg>
      <p:bgPr>
        <a:solidFill>
          <a:srgbClr val="212963"/>
        </a:solidFill>
        <a:effectLst/>
      </p:bgPr>
    </p:bg>
    <p:spTree>
      <p:nvGrpSpPr>
        <p:cNvPr id="1" name="Shape 239"/>
        <p:cNvGrpSpPr/>
        <p:nvPr/>
      </p:nvGrpSpPr>
      <p:grpSpPr>
        <a:xfrm>
          <a:off x="0" y="0"/>
          <a:ext cx="0" cy="0"/>
          <a:chOff x="0" y="0"/>
          <a:chExt cx="0" cy="0"/>
        </a:xfrm>
      </p:grpSpPr>
      <p:sp>
        <p:nvSpPr>
          <p:cNvPr id="240" name="Google Shape;240;p37"/>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7"/>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7"/>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Clr>
                <a:schemeClr val="lt1"/>
              </a:buClr>
              <a:buSzPts val="1400"/>
              <a:buFont typeface="Work Sans"/>
              <a:buNone/>
              <a:defRPr sz="1400" b="0" i="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grpSp>
        <p:nvGrpSpPr>
          <p:cNvPr id="243" name="Google Shape;243;p37"/>
          <p:cNvGrpSpPr/>
          <p:nvPr/>
        </p:nvGrpSpPr>
        <p:grpSpPr>
          <a:xfrm>
            <a:off x="623888" y="5827713"/>
            <a:ext cx="2312987" cy="677862"/>
            <a:chOff x="393" y="3671"/>
            <a:chExt cx="1457" cy="427"/>
          </a:xfrm>
        </p:grpSpPr>
        <p:sp>
          <p:nvSpPr>
            <p:cNvPr id="244" name="Google Shape;244;p37"/>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45" name="Google Shape;245;p37"/>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46" name="Google Shape;246;p37"/>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47" name="Google Shape;247;p37"/>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48" name="Google Shape;248;p37"/>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49" name="Google Shape;249;p37"/>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0" name="Google Shape;250;p37"/>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1" name="Google Shape;251;p37"/>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2" name="Google Shape;252;p37"/>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3" name="Google Shape;253;p37"/>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4" name="Google Shape;254;p37"/>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5" name="Google Shape;255;p37"/>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6" name="Google Shape;256;p37"/>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7" name="Google Shape;257;p37"/>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258" name="Google Shape;258;p37"/>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38" name="Google Shape;38;p26"/>
          <p:cNvGrpSpPr/>
          <p:nvPr/>
        </p:nvGrpSpPr>
        <p:grpSpPr>
          <a:xfrm>
            <a:off x="623888" y="5824537"/>
            <a:ext cx="2312987" cy="677863"/>
            <a:chOff x="393" y="3556"/>
            <a:chExt cx="1457" cy="427"/>
          </a:xfrm>
        </p:grpSpPr>
        <p:sp>
          <p:nvSpPr>
            <p:cNvPr id="39" name="Google Shape;39;p26"/>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0" name="Google Shape;40;p26"/>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1" name="Google Shape;41;p26"/>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2" name="Google Shape;42;p26"/>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3" name="Google Shape;43;p26"/>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4" name="Google Shape;44;p26"/>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5" name="Google Shape;45;p26"/>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6" name="Google Shape;46;p26"/>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7" name="Google Shape;47;p26"/>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8" name="Google Shape;48;p26"/>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9" name="Google Shape;49;p26"/>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0" name="Google Shape;50;p26"/>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1" name="Google Shape;51;p26"/>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2" name="Google Shape;52;p26"/>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3" name="Google Shape;53;p26"/>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4" name="Google Shape;54;p26"/>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_Image">
  <p:cSld name="Full_Image">
    <p:spTree>
      <p:nvGrpSpPr>
        <p:cNvPr id="1" name="Shape 55"/>
        <p:cNvGrpSpPr/>
        <p:nvPr/>
      </p:nvGrpSpPr>
      <p:grpSpPr>
        <a:xfrm>
          <a:off x="0" y="0"/>
          <a:ext cx="0" cy="0"/>
          <a:chOff x="0" y="0"/>
          <a:chExt cx="0" cy="0"/>
        </a:xfrm>
      </p:grpSpPr>
      <p:sp>
        <p:nvSpPr>
          <p:cNvPr id="56" name="Google Shape;56;p27"/>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_3">
  <p:cSld name="2_Title and Content_3">
    <p:spTree>
      <p:nvGrpSpPr>
        <p:cNvPr id="1" name="Shape 57"/>
        <p:cNvGrpSpPr/>
        <p:nvPr/>
      </p:nvGrpSpPr>
      <p:grpSpPr>
        <a:xfrm>
          <a:off x="0" y="0"/>
          <a:ext cx="0" cy="0"/>
          <a:chOff x="0" y="0"/>
          <a:chExt cx="0" cy="0"/>
        </a:xfrm>
      </p:grpSpPr>
      <p:sp>
        <p:nvSpPr>
          <p:cNvPr id="58" name="Google Shape;58;p28"/>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8"/>
          <p:cNvSpPr txBox="1">
            <a:spLocks noGrp="1"/>
          </p:cNvSpPr>
          <p:nvPr>
            <p:ph type="body" idx="1"/>
          </p:nvPr>
        </p:nvSpPr>
        <p:spPr>
          <a:xfrm>
            <a:off x="623887" y="1669248"/>
            <a:ext cx="10944225" cy="381238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8"/>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61" name="Google Shape;61;p28"/>
          <p:cNvGrpSpPr/>
          <p:nvPr/>
        </p:nvGrpSpPr>
        <p:grpSpPr>
          <a:xfrm>
            <a:off x="623888" y="5824537"/>
            <a:ext cx="2312987" cy="677863"/>
            <a:chOff x="393" y="3556"/>
            <a:chExt cx="1457" cy="427"/>
          </a:xfrm>
        </p:grpSpPr>
        <p:sp>
          <p:nvSpPr>
            <p:cNvPr id="62" name="Google Shape;62;p28"/>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3" name="Google Shape;63;p28"/>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4" name="Google Shape;64;p28"/>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5" name="Google Shape;65;p28"/>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6" name="Google Shape;66;p28"/>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7" name="Google Shape;67;p28"/>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8" name="Google Shape;68;p28"/>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9" name="Google Shape;69;p28"/>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0" name="Google Shape;70;p28"/>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1" name="Google Shape;71;p28"/>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2" name="Google Shape;72;p28"/>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3" name="Google Shape;73;p28"/>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4" name="Google Shape;74;p28"/>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5" name="Google Shape;75;p28"/>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6" name="Google Shape;76;p28"/>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7" name="Google Shape;77;p28"/>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ig message I">
  <p:cSld name="Big message I">
    <p:spTree>
      <p:nvGrpSpPr>
        <p:cNvPr id="1" name="Shape 78"/>
        <p:cNvGrpSpPr/>
        <p:nvPr/>
      </p:nvGrpSpPr>
      <p:grpSpPr>
        <a:xfrm>
          <a:off x="0" y="0"/>
          <a:ext cx="0" cy="0"/>
          <a:chOff x="0" y="0"/>
          <a:chExt cx="0" cy="0"/>
        </a:xfrm>
      </p:grpSpPr>
      <p:sp>
        <p:nvSpPr>
          <p:cNvPr id="79" name="Google Shape;79;p29"/>
          <p:cNvSpPr/>
          <p:nvPr/>
        </p:nvSpPr>
        <p:spPr>
          <a:xfrm>
            <a:off x="179388" y="179388"/>
            <a:ext cx="11829600" cy="6497637"/>
          </a:xfrm>
          <a:prstGeom prst="rect">
            <a:avLst/>
          </a:prstGeom>
          <a:solidFill>
            <a:srgbClr val="FAEF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Work Sans"/>
              <a:buNone/>
            </a:pPr>
            <a:endParaRPr sz="2000">
              <a:solidFill>
                <a:schemeClr val="lt1"/>
              </a:solidFill>
              <a:latin typeface="Work Sans"/>
              <a:ea typeface="Work Sans"/>
              <a:cs typeface="Work Sans"/>
              <a:sym typeface="Work Sans"/>
            </a:endParaRPr>
          </a:p>
        </p:txBody>
      </p:sp>
      <p:sp>
        <p:nvSpPr>
          <p:cNvPr id="80" name="Google Shape;80;p29"/>
          <p:cNvSpPr txBox="1">
            <a:spLocks noGrp="1"/>
          </p:cNvSpPr>
          <p:nvPr>
            <p:ph type="title"/>
          </p:nvPr>
        </p:nvSpPr>
        <p:spPr>
          <a:xfrm>
            <a:off x="2224087" y="1763713"/>
            <a:ext cx="7740651" cy="2036219"/>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chemeClr val="dk1"/>
              </a:buClr>
              <a:buSzPts val="4800"/>
              <a:buFont typeface="Work Sans Ligh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9"/>
          <p:cNvSpPr txBox="1">
            <a:spLocks noGrp="1"/>
          </p:cNvSpPr>
          <p:nvPr>
            <p:ph type="subTitle" idx="1"/>
          </p:nvPr>
        </p:nvSpPr>
        <p:spPr>
          <a:xfrm>
            <a:off x="2619375" y="4325510"/>
            <a:ext cx="6948488" cy="813021"/>
          </a:xfrm>
          <a:prstGeom prst="rect">
            <a:avLst/>
          </a:prstGeom>
          <a:noFill/>
          <a:ln>
            <a:noFill/>
          </a:ln>
        </p:spPr>
        <p:txBody>
          <a:bodyPr spcFirstLastPara="1" wrap="square" lIns="0" tIns="0" rIns="0" bIns="0" anchor="t" anchorCtr="0">
            <a:normAutofit/>
          </a:bodyPr>
          <a:lstStyle>
            <a:lvl1pPr lvl="0" algn="ctr">
              <a:lnSpc>
                <a:spcPct val="121000"/>
              </a:lnSpc>
              <a:spcBef>
                <a:spcPts val="0"/>
              </a:spcBef>
              <a:spcAft>
                <a:spcPts val="0"/>
              </a:spcAft>
              <a:buClr>
                <a:schemeClr val="dk1"/>
              </a:buClr>
              <a:buSzPts val="2200"/>
              <a:buFont typeface="Arial"/>
              <a:buChar char="​"/>
              <a:defRPr sz="2200"/>
            </a:lvl1pPr>
            <a:lvl2pPr lvl="1" algn="l">
              <a:lnSpc>
                <a:spcPct val="90000"/>
              </a:lnSpc>
              <a:spcBef>
                <a:spcPts val="0"/>
              </a:spcBef>
              <a:spcAft>
                <a:spcPts val="0"/>
              </a:spcAft>
              <a:buClr>
                <a:schemeClr val="dk1"/>
              </a:buClr>
              <a:buSzPts val="2000"/>
              <a:buFont typeface="Arial"/>
              <a:buChar char="​"/>
              <a:defRPr sz="2000"/>
            </a:lvl2pPr>
            <a:lvl3pPr lvl="2" algn="l">
              <a:lnSpc>
                <a:spcPct val="90000"/>
              </a:lnSpc>
              <a:spcBef>
                <a:spcPts val="0"/>
              </a:spcBef>
              <a:spcAft>
                <a:spcPts val="0"/>
              </a:spcAft>
              <a:buClr>
                <a:schemeClr val="dk1"/>
              </a:buClr>
              <a:buSzPts val="2000"/>
              <a:buFont typeface="Arial"/>
              <a:buChar char="​"/>
              <a:defRPr sz="2000"/>
            </a:lvl3pPr>
            <a:lvl4pPr lvl="3" algn="l">
              <a:lnSpc>
                <a:spcPct val="90000"/>
              </a:lnSpc>
              <a:spcBef>
                <a:spcPts val="0"/>
              </a:spcBef>
              <a:spcAft>
                <a:spcPts val="0"/>
              </a:spcAft>
              <a:buClr>
                <a:schemeClr val="dk1"/>
              </a:buClr>
              <a:buSzPts val="2000"/>
              <a:buFont typeface="Arial"/>
              <a:buChar char="​"/>
              <a:defRPr sz="2000"/>
            </a:lvl4pPr>
            <a:lvl5pPr lvl="4" algn="l">
              <a:lnSpc>
                <a:spcPct val="90000"/>
              </a:lnSpc>
              <a:spcBef>
                <a:spcPts val="0"/>
              </a:spcBef>
              <a:spcAft>
                <a:spcPts val="0"/>
              </a:spcAft>
              <a:buClr>
                <a:schemeClr val="dk1"/>
              </a:buClr>
              <a:buSzPts val="2000"/>
              <a:buFont typeface="Arial"/>
              <a:buChar char="​"/>
              <a:defRPr sz="2000"/>
            </a:lvl5pPr>
            <a:lvl6pPr lvl="5" algn="l">
              <a:lnSpc>
                <a:spcPct val="90000"/>
              </a:lnSpc>
              <a:spcBef>
                <a:spcPts val="0"/>
              </a:spcBef>
              <a:spcAft>
                <a:spcPts val="0"/>
              </a:spcAft>
              <a:buClr>
                <a:schemeClr val="dk1"/>
              </a:buClr>
              <a:buSzPts val="2000"/>
              <a:buFont typeface="Arial"/>
              <a:buChar char="​"/>
              <a:defRPr sz="2000"/>
            </a:lvl6pPr>
            <a:lvl7pPr lvl="6" algn="l">
              <a:lnSpc>
                <a:spcPct val="90000"/>
              </a:lnSpc>
              <a:spcBef>
                <a:spcPts val="0"/>
              </a:spcBef>
              <a:spcAft>
                <a:spcPts val="0"/>
              </a:spcAft>
              <a:buClr>
                <a:schemeClr val="dk1"/>
              </a:buClr>
              <a:buSzPts val="2000"/>
              <a:buFont typeface="Arial"/>
              <a:buChar char="​"/>
              <a:defRPr sz="2000"/>
            </a:lvl7pPr>
            <a:lvl8pPr lvl="7" algn="l">
              <a:lnSpc>
                <a:spcPct val="90000"/>
              </a:lnSpc>
              <a:spcBef>
                <a:spcPts val="0"/>
              </a:spcBef>
              <a:spcAft>
                <a:spcPts val="0"/>
              </a:spcAft>
              <a:buClr>
                <a:schemeClr val="dk1"/>
              </a:buClr>
              <a:buSzPts val="2000"/>
              <a:buFont typeface="Arial"/>
              <a:buChar char="​"/>
              <a:defRPr sz="2000"/>
            </a:lvl8pPr>
            <a:lvl9pPr lvl="8" algn="l">
              <a:lnSpc>
                <a:spcPct val="90000"/>
              </a:lnSpc>
              <a:spcBef>
                <a:spcPts val="0"/>
              </a:spcBef>
              <a:spcAft>
                <a:spcPts val="0"/>
              </a:spcAft>
              <a:buClr>
                <a:schemeClr val="dk1"/>
              </a:buClr>
              <a:buSzPts val="2000"/>
              <a:buFont typeface="Arial"/>
              <a:buChar char="​"/>
              <a:defRPr sz="2000"/>
            </a:lvl9pPr>
          </a:lstStyle>
          <a:p>
            <a:endParaRPr/>
          </a:p>
        </p:txBody>
      </p:sp>
      <p:sp>
        <p:nvSpPr>
          <p:cNvPr id="82" name="Google Shape;82;p29"/>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Work Sans"/>
              <a:buNone/>
              <a:defRPr sz="10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sp>
        <p:nvSpPr>
          <p:cNvPr id="83" name="Google Shape;83;p29"/>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Work Sans"/>
              <a:buNone/>
              <a:defRPr sz="10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sp>
        <p:nvSpPr>
          <p:cNvPr id="84" name="Google Shape;84;p29"/>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1pPr>
            <a:lvl2pPr marL="0" marR="0" lvl="1"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2pPr>
            <a:lvl3pPr marL="0" marR="0" lvl="2"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3pPr>
            <a:lvl4pPr marL="0" marR="0" lvl="3"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4pPr>
            <a:lvl5pPr marL="0" marR="0" lvl="4"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5pPr>
            <a:lvl6pPr marL="0" marR="0" lvl="5"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6pPr>
            <a:lvl7pPr marL="0" marR="0" lvl="6"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7pPr>
            <a:lvl8pPr marL="0" marR="0" lvl="7"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8pPr>
            <a:lvl9pPr marL="0" marR="0" lvl="8"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_3">
  <p:cSld name="1_Title and Content_3">
    <p:spTree>
      <p:nvGrpSpPr>
        <p:cNvPr id="1" name="Shape 85"/>
        <p:cNvGrpSpPr/>
        <p:nvPr/>
      </p:nvGrpSpPr>
      <p:grpSpPr>
        <a:xfrm>
          <a:off x="0" y="0"/>
          <a:ext cx="0" cy="0"/>
          <a:chOff x="0" y="0"/>
          <a:chExt cx="0" cy="0"/>
        </a:xfrm>
      </p:grpSpPr>
      <p:sp>
        <p:nvSpPr>
          <p:cNvPr id="86" name="Google Shape;86;p30"/>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txBox="1">
            <a:spLocks noGrp="1"/>
          </p:cNvSpPr>
          <p:nvPr>
            <p:ph type="body" idx="1"/>
          </p:nvPr>
        </p:nvSpPr>
        <p:spPr>
          <a:xfrm>
            <a:off x="623887" y="2276475"/>
            <a:ext cx="10944225" cy="32051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0"/>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sp>
        <p:nvSpPr>
          <p:cNvPr id="89" name="Google Shape;89;p30"/>
          <p:cNvSpPr txBox="1">
            <a:spLocks noGrp="1"/>
          </p:cNvSpPr>
          <p:nvPr>
            <p:ph type="body" idx="2"/>
          </p:nvPr>
        </p:nvSpPr>
        <p:spPr>
          <a:xfrm>
            <a:off x="623888" y="1669248"/>
            <a:ext cx="10944225" cy="5271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sz="1800"/>
            </a:lvl1pPr>
            <a:lvl2pPr marL="914400" lvl="1" indent="-228600" algn="ctr">
              <a:lnSpc>
                <a:spcPct val="90000"/>
              </a:lnSpc>
              <a:spcBef>
                <a:spcPts val="500"/>
              </a:spcBef>
              <a:spcAft>
                <a:spcPts val="0"/>
              </a:spcAft>
              <a:buClr>
                <a:schemeClr val="dk1"/>
              </a:buClr>
              <a:buSzPts val="1800"/>
              <a:buNone/>
              <a:defRPr sz="1800"/>
            </a:lvl2pPr>
            <a:lvl3pPr marL="1371600" lvl="2" indent="-228600" algn="ctr">
              <a:lnSpc>
                <a:spcPct val="90000"/>
              </a:lnSpc>
              <a:spcBef>
                <a:spcPts val="500"/>
              </a:spcBef>
              <a:spcAft>
                <a:spcPts val="0"/>
              </a:spcAft>
              <a:buClr>
                <a:schemeClr val="dk1"/>
              </a:buClr>
              <a:buSzPts val="1800"/>
              <a:buNone/>
              <a:defRPr sz="1800"/>
            </a:lvl3pPr>
            <a:lvl4pPr marL="1828800" lvl="3" indent="-228600" algn="ctr">
              <a:lnSpc>
                <a:spcPct val="90000"/>
              </a:lnSpc>
              <a:spcBef>
                <a:spcPts val="500"/>
              </a:spcBef>
              <a:spcAft>
                <a:spcPts val="0"/>
              </a:spcAft>
              <a:buClr>
                <a:schemeClr val="dk1"/>
              </a:buClr>
              <a:buSzPts val="1800"/>
              <a:buNone/>
              <a:defRPr sz="1800"/>
            </a:lvl4pPr>
            <a:lvl5pPr marL="2286000" lvl="4" indent="-228600" algn="ctr">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0" name="Google Shape;90;p30"/>
          <p:cNvGrpSpPr/>
          <p:nvPr/>
        </p:nvGrpSpPr>
        <p:grpSpPr>
          <a:xfrm>
            <a:off x="623888" y="5824537"/>
            <a:ext cx="2312987" cy="677863"/>
            <a:chOff x="393" y="3556"/>
            <a:chExt cx="1457" cy="427"/>
          </a:xfrm>
        </p:grpSpPr>
        <p:sp>
          <p:nvSpPr>
            <p:cNvPr id="91" name="Google Shape;91;p30"/>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2" name="Google Shape;92;p30"/>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3" name="Google Shape;93;p30"/>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4" name="Google Shape;94;p30"/>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5" name="Google Shape;95;p30"/>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6" name="Google Shape;96;p30"/>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7" name="Google Shape;97;p30"/>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8" name="Google Shape;98;p30"/>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9" name="Google Shape;99;p30"/>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0" name="Google Shape;100;p30"/>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1" name="Google Shape;101;p30"/>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2" name="Google Shape;102;p30"/>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3" name="Google Shape;103;p30"/>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4" name="Google Shape;104;p30"/>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5" name="Google Shape;105;p30"/>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06" name="Google Shape;106;p30"/>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212963"/>
        </a:solidFill>
        <a:effectLst/>
      </p:bgPr>
    </p:bg>
    <p:spTree>
      <p:nvGrpSpPr>
        <p:cNvPr id="1" name="Shape 107"/>
        <p:cNvGrpSpPr/>
        <p:nvPr/>
      </p:nvGrpSpPr>
      <p:grpSpPr>
        <a:xfrm>
          <a:off x="0" y="0"/>
          <a:ext cx="0" cy="0"/>
          <a:chOff x="0" y="0"/>
          <a:chExt cx="0" cy="0"/>
        </a:xfrm>
      </p:grpSpPr>
      <p:sp>
        <p:nvSpPr>
          <p:cNvPr id="108" name="Google Shape;108;p31"/>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1"/>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1"/>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11" name="Google Shape;111;p31"/>
          <p:cNvGrpSpPr/>
          <p:nvPr/>
        </p:nvGrpSpPr>
        <p:grpSpPr>
          <a:xfrm>
            <a:off x="3605213" y="0"/>
            <a:ext cx="8588374" cy="6859588"/>
            <a:chOff x="2271" y="0"/>
            <a:chExt cx="5410" cy="4321"/>
          </a:xfrm>
        </p:grpSpPr>
        <p:sp>
          <p:nvSpPr>
            <p:cNvPr id="112" name="Google Shape;112;p31"/>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3" name="Google Shape;113;p31"/>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grpSp>
        <p:nvGrpSpPr>
          <p:cNvPr id="114" name="Google Shape;114;p31"/>
          <p:cNvGrpSpPr/>
          <p:nvPr/>
        </p:nvGrpSpPr>
        <p:grpSpPr>
          <a:xfrm>
            <a:off x="623888" y="5827713"/>
            <a:ext cx="2312987" cy="677862"/>
            <a:chOff x="393" y="3671"/>
            <a:chExt cx="1457" cy="427"/>
          </a:xfrm>
        </p:grpSpPr>
        <p:sp>
          <p:nvSpPr>
            <p:cNvPr id="115" name="Google Shape;115;p31"/>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6" name="Google Shape;116;p31"/>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7" name="Google Shape;117;p31"/>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8" name="Google Shape;118;p31"/>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9" name="Google Shape;119;p31"/>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0" name="Google Shape;120;p31"/>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1" name="Google Shape;121;p31"/>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2" name="Google Shape;122;p31"/>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3" name="Google Shape;123;p31"/>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4" name="Google Shape;124;p31"/>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5" name="Google Shape;125;p31"/>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6" name="Google Shape;126;p31"/>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7" name="Google Shape;127;p31"/>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8" name="Google Shape;128;p31"/>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9" name="Google Shape;129;p31"/>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130"/>
        <p:cNvGrpSpPr/>
        <p:nvPr/>
      </p:nvGrpSpPr>
      <p:grpSpPr>
        <a:xfrm>
          <a:off x="0" y="0"/>
          <a:ext cx="0" cy="0"/>
          <a:chOff x="0" y="0"/>
          <a:chExt cx="0" cy="0"/>
        </a:xfrm>
      </p:grpSpPr>
      <p:sp>
        <p:nvSpPr>
          <p:cNvPr id="131" name="Google Shape;131;p32"/>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2"/>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dk1"/>
              </a:buClr>
              <a:buSzPts val="2200"/>
              <a:buNone/>
              <a:defRPr sz="2200">
                <a:solidFill>
                  <a:schemeClr val="dk1"/>
                </a:solidFill>
              </a:defRPr>
            </a:lvl2pPr>
            <a:lvl3pPr marL="1371600" lvl="2" indent="-228600" algn="l">
              <a:lnSpc>
                <a:spcPct val="90000"/>
              </a:lnSpc>
              <a:spcBef>
                <a:spcPts val="500"/>
              </a:spcBef>
              <a:spcAft>
                <a:spcPts val="0"/>
              </a:spcAft>
              <a:buClr>
                <a:schemeClr val="dk1"/>
              </a:buClr>
              <a:buSzPts val="2200"/>
              <a:buNone/>
              <a:defRPr sz="2200">
                <a:solidFill>
                  <a:schemeClr val="dk1"/>
                </a:solidFill>
              </a:defRPr>
            </a:lvl3pPr>
            <a:lvl4pPr marL="1828800" lvl="3" indent="-228600" algn="l">
              <a:lnSpc>
                <a:spcPct val="90000"/>
              </a:lnSpc>
              <a:spcBef>
                <a:spcPts val="500"/>
              </a:spcBef>
              <a:spcAft>
                <a:spcPts val="0"/>
              </a:spcAft>
              <a:buClr>
                <a:schemeClr val="dk1"/>
              </a:buClr>
              <a:buSzPts val="2200"/>
              <a:buNone/>
              <a:defRPr sz="2200">
                <a:solidFill>
                  <a:schemeClr val="dk1"/>
                </a:solidFill>
              </a:defRPr>
            </a:lvl4pPr>
            <a:lvl5pPr marL="2286000" lvl="4" indent="-228600" algn="l">
              <a:lnSpc>
                <a:spcPct val="90000"/>
              </a:lnSpc>
              <a:spcBef>
                <a:spcPts val="500"/>
              </a:spcBef>
              <a:spcAft>
                <a:spcPts val="0"/>
              </a:spcAft>
              <a:buClr>
                <a:schemeClr val="dk1"/>
              </a:buClr>
              <a:buSzPts val="2200"/>
              <a:buNone/>
              <a:defRPr sz="2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32"/>
          <p:cNvGrpSpPr/>
          <p:nvPr/>
        </p:nvGrpSpPr>
        <p:grpSpPr>
          <a:xfrm>
            <a:off x="623888" y="5824537"/>
            <a:ext cx="2312987" cy="677863"/>
            <a:chOff x="393" y="3556"/>
            <a:chExt cx="1457" cy="427"/>
          </a:xfrm>
        </p:grpSpPr>
        <p:sp>
          <p:nvSpPr>
            <p:cNvPr id="134" name="Google Shape;134;p32"/>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5" name="Google Shape;135;p32"/>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6" name="Google Shape;136;p32"/>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7" name="Google Shape;137;p32"/>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8" name="Google Shape;138;p32"/>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9" name="Google Shape;139;p32"/>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0" name="Google Shape;140;p32"/>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1" name="Google Shape;141;p32"/>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2" name="Google Shape;142;p32"/>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3" name="Google Shape;143;p32"/>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4" name="Google Shape;144;p32"/>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5" name="Google Shape;145;p32"/>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6" name="Google Shape;146;p32"/>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7" name="Google Shape;147;p32"/>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8" name="Google Shape;148;p32"/>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9" name="Google Shape;149;p32"/>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
        <p:nvSpPr>
          <p:cNvPr id="150" name="Google Shape;150;p32"/>
          <p:cNvSpPr txBox="1">
            <a:spLocks noGrp="1"/>
          </p:cNvSpPr>
          <p:nvPr>
            <p:ph type="dt" idx="10"/>
          </p:nvPr>
        </p:nvSpPr>
        <p:spPr>
          <a:xfrm>
            <a:off x="8824913" y="6051550"/>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51" name="Google Shape;151;p32"/>
          <p:cNvGrpSpPr/>
          <p:nvPr/>
        </p:nvGrpSpPr>
        <p:grpSpPr>
          <a:xfrm>
            <a:off x="3605213" y="0"/>
            <a:ext cx="8588374" cy="6859588"/>
            <a:chOff x="2271" y="0"/>
            <a:chExt cx="5410" cy="4321"/>
          </a:xfrm>
        </p:grpSpPr>
        <p:sp>
          <p:nvSpPr>
            <p:cNvPr id="152" name="Google Shape;152;p32"/>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3" name="Google Shape;153;p32"/>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Final_Slide">
  <p:cSld name="1_Final_Slide">
    <p:bg>
      <p:bgPr>
        <a:solidFill>
          <a:srgbClr val="212963"/>
        </a:solidFill>
        <a:effectLst/>
      </p:bgPr>
    </p:bg>
    <p:spTree>
      <p:nvGrpSpPr>
        <p:cNvPr id="1" name="Shape 154"/>
        <p:cNvGrpSpPr/>
        <p:nvPr/>
      </p:nvGrpSpPr>
      <p:grpSpPr>
        <a:xfrm>
          <a:off x="0" y="0"/>
          <a:ext cx="0" cy="0"/>
          <a:chOff x="0" y="0"/>
          <a:chExt cx="0" cy="0"/>
        </a:xfrm>
      </p:grpSpPr>
      <p:sp>
        <p:nvSpPr>
          <p:cNvPr id="155" name="Google Shape;155;p33"/>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33"/>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3"/>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58" name="Google Shape;158;p33"/>
          <p:cNvGrpSpPr/>
          <p:nvPr/>
        </p:nvGrpSpPr>
        <p:grpSpPr>
          <a:xfrm>
            <a:off x="623888" y="5827713"/>
            <a:ext cx="2312987" cy="677862"/>
            <a:chOff x="393" y="3671"/>
            <a:chExt cx="1457" cy="427"/>
          </a:xfrm>
        </p:grpSpPr>
        <p:sp>
          <p:nvSpPr>
            <p:cNvPr id="159" name="Google Shape;159;p33"/>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0" name="Google Shape;160;p33"/>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1" name="Google Shape;161;p33"/>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2" name="Google Shape;162;p33"/>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3" name="Google Shape;163;p33"/>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4" name="Google Shape;164;p33"/>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5" name="Google Shape;165;p33"/>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6" name="Google Shape;166;p33"/>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7" name="Google Shape;167;p33"/>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8" name="Google Shape;168;p33"/>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9" name="Google Shape;169;p33"/>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0" name="Google Shape;170;p33"/>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1" name="Google Shape;171;p33"/>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2" name="Google Shape;172;p33"/>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3" name="Google Shape;173;p33"/>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Work Sans Light"/>
              <a:buNone/>
              <a:defRPr sz="4400" b="0" i="0" u="none" strike="noStrike" cap="none">
                <a:solidFill>
                  <a:schemeClr val="dk1"/>
                </a:solidFill>
                <a:latin typeface="Work Sans Light"/>
                <a:ea typeface="Work Sans Light"/>
                <a:cs typeface="Work Sans Light"/>
                <a:sym typeface="Work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3887" y="2276475"/>
            <a:ext cx="10944225" cy="3960814"/>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Work Sans"/>
                <a:ea typeface="Work Sans"/>
                <a:cs typeface="Work Sans"/>
                <a:sym typeface="Work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42">
          <p15:clr>
            <a:srgbClr val="F26B43"/>
          </p15:clr>
        </p15:guide>
        <p15:guide id="2" pos="7287">
          <p15:clr>
            <a:srgbClr val="F26B43"/>
          </p15:clr>
        </p15:guide>
        <p15:guide id="3" pos="393">
          <p15:clr>
            <a:srgbClr val="F26B43"/>
          </p15:clr>
        </p15:guide>
        <p15:guide id="4" orient="horz" pos="414">
          <p15:clr>
            <a:srgbClr val="F26B43"/>
          </p15:clr>
        </p15:guide>
        <p15:guide id="5" orient="horz" pos="1434">
          <p15:clr>
            <a:srgbClr val="F26B43"/>
          </p15:clr>
        </p15:guide>
        <p15:guide id="6" orient="horz" pos="34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Räägime rahast</a:t>
            </a:r>
            <a:endParaRPr/>
          </a:p>
        </p:txBody>
      </p:sp>
      <p:sp>
        <p:nvSpPr>
          <p:cNvPr id="265" name="Google Shape;265;p1"/>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12963"/>
              </a:buClr>
              <a:buSzPts val="2800"/>
              <a:buNone/>
            </a:pPr>
            <a:r>
              <a:rPr lang="et-EE" sz="2800" dirty="0"/>
              <a:t>Nimi</a:t>
            </a:r>
          </a:p>
          <a:p>
            <a:pPr marL="0" lvl="0" indent="0" algn="l" rtl="0">
              <a:lnSpc>
                <a:spcPct val="90000"/>
              </a:lnSpc>
              <a:spcBef>
                <a:spcPts val="0"/>
              </a:spcBef>
              <a:spcAft>
                <a:spcPts val="0"/>
              </a:spcAft>
              <a:buClr>
                <a:srgbClr val="212963"/>
              </a:buClr>
              <a:buSzPts val="2800"/>
              <a:buNone/>
            </a:pPr>
            <a:r>
              <a:rPr lang="et-EE" sz="2800" dirty="0"/>
              <a:t>Amet</a:t>
            </a:r>
          </a:p>
          <a:p>
            <a:pPr marL="0" lvl="0" indent="0" algn="l" rtl="0">
              <a:lnSpc>
                <a:spcPct val="90000"/>
              </a:lnSpc>
              <a:spcBef>
                <a:spcPts val="0"/>
              </a:spcBef>
              <a:spcAft>
                <a:spcPts val="0"/>
              </a:spcAft>
              <a:buClr>
                <a:srgbClr val="212963"/>
              </a:buClr>
              <a:buSzPts val="2800"/>
              <a:buNone/>
            </a:pPr>
            <a:r>
              <a:rPr lang="et-EE" sz="2800" dirty="0"/>
              <a:t>Organisatsioon</a:t>
            </a:r>
          </a:p>
        </p:txBody>
      </p:sp>
      <p:sp>
        <p:nvSpPr>
          <p:cNvPr id="266" name="Google Shape;266;p1"/>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t-EE" dirty="0"/>
              <a:t>Märts 202</a:t>
            </a:r>
            <a:r>
              <a:rPr lang="en-US" dirty="0"/>
              <a:t>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0"/>
          <p:cNvSpPr/>
          <p:nvPr/>
        </p:nvSpPr>
        <p:spPr>
          <a:xfrm>
            <a:off x="-178189" y="3332715"/>
            <a:ext cx="3865831" cy="3865831"/>
          </a:xfrm>
          <a:prstGeom prst="ellipse">
            <a:avLst/>
          </a:prstGeom>
          <a:solidFill>
            <a:schemeClr val="accen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65" name="Google Shape;365;p10"/>
          <p:cNvSpPr txBox="1"/>
          <p:nvPr/>
        </p:nvSpPr>
        <p:spPr>
          <a:xfrm>
            <a:off x="659533" y="898619"/>
            <a:ext cx="8369622"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a:p>
        </p:txBody>
      </p:sp>
      <p:sp>
        <p:nvSpPr>
          <p:cNvPr id="366" name="Google Shape;366;p10"/>
          <p:cNvSpPr txBox="1"/>
          <p:nvPr/>
        </p:nvSpPr>
        <p:spPr>
          <a:xfrm>
            <a:off x="842068" y="5357479"/>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Pane paika plaan</a:t>
            </a:r>
            <a:endParaRPr sz="2625" b="0">
              <a:solidFill>
                <a:schemeClr val="dk1"/>
              </a:solidFill>
              <a:latin typeface="Work Sans Light"/>
              <a:ea typeface="Work Sans Light"/>
              <a:cs typeface="Work Sans Light"/>
              <a:sym typeface="Work Sans Light"/>
            </a:endParaRPr>
          </a:p>
        </p:txBody>
      </p:sp>
      <p:sp>
        <p:nvSpPr>
          <p:cNvPr id="367" name="Google Shape;367;p10"/>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68" name="Google Shape;368;p10"/>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69" name="Google Shape;369;p10"/>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70" name="Google Shape;370;p10"/>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p11"/>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77" name="Google Shape;377;p11"/>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Work Sans Light"/>
              <a:buNone/>
            </a:pPr>
            <a:r>
              <a:rPr lang="et-EE" sz="3200">
                <a:solidFill>
                  <a:schemeClr val="lt1"/>
                </a:solidFill>
                <a:latin typeface="Work Sans Light"/>
                <a:ea typeface="Work Sans Light"/>
                <a:cs typeface="Work Sans Light"/>
                <a:sym typeface="Work Sans Light"/>
              </a:rPr>
              <a:t>Unista!</a:t>
            </a:r>
            <a:endParaRPr/>
          </a:p>
        </p:txBody>
      </p:sp>
      <p:pic>
        <p:nvPicPr>
          <p:cNvPr id="378" name="Google Shape;378;p11"/>
          <p:cNvPicPr preferRelativeResize="0">
            <a:picLocks noGrp="1"/>
          </p:cNvPicPr>
          <p:nvPr>
            <p:ph type="body" idx="1"/>
          </p:nvPr>
        </p:nvPicPr>
        <p:blipFill rotWithShape="1">
          <a:blip r:embed="rId3">
            <a:alphaModFix/>
          </a:blip>
          <a:srcRect/>
          <a:stretch/>
        </p:blipFill>
        <p:spPr>
          <a:xfrm>
            <a:off x="3889439" y="1675227"/>
            <a:ext cx="4413122" cy="47452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p:nvPr/>
        </p:nvSpPr>
        <p:spPr>
          <a:xfrm>
            <a:off x="2989804" y="2531678"/>
            <a:ext cx="3865831" cy="3865831"/>
          </a:xfrm>
          <a:prstGeom prst="ellipse">
            <a:avLst/>
          </a:prstGeom>
          <a:solidFill>
            <a:schemeClr val="l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85" name="Google Shape;385;p12"/>
          <p:cNvSpPr txBox="1"/>
          <p:nvPr/>
        </p:nvSpPr>
        <p:spPr>
          <a:xfrm>
            <a:off x="816287" y="800446"/>
            <a:ext cx="8212867"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sz="4800" b="1" i="0">
              <a:solidFill>
                <a:schemeClr val="dk1"/>
              </a:solidFill>
              <a:latin typeface="Work Sans Light"/>
              <a:ea typeface="Work Sans Light"/>
              <a:cs typeface="Work Sans Light"/>
              <a:sym typeface="Work Sans Light"/>
            </a:endParaRPr>
          </a:p>
        </p:txBody>
      </p:sp>
      <p:sp>
        <p:nvSpPr>
          <p:cNvPr id="386" name="Google Shape;386;p12"/>
          <p:cNvSpPr txBox="1"/>
          <p:nvPr/>
        </p:nvSpPr>
        <p:spPr>
          <a:xfrm>
            <a:off x="3848709" y="4129228"/>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2. Pane kirja, kui palju on sul raha</a:t>
            </a:r>
            <a:endParaRPr sz="2625" b="0">
              <a:solidFill>
                <a:schemeClr val="dk1"/>
              </a:solidFill>
              <a:latin typeface="Work Sans Light"/>
              <a:ea typeface="Work Sans Light"/>
              <a:cs typeface="Work Sans Light"/>
              <a:sym typeface="Work Sans Light"/>
            </a:endParaRPr>
          </a:p>
        </p:txBody>
      </p:sp>
      <p:sp>
        <p:nvSpPr>
          <p:cNvPr id="387" name="Google Shape;387;p12"/>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88" name="Google Shape;388;p12"/>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89" name="Google Shape;389;p12"/>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90" name="Google Shape;390;p12"/>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13"/>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97" name="Google Shape;397;p13"/>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Work Sans Light"/>
              <a:buNone/>
            </a:pPr>
            <a:r>
              <a:rPr lang="et-EE" sz="3200">
                <a:solidFill>
                  <a:schemeClr val="lt1"/>
                </a:solidFill>
                <a:latin typeface="Work Sans Light"/>
                <a:ea typeface="Work Sans Light"/>
                <a:cs typeface="Work Sans Light"/>
                <a:sym typeface="Work Sans Light"/>
              </a:rPr>
              <a:t>Lisa juurde ka unistuse täitmise rahaline eesmärk </a:t>
            </a:r>
            <a:endParaRPr sz="3200">
              <a:solidFill>
                <a:schemeClr val="lt1"/>
              </a:solidFill>
              <a:latin typeface="Work Sans Light"/>
              <a:ea typeface="Work Sans Light"/>
              <a:cs typeface="Work Sans Light"/>
              <a:sym typeface="Work Sans Light"/>
            </a:endParaRPr>
          </a:p>
        </p:txBody>
      </p:sp>
      <p:pic>
        <p:nvPicPr>
          <p:cNvPr id="398" name="Google Shape;398;p13"/>
          <p:cNvPicPr preferRelativeResize="0">
            <a:picLocks noGrp="1"/>
          </p:cNvPicPr>
          <p:nvPr>
            <p:ph type="body" idx="1"/>
          </p:nvPr>
        </p:nvPicPr>
        <p:blipFill rotWithShape="1">
          <a:blip r:embed="rId3">
            <a:alphaModFix/>
          </a:blip>
          <a:srcRect/>
          <a:stretch/>
        </p:blipFill>
        <p:spPr>
          <a:xfrm>
            <a:off x="3889439" y="1675227"/>
            <a:ext cx="4413122" cy="47452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pic>
        <p:nvPicPr>
          <p:cNvPr id="404" name="Google Shape;404;p14" descr="Different sizes of piggybanks in pastel colors"/>
          <p:cNvPicPr preferRelativeResize="0">
            <a:picLocks noGrp="1"/>
          </p:cNvPicPr>
          <p:nvPr>
            <p:ph type="body" idx="1"/>
          </p:nvPr>
        </p:nvPicPr>
        <p:blipFill rotWithShape="1">
          <a:blip r:embed="rId3">
            <a:alphaModFix/>
          </a:blip>
          <a:srcRect t="15730"/>
          <a:stretch/>
        </p:blipFill>
        <p:spPr>
          <a:xfrm>
            <a:off x="20" y="10"/>
            <a:ext cx="12191980" cy="6857990"/>
          </a:xfrm>
          <a:prstGeom prst="rect">
            <a:avLst/>
          </a:prstGeom>
          <a:noFill/>
          <a:ln>
            <a:noFill/>
          </a:ln>
        </p:spPr>
      </p:pic>
      <p:sp>
        <p:nvSpPr>
          <p:cNvPr id="405" name="Google Shape;405;p14"/>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06" name="Google Shape;406;p14"/>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398D"/>
              </a:buClr>
              <a:buSzPts val="3600"/>
              <a:buFont typeface="Work Sans Light"/>
              <a:buNone/>
            </a:pPr>
            <a:r>
              <a:rPr lang="et-EE" sz="3600">
                <a:solidFill>
                  <a:srgbClr val="2F398D"/>
                </a:solidFill>
                <a:latin typeface="Work Sans Light"/>
                <a:ea typeface="Work Sans Light"/>
                <a:cs typeface="Work Sans Light"/>
                <a:sym typeface="Work Sans Light"/>
              </a:rPr>
              <a:t>Eelarve=rahaline plaan</a:t>
            </a:r>
            <a:endParaRPr/>
          </a:p>
        </p:txBody>
      </p:sp>
      <p:cxnSp>
        <p:nvCxnSpPr>
          <p:cNvPr id="407" name="Google Shape;407;p14"/>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408" name="Google Shape;408;p14"/>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15" name="Google Shape;415;p15"/>
          <p:cNvSpPr/>
          <p:nvPr/>
        </p:nvSpPr>
        <p:spPr>
          <a:xfrm rot="5400000" flipH="1">
            <a:off x="-1410084" y="1410082"/>
            <a:ext cx="6858000" cy="4037836"/>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16" name="Google Shape;416;p15"/>
          <p:cNvSpPr/>
          <p:nvPr/>
        </p:nvSpPr>
        <p:spPr>
          <a:xfrm rot="5400000" flipH="1">
            <a:off x="-1410085" y="1420219"/>
            <a:ext cx="6857999" cy="4037839"/>
          </a:xfrm>
          <a:prstGeom prst="rect">
            <a:avLst/>
          </a:prstGeom>
          <a:gradFill>
            <a:gsLst>
              <a:gs pos="0">
                <a:srgbClr val="000000">
                  <a:alpha val="0"/>
                </a:srgbClr>
              </a:gs>
              <a:gs pos="99000">
                <a:srgbClr val="212963">
                  <a:alpha val="45882"/>
                </a:srgbClr>
              </a:gs>
              <a:gs pos="100000">
                <a:srgbClr val="212963">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17" name="Google Shape;417;p15"/>
          <p:cNvSpPr/>
          <p:nvPr/>
        </p:nvSpPr>
        <p:spPr>
          <a:xfrm rot="5400000" flipH="1">
            <a:off x="767923" y="3588085"/>
            <a:ext cx="2501979" cy="4037841"/>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18" name="Google Shape;418;p15"/>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212963">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19" name="Google Shape;419;p15"/>
          <p:cNvSpPr/>
          <p:nvPr/>
        </p:nvSpPr>
        <p:spPr>
          <a:xfrm rot="5400000" flipH="1">
            <a:off x="-1410093" y="1399943"/>
            <a:ext cx="6858003" cy="4037835"/>
          </a:xfrm>
          <a:prstGeom prst="rect">
            <a:avLst/>
          </a:prstGeom>
          <a:gradFill>
            <a:gsLst>
              <a:gs pos="0">
                <a:srgbClr val="000000">
                  <a:alpha val="0"/>
                </a:srgbClr>
              </a:gs>
              <a:gs pos="99000">
                <a:srgbClr val="5261C7">
                  <a:alpha val="10980"/>
                </a:srgbClr>
              </a:gs>
              <a:gs pos="100000">
                <a:srgbClr val="5261C7">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20" name="Google Shape;420;p15"/>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a:solidFill>
                  <a:srgbClr val="FFFFFF"/>
                </a:solidFill>
                <a:latin typeface="Work Sans Light"/>
                <a:ea typeface="Work Sans Light"/>
                <a:cs typeface="Work Sans Light"/>
                <a:sym typeface="Work Sans Light"/>
              </a:rPr>
              <a:t>Harjutus</a:t>
            </a:r>
            <a:endParaRPr/>
          </a:p>
        </p:txBody>
      </p:sp>
      <p:sp>
        <p:nvSpPr>
          <p:cNvPr id="421" name="Google Shape;421;p15"/>
          <p:cNvSpPr txBox="1">
            <a:spLocks noGrp="1"/>
          </p:cNvSpPr>
          <p:nvPr>
            <p:ph type="body" idx="1"/>
          </p:nvPr>
        </p:nvSpPr>
        <p:spPr>
          <a:xfrm>
            <a:off x="4581727" y="649480"/>
            <a:ext cx="3025303" cy="5546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t-EE" sz="2400" dirty="0"/>
              <a:t>Arutlege gruppides (4-5 inimest):</a:t>
            </a:r>
            <a:endParaRPr dirty="0"/>
          </a:p>
          <a:p>
            <a:pPr marL="0" lvl="0" indent="152400" algn="l" rtl="0">
              <a:lnSpc>
                <a:spcPct val="90000"/>
              </a:lnSpc>
              <a:spcBef>
                <a:spcPts val="1000"/>
              </a:spcBef>
              <a:spcAft>
                <a:spcPts val="0"/>
              </a:spcAft>
              <a:buClr>
                <a:schemeClr val="dk1"/>
              </a:buClr>
              <a:buSzPts val="2400"/>
              <a:buFont typeface="Arial"/>
              <a:buNone/>
            </a:pPr>
            <a:endParaRPr sz="2400" dirty="0"/>
          </a:p>
          <a:p>
            <a:pPr marL="0" lvl="0" indent="0" algn="l" rtl="0">
              <a:lnSpc>
                <a:spcPct val="90000"/>
              </a:lnSpc>
              <a:spcBef>
                <a:spcPts val="1000"/>
              </a:spcBef>
              <a:spcAft>
                <a:spcPts val="0"/>
              </a:spcAft>
              <a:buClr>
                <a:schemeClr val="dk1"/>
              </a:buClr>
              <a:buSzPts val="2400"/>
              <a:buFont typeface="Arial"/>
              <a:buChar char="•"/>
            </a:pPr>
            <a:r>
              <a:rPr lang="et-EE" sz="2400" b="1" dirty="0"/>
              <a:t>Mille peale teie oma taskuraha kulutate? </a:t>
            </a:r>
            <a:endParaRPr dirty="0"/>
          </a:p>
          <a:p>
            <a:pPr marL="0" lvl="0" indent="127000" algn="l" rtl="0">
              <a:lnSpc>
                <a:spcPct val="90000"/>
              </a:lnSpc>
              <a:spcBef>
                <a:spcPts val="1000"/>
              </a:spcBef>
              <a:spcAft>
                <a:spcPts val="0"/>
              </a:spcAft>
              <a:buClr>
                <a:schemeClr val="dk1"/>
              </a:buClr>
              <a:buSzPts val="2000"/>
              <a:buFont typeface="Arial"/>
              <a:buNone/>
            </a:pPr>
            <a:endParaRPr sz="2000" dirty="0"/>
          </a:p>
        </p:txBody>
      </p:sp>
      <p:pic>
        <p:nvPicPr>
          <p:cNvPr id="422" name="Google Shape;422;p15" descr="Money outline"/>
          <p:cNvPicPr preferRelativeResize="0"/>
          <p:nvPr/>
        </p:nvPicPr>
        <p:blipFill rotWithShape="1">
          <a:blip r:embed="rId3">
            <a:alphaModFix/>
          </a:blip>
          <a:srcRect/>
          <a:stretch/>
        </p:blipFill>
        <p:spPr>
          <a:xfrm>
            <a:off x="8109502" y="1627051"/>
            <a:ext cx="3615776" cy="3615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6"/>
          <p:cNvSpPr/>
          <p:nvPr/>
        </p:nvSpPr>
        <p:spPr>
          <a:xfrm>
            <a:off x="5618704" y="1496084"/>
            <a:ext cx="3865831" cy="3865831"/>
          </a:xfrm>
          <a:prstGeom prst="ellipse">
            <a:avLst/>
          </a:prstGeom>
          <a:solidFill>
            <a:schemeClr val="l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29" name="Google Shape;429;p16"/>
          <p:cNvSpPr txBox="1"/>
          <p:nvPr/>
        </p:nvSpPr>
        <p:spPr>
          <a:xfrm>
            <a:off x="816287" y="800446"/>
            <a:ext cx="8212867"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sz="4800" b="1" i="0">
              <a:solidFill>
                <a:schemeClr val="dk1"/>
              </a:solidFill>
              <a:latin typeface="Work Sans Light"/>
              <a:ea typeface="Work Sans Light"/>
              <a:cs typeface="Work Sans Light"/>
              <a:sym typeface="Work Sans Light"/>
            </a:endParaRPr>
          </a:p>
        </p:txBody>
      </p:sp>
      <p:sp>
        <p:nvSpPr>
          <p:cNvPr id="430" name="Google Shape;430;p16"/>
          <p:cNvSpPr txBox="1"/>
          <p:nvPr/>
        </p:nvSpPr>
        <p:spPr>
          <a:xfrm>
            <a:off x="6431889" y="2771729"/>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3. Kogu väikeste summade kaupa</a:t>
            </a:r>
            <a:endParaRPr sz="2625" b="0">
              <a:solidFill>
                <a:schemeClr val="dk1"/>
              </a:solidFill>
              <a:latin typeface="Work Sans Light"/>
              <a:ea typeface="Work Sans Light"/>
              <a:cs typeface="Work Sans Light"/>
              <a:sym typeface="Work Sans Light"/>
            </a:endParaRPr>
          </a:p>
        </p:txBody>
      </p:sp>
      <p:sp>
        <p:nvSpPr>
          <p:cNvPr id="431" name="Google Shape;431;p16"/>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2" name="Google Shape;432;p16"/>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3" name="Google Shape;433;p16"/>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4" name="Google Shape;434;p16"/>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17"/>
          <p:cNvSpPr txBox="1">
            <a:spLocks noGrp="1"/>
          </p:cNvSpPr>
          <p:nvPr>
            <p:ph type="title"/>
          </p:nvPr>
        </p:nvSpPr>
        <p:spPr>
          <a:xfrm>
            <a:off x="4965430" y="629266"/>
            <a:ext cx="6586491" cy="167660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5400"/>
              <a:buFont typeface="Work Sans Light"/>
              <a:buNone/>
            </a:pPr>
            <a:r>
              <a:rPr lang="et-EE" sz="5400"/>
              <a:t>Vaba raha</a:t>
            </a:r>
            <a:endParaRPr/>
          </a:p>
        </p:txBody>
      </p:sp>
      <p:sp>
        <p:nvSpPr>
          <p:cNvPr id="441" name="Google Shape;441;p17"/>
          <p:cNvSpPr txBox="1">
            <a:spLocks noGrp="1"/>
          </p:cNvSpPr>
          <p:nvPr>
            <p:ph type="body" idx="1"/>
          </p:nvPr>
        </p:nvSpPr>
        <p:spPr>
          <a:xfrm>
            <a:off x="4965431" y="2471351"/>
            <a:ext cx="6303931" cy="391709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None/>
            </a:pPr>
            <a:r>
              <a:rPr lang="et-EE" sz="2800" dirty="0"/>
              <a:t>Mida tähendab vaba raha?</a:t>
            </a:r>
          </a:p>
          <a:p>
            <a:pPr marL="0" lvl="0" indent="0" algn="l" rtl="0">
              <a:lnSpc>
                <a:spcPct val="90000"/>
              </a:lnSpc>
              <a:spcBef>
                <a:spcPts val="10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None/>
            </a:pPr>
            <a:r>
              <a:rPr lang="et-EE" sz="2800" dirty="0"/>
              <a:t>Mida vaba rahaga teha, kus seda hoida?</a:t>
            </a:r>
          </a:p>
          <a:p>
            <a:pPr marL="0" lvl="0" indent="0" algn="l" rtl="0">
              <a:lnSpc>
                <a:spcPct val="90000"/>
              </a:lnSpc>
              <a:spcBef>
                <a:spcPts val="1000"/>
              </a:spcBef>
              <a:spcAft>
                <a:spcPts val="0"/>
              </a:spcAft>
              <a:buClr>
                <a:schemeClr val="dk1"/>
              </a:buClr>
              <a:buSzPts val="2800"/>
              <a:buNone/>
            </a:pPr>
            <a:endParaRPr lang="et-EE" sz="2800" dirty="0"/>
          </a:p>
          <a:p>
            <a:pPr marL="0" indent="0">
              <a:buSzPts val="2800"/>
            </a:pPr>
            <a:r>
              <a:rPr lang="fi-FI" sz="2800" b="1" dirty="0"/>
              <a:t>Pea meeles, et ka kõrvale pandud raha on endiselt </a:t>
            </a:r>
            <a:r>
              <a:rPr lang="et-EE" sz="2800" b="1" dirty="0"/>
              <a:t>S</a:t>
            </a:r>
            <a:r>
              <a:rPr lang="fi-FI" sz="2800" b="1" dirty="0"/>
              <a:t>inu raha.</a:t>
            </a:r>
          </a:p>
        </p:txBody>
      </p:sp>
      <p:pic>
        <p:nvPicPr>
          <p:cNvPr id="442" name="Google Shape;442;p17" descr="Red, white, and blue ice cream in cone"/>
          <p:cNvPicPr preferRelativeResize="0"/>
          <p:nvPr/>
        </p:nvPicPr>
        <p:blipFill rotWithShape="1">
          <a:blip r:embed="rId3">
            <a:alphaModFix/>
          </a:blip>
          <a:srcRect r="2" b="1250"/>
          <a:stretch/>
        </p:blipFill>
        <p:spPr>
          <a:xfrm>
            <a:off x="20" y="10"/>
            <a:ext cx="4635571" cy="68579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Kas raha kasvab puu otsas?</a:t>
            </a:r>
            <a:endParaRPr/>
          </a:p>
        </p:txBody>
      </p:sp>
      <p:sp>
        <p:nvSpPr>
          <p:cNvPr id="449" name="Google Shape;449;p18"/>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None/>
            </a:pPr>
            <a:r>
              <a:rPr lang="et-EE" sz="3200" dirty="0"/>
              <a:t>Kuhu vanemate raha kulub?</a:t>
            </a:r>
            <a:endParaRPr dirty="0"/>
          </a:p>
        </p:txBody>
      </p:sp>
      <p:graphicFrame>
        <p:nvGraphicFramePr>
          <p:cNvPr id="450" name="Google Shape;450;p18"/>
          <p:cNvGraphicFramePr/>
          <p:nvPr/>
        </p:nvGraphicFramePr>
        <p:xfrm>
          <a:off x="6023296" y="814352"/>
          <a:ext cx="6670266" cy="6670266"/>
        </p:xfrm>
        <a:graphic>
          <a:graphicData uri="http://schemas.openxmlformats.org/drawingml/2006/chart">
            <c:chart xmlns:c="http://schemas.openxmlformats.org/drawingml/2006/chart" xmlns:r="http://schemas.openxmlformats.org/officeDocument/2006/relationships" r:id="rId3"/>
          </a:graphicData>
        </a:graphic>
      </p:graphicFrame>
      <p:sp>
        <p:nvSpPr>
          <p:cNvPr id="451" name="Google Shape;451;p18"/>
          <p:cNvSpPr/>
          <p:nvPr/>
        </p:nvSpPr>
        <p:spPr>
          <a:xfrm>
            <a:off x="3661013" y="3082943"/>
            <a:ext cx="309668" cy="311114"/>
          </a:xfrm>
          <a:custGeom>
            <a:avLst/>
            <a:gdLst/>
            <a:ahLst/>
            <a:cxnLst/>
            <a:rect l="l" t="t" r="r" b="b"/>
            <a:pathLst>
              <a:path w="21600" h="21566" extrusionOk="0">
                <a:moveTo>
                  <a:pt x="15673" y="2090"/>
                </a:moveTo>
                <a:lnTo>
                  <a:pt x="17830" y="2090"/>
                </a:lnTo>
                <a:lnTo>
                  <a:pt x="17830" y="6099"/>
                </a:lnTo>
                <a:lnTo>
                  <a:pt x="15673" y="4188"/>
                </a:lnTo>
                <a:lnTo>
                  <a:pt x="15673" y="2090"/>
                </a:lnTo>
                <a:close/>
                <a:moveTo>
                  <a:pt x="10733" y="15735"/>
                </a:moveTo>
                <a:lnTo>
                  <a:pt x="12365" y="15735"/>
                </a:lnTo>
                <a:lnTo>
                  <a:pt x="12365" y="14929"/>
                </a:lnTo>
                <a:lnTo>
                  <a:pt x="10733" y="14929"/>
                </a:lnTo>
                <a:lnTo>
                  <a:pt x="10733" y="15735"/>
                </a:lnTo>
                <a:close/>
                <a:moveTo>
                  <a:pt x="19551" y="20760"/>
                </a:moveTo>
                <a:lnTo>
                  <a:pt x="14191" y="20760"/>
                </a:lnTo>
                <a:lnTo>
                  <a:pt x="14191" y="10783"/>
                </a:lnTo>
                <a:cubicBezTo>
                  <a:pt x="14191" y="10562"/>
                  <a:pt x="14006" y="10378"/>
                  <a:pt x="13783" y="10378"/>
                </a:cubicBezTo>
                <a:lnTo>
                  <a:pt x="7817" y="10378"/>
                </a:lnTo>
                <a:cubicBezTo>
                  <a:pt x="7594" y="10378"/>
                  <a:pt x="7409" y="10562"/>
                  <a:pt x="7409" y="10783"/>
                </a:cubicBezTo>
                <a:lnTo>
                  <a:pt x="7409" y="20760"/>
                </a:lnTo>
                <a:lnTo>
                  <a:pt x="2049" y="20760"/>
                </a:lnTo>
                <a:lnTo>
                  <a:pt x="2049" y="10783"/>
                </a:lnTo>
                <a:lnTo>
                  <a:pt x="1236" y="10783"/>
                </a:lnTo>
                <a:lnTo>
                  <a:pt x="1236" y="21161"/>
                </a:lnTo>
                <a:cubicBezTo>
                  <a:pt x="1236" y="21386"/>
                  <a:pt x="1417" y="21566"/>
                  <a:pt x="1644" y="21566"/>
                </a:cubicBezTo>
                <a:lnTo>
                  <a:pt x="7817" y="21566"/>
                </a:lnTo>
                <a:cubicBezTo>
                  <a:pt x="8045" y="21566"/>
                  <a:pt x="8226" y="21386"/>
                  <a:pt x="8226" y="21161"/>
                </a:cubicBezTo>
                <a:lnTo>
                  <a:pt x="8226" y="11188"/>
                </a:lnTo>
                <a:lnTo>
                  <a:pt x="13374" y="11188"/>
                </a:lnTo>
                <a:lnTo>
                  <a:pt x="13374" y="21161"/>
                </a:lnTo>
                <a:cubicBezTo>
                  <a:pt x="13374" y="21386"/>
                  <a:pt x="13555" y="21566"/>
                  <a:pt x="13783" y="21566"/>
                </a:cubicBezTo>
                <a:lnTo>
                  <a:pt x="19959" y="21566"/>
                </a:lnTo>
                <a:cubicBezTo>
                  <a:pt x="20183" y="21566"/>
                  <a:pt x="20364" y="21386"/>
                  <a:pt x="20364" y="21161"/>
                </a:cubicBezTo>
                <a:lnTo>
                  <a:pt x="20364" y="10783"/>
                </a:lnTo>
                <a:lnTo>
                  <a:pt x="19551" y="10783"/>
                </a:lnTo>
                <a:lnTo>
                  <a:pt x="19551" y="20760"/>
                </a:lnTo>
                <a:close/>
                <a:moveTo>
                  <a:pt x="18646" y="6821"/>
                </a:moveTo>
                <a:lnTo>
                  <a:pt x="18646" y="1685"/>
                </a:lnTo>
                <a:cubicBezTo>
                  <a:pt x="18646" y="1464"/>
                  <a:pt x="18461" y="1280"/>
                  <a:pt x="18238" y="1280"/>
                </a:cubicBezTo>
                <a:lnTo>
                  <a:pt x="15269" y="1280"/>
                </a:lnTo>
                <a:cubicBezTo>
                  <a:pt x="15042" y="1280"/>
                  <a:pt x="14861" y="1464"/>
                  <a:pt x="14861" y="1685"/>
                </a:cubicBezTo>
                <a:lnTo>
                  <a:pt x="14861" y="3462"/>
                </a:lnTo>
                <a:lnTo>
                  <a:pt x="11071" y="104"/>
                </a:lnTo>
                <a:cubicBezTo>
                  <a:pt x="10917" y="-34"/>
                  <a:pt x="10683" y="-34"/>
                  <a:pt x="10529" y="104"/>
                </a:cubicBezTo>
                <a:lnTo>
                  <a:pt x="0" y="9442"/>
                </a:lnTo>
                <a:lnTo>
                  <a:pt x="543" y="10046"/>
                </a:lnTo>
                <a:lnTo>
                  <a:pt x="10802" y="948"/>
                </a:lnTo>
                <a:lnTo>
                  <a:pt x="21057" y="10046"/>
                </a:lnTo>
                <a:lnTo>
                  <a:pt x="21600" y="9442"/>
                </a:lnTo>
                <a:lnTo>
                  <a:pt x="18646" y="6821"/>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2" name="Google Shape;452;p18"/>
          <p:cNvSpPr/>
          <p:nvPr/>
        </p:nvSpPr>
        <p:spPr>
          <a:xfrm>
            <a:off x="8877474" y="2862587"/>
            <a:ext cx="311610" cy="311610"/>
          </a:xfrm>
          <a:custGeom>
            <a:avLst/>
            <a:gdLst/>
            <a:ahLst/>
            <a:cxnLst/>
            <a:rect l="l" t="t" r="r" b="b"/>
            <a:pathLst>
              <a:path w="21600" h="21600" extrusionOk="0">
                <a:moveTo>
                  <a:pt x="15355" y="9101"/>
                </a:moveTo>
                <a:lnTo>
                  <a:pt x="8525" y="9101"/>
                </a:lnTo>
                <a:lnTo>
                  <a:pt x="8525" y="8293"/>
                </a:lnTo>
                <a:lnTo>
                  <a:pt x="15355" y="8293"/>
                </a:lnTo>
                <a:lnTo>
                  <a:pt x="15355" y="9101"/>
                </a:lnTo>
                <a:close/>
                <a:moveTo>
                  <a:pt x="13167" y="4374"/>
                </a:moveTo>
                <a:cubicBezTo>
                  <a:pt x="12581" y="4374"/>
                  <a:pt x="12107" y="4849"/>
                  <a:pt x="12107" y="5432"/>
                </a:cubicBezTo>
                <a:cubicBezTo>
                  <a:pt x="12107" y="6018"/>
                  <a:pt x="12581" y="6493"/>
                  <a:pt x="13167" y="6493"/>
                </a:cubicBezTo>
                <a:cubicBezTo>
                  <a:pt x="13748" y="6493"/>
                  <a:pt x="14223" y="6018"/>
                  <a:pt x="14223" y="5432"/>
                </a:cubicBezTo>
                <a:cubicBezTo>
                  <a:pt x="14223" y="4849"/>
                  <a:pt x="13748" y="4374"/>
                  <a:pt x="13167" y="4374"/>
                </a:cubicBezTo>
                <a:close/>
                <a:moveTo>
                  <a:pt x="13167" y="7301"/>
                </a:moveTo>
                <a:cubicBezTo>
                  <a:pt x="12137" y="7301"/>
                  <a:pt x="11299" y="6462"/>
                  <a:pt x="11299" y="5432"/>
                </a:cubicBezTo>
                <a:cubicBezTo>
                  <a:pt x="11299" y="4401"/>
                  <a:pt x="12137" y="3562"/>
                  <a:pt x="13167" y="3562"/>
                </a:cubicBezTo>
                <a:cubicBezTo>
                  <a:pt x="14196" y="3562"/>
                  <a:pt x="15034" y="4401"/>
                  <a:pt x="15034" y="5432"/>
                </a:cubicBezTo>
                <a:cubicBezTo>
                  <a:pt x="15034" y="6462"/>
                  <a:pt x="14196" y="7301"/>
                  <a:pt x="13167" y="7301"/>
                </a:cubicBezTo>
                <a:close/>
                <a:moveTo>
                  <a:pt x="10343" y="812"/>
                </a:moveTo>
                <a:cubicBezTo>
                  <a:pt x="9761" y="812"/>
                  <a:pt x="9287" y="1287"/>
                  <a:pt x="9287" y="1869"/>
                </a:cubicBezTo>
                <a:cubicBezTo>
                  <a:pt x="9287" y="2455"/>
                  <a:pt x="9761" y="2930"/>
                  <a:pt x="10343" y="2930"/>
                </a:cubicBezTo>
                <a:cubicBezTo>
                  <a:pt x="10928" y="2930"/>
                  <a:pt x="11403" y="2455"/>
                  <a:pt x="11403" y="1869"/>
                </a:cubicBezTo>
                <a:cubicBezTo>
                  <a:pt x="11403" y="1287"/>
                  <a:pt x="10928" y="812"/>
                  <a:pt x="10343" y="812"/>
                </a:cubicBezTo>
                <a:close/>
                <a:moveTo>
                  <a:pt x="10343" y="3739"/>
                </a:moveTo>
                <a:cubicBezTo>
                  <a:pt x="9313" y="3739"/>
                  <a:pt x="8475" y="2900"/>
                  <a:pt x="8475" y="1869"/>
                </a:cubicBezTo>
                <a:cubicBezTo>
                  <a:pt x="8475" y="839"/>
                  <a:pt x="9313" y="0"/>
                  <a:pt x="10343" y="0"/>
                </a:cubicBezTo>
                <a:cubicBezTo>
                  <a:pt x="11372" y="0"/>
                  <a:pt x="12210" y="839"/>
                  <a:pt x="12210" y="1869"/>
                </a:cubicBezTo>
                <a:cubicBezTo>
                  <a:pt x="12210" y="2900"/>
                  <a:pt x="11372" y="3739"/>
                  <a:pt x="10343" y="3739"/>
                </a:cubicBezTo>
                <a:close/>
                <a:moveTo>
                  <a:pt x="16365" y="21600"/>
                </a:moveTo>
                <a:lnTo>
                  <a:pt x="13102" y="21600"/>
                </a:lnTo>
                <a:cubicBezTo>
                  <a:pt x="12876" y="21600"/>
                  <a:pt x="12696" y="21416"/>
                  <a:pt x="12696" y="21194"/>
                </a:cubicBezTo>
                <a:lnTo>
                  <a:pt x="12696" y="19053"/>
                </a:lnTo>
                <a:lnTo>
                  <a:pt x="10243" y="19053"/>
                </a:lnTo>
                <a:lnTo>
                  <a:pt x="10243" y="21194"/>
                </a:lnTo>
                <a:cubicBezTo>
                  <a:pt x="10243" y="21416"/>
                  <a:pt x="10063" y="21600"/>
                  <a:pt x="9838" y="21600"/>
                </a:cubicBezTo>
                <a:lnTo>
                  <a:pt x="6574" y="21600"/>
                </a:lnTo>
                <a:cubicBezTo>
                  <a:pt x="6348" y="21600"/>
                  <a:pt x="6168" y="21416"/>
                  <a:pt x="6168" y="21194"/>
                </a:cubicBezTo>
                <a:lnTo>
                  <a:pt x="6168" y="18750"/>
                </a:lnTo>
                <a:cubicBezTo>
                  <a:pt x="3972" y="18076"/>
                  <a:pt x="2250" y="16352"/>
                  <a:pt x="1576" y="14154"/>
                </a:cubicBezTo>
                <a:lnTo>
                  <a:pt x="406" y="14154"/>
                </a:lnTo>
                <a:cubicBezTo>
                  <a:pt x="184" y="14154"/>
                  <a:pt x="0" y="13974"/>
                  <a:pt x="0" y="13748"/>
                </a:cubicBezTo>
                <a:lnTo>
                  <a:pt x="0" y="10480"/>
                </a:lnTo>
                <a:cubicBezTo>
                  <a:pt x="0" y="10254"/>
                  <a:pt x="184" y="10074"/>
                  <a:pt x="406" y="10074"/>
                </a:cubicBezTo>
                <a:lnTo>
                  <a:pt x="1576" y="10074"/>
                </a:lnTo>
                <a:cubicBezTo>
                  <a:pt x="2173" y="8136"/>
                  <a:pt x="3593" y="6546"/>
                  <a:pt x="5456" y="5742"/>
                </a:cubicBezTo>
                <a:lnTo>
                  <a:pt x="5456" y="3233"/>
                </a:lnTo>
                <a:cubicBezTo>
                  <a:pt x="5456" y="3007"/>
                  <a:pt x="5640" y="2827"/>
                  <a:pt x="5862" y="2827"/>
                </a:cubicBezTo>
                <a:cubicBezTo>
                  <a:pt x="7240" y="2827"/>
                  <a:pt x="8384" y="3850"/>
                  <a:pt x="8583" y="5175"/>
                </a:cubicBezTo>
                <a:lnTo>
                  <a:pt x="10308" y="5175"/>
                </a:lnTo>
                <a:lnTo>
                  <a:pt x="10304" y="5987"/>
                </a:lnTo>
                <a:lnTo>
                  <a:pt x="8204" y="5983"/>
                </a:lnTo>
                <a:cubicBezTo>
                  <a:pt x="7982" y="5983"/>
                  <a:pt x="7802" y="5803"/>
                  <a:pt x="7802" y="5577"/>
                </a:cubicBezTo>
                <a:cubicBezTo>
                  <a:pt x="7802" y="4646"/>
                  <a:pt x="7144" y="3869"/>
                  <a:pt x="6268" y="3681"/>
                </a:cubicBezTo>
                <a:lnTo>
                  <a:pt x="6268" y="6014"/>
                </a:lnTo>
                <a:cubicBezTo>
                  <a:pt x="6268" y="6182"/>
                  <a:pt x="6164" y="6332"/>
                  <a:pt x="6007" y="6393"/>
                </a:cubicBezTo>
                <a:cubicBezTo>
                  <a:pt x="4163" y="7102"/>
                  <a:pt x="2766" y="8668"/>
                  <a:pt x="2277" y="10580"/>
                </a:cubicBezTo>
                <a:cubicBezTo>
                  <a:pt x="2231" y="10760"/>
                  <a:pt x="2070" y="10882"/>
                  <a:pt x="1883" y="10882"/>
                </a:cubicBezTo>
                <a:lnTo>
                  <a:pt x="811" y="10882"/>
                </a:lnTo>
                <a:lnTo>
                  <a:pt x="811" y="13342"/>
                </a:lnTo>
                <a:lnTo>
                  <a:pt x="1883" y="13342"/>
                </a:lnTo>
                <a:cubicBezTo>
                  <a:pt x="2070" y="13342"/>
                  <a:pt x="2231" y="13468"/>
                  <a:pt x="2277" y="13648"/>
                </a:cubicBezTo>
                <a:cubicBezTo>
                  <a:pt x="2832" y="15805"/>
                  <a:pt x="4515" y="17494"/>
                  <a:pt x="6673" y="18049"/>
                </a:cubicBezTo>
                <a:cubicBezTo>
                  <a:pt x="6853" y="18095"/>
                  <a:pt x="6979" y="18256"/>
                  <a:pt x="6979" y="18440"/>
                </a:cubicBezTo>
                <a:lnTo>
                  <a:pt x="6979" y="20788"/>
                </a:lnTo>
                <a:lnTo>
                  <a:pt x="9432" y="20788"/>
                </a:lnTo>
                <a:lnTo>
                  <a:pt x="9432" y="18647"/>
                </a:lnTo>
                <a:cubicBezTo>
                  <a:pt x="9432" y="18425"/>
                  <a:pt x="9616" y="18241"/>
                  <a:pt x="9838" y="18241"/>
                </a:cubicBezTo>
                <a:lnTo>
                  <a:pt x="13102" y="18241"/>
                </a:lnTo>
                <a:cubicBezTo>
                  <a:pt x="13324" y="18241"/>
                  <a:pt x="13507" y="18425"/>
                  <a:pt x="13507" y="18647"/>
                </a:cubicBezTo>
                <a:lnTo>
                  <a:pt x="13507" y="20788"/>
                </a:lnTo>
                <a:lnTo>
                  <a:pt x="15960" y="20788"/>
                </a:lnTo>
                <a:lnTo>
                  <a:pt x="15960" y="18597"/>
                </a:lnTo>
                <a:cubicBezTo>
                  <a:pt x="15960" y="18413"/>
                  <a:pt x="16082" y="18256"/>
                  <a:pt x="16258" y="18206"/>
                </a:cubicBezTo>
                <a:cubicBezTo>
                  <a:pt x="16400" y="18168"/>
                  <a:pt x="16542" y="18122"/>
                  <a:pt x="16679" y="18072"/>
                </a:cubicBezTo>
                <a:cubicBezTo>
                  <a:pt x="19140" y="17183"/>
                  <a:pt x="20793" y="14832"/>
                  <a:pt x="20793" y="12212"/>
                </a:cubicBezTo>
                <a:cubicBezTo>
                  <a:pt x="20793" y="9285"/>
                  <a:pt x="18803" y="6788"/>
                  <a:pt x="15952" y="6144"/>
                </a:cubicBezTo>
                <a:lnTo>
                  <a:pt x="16132" y="5351"/>
                </a:lnTo>
                <a:cubicBezTo>
                  <a:pt x="19354" y="6083"/>
                  <a:pt x="21600" y="8902"/>
                  <a:pt x="21600" y="12212"/>
                </a:cubicBezTo>
                <a:cubicBezTo>
                  <a:pt x="21600" y="15172"/>
                  <a:pt x="19733" y="17831"/>
                  <a:pt x="16955" y="18834"/>
                </a:cubicBezTo>
                <a:cubicBezTo>
                  <a:pt x="16894" y="18857"/>
                  <a:pt x="16832" y="18877"/>
                  <a:pt x="16771" y="18896"/>
                </a:cubicBezTo>
                <a:lnTo>
                  <a:pt x="16771" y="21194"/>
                </a:lnTo>
                <a:cubicBezTo>
                  <a:pt x="16771" y="21416"/>
                  <a:pt x="16591" y="21600"/>
                  <a:pt x="16365" y="21600"/>
                </a:cubicBez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3" name="Google Shape;453;p18"/>
          <p:cNvSpPr/>
          <p:nvPr/>
        </p:nvSpPr>
        <p:spPr>
          <a:xfrm>
            <a:off x="4234359" y="3980351"/>
            <a:ext cx="270937" cy="268898"/>
          </a:xfrm>
          <a:custGeom>
            <a:avLst/>
            <a:gdLst/>
            <a:ahLst/>
            <a:cxnLst/>
            <a:rect l="l" t="t" r="r" b="b"/>
            <a:pathLst>
              <a:path w="21378" h="21600" extrusionOk="0">
                <a:moveTo>
                  <a:pt x="131" y="20935"/>
                </a:moveTo>
                <a:lnTo>
                  <a:pt x="785" y="21600"/>
                </a:lnTo>
                <a:lnTo>
                  <a:pt x="6446" y="15854"/>
                </a:lnTo>
                <a:lnTo>
                  <a:pt x="5792" y="15189"/>
                </a:lnTo>
                <a:lnTo>
                  <a:pt x="131" y="20935"/>
                </a:lnTo>
                <a:close/>
                <a:moveTo>
                  <a:pt x="11431" y="13584"/>
                </a:moveTo>
                <a:cubicBezTo>
                  <a:pt x="11069" y="13974"/>
                  <a:pt x="10576" y="14196"/>
                  <a:pt x="10044" y="14200"/>
                </a:cubicBezTo>
                <a:cubicBezTo>
                  <a:pt x="9520" y="14209"/>
                  <a:pt x="9019" y="14005"/>
                  <a:pt x="8644" y="13624"/>
                </a:cubicBezTo>
                <a:lnTo>
                  <a:pt x="3707" y="8605"/>
                </a:lnTo>
                <a:cubicBezTo>
                  <a:pt x="2447" y="7324"/>
                  <a:pt x="1531" y="5852"/>
                  <a:pt x="1130" y="4465"/>
                </a:cubicBezTo>
                <a:cubicBezTo>
                  <a:pt x="829" y="3414"/>
                  <a:pt x="855" y="2527"/>
                  <a:pt x="1195" y="1906"/>
                </a:cubicBezTo>
                <a:lnTo>
                  <a:pt x="12037" y="12928"/>
                </a:lnTo>
                <a:lnTo>
                  <a:pt x="11431" y="13584"/>
                </a:lnTo>
                <a:close/>
                <a:moveTo>
                  <a:pt x="12926" y="9253"/>
                </a:moveTo>
                <a:cubicBezTo>
                  <a:pt x="13594" y="9780"/>
                  <a:pt x="14405" y="10042"/>
                  <a:pt x="15225" y="10042"/>
                </a:cubicBezTo>
                <a:cubicBezTo>
                  <a:pt x="16219" y="10042"/>
                  <a:pt x="17226" y="9656"/>
                  <a:pt x="17981" y="8885"/>
                </a:cubicBezTo>
                <a:lnTo>
                  <a:pt x="21378" y="5435"/>
                </a:lnTo>
                <a:lnTo>
                  <a:pt x="20724" y="4770"/>
                </a:lnTo>
                <a:lnTo>
                  <a:pt x="17327" y="8224"/>
                </a:lnTo>
                <a:cubicBezTo>
                  <a:pt x="16311" y="9257"/>
                  <a:pt x="14701" y="9386"/>
                  <a:pt x="13585" y="8583"/>
                </a:cubicBezTo>
                <a:lnTo>
                  <a:pt x="19032" y="3050"/>
                </a:lnTo>
                <a:lnTo>
                  <a:pt x="18378" y="2385"/>
                </a:lnTo>
                <a:lnTo>
                  <a:pt x="12931" y="7923"/>
                </a:lnTo>
                <a:cubicBezTo>
                  <a:pt x="12595" y="7448"/>
                  <a:pt x="12407" y="6881"/>
                  <a:pt x="12394" y="6278"/>
                </a:cubicBezTo>
                <a:cubicBezTo>
                  <a:pt x="12381" y="5484"/>
                  <a:pt x="12678" y="4735"/>
                  <a:pt x="13232" y="4172"/>
                </a:cubicBezTo>
                <a:lnTo>
                  <a:pt x="16686" y="665"/>
                </a:lnTo>
                <a:lnTo>
                  <a:pt x="16031" y="0"/>
                </a:lnTo>
                <a:lnTo>
                  <a:pt x="12578" y="3511"/>
                </a:lnTo>
                <a:cubicBezTo>
                  <a:pt x="11845" y="4256"/>
                  <a:pt x="11452" y="5245"/>
                  <a:pt x="11474" y="6296"/>
                </a:cubicBezTo>
                <a:cubicBezTo>
                  <a:pt x="11487" y="7142"/>
                  <a:pt x="11766" y="7940"/>
                  <a:pt x="12272" y="8592"/>
                </a:cubicBezTo>
                <a:lnTo>
                  <a:pt x="10676" y="10215"/>
                </a:lnTo>
                <a:lnTo>
                  <a:pt x="1479" y="869"/>
                </a:lnTo>
                <a:cubicBezTo>
                  <a:pt x="1296" y="683"/>
                  <a:pt x="1003" y="683"/>
                  <a:pt x="825" y="869"/>
                </a:cubicBezTo>
                <a:cubicBezTo>
                  <a:pt x="-17" y="1725"/>
                  <a:pt x="-222" y="3095"/>
                  <a:pt x="245" y="4731"/>
                </a:cubicBezTo>
                <a:cubicBezTo>
                  <a:pt x="689" y="6265"/>
                  <a:pt x="1684" y="7878"/>
                  <a:pt x="3053" y="9266"/>
                </a:cubicBezTo>
                <a:lnTo>
                  <a:pt x="7990" y="14285"/>
                </a:lnTo>
                <a:cubicBezTo>
                  <a:pt x="8544" y="14848"/>
                  <a:pt x="9281" y="15149"/>
                  <a:pt x="10057" y="15140"/>
                </a:cubicBezTo>
                <a:cubicBezTo>
                  <a:pt x="10842" y="15127"/>
                  <a:pt x="11566" y="14803"/>
                  <a:pt x="12102" y="14227"/>
                </a:cubicBezTo>
                <a:lnTo>
                  <a:pt x="12691" y="13593"/>
                </a:lnTo>
                <a:lnTo>
                  <a:pt x="20515" y="21547"/>
                </a:lnTo>
                <a:lnTo>
                  <a:pt x="21164" y="20882"/>
                </a:lnTo>
                <a:lnTo>
                  <a:pt x="11326" y="10880"/>
                </a:lnTo>
                <a:lnTo>
                  <a:pt x="12926" y="9253"/>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4" name="Google Shape;454;p18"/>
          <p:cNvSpPr/>
          <p:nvPr/>
        </p:nvSpPr>
        <p:spPr>
          <a:xfrm>
            <a:off x="8270809" y="4546509"/>
            <a:ext cx="265014" cy="311541"/>
          </a:xfrm>
          <a:custGeom>
            <a:avLst/>
            <a:gdLst/>
            <a:ahLst/>
            <a:cxnLst/>
            <a:rect l="l" t="t" r="r" b="b"/>
            <a:pathLst>
              <a:path w="21600" h="21395" extrusionOk="0">
                <a:moveTo>
                  <a:pt x="18557" y="17108"/>
                </a:moveTo>
                <a:cubicBezTo>
                  <a:pt x="17402" y="17108"/>
                  <a:pt x="16463" y="16316"/>
                  <a:pt x="16463" y="15346"/>
                </a:cubicBezTo>
                <a:cubicBezTo>
                  <a:pt x="16463" y="14372"/>
                  <a:pt x="17402" y="13580"/>
                  <a:pt x="18557" y="13580"/>
                </a:cubicBezTo>
                <a:cubicBezTo>
                  <a:pt x="19712" y="13580"/>
                  <a:pt x="20647" y="14372"/>
                  <a:pt x="20647" y="15346"/>
                </a:cubicBezTo>
                <a:cubicBezTo>
                  <a:pt x="20647" y="16316"/>
                  <a:pt x="19712" y="17108"/>
                  <a:pt x="18557" y="17108"/>
                </a:cubicBezTo>
                <a:close/>
                <a:moveTo>
                  <a:pt x="5982" y="1216"/>
                </a:moveTo>
                <a:cubicBezTo>
                  <a:pt x="6297" y="947"/>
                  <a:pt x="6715" y="803"/>
                  <a:pt x="7164" y="803"/>
                </a:cubicBezTo>
                <a:cubicBezTo>
                  <a:pt x="7609" y="803"/>
                  <a:pt x="8027" y="947"/>
                  <a:pt x="8342" y="1216"/>
                </a:cubicBezTo>
                <a:cubicBezTo>
                  <a:pt x="8521" y="1364"/>
                  <a:pt x="8836" y="1364"/>
                  <a:pt x="9016" y="1216"/>
                </a:cubicBezTo>
                <a:cubicBezTo>
                  <a:pt x="9330" y="947"/>
                  <a:pt x="9748" y="803"/>
                  <a:pt x="10198" y="803"/>
                </a:cubicBezTo>
                <a:cubicBezTo>
                  <a:pt x="10643" y="803"/>
                  <a:pt x="11061" y="947"/>
                  <a:pt x="11375" y="1216"/>
                </a:cubicBezTo>
                <a:cubicBezTo>
                  <a:pt x="11375" y="1216"/>
                  <a:pt x="11375" y="1216"/>
                  <a:pt x="11375" y="1216"/>
                </a:cubicBezTo>
                <a:cubicBezTo>
                  <a:pt x="11694" y="1482"/>
                  <a:pt x="11865" y="1834"/>
                  <a:pt x="11865" y="2209"/>
                </a:cubicBezTo>
                <a:cubicBezTo>
                  <a:pt x="11865" y="2585"/>
                  <a:pt x="11694" y="2941"/>
                  <a:pt x="11375" y="3206"/>
                </a:cubicBezTo>
                <a:lnTo>
                  <a:pt x="8679" y="5480"/>
                </a:lnTo>
                <a:lnTo>
                  <a:pt x="5982" y="3206"/>
                </a:lnTo>
                <a:cubicBezTo>
                  <a:pt x="5330" y="2657"/>
                  <a:pt x="5330" y="1762"/>
                  <a:pt x="5982" y="1216"/>
                </a:cubicBezTo>
                <a:close/>
                <a:moveTo>
                  <a:pt x="8342" y="6333"/>
                </a:moveTo>
                <a:cubicBezTo>
                  <a:pt x="8431" y="6405"/>
                  <a:pt x="8553" y="6450"/>
                  <a:pt x="8679" y="6450"/>
                </a:cubicBezTo>
                <a:cubicBezTo>
                  <a:pt x="8804" y="6450"/>
                  <a:pt x="8926" y="6405"/>
                  <a:pt x="9016" y="6333"/>
                </a:cubicBezTo>
                <a:lnTo>
                  <a:pt x="12049" y="3775"/>
                </a:lnTo>
                <a:cubicBezTo>
                  <a:pt x="12544" y="3354"/>
                  <a:pt x="12818" y="2801"/>
                  <a:pt x="12818" y="2209"/>
                </a:cubicBezTo>
                <a:cubicBezTo>
                  <a:pt x="12818" y="1618"/>
                  <a:pt x="12544" y="1065"/>
                  <a:pt x="12049" y="648"/>
                </a:cubicBezTo>
                <a:cubicBezTo>
                  <a:pt x="11555" y="231"/>
                  <a:pt x="10894" y="0"/>
                  <a:pt x="10198" y="0"/>
                </a:cubicBezTo>
                <a:cubicBezTo>
                  <a:pt x="9645" y="0"/>
                  <a:pt x="9119" y="144"/>
                  <a:pt x="8679" y="409"/>
                </a:cubicBezTo>
                <a:cubicBezTo>
                  <a:pt x="7654" y="-205"/>
                  <a:pt x="6225" y="-125"/>
                  <a:pt x="5308" y="648"/>
                </a:cubicBezTo>
                <a:cubicBezTo>
                  <a:pt x="4288" y="1508"/>
                  <a:pt x="4288" y="2910"/>
                  <a:pt x="5308" y="3775"/>
                </a:cubicBezTo>
                <a:lnTo>
                  <a:pt x="8342" y="6333"/>
                </a:lnTo>
                <a:close/>
                <a:moveTo>
                  <a:pt x="21600" y="15346"/>
                </a:moveTo>
                <a:cubicBezTo>
                  <a:pt x="21600" y="13928"/>
                  <a:pt x="20234" y="12776"/>
                  <a:pt x="18557" y="12776"/>
                </a:cubicBezTo>
                <a:cubicBezTo>
                  <a:pt x="16881" y="12776"/>
                  <a:pt x="15515" y="13928"/>
                  <a:pt x="15515" y="15346"/>
                </a:cubicBezTo>
                <a:cubicBezTo>
                  <a:pt x="15515" y="16597"/>
                  <a:pt x="16584" y="17643"/>
                  <a:pt x="17991" y="17866"/>
                </a:cubicBezTo>
                <a:cubicBezTo>
                  <a:pt x="17600" y="19420"/>
                  <a:pt x="15955" y="20591"/>
                  <a:pt x="13996" y="20591"/>
                </a:cubicBezTo>
                <a:lnTo>
                  <a:pt x="13240" y="20591"/>
                </a:lnTo>
                <a:cubicBezTo>
                  <a:pt x="10989" y="20591"/>
                  <a:pt x="9155" y="19049"/>
                  <a:pt x="9155" y="17146"/>
                </a:cubicBezTo>
                <a:lnTo>
                  <a:pt x="9155" y="12446"/>
                </a:lnTo>
                <a:cubicBezTo>
                  <a:pt x="13721" y="12238"/>
                  <a:pt x="17357" y="9039"/>
                  <a:pt x="17357" y="5139"/>
                </a:cubicBezTo>
                <a:lnTo>
                  <a:pt x="17357" y="2387"/>
                </a:lnTo>
                <a:cubicBezTo>
                  <a:pt x="17357" y="2168"/>
                  <a:pt x="17146" y="1989"/>
                  <a:pt x="16885" y="1989"/>
                </a:cubicBezTo>
                <a:lnTo>
                  <a:pt x="14854" y="1989"/>
                </a:lnTo>
                <a:lnTo>
                  <a:pt x="14854" y="2789"/>
                </a:lnTo>
                <a:lnTo>
                  <a:pt x="16409" y="2789"/>
                </a:lnTo>
                <a:lnTo>
                  <a:pt x="16409" y="5139"/>
                </a:lnTo>
                <a:cubicBezTo>
                  <a:pt x="16409" y="8732"/>
                  <a:pt x="12939" y="11654"/>
                  <a:pt x="8679" y="11654"/>
                </a:cubicBezTo>
                <a:cubicBezTo>
                  <a:pt x="4418" y="11654"/>
                  <a:pt x="953" y="8732"/>
                  <a:pt x="953" y="5139"/>
                </a:cubicBezTo>
                <a:lnTo>
                  <a:pt x="953" y="2789"/>
                </a:lnTo>
                <a:lnTo>
                  <a:pt x="2503" y="2789"/>
                </a:lnTo>
                <a:lnTo>
                  <a:pt x="2503" y="1989"/>
                </a:lnTo>
                <a:lnTo>
                  <a:pt x="476" y="1989"/>
                </a:lnTo>
                <a:cubicBezTo>
                  <a:pt x="211" y="1989"/>
                  <a:pt x="0" y="2168"/>
                  <a:pt x="0" y="2387"/>
                </a:cubicBezTo>
                <a:lnTo>
                  <a:pt x="0" y="5139"/>
                </a:lnTo>
                <a:cubicBezTo>
                  <a:pt x="0" y="9039"/>
                  <a:pt x="3636" y="12238"/>
                  <a:pt x="8202" y="12446"/>
                </a:cubicBezTo>
                <a:lnTo>
                  <a:pt x="8202" y="17146"/>
                </a:lnTo>
                <a:cubicBezTo>
                  <a:pt x="8202" y="19489"/>
                  <a:pt x="10463" y="21395"/>
                  <a:pt x="13240" y="21395"/>
                </a:cubicBezTo>
                <a:lnTo>
                  <a:pt x="13996" y="21395"/>
                </a:lnTo>
                <a:cubicBezTo>
                  <a:pt x="16472" y="21395"/>
                  <a:pt x="18539" y="19879"/>
                  <a:pt x="18953" y="17885"/>
                </a:cubicBezTo>
                <a:cubicBezTo>
                  <a:pt x="20445" y="17722"/>
                  <a:pt x="21600" y="16646"/>
                  <a:pt x="21600" y="15346"/>
                </a:cubicBezTo>
                <a:close/>
              </a:path>
            </a:pathLst>
          </a:custGeom>
          <a:solidFill>
            <a:srgbClr val="AE3817"/>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5" name="Google Shape;455;p18"/>
          <p:cNvSpPr/>
          <p:nvPr/>
        </p:nvSpPr>
        <p:spPr>
          <a:xfrm>
            <a:off x="2527248" y="2955823"/>
            <a:ext cx="254336" cy="312581"/>
          </a:xfrm>
          <a:custGeom>
            <a:avLst/>
            <a:gdLst/>
            <a:ahLst/>
            <a:cxnLst/>
            <a:rect l="l" t="t" r="r" b="b"/>
            <a:pathLst>
              <a:path w="21600" h="21600" extrusionOk="0">
                <a:moveTo>
                  <a:pt x="4844" y="4357"/>
                </a:moveTo>
                <a:cubicBezTo>
                  <a:pt x="6968" y="4357"/>
                  <a:pt x="8693" y="5764"/>
                  <a:pt x="8693" y="7493"/>
                </a:cubicBezTo>
                <a:cubicBezTo>
                  <a:pt x="8693" y="9218"/>
                  <a:pt x="6968" y="10626"/>
                  <a:pt x="4844" y="10626"/>
                </a:cubicBezTo>
                <a:cubicBezTo>
                  <a:pt x="2721" y="10626"/>
                  <a:pt x="991" y="9218"/>
                  <a:pt x="991" y="7493"/>
                </a:cubicBezTo>
                <a:cubicBezTo>
                  <a:pt x="991" y="5764"/>
                  <a:pt x="2721" y="4357"/>
                  <a:pt x="4844" y="4357"/>
                </a:cubicBezTo>
                <a:close/>
                <a:moveTo>
                  <a:pt x="20604" y="6438"/>
                </a:moveTo>
                <a:cubicBezTo>
                  <a:pt x="20604" y="8025"/>
                  <a:pt x="19143" y="9345"/>
                  <a:pt x="17254" y="9543"/>
                </a:cubicBezTo>
                <a:lnTo>
                  <a:pt x="17254" y="7868"/>
                </a:lnTo>
                <a:cubicBezTo>
                  <a:pt x="18616" y="7753"/>
                  <a:pt x="19814" y="7176"/>
                  <a:pt x="20604" y="6334"/>
                </a:cubicBezTo>
                <a:lnTo>
                  <a:pt x="20604" y="6438"/>
                </a:lnTo>
                <a:close/>
                <a:moveTo>
                  <a:pt x="12903" y="6438"/>
                </a:moveTo>
                <a:lnTo>
                  <a:pt x="12903" y="6334"/>
                </a:lnTo>
                <a:cubicBezTo>
                  <a:pt x="13250" y="6705"/>
                  <a:pt x="13678" y="7023"/>
                  <a:pt x="14162" y="7271"/>
                </a:cubicBezTo>
                <a:lnTo>
                  <a:pt x="14162" y="8752"/>
                </a:lnTo>
                <a:cubicBezTo>
                  <a:pt x="13391" y="8178"/>
                  <a:pt x="12903" y="7352"/>
                  <a:pt x="12903" y="6438"/>
                </a:cubicBezTo>
                <a:close/>
                <a:moveTo>
                  <a:pt x="16258" y="7868"/>
                </a:moveTo>
                <a:lnTo>
                  <a:pt x="16258" y="9543"/>
                </a:lnTo>
                <a:cubicBezTo>
                  <a:pt x="15868" y="9501"/>
                  <a:pt x="15501" y="9413"/>
                  <a:pt x="15153" y="9287"/>
                </a:cubicBezTo>
                <a:lnTo>
                  <a:pt x="15153" y="7665"/>
                </a:lnTo>
                <a:cubicBezTo>
                  <a:pt x="15506" y="7765"/>
                  <a:pt x="15877" y="7834"/>
                  <a:pt x="16258" y="7868"/>
                </a:cubicBezTo>
                <a:close/>
                <a:moveTo>
                  <a:pt x="16756" y="811"/>
                </a:moveTo>
                <a:cubicBezTo>
                  <a:pt x="18879" y="811"/>
                  <a:pt x="20604" y="2215"/>
                  <a:pt x="20604" y="3944"/>
                </a:cubicBezTo>
                <a:cubicBezTo>
                  <a:pt x="20604" y="5673"/>
                  <a:pt x="18879" y="7080"/>
                  <a:pt x="16756" y="7080"/>
                </a:cubicBezTo>
                <a:cubicBezTo>
                  <a:pt x="14632" y="7080"/>
                  <a:pt x="12903" y="5673"/>
                  <a:pt x="12903" y="3944"/>
                </a:cubicBezTo>
                <a:cubicBezTo>
                  <a:pt x="12903" y="2215"/>
                  <a:pt x="14632" y="811"/>
                  <a:pt x="16756" y="811"/>
                </a:cubicBezTo>
                <a:close/>
                <a:moveTo>
                  <a:pt x="16756" y="0"/>
                </a:moveTo>
                <a:cubicBezTo>
                  <a:pt x="14082" y="0"/>
                  <a:pt x="11911" y="1771"/>
                  <a:pt x="11911" y="3944"/>
                </a:cubicBezTo>
                <a:lnTo>
                  <a:pt x="11911" y="6438"/>
                </a:lnTo>
                <a:cubicBezTo>
                  <a:pt x="11911" y="8610"/>
                  <a:pt x="14082" y="10381"/>
                  <a:pt x="16756" y="10381"/>
                </a:cubicBezTo>
                <a:cubicBezTo>
                  <a:pt x="19424" y="10381"/>
                  <a:pt x="21600" y="8610"/>
                  <a:pt x="21600" y="6438"/>
                </a:cubicBezTo>
                <a:lnTo>
                  <a:pt x="21600" y="3944"/>
                </a:lnTo>
                <a:cubicBezTo>
                  <a:pt x="21600" y="1771"/>
                  <a:pt x="19424" y="0"/>
                  <a:pt x="16756" y="0"/>
                </a:cubicBezTo>
                <a:close/>
                <a:moveTo>
                  <a:pt x="11047" y="18299"/>
                </a:moveTo>
                <a:cubicBezTo>
                  <a:pt x="8923" y="18299"/>
                  <a:pt x="7198" y="16891"/>
                  <a:pt x="7198" y="15166"/>
                </a:cubicBezTo>
                <a:cubicBezTo>
                  <a:pt x="7198" y="13437"/>
                  <a:pt x="8923" y="12030"/>
                  <a:pt x="11047" y="12030"/>
                </a:cubicBezTo>
                <a:cubicBezTo>
                  <a:pt x="13171" y="12030"/>
                  <a:pt x="14895" y="13437"/>
                  <a:pt x="14895" y="15166"/>
                </a:cubicBezTo>
                <a:cubicBezTo>
                  <a:pt x="14895" y="16891"/>
                  <a:pt x="13171" y="18299"/>
                  <a:pt x="11047" y="18299"/>
                </a:cubicBezTo>
                <a:close/>
                <a:moveTo>
                  <a:pt x="14895" y="17656"/>
                </a:moveTo>
                <a:cubicBezTo>
                  <a:pt x="14895" y="18571"/>
                  <a:pt x="14411" y="19397"/>
                  <a:pt x="13640" y="19971"/>
                </a:cubicBezTo>
                <a:lnTo>
                  <a:pt x="13640" y="18494"/>
                </a:lnTo>
                <a:cubicBezTo>
                  <a:pt x="14124" y="18242"/>
                  <a:pt x="14547" y="17924"/>
                  <a:pt x="14895" y="17553"/>
                </a:cubicBezTo>
                <a:lnTo>
                  <a:pt x="14895" y="17656"/>
                </a:lnTo>
                <a:close/>
                <a:moveTo>
                  <a:pt x="11545" y="19087"/>
                </a:moveTo>
                <a:cubicBezTo>
                  <a:pt x="11925" y="19056"/>
                  <a:pt x="12297" y="18987"/>
                  <a:pt x="12644" y="18888"/>
                </a:cubicBezTo>
                <a:lnTo>
                  <a:pt x="12644" y="20506"/>
                </a:lnTo>
                <a:cubicBezTo>
                  <a:pt x="12301" y="20632"/>
                  <a:pt x="11930" y="20724"/>
                  <a:pt x="11545" y="20762"/>
                </a:cubicBezTo>
                <a:lnTo>
                  <a:pt x="11545" y="19087"/>
                </a:lnTo>
                <a:close/>
                <a:moveTo>
                  <a:pt x="7198" y="17656"/>
                </a:moveTo>
                <a:lnTo>
                  <a:pt x="7198" y="17553"/>
                </a:lnTo>
                <a:cubicBezTo>
                  <a:pt x="7988" y="18398"/>
                  <a:pt x="9186" y="18976"/>
                  <a:pt x="10549" y="19087"/>
                </a:cubicBezTo>
                <a:lnTo>
                  <a:pt x="10549" y="20762"/>
                </a:lnTo>
                <a:cubicBezTo>
                  <a:pt x="8660" y="20563"/>
                  <a:pt x="7198" y="19248"/>
                  <a:pt x="7198" y="17656"/>
                </a:cubicBezTo>
                <a:close/>
                <a:moveTo>
                  <a:pt x="11047" y="11223"/>
                </a:moveTo>
                <a:cubicBezTo>
                  <a:pt x="8373" y="11223"/>
                  <a:pt x="6202" y="12990"/>
                  <a:pt x="6202" y="15166"/>
                </a:cubicBezTo>
                <a:lnTo>
                  <a:pt x="6202" y="17656"/>
                </a:lnTo>
                <a:cubicBezTo>
                  <a:pt x="6202" y="19829"/>
                  <a:pt x="8373" y="21600"/>
                  <a:pt x="11047" y="21600"/>
                </a:cubicBezTo>
                <a:cubicBezTo>
                  <a:pt x="13716" y="21600"/>
                  <a:pt x="15891" y="19829"/>
                  <a:pt x="15891" y="17656"/>
                </a:cubicBezTo>
                <a:lnTo>
                  <a:pt x="15891" y="15166"/>
                </a:lnTo>
                <a:cubicBezTo>
                  <a:pt x="15891" y="12990"/>
                  <a:pt x="13716" y="11223"/>
                  <a:pt x="11047" y="11223"/>
                </a:cubicBezTo>
                <a:close/>
                <a:moveTo>
                  <a:pt x="4844" y="11437"/>
                </a:moveTo>
                <a:cubicBezTo>
                  <a:pt x="7513" y="11437"/>
                  <a:pt x="9689" y="9666"/>
                  <a:pt x="9689" y="7493"/>
                </a:cubicBezTo>
                <a:cubicBezTo>
                  <a:pt x="9689" y="5317"/>
                  <a:pt x="7513" y="3550"/>
                  <a:pt x="4844" y="3550"/>
                </a:cubicBezTo>
                <a:cubicBezTo>
                  <a:pt x="2171" y="3550"/>
                  <a:pt x="0" y="5317"/>
                  <a:pt x="0" y="7493"/>
                </a:cubicBezTo>
                <a:lnTo>
                  <a:pt x="0" y="9983"/>
                </a:lnTo>
                <a:cubicBezTo>
                  <a:pt x="0" y="12156"/>
                  <a:pt x="2171" y="13927"/>
                  <a:pt x="4844" y="13927"/>
                </a:cubicBezTo>
                <a:lnTo>
                  <a:pt x="4844" y="13116"/>
                </a:lnTo>
                <a:cubicBezTo>
                  <a:pt x="2721" y="13116"/>
                  <a:pt x="991" y="11712"/>
                  <a:pt x="991" y="9983"/>
                </a:cubicBezTo>
                <a:lnTo>
                  <a:pt x="991" y="9880"/>
                </a:lnTo>
                <a:cubicBezTo>
                  <a:pt x="1879" y="10825"/>
                  <a:pt x="3275" y="11437"/>
                  <a:pt x="4844" y="11437"/>
                </a:cubicBez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6" name="Google Shape;456;p18"/>
          <p:cNvSpPr/>
          <p:nvPr/>
        </p:nvSpPr>
        <p:spPr>
          <a:xfrm>
            <a:off x="8915333" y="5033823"/>
            <a:ext cx="235892" cy="307727"/>
          </a:xfrm>
          <a:custGeom>
            <a:avLst/>
            <a:gdLst/>
            <a:ahLst/>
            <a:cxnLst/>
            <a:rect l="l" t="t" r="r" b="b"/>
            <a:pathLst>
              <a:path w="21600" h="21600" extrusionOk="0">
                <a:moveTo>
                  <a:pt x="18900" y="0"/>
                </a:moveTo>
                <a:lnTo>
                  <a:pt x="2700" y="0"/>
                </a:lnTo>
                <a:cubicBezTo>
                  <a:pt x="1216" y="0"/>
                  <a:pt x="0" y="935"/>
                  <a:pt x="0" y="2077"/>
                </a:cubicBezTo>
                <a:lnTo>
                  <a:pt x="0" y="17032"/>
                </a:lnTo>
                <a:cubicBezTo>
                  <a:pt x="0" y="17676"/>
                  <a:pt x="459" y="18215"/>
                  <a:pt x="1105" y="18588"/>
                </a:cubicBezTo>
                <a:cubicBezTo>
                  <a:pt x="1105" y="18607"/>
                  <a:pt x="1080" y="18650"/>
                  <a:pt x="1080" y="18693"/>
                </a:cubicBezTo>
                <a:lnTo>
                  <a:pt x="1080" y="20144"/>
                </a:lnTo>
                <a:cubicBezTo>
                  <a:pt x="1080" y="20956"/>
                  <a:pt x="1918" y="21600"/>
                  <a:pt x="2967" y="21600"/>
                </a:cubicBezTo>
                <a:lnTo>
                  <a:pt x="3507" y="21600"/>
                </a:lnTo>
                <a:cubicBezTo>
                  <a:pt x="4562" y="21600"/>
                  <a:pt x="5400" y="20956"/>
                  <a:pt x="5400" y="20144"/>
                </a:cubicBezTo>
                <a:lnTo>
                  <a:pt x="5400" y="19108"/>
                </a:lnTo>
                <a:lnTo>
                  <a:pt x="16200" y="19108"/>
                </a:lnTo>
                <a:lnTo>
                  <a:pt x="16200" y="20144"/>
                </a:lnTo>
                <a:cubicBezTo>
                  <a:pt x="16200" y="20956"/>
                  <a:pt x="17038" y="21600"/>
                  <a:pt x="18093" y="21600"/>
                </a:cubicBezTo>
                <a:lnTo>
                  <a:pt x="18633" y="21600"/>
                </a:lnTo>
                <a:cubicBezTo>
                  <a:pt x="19682" y="21600"/>
                  <a:pt x="20520" y="20956"/>
                  <a:pt x="20520" y="20144"/>
                </a:cubicBezTo>
                <a:lnTo>
                  <a:pt x="20520" y="18693"/>
                </a:lnTo>
                <a:cubicBezTo>
                  <a:pt x="21171" y="18316"/>
                  <a:pt x="21600" y="17715"/>
                  <a:pt x="21600" y="17032"/>
                </a:cubicBezTo>
                <a:lnTo>
                  <a:pt x="21600" y="2077"/>
                </a:lnTo>
                <a:cubicBezTo>
                  <a:pt x="21600" y="935"/>
                  <a:pt x="20389" y="0"/>
                  <a:pt x="18900" y="0"/>
                </a:cubicBezTo>
                <a:close/>
                <a:moveTo>
                  <a:pt x="11613" y="1661"/>
                </a:moveTo>
                <a:lnTo>
                  <a:pt x="13500" y="1661"/>
                </a:lnTo>
                <a:lnTo>
                  <a:pt x="13500" y="2492"/>
                </a:lnTo>
                <a:lnTo>
                  <a:pt x="11613" y="2492"/>
                </a:lnTo>
                <a:lnTo>
                  <a:pt x="11613" y="1661"/>
                </a:lnTo>
                <a:close/>
                <a:moveTo>
                  <a:pt x="5667" y="1661"/>
                </a:moveTo>
                <a:lnTo>
                  <a:pt x="10255" y="1661"/>
                </a:lnTo>
                <a:lnTo>
                  <a:pt x="10255" y="2492"/>
                </a:lnTo>
                <a:lnTo>
                  <a:pt x="5667" y="2492"/>
                </a:lnTo>
                <a:lnTo>
                  <a:pt x="5667" y="1661"/>
                </a:lnTo>
                <a:close/>
                <a:moveTo>
                  <a:pt x="17553" y="16822"/>
                </a:moveTo>
                <a:cubicBezTo>
                  <a:pt x="18441" y="16822"/>
                  <a:pt x="19173" y="16263"/>
                  <a:pt x="19173" y="15576"/>
                </a:cubicBezTo>
                <a:cubicBezTo>
                  <a:pt x="19173" y="14893"/>
                  <a:pt x="18441" y="14330"/>
                  <a:pt x="17553" y="14330"/>
                </a:cubicBezTo>
                <a:cubicBezTo>
                  <a:pt x="16659" y="14330"/>
                  <a:pt x="15933" y="14893"/>
                  <a:pt x="15933" y="15576"/>
                </a:cubicBezTo>
                <a:cubicBezTo>
                  <a:pt x="15933" y="16263"/>
                  <a:pt x="16659" y="16822"/>
                  <a:pt x="17553" y="16822"/>
                </a:cubicBezTo>
                <a:close/>
                <a:moveTo>
                  <a:pt x="17553" y="15161"/>
                </a:moveTo>
                <a:cubicBezTo>
                  <a:pt x="17850" y="15161"/>
                  <a:pt x="18093" y="15347"/>
                  <a:pt x="18093" y="15576"/>
                </a:cubicBezTo>
                <a:cubicBezTo>
                  <a:pt x="18093" y="15805"/>
                  <a:pt x="17850" y="15991"/>
                  <a:pt x="17553" y="15991"/>
                </a:cubicBezTo>
                <a:cubicBezTo>
                  <a:pt x="17255" y="15991"/>
                  <a:pt x="17013" y="15805"/>
                  <a:pt x="17013" y="15576"/>
                </a:cubicBezTo>
                <a:cubicBezTo>
                  <a:pt x="17013" y="15347"/>
                  <a:pt x="17255" y="15161"/>
                  <a:pt x="17553" y="15161"/>
                </a:cubicBezTo>
                <a:close/>
                <a:moveTo>
                  <a:pt x="4047" y="16822"/>
                </a:moveTo>
                <a:cubicBezTo>
                  <a:pt x="4941" y="16822"/>
                  <a:pt x="5667" y="16263"/>
                  <a:pt x="5667" y="15576"/>
                </a:cubicBezTo>
                <a:cubicBezTo>
                  <a:pt x="5667" y="14893"/>
                  <a:pt x="4941" y="14330"/>
                  <a:pt x="4047" y="14330"/>
                </a:cubicBezTo>
                <a:cubicBezTo>
                  <a:pt x="3159" y="14330"/>
                  <a:pt x="2427" y="14893"/>
                  <a:pt x="2427" y="15576"/>
                </a:cubicBezTo>
                <a:cubicBezTo>
                  <a:pt x="2427" y="16263"/>
                  <a:pt x="3159" y="16822"/>
                  <a:pt x="4047" y="16822"/>
                </a:cubicBezTo>
                <a:close/>
                <a:moveTo>
                  <a:pt x="4047" y="15161"/>
                </a:moveTo>
                <a:cubicBezTo>
                  <a:pt x="4345" y="15161"/>
                  <a:pt x="4587" y="15347"/>
                  <a:pt x="4587" y="15576"/>
                </a:cubicBezTo>
                <a:cubicBezTo>
                  <a:pt x="4587" y="15805"/>
                  <a:pt x="4345" y="15991"/>
                  <a:pt x="4047" y="15991"/>
                </a:cubicBezTo>
                <a:cubicBezTo>
                  <a:pt x="3755" y="15991"/>
                  <a:pt x="3507" y="15805"/>
                  <a:pt x="3507" y="15576"/>
                </a:cubicBezTo>
                <a:cubicBezTo>
                  <a:pt x="3507" y="15347"/>
                  <a:pt x="3755" y="15161"/>
                  <a:pt x="4047" y="15161"/>
                </a:cubicBezTo>
                <a:close/>
                <a:moveTo>
                  <a:pt x="4320" y="20144"/>
                </a:moveTo>
                <a:cubicBezTo>
                  <a:pt x="4320" y="20498"/>
                  <a:pt x="3967" y="20769"/>
                  <a:pt x="3507" y="20769"/>
                </a:cubicBezTo>
                <a:lnTo>
                  <a:pt x="2967" y="20769"/>
                </a:lnTo>
                <a:cubicBezTo>
                  <a:pt x="2513" y="20769"/>
                  <a:pt x="2160" y="20498"/>
                  <a:pt x="2160" y="20144"/>
                </a:cubicBezTo>
                <a:lnTo>
                  <a:pt x="2160" y="19003"/>
                </a:lnTo>
                <a:cubicBezTo>
                  <a:pt x="2427" y="19065"/>
                  <a:pt x="2700" y="19108"/>
                  <a:pt x="2967" y="19108"/>
                </a:cubicBezTo>
                <a:lnTo>
                  <a:pt x="4320" y="19108"/>
                </a:lnTo>
                <a:lnTo>
                  <a:pt x="4320" y="20144"/>
                </a:lnTo>
                <a:close/>
                <a:moveTo>
                  <a:pt x="19440" y="20144"/>
                </a:moveTo>
                <a:cubicBezTo>
                  <a:pt x="19440" y="20498"/>
                  <a:pt x="19092" y="20769"/>
                  <a:pt x="18633" y="20769"/>
                </a:cubicBezTo>
                <a:lnTo>
                  <a:pt x="18093" y="20769"/>
                </a:lnTo>
                <a:cubicBezTo>
                  <a:pt x="17633" y="20769"/>
                  <a:pt x="17280" y="20498"/>
                  <a:pt x="17280" y="20144"/>
                </a:cubicBezTo>
                <a:lnTo>
                  <a:pt x="17280" y="19108"/>
                </a:lnTo>
                <a:lnTo>
                  <a:pt x="18900" y="19108"/>
                </a:lnTo>
                <a:cubicBezTo>
                  <a:pt x="19092" y="19108"/>
                  <a:pt x="19279" y="19085"/>
                  <a:pt x="19440" y="19065"/>
                </a:cubicBezTo>
                <a:lnTo>
                  <a:pt x="19440" y="20144"/>
                </a:lnTo>
                <a:close/>
                <a:moveTo>
                  <a:pt x="20520" y="17032"/>
                </a:moveTo>
                <a:cubicBezTo>
                  <a:pt x="20520" y="17715"/>
                  <a:pt x="19793" y="18278"/>
                  <a:pt x="18900" y="18278"/>
                </a:cubicBezTo>
                <a:lnTo>
                  <a:pt x="2967" y="18278"/>
                </a:lnTo>
                <a:cubicBezTo>
                  <a:pt x="2104" y="18278"/>
                  <a:pt x="1080" y="17715"/>
                  <a:pt x="1080" y="17032"/>
                </a:cubicBezTo>
                <a:lnTo>
                  <a:pt x="1080" y="13294"/>
                </a:lnTo>
                <a:lnTo>
                  <a:pt x="20520" y="13294"/>
                </a:lnTo>
                <a:lnTo>
                  <a:pt x="20520" y="17032"/>
                </a:lnTo>
                <a:close/>
                <a:moveTo>
                  <a:pt x="20520" y="12463"/>
                </a:moveTo>
                <a:lnTo>
                  <a:pt x="1080" y="12463"/>
                </a:lnTo>
                <a:lnTo>
                  <a:pt x="1080" y="4153"/>
                </a:lnTo>
                <a:lnTo>
                  <a:pt x="20520" y="4153"/>
                </a:lnTo>
                <a:lnTo>
                  <a:pt x="20520" y="12463"/>
                </a:lnTo>
                <a:close/>
                <a:moveTo>
                  <a:pt x="20520" y="3322"/>
                </a:moveTo>
                <a:lnTo>
                  <a:pt x="1080" y="3322"/>
                </a:lnTo>
                <a:lnTo>
                  <a:pt x="1080" y="2077"/>
                </a:lnTo>
                <a:cubicBezTo>
                  <a:pt x="1080" y="1393"/>
                  <a:pt x="1807" y="831"/>
                  <a:pt x="2700" y="831"/>
                </a:cubicBezTo>
                <a:lnTo>
                  <a:pt x="18900" y="831"/>
                </a:lnTo>
                <a:cubicBezTo>
                  <a:pt x="19793" y="831"/>
                  <a:pt x="20520" y="1393"/>
                  <a:pt x="20520" y="2077"/>
                </a:cubicBezTo>
                <a:lnTo>
                  <a:pt x="20520" y="3322"/>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7" name="Google Shape;457;p18"/>
          <p:cNvSpPr/>
          <p:nvPr/>
        </p:nvSpPr>
        <p:spPr>
          <a:xfrm>
            <a:off x="2014486" y="3965816"/>
            <a:ext cx="309668" cy="297969"/>
          </a:xfrm>
          <a:custGeom>
            <a:avLst/>
            <a:gdLst/>
            <a:ahLst/>
            <a:cxnLst/>
            <a:rect l="l" t="t" r="r" b="b"/>
            <a:pathLst>
              <a:path w="21600" h="21596" extrusionOk="0">
                <a:moveTo>
                  <a:pt x="8694" y="4790"/>
                </a:moveTo>
                <a:lnTo>
                  <a:pt x="8694" y="5226"/>
                </a:lnTo>
                <a:lnTo>
                  <a:pt x="7854" y="5226"/>
                </a:lnTo>
                <a:lnTo>
                  <a:pt x="7854" y="1861"/>
                </a:lnTo>
                <a:cubicBezTo>
                  <a:pt x="7854" y="936"/>
                  <a:pt x="9403" y="576"/>
                  <a:pt x="10077" y="428"/>
                </a:cubicBezTo>
                <a:cubicBezTo>
                  <a:pt x="10779" y="272"/>
                  <a:pt x="11496" y="176"/>
                  <a:pt x="12212" y="112"/>
                </a:cubicBezTo>
                <a:cubicBezTo>
                  <a:pt x="13049" y="32"/>
                  <a:pt x="13889" y="0"/>
                  <a:pt x="14729" y="0"/>
                </a:cubicBezTo>
                <a:cubicBezTo>
                  <a:pt x="15569" y="0"/>
                  <a:pt x="16405" y="32"/>
                  <a:pt x="17241" y="112"/>
                </a:cubicBezTo>
                <a:cubicBezTo>
                  <a:pt x="17958" y="176"/>
                  <a:pt x="18675" y="272"/>
                  <a:pt x="19376" y="428"/>
                </a:cubicBezTo>
                <a:cubicBezTo>
                  <a:pt x="20051" y="576"/>
                  <a:pt x="21600" y="936"/>
                  <a:pt x="21600" y="1861"/>
                </a:cubicBezTo>
                <a:lnTo>
                  <a:pt x="21600" y="8559"/>
                </a:lnTo>
                <a:cubicBezTo>
                  <a:pt x="21600" y="10180"/>
                  <a:pt x="20964" y="11640"/>
                  <a:pt x="19912" y="12821"/>
                </a:cubicBezTo>
                <a:cubicBezTo>
                  <a:pt x="18791" y="14081"/>
                  <a:pt x="17307" y="14918"/>
                  <a:pt x="15715" y="15350"/>
                </a:cubicBezTo>
                <a:lnTo>
                  <a:pt x="15708" y="15354"/>
                </a:lnTo>
                <a:lnTo>
                  <a:pt x="14663" y="15594"/>
                </a:lnTo>
                <a:lnTo>
                  <a:pt x="14644" y="14645"/>
                </a:lnTo>
                <a:lnTo>
                  <a:pt x="15503" y="14509"/>
                </a:lnTo>
                <a:cubicBezTo>
                  <a:pt x="17800" y="13881"/>
                  <a:pt x="20043" y="12241"/>
                  <a:pt x="20625" y="9736"/>
                </a:cubicBezTo>
                <a:cubicBezTo>
                  <a:pt x="20714" y="9351"/>
                  <a:pt x="20760" y="8955"/>
                  <a:pt x="20760" y="8559"/>
                </a:cubicBezTo>
                <a:lnTo>
                  <a:pt x="20760" y="1889"/>
                </a:lnTo>
                <a:lnTo>
                  <a:pt x="20752" y="1877"/>
                </a:lnTo>
                <a:cubicBezTo>
                  <a:pt x="20482" y="1565"/>
                  <a:pt x="19330" y="1300"/>
                  <a:pt x="18922" y="1220"/>
                </a:cubicBezTo>
                <a:cubicBezTo>
                  <a:pt x="17554" y="952"/>
                  <a:pt x="16120" y="872"/>
                  <a:pt x="14729" y="872"/>
                </a:cubicBezTo>
                <a:cubicBezTo>
                  <a:pt x="13334" y="872"/>
                  <a:pt x="11904" y="952"/>
                  <a:pt x="10532" y="1220"/>
                </a:cubicBezTo>
                <a:cubicBezTo>
                  <a:pt x="10124" y="1300"/>
                  <a:pt x="8971" y="1565"/>
                  <a:pt x="8706" y="1877"/>
                </a:cubicBezTo>
                <a:lnTo>
                  <a:pt x="8694" y="1889"/>
                </a:lnTo>
                <a:lnTo>
                  <a:pt x="8694" y="4790"/>
                </a:lnTo>
                <a:close/>
                <a:moveTo>
                  <a:pt x="13923" y="14393"/>
                </a:moveTo>
                <a:cubicBezTo>
                  <a:pt x="13939" y="14898"/>
                  <a:pt x="13889" y="15406"/>
                  <a:pt x="13777" y="15894"/>
                </a:cubicBezTo>
                <a:cubicBezTo>
                  <a:pt x="13449" y="17326"/>
                  <a:pt x="12629" y="18567"/>
                  <a:pt x="11561" y="19519"/>
                </a:cubicBezTo>
                <a:cubicBezTo>
                  <a:pt x="10359" y="20588"/>
                  <a:pt x="8867" y="21276"/>
                  <a:pt x="7314" y="21588"/>
                </a:cubicBezTo>
                <a:cubicBezTo>
                  <a:pt x="7272" y="21596"/>
                  <a:pt x="7226" y="21600"/>
                  <a:pt x="7179" y="21592"/>
                </a:cubicBezTo>
                <a:cubicBezTo>
                  <a:pt x="7079" y="21580"/>
                  <a:pt x="6979" y="21564"/>
                  <a:pt x="6879" y="21544"/>
                </a:cubicBezTo>
                <a:cubicBezTo>
                  <a:pt x="5380" y="21288"/>
                  <a:pt x="3919" y="20676"/>
                  <a:pt x="2721" y="19691"/>
                </a:cubicBezTo>
                <a:cubicBezTo>
                  <a:pt x="1653" y="18819"/>
                  <a:pt x="805" y="17655"/>
                  <a:pt x="416" y="16290"/>
                </a:cubicBezTo>
                <a:cubicBezTo>
                  <a:pt x="277" y="15806"/>
                  <a:pt x="200" y="15306"/>
                  <a:pt x="185" y="14801"/>
                </a:cubicBezTo>
                <a:lnTo>
                  <a:pt x="0" y="8103"/>
                </a:lnTo>
                <a:cubicBezTo>
                  <a:pt x="0" y="8019"/>
                  <a:pt x="12" y="7939"/>
                  <a:pt x="35" y="7859"/>
                </a:cubicBezTo>
                <a:cubicBezTo>
                  <a:pt x="258" y="7115"/>
                  <a:pt x="1538" y="6771"/>
                  <a:pt x="2185" y="6606"/>
                </a:cubicBezTo>
                <a:cubicBezTo>
                  <a:pt x="2883" y="6430"/>
                  <a:pt x="3596" y="6314"/>
                  <a:pt x="4308" y="6226"/>
                </a:cubicBezTo>
                <a:cubicBezTo>
                  <a:pt x="5145" y="6126"/>
                  <a:pt x="5981" y="6066"/>
                  <a:pt x="6821" y="6042"/>
                </a:cubicBezTo>
                <a:cubicBezTo>
                  <a:pt x="7661" y="6018"/>
                  <a:pt x="8501" y="6026"/>
                  <a:pt x="9338" y="6078"/>
                </a:cubicBezTo>
                <a:cubicBezTo>
                  <a:pt x="10054" y="6122"/>
                  <a:pt x="10775" y="6198"/>
                  <a:pt x="11480" y="6330"/>
                </a:cubicBezTo>
                <a:cubicBezTo>
                  <a:pt x="12155" y="6458"/>
                  <a:pt x="13715" y="6775"/>
                  <a:pt x="13742" y="7699"/>
                </a:cubicBezTo>
                <a:lnTo>
                  <a:pt x="13923" y="14393"/>
                </a:lnTo>
                <a:close/>
                <a:moveTo>
                  <a:pt x="5819" y="10120"/>
                </a:moveTo>
                <a:lnTo>
                  <a:pt x="3091" y="10980"/>
                </a:lnTo>
                <a:lnTo>
                  <a:pt x="2848" y="10164"/>
                </a:lnTo>
                <a:lnTo>
                  <a:pt x="5580" y="9299"/>
                </a:lnTo>
                <a:lnTo>
                  <a:pt x="5819" y="10120"/>
                </a:lnTo>
                <a:close/>
                <a:moveTo>
                  <a:pt x="8047" y="10040"/>
                </a:moveTo>
                <a:lnTo>
                  <a:pt x="10829" y="10712"/>
                </a:lnTo>
                <a:lnTo>
                  <a:pt x="11014" y="9880"/>
                </a:lnTo>
                <a:lnTo>
                  <a:pt x="8235" y="9207"/>
                </a:lnTo>
                <a:lnTo>
                  <a:pt x="8047" y="10040"/>
                </a:lnTo>
                <a:close/>
                <a:moveTo>
                  <a:pt x="12902" y="7751"/>
                </a:moveTo>
                <a:lnTo>
                  <a:pt x="12894" y="7739"/>
                </a:lnTo>
                <a:cubicBezTo>
                  <a:pt x="12617" y="7439"/>
                  <a:pt x="11457" y="7207"/>
                  <a:pt x="11049" y="7139"/>
                </a:cubicBezTo>
                <a:cubicBezTo>
                  <a:pt x="9673" y="6911"/>
                  <a:pt x="8235" y="6875"/>
                  <a:pt x="6844" y="6915"/>
                </a:cubicBezTo>
                <a:cubicBezTo>
                  <a:pt x="5453" y="6955"/>
                  <a:pt x="4023" y="7079"/>
                  <a:pt x="2659" y="7387"/>
                </a:cubicBezTo>
                <a:cubicBezTo>
                  <a:pt x="2254" y="7479"/>
                  <a:pt x="1110" y="7775"/>
                  <a:pt x="852" y="8095"/>
                </a:cubicBezTo>
                <a:lnTo>
                  <a:pt x="840" y="8111"/>
                </a:lnTo>
                <a:lnTo>
                  <a:pt x="1025" y="14777"/>
                </a:lnTo>
                <a:cubicBezTo>
                  <a:pt x="1037" y="15162"/>
                  <a:pt x="1091" y="15542"/>
                  <a:pt x="1187" y="15914"/>
                </a:cubicBezTo>
                <a:cubicBezTo>
                  <a:pt x="1515" y="17186"/>
                  <a:pt x="2301" y="18259"/>
                  <a:pt x="3295" y="19055"/>
                </a:cubicBezTo>
                <a:cubicBezTo>
                  <a:pt x="4428" y="19963"/>
                  <a:pt x="5808" y="20508"/>
                  <a:pt x="7218" y="20720"/>
                </a:cubicBezTo>
                <a:lnTo>
                  <a:pt x="7222" y="20720"/>
                </a:lnTo>
                <a:lnTo>
                  <a:pt x="7230" y="20716"/>
                </a:lnTo>
                <a:cubicBezTo>
                  <a:pt x="8625" y="20424"/>
                  <a:pt x="9973" y="19799"/>
                  <a:pt x="11056" y="18827"/>
                </a:cubicBezTo>
                <a:cubicBezTo>
                  <a:pt x="12004" y="17971"/>
                  <a:pt x="12729" y="16854"/>
                  <a:pt x="12987" y="15566"/>
                </a:cubicBezTo>
                <a:cubicBezTo>
                  <a:pt x="13064" y="15190"/>
                  <a:pt x="13099" y="14805"/>
                  <a:pt x="13087" y="14421"/>
                </a:cubicBezTo>
                <a:lnTo>
                  <a:pt x="12902" y="7751"/>
                </a:lnTo>
                <a:close/>
                <a:moveTo>
                  <a:pt x="11022" y="14429"/>
                </a:moveTo>
                <a:cubicBezTo>
                  <a:pt x="11056" y="15614"/>
                  <a:pt x="10698" y="16738"/>
                  <a:pt x="9858" y="17563"/>
                </a:cubicBezTo>
                <a:cubicBezTo>
                  <a:pt x="9129" y="18279"/>
                  <a:pt x="8162" y="18651"/>
                  <a:pt x="7168" y="18679"/>
                </a:cubicBezTo>
                <a:cubicBezTo>
                  <a:pt x="6887" y="18687"/>
                  <a:pt x="6605" y="18667"/>
                  <a:pt x="6328" y="18623"/>
                </a:cubicBezTo>
                <a:cubicBezTo>
                  <a:pt x="5626" y="18503"/>
                  <a:pt x="4964" y="18199"/>
                  <a:pt x="4420" y="17727"/>
                </a:cubicBezTo>
                <a:cubicBezTo>
                  <a:pt x="3530" y="16946"/>
                  <a:pt x="3110" y="15854"/>
                  <a:pt x="3087" y="14665"/>
                </a:cubicBezTo>
                <a:lnTo>
                  <a:pt x="3087" y="14637"/>
                </a:lnTo>
                <a:cubicBezTo>
                  <a:pt x="3083" y="14437"/>
                  <a:pt x="3214" y="14253"/>
                  <a:pt x="3403" y="14205"/>
                </a:cubicBezTo>
                <a:cubicBezTo>
                  <a:pt x="3792" y="14101"/>
                  <a:pt x="4189" y="14025"/>
                  <a:pt x="4586" y="13961"/>
                </a:cubicBezTo>
                <a:cubicBezTo>
                  <a:pt x="4709" y="13941"/>
                  <a:pt x="4840" y="13981"/>
                  <a:pt x="4933" y="14069"/>
                </a:cubicBezTo>
                <a:cubicBezTo>
                  <a:pt x="6347" y="15402"/>
                  <a:pt x="7808" y="15358"/>
                  <a:pt x="9145" y="13945"/>
                </a:cubicBezTo>
                <a:cubicBezTo>
                  <a:pt x="9233" y="13849"/>
                  <a:pt x="9361" y="13801"/>
                  <a:pt x="9484" y="13817"/>
                </a:cubicBezTo>
                <a:cubicBezTo>
                  <a:pt x="9885" y="13853"/>
                  <a:pt x="10286" y="13909"/>
                  <a:pt x="10682" y="13989"/>
                </a:cubicBezTo>
                <a:cubicBezTo>
                  <a:pt x="10875" y="14029"/>
                  <a:pt x="11018" y="14201"/>
                  <a:pt x="11022" y="14405"/>
                </a:cubicBezTo>
                <a:lnTo>
                  <a:pt x="11022" y="14429"/>
                </a:lnTo>
                <a:close/>
                <a:moveTo>
                  <a:pt x="10181" y="14781"/>
                </a:moveTo>
                <a:lnTo>
                  <a:pt x="10143" y="14777"/>
                </a:lnTo>
                <a:cubicBezTo>
                  <a:pt x="9970" y="14749"/>
                  <a:pt x="9792" y="14725"/>
                  <a:pt x="9619" y="14705"/>
                </a:cubicBezTo>
                <a:lnTo>
                  <a:pt x="9600" y="14701"/>
                </a:lnTo>
                <a:lnTo>
                  <a:pt x="9584" y="14717"/>
                </a:lnTo>
                <a:cubicBezTo>
                  <a:pt x="8740" y="15550"/>
                  <a:pt x="7684" y="16078"/>
                  <a:pt x="6497" y="15874"/>
                </a:cubicBezTo>
                <a:cubicBezTo>
                  <a:pt x="5761" y="15746"/>
                  <a:pt x="5098" y="15362"/>
                  <a:pt x="4536" y="14866"/>
                </a:cubicBezTo>
                <a:lnTo>
                  <a:pt x="4520" y="14854"/>
                </a:lnTo>
                <a:lnTo>
                  <a:pt x="4505" y="14858"/>
                </a:lnTo>
                <a:cubicBezTo>
                  <a:pt x="4328" y="14886"/>
                  <a:pt x="4154" y="14922"/>
                  <a:pt x="3981" y="14958"/>
                </a:cubicBezTo>
                <a:lnTo>
                  <a:pt x="3946" y="14966"/>
                </a:lnTo>
                <a:lnTo>
                  <a:pt x="3950" y="15006"/>
                </a:lnTo>
                <a:cubicBezTo>
                  <a:pt x="4046" y="15874"/>
                  <a:pt x="4416" y="16638"/>
                  <a:pt x="5098" y="17166"/>
                </a:cubicBezTo>
                <a:cubicBezTo>
                  <a:pt x="5680" y="17619"/>
                  <a:pt x="6420" y="17831"/>
                  <a:pt x="7145" y="17807"/>
                </a:cubicBezTo>
                <a:cubicBezTo>
                  <a:pt x="7865" y="17787"/>
                  <a:pt x="8594" y="17530"/>
                  <a:pt x="9153" y="17046"/>
                </a:cubicBezTo>
                <a:cubicBezTo>
                  <a:pt x="9796" y="16482"/>
                  <a:pt x="10128" y="15686"/>
                  <a:pt x="10178" y="14821"/>
                </a:cubicBezTo>
                <a:lnTo>
                  <a:pt x="10181" y="14781"/>
                </a:lnTo>
                <a:close/>
                <a:moveTo>
                  <a:pt x="13615" y="3953"/>
                </a:moveTo>
                <a:lnTo>
                  <a:pt x="10856" y="3189"/>
                </a:lnTo>
                <a:lnTo>
                  <a:pt x="10644" y="4013"/>
                </a:lnTo>
                <a:lnTo>
                  <a:pt x="13399" y="4782"/>
                </a:lnTo>
                <a:lnTo>
                  <a:pt x="13615" y="3953"/>
                </a:lnTo>
                <a:close/>
                <a:moveTo>
                  <a:pt x="15843" y="3953"/>
                </a:moveTo>
                <a:lnTo>
                  <a:pt x="18602" y="3189"/>
                </a:lnTo>
                <a:lnTo>
                  <a:pt x="18814" y="4013"/>
                </a:lnTo>
                <a:lnTo>
                  <a:pt x="16058" y="4782"/>
                </a:lnTo>
                <a:lnTo>
                  <a:pt x="15843" y="3953"/>
                </a:lnTo>
                <a:close/>
                <a:moveTo>
                  <a:pt x="17022" y="10564"/>
                </a:moveTo>
                <a:lnTo>
                  <a:pt x="17041" y="10560"/>
                </a:lnTo>
                <a:cubicBezTo>
                  <a:pt x="17214" y="10536"/>
                  <a:pt x="17392" y="10504"/>
                  <a:pt x="17565" y="10472"/>
                </a:cubicBezTo>
                <a:lnTo>
                  <a:pt x="17600" y="10464"/>
                </a:lnTo>
                <a:lnTo>
                  <a:pt x="17596" y="10428"/>
                </a:lnTo>
                <a:cubicBezTo>
                  <a:pt x="17530" y="9644"/>
                  <a:pt x="17241" y="8919"/>
                  <a:pt x="16679" y="8383"/>
                </a:cubicBezTo>
                <a:cubicBezTo>
                  <a:pt x="16097" y="7819"/>
                  <a:pt x="15318" y="7539"/>
                  <a:pt x="14532" y="7531"/>
                </a:cubicBezTo>
                <a:lnTo>
                  <a:pt x="14482" y="6658"/>
                </a:lnTo>
                <a:cubicBezTo>
                  <a:pt x="15496" y="6658"/>
                  <a:pt x="16498" y="7019"/>
                  <a:pt x="17249" y="7743"/>
                </a:cubicBezTo>
                <a:cubicBezTo>
                  <a:pt x="18082" y="8543"/>
                  <a:pt x="18452" y="9632"/>
                  <a:pt x="18452" y="10796"/>
                </a:cubicBezTo>
                <a:lnTo>
                  <a:pt x="18452" y="10820"/>
                </a:lnTo>
                <a:cubicBezTo>
                  <a:pt x="18452" y="11024"/>
                  <a:pt x="18317" y="11200"/>
                  <a:pt x="18124" y="11244"/>
                </a:cubicBezTo>
                <a:cubicBezTo>
                  <a:pt x="17731" y="11336"/>
                  <a:pt x="17330" y="11400"/>
                  <a:pt x="16933" y="11452"/>
                </a:cubicBezTo>
                <a:cubicBezTo>
                  <a:pt x="16914" y="11456"/>
                  <a:pt x="16898" y="11456"/>
                  <a:pt x="16879" y="11456"/>
                </a:cubicBezTo>
                <a:cubicBezTo>
                  <a:pt x="16771" y="11456"/>
                  <a:pt x="16667" y="11412"/>
                  <a:pt x="16590" y="11336"/>
                </a:cubicBezTo>
                <a:cubicBezTo>
                  <a:pt x="16016" y="10764"/>
                  <a:pt x="15365" y="10344"/>
                  <a:pt x="14555" y="10300"/>
                </a:cubicBezTo>
                <a:lnTo>
                  <a:pt x="14536" y="9427"/>
                </a:lnTo>
                <a:cubicBezTo>
                  <a:pt x="14567" y="9423"/>
                  <a:pt x="14698" y="9431"/>
                  <a:pt x="14725" y="9435"/>
                </a:cubicBezTo>
                <a:cubicBezTo>
                  <a:pt x="15600" y="9508"/>
                  <a:pt x="16363" y="9952"/>
                  <a:pt x="17006" y="10548"/>
                </a:cubicBezTo>
                <a:lnTo>
                  <a:pt x="17022" y="10564"/>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8" name="Google Shape;458;p18"/>
          <p:cNvSpPr/>
          <p:nvPr/>
        </p:nvSpPr>
        <p:spPr>
          <a:xfrm>
            <a:off x="9968093" y="3225818"/>
            <a:ext cx="309668" cy="311114"/>
          </a:xfrm>
          <a:custGeom>
            <a:avLst/>
            <a:gdLst/>
            <a:ahLst/>
            <a:cxnLst/>
            <a:rect l="l" t="t" r="r" b="b"/>
            <a:pathLst>
              <a:path w="21600" h="21566" extrusionOk="0">
                <a:moveTo>
                  <a:pt x="15673" y="2090"/>
                </a:moveTo>
                <a:lnTo>
                  <a:pt x="17830" y="2090"/>
                </a:lnTo>
                <a:lnTo>
                  <a:pt x="17830" y="6099"/>
                </a:lnTo>
                <a:lnTo>
                  <a:pt x="15673" y="4188"/>
                </a:lnTo>
                <a:lnTo>
                  <a:pt x="15673" y="2090"/>
                </a:lnTo>
                <a:close/>
                <a:moveTo>
                  <a:pt x="10733" y="15735"/>
                </a:moveTo>
                <a:lnTo>
                  <a:pt x="12365" y="15735"/>
                </a:lnTo>
                <a:lnTo>
                  <a:pt x="12365" y="14929"/>
                </a:lnTo>
                <a:lnTo>
                  <a:pt x="10733" y="14929"/>
                </a:lnTo>
                <a:lnTo>
                  <a:pt x="10733" y="15735"/>
                </a:lnTo>
                <a:close/>
                <a:moveTo>
                  <a:pt x="19551" y="20760"/>
                </a:moveTo>
                <a:lnTo>
                  <a:pt x="14191" y="20760"/>
                </a:lnTo>
                <a:lnTo>
                  <a:pt x="14191" y="10783"/>
                </a:lnTo>
                <a:cubicBezTo>
                  <a:pt x="14191" y="10562"/>
                  <a:pt x="14006" y="10378"/>
                  <a:pt x="13783" y="10378"/>
                </a:cubicBezTo>
                <a:lnTo>
                  <a:pt x="7817" y="10378"/>
                </a:lnTo>
                <a:cubicBezTo>
                  <a:pt x="7594" y="10378"/>
                  <a:pt x="7409" y="10562"/>
                  <a:pt x="7409" y="10783"/>
                </a:cubicBezTo>
                <a:lnTo>
                  <a:pt x="7409" y="20760"/>
                </a:lnTo>
                <a:lnTo>
                  <a:pt x="2049" y="20760"/>
                </a:lnTo>
                <a:lnTo>
                  <a:pt x="2049" y="10783"/>
                </a:lnTo>
                <a:lnTo>
                  <a:pt x="1236" y="10783"/>
                </a:lnTo>
                <a:lnTo>
                  <a:pt x="1236" y="21161"/>
                </a:lnTo>
                <a:cubicBezTo>
                  <a:pt x="1236" y="21386"/>
                  <a:pt x="1417" y="21566"/>
                  <a:pt x="1644" y="21566"/>
                </a:cubicBezTo>
                <a:lnTo>
                  <a:pt x="7817" y="21566"/>
                </a:lnTo>
                <a:cubicBezTo>
                  <a:pt x="8045" y="21566"/>
                  <a:pt x="8226" y="21386"/>
                  <a:pt x="8226" y="21161"/>
                </a:cubicBezTo>
                <a:lnTo>
                  <a:pt x="8226" y="11188"/>
                </a:lnTo>
                <a:lnTo>
                  <a:pt x="13374" y="11188"/>
                </a:lnTo>
                <a:lnTo>
                  <a:pt x="13374" y="21161"/>
                </a:lnTo>
                <a:cubicBezTo>
                  <a:pt x="13374" y="21386"/>
                  <a:pt x="13555" y="21566"/>
                  <a:pt x="13783" y="21566"/>
                </a:cubicBezTo>
                <a:lnTo>
                  <a:pt x="19959" y="21566"/>
                </a:lnTo>
                <a:cubicBezTo>
                  <a:pt x="20183" y="21566"/>
                  <a:pt x="20364" y="21386"/>
                  <a:pt x="20364" y="21161"/>
                </a:cubicBezTo>
                <a:lnTo>
                  <a:pt x="20364" y="10783"/>
                </a:lnTo>
                <a:lnTo>
                  <a:pt x="19551" y="10783"/>
                </a:lnTo>
                <a:lnTo>
                  <a:pt x="19551" y="20760"/>
                </a:lnTo>
                <a:close/>
                <a:moveTo>
                  <a:pt x="18646" y="6821"/>
                </a:moveTo>
                <a:lnTo>
                  <a:pt x="18646" y="1685"/>
                </a:lnTo>
                <a:cubicBezTo>
                  <a:pt x="18646" y="1464"/>
                  <a:pt x="18461" y="1280"/>
                  <a:pt x="18238" y="1280"/>
                </a:cubicBezTo>
                <a:lnTo>
                  <a:pt x="15269" y="1280"/>
                </a:lnTo>
                <a:cubicBezTo>
                  <a:pt x="15042" y="1280"/>
                  <a:pt x="14861" y="1464"/>
                  <a:pt x="14861" y="1685"/>
                </a:cubicBezTo>
                <a:lnTo>
                  <a:pt x="14861" y="3462"/>
                </a:lnTo>
                <a:lnTo>
                  <a:pt x="11071" y="104"/>
                </a:lnTo>
                <a:cubicBezTo>
                  <a:pt x="10917" y="-34"/>
                  <a:pt x="10683" y="-34"/>
                  <a:pt x="10529" y="104"/>
                </a:cubicBezTo>
                <a:lnTo>
                  <a:pt x="0" y="9442"/>
                </a:lnTo>
                <a:lnTo>
                  <a:pt x="543" y="10046"/>
                </a:lnTo>
                <a:lnTo>
                  <a:pt x="10802" y="948"/>
                </a:lnTo>
                <a:lnTo>
                  <a:pt x="21057" y="10046"/>
                </a:lnTo>
                <a:lnTo>
                  <a:pt x="21600" y="9442"/>
                </a:lnTo>
                <a:lnTo>
                  <a:pt x="18646" y="6821"/>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9" name="Google Shape;459;p18"/>
          <p:cNvSpPr/>
          <p:nvPr/>
        </p:nvSpPr>
        <p:spPr>
          <a:xfrm>
            <a:off x="9987459" y="4761402"/>
            <a:ext cx="270937" cy="268897"/>
          </a:xfrm>
          <a:custGeom>
            <a:avLst/>
            <a:gdLst/>
            <a:ahLst/>
            <a:cxnLst/>
            <a:rect l="l" t="t" r="r" b="b"/>
            <a:pathLst>
              <a:path w="21378" h="21600" extrusionOk="0">
                <a:moveTo>
                  <a:pt x="131" y="20935"/>
                </a:moveTo>
                <a:lnTo>
                  <a:pt x="785" y="21600"/>
                </a:lnTo>
                <a:lnTo>
                  <a:pt x="6446" y="15854"/>
                </a:lnTo>
                <a:lnTo>
                  <a:pt x="5792" y="15189"/>
                </a:lnTo>
                <a:lnTo>
                  <a:pt x="131" y="20935"/>
                </a:lnTo>
                <a:close/>
                <a:moveTo>
                  <a:pt x="11431" y="13584"/>
                </a:moveTo>
                <a:cubicBezTo>
                  <a:pt x="11069" y="13974"/>
                  <a:pt x="10576" y="14196"/>
                  <a:pt x="10044" y="14200"/>
                </a:cubicBezTo>
                <a:cubicBezTo>
                  <a:pt x="9520" y="14209"/>
                  <a:pt x="9019" y="14005"/>
                  <a:pt x="8644" y="13624"/>
                </a:cubicBezTo>
                <a:lnTo>
                  <a:pt x="3707" y="8605"/>
                </a:lnTo>
                <a:cubicBezTo>
                  <a:pt x="2447" y="7324"/>
                  <a:pt x="1531" y="5852"/>
                  <a:pt x="1130" y="4465"/>
                </a:cubicBezTo>
                <a:cubicBezTo>
                  <a:pt x="829" y="3414"/>
                  <a:pt x="855" y="2527"/>
                  <a:pt x="1195" y="1906"/>
                </a:cubicBezTo>
                <a:lnTo>
                  <a:pt x="12037" y="12928"/>
                </a:lnTo>
                <a:lnTo>
                  <a:pt x="11431" y="13584"/>
                </a:lnTo>
                <a:close/>
                <a:moveTo>
                  <a:pt x="12926" y="9253"/>
                </a:moveTo>
                <a:cubicBezTo>
                  <a:pt x="13594" y="9780"/>
                  <a:pt x="14405" y="10042"/>
                  <a:pt x="15225" y="10042"/>
                </a:cubicBezTo>
                <a:cubicBezTo>
                  <a:pt x="16219" y="10042"/>
                  <a:pt x="17226" y="9656"/>
                  <a:pt x="17981" y="8885"/>
                </a:cubicBezTo>
                <a:lnTo>
                  <a:pt x="21378" y="5435"/>
                </a:lnTo>
                <a:lnTo>
                  <a:pt x="20724" y="4770"/>
                </a:lnTo>
                <a:lnTo>
                  <a:pt x="17327" y="8224"/>
                </a:lnTo>
                <a:cubicBezTo>
                  <a:pt x="16311" y="9257"/>
                  <a:pt x="14701" y="9386"/>
                  <a:pt x="13585" y="8583"/>
                </a:cubicBezTo>
                <a:lnTo>
                  <a:pt x="19032" y="3050"/>
                </a:lnTo>
                <a:lnTo>
                  <a:pt x="18378" y="2385"/>
                </a:lnTo>
                <a:lnTo>
                  <a:pt x="12931" y="7923"/>
                </a:lnTo>
                <a:cubicBezTo>
                  <a:pt x="12595" y="7448"/>
                  <a:pt x="12407" y="6881"/>
                  <a:pt x="12394" y="6278"/>
                </a:cubicBezTo>
                <a:cubicBezTo>
                  <a:pt x="12381" y="5484"/>
                  <a:pt x="12678" y="4735"/>
                  <a:pt x="13232" y="4172"/>
                </a:cubicBezTo>
                <a:lnTo>
                  <a:pt x="16686" y="665"/>
                </a:lnTo>
                <a:lnTo>
                  <a:pt x="16031" y="0"/>
                </a:lnTo>
                <a:lnTo>
                  <a:pt x="12578" y="3511"/>
                </a:lnTo>
                <a:cubicBezTo>
                  <a:pt x="11845" y="4256"/>
                  <a:pt x="11452" y="5245"/>
                  <a:pt x="11474" y="6296"/>
                </a:cubicBezTo>
                <a:cubicBezTo>
                  <a:pt x="11487" y="7142"/>
                  <a:pt x="11766" y="7940"/>
                  <a:pt x="12272" y="8592"/>
                </a:cubicBezTo>
                <a:lnTo>
                  <a:pt x="10676" y="10215"/>
                </a:lnTo>
                <a:lnTo>
                  <a:pt x="1479" y="869"/>
                </a:lnTo>
                <a:cubicBezTo>
                  <a:pt x="1296" y="683"/>
                  <a:pt x="1003" y="683"/>
                  <a:pt x="825" y="869"/>
                </a:cubicBezTo>
                <a:cubicBezTo>
                  <a:pt x="-17" y="1725"/>
                  <a:pt x="-222" y="3095"/>
                  <a:pt x="245" y="4731"/>
                </a:cubicBezTo>
                <a:cubicBezTo>
                  <a:pt x="689" y="6265"/>
                  <a:pt x="1684" y="7878"/>
                  <a:pt x="3053" y="9266"/>
                </a:cubicBezTo>
                <a:lnTo>
                  <a:pt x="7990" y="14285"/>
                </a:lnTo>
                <a:cubicBezTo>
                  <a:pt x="8544" y="14848"/>
                  <a:pt x="9281" y="15149"/>
                  <a:pt x="10057" y="15140"/>
                </a:cubicBezTo>
                <a:cubicBezTo>
                  <a:pt x="10842" y="15127"/>
                  <a:pt x="11566" y="14803"/>
                  <a:pt x="12102" y="14227"/>
                </a:cubicBezTo>
                <a:lnTo>
                  <a:pt x="12691" y="13593"/>
                </a:lnTo>
                <a:lnTo>
                  <a:pt x="20515" y="21547"/>
                </a:lnTo>
                <a:lnTo>
                  <a:pt x="21164" y="20882"/>
                </a:lnTo>
                <a:lnTo>
                  <a:pt x="11326" y="10880"/>
                </a:lnTo>
                <a:lnTo>
                  <a:pt x="12926" y="9253"/>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0" name="Google Shape;460;p18"/>
          <p:cNvSpPr/>
          <p:nvPr/>
        </p:nvSpPr>
        <p:spPr>
          <a:xfrm>
            <a:off x="8276148" y="3336823"/>
            <a:ext cx="254336" cy="312581"/>
          </a:xfrm>
          <a:custGeom>
            <a:avLst/>
            <a:gdLst/>
            <a:ahLst/>
            <a:cxnLst/>
            <a:rect l="l" t="t" r="r" b="b"/>
            <a:pathLst>
              <a:path w="21600" h="21600" extrusionOk="0">
                <a:moveTo>
                  <a:pt x="4844" y="4357"/>
                </a:moveTo>
                <a:cubicBezTo>
                  <a:pt x="6968" y="4357"/>
                  <a:pt x="8693" y="5764"/>
                  <a:pt x="8693" y="7493"/>
                </a:cubicBezTo>
                <a:cubicBezTo>
                  <a:pt x="8693" y="9218"/>
                  <a:pt x="6968" y="10626"/>
                  <a:pt x="4844" y="10626"/>
                </a:cubicBezTo>
                <a:cubicBezTo>
                  <a:pt x="2721" y="10626"/>
                  <a:pt x="991" y="9218"/>
                  <a:pt x="991" y="7493"/>
                </a:cubicBezTo>
                <a:cubicBezTo>
                  <a:pt x="991" y="5764"/>
                  <a:pt x="2721" y="4357"/>
                  <a:pt x="4844" y="4357"/>
                </a:cubicBezTo>
                <a:close/>
                <a:moveTo>
                  <a:pt x="20604" y="6438"/>
                </a:moveTo>
                <a:cubicBezTo>
                  <a:pt x="20604" y="8025"/>
                  <a:pt x="19143" y="9345"/>
                  <a:pt x="17254" y="9543"/>
                </a:cubicBezTo>
                <a:lnTo>
                  <a:pt x="17254" y="7868"/>
                </a:lnTo>
                <a:cubicBezTo>
                  <a:pt x="18616" y="7753"/>
                  <a:pt x="19814" y="7176"/>
                  <a:pt x="20604" y="6334"/>
                </a:cubicBezTo>
                <a:lnTo>
                  <a:pt x="20604" y="6438"/>
                </a:lnTo>
                <a:close/>
                <a:moveTo>
                  <a:pt x="12903" y="6438"/>
                </a:moveTo>
                <a:lnTo>
                  <a:pt x="12903" y="6334"/>
                </a:lnTo>
                <a:cubicBezTo>
                  <a:pt x="13250" y="6705"/>
                  <a:pt x="13678" y="7023"/>
                  <a:pt x="14162" y="7271"/>
                </a:cubicBezTo>
                <a:lnTo>
                  <a:pt x="14162" y="8752"/>
                </a:lnTo>
                <a:cubicBezTo>
                  <a:pt x="13391" y="8178"/>
                  <a:pt x="12903" y="7352"/>
                  <a:pt x="12903" y="6438"/>
                </a:cubicBezTo>
                <a:close/>
                <a:moveTo>
                  <a:pt x="16258" y="7868"/>
                </a:moveTo>
                <a:lnTo>
                  <a:pt x="16258" y="9543"/>
                </a:lnTo>
                <a:cubicBezTo>
                  <a:pt x="15868" y="9501"/>
                  <a:pt x="15501" y="9413"/>
                  <a:pt x="15153" y="9287"/>
                </a:cubicBezTo>
                <a:lnTo>
                  <a:pt x="15153" y="7665"/>
                </a:lnTo>
                <a:cubicBezTo>
                  <a:pt x="15506" y="7765"/>
                  <a:pt x="15877" y="7834"/>
                  <a:pt x="16258" y="7868"/>
                </a:cubicBezTo>
                <a:close/>
                <a:moveTo>
                  <a:pt x="16756" y="811"/>
                </a:moveTo>
                <a:cubicBezTo>
                  <a:pt x="18879" y="811"/>
                  <a:pt x="20604" y="2215"/>
                  <a:pt x="20604" y="3944"/>
                </a:cubicBezTo>
                <a:cubicBezTo>
                  <a:pt x="20604" y="5673"/>
                  <a:pt x="18879" y="7080"/>
                  <a:pt x="16756" y="7080"/>
                </a:cubicBezTo>
                <a:cubicBezTo>
                  <a:pt x="14632" y="7080"/>
                  <a:pt x="12903" y="5673"/>
                  <a:pt x="12903" y="3944"/>
                </a:cubicBezTo>
                <a:cubicBezTo>
                  <a:pt x="12903" y="2215"/>
                  <a:pt x="14632" y="811"/>
                  <a:pt x="16756" y="811"/>
                </a:cubicBezTo>
                <a:close/>
                <a:moveTo>
                  <a:pt x="16756" y="0"/>
                </a:moveTo>
                <a:cubicBezTo>
                  <a:pt x="14082" y="0"/>
                  <a:pt x="11911" y="1771"/>
                  <a:pt x="11911" y="3944"/>
                </a:cubicBezTo>
                <a:lnTo>
                  <a:pt x="11911" y="6438"/>
                </a:lnTo>
                <a:cubicBezTo>
                  <a:pt x="11911" y="8610"/>
                  <a:pt x="14082" y="10381"/>
                  <a:pt x="16756" y="10381"/>
                </a:cubicBezTo>
                <a:cubicBezTo>
                  <a:pt x="19424" y="10381"/>
                  <a:pt x="21600" y="8610"/>
                  <a:pt x="21600" y="6438"/>
                </a:cubicBezTo>
                <a:lnTo>
                  <a:pt x="21600" y="3944"/>
                </a:lnTo>
                <a:cubicBezTo>
                  <a:pt x="21600" y="1771"/>
                  <a:pt x="19424" y="0"/>
                  <a:pt x="16756" y="0"/>
                </a:cubicBezTo>
                <a:close/>
                <a:moveTo>
                  <a:pt x="11047" y="18299"/>
                </a:moveTo>
                <a:cubicBezTo>
                  <a:pt x="8923" y="18299"/>
                  <a:pt x="7198" y="16891"/>
                  <a:pt x="7198" y="15166"/>
                </a:cubicBezTo>
                <a:cubicBezTo>
                  <a:pt x="7198" y="13437"/>
                  <a:pt x="8923" y="12030"/>
                  <a:pt x="11047" y="12030"/>
                </a:cubicBezTo>
                <a:cubicBezTo>
                  <a:pt x="13171" y="12030"/>
                  <a:pt x="14895" y="13437"/>
                  <a:pt x="14895" y="15166"/>
                </a:cubicBezTo>
                <a:cubicBezTo>
                  <a:pt x="14895" y="16891"/>
                  <a:pt x="13171" y="18299"/>
                  <a:pt x="11047" y="18299"/>
                </a:cubicBezTo>
                <a:close/>
                <a:moveTo>
                  <a:pt x="14895" y="17656"/>
                </a:moveTo>
                <a:cubicBezTo>
                  <a:pt x="14895" y="18571"/>
                  <a:pt x="14411" y="19397"/>
                  <a:pt x="13640" y="19971"/>
                </a:cubicBezTo>
                <a:lnTo>
                  <a:pt x="13640" y="18494"/>
                </a:lnTo>
                <a:cubicBezTo>
                  <a:pt x="14124" y="18242"/>
                  <a:pt x="14547" y="17924"/>
                  <a:pt x="14895" y="17553"/>
                </a:cubicBezTo>
                <a:lnTo>
                  <a:pt x="14895" y="17656"/>
                </a:lnTo>
                <a:close/>
                <a:moveTo>
                  <a:pt x="11545" y="19087"/>
                </a:moveTo>
                <a:cubicBezTo>
                  <a:pt x="11925" y="19056"/>
                  <a:pt x="12297" y="18987"/>
                  <a:pt x="12644" y="18888"/>
                </a:cubicBezTo>
                <a:lnTo>
                  <a:pt x="12644" y="20506"/>
                </a:lnTo>
                <a:cubicBezTo>
                  <a:pt x="12301" y="20632"/>
                  <a:pt x="11930" y="20724"/>
                  <a:pt x="11545" y="20762"/>
                </a:cubicBezTo>
                <a:lnTo>
                  <a:pt x="11545" y="19087"/>
                </a:lnTo>
                <a:close/>
                <a:moveTo>
                  <a:pt x="7198" y="17656"/>
                </a:moveTo>
                <a:lnTo>
                  <a:pt x="7198" y="17553"/>
                </a:lnTo>
                <a:cubicBezTo>
                  <a:pt x="7988" y="18398"/>
                  <a:pt x="9186" y="18976"/>
                  <a:pt x="10549" y="19087"/>
                </a:cubicBezTo>
                <a:lnTo>
                  <a:pt x="10549" y="20762"/>
                </a:lnTo>
                <a:cubicBezTo>
                  <a:pt x="8660" y="20563"/>
                  <a:pt x="7198" y="19248"/>
                  <a:pt x="7198" y="17656"/>
                </a:cubicBezTo>
                <a:close/>
                <a:moveTo>
                  <a:pt x="11047" y="11223"/>
                </a:moveTo>
                <a:cubicBezTo>
                  <a:pt x="8373" y="11223"/>
                  <a:pt x="6202" y="12990"/>
                  <a:pt x="6202" y="15166"/>
                </a:cubicBezTo>
                <a:lnTo>
                  <a:pt x="6202" y="17656"/>
                </a:lnTo>
                <a:cubicBezTo>
                  <a:pt x="6202" y="19829"/>
                  <a:pt x="8373" y="21600"/>
                  <a:pt x="11047" y="21600"/>
                </a:cubicBezTo>
                <a:cubicBezTo>
                  <a:pt x="13716" y="21600"/>
                  <a:pt x="15891" y="19829"/>
                  <a:pt x="15891" y="17656"/>
                </a:cubicBezTo>
                <a:lnTo>
                  <a:pt x="15891" y="15166"/>
                </a:lnTo>
                <a:cubicBezTo>
                  <a:pt x="15891" y="12990"/>
                  <a:pt x="13716" y="11223"/>
                  <a:pt x="11047" y="11223"/>
                </a:cubicBezTo>
                <a:close/>
                <a:moveTo>
                  <a:pt x="4844" y="11437"/>
                </a:moveTo>
                <a:cubicBezTo>
                  <a:pt x="7513" y="11437"/>
                  <a:pt x="9689" y="9666"/>
                  <a:pt x="9689" y="7493"/>
                </a:cubicBezTo>
                <a:cubicBezTo>
                  <a:pt x="9689" y="5317"/>
                  <a:pt x="7513" y="3550"/>
                  <a:pt x="4844" y="3550"/>
                </a:cubicBezTo>
                <a:cubicBezTo>
                  <a:pt x="2171" y="3550"/>
                  <a:pt x="0" y="5317"/>
                  <a:pt x="0" y="7493"/>
                </a:cubicBezTo>
                <a:lnTo>
                  <a:pt x="0" y="9983"/>
                </a:lnTo>
                <a:cubicBezTo>
                  <a:pt x="0" y="12156"/>
                  <a:pt x="2171" y="13927"/>
                  <a:pt x="4844" y="13927"/>
                </a:cubicBezTo>
                <a:lnTo>
                  <a:pt x="4844" y="13116"/>
                </a:lnTo>
                <a:cubicBezTo>
                  <a:pt x="2721" y="13116"/>
                  <a:pt x="991" y="11712"/>
                  <a:pt x="991" y="9983"/>
                </a:cubicBezTo>
                <a:lnTo>
                  <a:pt x="991" y="9880"/>
                </a:lnTo>
                <a:cubicBezTo>
                  <a:pt x="1879" y="10825"/>
                  <a:pt x="3275" y="11437"/>
                  <a:pt x="4844" y="11437"/>
                </a:cubicBez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1" name="Google Shape;461;p18"/>
          <p:cNvSpPr/>
          <p:nvPr/>
        </p:nvSpPr>
        <p:spPr>
          <a:xfrm>
            <a:off x="3886268" y="4909998"/>
            <a:ext cx="235892" cy="307727"/>
          </a:xfrm>
          <a:custGeom>
            <a:avLst/>
            <a:gdLst/>
            <a:ahLst/>
            <a:cxnLst/>
            <a:rect l="l" t="t" r="r" b="b"/>
            <a:pathLst>
              <a:path w="21600" h="21600" extrusionOk="0">
                <a:moveTo>
                  <a:pt x="18900" y="0"/>
                </a:moveTo>
                <a:lnTo>
                  <a:pt x="2700" y="0"/>
                </a:lnTo>
                <a:cubicBezTo>
                  <a:pt x="1216" y="0"/>
                  <a:pt x="0" y="935"/>
                  <a:pt x="0" y="2077"/>
                </a:cubicBezTo>
                <a:lnTo>
                  <a:pt x="0" y="17032"/>
                </a:lnTo>
                <a:cubicBezTo>
                  <a:pt x="0" y="17676"/>
                  <a:pt x="459" y="18215"/>
                  <a:pt x="1105" y="18588"/>
                </a:cubicBezTo>
                <a:cubicBezTo>
                  <a:pt x="1105" y="18607"/>
                  <a:pt x="1080" y="18650"/>
                  <a:pt x="1080" y="18693"/>
                </a:cubicBezTo>
                <a:lnTo>
                  <a:pt x="1080" y="20144"/>
                </a:lnTo>
                <a:cubicBezTo>
                  <a:pt x="1080" y="20956"/>
                  <a:pt x="1918" y="21600"/>
                  <a:pt x="2967" y="21600"/>
                </a:cubicBezTo>
                <a:lnTo>
                  <a:pt x="3507" y="21600"/>
                </a:lnTo>
                <a:cubicBezTo>
                  <a:pt x="4562" y="21600"/>
                  <a:pt x="5400" y="20956"/>
                  <a:pt x="5400" y="20144"/>
                </a:cubicBezTo>
                <a:lnTo>
                  <a:pt x="5400" y="19108"/>
                </a:lnTo>
                <a:lnTo>
                  <a:pt x="16200" y="19108"/>
                </a:lnTo>
                <a:lnTo>
                  <a:pt x="16200" y="20144"/>
                </a:lnTo>
                <a:cubicBezTo>
                  <a:pt x="16200" y="20956"/>
                  <a:pt x="17038" y="21600"/>
                  <a:pt x="18093" y="21600"/>
                </a:cubicBezTo>
                <a:lnTo>
                  <a:pt x="18633" y="21600"/>
                </a:lnTo>
                <a:cubicBezTo>
                  <a:pt x="19682" y="21600"/>
                  <a:pt x="20520" y="20956"/>
                  <a:pt x="20520" y="20144"/>
                </a:cubicBezTo>
                <a:lnTo>
                  <a:pt x="20520" y="18693"/>
                </a:lnTo>
                <a:cubicBezTo>
                  <a:pt x="21171" y="18316"/>
                  <a:pt x="21600" y="17715"/>
                  <a:pt x="21600" y="17032"/>
                </a:cubicBezTo>
                <a:lnTo>
                  <a:pt x="21600" y="2077"/>
                </a:lnTo>
                <a:cubicBezTo>
                  <a:pt x="21600" y="935"/>
                  <a:pt x="20389" y="0"/>
                  <a:pt x="18900" y="0"/>
                </a:cubicBezTo>
                <a:close/>
                <a:moveTo>
                  <a:pt x="11613" y="1661"/>
                </a:moveTo>
                <a:lnTo>
                  <a:pt x="13500" y="1661"/>
                </a:lnTo>
                <a:lnTo>
                  <a:pt x="13500" y="2492"/>
                </a:lnTo>
                <a:lnTo>
                  <a:pt x="11613" y="2492"/>
                </a:lnTo>
                <a:lnTo>
                  <a:pt x="11613" y="1661"/>
                </a:lnTo>
                <a:close/>
                <a:moveTo>
                  <a:pt x="5667" y="1661"/>
                </a:moveTo>
                <a:lnTo>
                  <a:pt x="10255" y="1661"/>
                </a:lnTo>
                <a:lnTo>
                  <a:pt x="10255" y="2492"/>
                </a:lnTo>
                <a:lnTo>
                  <a:pt x="5667" y="2492"/>
                </a:lnTo>
                <a:lnTo>
                  <a:pt x="5667" y="1661"/>
                </a:lnTo>
                <a:close/>
                <a:moveTo>
                  <a:pt x="17553" y="16822"/>
                </a:moveTo>
                <a:cubicBezTo>
                  <a:pt x="18441" y="16822"/>
                  <a:pt x="19173" y="16263"/>
                  <a:pt x="19173" y="15576"/>
                </a:cubicBezTo>
                <a:cubicBezTo>
                  <a:pt x="19173" y="14893"/>
                  <a:pt x="18441" y="14330"/>
                  <a:pt x="17553" y="14330"/>
                </a:cubicBezTo>
                <a:cubicBezTo>
                  <a:pt x="16659" y="14330"/>
                  <a:pt x="15933" y="14893"/>
                  <a:pt x="15933" y="15576"/>
                </a:cubicBezTo>
                <a:cubicBezTo>
                  <a:pt x="15933" y="16263"/>
                  <a:pt x="16659" y="16822"/>
                  <a:pt x="17553" y="16822"/>
                </a:cubicBezTo>
                <a:close/>
                <a:moveTo>
                  <a:pt x="17553" y="15161"/>
                </a:moveTo>
                <a:cubicBezTo>
                  <a:pt x="17850" y="15161"/>
                  <a:pt x="18093" y="15347"/>
                  <a:pt x="18093" y="15576"/>
                </a:cubicBezTo>
                <a:cubicBezTo>
                  <a:pt x="18093" y="15805"/>
                  <a:pt x="17850" y="15991"/>
                  <a:pt x="17553" y="15991"/>
                </a:cubicBezTo>
                <a:cubicBezTo>
                  <a:pt x="17255" y="15991"/>
                  <a:pt x="17013" y="15805"/>
                  <a:pt x="17013" y="15576"/>
                </a:cubicBezTo>
                <a:cubicBezTo>
                  <a:pt x="17013" y="15347"/>
                  <a:pt x="17255" y="15161"/>
                  <a:pt x="17553" y="15161"/>
                </a:cubicBezTo>
                <a:close/>
                <a:moveTo>
                  <a:pt x="4047" y="16822"/>
                </a:moveTo>
                <a:cubicBezTo>
                  <a:pt x="4941" y="16822"/>
                  <a:pt x="5667" y="16263"/>
                  <a:pt x="5667" y="15576"/>
                </a:cubicBezTo>
                <a:cubicBezTo>
                  <a:pt x="5667" y="14893"/>
                  <a:pt x="4941" y="14330"/>
                  <a:pt x="4047" y="14330"/>
                </a:cubicBezTo>
                <a:cubicBezTo>
                  <a:pt x="3159" y="14330"/>
                  <a:pt x="2427" y="14893"/>
                  <a:pt x="2427" y="15576"/>
                </a:cubicBezTo>
                <a:cubicBezTo>
                  <a:pt x="2427" y="16263"/>
                  <a:pt x="3159" y="16822"/>
                  <a:pt x="4047" y="16822"/>
                </a:cubicBezTo>
                <a:close/>
                <a:moveTo>
                  <a:pt x="4047" y="15161"/>
                </a:moveTo>
                <a:cubicBezTo>
                  <a:pt x="4345" y="15161"/>
                  <a:pt x="4587" y="15347"/>
                  <a:pt x="4587" y="15576"/>
                </a:cubicBezTo>
                <a:cubicBezTo>
                  <a:pt x="4587" y="15805"/>
                  <a:pt x="4345" y="15991"/>
                  <a:pt x="4047" y="15991"/>
                </a:cubicBezTo>
                <a:cubicBezTo>
                  <a:pt x="3755" y="15991"/>
                  <a:pt x="3507" y="15805"/>
                  <a:pt x="3507" y="15576"/>
                </a:cubicBezTo>
                <a:cubicBezTo>
                  <a:pt x="3507" y="15347"/>
                  <a:pt x="3755" y="15161"/>
                  <a:pt x="4047" y="15161"/>
                </a:cubicBezTo>
                <a:close/>
                <a:moveTo>
                  <a:pt x="4320" y="20144"/>
                </a:moveTo>
                <a:cubicBezTo>
                  <a:pt x="4320" y="20498"/>
                  <a:pt x="3967" y="20769"/>
                  <a:pt x="3507" y="20769"/>
                </a:cubicBezTo>
                <a:lnTo>
                  <a:pt x="2967" y="20769"/>
                </a:lnTo>
                <a:cubicBezTo>
                  <a:pt x="2513" y="20769"/>
                  <a:pt x="2160" y="20498"/>
                  <a:pt x="2160" y="20144"/>
                </a:cubicBezTo>
                <a:lnTo>
                  <a:pt x="2160" y="19003"/>
                </a:lnTo>
                <a:cubicBezTo>
                  <a:pt x="2427" y="19065"/>
                  <a:pt x="2700" y="19108"/>
                  <a:pt x="2967" y="19108"/>
                </a:cubicBezTo>
                <a:lnTo>
                  <a:pt x="4320" y="19108"/>
                </a:lnTo>
                <a:lnTo>
                  <a:pt x="4320" y="20144"/>
                </a:lnTo>
                <a:close/>
                <a:moveTo>
                  <a:pt x="19440" y="20144"/>
                </a:moveTo>
                <a:cubicBezTo>
                  <a:pt x="19440" y="20498"/>
                  <a:pt x="19092" y="20769"/>
                  <a:pt x="18633" y="20769"/>
                </a:cubicBezTo>
                <a:lnTo>
                  <a:pt x="18093" y="20769"/>
                </a:lnTo>
                <a:cubicBezTo>
                  <a:pt x="17633" y="20769"/>
                  <a:pt x="17280" y="20498"/>
                  <a:pt x="17280" y="20144"/>
                </a:cubicBezTo>
                <a:lnTo>
                  <a:pt x="17280" y="19108"/>
                </a:lnTo>
                <a:lnTo>
                  <a:pt x="18900" y="19108"/>
                </a:lnTo>
                <a:cubicBezTo>
                  <a:pt x="19092" y="19108"/>
                  <a:pt x="19279" y="19085"/>
                  <a:pt x="19440" y="19065"/>
                </a:cubicBezTo>
                <a:lnTo>
                  <a:pt x="19440" y="20144"/>
                </a:lnTo>
                <a:close/>
                <a:moveTo>
                  <a:pt x="20520" y="17032"/>
                </a:moveTo>
                <a:cubicBezTo>
                  <a:pt x="20520" y="17715"/>
                  <a:pt x="19793" y="18278"/>
                  <a:pt x="18900" y="18278"/>
                </a:cubicBezTo>
                <a:lnTo>
                  <a:pt x="2967" y="18278"/>
                </a:lnTo>
                <a:cubicBezTo>
                  <a:pt x="2104" y="18278"/>
                  <a:pt x="1080" y="17715"/>
                  <a:pt x="1080" y="17032"/>
                </a:cubicBezTo>
                <a:lnTo>
                  <a:pt x="1080" y="13294"/>
                </a:lnTo>
                <a:lnTo>
                  <a:pt x="20520" y="13294"/>
                </a:lnTo>
                <a:lnTo>
                  <a:pt x="20520" y="17032"/>
                </a:lnTo>
                <a:close/>
                <a:moveTo>
                  <a:pt x="20520" y="12463"/>
                </a:moveTo>
                <a:lnTo>
                  <a:pt x="1080" y="12463"/>
                </a:lnTo>
                <a:lnTo>
                  <a:pt x="1080" y="4153"/>
                </a:lnTo>
                <a:lnTo>
                  <a:pt x="20520" y="4153"/>
                </a:lnTo>
                <a:lnTo>
                  <a:pt x="20520" y="12463"/>
                </a:lnTo>
                <a:close/>
                <a:moveTo>
                  <a:pt x="20520" y="3322"/>
                </a:moveTo>
                <a:lnTo>
                  <a:pt x="1080" y="3322"/>
                </a:lnTo>
                <a:lnTo>
                  <a:pt x="1080" y="2077"/>
                </a:lnTo>
                <a:cubicBezTo>
                  <a:pt x="1080" y="1393"/>
                  <a:pt x="1807" y="831"/>
                  <a:pt x="2700" y="831"/>
                </a:cubicBezTo>
                <a:lnTo>
                  <a:pt x="18900" y="831"/>
                </a:lnTo>
                <a:cubicBezTo>
                  <a:pt x="19793" y="831"/>
                  <a:pt x="20520" y="1393"/>
                  <a:pt x="20520" y="2077"/>
                </a:cubicBezTo>
                <a:lnTo>
                  <a:pt x="20520" y="3322"/>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2" name="Google Shape;462;p18"/>
          <p:cNvSpPr/>
          <p:nvPr/>
        </p:nvSpPr>
        <p:spPr>
          <a:xfrm>
            <a:off x="8110486" y="3851516"/>
            <a:ext cx="309668" cy="297969"/>
          </a:xfrm>
          <a:custGeom>
            <a:avLst/>
            <a:gdLst/>
            <a:ahLst/>
            <a:cxnLst/>
            <a:rect l="l" t="t" r="r" b="b"/>
            <a:pathLst>
              <a:path w="21600" h="21596" extrusionOk="0">
                <a:moveTo>
                  <a:pt x="8694" y="4790"/>
                </a:moveTo>
                <a:lnTo>
                  <a:pt x="8694" y="5226"/>
                </a:lnTo>
                <a:lnTo>
                  <a:pt x="7854" y="5226"/>
                </a:lnTo>
                <a:lnTo>
                  <a:pt x="7854" y="1861"/>
                </a:lnTo>
                <a:cubicBezTo>
                  <a:pt x="7854" y="936"/>
                  <a:pt x="9403" y="576"/>
                  <a:pt x="10077" y="428"/>
                </a:cubicBezTo>
                <a:cubicBezTo>
                  <a:pt x="10779" y="272"/>
                  <a:pt x="11496" y="176"/>
                  <a:pt x="12212" y="112"/>
                </a:cubicBezTo>
                <a:cubicBezTo>
                  <a:pt x="13049" y="32"/>
                  <a:pt x="13889" y="0"/>
                  <a:pt x="14729" y="0"/>
                </a:cubicBezTo>
                <a:cubicBezTo>
                  <a:pt x="15569" y="0"/>
                  <a:pt x="16405" y="32"/>
                  <a:pt x="17241" y="112"/>
                </a:cubicBezTo>
                <a:cubicBezTo>
                  <a:pt x="17958" y="176"/>
                  <a:pt x="18675" y="272"/>
                  <a:pt x="19376" y="428"/>
                </a:cubicBezTo>
                <a:cubicBezTo>
                  <a:pt x="20051" y="576"/>
                  <a:pt x="21600" y="936"/>
                  <a:pt x="21600" y="1861"/>
                </a:cubicBezTo>
                <a:lnTo>
                  <a:pt x="21600" y="8559"/>
                </a:lnTo>
                <a:cubicBezTo>
                  <a:pt x="21600" y="10180"/>
                  <a:pt x="20964" y="11640"/>
                  <a:pt x="19912" y="12821"/>
                </a:cubicBezTo>
                <a:cubicBezTo>
                  <a:pt x="18791" y="14081"/>
                  <a:pt x="17307" y="14918"/>
                  <a:pt x="15715" y="15350"/>
                </a:cubicBezTo>
                <a:lnTo>
                  <a:pt x="15708" y="15354"/>
                </a:lnTo>
                <a:lnTo>
                  <a:pt x="14663" y="15594"/>
                </a:lnTo>
                <a:lnTo>
                  <a:pt x="14644" y="14645"/>
                </a:lnTo>
                <a:lnTo>
                  <a:pt x="15503" y="14509"/>
                </a:lnTo>
                <a:cubicBezTo>
                  <a:pt x="17800" y="13881"/>
                  <a:pt x="20043" y="12241"/>
                  <a:pt x="20625" y="9736"/>
                </a:cubicBezTo>
                <a:cubicBezTo>
                  <a:pt x="20714" y="9351"/>
                  <a:pt x="20760" y="8955"/>
                  <a:pt x="20760" y="8559"/>
                </a:cubicBezTo>
                <a:lnTo>
                  <a:pt x="20760" y="1889"/>
                </a:lnTo>
                <a:lnTo>
                  <a:pt x="20752" y="1877"/>
                </a:lnTo>
                <a:cubicBezTo>
                  <a:pt x="20482" y="1565"/>
                  <a:pt x="19330" y="1300"/>
                  <a:pt x="18922" y="1220"/>
                </a:cubicBezTo>
                <a:cubicBezTo>
                  <a:pt x="17554" y="952"/>
                  <a:pt x="16120" y="872"/>
                  <a:pt x="14729" y="872"/>
                </a:cubicBezTo>
                <a:cubicBezTo>
                  <a:pt x="13334" y="872"/>
                  <a:pt x="11904" y="952"/>
                  <a:pt x="10532" y="1220"/>
                </a:cubicBezTo>
                <a:cubicBezTo>
                  <a:pt x="10124" y="1300"/>
                  <a:pt x="8971" y="1565"/>
                  <a:pt x="8706" y="1877"/>
                </a:cubicBezTo>
                <a:lnTo>
                  <a:pt x="8694" y="1889"/>
                </a:lnTo>
                <a:lnTo>
                  <a:pt x="8694" y="4790"/>
                </a:lnTo>
                <a:close/>
                <a:moveTo>
                  <a:pt x="13923" y="14393"/>
                </a:moveTo>
                <a:cubicBezTo>
                  <a:pt x="13939" y="14898"/>
                  <a:pt x="13889" y="15406"/>
                  <a:pt x="13777" y="15894"/>
                </a:cubicBezTo>
                <a:cubicBezTo>
                  <a:pt x="13449" y="17326"/>
                  <a:pt x="12629" y="18567"/>
                  <a:pt x="11561" y="19519"/>
                </a:cubicBezTo>
                <a:cubicBezTo>
                  <a:pt x="10359" y="20588"/>
                  <a:pt x="8867" y="21276"/>
                  <a:pt x="7314" y="21588"/>
                </a:cubicBezTo>
                <a:cubicBezTo>
                  <a:pt x="7272" y="21596"/>
                  <a:pt x="7226" y="21600"/>
                  <a:pt x="7179" y="21592"/>
                </a:cubicBezTo>
                <a:cubicBezTo>
                  <a:pt x="7079" y="21580"/>
                  <a:pt x="6979" y="21564"/>
                  <a:pt x="6879" y="21544"/>
                </a:cubicBezTo>
                <a:cubicBezTo>
                  <a:pt x="5380" y="21288"/>
                  <a:pt x="3919" y="20676"/>
                  <a:pt x="2721" y="19691"/>
                </a:cubicBezTo>
                <a:cubicBezTo>
                  <a:pt x="1653" y="18819"/>
                  <a:pt x="805" y="17655"/>
                  <a:pt x="416" y="16290"/>
                </a:cubicBezTo>
                <a:cubicBezTo>
                  <a:pt x="277" y="15806"/>
                  <a:pt x="200" y="15306"/>
                  <a:pt x="185" y="14801"/>
                </a:cubicBezTo>
                <a:lnTo>
                  <a:pt x="0" y="8103"/>
                </a:lnTo>
                <a:cubicBezTo>
                  <a:pt x="0" y="8019"/>
                  <a:pt x="12" y="7939"/>
                  <a:pt x="35" y="7859"/>
                </a:cubicBezTo>
                <a:cubicBezTo>
                  <a:pt x="258" y="7115"/>
                  <a:pt x="1538" y="6771"/>
                  <a:pt x="2185" y="6606"/>
                </a:cubicBezTo>
                <a:cubicBezTo>
                  <a:pt x="2883" y="6430"/>
                  <a:pt x="3596" y="6314"/>
                  <a:pt x="4308" y="6226"/>
                </a:cubicBezTo>
                <a:cubicBezTo>
                  <a:pt x="5145" y="6126"/>
                  <a:pt x="5981" y="6066"/>
                  <a:pt x="6821" y="6042"/>
                </a:cubicBezTo>
                <a:cubicBezTo>
                  <a:pt x="7661" y="6018"/>
                  <a:pt x="8501" y="6026"/>
                  <a:pt x="9338" y="6078"/>
                </a:cubicBezTo>
                <a:cubicBezTo>
                  <a:pt x="10054" y="6122"/>
                  <a:pt x="10775" y="6198"/>
                  <a:pt x="11480" y="6330"/>
                </a:cubicBezTo>
                <a:cubicBezTo>
                  <a:pt x="12155" y="6458"/>
                  <a:pt x="13715" y="6775"/>
                  <a:pt x="13742" y="7699"/>
                </a:cubicBezTo>
                <a:lnTo>
                  <a:pt x="13923" y="14393"/>
                </a:lnTo>
                <a:close/>
                <a:moveTo>
                  <a:pt x="5819" y="10120"/>
                </a:moveTo>
                <a:lnTo>
                  <a:pt x="3091" y="10980"/>
                </a:lnTo>
                <a:lnTo>
                  <a:pt x="2848" y="10164"/>
                </a:lnTo>
                <a:lnTo>
                  <a:pt x="5580" y="9299"/>
                </a:lnTo>
                <a:lnTo>
                  <a:pt x="5819" y="10120"/>
                </a:lnTo>
                <a:close/>
                <a:moveTo>
                  <a:pt x="8047" y="10040"/>
                </a:moveTo>
                <a:lnTo>
                  <a:pt x="10829" y="10712"/>
                </a:lnTo>
                <a:lnTo>
                  <a:pt x="11014" y="9880"/>
                </a:lnTo>
                <a:lnTo>
                  <a:pt x="8235" y="9207"/>
                </a:lnTo>
                <a:lnTo>
                  <a:pt x="8047" y="10040"/>
                </a:lnTo>
                <a:close/>
                <a:moveTo>
                  <a:pt x="12902" y="7751"/>
                </a:moveTo>
                <a:lnTo>
                  <a:pt x="12894" y="7739"/>
                </a:lnTo>
                <a:cubicBezTo>
                  <a:pt x="12617" y="7439"/>
                  <a:pt x="11457" y="7207"/>
                  <a:pt x="11049" y="7139"/>
                </a:cubicBezTo>
                <a:cubicBezTo>
                  <a:pt x="9673" y="6911"/>
                  <a:pt x="8235" y="6875"/>
                  <a:pt x="6844" y="6915"/>
                </a:cubicBezTo>
                <a:cubicBezTo>
                  <a:pt x="5453" y="6955"/>
                  <a:pt x="4023" y="7079"/>
                  <a:pt x="2659" y="7387"/>
                </a:cubicBezTo>
                <a:cubicBezTo>
                  <a:pt x="2254" y="7479"/>
                  <a:pt x="1110" y="7775"/>
                  <a:pt x="852" y="8095"/>
                </a:cubicBezTo>
                <a:lnTo>
                  <a:pt x="840" y="8111"/>
                </a:lnTo>
                <a:lnTo>
                  <a:pt x="1025" y="14777"/>
                </a:lnTo>
                <a:cubicBezTo>
                  <a:pt x="1037" y="15162"/>
                  <a:pt x="1091" y="15542"/>
                  <a:pt x="1187" y="15914"/>
                </a:cubicBezTo>
                <a:cubicBezTo>
                  <a:pt x="1515" y="17186"/>
                  <a:pt x="2301" y="18259"/>
                  <a:pt x="3295" y="19055"/>
                </a:cubicBezTo>
                <a:cubicBezTo>
                  <a:pt x="4428" y="19963"/>
                  <a:pt x="5808" y="20508"/>
                  <a:pt x="7218" y="20720"/>
                </a:cubicBezTo>
                <a:lnTo>
                  <a:pt x="7222" y="20720"/>
                </a:lnTo>
                <a:lnTo>
                  <a:pt x="7230" y="20716"/>
                </a:lnTo>
                <a:cubicBezTo>
                  <a:pt x="8625" y="20424"/>
                  <a:pt x="9973" y="19799"/>
                  <a:pt x="11056" y="18827"/>
                </a:cubicBezTo>
                <a:cubicBezTo>
                  <a:pt x="12004" y="17971"/>
                  <a:pt x="12729" y="16854"/>
                  <a:pt x="12987" y="15566"/>
                </a:cubicBezTo>
                <a:cubicBezTo>
                  <a:pt x="13064" y="15190"/>
                  <a:pt x="13099" y="14805"/>
                  <a:pt x="13087" y="14421"/>
                </a:cubicBezTo>
                <a:lnTo>
                  <a:pt x="12902" y="7751"/>
                </a:lnTo>
                <a:close/>
                <a:moveTo>
                  <a:pt x="11022" y="14429"/>
                </a:moveTo>
                <a:cubicBezTo>
                  <a:pt x="11056" y="15614"/>
                  <a:pt x="10698" y="16738"/>
                  <a:pt x="9858" y="17563"/>
                </a:cubicBezTo>
                <a:cubicBezTo>
                  <a:pt x="9129" y="18279"/>
                  <a:pt x="8162" y="18651"/>
                  <a:pt x="7168" y="18679"/>
                </a:cubicBezTo>
                <a:cubicBezTo>
                  <a:pt x="6887" y="18687"/>
                  <a:pt x="6605" y="18667"/>
                  <a:pt x="6328" y="18623"/>
                </a:cubicBezTo>
                <a:cubicBezTo>
                  <a:pt x="5626" y="18503"/>
                  <a:pt x="4964" y="18199"/>
                  <a:pt x="4420" y="17727"/>
                </a:cubicBezTo>
                <a:cubicBezTo>
                  <a:pt x="3530" y="16946"/>
                  <a:pt x="3110" y="15854"/>
                  <a:pt x="3087" y="14665"/>
                </a:cubicBezTo>
                <a:lnTo>
                  <a:pt x="3087" y="14637"/>
                </a:lnTo>
                <a:cubicBezTo>
                  <a:pt x="3083" y="14437"/>
                  <a:pt x="3214" y="14253"/>
                  <a:pt x="3403" y="14205"/>
                </a:cubicBezTo>
                <a:cubicBezTo>
                  <a:pt x="3792" y="14101"/>
                  <a:pt x="4189" y="14025"/>
                  <a:pt x="4586" y="13961"/>
                </a:cubicBezTo>
                <a:cubicBezTo>
                  <a:pt x="4709" y="13941"/>
                  <a:pt x="4840" y="13981"/>
                  <a:pt x="4933" y="14069"/>
                </a:cubicBezTo>
                <a:cubicBezTo>
                  <a:pt x="6347" y="15402"/>
                  <a:pt x="7808" y="15358"/>
                  <a:pt x="9145" y="13945"/>
                </a:cubicBezTo>
                <a:cubicBezTo>
                  <a:pt x="9233" y="13849"/>
                  <a:pt x="9361" y="13801"/>
                  <a:pt x="9484" y="13817"/>
                </a:cubicBezTo>
                <a:cubicBezTo>
                  <a:pt x="9885" y="13853"/>
                  <a:pt x="10286" y="13909"/>
                  <a:pt x="10682" y="13989"/>
                </a:cubicBezTo>
                <a:cubicBezTo>
                  <a:pt x="10875" y="14029"/>
                  <a:pt x="11018" y="14201"/>
                  <a:pt x="11022" y="14405"/>
                </a:cubicBezTo>
                <a:lnTo>
                  <a:pt x="11022" y="14429"/>
                </a:lnTo>
                <a:close/>
                <a:moveTo>
                  <a:pt x="10181" y="14781"/>
                </a:moveTo>
                <a:lnTo>
                  <a:pt x="10143" y="14777"/>
                </a:lnTo>
                <a:cubicBezTo>
                  <a:pt x="9970" y="14749"/>
                  <a:pt x="9792" y="14725"/>
                  <a:pt x="9619" y="14705"/>
                </a:cubicBezTo>
                <a:lnTo>
                  <a:pt x="9600" y="14701"/>
                </a:lnTo>
                <a:lnTo>
                  <a:pt x="9584" y="14717"/>
                </a:lnTo>
                <a:cubicBezTo>
                  <a:pt x="8740" y="15550"/>
                  <a:pt x="7684" y="16078"/>
                  <a:pt x="6497" y="15874"/>
                </a:cubicBezTo>
                <a:cubicBezTo>
                  <a:pt x="5761" y="15746"/>
                  <a:pt x="5098" y="15362"/>
                  <a:pt x="4536" y="14866"/>
                </a:cubicBezTo>
                <a:lnTo>
                  <a:pt x="4520" y="14854"/>
                </a:lnTo>
                <a:lnTo>
                  <a:pt x="4505" y="14858"/>
                </a:lnTo>
                <a:cubicBezTo>
                  <a:pt x="4328" y="14886"/>
                  <a:pt x="4154" y="14922"/>
                  <a:pt x="3981" y="14958"/>
                </a:cubicBezTo>
                <a:lnTo>
                  <a:pt x="3946" y="14966"/>
                </a:lnTo>
                <a:lnTo>
                  <a:pt x="3950" y="15006"/>
                </a:lnTo>
                <a:cubicBezTo>
                  <a:pt x="4046" y="15874"/>
                  <a:pt x="4416" y="16638"/>
                  <a:pt x="5098" y="17166"/>
                </a:cubicBezTo>
                <a:cubicBezTo>
                  <a:pt x="5680" y="17619"/>
                  <a:pt x="6420" y="17831"/>
                  <a:pt x="7145" y="17807"/>
                </a:cubicBezTo>
                <a:cubicBezTo>
                  <a:pt x="7865" y="17787"/>
                  <a:pt x="8594" y="17530"/>
                  <a:pt x="9153" y="17046"/>
                </a:cubicBezTo>
                <a:cubicBezTo>
                  <a:pt x="9796" y="16482"/>
                  <a:pt x="10128" y="15686"/>
                  <a:pt x="10178" y="14821"/>
                </a:cubicBezTo>
                <a:lnTo>
                  <a:pt x="10181" y="14781"/>
                </a:lnTo>
                <a:close/>
                <a:moveTo>
                  <a:pt x="13615" y="3953"/>
                </a:moveTo>
                <a:lnTo>
                  <a:pt x="10856" y="3189"/>
                </a:lnTo>
                <a:lnTo>
                  <a:pt x="10644" y="4013"/>
                </a:lnTo>
                <a:lnTo>
                  <a:pt x="13399" y="4782"/>
                </a:lnTo>
                <a:lnTo>
                  <a:pt x="13615" y="3953"/>
                </a:lnTo>
                <a:close/>
                <a:moveTo>
                  <a:pt x="15843" y="3953"/>
                </a:moveTo>
                <a:lnTo>
                  <a:pt x="18602" y="3189"/>
                </a:lnTo>
                <a:lnTo>
                  <a:pt x="18814" y="4013"/>
                </a:lnTo>
                <a:lnTo>
                  <a:pt x="16058" y="4782"/>
                </a:lnTo>
                <a:lnTo>
                  <a:pt x="15843" y="3953"/>
                </a:lnTo>
                <a:close/>
                <a:moveTo>
                  <a:pt x="17022" y="10564"/>
                </a:moveTo>
                <a:lnTo>
                  <a:pt x="17041" y="10560"/>
                </a:lnTo>
                <a:cubicBezTo>
                  <a:pt x="17214" y="10536"/>
                  <a:pt x="17392" y="10504"/>
                  <a:pt x="17565" y="10472"/>
                </a:cubicBezTo>
                <a:lnTo>
                  <a:pt x="17600" y="10464"/>
                </a:lnTo>
                <a:lnTo>
                  <a:pt x="17596" y="10428"/>
                </a:lnTo>
                <a:cubicBezTo>
                  <a:pt x="17530" y="9644"/>
                  <a:pt x="17241" y="8919"/>
                  <a:pt x="16679" y="8383"/>
                </a:cubicBezTo>
                <a:cubicBezTo>
                  <a:pt x="16097" y="7819"/>
                  <a:pt x="15318" y="7539"/>
                  <a:pt x="14532" y="7531"/>
                </a:cubicBezTo>
                <a:lnTo>
                  <a:pt x="14482" y="6658"/>
                </a:lnTo>
                <a:cubicBezTo>
                  <a:pt x="15496" y="6658"/>
                  <a:pt x="16498" y="7019"/>
                  <a:pt x="17249" y="7743"/>
                </a:cubicBezTo>
                <a:cubicBezTo>
                  <a:pt x="18082" y="8543"/>
                  <a:pt x="18452" y="9632"/>
                  <a:pt x="18452" y="10796"/>
                </a:cubicBezTo>
                <a:lnTo>
                  <a:pt x="18452" y="10820"/>
                </a:lnTo>
                <a:cubicBezTo>
                  <a:pt x="18452" y="11024"/>
                  <a:pt x="18317" y="11200"/>
                  <a:pt x="18124" y="11244"/>
                </a:cubicBezTo>
                <a:cubicBezTo>
                  <a:pt x="17731" y="11336"/>
                  <a:pt x="17330" y="11400"/>
                  <a:pt x="16933" y="11452"/>
                </a:cubicBezTo>
                <a:cubicBezTo>
                  <a:pt x="16914" y="11456"/>
                  <a:pt x="16898" y="11456"/>
                  <a:pt x="16879" y="11456"/>
                </a:cubicBezTo>
                <a:cubicBezTo>
                  <a:pt x="16771" y="11456"/>
                  <a:pt x="16667" y="11412"/>
                  <a:pt x="16590" y="11336"/>
                </a:cubicBezTo>
                <a:cubicBezTo>
                  <a:pt x="16016" y="10764"/>
                  <a:pt x="15365" y="10344"/>
                  <a:pt x="14555" y="10300"/>
                </a:cubicBezTo>
                <a:lnTo>
                  <a:pt x="14536" y="9427"/>
                </a:lnTo>
                <a:cubicBezTo>
                  <a:pt x="14567" y="9423"/>
                  <a:pt x="14698" y="9431"/>
                  <a:pt x="14725" y="9435"/>
                </a:cubicBezTo>
                <a:cubicBezTo>
                  <a:pt x="15600" y="9508"/>
                  <a:pt x="16363" y="9952"/>
                  <a:pt x="17006" y="10548"/>
                </a:cubicBezTo>
                <a:lnTo>
                  <a:pt x="17022" y="10564"/>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3" name="Google Shape;463;p18"/>
          <p:cNvSpPr txBox="1"/>
          <p:nvPr/>
        </p:nvSpPr>
        <p:spPr>
          <a:xfrm>
            <a:off x="2991315" y="3713434"/>
            <a:ext cx="72200" cy="764633"/>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endParaRPr sz="4500" b="0">
              <a:solidFill>
                <a:schemeClr val="dk1"/>
              </a:solidFill>
              <a:latin typeface="Work Sans Light"/>
              <a:ea typeface="Work Sans Light"/>
              <a:cs typeface="Work Sans Light"/>
              <a:sym typeface="Work Sans Light"/>
            </a:endParaRPr>
          </a:p>
        </p:txBody>
      </p:sp>
      <p:sp>
        <p:nvSpPr>
          <p:cNvPr id="464" name="Google Shape;464;p18"/>
          <p:cNvSpPr txBox="1"/>
          <p:nvPr/>
        </p:nvSpPr>
        <p:spPr>
          <a:xfrm>
            <a:off x="9110329" y="3713434"/>
            <a:ext cx="72200" cy="764633"/>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endParaRPr sz="4500" b="0">
              <a:solidFill>
                <a:schemeClr val="dk1"/>
              </a:solidFill>
              <a:latin typeface="Work Sans Light"/>
              <a:ea typeface="Work Sans Light"/>
              <a:cs typeface="Work Sans Light"/>
              <a:sym typeface="Work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B9-C79A-B3F1-D3F3-481E38ACCCB3}"/>
              </a:ext>
            </a:extLst>
          </p:cNvPr>
          <p:cNvSpPr>
            <a:spLocks noGrp="1"/>
          </p:cNvSpPr>
          <p:nvPr>
            <p:ph type="title"/>
          </p:nvPr>
        </p:nvSpPr>
        <p:spPr/>
        <p:txBody>
          <a:bodyPr/>
          <a:lstStyle/>
          <a:p>
            <a:r>
              <a:rPr lang="et-EE" dirty="0"/>
              <a:t>Kuhu Sinu taskuraha kulub?</a:t>
            </a:r>
          </a:p>
        </p:txBody>
      </p:sp>
      <p:pic>
        <p:nvPicPr>
          <p:cNvPr id="8" name="Picture 7">
            <a:extLst>
              <a:ext uri="{FF2B5EF4-FFF2-40B4-BE49-F238E27FC236}">
                <a16:creationId xmlns:a16="http://schemas.microsoft.com/office/drawing/2014/main" id="{4558B70D-A222-3090-87F6-4030F2453C50}"/>
              </a:ext>
            </a:extLst>
          </p:cNvPr>
          <p:cNvPicPr>
            <a:picLocks noChangeAspect="1"/>
          </p:cNvPicPr>
          <p:nvPr/>
        </p:nvPicPr>
        <p:blipFill rotWithShape="1">
          <a:blip r:embed="rId3"/>
          <a:srcRect r="37332"/>
          <a:stretch/>
        </p:blipFill>
        <p:spPr>
          <a:xfrm>
            <a:off x="5910648" y="1203343"/>
            <a:ext cx="4663813" cy="5217809"/>
          </a:xfrm>
          <a:prstGeom prst="rect">
            <a:avLst/>
          </a:prstGeom>
        </p:spPr>
      </p:pic>
    </p:spTree>
    <p:extLst>
      <p:ext uri="{BB962C8B-B14F-4D97-AF65-F5344CB8AC3E}">
        <p14:creationId xmlns:p14="http://schemas.microsoft.com/office/powerpoint/2010/main" val="347615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i="0"/>
              <a:t>Millest räägime?</a:t>
            </a:r>
            <a:endParaRPr/>
          </a:p>
        </p:txBody>
      </p:sp>
      <p:sp>
        <p:nvSpPr>
          <p:cNvPr id="273" name="Google Shape;273;p2"/>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Milline on rahatark inimene? Milline on mitte rahatark inimene?</a:t>
            </a:r>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Miks on rahatarkus oluline?</a:t>
            </a:r>
            <a:endParaRPr sz="2400">
              <a:latin typeface="Work Sans Light"/>
              <a:ea typeface="Work Sans Light"/>
              <a:cs typeface="Work Sans Light"/>
              <a:sym typeface="Work Sans Light"/>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Mis on eelarve? Kuidas eelarvet pidada?</a:t>
            </a:r>
            <a:endParaRPr sz="2400">
              <a:latin typeface="Work Sans Light"/>
              <a:ea typeface="Work Sans Light"/>
              <a:cs typeface="Work Sans Light"/>
              <a:sym typeface="Work Sans Light"/>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Kuidas koguda ja miks on kogumine hea?</a:t>
            </a:r>
            <a:endParaRPr sz="2400">
              <a:latin typeface="Work Sans Light"/>
              <a:ea typeface="Work Sans Light"/>
              <a:cs typeface="Work Sans Light"/>
              <a:sym typeface="Work Sans Light"/>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Harjutus</a:t>
            </a:r>
            <a:endParaRPr/>
          </a:p>
          <a:p>
            <a:pPr marL="0" lvl="0" indent="0" algn="l" rtl="0">
              <a:lnSpc>
                <a:spcPct val="90000"/>
              </a:lnSpc>
              <a:spcBef>
                <a:spcPts val="1000"/>
              </a:spcBef>
              <a:spcAft>
                <a:spcPts val="0"/>
              </a:spcAft>
              <a:buClr>
                <a:schemeClr val="dk1"/>
              </a:buClr>
              <a:buSzPts val="2400"/>
              <a:buNone/>
            </a:pPr>
            <a:endParaRPr sz="240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9"/>
          <p:cNvSpPr/>
          <p:nvPr/>
        </p:nvSpPr>
        <p:spPr>
          <a:xfrm>
            <a:off x="8293031" y="-82835"/>
            <a:ext cx="3865831" cy="3865831"/>
          </a:xfrm>
          <a:prstGeom prst="ellipse">
            <a:avLst/>
          </a:prstGeom>
          <a:solidFill>
            <a:schemeClr val="l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1" name="Google Shape;471;p19"/>
          <p:cNvSpPr txBox="1"/>
          <p:nvPr/>
        </p:nvSpPr>
        <p:spPr>
          <a:xfrm>
            <a:off x="816287" y="800446"/>
            <a:ext cx="8212867"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sz="4800" b="1" i="0">
              <a:solidFill>
                <a:schemeClr val="dk1"/>
              </a:solidFill>
              <a:latin typeface="Work Sans Light"/>
              <a:ea typeface="Work Sans Light"/>
              <a:cs typeface="Work Sans Light"/>
              <a:sym typeface="Work Sans Light"/>
            </a:endParaRPr>
          </a:p>
        </p:txBody>
      </p:sp>
      <p:sp>
        <p:nvSpPr>
          <p:cNvPr id="472" name="Google Shape;472;p19"/>
          <p:cNvSpPr txBox="1"/>
          <p:nvPr/>
        </p:nvSpPr>
        <p:spPr>
          <a:xfrm>
            <a:off x="9129113" y="1344446"/>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4. Pea nõu endast vanematega</a:t>
            </a:r>
            <a:endParaRPr sz="2625" b="0">
              <a:solidFill>
                <a:schemeClr val="dk1"/>
              </a:solidFill>
              <a:latin typeface="Work Sans Light"/>
              <a:ea typeface="Work Sans Light"/>
              <a:cs typeface="Work Sans Light"/>
              <a:sym typeface="Work Sans Light"/>
            </a:endParaRPr>
          </a:p>
        </p:txBody>
      </p:sp>
      <p:sp>
        <p:nvSpPr>
          <p:cNvPr id="473" name="Google Shape;473;p19"/>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4" name="Google Shape;474;p19"/>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5" name="Google Shape;475;p19"/>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6" name="Google Shape;476;p19"/>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6" name="Google Shape;496;p21"/>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7" name="Google Shape;497;p21"/>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8" name="Google Shape;498;p21"/>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9" name="Google Shape;499;p21"/>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0" name="Google Shape;500;p21"/>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1" name="Google Shape;501;p21"/>
          <p:cNvSpPr txBox="1">
            <a:spLocks noGrp="1"/>
          </p:cNvSpPr>
          <p:nvPr>
            <p:ph type="title"/>
          </p:nvPr>
        </p:nvSpPr>
        <p:spPr>
          <a:xfrm>
            <a:off x="888948" y="449929"/>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dirty="0">
                <a:solidFill>
                  <a:srgbClr val="FFFFFF"/>
                </a:solidFill>
              </a:rPr>
              <a:t>Ohud</a:t>
            </a:r>
            <a:endParaRPr dirty="0"/>
          </a:p>
        </p:txBody>
      </p:sp>
      <p:sp>
        <p:nvSpPr>
          <p:cNvPr id="502" name="Google Shape;502;p21"/>
          <p:cNvSpPr txBox="1">
            <a:spLocks noGrp="1"/>
          </p:cNvSpPr>
          <p:nvPr>
            <p:ph type="body" idx="1"/>
          </p:nvPr>
        </p:nvSpPr>
        <p:spPr>
          <a:xfrm>
            <a:off x="6442611" y="655975"/>
            <a:ext cx="4862447" cy="5546047"/>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Ära jaga oma PIN-koodi ja ära hoia PIN-koodi rahakoti vahel. </a:t>
            </a:r>
            <a:endParaRPr lang="en-US" sz="2000" dirty="0">
              <a:latin typeface="Work Sans Light"/>
              <a:ea typeface="Work Sans Light"/>
              <a:cs typeface="Work Sans Light"/>
              <a:sym typeface="Work Sans Light"/>
            </a:endParaRPr>
          </a:p>
          <a:p>
            <a:pPr marL="342900" lvl="0" indent="-342900" algn="l" rtl="0">
              <a:lnSpc>
                <a:spcPct val="90000"/>
              </a:lnSpc>
              <a:spcBef>
                <a:spcPts val="0"/>
              </a:spcBef>
              <a:spcAft>
                <a:spcPts val="0"/>
              </a:spcAft>
              <a:buClr>
                <a:schemeClr val="dk1"/>
              </a:buClr>
              <a:buSzPts val="2000"/>
              <a:buFont typeface="Arial"/>
              <a:buChar char="•"/>
            </a:pPr>
            <a:r>
              <a:rPr lang="en-US" sz="2000" dirty="0" err="1">
                <a:latin typeface="Work Sans Light"/>
                <a:sym typeface="Work Sans Light"/>
              </a:rPr>
              <a:t>Ära</a:t>
            </a:r>
            <a:r>
              <a:rPr lang="en-US" sz="2000" dirty="0">
                <a:latin typeface="Work Sans Light"/>
                <a:sym typeface="Work Sans Light"/>
              </a:rPr>
              <a:t> </a:t>
            </a:r>
            <a:r>
              <a:rPr lang="en-US" sz="2000" dirty="0" err="1">
                <a:latin typeface="Work Sans Light"/>
                <a:sym typeface="Work Sans Light"/>
              </a:rPr>
              <a:t>sisesta</a:t>
            </a:r>
            <a:r>
              <a:rPr lang="en-US" sz="2000" dirty="0">
                <a:latin typeface="Work Sans Light"/>
                <a:sym typeface="Work Sans Light"/>
              </a:rPr>
              <a:t> </a:t>
            </a:r>
            <a:r>
              <a:rPr lang="en-US" sz="2000" dirty="0" err="1">
                <a:latin typeface="Work Sans Light"/>
                <a:sym typeface="Work Sans Light"/>
              </a:rPr>
              <a:t>oma</a:t>
            </a:r>
            <a:r>
              <a:rPr lang="en-US" sz="2000" dirty="0">
                <a:latin typeface="Work Sans Light"/>
                <a:sym typeface="Work Sans Light"/>
              </a:rPr>
              <a:t> PIN </a:t>
            </a:r>
            <a:r>
              <a:rPr lang="en-US" sz="2000" dirty="0" err="1">
                <a:latin typeface="Work Sans Light"/>
                <a:sym typeface="Work Sans Light"/>
              </a:rPr>
              <a:t>koode</a:t>
            </a:r>
            <a:r>
              <a:rPr lang="en-US" sz="2000" dirty="0">
                <a:latin typeface="Work Sans Light"/>
                <a:sym typeface="Work Sans Light"/>
              </a:rPr>
              <a:t> </a:t>
            </a:r>
            <a:r>
              <a:rPr lang="en-US" sz="2000" dirty="0" err="1">
                <a:latin typeface="Work Sans Light"/>
                <a:sym typeface="Work Sans Light"/>
              </a:rPr>
              <a:t>kui</a:t>
            </a:r>
            <a:r>
              <a:rPr lang="en-US" sz="2000" dirty="0">
                <a:latin typeface="Work Sans Light"/>
                <a:sym typeface="Work Sans Light"/>
              </a:rPr>
              <a:t> </a:t>
            </a:r>
            <a:r>
              <a:rPr lang="en-US" sz="2000" dirty="0" err="1">
                <a:latin typeface="Work Sans Light"/>
                <a:sym typeface="Work Sans Light"/>
              </a:rPr>
              <a:t>sulle</a:t>
            </a:r>
            <a:r>
              <a:rPr lang="en-US" sz="2000" dirty="0">
                <a:latin typeface="Work Sans Light"/>
                <a:sym typeface="Work Sans Light"/>
              </a:rPr>
              <a:t> on </a:t>
            </a:r>
            <a:r>
              <a:rPr lang="en-US" sz="2000" dirty="0" err="1">
                <a:latin typeface="Work Sans Light"/>
                <a:sym typeface="Work Sans Light"/>
              </a:rPr>
              <a:t>helistatud</a:t>
            </a:r>
            <a:r>
              <a:rPr lang="en-US" sz="2000" dirty="0">
                <a:latin typeface="Work Sans Light"/>
                <a:sym typeface="Work Sans Light"/>
              </a:rPr>
              <a:t> </a:t>
            </a:r>
            <a:r>
              <a:rPr lang="en-US" sz="2000" dirty="0" err="1">
                <a:latin typeface="Work Sans Light"/>
                <a:sym typeface="Work Sans Light"/>
              </a:rPr>
              <a:t>ning</a:t>
            </a:r>
            <a:r>
              <a:rPr lang="en-US" sz="2000" dirty="0">
                <a:latin typeface="Work Sans Light"/>
                <a:sym typeface="Work Sans Light"/>
              </a:rPr>
              <a:t> </a:t>
            </a:r>
            <a:r>
              <a:rPr lang="en-US" sz="2000" dirty="0" err="1">
                <a:latin typeface="Work Sans Light"/>
                <a:sym typeface="Work Sans Light"/>
              </a:rPr>
              <a:t>seda</a:t>
            </a:r>
            <a:r>
              <a:rPr lang="en-US" sz="2000" dirty="0">
                <a:latin typeface="Work Sans Light"/>
                <a:sym typeface="Work Sans Light"/>
              </a:rPr>
              <a:t> </a:t>
            </a:r>
            <a:r>
              <a:rPr lang="en-US" sz="2000" dirty="0" err="1">
                <a:latin typeface="Work Sans Light"/>
                <a:sym typeface="Work Sans Light"/>
              </a:rPr>
              <a:t>palutakse</a:t>
            </a:r>
            <a:r>
              <a:rPr lang="en-US" sz="2000" dirty="0">
                <a:latin typeface="Work Sans Light"/>
                <a:sym typeface="Work Sans Light"/>
              </a:rPr>
              <a:t> </a:t>
            </a:r>
            <a:r>
              <a:rPr lang="en-US" sz="2000" dirty="0" err="1">
                <a:latin typeface="Work Sans Light"/>
                <a:sym typeface="Work Sans Light"/>
              </a:rPr>
              <a:t>teha</a:t>
            </a:r>
            <a:endParaRPr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Kui juhtub, et kaotad oma pangakaardi ära, siis anna oma vanematele sellest kohe teada.</a:t>
            </a:r>
            <a:endParaRPr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Ära räägi sõpradele kui palju sul raha täna kaasas/kodus on.</a:t>
            </a:r>
            <a:endParaRPr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Hoia oma raha ja pangakaarti alati rahakotis, mitte taskus.</a:t>
            </a:r>
          </a:p>
          <a:p>
            <a:pPr marL="342900" lvl="0" indent="-342900" algn="l" rtl="0">
              <a:lnSpc>
                <a:spcPct val="90000"/>
              </a:lnSpc>
              <a:spcBef>
                <a:spcPts val="1000"/>
              </a:spcBef>
              <a:spcAft>
                <a:spcPts val="0"/>
              </a:spcAft>
              <a:buClr>
                <a:schemeClr val="dk1"/>
              </a:buClr>
              <a:buSzPts val="2000"/>
              <a:buFont typeface="Arial"/>
              <a:buChar char="•"/>
            </a:pPr>
            <a:r>
              <a:rPr lang="en-US" sz="2000" dirty="0" err="1">
                <a:latin typeface="Work Sans Light"/>
                <a:ea typeface="Work Sans Light"/>
                <a:cs typeface="Work Sans Light"/>
                <a:sym typeface="Work Sans Light"/>
              </a:rPr>
              <a:t>Ära</a:t>
            </a:r>
            <a:r>
              <a:rPr lang="en-US" sz="2000" dirty="0">
                <a:latin typeface="Work Sans Light"/>
                <a:ea typeface="Work Sans Light"/>
                <a:cs typeface="Work Sans Light"/>
                <a:sym typeface="Work Sans Light"/>
              </a:rPr>
              <a:t> </a:t>
            </a:r>
            <a:r>
              <a:rPr lang="en-US" sz="2000" dirty="0" err="1">
                <a:latin typeface="Work Sans Light"/>
                <a:ea typeface="Work Sans Light"/>
                <a:cs typeface="Work Sans Light"/>
                <a:sym typeface="Work Sans Light"/>
              </a:rPr>
              <a:t>vasta</a:t>
            </a:r>
            <a:r>
              <a:rPr lang="en-US" sz="2000" dirty="0">
                <a:latin typeface="Work Sans Light"/>
                <a:ea typeface="Work Sans Light"/>
                <a:cs typeface="Work Sans Light"/>
                <a:sym typeface="Work Sans Light"/>
              </a:rPr>
              <a:t> </a:t>
            </a:r>
            <a:r>
              <a:rPr lang="en-US" sz="2000" dirty="0" err="1">
                <a:latin typeface="Work Sans Light"/>
                <a:ea typeface="Work Sans Light"/>
                <a:cs typeface="Work Sans Light"/>
                <a:sym typeface="Work Sans Light"/>
              </a:rPr>
              <a:t>võõrastele</a:t>
            </a:r>
            <a:r>
              <a:rPr lang="en-US" sz="2000" dirty="0">
                <a:latin typeface="Work Sans Light"/>
                <a:ea typeface="Work Sans Light"/>
                <a:cs typeface="Work Sans Light"/>
                <a:sym typeface="Work Sans Light"/>
              </a:rPr>
              <a:t> </a:t>
            </a:r>
            <a:r>
              <a:rPr lang="en-US" sz="2000" dirty="0" err="1">
                <a:latin typeface="Work Sans Light"/>
                <a:ea typeface="Work Sans Light"/>
                <a:cs typeface="Work Sans Light"/>
                <a:sym typeface="Work Sans Light"/>
              </a:rPr>
              <a:t>numbritele</a:t>
            </a:r>
            <a:r>
              <a:rPr lang="en-US" sz="2000" dirty="0">
                <a:latin typeface="Work Sans Light"/>
                <a:ea typeface="Work Sans Light"/>
                <a:cs typeface="Work Sans Light"/>
                <a:sym typeface="Work Sans Light"/>
              </a:rPr>
              <a:t> (</a:t>
            </a:r>
            <a:r>
              <a:rPr lang="en-US" sz="2000" dirty="0" err="1">
                <a:latin typeface="Work Sans Light"/>
                <a:ea typeface="Work Sans Light"/>
                <a:cs typeface="Work Sans Light"/>
                <a:sym typeface="Work Sans Light"/>
              </a:rPr>
              <a:t>palu</a:t>
            </a:r>
            <a:r>
              <a:rPr lang="en-US" sz="2000" dirty="0">
                <a:latin typeface="Work Sans Light"/>
                <a:ea typeface="Work Sans Light"/>
                <a:cs typeface="Work Sans Light"/>
                <a:sym typeface="Work Sans Light"/>
              </a:rPr>
              <a:t> </a:t>
            </a:r>
            <a:r>
              <a:rPr lang="en-US" sz="2000" dirty="0" err="1">
                <a:latin typeface="Work Sans Light"/>
                <a:ea typeface="Work Sans Light"/>
                <a:cs typeface="Work Sans Light"/>
                <a:sym typeface="Work Sans Light"/>
              </a:rPr>
              <a:t>saata</a:t>
            </a:r>
            <a:r>
              <a:rPr lang="en-US" sz="2000" dirty="0">
                <a:latin typeface="Work Sans Light"/>
                <a:ea typeface="Work Sans Light"/>
                <a:cs typeface="Work Sans Light"/>
                <a:sym typeface="Work Sans Light"/>
              </a:rPr>
              <a:t> </a:t>
            </a:r>
            <a:r>
              <a:rPr lang="en-US" sz="2000" dirty="0" err="1">
                <a:latin typeface="Work Sans Light"/>
                <a:ea typeface="Work Sans Light"/>
                <a:cs typeface="Work Sans Light"/>
                <a:sym typeface="Work Sans Light"/>
              </a:rPr>
              <a:t>sõnum</a:t>
            </a:r>
            <a:r>
              <a:rPr lang="en-US" sz="2000" dirty="0">
                <a:latin typeface="Work Sans Light"/>
                <a:ea typeface="Work Sans Light"/>
                <a:cs typeface="Work Sans Light"/>
                <a:sym typeface="Work Sans Light"/>
              </a:rPr>
              <a:t>)</a:t>
            </a:r>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Ära kliki sõnumites kahtlastele linkidele.</a:t>
            </a:r>
            <a:endParaRPr sz="2000" dirty="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2" name="Google Shape;482;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3" name="Google Shape;483;p20"/>
          <p:cNvSpPr/>
          <p:nvPr/>
        </p:nvSpPr>
        <p:spPr>
          <a:xfrm rot="5400000" flipH="1">
            <a:off x="-1410084" y="1410082"/>
            <a:ext cx="6858000" cy="4037836"/>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4" name="Google Shape;484;p20"/>
          <p:cNvSpPr/>
          <p:nvPr/>
        </p:nvSpPr>
        <p:spPr>
          <a:xfrm rot="5400000" flipH="1">
            <a:off x="-1410085" y="1420219"/>
            <a:ext cx="6857999" cy="4037839"/>
          </a:xfrm>
          <a:prstGeom prst="rect">
            <a:avLst/>
          </a:prstGeom>
          <a:gradFill>
            <a:gsLst>
              <a:gs pos="0">
                <a:srgbClr val="000000">
                  <a:alpha val="0"/>
                </a:srgbClr>
              </a:gs>
              <a:gs pos="99000">
                <a:srgbClr val="212963">
                  <a:alpha val="45882"/>
                </a:srgbClr>
              </a:gs>
              <a:gs pos="100000">
                <a:srgbClr val="212963">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5" name="Google Shape;485;p20"/>
          <p:cNvSpPr/>
          <p:nvPr/>
        </p:nvSpPr>
        <p:spPr>
          <a:xfrm rot="5400000" flipH="1">
            <a:off x="767923" y="3588085"/>
            <a:ext cx="2501979" cy="4037841"/>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6" name="Google Shape;486;p20"/>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212963">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7" name="Google Shape;487;p20"/>
          <p:cNvSpPr/>
          <p:nvPr/>
        </p:nvSpPr>
        <p:spPr>
          <a:xfrm rot="5400000" flipH="1">
            <a:off x="-1410093" y="1399943"/>
            <a:ext cx="6858003" cy="4037835"/>
          </a:xfrm>
          <a:prstGeom prst="rect">
            <a:avLst/>
          </a:prstGeom>
          <a:gradFill>
            <a:gsLst>
              <a:gs pos="0">
                <a:srgbClr val="000000">
                  <a:alpha val="0"/>
                </a:srgbClr>
              </a:gs>
              <a:gs pos="99000">
                <a:srgbClr val="5261C7">
                  <a:alpha val="10980"/>
                </a:srgbClr>
              </a:gs>
              <a:gs pos="100000">
                <a:srgbClr val="5261C7">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8" name="Google Shape;488;p20"/>
          <p:cNvSpPr txBox="1">
            <a:spLocks noGrp="1"/>
          </p:cNvSpPr>
          <p:nvPr>
            <p:ph type="title"/>
          </p:nvPr>
        </p:nvSpPr>
        <p:spPr>
          <a:xfrm>
            <a:off x="466722" y="586855"/>
            <a:ext cx="3201366"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a:solidFill>
                  <a:srgbClr val="FFFFFF"/>
                </a:solidFill>
              </a:rPr>
              <a:t>Soovitused</a:t>
            </a:r>
            <a:endParaRPr/>
          </a:p>
        </p:txBody>
      </p:sp>
      <p:sp>
        <p:nvSpPr>
          <p:cNvPr id="489" name="Google Shape;489;p20"/>
          <p:cNvSpPr txBox="1">
            <a:spLocks noGrp="1"/>
          </p:cNvSpPr>
          <p:nvPr>
            <p:ph type="body" idx="1"/>
          </p:nvPr>
        </p:nvSpPr>
        <p:spPr>
          <a:xfrm>
            <a:off x="4810259" y="649480"/>
            <a:ext cx="6555347" cy="5546047"/>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Sea endale eesmärk – mille jaoks kogud? Kirjuta või joonista oma unistused ka paberile, et näeksid kui kaugel sa oma unistusest oled.</a:t>
            </a:r>
            <a:endParaRPr lang="et-EE" sz="2000"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Leia võimalusi kuidas taskuraha teenida – küsi vanematelt, kas saad näiteks abistada kodutöödega</a:t>
            </a:r>
            <a:endParaRPr sz="2000" dirty="0">
              <a:latin typeface="Work Sans Light"/>
              <a:ea typeface="Work Sans Light"/>
              <a:cs typeface="Work Sans Light"/>
              <a:sym typeface="Work Sans Light"/>
            </a:endParaRPr>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Alusta kogumist ja pane igalt sissetulevalt summalt kõrvale väike summa.</a:t>
            </a:r>
            <a:endParaRPr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Kui saad poes tagasi sente, pane need kassasse. </a:t>
            </a:r>
            <a:endParaRPr dirty="0"/>
          </a:p>
          <a:p>
            <a:pPr marL="342900" lvl="0" indent="-342900" algn="l" rtl="0">
              <a:lnSpc>
                <a:spcPct val="90000"/>
              </a:lnSpc>
              <a:spcBef>
                <a:spcPts val="1000"/>
              </a:spcBef>
              <a:spcAft>
                <a:spcPts val="0"/>
              </a:spcAft>
              <a:buClr>
                <a:schemeClr val="dk1"/>
              </a:buClr>
              <a:buSzPts val="2000"/>
              <a:buFont typeface="Arial"/>
              <a:buChar char="•"/>
            </a:pPr>
            <a:endParaRPr lang="et-EE" sz="2000" b="1" dirty="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dk1"/>
              </a:buClr>
              <a:buSzPts val="2000"/>
            </a:pPr>
            <a:r>
              <a:rPr lang="et-EE" sz="2000" b="1" dirty="0">
                <a:latin typeface="Work Sans Light"/>
                <a:ea typeface="Work Sans Light"/>
                <a:cs typeface="Work Sans Light"/>
                <a:sym typeface="Work Sans Light"/>
              </a:rPr>
              <a:t>VÄLJAKUTSE ALUSTAMISEKS </a:t>
            </a:r>
            <a:r>
              <a:rPr lang="et-EE" sz="2000" dirty="0">
                <a:latin typeface="Work Sans Light"/>
                <a:ea typeface="Work Sans Light"/>
                <a:cs typeface="Work Sans Light"/>
                <a:sym typeface="Work Sans Light"/>
              </a:rPr>
              <a:t>– leia endale sõber, kellega koos alustada kogumist (koos on lihtsam ja toredam – saate jagada ka üksteisele nippe)</a:t>
            </a:r>
            <a:endParaRPr sz="2000" dirty="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2"/>
          <p:cNvSpPr/>
          <p:nvPr/>
        </p:nvSpPr>
        <p:spPr>
          <a:xfrm>
            <a:off x="180474" y="192505"/>
            <a:ext cx="11827042" cy="6472990"/>
          </a:xfrm>
          <a:prstGeom prst="rect">
            <a:avLst/>
          </a:prstGeom>
          <a:solidFill>
            <a:srgbClr val="00CAE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Work Sans"/>
              <a:buNone/>
            </a:pPr>
            <a:endParaRPr sz="2000">
              <a:solidFill>
                <a:schemeClr val="lt1"/>
              </a:solidFill>
              <a:latin typeface="Work Sans"/>
              <a:ea typeface="Work Sans"/>
              <a:cs typeface="Work Sans"/>
              <a:sym typeface="Work Sans"/>
            </a:endParaRPr>
          </a:p>
        </p:txBody>
      </p:sp>
      <p:sp>
        <p:nvSpPr>
          <p:cNvPr id="509" name="Google Shape;509;p22"/>
          <p:cNvSpPr txBox="1">
            <a:spLocks noGrp="1"/>
          </p:cNvSpPr>
          <p:nvPr>
            <p:ph type="title"/>
          </p:nvPr>
        </p:nvSpPr>
        <p:spPr>
          <a:xfrm>
            <a:off x="1057023" y="394240"/>
            <a:ext cx="7740651" cy="2036219"/>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Clr>
                <a:schemeClr val="lt1"/>
              </a:buClr>
              <a:buSzPts val="4800"/>
              <a:buFont typeface="Work Sans Light"/>
              <a:buNone/>
            </a:pPr>
            <a:r>
              <a:rPr lang="et-EE">
                <a:solidFill>
                  <a:schemeClr val="lt1"/>
                </a:solidFill>
              </a:rPr>
              <a:t>Paneme teadmised proovile!</a:t>
            </a:r>
            <a:endParaRPr/>
          </a:p>
        </p:txBody>
      </p:sp>
      <p:sp>
        <p:nvSpPr>
          <p:cNvPr id="510" name="Google Shape;510;p22"/>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Font typeface="Work Sans"/>
              <a:buNone/>
            </a:pPr>
            <a:endParaRPr/>
          </a:p>
        </p:txBody>
      </p:sp>
      <p:sp>
        <p:nvSpPr>
          <p:cNvPr id="511" name="Google Shape;511;p22"/>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Font typeface="Work Sans"/>
              <a:buNone/>
            </a:pPr>
            <a:endParaRPr/>
          </a:p>
        </p:txBody>
      </p:sp>
      <p:sp>
        <p:nvSpPr>
          <p:cNvPr id="512" name="Google Shape;512;p22"/>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00"/>
              <a:buFont typeface="Work Sans"/>
              <a:buNone/>
            </a:pPr>
            <a:fld id="{00000000-1234-1234-1234-123412341234}" type="slidenum">
              <a:rPr lang="et-EE"/>
              <a:t>23</a:t>
            </a:fld>
            <a:endParaRPr/>
          </a:p>
        </p:txBody>
      </p:sp>
      <p:sp>
        <p:nvSpPr>
          <p:cNvPr id="513" name="Google Shape;513;p22"/>
          <p:cNvSpPr txBox="1">
            <a:spLocks noGrp="1"/>
          </p:cNvSpPr>
          <p:nvPr>
            <p:ph type="subTitle" idx="1"/>
          </p:nvPr>
        </p:nvSpPr>
        <p:spPr>
          <a:xfrm>
            <a:off x="1057023" y="2149952"/>
            <a:ext cx="6948488" cy="813021"/>
          </a:xfrm>
          <a:prstGeom prst="rect">
            <a:avLst/>
          </a:prstGeom>
          <a:noFill/>
          <a:ln>
            <a:noFill/>
          </a:ln>
        </p:spPr>
        <p:txBody>
          <a:bodyPr spcFirstLastPara="1" wrap="square" lIns="0" tIns="0" rIns="0" bIns="0" anchor="t" anchorCtr="0">
            <a:normAutofit/>
          </a:bodyPr>
          <a:lstStyle/>
          <a:p>
            <a:pPr marL="0" lvl="0" indent="0" algn="l" rtl="0">
              <a:lnSpc>
                <a:spcPct val="121000"/>
              </a:lnSpc>
              <a:spcBef>
                <a:spcPts val="0"/>
              </a:spcBef>
              <a:spcAft>
                <a:spcPts val="0"/>
              </a:spcAft>
              <a:buClr>
                <a:schemeClr val="dk1"/>
              </a:buClr>
              <a:buSzPts val="2200"/>
              <a:buChar char="​"/>
            </a:pPr>
            <a:r>
              <a:rPr lang="et-EE"/>
              <a:t>Kahoot! </a:t>
            </a:r>
            <a:r>
              <a:rPr lang="et-EE" b="1"/>
              <a:t>Viktoriin</a:t>
            </a:r>
            <a:endParaRPr b="1"/>
          </a:p>
          <a:p>
            <a:pPr marL="0" lvl="0" indent="0" algn="l" rtl="0">
              <a:lnSpc>
                <a:spcPct val="121000"/>
              </a:lnSpc>
              <a:spcBef>
                <a:spcPts val="0"/>
              </a:spcBef>
              <a:spcAft>
                <a:spcPts val="0"/>
              </a:spcAft>
              <a:buClr>
                <a:schemeClr val="dk1"/>
              </a:buClr>
              <a:buSzPts val="2200"/>
              <a:buChar char="​"/>
            </a:pPr>
            <a:r>
              <a:rPr lang="et-EE" b="1"/>
              <a:t>Mine Kahoot.it</a:t>
            </a:r>
            <a:endParaRPr/>
          </a:p>
        </p:txBody>
      </p:sp>
      <p:pic>
        <p:nvPicPr>
          <p:cNvPr id="514" name="Google Shape;514;p22" descr="Kujutiste tulemus päringule kahoot"/>
          <p:cNvPicPr preferRelativeResize="0"/>
          <p:nvPr/>
        </p:nvPicPr>
        <p:blipFill rotWithShape="1">
          <a:blip r:embed="rId3">
            <a:alphaModFix/>
          </a:blip>
          <a:srcRect/>
          <a:stretch/>
        </p:blipFill>
        <p:spPr>
          <a:xfrm>
            <a:off x="5594275" y="3664814"/>
            <a:ext cx="5862045" cy="30006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3"/>
          <p:cNvSpPr txBox="1">
            <a:spLocks noGrp="1"/>
          </p:cNvSpPr>
          <p:nvPr>
            <p:ph type="title"/>
          </p:nvPr>
        </p:nvSpPr>
        <p:spPr>
          <a:xfrm>
            <a:off x="623887" y="1054476"/>
            <a:ext cx="10944225" cy="794503"/>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400"/>
              <a:buFont typeface="Work Sans Light"/>
              <a:buNone/>
            </a:pPr>
            <a:r>
              <a:rPr lang="et-EE"/>
              <a:t>Küsimusi?</a:t>
            </a:r>
            <a:endParaRPr/>
          </a:p>
        </p:txBody>
      </p:sp>
      <p:sp>
        <p:nvSpPr>
          <p:cNvPr id="520" name="Google Shape;520;p23"/>
          <p:cNvSpPr txBox="1">
            <a:spLocks noGrp="1"/>
          </p:cNvSpPr>
          <p:nvPr>
            <p:ph type="body" idx="2"/>
          </p:nvPr>
        </p:nvSpPr>
        <p:spPr>
          <a:xfrm>
            <a:off x="623888" y="2579000"/>
            <a:ext cx="10944225" cy="52719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3600"/>
              <a:buNone/>
            </a:pPr>
            <a:r>
              <a:rPr lang="et-EE" sz="3600"/>
              <a:t>Aitäh kuulamast! </a:t>
            </a:r>
            <a:endParaRPr/>
          </a:p>
          <a:p>
            <a:pPr marL="0" lvl="0" indent="0" algn="ctr" rtl="0">
              <a:lnSpc>
                <a:spcPct val="100000"/>
              </a:lnSpc>
              <a:spcBef>
                <a:spcPts val="1000"/>
              </a:spcBef>
              <a:spcAft>
                <a:spcPts val="0"/>
              </a:spcAft>
              <a:buClr>
                <a:schemeClr val="dk1"/>
              </a:buClr>
              <a:buSzPts val="3600"/>
              <a:buNone/>
            </a:pPr>
            <a:endParaRPr sz="3600"/>
          </a:p>
          <a:p>
            <a:pPr marL="0" lvl="0" indent="0" algn="ctr" rtl="0">
              <a:lnSpc>
                <a:spcPct val="100000"/>
              </a:lnSpc>
              <a:spcBef>
                <a:spcPts val="1000"/>
              </a:spcBef>
              <a:spcAft>
                <a:spcPts val="0"/>
              </a:spcAft>
              <a:buClr>
                <a:schemeClr val="dk1"/>
              </a:buClr>
              <a:buSzPts val="3600"/>
              <a:buNone/>
            </a:pPr>
            <a:r>
              <a:rPr lang="et-EE" sz="3600"/>
              <a:t>Olge oma rahaga nutikad!</a:t>
            </a:r>
            <a:endParaRPr/>
          </a:p>
          <a:p>
            <a:pPr marL="0" lvl="0" indent="0" algn="l" rtl="0">
              <a:lnSpc>
                <a:spcPct val="100000"/>
              </a:lnSpc>
              <a:spcBef>
                <a:spcPts val="1000"/>
              </a:spcBef>
              <a:spcAft>
                <a:spcPts val="0"/>
              </a:spcAft>
              <a:buClr>
                <a:schemeClr val="dk1"/>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pic>
        <p:nvPicPr>
          <p:cNvPr id="279" name="Google Shape;279;p3" descr="A plant in a glass jar&#10;&#10;Description automatically generated with medium confidence"/>
          <p:cNvPicPr preferRelativeResize="0">
            <a:picLocks noGrp="1"/>
          </p:cNvPicPr>
          <p:nvPr>
            <p:ph type="body" idx="1"/>
          </p:nvPr>
        </p:nvPicPr>
        <p:blipFill rotWithShape="1">
          <a:blip r:embed="rId3">
            <a:alphaModFix/>
          </a:blip>
          <a:srcRect t="15730"/>
          <a:stretch/>
        </p:blipFill>
        <p:spPr>
          <a:xfrm>
            <a:off x="20" y="10"/>
            <a:ext cx="12191980" cy="6857990"/>
          </a:xfrm>
          <a:prstGeom prst="rect">
            <a:avLst/>
          </a:prstGeom>
          <a:noFill/>
          <a:ln>
            <a:noFill/>
          </a:ln>
        </p:spPr>
      </p:pic>
      <p:sp>
        <p:nvSpPr>
          <p:cNvPr id="280" name="Google Shape;280;p3"/>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81" name="Google Shape;281;p3"/>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398D"/>
              </a:buClr>
              <a:buSzPts val="3600"/>
              <a:buFont typeface="Work Sans Light"/>
              <a:buNone/>
            </a:pPr>
            <a:r>
              <a:rPr lang="et-EE" sz="3600">
                <a:solidFill>
                  <a:srgbClr val="2F398D"/>
                </a:solidFill>
                <a:latin typeface="Work Sans Light"/>
                <a:ea typeface="Work Sans Light"/>
                <a:cs typeface="Work Sans Light"/>
                <a:sym typeface="Work Sans Light"/>
              </a:rPr>
              <a:t>Mis iseloomustab rahatarka inimest? </a:t>
            </a:r>
            <a:endParaRPr/>
          </a:p>
        </p:txBody>
      </p:sp>
      <p:cxnSp>
        <p:nvCxnSpPr>
          <p:cNvPr id="282" name="Google Shape;282;p3"/>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83" name="Google Shape;283;p3"/>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0" name="Google Shape;290;p4"/>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1" name="Google Shape;291;p4"/>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2" name="Google Shape;292;p4"/>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3" name="Google Shape;293;p4"/>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4" name="Google Shape;294;p4"/>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5" name="Google Shape;295;p4"/>
          <p:cNvSpPr txBox="1">
            <a:spLocks noGrp="1"/>
          </p:cNvSpPr>
          <p:nvPr>
            <p:ph type="title"/>
          </p:nvPr>
        </p:nvSpPr>
        <p:spPr>
          <a:xfrm>
            <a:off x="826396" y="586855"/>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i="0">
                <a:solidFill>
                  <a:srgbClr val="FFFFFF"/>
                </a:solidFill>
              </a:rPr>
              <a:t>Rahatark inimene</a:t>
            </a:r>
            <a:endParaRPr sz="4000">
              <a:solidFill>
                <a:srgbClr val="FFFFFF"/>
              </a:solidFill>
            </a:endParaRPr>
          </a:p>
        </p:txBody>
      </p:sp>
      <p:sp>
        <p:nvSpPr>
          <p:cNvPr id="296" name="Google Shape;296;p4"/>
          <p:cNvSpPr txBox="1">
            <a:spLocks noGrp="1"/>
          </p:cNvSpPr>
          <p:nvPr>
            <p:ph type="body" idx="1"/>
          </p:nvPr>
        </p:nvSpPr>
        <p:spPr>
          <a:xfrm>
            <a:off x="6503158" y="649480"/>
            <a:ext cx="4862447" cy="5546047"/>
          </a:xfrm>
          <a:prstGeom prst="rect">
            <a:avLst/>
          </a:prstGeom>
          <a:noFill/>
          <a:ln>
            <a:noFill/>
          </a:ln>
        </p:spPr>
        <p:txBody>
          <a:bodyPr spcFirstLastPara="1" wrap="square" lIns="0" tIns="0" rIns="0" bIns="0" anchor="ctr"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t-EE" sz="2400"/>
              <a:t>Inimene, kellel on plaan kuidas raha kasutada </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teab täpselt, mille peale tema raha kulub</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suudab osa rahast kõrvale panna ehk koguda</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oskab võrrelda erinevate toodete hindasid ja teha parim otsus</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teab kui palju tal on raha ja seda, mille jaoks tal raha vaja on</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saab hakkama ootamatute olukordadega</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3" name="Google Shape;303;p5"/>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4" name="Google Shape;304;p5"/>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5" name="Google Shape;305;p5"/>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6" name="Google Shape;306;p5"/>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7" name="Google Shape;307;p5"/>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8" name="Google Shape;308;p5"/>
          <p:cNvSpPr txBox="1">
            <a:spLocks noGrp="1"/>
          </p:cNvSpPr>
          <p:nvPr>
            <p:ph type="title"/>
          </p:nvPr>
        </p:nvSpPr>
        <p:spPr>
          <a:xfrm>
            <a:off x="826396" y="586855"/>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i="0">
                <a:solidFill>
                  <a:srgbClr val="FFFFFF"/>
                </a:solidFill>
              </a:rPr>
              <a:t>Mitte rahatark inimene</a:t>
            </a:r>
            <a:endParaRPr sz="4000">
              <a:solidFill>
                <a:srgbClr val="FFFFFF"/>
              </a:solidFill>
            </a:endParaRPr>
          </a:p>
        </p:txBody>
      </p:sp>
      <p:sp>
        <p:nvSpPr>
          <p:cNvPr id="309" name="Google Shape;309;p5"/>
          <p:cNvSpPr txBox="1">
            <a:spLocks noGrp="1"/>
          </p:cNvSpPr>
          <p:nvPr>
            <p:ph type="body" idx="1"/>
          </p:nvPr>
        </p:nvSpPr>
        <p:spPr>
          <a:xfrm>
            <a:off x="6503158" y="649480"/>
            <a:ext cx="4862447" cy="5546047"/>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t-EE" sz="2400"/>
              <a:t>Inimene, kes võlgneb kellelegi raha</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tahab võlast lahti saada kuskilt raha laenates </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kulutab kõik enda raha ära ja ei mõtle rahaasju läbi </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ei kogu raha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pic>
        <p:nvPicPr>
          <p:cNvPr id="315" name="Google Shape;315;p6" descr="Person arranging clothes"/>
          <p:cNvPicPr preferRelativeResize="0">
            <a:picLocks noGrp="1"/>
          </p:cNvPicPr>
          <p:nvPr>
            <p:ph type="body" idx="1"/>
          </p:nvPr>
        </p:nvPicPr>
        <p:blipFill rotWithShape="1">
          <a:blip r:embed="rId3">
            <a:alphaModFix/>
          </a:blip>
          <a:srcRect t="11798" b="3931"/>
          <a:stretch/>
        </p:blipFill>
        <p:spPr>
          <a:xfrm>
            <a:off x="20" y="10"/>
            <a:ext cx="12191980" cy="6857990"/>
          </a:xfrm>
          <a:prstGeom prst="rect">
            <a:avLst/>
          </a:prstGeom>
          <a:noFill/>
          <a:ln>
            <a:noFill/>
          </a:ln>
        </p:spPr>
      </p:pic>
      <p:sp>
        <p:nvSpPr>
          <p:cNvPr id="316" name="Google Shape;316;p6"/>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17" name="Google Shape;317;p6"/>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398D"/>
              </a:buClr>
              <a:buSzPts val="3600"/>
              <a:buFont typeface="Work Sans Light"/>
              <a:buNone/>
            </a:pPr>
            <a:r>
              <a:rPr lang="et-EE" sz="3600" i="0">
                <a:solidFill>
                  <a:srgbClr val="2F398D"/>
                </a:solidFill>
                <a:latin typeface="Work Sans Light"/>
                <a:ea typeface="Work Sans Light"/>
                <a:cs typeface="Work Sans Light"/>
                <a:sym typeface="Work Sans Light"/>
              </a:rPr>
              <a:t>Rahaga ümberkäimine</a:t>
            </a:r>
            <a:endParaRPr sz="3600">
              <a:solidFill>
                <a:srgbClr val="2F398D"/>
              </a:solidFill>
              <a:latin typeface="Work Sans Light"/>
              <a:ea typeface="Work Sans Light"/>
              <a:cs typeface="Work Sans Light"/>
              <a:sym typeface="Work Sans Light"/>
            </a:endParaRPr>
          </a:p>
        </p:txBody>
      </p:sp>
      <p:cxnSp>
        <p:nvCxnSpPr>
          <p:cNvPr id="318" name="Google Shape;318;p6"/>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319" name="Google Shape;319;p6"/>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26" name="Google Shape;326;p7"/>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27" name="Google Shape;327;p7"/>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28" name="Google Shape;328;p7"/>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29" name="Google Shape;329;p7"/>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30" name="Google Shape;330;p7"/>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31" name="Google Shape;331;p7"/>
          <p:cNvSpPr txBox="1">
            <a:spLocks noGrp="1"/>
          </p:cNvSpPr>
          <p:nvPr>
            <p:ph type="title"/>
          </p:nvPr>
        </p:nvSpPr>
        <p:spPr>
          <a:xfrm>
            <a:off x="826396" y="586855"/>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i="0">
                <a:solidFill>
                  <a:srgbClr val="FFFFFF"/>
                </a:solidFill>
              </a:rPr>
              <a:t>Mida teeb rahatark inimene?</a:t>
            </a:r>
            <a:endParaRPr sz="4000">
              <a:solidFill>
                <a:srgbClr val="FFFFFF"/>
              </a:solidFill>
            </a:endParaRPr>
          </a:p>
        </p:txBody>
      </p:sp>
      <p:sp>
        <p:nvSpPr>
          <p:cNvPr id="332" name="Google Shape;332;p7"/>
          <p:cNvSpPr txBox="1">
            <a:spLocks noGrp="1"/>
          </p:cNvSpPr>
          <p:nvPr>
            <p:ph type="body" idx="1"/>
          </p:nvPr>
        </p:nvSpPr>
        <p:spPr>
          <a:xfrm>
            <a:off x="6503158" y="649480"/>
            <a:ext cx="4862447" cy="5546047"/>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t-EE" sz="2000"/>
              <a:t>Mõtleb enne poodi minemist järele, mida ta täpselt vajab</a:t>
            </a:r>
            <a:endParaRPr/>
          </a:p>
          <a:p>
            <a:pPr marL="342900" lvl="0" indent="-342900" algn="l" rtl="0">
              <a:lnSpc>
                <a:spcPct val="90000"/>
              </a:lnSpc>
              <a:spcBef>
                <a:spcPts val="1000"/>
              </a:spcBef>
              <a:spcAft>
                <a:spcPts val="0"/>
              </a:spcAft>
              <a:buClr>
                <a:schemeClr val="dk1"/>
              </a:buClr>
              <a:buSzPts val="2000"/>
              <a:buFont typeface="Arial"/>
              <a:buChar char="•"/>
            </a:pPr>
            <a:r>
              <a:rPr lang="et-EE" sz="2000"/>
              <a:t>Mõtleb, kui palju soovitud asi maksab</a:t>
            </a:r>
            <a:endParaRPr/>
          </a:p>
          <a:p>
            <a:pPr marL="342900" lvl="0" indent="-342900" algn="l" rtl="0">
              <a:lnSpc>
                <a:spcPct val="90000"/>
              </a:lnSpc>
              <a:spcBef>
                <a:spcPts val="1000"/>
              </a:spcBef>
              <a:spcAft>
                <a:spcPts val="0"/>
              </a:spcAft>
              <a:buClr>
                <a:schemeClr val="dk1"/>
              </a:buClr>
              <a:buSzPts val="2000"/>
              <a:buFont typeface="Arial"/>
              <a:buChar char="•"/>
            </a:pPr>
            <a:r>
              <a:rPr lang="et-EE" sz="2000"/>
              <a:t>Vaatab üle kui palju on tal taskuraha ostude tegemiseks</a:t>
            </a:r>
            <a:endParaRPr/>
          </a:p>
          <a:p>
            <a:pPr marL="342900" lvl="0" indent="-342900" algn="l" rtl="0">
              <a:lnSpc>
                <a:spcPct val="90000"/>
              </a:lnSpc>
              <a:spcBef>
                <a:spcPts val="1000"/>
              </a:spcBef>
              <a:spcAft>
                <a:spcPts val="0"/>
              </a:spcAft>
              <a:buClr>
                <a:schemeClr val="dk1"/>
              </a:buClr>
              <a:buSzPts val="2000"/>
              <a:buFont typeface="Arial"/>
              <a:buChar char="•"/>
            </a:pPr>
            <a:r>
              <a:rPr lang="et-EE" sz="2000"/>
              <a:t>Võrdleb poes hindu </a:t>
            </a:r>
            <a:endParaRPr/>
          </a:p>
          <a:p>
            <a:pPr marL="342900" lvl="0" indent="-342900" algn="l" rtl="0">
              <a:lnSpc>
                <a:spcPct val="90000"/>
              </a:lnSpc>
              <a:spcBef>
                <a:spcPts val="1000"/>
              </a:spcBef>
              <a:spcAft>
                <a:spcPts val="0"/>
              </a:spcAft>
              <a:buClr>
                <a:schemeClr val="dk1"/>
              </a:buClr>
              <a:buSzPts val="2000"/>
              <a:buFont typeface="Arial"/>
              <a:buChar char="•"/>
            </a:pPr>
            <a:r>
              <a:rPr lang="et-EE" sz="2000"/>
              <a:t>Küsib vajadusel abi endast vanemate käest</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38" name="Google Shape;338;p8"/>
          <p:cNvSpPr txBox="1">
            <a:spLocks noGrp="1"/>
          </p:cNvSpPr>
          <p:nvPr>
            <p:ph type="title"/>
          </p:nvPr>
        </p:nvSpPr>
        <p:spPr>
          <a:xfrm>
            <a:off x="823442" y="921715"/>
            <a:ext cx="5163022" cy="26359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Work Sans Light"/>
              <a:buNone/>
            </a:pPr>
            <a:r>
              <a:rPr lang="et-EE" sz="4800" i="0">
                <a:solidFill>
                  <a:schemeClr val="dk1"/>
                </a:solidFill>
                <a:latin typeface="Work Sans Light"/>
                <a:ea typeface="Work Sans Light"/>
                <a:cs typeface="Work Sans Light"/>
                <a:sym typeface="Work Sans Light"/>
              </a:rPr>
              <a:t>Kui oled rahatark, siis..</a:t>
            </a:r>
            <a:endParaRPr sz="4800">
              <a:solidFill>
                <a:schemeClr val="dk1"/>
              </a:solidFill>
              <a:latin typeface="Work Sans Light"/>
              <a:ea typeface="Work Sans Light"/>
              <a:cs typeface="Work Sans Light"/>
              <a:sym typeface="Work Sans Light"/>
            </a:endParaRPr>
          </a:p>
        </p:txBody>
      </p:sp>
      <p:sp>
        <p:nvSpPr>
          <p:cNvPr id="339" name="Google Shape;339;p8"/>
          <p:cNvSpPr/>
          <p:nvPr/>
        </p:nvSpPr>
        <p:spPr>
          <a:xfrm rot="10800000" flipH="1">
            <a:off x="0" y="4022214"/>
            <a:ext cx="12192000" cy="2835786"/>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40" name="Google Shape;340;p8"/>
          <p:cNvSpPr/>
          <p:nvPr/>
        </p:nvSpPr>
        <p:spPr>
          <a:xfrm flipH="1">
            <a:off x="4038600" y="4022220"/>
            <a:ext cx="8153398" cy="2835780"/>
          </a:xfrm>
          <a:prstGeom prst="rect">
            <a:avLst/>
          </a:prstGeom>
          <a:gradFill>
            <a:gsLst>
              <a:gs pos="0">
                <a:srgbClr val="000000">
                  <a:alpha val="62745"/>
                </a:srgbClr>
              </a:gs>
              <a:gs pos="100000">
                <a:srgbClr val="181E4A"/>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41" name="Google Shape;341;p8"/>
          <p:cNvSpPr/>
          <p:nvPr/>
        </p:nvSpPr>
        <p:spPr>
          <a:xfrm flipH="1">
            <a:off x="0" y="4022219"/>
            <a:ext cx="12253472" cy="2835781"/>
          </a:xfrm>
          <a:prstGeom prst="rect">
            <a:avLst/>
          </a:prstGeom>
          <a:gradFill>
            <a:gsLst>
              <a:gs pos="0">
                <a:srgbClr val="101431">
                  <a:alpha val="0"/>
                </a:srgbClr>
              </a:gs>
              <a:gs pos="39000">
                <a:srgbClr val="101431">
                  <a:alpha val="0"/>
                </a:srgbClr>
              </a:gs>
              <a:gs pos="100000">
                <a:srgbClr val="000000">
                  <a:alpha val="71764"/>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42" name="Google Shape;342;p8"/>
          <p:cNvSpPr txBox="1">
            <a:spLocks noGrp="1"/>
          </p:cNvSpPr>
          <p:nvPr>
            <p:ph type="body" idx="1"/>
          </p:nvPr>
        </p:nvSpPr>
        <p:spPr>
          <a:xfrm>
            <a:off x="823442" y="4541263"/>
            <a:ext cx="4662957" cy="13950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1700"/>
              <a:buNone/>
            </a:pPr>
            <a:r>
              <a:rPr lang="et-EE" dirty="0">
                <a:solidFill>
                  <a:srgbClr val="FFFFFF"/>
                </a:solidFill>
                <a:latin typeface="Work Sans"/>
                <a:ea typeface="Work Sans"/>
                <a:cs typeface="Work Sans"/>
                <a:sym typeface="Work Sans"/>
              </a:rPr>
              <a:t>tead kuhu sinu raha kulub.</a:t>
            </a:r>
            <a:br>
              <a:rPr lang="et-EE" dirty="0">
                <a:solidFill>
                  <a:srgbClr val="FFFFFF"/>
                </a:solidFill>
                <a:latin typeface="Work Sans"/>
                <a:ea typeface="Work Sans"/>
                <a:cs typeface="Work Sans"/>
                <a:sym typeface="Work Sans"/>
              </a:rPr>
            </a:br>
            <a:br>
              <a:rPr lang="et-EE" dirty="0">
                <a:solidFill>
                  <a:srgbClr val="FFFFFF"/>
                </a:solidFill>
                <a:latin typeface="Work Sans"/>
                <a:ea typeface="Work Sans"/>
                <a:cs typeface="Work Sans"/>
                <a:sym typeface="Work Sans"/>
              </a:rPr>
            </a:br>
            <a:r>
              <a:rPr lang="et-EE" dirty="0">
                <a:solidFill>
                  <a:srgbClr val="FFFFFF"/>
                </a:solidFill>
              </a:rPr>
              <a:t>s</a:t>
            </a:r>
            <a:r>
              <a:rPr lang="et-EE" dirty="0">
                <a:solidFill>
                  <a:srgbClr val="FFFFFF"/>
                </a:solidFill>
                <a:latin typeface="Work Sans"/>
                <a:ea typeface="Work Sans"/>
                <a:cs typeface="Work Sans"/>
                <a:sym typeface="Work Sans"/>
              </a:rPr>
              <a:t>aad koguda raha.</a:t>
            </a:r>
          </a:p>
          <a:p>
            <a:pPr marL="0" lvl="0" indent="0" algn="l" rtl="0">
              <a:lnSpc>
                <a:spcPct val="90000"/>
              </a:lnSpc>
              <a:spcBef>
                <a:spcPts val="0"/>
              </a:spcBef>
              <a:spcAft>
                <a:spcPts val="0"/>
              </a:spcAft>
              <a:buClr>
                <a:srgbClr val="FFFFFF"/>
              </a:buClr>
              <a:buSzPts val="1700"/>
              <a:buNone/>
            </a:pPr>
            <a:endParaRPr lang="et-EE" dirty="0">
              <a:solidFill>
                <a:srgbClr val="FFFFFF"/>
              </a:solidFill>
            </a:endParaRPr>
          </a:p>
          <a:p>
            <a:pPr marL="0" lvl="0" indent="0" algn="l" rtl="0">
              <a:lnSpc>
                <a:spcPct val="90000"/>
              </a:lnSpc>
              <a:spcBef>
                <a:spcPts val="0"/>
              </a:spcBef>
              <a:spcAft>
                <a:spcPts val="0"/>
              </a:spcAft>
              <a:buClr>
                <a:srgbClr val="FFFFFF"/>
              </a:buClr>
              <a:buSzPts val="1700"/>
              <a:buNone/>
            </a:pPr>
            <a:r>
              <a:rPr lang="et-EE" dirty="0">
                <a:solidFill>
                  <a:srgbClr val="FFFFFF"/>
                </a:solidFill>
              </a:rPr>
              <a:t>s</a:t>
            </a:r>
            <a:r>
              <a:rPr lang="et-EE" dirty="0">
                <a:solidFill>
                  <a:srgbClr val="FFFFFF"/>
                </a:solidFill>
                <a:latin typeface="Work Sans"/>
                <a:ea typeface="Work Sans"/>
                <a:cs typeface="Work Sans"/>
                <a:sym typeface="Work Sans"/>
              </a:rPr>
              <a:t>aad täita enda unistusi.</a:t>
            </a:r>
            <a:endParaRPr dirty="0"/>
          </a:p>
        </p:txBody>
      </p:sp>
      <p:pic>
        <p:nvPicPr>
          <p:cNvPr id="343" name="Google Shape;343;p8"/>
          <p:cNvPicPr preferRelativeResize="0"/>
          <p:nvPr/>
        </p:nvPicPr>
        <p:blipFill rotWithShape="1">
          <a:blip r:embed="rId3">
            <a:alphaModFix/>
          </a:blip>
          <a:srcRect/>
          <a:stretch/>
        </p:blipFill>
        <p:spPr>
          <a:xfrm>
            <a:off x="6705603" y="2193137"/>
            <a:ext cx="4473710" cy="2471725"/>
          </a:xfrm>
          <a:prstGeom prst="rect">
            <a:avLst/>
          </a:prstGeom>
          <a:noFill/>
          <a:ln>
            <a:noFill/>
          </a:ln>
        </p:spPr>
      </p:pic>
      <p:sp>
        <p:nvSpPr>
          <p:cNvPr id="344" name="Google Shape;344;p8"/>
          <p:cNvSpPr/>
          <p:nvPr/>
        </p:nvSpPr>
        <p:spPr>
          <a:xfrm flipH="1">
            <a:off x="0" y="6400797"/>
            <a:ext cx="12191998" cy="457203"/>
          </a:xfrm>
          <a:prstGeom prst="rect">
            <a:avLst/>
          </a:prstGeom>
          <a:gradFill>
            <a:gsLst>
              <a:gs pos="0">
                <a:srgbClr val="000000">
                  <a:alpha val="42745"/>
                </a:srgbClr>
              </a:gs>
              <a:gs pos="79000">
                <a:srgbClr val="181E4A">
                  <a:alpha val="21960"/>
                </a:srgbClr>
              </a:gs>
              <a:gs pos="100000">
                <a:srgbClr val="181E4A">
                  <a:alpha val="21960"/>
                </a:srgbClr>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9"/>
          <p:cNvSpPr txBox="1"/>
          <p:nvPr/>
        </p:nvSpPr>
        <p:spPr>
          <a:xfrm>
            <a:off x="636054" y="921059"/>
            <a:ext cx="10120044" cy="1266864"/>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dk1"/>
              </a:buClr>
              <a:buSzPts val="3600"/>
              <a:buFont typeface="Work Sans Light"/>
              <a:buNone/>
            </a:pPr>
            <a:r>
              <a:rPr lang="et-EE" sz="3600" b="0" i="0">
                <a:solidFill>
                  <a:schemeClr val="dk1"/>
                </a:solidFill>
                <a:latin typeface="Work Sans Light"/>
                <a:ea typeface="Work Sans Light"/>
                <a:cs typeface="Work Sans Light"/>
                <a:sym typeface="Work Sans Light"/>
              </a:rPr>
              <a:t>Kuidas täita enda unistusi?</a:t>
            </a:r>
            <a:endParaRPr/>
          </a:p>
        </p:txBody>
      </p:sp>
      <p:sp>
        <p:nvSpPr>
          <p:cNvPr id="351" name="Google Shape;351;p9"/>
          <p:cNvSpPr txBox="1"/>
          <p:nvPr/>
        </p:nvSpPr>
        <p:spPr>
          <a:xfrm>
            <a:off x="876976" y="5430348"/>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dirty="0">
                <a:solidFill>
                  <a:schemeClr val="dk1"/>
                </a:solidFill>
                <a:latin typeface="Work Sans Light"/>
                <a:ea typeface="Work Sans Light"/>
                <a:cs typeface="Work Sans Light"/>
                <a:sym typeface="Work Sans Light"/>
              </a:rPr>
              <a:t>Pane paika plaan</a:t>
            </a:r>
            <a:endParaRPr sz="2625" b="0" dirty="0">
              <a:solidFill>
                <a:schemeClr val="dk1"/>
              </a:solidFill>
              <a:latin typeface="Work Sans Light"/>
              <a:ea typeface="Work Sans Light"/>
              <a:cs typeface="Work Sans Light"/>
              <a:sym typeface="Work Sans Light"/>
            </a:endParaRPr>
          </a:p>
        </p:txBody>
      </p:sp>
      <p:sp>
        <p:nvSpPr>
          <p:cNvPr id="352" name="Google Shape;352;p9"/>
          <p:cNvSpPr txBox="1"/>
          <p:nvPr/>
        </p:nvSpPr>
        <p:spPr>
          <a:xfrm>
            <a:off x="3688071" y="4023120"/>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dirty="0">
                <a:solidFill>
                  <a:schemeClr val="dk1"/>
                </a:solidFill>
                <a:latin typeface="Work Sans Light"/>
                <a:ea typeface="Work Sans Light"/>
                <a:cs typeface="Work Sans Light"/>
                <a:sym typeface="Work Sans Light"/>
              </a:rPr>
              <a:t>Pane kirja, kui palju on sul raha</a:t>
            </a:r>
            <a:endParaRPr sz="2625" b="0" dirty="0">
              <a:solidFill>
                <a:schemeClr val="dk1"/>
              </a:solidFill>
              <a:latin typeface="Work Sans Light"/>
              <a:ea typeface="Work Sans Light"/>
              <a:cs typeface="Work Sans Light"/>
              <a:sym typeface="Work Sans Light"/>
            </a:endParaRPr>
          </a:p>
        </p:txBody>
      </p:sp>
      <p:sp>
        <p:nvSpPr>
          <p:cNvPr id="353" name="Google Shape;353;p9"/>
          <p:cNvSpPr txBox="1"/>
          <p:nvPr/>
        </p:nvSpPr>
        <p:spPr>
          <a:xfrm>
            <a:off x="6561595" y="2722666"/>
            <a:ext cx="2222584" cy="1135736"/>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dirty="0">
                <a:solidFill>
                  <a:schemeClr val="dk1"/>
                </a:solidFill>
                <a:latin typeface="Work Sans Light"/>
                <a:ea typeface="Work Sans Light"/>
                <a:cs typeface="Work Sans Light"/>
                <a:sym typeface="Work Sans Light"/>
              </a:rPr>
              <a:t>Kogu väikeste summade kaupa</a:t>
            </a:r>
            <a:endParaRPr sz="2625" b="0" dirty="0">
              <a:solidFill>
                <a:schemeClr val="dk1"/>
              </a:solidFill>
              <a:latin typeface="Work Sans Light"/>
              <a:ea typeface="Work Sans Light"/>
              <a:cs typeface="Work Sans Light"/>
              <a:sym typeface="Work Sans Light"/>
            </a:endParaRPr>
          </a:p>
        </p:txBody>
      </p:sp>
      <p:sp>
        <p:nvSpPr>
          <p:cNvPr id="354" name="Google Shape;354;p9"/>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55" name="Google Shape;355;p9"/>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56" name="Google Shape;356;p9"/>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57" name="Google Shape;357;p9"/>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58" name="Google Shape;358;p9"/>
          <p:cNvSpPr txBox="1"/>
          <p:nvPr/>
        </p:nvSpPr>
        <p:spPr>
          <a:xfrm>
            <a:off x="9301382" y="1154221"/>
            <a:ext cx="2909433" cy="13863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Pea nõu endast vanematega</a:t>
            </a:r>
            <a:endParaRPr sz="2625" b="0">
              <a:solidFill>
                <a:schemeClr val="dk1"/>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p:tgtEl>
                                          <p:spTgt spid="35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51"/>
                                        </p:tgtEl>
                                        <p:attrNameLst>
                                          <p:attrName>style.visibility</p:attrName>
                                        </p:attrNameLst>
                                      </p:cBhvr>
                                      <p:to>
                                        <p:strVal val="visible"/>
                                      </p:to>
                                    </p:set>
                                    <p:anim calcmode="lin" valueType="num">
                                      <p:cBhvr additive="base">
                                        <p:cTn id="10" dur="500"/>
                                        <p:tgtEl>
                                          <p:spTgt spid="35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anim calcmode="lin" valueType="num">
                                      <p:cBhvr additive="base">
                                        <p:cTn id="15" dur="500"/>
                                        <p:tgtEl>
                                          <p:spTgt spid="355"/>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352"/>
                                        </p:tgtEl>
                                        <p:attrNameLst>
                                          <p:attrName>style.visibility</p:attrName>
                                        </p:attrNameLst>
                                      </p:cBhvr>
                                      <p:to>
                                        <p:strVal val="visible"/>
                                      </p:to>
                                    </p:set>
                                    <p:anim calcmode="lin" valueType="num">
                                      <p:cBhvr additive="base">
                                        <p:cTn id="18" dur="500"/>
                                        <p:tgtEl>
                                          <p:spTgt spid="352"/>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56"/>
                                        </p:tgtEl>
                                        <p:attrNameLst>
                                          <p:attrName>style.visibility</p:attrName>
                                        </p:attrNameLst>
                                      </p:cBhvr>
                                      <p:to>
                                        <p:strVal val="visible"/>
                                      </p:to>
                                    </p:set>
                                    <p:anim calcmode="lin" valueType="num">
                                      <p:cBhvr additive="base">
                                        <p:cTn id="23" dur="500"/>
                                        <p:tgtEl>
                                          <p:spTgt spid="356"/>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353"/>
                                        </p:tgtEl>
                                        <p:attrNameLst>
                                          <p:attrName>style.visibility</p:attrName>
                                        </p:attrNameLst>
                                      </p:cBhvr>
                                      <p:to>
                                        <p:strVal val="visible"/>
                                      </p:to>
                                    </p:set>
                                    <p:anim calcmode="lin" valueType="num">
                                      <p:cBhvr additive="base">
                                        <p:cTn id="26" dur="500"/>
                                        <p:tgtEl>
                                          <p:spTgt spid="353"/>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57"/>
                                        </p:tgtEl>
                                        <p:attrNameLst>
                                          <p:attrName>style.visibility</p:attrName>
                                        </p:attrNameLst>
                                      </p:cBhvr>
                                      <p:to>
                                        <p:strVal val="visible"/>
                                      </p:to>
                                    </p:set>
                                    <p:anim calcmode="lin" valueType="num">
                                      <p:cBhvr additive="base">
                                        <p:cTn id="31" dur="500"/>
                                        <p:tgtEl>
                                          <p:spTgt spid="357"/>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58"/>
                                        </p:tgtEl>
                                        <p:attrNameLst>
                                          <p:attrName>style.visibility</p:attrName>
                                        </p:attrNameLst>
                                      </p:cBhvr>
                                      <p:to>
                                        <p:strVal val="visible"/>
                                      </p:to>
                                    </p:set>
                                    <p:anim calcmode="lin" valueType="num">
                                      <p:cBhvr additive="base">
                                        <p:cTn id="34" dur="500"/>
                                        <p:tgtEl>
                                          <p:spTgt spid="3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angaliit">
      <a:dk1>
        <a:srgbClr val="212963"/>
      </a:dk1>
      <a:lt1>
        <a:srgbClr val="FFFFFF"/>
      </a:lt1>
      <a:dk2>
        <a:srgbClr val="212963"/>
      </a:dk2>
      <a:lt2>
        <a:srgbClr val="DBB165"/>
      </a:lt2>
      <a:accent1>
        <a:srgbClr val="212963"/>
      </a:accent1>
      <a:accent2>
        <a:srgbClr val="DBB165"/>
      </a:accent2>
      <a:accent3>
        <a:srgbClr val="2BB573"/>
      </a:accent3>
      <a:accent4>
        <a:srgbClr val="29AAE1"/>
      </a:accent4>
      <a:accent5>
        <a:srgbClr val="F05A2B"/>
      </a:accent5>
      <a:accent6>
        <a:srgbClr val="FFC000"/>
      </a:accent6>
      <a:hlink>
        <a:srgbClr val="495385"/>
      </a:hlink>
      <a:folHlink>
        <a:srgbClr val="7980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1767</Words>
  <Application>Microsoft Office PowerPoint</Application>
  <PresentationFormat>Widescreen</PresentationFormat>
  <Paragraphs>186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Work Sans</vt:lpstr>
      <vt:lpstr>Calibri</vt:lpstr>
      <vt:lpstr>Work Sans Light</vt:lpstr>
      <vt:lpstr>Roboto</vt:lpstr>
      <vt:lpstr>Basic</vt:lpstr>
      <vt:lpstr>Arial</vt:lpstr>
      <vt:lpstr>Office Theme</vt:lpstr>
      <vt:lpstr>Räägime rahast</vt:lpstr>
      <vt:lpstr>Millest räägime?</vt:lpstr>
      <vt:lpstr>Mis iseloomustab rahatarka inimest? </vt:lpstr>
      <vt:lpstr>Rahatark inimene</vt:lpstr>
      <vt:lpstr>Mitte rahatark inimene</vt:lpstr>
      <vt:lpstr>Rahaga ümberkäimine</vt:lpstr>
      <vt:lpstr>Mida teeb rahatark inimene?</vt:lpstr>
      <vt:lpstr>Kui oled rahatark, siis..</vt:lpstr>
      <vt:lpstr>PowerPoint Presentation</vt:lpstr>
      <vt:lpstr>PowerPoint Presentation</vt:lpstr>
      <vt:lpstr>Unista!</vt:lpstr>
      <vt:lpstr>PowerPoint Presentation</vt:lpstr>
      <vt:lpstr>Lisa juurde ka unistuse täitmise rahaline eesmärk </vt:lpstr>
      <vt:lpstr>Eelarve=rahaline plaan</vt:lpstr>
      <vt:lpstr>Harjutus</vt:lpstr>
      <vt:lpstr>PowerPoint Presentation</vt:lpstr>
      <vt:lpstr>Vaba raha</vt:lpstr>
      <vt:lpstr>Kas raha kasvab puu otsas?</vt:lpstr>
      <vt:lpstr>Kuhu Sinu taskuraha kulub?</vt:lpstr>
      <vt:lpstr>PowerPoint Presentation</vt:lpstr>
      <vt:lpstr>Ohud</vt:lpstr>
      <vt:lpstr>Soovitused</vt:lpstr>
      <vt:lpstr>Paneme teadmised proovile!</vt:lpstr>
      <vt:lpstr>Küsimusi?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Räägime rahast</dc:title>
  <dc:creator>Victoria Tkatš</dc:creator>
  <cp:lastModifiedBy>Enn Riisalu</cp:lastModifiedBy>
  <cp:revision>16</cp:revision>
  <dcterms:created xsi:type="dcterms:W3CDTF">2017-09-07T08:51:56Z</dcterms:created>
  <dcterms:modified xsi:type="dcterms:W3CDTF">2026-02-18T09:11:27Z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9a02a4-1fd8-448c-9b02-939e6825dd65_Enabled">
    <vt:lpwstr>true</vt:lpwstr>
  </property>
  <property fmtid="{D5CDD505-2E9C-101B-9397-08002B2CF9AE}" pid="3" name="MSIP_Label_199a02a4-1fd8-448c-9b02-939e6825dd65_SetDate">
    <vt:lpwstr>2021-09-01T10:43:00Z</vt:lpwstr>
  </property>
  <property fmtid="{D5CDD505-2E9C-101B-9397-08002B2CF9AE}" pid="4" name="MSIP_Label_199a02a4-1fd8-448c-9b02-939e6825dd65_Method">
    <vt:lpwstr>Privileged</vt:lpwstr>
  </property>
  <property fmtid="{D5CDD505-2E9C-101B-9397-08002B2CF9AE}" pid="5" name="MSIP_Label_199a02a4-1fd8-448c-9b02-939e6825dd65_Name">
    <vt:lpwstr>General</vt:lpwstr>
  </property>
  <property fmtid="{D5CDD505-2E9C-101B-9397-08002B2CF9AE}" pid="6" name="MSIP_Label_199a02a4-1fd8-448c-9b02-939e6825dd65_SiteId">
    <vt:lpwstr>e06b362b-4101-487e-ac7c-ade9d4cc404e</vt:lpwstr>
  </property>
  <property fmtid="{D5CDD505-2E9C-101B-9397-08002B2CF9AE}" pid="7" name="MSIP_Label_199a02a4-1fd8-448c-9b02-939e6825dd65_ActionId">
    <vt:lpwstr>25916343-6e85-4703-825c-99a254074bb9</vt:lpwstr>
  </property>
  <property fmtid="{D5CDD505-2E9C-101B-9397-08002B2CF9AE}" pid="8" name="MSIP_Label_199a02a4-1fd8-448c-9b02-939e6825dd65_ContentBits">
    <vt:lpwstr>0</vt:lpwstr>
  </property>
</Properties>
</file>