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4"/>
  </p:sldMasterIdLst>
  <p:notesMasterIdLst>
    <p:notesMasterId r:id="rId20"/>
  </p:notesMasterIdLst>
  <p:sldIdLst>
    <p:sldId id="276" r:id="rId5"/>
    <p:sldId id="272" r:id="rId6"/>
    <p:sldId id="313" r:id="rId7"/>
    <p:sldId id="300" r:id="rId8"/>
    <p:sldId id="312" r:id="rId9"/>
    <p:sldId id="303" r:id="rId10"/>
    <p:sldId id="304" r:id="rId11"/>
    <p:sldId id="305" r:id="rId12"/>
    <p:sldId id="306" r:id="rId13"/>
    <p:sldId id="307" r:id="rId14"/>
    <p:sldId id="310" r:id="rId15"/>
    <p:sldId id="315" r:id="rId16"/>
    <p:sldId id="316" r:id="rId17"/>
    <p:sldId id="311" r:id="rId18"/>
    <p:sldId id="274" r:id="rId19"/>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765"/>
    <a:srgbClr val="34FE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71036" autoAdjust="0"/>
  </p:normalViewPr>
  <p:slideViewPr>
    <p:cSldViewPr snapToGrid="0" showGuides="1">
      <p:cViewPr varScale="1">
        <p:scale>
          <a:sx n="82" d="100"/>
          <a:sy n="82" d="100"/>
        </p:scale>
        <p:origin x="1392" y="300"/>
      </p:cViewPr>
      <p:guideLst>
        <p:guide orient="horz" pos="2160"/>
        <p:guide pos="3840"/>
      </p:guideLst>
    </p:cSldViewPr>
  </p:slideViewPr>
  <p:outlineViewPr>
    <p:cViewPr>
      <p:scale>
        <a:sx n="33" d="100"/>
        <a:sy n="33" d="100"/>
      </p:scale>
      <p:origin x="0" y="-282"/>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96" d="100"/>
          <a:sy n="96" d="100"/>
        </p:scale>
        <p:origin x="36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B664E-D409-2448-8210-94EE3C7D47C4}" type="datetimeFigureOut">
              <a:rPr lang="en-GB" smtClean="0"/>
              <a:t>02/03/2026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71163-0BB4-A848-BA6C-62A1BFEAE214}" type="slidenum">
              <a:rPr lang="en-GB" smtClean="0"/>
              <a:t>‹#›</a:t>
            </a:fld>
            <a:endParaRPr lang="en-GB"/>
          </a:p>
        </p:txBody>
      </p:sp>
    </p:spTree>
    <p:extLst>
      <p:ext uri="{BB962C8B-B14F-4D97-AF65-F5344CB8AC3E}">
        <p14:creationId xmlns:p14="http://schemas.microsoft.com/office/powerpoint/2010/main" val="364214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 Before we begin, let me say this upfront: I’m not here to give you another speech about how “AI will replace 80% of all jobs in three years.” I’m pretty sure we’ve all heard enough of those. </a:t>
            </a:r>
          </a:p>
          <a:p>
            <a:pPr fontAlgn="t"/>
            <a:r>
              <a:rPr lang="en-US" sz="1200" b="0" i="0" kern="1200" dirty="0">
                <a:solidFill>
                  <a:schemeClr val="tx1"/>
                </a:solidFill>
                <a:effectLst/>
                <a:latin typeface="+mn-lt"/>
                <a:ea typeface="+mn-ea"/>
                <a:cs typeface="+mn-cs"/>
              </a:rPr>
              <a:t>• And whether you believe those predictions or not isn’t even relevant today. </a:t>
            </a:r>
          </a:p>
          <a:p>
            <a:pPr fontAlgn="t"/>
            <a:r>
              <a:rPr lang="en-US" sz="1200" b="0" i="0" kern="1200" dirty="0">
                <a:solidFill>
                  <a:schemeClr val="tx1"/>
                </a:solidFill>
                <a:effectLst/>
                <a:latin typeface="+mn-lt"/>
                <a:ea typeface="+mn-ea"/>
                <a:cs typeface="+mn-cs"/>
              </a:rPr>
              <a:t>• The next 30 minutes are about something much more practical: the things that stay relevant. </a:t>
            </a:r>
          </a:p>
          <a:p>
            <a:pPr fontAlgn="t"/>
            <a:r>
              <a:rPr lang="en-US" sz="1200" b="0" i="0" kern="1200" dirty="0">
                <a:solidFill>
                  <a:schemeClr val="tx1"/>
                </a:solidFill>
                <a:effectLst/>
                <a:latin typeface="+mn-lt"/>
                <a:ea typeface="+mn-ea"/>
                <a:cs typeface="+mn-cs"/>
              </a:rPr>
              <a:t>• What I’m going to talk about will matter next year, it will matter in three years, and it will still matter ten years from now — no matter how many new AI models are released between now and then. </a:t>
            </a:r>
          </a:p>
          <a:p>
            <a:pPr fontAlgn="t"/>
            <a:r>
              <a:rPr lang="en-US" sz="1200" b="0" i="0" kern="1200" dirty="0">
                <a:solidFill>
                  <a:schemeClr val="tx1"/>
                </a:solidFill>
                <a:effectLst/>
                <a:latin typeface="+mn-lt"/>
                <a:ea typeface="+mn-ea"/>
                <a:cs typeface="+mn-cs"/>
              </a:rPr>
              <a:t>• Because this isn’t a talk about hype. This is a talk about the foundations that determine who actually gets value out of AI — and who doesn’t. </a:t>
            </a:r>
          </a:p>
          <a:p>
            <a:pPr fontAlgn="t"/>
            <a:r>
              <a:rPr lang="en-US" sz="1200" b="0" i="0" kern="1200" dirty="0">
                <a:solidFill>
                  <a:schemeClr val="tx1"/>
                </a:solidFill>
                <a:effectLst/>
                <a:latin typeface="+mn-lt"/>
                <a:ea typeface="+mn-ea"/>
                <a:cs typeface="+mn-cs"/>
              </a:rPr>
              <a:t>• So with that, let’s get started.</a:t>
            </a:r>
          </a:p>
        </p:txBody>
      </p:sp>
      <p:sp>
        <p:nvSpPr>
          <p:cNvPr id="4" name="Slide Number Placeholder 3"/>
          <p:cNvSpPr>
            <a:spLocks noGrp="1"/>
          </p:cNvSpPr>
          <p:nvPr>
            <p:ph type="sldNum" sz="quarter" idx="5"/>
          </p:nvPr>
        </p:nvSpPr>
        <p:spPr/>
        <p:txBody>
          <a:bodyPr/>
          <a:lstStyle/>
          <a:p>
            <a:fld id="{FAF71163-0BB4-A848-BA6C-62A1BFEAE214}" type="slidenum">
              <a:rPr lang="en-GB" smtClean="0"/>
              <a:t>2</a:t>
            </a:fld>
            <a:endParaRPr lang="en-GB"/>
          </a:p>
        </p:txBody>
      </p:sp>
    </p:spTree>
    <p:extLst>
      <p:ext uri="{BB962C8B-B14F-4D97-AF65-F5344CB8AC3E}">
        <p14:creationId xmlns:p14="http://schemas.microsoft.com/office/powerpoint/2010/main" val="25385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 Lastly, I want to say something about the speed of AI development and will use ChatGPT as an example.</a:t>
            </a:r>
          </a:p>
          <a:p>
            <a:pPr fontAlgn="t"/>
            <a:r>
              <a:rPr lang="en-US" sz="1200" b="0" i="0" kern="1200" dirty="0">
                <a:solidFill>
                  <a:schemeClr val="tx1"/>
                </a:solidFill>
                <a:effectLst/>
                <a:latin typeface="+mn-lt"/>
                <a:ea typeface="+mn-ea"/>
                <a:cs typeface="+mn-cs"/>
              </a:rPr>
              <a:t>• In November 2022, AI suddenly hit mainstream awareness. ChatGPT‑3.5 was the version everyone tried… and let’s be honest — it wasn’t great. Interesting, impressive at times, but very limited. </a:t>
            </a:r>
          </a:p>
          <a:p>
            <a:pPr fontAlgn="t"/>
            <a:r>
              <a:rPr lang="en-US" sz="1200" b="0" i="0" kern="1200" dirty="0">
                <a:solidFill>
                  <a:schemeClr val="tx1"/>
                </a:solidFill>
                <a:effectLst/>
                <a:latin typeface="+mn-lt"/>
                <a:ea typeface="+mn-ea"/>
                <a:cs typeface="+mn-cs"/>
              </a:rPr>
              <a:t>• Fast-forward to last December: ChatGPT 5.2. The leap from 3.5 to 5.2 is huge. Different level of reasoning, quality, context handling, reliability. </a:t>
            </a:r>
          </a:p>
          <a:p>
            <a:pPr fontAlgn="t"/>
            <a:r>
              <a:rPr lang="en-US" sz="1200" b="0" i="0" kern="1200" dirty="0">
                <a:solidFill>
                  <a:schemeClr val="tx1"/>
                </a:solidFill>
                <a:effectLst/>
                <a:latin typeface="+mn-lt"/>
                <a:ea typeface="+mn-ea"/>
                <a:cs typeface="+mn-cs"/>
              </a:rPr>
              <a:t>• And in between those two points? Around twenty now-intermediate versions came and went. Remember the o4-series models that felt like a massive step forward? Also already discontinued. </a:t>
            </a:r>
          </a:p>
          <a:p>
            <a:pPr fontAlgn="t"/>
            <a:r>
              <a:rPr lang="en-US" sz="1200" b="0" i="0" kern="1200" dirty="0">
                <a:solidFill>
                  <a:schemeClr val="tx1"/>
                </a:solidFill>
                <a:effectLst/>
                <a:latin typeface="+mn-lt"/>
                <a:ea typeface="+mn-ea"/>
                <a:cs typeface="+mn-cs"/>
              </a:rPr>
              <a:t>• And now, a new version was released just yesterday. This cycle is not slowing down — it’s accelerating. </a:t>
            </a:r>
          </a:p>
          <a:p>
            <a:pPr fontAlgn="t"/>
            <a:r>
              <a:rPr lang="en-US" sz="1200" b="0" i="0" kern="1200" dirty="0">
                <a:solidFill>
                  <a:schemeClr val="tx1"/>
                </a:solidFill>
                <a:effectLst/>
                <a:latin typeface="+mn-lt"/>
                <a:ea typeface="+mn-ea"/>
                <a:cs typeface="+mn-cs"/>
              </a:rPr>
              <a:t>• This is just one example of how fast AI evolves. What looks “best in class” today may be outdated in a few months. Which makes one thing very clear: If you’re building your strategy around the tool on top, you’re building on quicksand.</a:t>
            </a:r>
          </a:p>
        </p:txBody>
      </p:sp>
      <p:sp>
        <p:nvSpPr>
          <p:cNvPr id="4" name="Slide Number Placeholder 3"/>
          <p:cNvSpPr>
            <a:spLocks noGrp="1"/>
          </p:cNvSpPr>
          <p:nvPr>
            <p:ph type="sldNum" sz="quarter" idx="5"/>
          </p:nvPr>
        </p:nvSpPr>
        <p:spPr/>
        <p:txBody>
          <a:bodyPr/>
          <a:lstStyle/>
          <a:p>
            <a:fld id="{FAF71163-0BB4-A848-BA6C-62A1BFEAE214}" type="slidenum">
              <a:rPr lang="en-GB" smtClean="0"/>
              <a:t>11</a:t>
            </a:fld>
            <a:endParaRPr lang="en-GB"/>
          </a:p>
        </p:txBody>
      </p:sp>
    </p:spTree>
    <p:extLst>
      <p:ext uri="{BB962C8B-B14F-4D97-AF65-F5344CB8AC3E}">
        <p14:creationId xmlns:p14="http://schemas.microsoft.com/office/powerpoint/2010/main" val="3334945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 This is the next logical question, right? If AI evolves this fast, where does it make sense to invest in? </a:t>
            </a:r>
          </a:p>
          <a:p>
            <a:pPr fontAlgn="t"/>
            <a:r>
              <a:rPr lang="en-US" sz="1200" b="0" i="0" kern="1200" dirty="0">
                <a:solidFill>
                  <a:schemeClr val="tx1"/>
                </a:solidFill>
                <a:effectLst/>
                <a:latin typeface="+mn-lt"/>
                <a:ea typeface="+mn-ea"/>
                <a:cs typeface="+mn-cs"/>
              </a:rPr>
              <a:t>• As a decision‑maker, you’re expected to invest hundreds of thousands, at the very least, with a straight face… even though there’s a very real chance that in three months, a newer, better, cheaper model will appear. </a:t>
            </a:r>
          </a:p>
          <a:p>
            <a:pPr fontAlgn="t"/>
            <a:r>
              <a:rPr lang="en-US" sz="1200" b="0" i="0" kern="1200" dirty="0">
                <a:solidFill>
                  <a:schemeClr val="tx1"/>
                </a:solidFill>
                <a:effectLst/>
                <a:latin typeface="+mn-lt"/>
                <a:ea typeface="+mn-ea"/>
                <a:cs typeface="+mn-cs"/>
              </a:rPr>
              <a:t>• And this is the dilemma: How do you justify long‑term investments when the thing you’re investing in keeps changing? </a:t>
            </a:r>
          </a:p>
          <a:p>
            <a:pPr fontAlgn="t"/>
            <a:r>
              <a:rPr lang="en-US" sz="1200" b="0" i="0" kern="1200" dirty="0">
                <a:solidFill>
                  <a:schemeClr val="tx1"/>
                </a:solidFill>
                <a:effectLst/>
                <a:latin typeface="+mn-lt"/>
                <a:ea typeface="+mn-ea"/>
                <a:cs typeface="+mn-cs"/>
              </a:rPr>
              <a:t>• Because if you place your bets on the model itself, you’re guaranteed to rebuild, retrain, and reintegrate — over and over. </a:t>
            </a:r>
          </a:p>
          <a:p>
            <a:pPr fontAlgn="t"/>
            <a:r>
              <a:rPr lang="en-US" sz="1200" b="0" i="0" kern="1200" dirty="0">
                <a:solidFill>
                  <a:schemeClr val="tx1"/>
                </a:solidFill>
                <a:effectLst/>
                <a:latin typeface="+mn-lt"/>
                <a:ea typeface="+mn-ea"/>
                <a:cs typeface="+mn-cs"/>
              </a:rPr>
              <a:t>• So the real question is not: “Which AI tool should we buy?” The real question is: “What stays stable enough to build on?” </a:t>
            </a:r>
          </a:p>
        </p:txBody>
      </p:sp>
      <p:sp>
        <p:nvSpPr>
          <p:cNvPr id="4" name="Slide Number Placeholder 3"/>
          <p:cNvSpPr>
            <a:spLocks noGrp="1"/>
          </p:cNvSpPr>
          <p:nvPr>
            <p:ph type="sldNum" sz="quarter" idx="5"/>
          </p:nvPr>
        </p:nvSpPr>
        <p:spPr/>
        <p:txBody>
          <a:bodyPr/>
          <a:lstStyle/>
          <a:p>
            <a:fld id="{FAF71163-0BB4-A848-BA6C-62A1BFEAE214}" type="slidenum">
              <a:rPr lang="en-GB" smtClean="0"/>
              <a:t>12</a:t>
            </a:fld>
            <a:endParaRPr lang="en-GB"/>
          </a:p>
        </p:txBody>
      </p:sp>
    </p:spTree>
    <p:extLst>
      <p:ext uri="{BB962C8B-B14F-4D97-AF65-F5344CB8AC3E}">
        <p14:creationId xmlns:p14="http://schemas.microsoft.com/office/powerpoint/2010/main" val="3789057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7430C-D9C8-45A7-CBAE-4A219EDAA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647E9-30D9-042F-D2D9-562FA9D35D3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0DA158F-6EC6-CF45-4A3C-C745AB574F1B}"/>
              </a:ext>
            </a:extLst>
          </p:cNvPr>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 So let’s come back to the iceberg — because this is where the answer actually is. When everything on top keeps changing, you invest in the part that doesn’t. </a:t>
            </a:r>
          </a:p>
          <a:p>
            <a:pPr fontAlgn="t"/>
            <a:r>
              <a:rPr lang="en-US" sz="1200" b="0" i="0" kern="1200" dirty="0">
                <a:solidFill>
                  <a:schemeClr val="tx1"/>
                </a:solidFill>
                <a:effectLst/>
                <a:latin typeface="+mn-lt"/>
                <a:ea typeface="+mn-ea"/>
                <a:cs typeface="+mn-cs"/>
              </a:rPr>
              <a:t>• The foundation doesn’t expire. Data quality doesn’t go out of date. </a:t>
            </a:r>
            <a:r>
              <a:rPr lang="en-US" sz="1200" b="0" i="0" kern="1200" dirty="0" err="1">
                <a:solidFill>
                  <a:schemeClr val="tx1"/>
                </a:solidFill>
                <a:effectLst/>
                <a:latin typeface="+mn-lt"/>
                <a:ea typeface="+mn-ea"/>
                <a:cs typeface="+mn-cs"/>
              </a:rPr>
              <a:t>Standardised</a:t>
            </a:r>
            <a:r>
              <a:rPr lang="en-US" sz="1200" b="0" i="0" kern="1200" dirty="0">
                <a:solidFill>
                  <a:schemeClr val="tx1"/>
                </a:solidFill>
                <a:effectLst/>
                <a:latin typeface="+mn-lt"/>
                <a:ea typeface="+mn-ea"/>
                <a:cs typeface="+mn-cs"/>
              </a:rPr>
              <a:t> processes don’t break because a new model was released. Governance and infrastructure don’t get replaced every three months. </a:t>
            </a:r>
          </a:p>
          <a:p>
            <a:pPr fontAlgn="t"/>
            <a:r>
              <a:rPr lang="en-US" sz="1200" b="0" i="0" kern="1200" dirty="0">
                <a:solidFill>
                  <a:schemeClr val="tx1"/>
                </a:solidFill>
                <a:effectLst/>
                <a:latin typeface="+mn-lt"/>
                <a:ea typeface="+mn-ea"/>
                <a:cs typeface="+mn-cs"/>
              </a:rPr>
              <a:t>• This is the part that stays relevant for the next decade, even if the tip of the iceberg gets rebuilt every few weeks. </a:t>
            </a:r>
          </a:p>
          <a:p>
            <a:pPr fontAlgn="t"/>
            <a:r>
              <a:rPr lang="en-US" sz="1200" b="0" i="0" kern="1200" dirty="0">
                <a:solidFill>
                  <a:schemeClr val="tx1"/>
                </a:solidFill>
                <a:effectLst/>
                <a:latin typeface="+mn-lt"/>
                <a:ea typeface="+mn-ea"/>
                <a:cs typeface="+mn-cs"/>
              </a:rPr>
              <a:t>• So what should you invest in? Clean, structured, reliable data. Clear ownership and processes. A solid data platform. Secure, stable infrastructure. </a:t>
            </a:r>
          </a:p>
          <a:p>
            <a:pPr fontAlgn="t"/>
            <a:r>
              <a:rPr lang="en-US" sz="1200" b="0" i="0" kern="1200" dirty="0">
                <a:solidFill>
                  <a:schemeClr val="tx1"/>
                </a:solidFill>
                <a:effectLst/>
                <a:latin typeface="+mn-lt"/>
                <a:ea typeface="+mn-ea"/>
                <a:cs typeface="+mn-cs"/>
              </a:rPr>
              <a:t>• When that foundation is strong, that’s when AI becomes valuable — not as a demo, but as something you can actually trust in operations. </a:t>
            </a:r>
          </a:p>
          <a:p>
            <a:pPr fontAlgn="t"/>
            <a:r>
              <a:rPr lang="en-US" sz="1200" b="0" i="0" kern="1200" dirty="0">
                <a:solidFill>
                  <a:schemeClr val="tx1"/>
                </a:solidFill>
                <a:effectLst/>
                <a:latin typeface="+mn-lt"/>
                <a:ea typeface="+mn-ea"/>
                <a:cs typeface="+mn-cs"/>
              </a:rPr>
              <a:t>• And this is the part I’m genuinely proud of at Newsec: we’ve put the work in at the bottom of the iceberg. We keep improving it, strengthening it, investing in it. </a:t>
            </a:r>
          </a:p>
          <a:p>
            <a:pPr fontAlgn="t"/>
            <a:r>
              <a:rPr lang="en-US" sz="1200" b="0" i="0" kern="1200" dirty="0">
                <a:solidFill>
                  <a:schemeClr val="tx1"/>
                </a:solidFill>
                <a:effectLst/>
                <a:latin typeface="+mn-lt"/>
                <a:ea typeface="+mn-ea"/>
                <a:cs typeface="+mn-cs"/>
              </a:rPr>
              <a:t>• Which means that when we now build our own AI agents — for example, automating monthly accruals or other bookkeeping processes — we’re not gambling. We’re actually in a position to strike gold.</a:t>
            </a:r>
          </a:p>
        </p:txBody>
      </p:sp>
      <p:sp>
        <p:nvSpPr>
          <p:cNvPr id="4" name="Slide Number Placeholder 3">
            <a:extLst>
              <a:ext uri="{FF2B5EF4-FFF2-40B4-BE49-F238E27FC236}">
                <a16:creationId xmlns:a16="http://schemas.microsoft.com/office/drawing/2014/main" id="{23156ECC-0A06-075A-6783-39402196DE5B}"/>
              </a:ext>
            </a:extLst>
          </p:cNvPr>
          <p:cNvSpPr>
            <a:spLocks noGrp="1"/>
          </p:cNvSpPr>
          <p:nvPr>
            <p:ph type="sldNum" sz="quarter" idx="5"/>
          </p:nvPr>
        </p:nvSpPr>
        <p:spPr/>
        <p:txBody>
          <a:bodyPr/>
          <a:lstStyle/>
          <a:p>
            <a:fld id="{FAF71163-0BB4-A848-BA6C-62A1BFEAE214}" type="slidenum">
              <a:rPr lang="en-GB" smtClean="0"/>
              <a:t>13</a:t>
            </a:fld>
            <a:endParaRPr lang="en-GB"/>
          </a:p>
        </p:txBody>
      </p:sp>
    </p:spTree>
    <p:extLst>
      <p:ext uri="{BB962C8B-B14F-4D97-AF65-F5344CB8AC3E}">
        <p14:creationId xmlns:p14="http://schemas.microsoft.com/office/powerpoint/2010/main" val="2629162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 This is the real question behind everything I’ve talked about today. </a:t>
            </a:r>
          </a:p>
          <a:p>
            <a:pPr fontAlgn="t"/>
            <a:r>
              <a:rPr lang="en-US" sz="1200" b="0" i="0" kern="1200" dirty="0">
                <a:solidFill>
                  <a:schemeClr val="tx1"/>
                </a:solidFill>
                <a:effectLst/>
                <a:latin typeface="+mn-lt"/>
                <a:ea typeface="+mn-ea"/>
                <a:cs typeface="+mn-cs"/>
              </a:rPr>
              <a:t>• Everyone can access AI tools. The models, the agents, the features — they’re becoming widely available and, increasingly, they’re becoming commodities. </a:t>
            </a:r>
          </a:p>
          <a:p>
            <a:pPr fontAlgn="t"/>
            <a:r>
              <a:rPr lang="en-US" sz="1200" b="0" i="0" kern="1200" dirty="0">
                <a:solidFill>
                  <a:schemeClr val="tx1"/>
                </a:solidFill>
                <a:effectLst/>
                <a:latin typeface="+mn-lt"/>
                <a:ea typeface="+mn-ea"/>
                <a:cs typeface="+mn-cs"/>
              </a:rPr>
              <a:t>• The differentiator is not the tool itself. It’s whether your organization is ready to use it in a safe, reliable, and scalable way. </a:t>
            </a:r>
          </a:p>
          <a:p>
            <a:pPr fontAlgn="t"/>
            <a:r>
              <a:rPr lang="en-US" sz="1200" b="0" i="0" kern="1200" dirty="0">
                <a:solidFill>
                  <a:schemeClr val="tx1"/>
                </a:solidFill>
                <a:effectLst/>
                <a:latin typeface="+mn-lt"/>
                <a:ea typeface="+mn-ea"/>
                <a:cs typeface="+mn-cs"/>
              </a:rPr>
              <a:t>• That readiness comes from the foundation: your data quality, your processes, your governance, your infrastructure, your security. </a:t>
            </a:r>
          </a:p>
          <a:p>
            <a:pPr fontAlgn="t"/>
            <a:r>
              <a:rPr lang="en-US" sz="1200" b="0" i="0" kern="1200" dirty="0">
                <a:solidFill>
                  <a:schemeClr val="tx1"/>
                </a:solidFill>
                <a:effectLst/>
                <a:latin typeface="+mn-lt"/>
                <a:ea typeface="+mn-ea"/>
                <a:cs typeface="+mn-cs"/>
              </a:rPr>
              <a:t>• In other words: the ability to “wield the tool” is built long before you actually pick it up. </a:t>
            </a:r>
          </a:p>
          <a:p>
            <a:pPr fontAlgn="t"/>
            <a:r>
              <a:rPr lang="en-US" sz="1200" b="0" i="0" kern="1200" dirty="0">
                <a:solidFill>
                  <a:schemeClr val="tx1"/>
                </a:solidFill>
                <a:effectLst/>
                <a:latin typeface="+mn-lt"/>
                <a:ea typeface="+mn-ea"/>
                <a:cs typeface="+mn-cs"/>
              </a:rPr>
              <a:t>• And that’s where real advantage comes from. Not from the tool — but from everything underneath it. </a:t>
            </a:r>
          </a:p>
          <a:p>
            <a:pPr fontAlgn="t"/>
            <a:r>
              <a:rPr lang="en-US" sz="1200" b="0" i="0" kern="1200" dirty="0">
                <a:solidFill>
                  <a:schemeClr val="tx1"/>
                </a:solidFill>
                <a:effectLst/>
                <a:latin typeface="+mn-lt"/>
                <a:ea typeface="+mn-ea"/>
                <a:cs typeface="+mn-cs"/>
              </a:rPr>
              <a:t>• Thank you.</a:t>
            </a:r>
          </a:p>
        </p:txBody>
      </p:sp>
      <p:sp>
        <p:nvSpPr>
          <p:cNvPr id="4" name="Slide Number Placeholder 3"/>
          <p:cNvSpPr>
            <a:spLocks noGrp="1"/>
          </p:cNvSpPr>
          <p:nvPr>
            <p:ph type="sldNum" sz="quarter" idx="5"/>
          </p:nvPr>
        </p:nvSpPr>
        <p:spPr/>
        <p:txBody>
          <a:bodyPr/>
          <a:lstStyle/>
          <a:p>
            <a:fld id="{FAF71163-0BB4-A848-BA6C-62A1BFEAE214}" type="slidenum">
              <a:rPr lang="en-GB" smtClean="0"/>
              <a:t>14</a:t>
            </a:fld>
            <a:endParaRPr lang="en-GB"/>
          </a:p>
        </p:txBody>
      </p:sp>
    </p:spTree>
    <p:extLst>
      <p:ext uri="{BB962C8B-B14F-4D97-AF65-F5344CB8AC3E}">
        <p14:creationId xmlns:p14="http://schemas.microsoft.com/office/powerpoint/2010/main" val="137269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 Let's start with a question — a simple one, but not an easy one. </a:t>
            </a:r>
          </a:p>
          <a:p>
            <a:pPr fontAlgn="t"/>
            <a:r>
              <a:rPr lang="en-US" sz="1200" b="0" i="0" kern="1200" dirty="0">
                <a:solidFill>
                  <a:schemeClr val="tx1"/>
                </a:solidFill>
                <a:effectLst/>
                <a:latin typeface="+mn-lt"/>
                <a:ea typeface="+mn-ea"/>
                <a:cs typeface="+mn-cs"/>
              </a:rPr>
              <a:t>• Today, AI tools are becoming widely accessible. The same models, the same agents, the same copilots — anyone can buy them… including your competitors. </a:t>
            </a:r>
          </a:p>
          <a:p>
            <a:pPr fontAlgn="t"/>
            <a:r>
              <a:rPr lang="en-US" sz="1200" b="0" i="0" kern="1200" dirty="0">
                <a:solidFill>
                  <a:schemeClr val="tx1"/>
                </a:solidFill>
                <a:effectLst/>
                <a:latin typeface="+mn-lt"/>
                <a:ea typeface="+mn-ea"/>
                <a:cs typeface="+mn-cs"/>
              </a:rPr>
              <a:t>• So the interesting question is: if everyone has access to the same technology, where does real competitive advantage come from?</a:t>
            </a:r>
          </a:p>
          <a:p>
            <a:pPr fontAlgn="t"/>
            <a:r>
              <a:rPr lang="en-US" sz="1200" b="0" i="0" kern="1200" dirty="0">
                <a:solidFill>
                  <a:schemeClr val="tx1"/>
                </a:solidFill>
                <a:effectLst/>
                <a:latin typeface="+mn-lt"/>
                <a:ea typeface="+mn-ea"/>
                <a:cs typeface="+mn-cs"/>
              </a:rPr>
              <a:t> • Hold onto that thought. We’ll come back to it.</a:t>
            </a:r>
          </a:p>
        </p:txBody>
      </p:sp>
      <p:sp>
        <p:nvSpPr>
          <p:cNvPr id="4" name="Slide Number Placeholder 3"/>
          <p:cNvSpPr>
            <a:spLocks noGrp="1"/>
          </p:cNvSpPr>
          <p:nvPr>
            <p:ph type="sldNum" sz="quarter" idx="5"/>
          </p:nvPr>
        </p:nvSpPr>
        <p:spPr/>
        <p:txBody>
          <a:bodyPr/>
          <a:lstStyle/>
          <a:p>
            <a:fld id="{FAF71163-0BB4-A848-BA6C-62A1BFEAE214}" type="slidenum">
              <a:rPr lang="en-GB" smtClean="0"/>
              <a:t>3</a:t>
            </a:fld>
            <a:endParaRPr lang="en-GB"/>
          </a:p>
        </p:txBody>
      </p:sp>
    </p:spTree>
    <p:extLst>
      <p:ext uri="{BB962C8B-B14F-4D97-AF65-F5344CB8AC3E}">
        <p14:creationId xmlns:p14="http://schemas.microsoft.com/office/powerpoint/2010/main" val="2333340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 Let me tell you a story. Let me take you back to California, 1848. A remote sawmill. A man named James Marshall. He looks down into the water channel… and sees something glittering. Gold. </a:t>
            </a:r>
          </a:p>
          <a:p>
            <a:pPr fontAlgn="t"/>
            <a:r>
              <a:rPr lang="en-US" sz="1200" b="0" i="0" kern="1200" dirty="0">
                <a:solidFill>
                  <a:schemeClr val="tx1"/>
                </a:solidFill>
                <a:effectLst/>
                <a:latin typeface="+mn-lt"/>
                <a:ea typeface="+mn-ea"/>
                <a:cs typeface="+mn-cs"/>
              </a:rPr>
              <a:t>• At first, they try to keep it quiet. But news like that doesn’t stay small. It spreads — first as a rumor, then as a fever. </a:t>
            </a:r>
          </a:p>
          <a:p>
            <a:pPr fontAlgn="t"/>
            <a:r>
              <a:rPr lang="en-US" sz="1200" b="0" i="0" kern="1200" dirty="0">
                <a:solidFill>
                  <a:schemeClr val="tx1"/>
                </a:solidFill>
                <a:effectLst/>
                <a:latin typeface="+mn-lt"/>
                <a:ea typeface="+mn-ea"/>
                <a:cs typeface="+mn-cs"/>
              </a:rPr>
              <a:t>• By 1849, it becomes a global stampede. Around 300,000 people heading to California, all driven by the same simple equation: “Go there → dig → get rich.” </a:t>
            </a:r>
          </a:p>
          <a:p>
            <a:pPr fontAlgn="t"/>
            <a:r>
              <a:rPr lang="en-US" sz="1200" b="0" i="0" kern="1200" dirty="0">
                <a:solidFill>
                  <a:schemeClr val="tx1"/>
                </a:solidFill>
                <a:effectLst/>
                <a:latin typeface="+mn-lt"/>
                <a:ea typeface="+mn-ea"/>
                <a:cs typeface="+mn-cs"/>
              </a:rPr>
              <a:t>• Most of them arrive exhausted after weeks or months of travel. And their first stop isn’t digging — it’s shopping. (Pause.) Because you can’t mine with your bare hands. </a:t>
            </a:r>
          </a:p>
          <a:p>
            <a:pPr fontAlgn="t"/>
            <a:r>
              <a:rPr lang="en-US" sz="1200" b="0" i="0" kern="1200" dirty="0">
                <a:solidFill>
                  <a:schemeClr val="tx1"/>
                </a:solidFill>
                <a:effectLst/>
                <a:latin typeface="+mn-lt"/>
                <a:ea typeface="+mn-ea"/>
                <a:cs typeface="+mn-cs"/>
              </a:rPr>
              <a:t>• They buy shovels, pans, clothes, tents, pickaxes — anything that gives them a chance to survive and to search. </a:t>
            </a:r>
          </a:p>
          <a:p>
            <a:pPr fontAlgn="t"/>
            <a:r>
              <a:rPr lang="en-US" sz="1200" b="0" i="0" kern="1200" dirty="0">
                <a:solidFill>
                  <a:schemeClr val="tx1"/>
                </a:solidFill>
                <a:effectLst/>
                <a:latin typeface="+mn-lt"/>
                <a:ea typeface="+mn-ea"/>
                <a:cs typeface="+mn-cs"/>
              </a:rPr>
              <a:t>• And then reality hits. It isn’t simple. The easy nuggets are gone. Rivers are crowded. Weeks turn into months. </a:t>
            </a:r>
          </a:p>
          <a:p>
            <a:pPr fontAlgn="t"/>
            <a:r>
              <a:rPr lang="en-US" sz="1200" b="0" i="0" kern="1200" dirty="0">
                <a:solidFill>
                  <a:schemeClr val="tx1"/>
                </a:solidFill>
                <a:effectLst/>
                <a:latin typeface="+mn-lt"/>
                <a:ea typeface="+mn-ea"/>
                <a:cs typeface="+mn-cs"/>
              </a:rPr>
              <a:t>• And many of them end up going home with less than they arrived with.</a:t>
            </a:r>
          </a:p>
        </p:txBody>
      </p:sp>
      <p:sp>
        <p:nvSpPr>
          <p:cNvPr id="4" name="Slide Number Placeholder 3"/>
          <p:cNvSpPr>
            <a:spLocks noGrp="1"/>
          </p:cNvSpPr>
          <p:nvPr>
            <p:ph type="sldNum" sz="quarter" idx="5"/>
          </p:nvPr>
        </p:nvSpPr>
        <p:spPr/>
        <p:txBody>
          <a:bodyPr/>
          <a:lstStyle/>
          <a:p>
            <a:fld id="{FAF71163-0BB4-A848-BA6C-62A1BFEAE214}" type="slidenum">
              <a:rPr lang="en-GB" smtClean="0"/>
              <a:t>4</a:t>
            </a:fld>
            <a:endParaRPr lang="en-GB"/>
          </a:p>
        </p:txBody>
      </p:sp>
    </p:spTree>
    <p:extLst>
      <p:ext uri="{BB962C8B-B14F-4D97-AF65-F5344CB8AC3E}">
        <p14:creationId xmlns:p14="http://schemas.microsoft.com/office/powerpoint/2010/main" val="26624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19F83-920D-6987-5140-4EE09F97CC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527CAE-640E-2227-6A04-4B231497AB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55A12E-1E85-FF05-7DE0-7F01DEAF54A8}"/>
              </a:ext>
            </a:extLst>
          </p:cNvPr>
          <p:cNvSpPr>
            <a:spLocks noGrp="1"/>
          </p:cNvSpPr>
          <p:nvPr>
            <p:ph type="body" idx="1"/>
          </p:nvPr>
        </p:nvSpPr>
        <p:spPr/>
        <p:txBody>
          <a:bodyPr/>
          <a:lstStyle/>
          <a:p>
            <a:r>
              <a:rPr lang="en-US" dirty="0"/>
              <a:t>• Here’s the twist of the Gold Rush story. Most people think the winners were the miners. In reality, many miners went home with nothing — and the more predictable money was often made selling what miners needed to keep going. Those selling the equipment made a fortune.</a:t>
            </a:r>
          </a:p>
          <a:p>
            <a:r>
              <a:rPr lang="en-US" dirty="0"/>
              <a:t>• One of the most iconic examples is Levi Strauss. He didn’t come to California to mine. He came to San Francisco to sell supplies — a dry‑goods business.</a:t>
            </a:r>
          </a:p>
          <a:p>
            <a:r>
              <a:rPr lang="en-US" dirty="0"/>
              <a:t>• Over time, he noticed a repeating problem: work pants kept tearing. A tailor, Jacob Davis, solved it with copper rivets at the stress points. Davis partnered with Strauss, and in 1873 they patented the riveted work pant — essentially the birth of the blue jean.</a:t>
            </a:r>
          </a:p>
          <a:p>
            <a:r>
              <a:rPr lang="en-US" dirty="0"/>
              <a:t>• And we’re seeing a similar dynamic today. There’s a gold‑rush energy in every industry — including property management: AI agents, copilots, AI models, “AI transformation packages”… pickaxes everywhere.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Revenue tends to flow to the sellers of tools. But the bigger question — the one that matters for business leaders — is:  where is the gold? Where is the durable, scalable value that lasts after the hype wave moves on? </a:t>
            </a:r>
            <a:r>
              <a:rPr lang="en-US" sz="1200" b="0" i="0" kern="1200" dirty="0">
                <a:solidFill>
                  <a:schemeClr val="tx1"/>
                </a:solidFill>
                <a:effectLst/>
                <a:latin typeface="+mn-lt"/>
                <a:ea typeface="+mn-ea"/>
                <a:cs typeface="+mn-cs"/>
              </a:rPr>
              <a:t>The history lesson isn’t that tools are bad — it’s that tools are easy to buy, but value is harder to produce.</a:t>
            </a:r>
          </a:p>
          <a:p>
            <a:endParaRPr lang="en-US" dirty="0"/>
          </a:p>
        </p:txBody>
      </p:sp>
      <p:sp>
        <p:nvSpPr>
          <p:cNvPr id="4" name="Slide Number Placeholder 3">
            <a:extLst>
              <a:ext uri="{FF2B5EF4-FFF2-40B4-BE49-F238E27FC236}">
                <a16:creationId xmlns:a16="http://schemas.microsoft.com/office/drawing/2014/main" id="{179C36ED-B299-DD78-B6AD-124286DBE2BF}"/>
              </a:ext>
            </a:extLst>
          </p:cNvPr>
          <p:cNvSpPr>
            <a:spLocks noGrp="1"/>
          </p:cNvSpPr>
          <p:nvPr>
            <p:ph type="sldNum" sz="quarter" idx="5"/>
          </p:nvPr>
        </p:nvSpPr>
        <p:spPr/>
        <p:txBody>
          <a:bodyPr/>
          <a:lstStyle/>
          <a:p>
            <a:fld id="{FAF71163-0BB4-A848-BA6C-62A1BFEAE214}" type="slidenum">
              <a:rPr lang="en-GB" smtClean="0"/>
              <a:t>5</a:t>
            </a:fld>
            <a:endParaRPr lang="en-GB"/>
          </a:p>
        </p:txBody>
      </p:sp>
    </p:spTree>
    <p:extLst>
      <p:ext uri="{BB962C8B-B14F-4D97-AF65-F5344CB8AC3E}">
        <p14:creationId xmlns:p14="http://schemas.microsoft.com/office/powerpoint/2010/main" val="1423906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FE92D-CB7C-FB8B-58DE-D81311A2EE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E14DB-5EE3-25C6-D1A5-D592B057F3A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BAC2CC0-83D8-46BF-9711-2C61A5EC703D}"/>
              </a:ext>
            </a:extLst>
          </p:cNvPr>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 Alright — let’s leave the gold rush metaphor behind for now. Let’s talk about AI as AI. </a:t>
            </a:r>
          </a:p>
          <a:p>
            <a:pPr fontAlgn="t"/>
            <a:r>
              <a:rPr lang="en-US" sz="1200" b="0" i="0" kern="1200" dirty="0">
                <a:solidFill>
                  <a:schemeClr val="tx1"/>
                </a:solidFill>
                <a:effectLst/>
                <a:latin typeface="+mn-lt"/>
                <a:ea typeface="+mn-ea"/>
                <a:cs typeface="+mn-cs"/>
              </a:rPr>
              <a:t>• This is what most discussions start with: the latest agent, the newest application, the shiny feature that promises to automate everything. </a:t>
            </a:r>
          </a:p>
          <a:p>
            <a:pPr fontAlgn="t"/>
            <a:r>
              <a:rPr lang="en-US" sz="1200" b="0" i="0" kern="1200" dirty="0">
                <a:solidFill>
                  <a:schemeClr val="tx1"/>
                </a:solidFill>
                <a:effectLst/>
                <a:latin typeface="+mn-lt"/>
                <a:ea typeface="+mn-ea"/>
                <a:cs typeface="+mn-cs"/>
              </a:rPr>
              <a:t>• And to be fair, these tools are impressive. We can all buy the newest ChatGPT license. We can all purchase tailored agents. The access barrier is basically gone. </a:t>
            </a:r>
          </a:p>
          <a:p>
            <a:pPr fontAlgn="t"/>
            <a:r>
              <a:rPr lang="en-US" sz="1200" b="0" i="0" kern="1200" dirty="0">
                <a:solidFill>
                  <a:schemeClr val="tx1"/>
                </a:solidFill>
                <a:effectLst/>
                <a:latin typeface="+mn-lt"/>
                <a:ea typeface="+mn-ea"/>
                <a:cs typeface="+mn-cs"/>
              </a:rPr>
              <a:t>• But here’s the problem: when we talk about AI, we often talk as if *this* is the whole story. As if buying the latest tool is enough to start automating company’s internal processes. </a:t>
            </a:r>
          </a:p>
          <a:p>
            <a:pPr fontAlgn="t"/>
            <a:r>
              <a:rPr lang="en-US" sz="1200" b="0" i="0" kern="1200" dirty="0">
                <a:solidFill>
                  <a:schemeClr val="tx1"/>
                </a:solidFill>
                <a:effectLst/>
                <a:latin typeface="+mn-lt"/>
                <a:ea typeface="+mn-ea"/>
                <a:cs typeface="+mn-cs"/>
              </a:rPr>
              <a:t>• If I want to automate a piece of bookkeeping, or a month-end step, is it enough to just buy an AI model and point it at the task? </a:t>
            </a:r>
          </a:p>
          <a:p>
            <a:pPr fontAlgn="t"/>
            <a:r>
              <a:rPr lang="en-US" sz="1200" b="0" i="0" kern="1200" dirty="0">
                <a:solidFill>
                  <a:schemeClr val="tx1"/>
                </a:solidFill>
                <a:effectLst/>
                <a:latin typeface="+mn-lt"/>
                <a:ea typeface="+mn-ea"/>
                <a:cs typeface="+mn-cs"/>
              </a:rPr>
              <a:t>• Of course not. But too often, that’s exactly how the conversation goes: “Just add AI.” </a:t>
            </a:r>
          </a:p>
          <a:p>
            <a:pPr fontAlgn="t"/>
            <a:r>
              <a:rPr lang="en-US" sz="1200" b="0" i="0" kern="1200" dirty="0">
                <a:solidFill>
                  <a:schemeClr val="tx1"/>
                </a:solidFill>
                <a:effectLst/>
                <a:latin typeface="+mn-lt"/>
                <a:ea typeface="+mn-ea"/>
                <a:cs typeface="+mn-cs"/>
              </a:rPr>
              <a:t>• And this is where things get interesting… because what you can see on this slide is only the very top of something much bigger.</a:t>
            </a:r>
          </a:p>
        </p:txBody>
      </p:sp>
      <p:sp>
        <p:nvSpPr>
          <p:cNvPr id="4" name="Slide Number Placeholder 3">
            <a:extLst>
              <a:ext uri="{FF2B5EF4-FFF2-40B4-BE49-F238E27FC236}">
                <a16:creationId xmlns:a16="http://schemas.microsoft.com/office/drawing/2014/main" id="{78C3E69C-EBFD-CBC2-CB07-C3D75AADEB6C}"/>
              </a:ext>
            </a:extLst>
          </p:cNvPr>
          <p:cNvSpPr>
            <a:spLocks noGrp="1"/>
          </p:cNvSpPr>
          <p:nvPr>
            <p:ph type="sldNum" sz="quarter" idx="5"/>
          </p:nvPr>
        </p:nvSpPr>
        <p:spPr/>
        <p:txBody>
          <a:bodyPr/>
          <a:lstStyle/>
          <a:p>
            <a:fld id="{FAF71163-0BB4-A848-BA6C-62A1BFEAE214}" type="slidenum">
              <a:rPr lang="en-GB" smtClean="0"/>
              <a:t>6</a:t>
            </a:fld>
            <a:endParaRPr lang="en-GB"/>
          </a:p>
        </p:txBody>
      </p:sp>
    </p:spTree>
    <p:extLst>
      <p:ext uri="{BB962C8B-B14F-4D97-AF65-F5344CB8AC3E}">
        <p14:creationId xmlns:p14="http://schemas.microsoft.com/office/powerpoint/2010/main" val="729274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60048-1712-D650-2CD4-00894BAB4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270EF-E88F-97A9-B32F-12FAE581A50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64487D2-4FAD-3470-05DD-4E3786ED5B47}"/>
              </a:ext>
            </a:extLst>
          </p:cNvPr>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 The AI app — the chatbot, the agent, the “magic” — is only the tip of the iceberg. It’s the visible, hype-friendly part. </a:t>
            </a:r>
          </a:p>
          <a:p>
            <a:pPr fontAlgn="t"/>
            <a:r>
              <a:rPr lang="en-US" sz="1200" b="0" i="0" kern="1200" dirty="0">
                <a:solidFill>
                  <a:schemeClr val="tx1"/>
                </a:solidFill>
                <a:effectLst/>
                <a:latin typeface="+mn-lt"/>
                <a:ea typeface="+mn-ea"/>
                <a:cs typeface="+mn-cs"/>
              </a:rPr>
              <a:t>• Real value comes from what sits under the surface — the foundation. </a:t>
            </a:r>
          </a:p>
          <a:p>
            <a:pPr fontAlgn="t"/>
            <a:r>
              <a:rPr lang="en-US" sz="1200" b="0" i="0" kern="1200" dirty="0">
                <a:solidFill>
                  <a:schemeClr val="tx1"/>
                </a:solidFill>
                <a:effectLst/>
                <a:latin typeface="+mn-lt"/>
                <a:ea typeface="+mn-ea"/>
                <a:cs typeface="+mn-cs"/>
              </a:rPr>
              <a:t>	• First layer: the data platform. You need structured, clean, well-governed data before AI can do anything meaningful. </a:t>
            </a:r>
          </a:p>
          <a:p>
            <a:pPr fontAlgn="t"/>
            <a:r>
              <a:rPr lang="en-US" sz="1200" b="0" i="0" kern="1200" dirty="0">
                <a:solidFill>
                  <a:schemeClr val="tx1"/>
                </a:solidFill>
                <a:effectLst/>
                <a:latin typeface="+mn-lt"/>
                <a:ea typeface="+mn-ea"/>
                <a:cs typeface="+mn-cs"/>
              </a:rPr>
              <a:t>	• Second layer: software and systems. They must generate consistent, reliable data — which means </a:t>
            </a:r>
            <a:r>
              <a:rPr lang="en-US" sz="1200" b="0" i="0" kern="1200" dirty="0" err="1">
                <a:solidFill>
                  <a:schemeClr val="tx1"/>
                </a:solidFill>
                <a:effectLst/>
                <a:latin typeface="+mn-lt"/>
                <a:ea typeface="+mn-ea"/>
                <a:cs typeface="+mn-cs"/>
              </a:rPr>
              <a:t>standardised</a:t>
            </a:r>
            <a:r>
              <a:rPr lang="en-US" sz="1200" b="0" i="0" kern="1200" dirty="0">
                <a:solidFill>
                  <a:schemeClr val="tx1"/>
                </a:solidFill>
                <a:effectLst/>
                <a:latin typeface="+mn-lt"/>
                <a:ea typeface="+mn-ea"/>
                <a:cs typeface="+mn-cs"/>
              </a:rPr>
              <a:t>, error‑proof processes. </a:t>
            </a:r>
          </a:p>
          <a:p>
            <a:pPr fontAlgn="t"/>
            <a:r>
              <a:rPr lang="en-US" sz="1200" b="0" i="0" kern="1200" dirty="0">
                <a:solidFill>
                  <a:schemeClr val="tx1"/>
                </a:solidFill>
                <a:effectLst/>
                <a:latin typeface="+mn-lt"/>
                <a:ea typeface="+mn-ea"/>
                <a:cs typeface="+mn-cs"/>
              </a:rPr>
              <a:t>	• Third layer: IT infrastructure. Everything needs to run somewhere: systems, data platforms, integrations, and often the AI itself. Security, 	  access, stability — all live here. </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 If these layers aren’t solid, you get the same questions every time: “How do we know the AI output is correct?” And the bigger one: “Can we trust it at all?” • That trust — not the model — is what actually creates competitive advantage.</a:t>
            </a:r>
          </a:p>
        </p:txBody>
      </p:sp>
      <p:sp>
        <p:nvSpPr>
          <p:cNvPr id="4" name="Slide Number Placeholder 3">
            <a:extLst>
              <a:ext uri="{FF2B5EF4-FFF2-40B4-BE49-F238E27FC236}">
                <a16:creationId xmlns:a16="http://schemas.microsoft.com/office/drawing/2014/main" id="{3EEBF82B-EECE-C5FE-F655-906DA2749F78}"/>
              </a:ext>
            </a:extLst>
          </p:cNvPr>
          <p:cNvSpPr>
            <a:spLocks noGrp="1"/>
          </p:cNvSpPr>
          <p:nvPr>
            <p:ph type="sldNum" sz="quarter" idx="5"/>
          </p:nvPr>
        </p:nvSpPr>
        <p:spPr/>
        <p:txBody>
          <a:bodyPr/>
          <a:lstStyle/>
          <a:p>
            <a:fld id="{FAF71163-0BB4-A848-BA6C-62A1BFEAE214}" type="slidenum">
              <a:rPr lang="en-GB" smtClean="0"/>
              <a:t>7</a:t>
            </a:fld>
            <a:endParaRPr lang="en-GB"/>
          </a:p>
        </p:txBody>
      </p:sp>
    </p:spTree>
    <p:extLst>
      <p:ext uri="{BB962C8B-B14F-4D97-AF65-F5344CB8AC3E}">
        <p14:creationId xmlns:p14="http://schemas.microsoft.com/office/powerpoint/2010/main" val="2764920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B363F-0335-B200-3885-D8316B233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921210-E938-21CD-F1B5-48A16706D10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3037139-8E4C-2410-A1CE-636B4E64D19C}"/>
              </a:ext>
            </a:extLst>
          </p:cNvPr>
          <p:cNvSpPr>
            <a:spLocks noGrp="1"/>
          </p:cNvSpPr>
          <p:nvPr>
            <p:ph type="body" idx="1"/>
          </p:nvPr>
        </p:nvSpPr>
        <p:spPr/>
        <p:txBody>
          <a:bodyPr/>
          <a:lstStyle/>
          <a:p>
            <a:r>
              <a:rPr lang="en-US" dirty="0"/>
              <a:t>• And there’s one thing that surrounds the whole iceberg — cybersecurity. Not as a separate topic. As the condition for doing any of this at scale.</a:t>
            </a:r>
          </a:p>
          <a:p>
            <a:r>
              <a:rPr lang="en-US" dirty="0"/>
              <a:t>• Because the moment AI touches real operations, it touches real risk: personal data, contracts, payments, tenant communications, owner reporting. If you can’t protect it, you can’t scale it.</a:t>
            </a:r>
          </a:p>
          <a:p>
            <a:r>
              <a:rPr lang="en-US" dirty="0"/>
              <a:t>• This is exactly why Newsec has been investing heavily in the bottom of the iceberg. Not to build pretty demos — but to build capability that’s reliable, auditable, and secure.</a:t>
            </a:r>
          </a:p>
          <a:p>
            <a:r>
              <a:rPr lang="en-US" dirty="0"/>
              <a:t>• In practice, that means security is designed in, not bolted on: access control, monitoring, data classification, secure integrations, and regular testing.</a:t>
            </a:r>
          </a:p>
          <a:p>
            <a:r>
              <a:rPr lang="en-US" dirty="0"/>
              <a:t>• And this is where the trust question returns: “Is the AI output correct?”</a:t>
            </a:r>
          </a:p>
          <a:p>
            <a:r>
              <a:rPr lang="en-US" dirty="0"/>
              <a:t>  But more importantly: “Is this safe, controlled, and compliant?”</a:t>
            </a:r>
          </a:p>
          <a:p>
            <a:r>
              <a:rPr lang="en-US" dirty="0"/>
              <a:t>• Competitive advantage in the AI era will belong to the companies that can answer: “Yes — and we can prove it.”</a:t>
            </a:r>
          </a:p>
          <a:p>
            <a:endParaRPr lang="en-US" dirty="0"/>
          </a:p>
        </p:txBody>
      </p:sp>
      <p:sp>
        <p:nvSpPr>
          <p:cNvPr id="4" name="Slide Number Placeholder 3">
            <a:extLst>
              <a:ext uri="{FF2B5EF4-FFF2-40B4-BE49-F238E27FC236}">
                <a16:creationId xmlns:a16="http://schemas.microsoft.com/office/drawing/2014/main" id="{A3B81705-9B9D-E346-AEC7-B57EBDA17E00}"/>
              </a:ext>
            </a:extLst>
          </p:cNvPr>
          <p:cNvSpPr>
            <a:spLocks noGrp="1"/>
          </p:cNvSpPr>
          <p:nvPr>
            <p:ph type="sldNum" sz="quarter" idx="5"/>
          </p:nvPr>
        </p:nvSpPr>
        <p:spPr/>
        <p:txBody>
          <a:bodyPr/>
          <a:lstStyle/>
          <a:p>
            <a:fld id="{FAF71163-0BB4-A848-BA6C-62A1BFEAE214}" type="slidenum">
              <a:rPr lang="en-GB" smtClean="0"/>
              <a:t>8</a:t>
            </a:fld>
            <a:endParaRPr lang="en-GB"/>
          </a:p>
        </p:txBody>
      </p:sp>
    </p:spTree>
    <p:extLst>
      <p:ext uri="{BB962C8B-B14F-4D97-AF65-F5344CB8AC3E}">
        <p14:creationId xmlns:p14="http://schemas.microsoft.com/office/powerpoint/2010/main" val="3346919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16654-CF4F-553C-E214-11AAD3C49B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7D2406-01E3-98C9-4C3F-2A162A00494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5E38B05-1B90-DC1B-B010-A23E5C2E314F}"/>
              </a:ext>
            </a:extLst>
          </p:cNvPr>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 All the data management work we’ve talked about — the platform, the processes, the quality, the security — this isn’t internal plumbing anymore. It has become part of the actual service that clients benefit from.</a:t>
            </a:r>
          </a:p>
          <a:p>
            <a:pPr fontAlgn="t"/>
            <a:r>
              <a:rPr lang="en-US" sz="1200" b="0" i="0" kern="1200" dirty="0">
                <a:solidFill>
                  <a:schemeClr val="tx1"/>
                </a:solidFill>
                <a:effectLst/>
                <a:latin typeface="+mn-lt"/>
                <a:ea typeface="+mn-ea"/>
                <a:cs typeface="+mn-cs"/>
              </a:rPr>
              <a:t>• When a client buys financial management or property management services from Newsec, they’re not just buying hours or tasks. They’re buying the entire invisible infrastructure behind it. </a:t>
            </a:r>
          </a:p>
          <a:p>
            <a:pPr fontAlgn="t"/>
            <a:r>
              <a:rPr lang="en-US" sz="1200" b="0" i="0" kern="1200" dirty="0">
                <a:solidFill>
                  <a:schemeClr val="tx1"/>
                </a:solidFill>
                <a:effectLst/>
                <a:latin typeface="+mn-lt"/>
                <a:ea typeface="+mn-ea"/>
                <a:cs typeface="+mn-cs"/>
              </a:rPr>
              <a:t>• Their data is created inside Newsec systems, with Newsec processes, and with Newsec responsibility for correctness, consistency, and quality. </a:t>
            </a:r>
          </a:p>
          <a:p>
            <a:pPr fontAlgn="t"/>
            <a:r>
              <a:rPr lang="en-US" sz="1200" b="0" i="0" kern="1200" dirty="0">
                <a:solidFill>
                  <a:schemeClr val="tx1"/>
                </a:solidFill>
                <a:effectLst/>
                <a:latin typeface="+mn-lt"/>
                <a:ea typeface="+mn-ea"/>
                <a:cs typeface="+mn-cs"/>
              </a:rPr>
              <a:t>• And here’s where it becomes powerful: we can expose that high‑quality data directly to the client through APIs. Meaning they can feed it into their own tools, dashboards, analytics — even their own AI solutions. </a:t>
            </a:r>
          </a:p>
          <a:p>
            <a:pPr fontAlgn="t"/>
            <a:r>
              <a:rPr lang="en-US" sz="1200" b="0" i="0" kern="1200" dirty="0">
                <a:solidFill>
                  <a:schemeClr val="tx1"/>
                </a:solidFill>
                <a:effectLst/>
                <a:latin typeface="+mn-lt"/>
                <a:ea typeface="+mn-ea"/>
                <a:cs typeface="+mn-cs"/>
              </a:rPr>
              <a:t>• This turns our data platform into an extension of the client’s business. They get the reliability and structure we’ve built, without having to build it themselves.</a:t>
            </a:r>
          </a:p>
        </p:txBody>
      </p:sp>
      <p:sp>
        <p:nvSpPr>
          <p:cNvPr id="4" name="Slide Number Placeholder 3">
            <a:extLst>
              <a:ext uri="{FF2B5EF4-FFF2-40B4-BE49-F238E27FC236}">
                <a16:creationId xmlns:a16="http://schemas.microsoft.com/office/drawing/2014/main" id="{9DBC54D6-7A47-2022-524F-D6F898589808}"/>
              </a:ext>
            </a:extLst>
          </p:cNvPr>
          <p:cNvSpPr>
            <a:spLocks noGrp="1"/>
          </p:cNvSpPr>
          <p:nvPr>
            <p:ph type="sldNum" sz="quarter" idx="5"/>
          </p:nvPr>
        </p:nvSpPr>
        <p:spPr/>
        <p:txBody>
          <a:bodyPr/>
          <a:lstStyle/>
          <a:p>
            <a:fld id="{FAF71163-0BB4-A848-BA6C-62A1BFEAE214}" type="slidenum">
              <a:rPr lang="en-GB" smtClean="0"/>
              <a:t>9</a:t>
            </a:fld>
            <a:endParaRPr lang="en-GB"/>
          </a:p>
        </p:txBody>
      </p:sp>
    </p:spTree>
    <p:extLst>
      <p:ext uri="{BB962C8B-B14F-4D97-AF65-F5344CB8AC3E}">
        <p14:creationId xmlns:p14="http://schemas.microsoft.com/office/powerpoint/2010/main" val="3223978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3F3ED-CFA0-645D-1955-FF80C6F76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6CB4FD-0A78-C5B4-0CA1-38062B38867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F2AE17A-FFC0-33DE-5569-A823DE4FED82}"/>
              </a:ext>
            </a:extLst>
          </p:cNvPr>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 Up to now, we’ve looked at our iceberg — the foundation that sits underneath our services. That’s what makes </a:t>
            </a:r>
            <a:r>
              <a:rPr lang="en-US" sz="1200" b="0" i="0" kern="1200" dirty="0" err="1">
                <a:solidFill>
                  <a:schemeClr val="tx1"/>
                </a:solidFill>
                <a:effectLst/>
                <a:latin typeface="+mn-lt"/>
                <a:ea typeface="+mn-ea"/>
                <a:cs typeface="+mn-cs"/>
              </a:rPr>
              <a:t>Newsec’s</a:t>
            </a:r>
            <a:r>
              <a:rPr lang="en-US" sz="1200" b="0" i="0" kern="1200" dirty="0">
                <a:solidFill>
                  <a:schemeClr val="tx1"/>
                </a:solidFill>
                <a:effectLst/>
                <a:latin typeface="+mn-lt"/>
                <a:ea typeface="+mn-ea"/>
                <a:cs typeface="+mn-cs"/>
              </a:rPr>
              <a:t> operations stable, scalable, and trustworthy. </a:t>
            </a:r>
          </a:p>
          <a:p>
            <a:pPr fontAlgn="t"/>
            <a:r>
              <a:rPr lang="en-US" sz="1200" b="0" i="0" kern="1200" dirty="0">
                <a:solidFill>
                  <a:schemeClr val="tx1"/>
                </a:solidFill>
                <a:effectLst/>
                <a:latin typeface="+mn-lt"/>
                <a:ea typeface="+mn-ea"/>
                <a:cs typeface="+mn-cs"/>
              </a:rPr>
              <a:t>• But here’s the key point: this isn’t just “our” iceberg. Every client also has their own version of it. </a:t>
            </a:r>
          </a:p>
          <a:p>
            <a:pPr fontAlgn="t"/>
            <a:r>
              <a:rPr lang="en-US" sz="1200" b="0" i="0" kern="1200" dirty="0">
                <a:solidFill>
                  <a:schemeClr val="tx1"/>
                </a:solidFill>
                <a:effectLst/>
                <a:latin typeface="+mn-lt"/>
                <a:ea typeface="+mn-ea"/>
                <a:cs typeface="+mn-cs"/>
              </a:rPr>
              <a:t>• For years, data was treated as something that supported operations. Today, it *is* the operation. Speed, accuracy, trust, compliance — all of it comes from the quality and structure of the data. </a:t>
            </a:r>
          </a:p>
          <a:p>
            <a:pPr fontAlgn="t"/>
            <a:r>
              <a:rPr lang="en-US" sz="1200" b="0" i="0" kern="1200" dirty="0">
                <a:solidFill>
                  <a:schemeClr val="tx1"/>
                </a:solidFill>
                <a:effectLst/>
                <a:latin typeface="+mn-lt"/>
                <a:ea typeface="+mn-ea"/>
                <a:cs typeface="+mn-cs"/>
              </a:rPr>
              <a:t>• Data management is not a back-office function anymore. It *is* core business execution. </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 And this is exactly why Newsec has reorganized around this idea. We put a digital leader in charge of our largest business service area. It was a big bet from the company, but it reflects how the core business has changed. </a:t>
            </a:r>
          </a:p>
          <a:p>
            <a:pPr fontAlgn="t"/>
            <a:r>
              <a:rPr lang="en-US" sz="1200" b="0" i="0" kern="1200" dirty="0">
                <a:solidFill>
                  <a:schemeClr val="tx1"/>
                </a:solidFill>
                <a:effectLst/>
                <a:latin typeface="+mn-lt"/>
                <a:ea typeface="+mn-ea"/>
                <a:cs typeface="+mn-cs"/>
              </a:rPr>
              <a:t>• And honestly — I feel the pressure. Because the expectation is clear: digital capability is not a side function. It’s part of every service we deliver. </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 And this is the moment where clients need to look at their own iceberg. If you’re in this industry and planning to build these foundations yourself — and you haven’t started — sorry to say, you’re already very behind. It takes lot of time and effort, and of course, lot of capital.</a:t>
            </a:r>
          </a:p>
          <a:p>
            <a:pPr fontAlgn="t"/>
            <a:r>
              <a:rPr lang="en-US" sz="1200" b="0" i="0" kern="1200" dirty="0">
                <a:solidFill>
                  <a:schemeClr val="tx1"/>
                </a:solidFill>
                <a:effectLst/>
                <a:latin typeface="+mn-lt"/>
                <a:ea typeface="+mn-ea"/>
                <a:cs typeface="+mn-cs"/>
              </a:rPr>
              <a:t>• This is why partnering with someone who has already built the bottom layers matters. We in Newsec have already done the heavy lifting. That’s why we can deliver speed, certainty, and trust from day one. </a:t>
            </a:r>
          </a:p>
          <a:p>
            <a:pPr fontAlgn="t"/>
            <a:r>
              <a:rPr lang="en-US" sz="1200" b="0" i="0" kern="1200" dirty="0">
                <a:solidFill>
                  <a:schemeClr val="tx1"/>
                </a:solidFill>
                <a:effectLst/>
                <a:latin typeface="+mn-lt"/>
                <a:ea typeface="+mn-ea"/>
                <a:cs typeface="+mn-cs"/>
              </a:rPr>
              <a:t>• AI sits on top of the iceberg. Advantage comes from the bottom. And every company, every client, needs A foundation to stand on.</a:t>
            </a:r>
          </a:p>
        </p:txBody>
      </p:sp>
      <p:sp>
        <p:nvSpPr>
          <p:cNvPr id="4" name="Slide Number Placeholder 3">
            <a:extLst>
              <a:ext uri="{FF2B5EF4-FFF2-40B4-BE49-F238E27FC236}">
                <a16:creationId xmlns:a16="http://schemas.microsoft.com/office/drawing/2014/main" id="{1AA0256F-C433-386B-6860-55B541735A31}"/>
              </a:ext>
            </a:extLst>
          </p:cNvPr>
          <p:cNvSpPr>
            <a:spLocks noGrp="1"/>
          </p:cNvSpPr>
          <p:nvPr>
            <p:ph type="sldNum" sz="quarter" idx="5"/>
          </p:nvPr>
        </p:nvSpPr>
        <p:spPr/>
        <p:txBody>
          <a:bodyPr/>
          <a:lstStyle/>
          <a:p>
            <a:fld id="{FAF71163-0BB4-A848-BA6C-62A1BFEAE214}" type="slidenum">
              <a:rPr lang="en-GB" smtClean="0"/>
              <a:t>10</a:t>
            </a:fld>
            <a:endParaRPr lang="en-GB"/>
          </a:p>
        </p:txBody>
      </p:sp>
    </p:spTree>
    <p:extLst>
      <p:ext uri="{BB962C8B-B14F-4D97-AF65-F5344CB8AC3E}">
        <p14:creationId xmlns:p14="http://schemas.microsoft.com/office/powerpoint/2010/main" val="1465471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fonts.google.com/" TargetMode="External"/><Relationship Id="rId2" Type="http://schemas.openxmlformats.org/officeDocument/2006/relationships/hyperlink" Target="https://brand.newsec.com/" TargetMode="External"/><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hyperlink" Target="https://app.pickit.com/#/brand/626fe129a35079e9b8f5e9cd/644ae5e101b023399fb21e7e"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tart (Static)">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2FE667-3021-91CF-C610-D4BA90936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810" y="2521011"/>
            <a:ext cx="6286379" cy="1815977"/>
          </a:xfrm>
          <a:prstGeom prst="rect">
            <a:avLst/>
          </a:prstGeom>
        </p:spPr>
      </p:pic>
    </p:spTree>
    <p:extLst>
      <p:ext uri="{BB962C8B-B14F-4D97-AF65-F5344CB8AC3E}">
        <p14:creationId xmlns:p14="http://schemas.microsoft.com/office/powerpoint/2010/main" val="2646012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7340-E304-D485-CBA3-6D76AF051FA4}"/>
              </a:ext>
            </a:extLst>
          </p:cNvPr>
          <p:cNvSpPr>
            <a:spLocks noGrp="1"/>
          </p:cNvSpPr>
          <p:nvPr>
            <p:ph type="title"/>
          </p:nvPr>
        </p:nvSpPr>
        <p:spPr>
          <a:xfrm>
            <a:off x="300038" y="692150"/>
            <a:ext cx="10457820" cy="1008063"/>
          </a:xfrm>
        </p:spPr>
        <p:txBody>
          <a:bodyPr/>
          <a:lstStyle/>
          <a:p>
            <a:r>
              <a:rPr lang="en-US" noProof="0"/>
              <a:t>Click to edit Master title style</a:t>
            </a:r>
            <a:endParaRPr lang="en-GB" noProof="0"/>
          </a:p>
        </p:txBody>
      </p:sp>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p>
            <a:fld id="{91C95EC9-5A10-CE44-98B4-71372C531904}" type="slidenum">
              <a:rPr lang="en-SE" smtClean="0"/>
              <a:pPr/>
              <a:t>‹#›</a:t>
            </a:fld>
            <a:endParaRPr lang="en-SE"/>
          </a:p>
        </p:txBody>
      </p:sp>
      <p:sp>
        <p:nvSpPr>
          <p:cNvPr id="9" name="Content Placeholder 6">
            <a:extLst>
              <a:ext uri="{FF2B5EF4-FFF2-40B4-BE49-F238E27FC236}">
                <a16:creationId xmlns:a16="http://schemas.microsoft.com/office/drawing/2014/main" id="{F00FC868-48CE-7A0C-48E4-8D8C23B93BAD}"/>
              </a:ext>
            </a:extLst>
          </p:cNvPr>
          <p:cNvSpPr>
            <a:spLocks noGrp="1"/>
          </p:cNvSpPr>
          <p:nvPr>
            <p:ph sz="quarter" idx="11"/>
          </p:nvPr>
        </p:nvSpPr>
        <p:spPr>
          <a:xfrm>
            <a:off x="300039" y="1808163"/>
            <a:ext cx="3676738" cy="4716462"/>
          </a:xfrm>
          <a:prstGeom prst="rect">
            <a:avLst/>
          </a:prstGeom>
        </p:spPr>
        <p:txBody>
          <a:bodyPr>
            <a:noAutofit/>
          </a:bodyPr>
          <a:lstStyle>
            <a:lvl1pPr>
              <a:defRPr sz="1800"/>
            </a:lvl1pPr>
            <a:lvl2pPr>
              <a:defRPr sz="16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Content Placeholder 6">
            <a:extLst>
              <a:ext uri="{FF2B5EF4-FFF2-40B4-BE49-F238E27FC236}">
                <a16:creationId xmlns:a16="http://schemas.microsoft.com/office/drawing/2014/main" id="{0B115CD8-344D-4245-CA34-2C3CCE9E49D2}"/>
              </a:ext>
            </a:extLst>
          </p:cNvPr>
          <p:cNvSpPr>
            <a:spLocks noGrp="1"/>
          </p:cNvSpPr>
          <p:nvPr>
            <p:ph sz="quarter" idx="12"/>
          </p:nvPr>
        </p:nvSpPr>
        <p:spPr>
          <a:xfrm>
            <a:off x="8215225" y="1808163"/>
            <a:ext cx="3676738" cy="4716462"/>
          </a:xfrm>
          <a:prstGeom prst="rect">
            <a:avLst/>
          </a:prstGeom>
        </p:spPr>
        <p:txBody>
          <a:bodyPr>
            <a:noAutofit/>
          </a:bodyPr>
          <a:lstStyle>
            <a:lvl1pPr>
              <a:defRPr sz="1800"/>
            </a:lvl1pPr>
            <a:lvl2pPr>
              <a:defRPr sz="16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Content Placeholder 6">
            <a:extLst>
              <a:ext uri="{FF2B5EF4-FFF2-40B4-BE49-F238E27FC236}">
                <a16:creationId xmlns:a16="http://schemas.microsoft.com/office/drawing/2014/main" id="{98A558FB-46FF-F989-462E-BFFA0432AC7D}"/>
              </a:ext>
            </a:extLst>
          </p:cNvPr>
          <p:cNvSpPr>
            <a:spLocks noGrp="1"/>
          </p:cNvSpPr>
          <p:nvPr>
            <p:ph sz="quarter" idx="13"/>
          </p:nvPr>
        </p:nvSpPr>
        <p:spPr>
          <a:xfrm>
            <a:off x="4241044" y="1808163"/>
            <a:ext cx="3676738" cy="4716462"/>
          </a:xfrm>
          <a:prstGeom prst="rect">
            <a:avLst/>
          </a:prstGeom>
        </p:spPr>
        <p:txBody>
          <a:bodyPr>
            <a:noAutofit/>
          </a:bodyPr>
          <a:lstStyle>
            <a:lvl1pPr>
              <a:defRPr sz="1800"/>
            </a:lvl1pPr>
            <a:lvl2pPr>
              <a:defRPr sz="16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089111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7340-E304-D485-CBA3-6D76AF051FA4}"/>
              </a:ext>
            </a:extLst>
          </p:cNvPr>
          <p:cNvSpPr>
            <a:spLocks noGrp="1"/>
          </p:cNvSpPr>
          <p:nvPr>
            <p:ph type="title"/>
          </p:nvPr>
        </p:nvSpPr>
        <p:spPr>
          <a:xfrm>
            <a:off x="300038" y="692150"/>
            <a:ext cx="10457820" cy="1008063"/>
          </a:xfrm>
        </p:spPr>
        <p:txBody>
          <a:bodyPr/>
          <a:lstStyle/>
          <a:p>
            <a:r>
              <a:rPr lang="en-US" noProof="0"/>
              <a:t>Click to edit Master title style</a:t>
            </a:r>
            <a:endParaRPr lang="en-GB" noProof="0"/>
          </a:p>
        </p:txBody>
      </p:sp>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p>
            <a:fld id="{91C95EC9-5A10-CE44-98B4-71372C531904}" type="slidenum">
              <a:rPr lang="en-SE" smtClean="0"/>
              <a:pPr/>
              <a:t>‹#›</a:t>
            </a:fld>
            <a:endParaRPr lang="en-SE"/>
          </a:p>
        </p:txBody>
      </p:sp>
      <p:sp>
        <p:nvSpPr>
          <p:cNvPr id="4" name="Content Placeholder 6">
            <a:extLst>
              <a:ext uri="{FF2B5EF4-FFF2-40B4-BE49-F238E27FC236}">
                <a16:creationId xmlns:a16="http://schemas.microsoft.com/office/drawing/2014/main" id="{567D5DCE-A4CA-2AD6-09FA-C69F9C03CB30}"/>
              </a:ext>
            </a:extLst>
          </p:cNvPr>
          <p:cNvSpPr>
            <a:spLocks noGrp="1"/>
          </p:cNvSpPr>
          <p:nvPr>
            <p:ph sz="quarter" idx="11"/>
          </p:nvPr>
        </p:nvSpPr>
        <p:spPr>
          <a:xfrm>
            <a:off x="300035" y="1808163"/>
            <a:ext cx="2592000" cy="4716462"/>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2" name="Content Placeholder 6">
            <a:extLst>
              <a:ext uri="{FF2B5EF4-FFF2-40B4-BE49-F238E27FC236}">
                <a16:creationId xmlns:a16="http://schemas.microsoft.com/office/drawing/2014/main" id="{3C8A791C-6804-111C-94E4-DB3EEC8D7155}"/>
              </a:ext>
            </a:extLst>
          </p:cNvPr>
          <p:cNvSpPr>
            <a:spLocks noGrp="1"/>
          </p:cNvSpPr>
          <p:nvPr>
            <p:ph sz="quarter" idx="17"/>
          </p:nvPr>
        </p:nvSpPr>
        <p:spPr>
          <a:xfrm>
            <a:off x="3300011" y="1808163"/>
            <a:ext cx="2592000" cy="4716462"/>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6">
            <a:extLst>
              <a:ext uri="{FF2B5EF4-FFF2-40B4-BE49-F238E27FC236}">
                <a16:creationId xmlns:a16="http://schemas.microsoft.com/office/drawing/2014/main" id="{3F116866-FD38-47FA-9749-C5EB35961455}"/>
              </a:ext>
            </a:extLst>
          </p:cNvPr>
          <p:cNvSpPr>
            <a:spLocks noGrp="1"/>
          </p:cNvSpPr>
          <p:nvPr>
            <p:ph sz="quarter" idx="18"/>
          </p:nvPr>
        </p:nvSpPr>
        <p:spPr>
          <a:xfrm>
            <a:off x="6299987" y="1808163"/>
            <a:ext cx="2592000" cy="4716462"/>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4" name="Content Placeholder 6">
            <a:extLst>
              <a:ext uri="{FF2B5EF4-FFF2-40B4-BE49-F238E27FC236}">
                <a16:creationId xmlns:a16="http://schemas.microsoft.com/office/drawing/2014/main" id="{D58E4A2E-5226-4028-C15E-AF13088C8CD2}"/>
              </a:ext>
            </a:extLst>
          </p:cNvPr>
          <p:cNvSpPr>
            <a:spLocks noGrp="1"/>
          </p:cNvSpPr>
          <p:nvPr>
            <p:ph sz="quarter" idx="19"/>
          </p:nvPr>
        </p:nvSpPr>
        <p:spPr>
          <a:xfrm>
            <a:off x="9299963" y="1808163"/>
            <a:ext cx="2592000" cy="4716462"/>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441003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row/10 pics/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C98A-4A3A-718B-008B-D1F67CFC4C9E}"/>
              </a:ext>
            </a:extLst>
          </p:cNvPr>
          <p:cNvSpPr>
            <a:spLocks noGrp="1"/>
          </p:cNvSpPr>
          <p:nvPr>
            <p:ph type="title"/>
          </p:nvPr>
        </p:nvSpPr>
        <p:spPr>
          <a:xfrm>
            <a:off x="300038" y="692150"/>
            <a:ext cx="10457820" cy="1008063"/>
          </a:xfrm>
        </p:spPr>
        <p:txBody>
          <a:bodyPr/>
          <a:lstStyle/>
          <a:p>
            <a:r>
              <a:rPr lang="en-US" noProof="0"/>
              <a:t>Click to edit Master title style</a:t>
            </a:r>
            <a:endParaRPr lang="en-GB" noProof="0"/>
          </a:p>
        </p:txBody>
      </p:sp>
      <p:sp>
        <p:nvSpPr>
          <p:cNvPr id="3" name="Slide Number Placeholder 2">
            <a:extLst>
              <a:ext uri="{FF2B5EF4-FFF2-40B4-BE49-F238E27FC236}">
                <a16:creationId xmlns:a16="http://schemas.microsoft.com/office/drawing/2014/main" id="{156D0AA7-A6DB-06B3-A393-9B374763F950}"/>
              </a:ext>
            </a:extLst>
          </p:cNvPr>
          <p:cNvSpPr>
            <a:spLocks noGrp="1"/>
          </p:cNvSpPr>
          <p:nvPr>
            <p:ph type="sldNum" sz="quarter" idx="10"/>
          </p:nvPr>
        </p:nvSpPr>
        <p:spPr/>
        <p:txBody>
          <a:bodyPr/>
          <a:lstStyle/>
          <a:p>
            <a:fld id="{91C95EC9-5A10-CE44-98B4-71372C531904}" type="slidenum">
              <a:rPr lang="en-SE" smtClean="0"/>
              <a:pPr/>
              <a:t>‹#›</a:t>
            </a:fld>
            <a:endParaRPr lang="en-SE"/>
          </a:p>
        </p:txBody>
      </p:sp>
      <p:sp>
        <p:nvSpPr>
          <p:cNvPr id="18" name="Picture Placeholder 17">
            <a:extLst>
              <a:ext uri="{FF2B5EF4-FFF2-40B4-BE49-F238E27FC236}">
                <a16:creationId xmlns:a16="http://schemas.microsoft.com/office/drawing/2014/main" id="{27F3D454-C18F-650C-E18D-7C9139E07B93}"/>
              </a:ext>
            </a:extLst>
          </p:cNvPr>
          <p:cNvSpPr>
            <a:spLocks noGrp="1"/>
          </p:cNvSpPr>
          <p:nvPr>
            <p:ph type="pic" sz="quarter" idx="23" hasCustomPrompt="1"/>
          </p:nvPr>
        </p:nvSpPr>
        <p:spPr>
          <a:xfrm>
            <a:off x="300036" y="1808163"/>
            <a:ext cx="2160000" cy="1260000"/>
          </a:xfrm>
          <a:solidFill>
            <a:schemeClr val="tx2"/>
          </a:solidFill>
        </p:spPr>
        <p:txBody>
          <a:bodyPr anchor="ctr" anchorCtr="0">
            <a:normAutofit/>
          </a:bodyPr>
          <a:lstStyle>
            <a:lvl1pPr marL="0" indent="0" algn="ctr">
              <a:buNone/>
              <a:defRPr sz="1400"/>
            </a:lvl1pPr>
          </a:lstStyle>
          <a:p>
            <a:r>
              <a:rPr lang="en-GB" noProof="0"/>
              <a:t>Click to add picture</a:t>
            </a:r>
          </a:p>
        </p:txBody>
      </p:sp>
      <p:sp>
        <p:nvSpPr>
          <p:cNvPr id="6" name="Picture Placeholder 17">
            <a:extLst>
              <a:ext uri="{FF2B5EF4-FFF2-40B4-BE49-F238E27FC236}">
                <a16:creationId xmlns:a16="http://schemas.microsoft.com/office/drawing/2014/main" id="{BA19245F-665E-F50A-5886-715C07B4DBA0}"/>
              </a:ext>
            </a:extLst>
          </p:cNvPr>
          <p:cNvSpPr>
            <a:spLocks noGrp="1"/>
          </p:cNvSpPr>
          <p:nvPr>
            <p:ph type="pic" sz="quarter" idx="34" hasCustomPrompt="1"/>
          </p:nvPr>
        </p:nvSpPr>
        <p:spPr>
          <a:xfrm>
            <a:off x="2639616" y="1808163"/>
            <a:ext cx="2160000" cy="1260000"/>
          </a:xfrm>
          <a:solidFill>
            <a:schemeClr val="tx2"/>
          </a:solidFill>
        </p:spPr>
        <p:txBody>
          <a:bodyPr anchor="ctr" anchorCtr="0">
            <a:normAutofit/>
          </a:bodyPr>
          <a:lstStyle>
            <a:lvl1pPr marL="0" indent="0" algn="ctr">
              <a:buNone/>
              <a:defRPr sz="1400"/>
            </a:lvl1pPr>
          </a:lstStyle>
          <a:p>
            <a:r>
              <a:rPr lang="en-GB" noProof="0"/>
              <a:t>Click to add picture</a:t>
            </a:r>
          </a:p>
        </p:txBody>
      </p:sp>
      <p:sp>
        <p:nvSpPr>
          <p:cNvPr id="7" name="Picture Placeholder 17">
            <a:extLst>
              <a:ext uri="{FF2B5EF4-FFF2-40B4-BE49-F238E27FC236}">
                <a16:creationId xmlns:a16="http://schemas.microsoft.com/office/drawing/2014/main" id="{492CC508-EC45-8670-04B8-2413EC19A743}"/>
              </a:ext>
            </a:extLst>
          </p:cNvPr>
          <p:cNvSpPr>
            <a:spLocks noGrp="1"/>
          </p:cNvSpPr>
          <p:nvPr>
            <p:ph type="pic" sz="quarter" idx="35" hasCustomPrompt="1"/>
          </p:nvPr>
        </p:nvSpPr>
        <p:spPr>
          <a:xfrm>
            <a:off x="5015172" y="1808163"/>
            <a:ext cx="2160000" cy="1260000"/>
          </a:xfrm>
          <a:solidFill>
            <a:schemeClr val="tx2"/>
          </a:solidFill>
        </p:spPr>
        <p:txBody>
          <a:bodyPr anchor="ctr" anchorCtr="0">
            <a:normAutofit/>
          </a:bodyPr>
          <a:lstStyle>
            <a:lvl1pPr marL="0" indent="0" algn="ctr">
              <a:buNone/>
              <a:defRPr sz="1400"/>
            </a:lvl1pPr>
          </a:lstStyle>
          <a:p>
            <a:r>
              <a:rPr lang="en-GB" noProof="0"/>
              <a:t>Click to add picture</a:t>
            </a:r>
          </a:p>
        </p:txBody>
      </p:sp>
      <p:sp>
        <p:nvSpPr>
          <p:cNvPr id="8" name="Picture Placeholder 17">
            <a:extLst>
              <a:ext uri="{FF2B5EF4-FFF2-40B4-BE49-F238E27FC236}">
                <a16:creationId xmlns:a16="http://schemas.microsoft.com/office/drawing/2014/main" id="{EA7A4392-080B-659E-BBC5-BB940361C845}"/>
              </a:ext>
            </a:extLst>
          </p:cNvPr>
          <p:cNvSpPr>
            <a:spLocks noGrp="1"/>
          </p:cNvSpPr>
          <p:nvPr>
            <p:ph type="pic" sz="quarter" idx="36" hasCustomPrompt="1"/>
          </p:nvPr>
        </p:nvSpPr>
        <p:spPr>
          <a:xfrm>
            <a:off x="7366260" y="1808163"/>
            <a:ext cx="2160000" cy="1260000"/>
          </a:xfrm>
          <a:solidFill>
            <a:schemeClr val="tx2"/>
          </a:solidFill>
        </p:spPr>
        <p:txBody>
          <a:bodyPr anchor="ctr" anchorCtr="0">
            <a:normAutofit/>
          </a:bodyPr>
          <a:lstStyle>
            <a:lvl1pPr marL="0" indent="0" algn="ctr">
              <a:buNone/>
              <a:defRPr sz="1400"/>
            </a:lvl1pPr>
          </a:lstStyle>
          <a:p>
            <a:r>
              <a:rPr lang="en-GB" noProof="0"/>
              <a:t>Click to add picture</a:t>
            </a:r>
          </a:p>
        </p:txBody>
      </p:sp>
      <p:sp>
        <p:nvSpPr>
          <p:cNvPr id="9" name="Picture Placeholder 17">
            <a:extLst>
              <a:ext uri="{FF2B5EF4-FFF2-40B4-BE49-F238E27FC236}">
                <a16:creationId xmlns:a16="http://schemas.microsoft.com/office/drawing/2014/main" id="{70561E51-AA2E-96A7-F32E-2A625A39D3C3}"/>
              </a:ext>
            </a:extLst>
          </p:cNvPr>
          <p:cNvSpPr>
            <a:spLocks noGrp="1"/>
          </p:cNvSpPr>
          <p:nvPr>
            <p:ph type="pic" sz="quarter" idx="37" hasCustomPrompt="1"/>
          </p:nvPr>
        </p:nvSpPr>
        <p:spPr>
          <a:xfrm>
            <a:off x="9730308" y="1808163"/>
            <a:ext cx="2160000" cy="1260000"/>
          </a:xfrm>
          <a:solidFill>
            <a:schemeClr val="tx2"/>
          </a:solidFill>
        </p:spPr>
        <p:txBody>
          <a:bodyPr anchor="ctr" anchorCtr="0">
            <a:normAutofit/>
          </a:bodyPr>
          <a:lstStyle>
            <a:lvl1pPr marL="0" indent="0" algn="ctr">
              <a:buNone/>
              <a:defRPr sz="1400"/>
            </a:lvl1pPr>
          </a:lstStyle>
          <a:p>
            <a:r>
              <a:rPr lang="en-GB" noProof="0"/>
              <a:t>Click to add picture</a:t>
            </a:r>
          </a:p>
        </p:txBody>
      </p:sp>
      <p:sp>
        <p:nvSpPr>
          <p:cNvPr id="10" name="Picture Placeholder 17">
            <a:extLst>
              <a:ext uri="{FF2B5EF4-FFF2-40B4-BE49-F238E27FC236}">
                <a16:creationId xmlns:a16="http://schemas.microsoft.com/office/drawing/2014/main" id="{8887583A-3D0F-9382-07E8-B365A4593B7E}"/>
              </a:ext>
            </a:extLst>
          </p:cNvPr>
          <p:cNvSpPr>
            <a:spLocks noGrp="1"/>
          </p:cNvSpPr>
          <p:nvPr>
            <p:ph type="pic" sz="quarter" idx="38" hasCustomPrompt="1"/>
          </p:nvPr>
        </p:nvSpPr>
        <p:spPr>
          <a:xfrm>
            <a:off x="300036" y="4202088"/>
            <a:ext cx="2160000" cy="1260000"/>
          </a:xfrm>
          <a:solidFill>
            <a:schemeClr val="tx2"/>
          </a:solidFill>
        </p:spPr>
        <p:txBody>
          <a:bodyPr anchor="ctr" anchorCtr="0">
            <a:normAutofit/>
          </a:bodyPr>
          <a:lstStyle>
            <a:lvl1pPr marL="0" indent="0" algn="ctr">
              <a:buNone/>
              <a:defRPr sz="1400"/>
            </a:lvl1pPr>
          </a:lstStyle>
          <a:p>
            <a:r>
              <a:rPr lang="en-GB" noProof="0" dirty="0"/>
              <a:t>Click to add picture</a:t>
            </a:r>
          </a:p>
        </p:txBody>
      </p:sp>
      <p:sp>
        <p:nvSpPr>
          <p:cNvPr id="11" name="Picture Placeholder 17">
            <a:extLst>
              <a:ext uri="{FF2B5EF4-FFF2-40B4-BE49-F238E27FC236}">
                <a16:creationId xmlns:a16="http://schemas.microsoft.com/office/drawing/2014/main" id="{D0EF7882-36EB-AB7A-13F6-3F8172B577B5}"/>
              </a:ext>
            </a:extLst>
          </p:cNvPr>
          <p:cNvSpPr>
            <a:spLocks noGrp="1"/>
          </p:cNvSpPr>
          <p:nvPr>
            <p:ph type="pic" sz="quarter" idx="39" hasCustomPrompt="1"/>
          </p:nvPr>
        </p:nvSpPr>
        <p:spPr>
          <a:xfrm>
            <a:off x="2639616" y="4202088"/>
            <a:ext cx="2160000" cy="1260000"/>
          </a:xfrm>
          <a:solidFill>
            <a:schemeClr val="tx2"/>
          </a:solidFill>
        </p:spPr>
        <p:txBody>
          <a:bodyPr anchor="ctr" anchorCtr="0">
            <a:normAutofit/>
          </a:bodyPr>
          <a:lstStyle>
            <a:lvl1pPr marL="0" indent="0" algn="ctr">
              <a:buNone/>
              <a:defRPr sz="1400"/>
            </a:lvl1pPr>
          </a:lstStyle>
          <a:p>
            <a:r>
              <a:rPr lang="en-GB" noProof="0" dirty="0"/>
              <a:t>Click to add picture</a:t>
            </a:r>
          </a:p>
        </p:txBody>
      </p:sp>
      <p:sp>
        <p:nvSpPr>
          <p:cNvPr id="12" name="Picture Placeholder 17">
            <a:extLst>
              <a:ext uri="{FF2B5EF4-FFF2-40B4-BE49-F238E27FC236}">
                <a16:creationId xmlns:a16="http://schemas.microsoft.com/office/drawing/2014/main" id="{94537193-FAE7-47D9-16CE-41593B9C15FB}"/>
              </a:ext>
            </a:extLst>
          </p:cNvPr>
          <p:cNvSpPr>
            <a:spLocks noGrp="1"/>
          </p:cNvSpPr>
          <p:nvPr>
            <p:ph type="pic" sz="quarter" idx="40" hasCustomPrompt="1"/>
          </p:nvPr>
        </p:nvSpPr>
        <p:spPr>
          <a:xfrm>
            <a:off x="5015172" y="4202088"/>
            <a:ext cx="2160000" cy="1260000"/>
          </a:xfrm>
          <a:solidFill>
            <a:schemeClr val="tx2"/>
          </a:solidFill>
        </p:spPr>
        <p:txBody>
          <a:bodyPr anchor="ctr" anchorCtr="0">
            <a:normAutofit/>
          </a:bodyPr>
          <a:lstStyle>
            <a:lvl1pPr marL="0" indent="0" algn="ctr">
              <a:buNone/>
              <a:defRPr sz="1400"/>
            </a:lvl1pPr>
          </a:lstStyle>
          <a:p>
            <a:r>
              <a:rPr lang="en-GB" noProof="0" dirty="0"/>
              <a:t>Click to add picture</a:t>
            </a:r>
          </a:p>
        </p:txBody>
      </p:sp>
      <p:sp>
        <p:nvSpPr>
          <p:cNvPr id="13" name="Picture Placeholder 17">
            <a:extLst>
              <a:ext uri="{FF2B5EF4-FFF2-40B4-BE49-F238E27FC236}">
                <a16:creationId xmlns:a16="http://schemas.microsoft.com/office/drawing/2014/main" id="{DB2ABF20-6487-BCF3-92C8-3C127A2933E1}"/>
              </a:ext>
            </a:extLst>
          </p:cNvPr>
          <p:cNvSpPr>
            <a:spLocks noGrp="1"/>
          </p:cNvSpPr>
          <p:nvPr>
            <p:ph type="pic" sz="quarter" idx="41" hasCustomPrompt="1"/>
          </p:nvPr>
        </p:nvSpPr>
        <p:spPr>
          <a:xfrm>
            <a:off x="7366260" y="4202088"/>
            <a:ext cx="2160000" cy="1260000"/>
          </a:xfrm>
          <a:solidFill>
            <a:schemeClr val="tx2"/>
          </a:solidFill>
        </p:spPr>
        <p:txBody>
          <a:bodyPr anchor="ctr" anchorCtr="0">
            <a:normAutofit/>
          </a:bodyPr>
          <a:lstStyle>
            <a:lvl1pPr marL="0" indent="0" algn="ctr">
              <a:buNone/>
              <a:defRPr sz="1400"/>
            </a:lvl1pPr>
          </a:lstStyle>
          <a:p>
            <a:r>
              <a:rPr lang="en-GB" noProof="0" dirty="0"/>
              <a:t>Click to add picture</a:t>
            </a:r>
          </a:p>
        </p:txBody>
      </p:sp>
      <p:sp>
        <p:nvSpPr>
          <p:cNvPr id="14" name="Picture Placeholder 17">
            <a:extLst>
              <a:ext uri="{FF2B5EF4-FFF2-40B4-BE49-F238E27FC236}">
                <a16:creationId xmlns:a16="http://schemas.microsoft.com/office/drawing/2014/main" id="{7C40E396-CC02-77EC-15F3-105699DC8B67}"/>
              </a:ext>
            </a:extLst>
          </p:cNvPr>
          <p:cNvSpPr>
            <a:spLocks noGrp="1"/>
          </p:cNvSpPr>
          <p:nvPr>
            <p:ph type="pic" sz="quarter" idx="42" hasCustomPrompt="1"/>
          </p:nvPr>
        </p:nvSpPr>
        <p:spPr>
          <a:xfrm>
            <a:off x="9730308" y="4202088"/>
            <a:ext cx="2160000" cy="1260000"/>
          </a:xfrm>
          <a:solidFill>
            <a:schemeClr val="tx2"/>
          </a:solidFill>
        </p:spPr>
        <p:txBody>
          <a:bodyPr anchor="ctr" anchorCtr="0">
            <a:normAutofit/>
          </a:bodyPr>
          <a:lstStyle>
            <a:lvl1pPr marL="0" indent="0" algn="ctr">
              <a:buNone/>
              <a:defRPr sz="1400"/>
            </a:lvl1pPr>
          </a:lstStyle>
          <a:p>
            <a:r>
              <a:rPr lang="en-GB" noProof="0" dirty="0"/>
              <a:t>Click to add picture</a:t>
            </a:r>
          </a:p>
        </p:txBody>
      </p:sp>
      <p:sp>
        <p:nvSpPr>
          <p:cNvPr id="15" name="Content Placeholder 22">
            <a:extLst>
              <a:ext uri="{FF2B5EF4-FFF2-40B4-BE49-F238E27FC236}">
                <a16:creationId xmlns:a16="http://schemas.microsoft.com/office/drawing/2014/main" id="{D46B2F09-4BC9-2C7C-40CD-44A60956671D}"/>
              </a:ext>
            </a:extLst>
          </p:cNvPr>
          <p:cNvSpPr>
            <a:spLocks noGrp="1"/>
          </p:cNvSpPr>
          <p:nvPr>
            <p:ph sz="quarter" idx="43"/>
          </p:nvPr>
        </p:nvSpPr>
        <p:spPr>
          <a:xfrm>
            <a:off x="300036" y="3159000"/>
            <a:ext cx="2160000" cy="270000"/>
          </a:xfrm>
        </p:spPr>
        <p:txBody>
          <a:bodyPr>
            <a:noAutofit/>
          </a:bodyPr>
          <a:lstStyle>
            <a:lvl1pPr marL="0" indent="0">
              <a:buNone/>
              <a:defRPr sz="1100">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noProof="0"/>
              <a:t>Click to edit Master text styles</a:t>
            </a:r>
          </a:p>
        </p:txBody>
      </p:sp>
      <p:sp>
        <p:nvSpPr>
          <p:cNvPr id="16" name="Content Placeholder 22">
            <a:extLst>
              <a:ext uri="{FF2B5EF4-FFF2-40B4-BE49-F238E27FC236}">
                <a16:creationId xmlns:a16="http://schemas.microsoft.com/office/drawing/2014/main" id="{046DC18C-B90F-BD25-3A1A-099C6F297740}"/>
              </a:ext>
            </a:extLst>
          </p:cNvPr>
          <p:cNvSpPr>
            <a:spLocks noGrp="1"/>
          </p:cNvSpPr>
          <p:nvPr>
            <p:ph sz="quarter" idx="32"/>
          </p:nvPr>
        </p:nvSpPr>
        <p:spPr>
          <a:xfrm>
            <a:off x="300036" y="3429001"/>
            <a:ext cx="2160000" cy="684000"/>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noProof="0"/>
              <a:t>Click to edit Master text styles</a:t>
            </a:r>
          </a:p>
          <a:p>
            <a:pPr lvl="1"/>
            <a:r>
              <a:rPr lang="en-US" noProof="0"/>
              <a:t>Second level</a:t>
            </a:r>
          </a:p>
          <a:p>
            <a:pPr lvl="2"/>
            <a:r>
              <a:rPr lang="en-US" noProof="0"/>
              <a:t>Third level</a:t>
            </a:r>
          </a:p>
        </p:txBody>
      </p:sp>
      <p:sp>
        <p:nvSpPr>
          <p:cNvPr id="17" name="Content Placeholder 22">
            <a:extLst>
              <a:ext uri="{FF2B5EF4-FFF2-40B4-BE49-F238E27FC236}">
                <a16:creationId xmlns:a16="http://schemas.microsoft.com/office/drawing/2014/main" id="{094A139A-2C42-64E1-774E-1D02218506CA}"/>
              </a:ext>
            </a:extLst>
          </p:cNvPr>
          <p:cNvSpPr>
            <a:spLocks noGrp="1"/>
          </p:cNvSpPr>
          <p:nvPr>
            <p:ph sz="quarter" idx="44"/>
          </p:nvPr>
        </p:nvSpPr>
        <p:spPr>
          <a:xfrm>
            <a:off x="2639616" y="3159000"/>
            <a:ext cx="2160000" cy="270000"/>
          </a:xfrm>
        </p:spPr>
        <p:txBody>
          <a:bodyPr>
            <a:noAutofit/>
          </a:bodyPr>
          <a:lstStyle>
            <a:lvl1pPr marL="0" indent="0">
              <a:buNone/>
              <a:defRPr sz="1100">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noProof="0"/>
              <a:t>Click to edit Master text styles</a:t>
            </a:r>
          </a:p>
        </p:txBody>
      </p:sp>
      <p:sp>
        <p:nvSpPr>
          <p:cNvPr id="19" name="Content Placeholder 22">
            <a:extLst>
              <a:ext uri="{FF2B5EF4-FFF2-40B4-BE49-F238E27FC236}">
                <a16:creationId xmlns:a16="http://schemas.microsoft.com/office/drawing/2014/main" id="{5F8D4F9C-B3C7-414A-726C-9B5ABAA99354}"/>
              </a:ext>
            </a:extLst>
          </p:cNvPr>
          <p:cNvSpPr>
            <a:spLocks noGrp="1"/>
          </p:cNvSpPr>
          <p:nvPr>
            <p:ph sz="quarter" idx="45"/>
          </p:nvPr>
        </p:nvSpPr>
        <p:spPr>
          <a:xfrm>
            <a:off x="2639616" y="3429000"/>
            <a:ext cx="2160000" cy="684000"/>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noProof="0"/>
              <a:t>Click to edit Master text styles</a:t>
            </a:r>
          </a:p>
          <a:p>
            <a:pPr lvl="1"/>
            <a:r>
              <a:rPr lang="en-US" noProof="0"/>
              <a:t>Second level</a:t>
            </a:r>
          </a:p>
          <a:p>
            <a:pPr lvl="2"/>
            <a:r>
              <a:rPr lang="en-US" noProof="0"/>
              <a:t>Third level</a:t>
            </a:r>
          </a:p>
        </p:txBody>
      </p:sp>
      <p:sp>
        <p:nvSpPr>
          <p:cNvPr id="20" name="Content Placeholder 22">
            <a:extLst>
              <a:ext uri="{FF2B5EF4-FFF2-40B4-BE49-F238E27FC236}">
                <a16:creationId xmlns:a16="http://schemas.microsoft.com/office/drawing/2014/main" id="{B16EB7EE-9B81-41D2-4F79-0584E3E80B53}"/>
              </a:ext>
            </a:extLst>
          </p:cNvPr>
          <p:cNvSpPr>
            <a:spLocks noGrp="1"/>
          </p:cNvSpPr>
          <p:nvPr>
            <p:ph sz="quarter" idx="46"/>
          </p:nvPr>
        </p:nvSpPr>
        <p:spPr>
          <a:xfrm>
            <a:off x="5015172" y="3159000"/>
            <a:ext cx="2160000" cy="270000"/>
          </a:xfrm>
        </p:spPr>
        <p:txBody>
          <a:bodyPr>
            <a:noAutofit/>
          </a:bodyPr>
          <a:lstStyle>
            <a:lvl1pPr marL="0" indent="0">
              <a:buNone/>
              <a:defRPr sz="1100">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noProof="0"/>
              <a:t>Click to edit Master text styles</a:t>
            </a:r>
          </a:p>
        </p:txBody>
      </p:sp>
      <p:sp>
        <p:nvSpPr>
          <p:cNvPr id="21" name="Content Placeholder 22">
            <a:extLst>
              <a:ext uri="{FF2B5EF4-FFF2-40B4-BE49-F238E27FC236}">
                <a16:creationId xmlns:a16="http://schemas.microsoft.com/office/drawing/2014/main" id="{D27CFFEC-B4B4-DE19-CEBF-791C5FCEECB6}"/>
              </a:ext>
            </a:extLst>
          </p:cNvPr>
          <p:cNvSpPr>
            <a:spLocks noGrp="1"/>
          </p:cNvSpPr>
          <p:nvPr>
            <p:ph sz="quarter" idx="47"/>
          </p:nvPr>
        </p:nvSpPr>
        <p:spPr>
          <a:xfrm>
            <a:off x="5015172" y="3429000"/>
            <a:ext cx="2160000" cy="684000"/>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noProof="0"/>
              <a:t>Click to edit Master text styles</a:t>
            </a:r>
          </a:p>
          <a:p>
            <a:pPr lvl="1"/>
            <a:r>
              <a:rPr lang="en-US" noProof="0"/>
              <a:t>Second level</a:t>
            </a:r>
          </a:p>
          <a:p>
            <a:pPr lvl="2"/>
            <a:r>
              <a:rPr lang="en-US" noProof="0"/>
              <a:t>Third level</a:t>
            </a:r>
          </a:p>
        </p:txBody>
      </p:sp>
      <p:sp>
        <p:nvSpPr>
          <p:cNvPr id="22" name="Content Placeholder 22">
            <a:extLst>
              <a:ext uri="{FF2B5EF4-FFF2-40B4-BE49-F238E27FC236}">
                <a16:creationId xmlns:a16="http://schemas.microsoft.com/office/drawing/2014/main" id="{CC869182-2B79-C2BC-AA41-2CAA7E39D359}"/>
              </a:ext>
            </a:extLst>
          </p:cNvPr>
          <p:cNvSpPr>
            <a:spLocks noGrp="1"/>
          </p:cNvSpPr>
          <p:nvPr>
            <p:ph sz="quarter" idx="48"/>
          </p:nvPr>
        </p:nvSpPr>
        <p:spPr>
          <a:xfrm>
            <a:off x="7366260" y="5570836"/>
            <a:ext cx="2160000" cy="270000"/>
          </a:xfrm>
        </p:spPr>
        <p:txBody>
          <a:bodyPr>
            <a:noAutofit/>
          </a:bodyPr>
          <a:lstStyle>
            <a:lvl1pPr marL="0" indent="0">
              <a:buNone/>
              <a:defRPr sz="1100">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noProof="0"/>
              <a:t>Click to edit Master text styles</a:t>
            </a:r>
          </a:p>
        </p:txBody>
      </p:sp>
      <p:sp>
        <p:nvSpPr>
          <p:cNvPr id="30" name="Content Placeholder 22">
            <a:extLst>
              <a:ext uri="{FF2B5EF4-FFF2-40B4-BE49-F238E27FC236}">
                <a16:creationId xmlns:a16="http://schemas.microsoft.com/office/drawing/2014/main" id="{9261EB82-E4DC-DD22-7757-9D862F72600B}"/>
              </a:ext>
            </a:extLst>
          </p:cNvPr>
          <p:cNvSpPr>
            <a:spLocks noGrp="1"/>
          </p:cNvSpPr>
          <p:nvPr>
            <p:ph sz="quarter" idx="49"/>
          </p:nvPr>
        </p:nvSpPr>
        <p:spPr>
          <a:xfrm>
            <a:off x="7366260" y="5840836"/>
            <a:ext cx="2160000" cy="684000"/>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noProof="0"/>
              <a:t>Click to edit Master text styles</a:t>
            </a:r>
          </a:p>
          <a:p>
            <a:pPr lvl="1"/>
            <a:r>
              <a:rPr lang="en-US" noProof="0"/>
              <a:t>Second level</a:t>
            </a:r>
          </a:p>
          <a:p>
            <a:pPr lvl="2"/>
            <a:r>
              <a:rPr lang="en-US" noProof="0"/>
              <a:t>Third level</a:t>
            </a:r>
          </a:p>
        </p:txBody>
      </p:sp>
      <p:sp>
        <p:nvSpPr>
          <p:cNvPr id="31" name="Content Placeholder 22">
            <a:extLst>
              <a:ext uri="{FF2B5EF4-FFF2-40B4-BE49-F238E27FC236}">
                <a16:creationId xmlns:a16="http://schemas.microsoft.com/office/drawing/2014/main" id="{3F27E000-0EB8-9D80-80AB-9DC59F76DF00}"/>
              </a:ext>
            </a:extLst>
          </p:cNvPr>
          <p:cNvSpPr>
            <a:spLocks noGrp="1"/>
          </p:cNvSpPr>
          <p:nvPr>
            <p:ph sz="quarter" idx="50"/>
          </p:nvPr>
        </p:nvSpPr>
        <p:spPr>
          <a:xfrm>
            <a:off x="9730308" y="3159000"/>
            <a:ext cx="2160000" cy="270000"/>
          </a:xfrm>
        </p:spPr>
        <p:txBody>
          <a:bodyPr>
            <a:noAutofit/>
          </a:bodyPr>
          <a:lstStyle>
            <a:lvl1pPr marL="0" indent="0">
              <a:buNone/>
              <a:defRPr sz="1100">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noProof="0"/>
              <a:t>Click to edit Master text styles</a:t>
            </a:r>
          </a:p>
        </p:txBody>
      </p:sp>
      <p:sp>
        <p:nvSpPr>
          <p:cNvPr id="32" name="Content Placeholder 22">
            <a:extLst>
              <a:ext uri="{FF2B5EF4-FFF2-40B4-BE49-F238E27FC236}">
                <a16:creationId xmlns:a16="http://schemas.microsoft.com/office/drawing/2014/main" id="{14E7D9CC-8E33-BDBA-EB8C-3AE723E1B7AE}"/>
              </a:ext>
            </a:extLst>
          </p:cNvPr>
          <p:cNvSpPr>
            <a:spLocks noGrp="1"/>
          </p:cNvSpPr>
          <p:nvPr>
            <p:ph sz="quarter" idx="51"/>
          </p:nvPr>
        </p:nvSpPr>
        <p:spPr>
          <a:xfrm>
            <a:off x="9730308" y="3429000"/>
            <a:ext cx="2160000" cy="684000"/>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noProof="0"/>
              <a:t>Click to edit Master text styles</a:t>
            </a:r>
          </a:p>
          <a:p>
            <a:pPr lvl="1"/>
            <a:r>
              <a:rPr lang="en-US" noProof="0"/>
              <a:t>Second level</a:t>
            </a:r>
          </a:p>
          <a:p>
            <a:pPr lvl="2"/>
            <a:r>
              <a:rPr lang="en-US" noProof="0"/>
              <a:t>Third level</a:t>
            </a:r>
          </a:p>
        </p:txBody>
      </p:sp>
      <p:sp>
        <p:nvSpPr>
          <p:cNvPr id="33" name="Content Placeholder 22">
            <a:extLst>
              <a:ext uri="{FF2B5EF4-FFF2-40B4-BE49-F238E27FC236}">
                <a16:creationId xmlns:a16="http://schemas.microsoft.com/office/drawing/2014/main" id="{F5EF679E-D123-3DC0-DB4B-5AC7341BD2CA}"/>
              </a:ext>
            </a:extLst>
          </p:cNvPr>
          <p:cNvSpPr>
            <a:spLocks noGrp="1"/>
          </p:cNvSpPr>
          <p:nvPr>
            <p:ph sz="quarter" idx="52"/>
          </p:nvPr>
        </p:nvSpPr>
        <p:spPr>
          <a:xfrm>
            <a:off x="300036" y="5570240"/>
            <a:ext cx="2160000" cy="270000"/>
          </a:xfrm>
        </p:spPr>
        <p:txBody>
          <a:bodyPr>
            <a:noAutofit/>
          </a:bodyPr>
          <a:lstStyle>
            <a:lvl1pPr marL="0" indent="0">
              <a:buNone/>
              <a:defRPr sz="1100">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noProof="0"/>
              <a:t>Click to edit Master text styles</a:t>
            </a:r>
          </a:p>
        </p:txBody>
      </p:sp>
      <p:sp>
        <p:nvSpPr>
          <p:cNvPr id="34" name="Content Placeholder 22">
            <a:extLst>
              <a:ext uri="{FF2B5EF4-FFF2-40B4-BE49-F238E27FC236}">
                <a16:creationId xmlns:a16="http://schemas.microsoft.com/office/drawing/2014/main" id="{DE3B67EC-8192-1685-ED1A-B271296DB35D}"/>
              </a:ext>
            </a:extLst>
          </p:cNvPr>
          <p:cNvSpPr>
            <a:spLocks noGrp="1"/>
          </p:cNvSpPr>
          <p:nvPr>
            <p:ph sz="quarter" idx="53"/>
          </p:nvPr>
        </p:nvSpPr>
        <p:spPr>
          <a:xfrm>
            <a:off x="300036" y="5840241"/>
            <a:ext cx="2160000" cy="684000"/>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noProof="0"/>
              <a:t>Click to edit Master text styles</a:t>
            </a:r>
          </a:p>
          <a:p>
            <a:pPr lvl="1"/>
            <a:r>
              <a:rPr lang="en-US" noProof="0"/>
              <a:t>Second level</a:t>
            </a:r>
          </a:p>
          <a:p>
            <a:pPr lvl="2"/>
            <a:r>
              <a:rPr lang="en-US" noProof="0"/>
              <a:t>Third level</a:t>
            </a:r>
          </a:p>
        </p:txBody>
      </p:sp>
      <p:sp>
        <p:nvSpPr>
          <p:cNvPr id="35" name="Content Placeholder 22">
            <a:extLst>
              <a:ext uri="{FF2B5EF4-FFF2-40B4-BE49-F238E27FC236}">
                <a16:creationId xmlns:a16="http://schemas.microsoft.com/office/drawing/2014/main" id="{D13630BA-5F75-69D7-83A2-8B086586011E}"/>
              </a:ext>
            </a:extLst>
          </p:cNvPr>
          <p:cNvSpPr>
            <a:spLocks noGrp="1"/>
          </p:cNvSpPr>
          <p:nvPr>
            <p:ph sz="quarter" idx="54"/>
          </p:nvPr>
        </p:nvSpPr>
        <p:spPr>
          <a:xfrm>
            <a:off x="2639616" y="5570240"/>
            <a:ext cx="2160000" cy="270000"/>
          </a:xfrm>
        </p:spPr>
        <p:txBody>
          <a:bodyPr>
            <a:noAutofit/>
          </a:bodyPr>
          <a:lstStyle>
            <a:lvl1pPr marL="0" indent="0">
              <a:buNone/>
              <a:defRPr sz="1100">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noProof="0"/>
              <a:t>Click to edit Master text styles</a:t>
            </a:r>
          </a:p>
        </p:txBody>
      </p:sp>
      <p:sp>
        <p:nvSpPr>
          <p:cNvPr id="36" name="Content Placeholder 22">
            <a:extLst>
              <a:ext uri="{FF2B5EF4-FFF2-40B4-BE49-F238E27FC236}">
                <a16:creationId xmlns:a16="http://schemas.microsoft.com/office/drawing/2014/main" id="{C55C68D7-EC12-5103-5A40-0F4E8E84CA7A}"/>
              </a:ext>
            </a:extLst>
          </p:cNvPr>
          <p:cNvSpPr>
            <a:spLocks noGrp="1"/>
          </p:cNvSpPr>
          <p:nvPr>
            <p:ph sz="quarter" idx="55"/>
          </p:nvPr>
        </p:nvSpPr>
        <p:spPr>
          <a:xfrm>
            <a:off x="2639616" y="5840241"/>
            <a:ext cx="2160000" cy="684000"/>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noProof="0"/>
              <a:t>Click to edit Master text styles</a:t>
            </a:r>
          </a:p>
          <a:p>
            <a:pPr lvl="1"/>
            <a:r>
              <a:rPr lang="en-US" noProof="0"/>
              <a:t>Second level</a:t>
            </a:r>
          </a:p>
          <a:p>
            <a:pPr lvl="2"/>
            <a:r>
              <a:rPr lang="en-US" noProof="0"/>
              <a:t>Third level</a:t>
            </a:r>
          </a:p>
        </p:txBody>
      </p:sp>
      <p:sp>
        <p:nvSpPr>
          <p:cNvPr id="37" name="Content Placeholder 22">
            <a:extLst>
              <a:ext uri="{FF2B5EF4-FFF2-40B4-BE49-F238E27FC236}">
                <a16:creationId xmlns:a16="http://schemas.microsoft.com/office/drawing/2014/main" id="{E35F91E5-5F8D-6D49-9952-30D5536EE770}"/>
              </a:ext>
            </a:extLst>
          </p:cNvPr>
          <p:cNvSpPr>
            <a:spLocks noGrp="1"/>
          </p:cNvSpPr>
          <p:nvPr>
            <p:ph sz="quarter" idx="56"/>
          </p:nvPr>
        </p:nvSpPr>
        <p:spPr>
          <a:xfrm>
            <a:off x="5015172" y="5570240"/>
            <a:ext cx="2160000" cy="270000"/>
          </a:xfrm>
        </p:spPr>
        <p:txBody>
          <a:bodyPr>
            <a:noAutofit/>
          </a:bodyPr>
          <a:lstStyle>
            <a:lvl1pPr marL="0" indent="0">
              <a:buNone/>
              <a:defRPr sz="1100">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noProof="0"/>
              <a:t>Click to edit Master text styles</a:t>
            </a:r>
          </a:p>
        </p:txBody>
      </p:sp>
      <p:sp>
        <p:nvSpPr>
          <p:cNvPr id="38" name="Content Placeholder 22">
            <a:extLst>
              <a:ext uri="{FF2B5EF4-FFF2-40B4-BE49-F238E27FC236}">
                <a16:creationId xmlns:a16="http://schemas.microsoft.com/office/drawing/2014/main" id="{0B6966B0-882A-C595-29A9-F7BA72109A99}"/>
              </a:ext>
            </a:extLst>
          </p:cNvPr>
          <p:cNvSpPr>
            <a:spLocks noGrp="1"/>
          </p:cNvSpPr>
          <p:nvPr>
            <p:ph sz="quarter" idx="57"/>
          </p:nvPr>
        </p:nvSpPr>
        <p:spPr>
          <a:xfrm>
            <a:off x="5015172" y="5840241"/>
            <a:ext cx="2160000" cy="684000"/>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noProof="0"/>
              <a:t>Click to edit Master text styles</a:t>
            </a:r>
          </a:p>
          <a:p>
            <a:pPr lvl="1"/>
            <a:r>
              <a:rPr lang="en-US" noProof="0"/>
              <a:t>Second level</a:t>
            </a:r>
          </a:p>
          <a:p>
            <a:pPr lvl="2"/>
            <a:r>
              <a:rPr lang="en-US" noProof="0"/>
              <a:t>Third level</a:t>
            </a:r>
          </a:p>
        </p:txBody>
      </p:sp>
      <p:sp>
        <p:nvSpPr>
          <p:cNvPr id="41" name="Content Placeholder 22">
            <a:extLst>
              <a:ext uri="{FF2B5EF4-FFF2-40B4-BE49-F238E27FC236}">
                <a16:creationId xmlns:a16="http://schemas.microsoft.com/office/drawing/2014/main" id="{800FCE7A-CE49-0471-7FE0-9D1B561C5B72}"/>
              </a:ext>
            </a:extLst>
          </p:cNvPr>
          <p:cNvSpPr>
            <a:spLocks noGrp="1"/>
          </p:cNvSpPr>
          <p:nvPr>
            <p:ph sz="quarter" idx="58"/>
          </p:nvPr>
        </p:nvSpPr>
        <p:spPr>
          <a:xfrm>
            <a:off x="9730308" y="5570836"/>
            <a:ext cx="2160000" cy="270000"/>
          </a:xfrm>
        </p:spPr>
        <p:txBody>
          <a:bodyPr>
            <a:noAutofit/>
          </a:bodyPr>
          <a:lstStyle>
            <a:lvl1pPr marL="0" indent="0">
              <a:buNone/>
              <a:defRPr sz="1100">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noProof="0"/>
              <a:t>Click to edit Master text styles</a:t>
            </a:r>
          </a:p>
        </p:txBody>
      </p:sp>
      <p:sp>
        <p:nvSpPr>
          <p:cNvPr id="42" name="Content Placeholder 22">
            <a:extLst>
              <a:ext uri="{FF2B5EF4-FFF2-40B4-BE49-F238E27FC236}">
                <a16:creationId xmlns:a16="http://schemas.microsoft.com/office/drawing/2014/main" id="{78C0D325-F6F6-1F22-96DF-86E6540250F9}"/>
              </a:ext>
            </a:extLst>
          </p:cNvPr>
          <p:cNvSpPr>
            <a:spLocks noGrp="1"/>
          </p:cNvSpPr>
          <p:nvPr>
            <p:ph sz="quarter" idx="59"/>
          </p:nvPr>
        </p:nvSpPr>
        <p:spPr>
          <a:xfrm>
            <a:off x="9730308" y="5840836"/>
            <a:ext cx="2160000" cy="684000"/>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noProof="0"/>
              <a:t>Click to edit Master text styles</a:t>
            </a:r>
          </a:p>
          <a:p>
            <a:pPr lvl="1"/>
            <a:r>
              <a:rPr lang="en-US" noProof="0"/>
              <a:t>Second level</a:t>
            </a:r>
          </a:p>
          <a:p>
            <a:pPr lvl="2"/>
            <a:r>
              <a:rPr lang="en-US" noProof="0"/>
              <a:t>Third level</a:t>
            </a:r>
          </a:p>
        </p:txBody>
      </p:sp>
      <p:sp>
        <p:nvSpPr>
          <p:cNvPr id="43" name="Content Placeholder 22">
            <a:extLst>
              <a:ext uri="{FF2B5EF4-FFF2-40B4-BE49-F238E27FC236}">
                <a16:creationId xmlns:a16="http://schemas.microsoft.com/office/drawing/2014/main" id="{D3CD2D44-D3E2-7751-ACB4-B08D26B1336C}"/>
              </a:ext>
            </a:extLst>
          </p:cNvPr>
          <p:cNvSpPr>
            <a:spLocks noGrp="1"/>
          </p:cNvSpPr>
          <p:nvPr>
            <p:ph sz="quarter" idx="60"/>
          </p:nvPr>
        </p:nvSpPr>
        <p:spPr>
          <a:xfrm>
            <a:off x="7366260" y="3159000"/>
            <a:ext cx="2160000" cy="270000"/>
          </a:xfrm>
        </p:spPr>
        <p:txBody>
          <a:bodyPr>
            <a:noAutofit/>
          </a:bodyPr>
          <a:lstStyle>
            <a:lvl1pPr marL="0" indent="0">
              <a:buNone/>
              <a:defRPr sz="1100">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noProof="0"/>
              <a:t>Click to edit Master text styles</a:t>
            </a:r>
          </a:p>
        </p:txBody>
      </p:sp>
      <p:sp>
        <p:nvSpPr>
          <p:cNvPr id="44" name="Content Placeholder 22">
            <a:extLst>
              <a:ext uri="{FF2B5EF4-FFF2-40B4-BE49-F238E27FC236}">
                <a16:creationId xmlns:a16="http://schemas.microsoft.com/office/drawing/2014/main" id="{B0A70C03-2926-7430-67D7-33E4C87BA482}"/>
              </a:ext>
            </a:extLst>
          </p:cNvPr>
          <p:cNvSpPr>
            <a:spLocks noGrp="1"/>
          </p:cNvSpPr>
          <p:nvPr>
            <p:ph sz="quarter" idx="61"/>
          </p:nvPr>
        </p:nvSpPr>
        <p:spPr>
          <a:xfrm>
            <a:off x="7366260" y="3429000"/>
            <a:ext cx="2160000" cy="684000"/>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467994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row/4pics/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C98A-4A3A-718B-008B-D1F67CFC4C9E}"/>
              </a:ext>
            </a:extLst>
          </p:cNvPr>
          <p:cNvSpPr>
            <a:spLocks noGrp="1"/>
          </p:cNvSpPr>
          <p:nvPr>
            <p:ph type="title"/>
          </p:nvPr>
        </p:nvSpPr>
        <p:spPr>
          <a:xfrm>
            <a:off x="300038" y="692150"/>
            <a:ext cx="10457820" cy="1008063"/>
          </a:xfrm>
        </p:spPr>
        <p:txBody>
          <a:bodyPr/>
          <a:lstStyle/>
          <a:p>
            <a:r>
              <a:rPr lang="en-US" noProof="0"/>
              <a:t>Click to edit Master title style</a:t>
            </a:r>
            <a:endParaRPr lang="en-GB" noProof="0"/>
          </a:p>
        </p:txBody>
      </p:sp>
      <p:sp>
        <p:nvSpPr>
          <p:cNvPr id="3" name="Slide Number Placeholder 2">
            <a:extLst>
              <a:ext uri="{FF2B5EF4-FFF2-40B4-BE49-F238E27FC236}">
                <a16:creationId xmlns:a16="http://schemas.microsoft.com/office/drawing/2014/main" id="{156D0AA7-A6DB-06B3-A393-9B374763F950}"/>
              </a:ext>
            </a:extLst>
          </p:cNvPr>
          <p:cNvSpPr>
            <a:spLocks noGrp="1"/>
          </p:cNvSpPr>
          <p:nvPr>
            <p:ph type="sldNum" sz="quarter" idx="10"/>
          </p:nvPr>
        </p:nvSpPr>
        <p:spPr/>
        <p:txBody>
          <a:bodyPr/>
          <a:lstStyle/>
          <a:p>
            <a:fld id="{91C95EC9-5A10-CE44-98B4-71372C531904}" type="slidenum">
              <a:rPr lang="en-SE" smtClean="0"/>
              <a:pPr/>
              <a:t>‹#›</a:t>
            </a:fld>
            <a:endParaRPr lang="en-SE"/>
          </a:p>
        </p:txBody>
      </p:sp>
      <p:sp>
        <p:nvSpPr>
          <p:cNvPr id="18" name="Picture Placeholder 17">
            <a:extLst>
              <a:ext uri="{FF2B5EF4-FFF2-40B4-BE49-F238E27FC236}">
                <a16:creationId xmlns:a16="http://schemas.microsoft.com/office/drawing/2014/main" id="{27F3D454-C18F-650C-E18D-7C9139E07B93}"/>
              </a:ext>
            </a:extLst>
          </p:cNvPr>
          <p:cNvSpPr>
            <a:spLocks noGrp="1"/>
          </p:cNvSpPr>
          <p:nvPr>
            <p:ph type="pic" sz="quarter" idx="23" hasCustomPrompt="1"/>
          </p:nvPr>
        </p:nvSpPr>
        <p:spPr>
          <a:xfrm>
            <a:off x="300038" y="1868123"/>
            <a:ext cx="2592000" cy="1928813"/>
          </a:xfrm>
          <a:solidFill>
            <a:schemeClr val="tx2"/>
          </a:solidFill>
        </p:spPr>
        <p:txBody>
          <a:bodyPr anchor="ctr" anchorCtr="0">
            <a:normAutofit/>
          </a:bodyPr>
          <a:lstStyle>
            <a:lvl1pPr marL="0" indent="0" algn="ctr">
              <a:buNone/>
              <a:defRPr sz="1400"/>
            </a:lvl1pPr>
          </a:lstStyle>
          <a:p>
            <a:r>
              <a:rPr lang="en-GB" noProof="0" dirty="0"/>
              <a:t>Click to add picture</a:t>
            </a:r>
          </a:p>
        </p:txBody>
      </p:sp>
      <p:sp>
        <p:nvSpPr>
          <p:cNvPr id="23" name="Content Placeholder 22">
            <a:extLst>
              <a:ext uri="{FF2B5EF4-FFF2-40B4-BE49-F238E27FC236}">
                <a16:creationId xmlns:a16="http://schemas.microsoft.com/office/drawing/2014/main" id="{542B213E-5A3E-45AB-9921-7F7A5FE30485}"/>
              </a:ext>
            </a:extLst>
          </p:cNvPr>
          <p:cNvSpPr>
            <a:spLocks noGrp="1"/>
          </p:cNvSpPr>
          <p:nvPr>
            <p:ph sz="quarter" idx="25"/>
          </p:nvPr>
        </p:nvSpPr>
        <p:spPr>
          <a:xfrm>
            <a:off x="300038" y="3886200"/>
            <a:ext cx="2592000" cy="540000"/>
          </a:xfrm>
        </p:spPr>
        <p:txBody>
          <a:bodyPr>
            <a:noAutofit/>
          </a:bodyPr>
          <a:lstStyle>
            <a:lvl1pPr marL="0" indent="0">
              <a:buNone/>
              <a:defRPr sz="1400">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noProof="0"/>
              <a:t>Click to edit Master text styles</a:t>
            </a:r>
          </a:p>
        </p:txBody>
      </p:sp>
      <p:sp>
        <p:nvSpPr>
          <p:cNvPr id="24" name="Picture Placeholder 17">
            <a:extLst>
              <a:ext uri="{FF2B5EF4-FFF2-40B4-BE49-F238E27FC236}">
                <a16:creationId xmlns:a16="http://schemas.microsoft.com/office/drawing/2014/main" id="{E4275109-5292-2F17-66CA-800BA5156BE8}"/>
              </a:ext>
            </a:extLst>
          </p:cNvPr>
          <p:cNvSpPr>
            <a:spLocks noGrp="1"/>
          </p:cNvSpPr>
          <p:nvPr>
            <p:ph type="pic" sz="quarter" idx="26" hasCustomPrompt="1"/>
          </p:nvPr>
        </p:nvSpPr>
        <p:spPr>
          <a:xfrm>
            <a:off x="9298260" y="1868123"/>
            <a:ext cx="2592000" cy="1928813"/>
          </a:xfrm>
          <a:solidFill>
            <a:schemeClr val="tx2"/>
          </a:solidFill>
        </p:spPr>
        <p:txBody>
          <a:bodyPr anchor="ctr" anchorCtr="0">
            <a:normAutofit/>
          </a:bodyPr>
          <a:lstStyle>
            <a:lvl1pPr marL="0" indent="0" algn="ctr">
              <a:buNone/>
              <a:defRPr sz="1400"/>
            </a:lvl1pPr>
          </a:lstStyle>
          <a:p>
            <a:r>
              <a:rPr lang="en-GB" noProof="0" dirty="0"/>
              <a:t>Click to add picture</a:t>
            </a:r>
          </a:p>
        </p:txBody>
      </p:sp>
      <p:sp>
        <p:nvSpPr>
          <p:cNvPr id="25" name="Content Placeholder 22">
            <a:extLst>
              <a:ext uri="{FF2B5EF4-FFF2-40B4-BE49-F238E27FC236}">
                <a16:creationId xmlns:a16="http://schemas.microsoft.com/office/drawing/2014/main" id="{8415E966-AE0A-FED8-80D6-B97911E56415}"/>
              </a:ext>
            </a:extLst>
          </p:cNvPr>
          <p:cNvSpPr>
            <a:spLocks noGrp="1"/>
          </p:cNvSpPr>
          <p:nvPr>
            <p:ph sz="quarter" idx="27"/>
          </p:nvPr>
        </p:nvSpPr>
        <p:spPr>
          <a:xfrm>
            <a:off x="9298260" y="3886201"/>
            <a:ext cx="2592000" cy="540000"/>
          </a:xfrm>
        </p:spPr>
        <p:txBody>
          <a:bodyPr>
            <a:noAutofit/>
          </a:bodyPr>
          <a:lstStyle>
            <a:lvl1pPr marL="0" indent="0">
              <a:buNone/>
              <a:defRPr sz="1400">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noProof="0"/>
              <a:t>Click to edit Master text styles</a:t>
            </a:r>
          </a:p>
        </p:txBody>
      </p:sp>
      <p:sp>
        <p:nvSpPr>
          <p:cNvPr id="26" name="Picture Placeholder 17">
            <a:extLst>
              <a:ext uri="{FF2B5EF4-FFF2-40B4-BE49-F238E27FC236}">
                <a16:creationId xmlns:a16="http://schemas.microsoft.com/office/drawing/2014/main" id="{3FEFA7A0-DEEE-0B34-2EAF-6D23F4DF130A}"/>
              </a:ext>
            </a:extLst>
          </p:cNvPr>
          <p:cNvSpPr>
            <a:spLocks noGrp="1"/>
          </p:cNvSpPr>
          <p:nvPr>
            <p:ph type="pic" sz="quarter" idx="28" hasCustomPrompt="1"/>
          </p:nvPr>
        </p:nvSpPr>
        <p:spPr>
          <a:xfrm>
            <a:off x="6303640" y="1868123"/>
            <a:ext cx="2592000" cy="1928813"/>
          </a:xfrm>
          <a:solidFill>
            <a:schemeClr val="tx2"/>
          </a:solidFill>
        </p:spPr>
        <p:txBody>
          <a:bodyPr anchor="ctr" anchorCtr="0">
            <a:normAutofit/>
          </a:bodyPr>
          <a:lstStyle>
            <a:lvl1pPr marL="0" indent="0" algn="ctr">
              <a:buNone/>
              <a:defRPr sz="1400"/>
            </a:lvl1pPr>
          </a:lstStyle>
          <a:p>
            <a:r>
              <a:rPr lang="en-GB" noProof="0" dirty="0"/>
              <a:t>Click to add picture</a:t>
            </a:r>
          </a:p>
        </p:txBody>
      </p:sp>
      <p:sp>
        <p:nvSpPr>
          <p:cNvPr id="27" name="Content Placeholder 22">
            <a:extLst>
              <a:ext uri="{FF2B5EF4-FFF2-40B4-BE49-F238E27FC236}">
                <a16:creationId xmlns:a16="http://schemas.microsoft.com/office/drawing/2014/main" id="{0FC406D9-5E2B-DF8C-389A-369B6C507F7C}"/>
              </a:ext>
            </a:extLst>
          </p:cNvPr>
          <p:cNvSpPr>
            <a:spLocks noGrp="1"/>
          </p:cNvSpPr>
          <p:nvPr>
            <p:ph sz="quarter" idx="29"/>
          </p:nvPr>
        </p:nvSpPr>
        <p:spPr>
          <a:xfrm>
            <a:off x="6303640" y="3886200"/>
            <a:ext cx="2592000" cy="540000"/>
          </a:xfrm>
        </p:spPr>
        <p:txBody>
          <a:bodyPr>
            <a:noAutofit/>
          </a:bodyPr>
          <a:lstStyle>
            <a:lvl1pPr marL="0" indent="0">
              <a:buNone/>
              <a:defRPr sz="1400">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noProof="0"/>
              <a:t>Click to edit Master text styles</a:t>
            </a:r>
          </a:p>
        </p:txBody>
      </p:sp>
      <p:sp>
        <p:nvSpPr>
          <p:cNvPr id="28" name="Picture Placeholder 17">
            <a:extLst>
              <a:ext uri="{FF2B5EF4-FFF2-40B4-BE49-F238E27FC236}">
                <a16:creationId xmlns:a16="http://schemas.microsoft.com/office/drawing/2014/main" id="{BE0655F1-3150-6192-CD96-76F706B02707}"/>
              </a:ext>
            </a:extLst>
          </p:cNvPr>
          <p:cNvSpPr>
            <a:spLocks noGrp="1"/>
          </p:cNvSpPr>
          <p:nvPr>
            <p:ph type="pic" sz="quarter" idx="30" hasCustomPrompt="1"/>
          </p:nvPr>
        </p:nvSpPr>
        <p:spPr>
          <a:xfrm>
            <a:off x="3296320" y="1868123"/>
            <a:ext cx="2592000" cy="1928813"/>
          </a:xfrm>
          <a:solidFill>
            <a:schemeClr val="tx2"/>
          </a:solidFill>
        </p:spPr>
        <p:txBody>
          <a:bodyPr anchor="ctr" anchorCtr="0">
            <a:normAutofit/>
          </a:bodyPr>
          <a:lstStyle>
            <a:lvl1pPr marL="0" indent="0" algn="ctr">
              <a:buNone/>
              <a:defRPr sz="1400"/>
            </a:lvl1pPr>
          </a:lstStyle>
          <a:p>
            <a:r>
              <a:rPr lang="en-GB" noProof="0" dirty="0"/>
              <a:t>Click to add picture</a:t>
            </a:r>
          </a:p>
        </p:txBody>
      </p:sp>
      <p:sp>
        <p:nvSpPr>
          <p:cNvPr id="29" name="Content Placeholder 22">
            <a:extLst>
              <a:ext uri="{FF2B5EF4-FFF2-40B4-BE49-F238E27FC236}">
                <a16:creationId xmlns:a16="http://schemas.microsoft.com/office/drawing/2014/main" id="{2FE52F55-EF04-D3DA-82DE-EA34EAAAD2E5}"/>
              </a:ext>
            </a:extLst>
          </p:cNvPr>
          <p:cNvSpPr>
            <a:spLocks noGrp="1"/>
          </p:cNvSpPr>
          <p:nvPr>
            <p:ph sz="quarter" idx="31"/>
          </p:nvPr>
        </p:nvSpPr>
        <p:spPr>
          <a:xfrm>
            <a:off x="3296320" y="3886200"/>
            <a:ext cx="2592000" cy="540000"/>
          </a:xfrm>
        </p:spPr>
        <p:txBody>
          <a:bodyPr>
            <a:noAutofit/>
          </a:bodyPr>
          <a:lstStyle>
            <a:lvl1pPr marL="0" indent="0">
              <a:buNone/>
              <a:defRPr sz="1400">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noProof="0"/>
              <a:t>Click to edit Master text styles</a:t>
            </a:r>
          </a:p>
        </p:txBody>
      </p:sp>
      <p:sp>
        <p:nvSpPr>
          <p:cNvPr id="7" name="Content Placeholder 22">
            <a:extLst>
              <a:ext uri="{FF2B5EF4-FFF2-40B4-BE49-F238E27FC236}">
                <a16:creationId xmlns:a16="http://schemas.microsoft.com/office/drawing/2014/main" id="{CCE56527-FF23-DAF2-ED4E-7DC778A715D4}"/>
              </a:ext>
            </a:extLst>
          </p:cNvPr>
          <p:cNvSpPr>
            <a:spLocks noGrp="1"/>
          </p:cNvSpPr>
          <p:nvPr>
            <p:ph sz="quarter" idx="32"/>
          </p:nvPr>
        </p:nvSpPr>
        <p:spPr>
          <a:xfrm>
            <a:off x="300038" y="4437111"/>
            <a:ext cx="2592000" cy="2087513"/>
          </a:xfrm>
        </p:spPr>
        <p:txBody>
          <a:bodyPr>
            <a:no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Content Placeholder 22">
            <a:extLst>
              <a:ext uri="{FF2B5EF4-FFF2-40B4-BE49-F238E27FC236}">
                <a16:creationId xmlns:a16="http://schemas.microsoft.com/office/drawing/2014/main" id="{EE250937-1594-065D-E4E2-754E0C5679E3}"/>
              </a:ext>
            </a:extLst>
          </p:cNvPr>
          <p:cNvSpPr>
            <a:spLocks noGrp="1"/>
          </p:cNvSpPr>
          <p:nvPr>
            <p:ph sz="quarter" idx="33"/>
          </p:nvPr>
        </p:nvSpPr>
        <p:spPr>
          <a:xfrm>
            <a:off x="3287688" y="4437111"/>
            <a:ext cx="2592000" cy="2087513"/>
          </a:xfrm>
        </p:spPr>
        <p:txBody>
          <a:bodyPr>
            <a:no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Content Placeholder 22">
            <a:extLst>
              <a:ext uri="{FF2B5EF4-FFF2-40B4-BE49-F238E27FC236}">
                <a16:creationId xmlns:a16="http://schemas.microsoft.com/office/drawing/2014/main" id="{93D3085C-E8B3-30FB-BEAF-67351A095308}"/>
              </a:ext>
            </a:extLst>
          </p:cNvPr>
          <p:cNvSpPr>
            <a:spLocks noGrp="1"/>
          </p:cNvSpPr>
          <p:nvPr>
            <p:ph sz="quarter" idx="34"/>
          </p:nvPr>
        </p:nvSpPr>
        <p:spPr>
          <a:xfrm>
            <a:off x="6312024" y="4437111"/>
            <a:ext cx="2592000" cy="2087513"/>
          </a:xfrm>
        </p:spPr>
        <p:txBody>
          <a:bodyPr>
            <a:no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Content Placeholder 22">
            <a:extLst>
              <a:ext uri="{FF2B5EF4-FFF2-40B4-BE49-F238E27FC236}">
                <a16:creationId xmlns:a16="http://schemas.microsoft.com/office/drawing/2014/main" id="{0BD9766A-ED6E-8A67-F403-EF13E3A27431}"/>
              </a:ext>
            </a:extLst>
          </p:cNvPr>
          <p:cNvSpPr>
            <a:spLocks noGrp="1"/>
          </p:cNvSpPr>
          <p:nvPr>
            <p:ph sz="quarter" idx="35"/>
          </p:nvPr>
        </p:nvSpPr>
        <p:spPr>
          <a:xfrm>
            <a:off x="9299963" y="4437111"/>
            <a:ext cx="2592000" cy="2087513"/>
          </a:xfrm>
        </p:spPr>
        <p:txBody>
          <a:bodyPr>
            <a:no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95612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act slide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C98A-4A3A-718B-008B-D1F67CFC4C9E}"/>
              </a:ext>
            </a:extLst>
          </p:cNvPr>
          <p:cNvSpPr>
            <a:spLocks noGrp="1"/>
          </p:cNvSpPr>
          <p:nvPr>
            <p:ph type="title"/>
          </p:nvPr>
        </p:nvSpPr>
        <p:spPr>
          <a:xfrm>
            <a:off x="300038" y="692150"/>
            <a:ext cx="10457820" cy="1008063"/>
          </a:xfrm>
        </p:spPr>
        <p:txBody>
          <a:bodyPr/>
          <a:lstStyle>
            <a:lvl1pPr>
              <a:defRPr>
                <a:solidFill>
                  <a:schemeClr val="accent1"/>
                </a:solidFill>
              </a:defRPr>
            </a:lvl1p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156D0AA7-A6DB-06B3-A393-9B374763F950}"/>
              </a:ext>
            </a:extLst>
          </p:cNvPr>
          <p:cNvSpPr>
            <a:spLocks noGrp="1"/>
          </p:cNvSpPr>
          <p:nvPr>
            <p:ph type="sldNum" sz="quarter" idx="10"/>
          </p:nvPr>
        </p:nvSpPr>
        <p:spPr/>
        <p:txBody>
          <a:bodyPr/>
          <a:lstStyle>
            <a:lvl1pPr>
              <a:defRPr>
                <a:solidFill>
                  <a:schemeClr val="accent1"/>
                </a:solidFill>
              </a:defRPr>
            </a:lvl1pPr>
          </a:lstStyle>
          <a:p>
            <a:fld id="{91C95EC9-5A10-CE44-98B4-71372C531904}" type="slidenum">
              <a:rPr lang="en-SE" smtClean="0"/>
              <a:pPr/>
              <a:t>‹#›</a:t>
            </a:fld>
            <a:endParaRPr lang="en-SE"/>
          </a:p>
        </p:txBody>
      </p:sp>
      <p:sp>
        <p:nvSpPr>
          <p:cNvPr id="7" name="Content Placeholder 22">
            <a:extLst>
              <a:ext uri="{FF2B5EF4-FFF2-40B4-BE49-F238E27FC236}">
                <a16:creationId xmlns:a16="http://schemas.microsoft.com/office/drawing/2014/main" id="{CCE56527-FF23-DAF2-ED4E-7DC778A715D4}"/>
              </a:ext>
            </a:extLst>
          </p:cNvPr>
          <p:cNvSpPr>
            <a:spLocks noGrp="1"/>
          </p:cNvSpPr>
          <p:nvPr>
            <p:ph sz="quarter" idx="32"/>
          </p:nvPr>
        </p:nvSpPr>
        <p:spPr>
          <a:xfrm>
            <a:off x="300038" y="2385242"/>
            <a:ext cx="2520000" cy="2592000"/>
          </a:xfrm>
          <a:solidFill>
            <a:schemeClr val="accent1"/>
          </a:solidFill>
        </p:spPr>
        <p:txBody>
          <a:bodyPr anchor="ctr" anchorCtr="0">
            <a:noAutofit/>
          </a:bodyPr>
          <a:lstStyle>
            <a:lvl1pPr marL="0" indent="0" algn="ctr">
              <a:buNone/>
              <a:defRPr sz="2400" b="0" i="0">
                <a:solidFill>
                  <a:schemeClr val="bg1"/>
                </a:solidFill>
                <a:latin typeface="+mn-lt"/>
                <a:ea typeface="Inter" panose="02000503000000020004" pitchFamily="2" charset="0"/>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a:t>Click to edit Master text styles</a:t>
            </a:r>
          </a:p>
        </p:txBody>
      </p:sp>
      <p:sp>
        <p:nvSpPr>
          <p:cNvPr id="8" name="Content Placeholder 22">
            <a:extLst>
              <a:ext uri="{FF2B5EF4-FFF2-40B4-BE49-F238E27FC236}">
                <a16:creationId xmlns:a16="http://schemas.microsoft.com/office/drawing/2014/main" id="{EE250937-1594-065D-E4E2-754E0C5679E3}"/>
              </a:ext>
            </a:extLst>
          </p:cNvPr>
          <p:cNvSpPr>
            <a:spLocks noGrp="1"/>
          </p:cNvSpPr>
          <p:nvPr>
            <p:ph sz="quarter" idx="33"/>
          </p:nvPr>
        </p:nvSpPr>
        <p:spPr>
          <a:xfrm>
            <a:off x="3287688" y="2385242"/>
            <a:ext cx="2520000" cy="2592000"/>
          </a:xfrm>
          <a:solidFill>
            <a:schemeClr val="accent1"/>
          </a:solidFill>
        </p:spPr>
        <p:txBody>
          <a:bodyPr anchor="ctr" anchorCtr="0">
            <a:noAutofit/>
          </a:bodyPr>
          <a:lstStyle>
            <a:lvl1pPr marL="0" indent="0" algn="ctr">
              <a:buNone/>
              <a:defRPr sz="2400" b="0" i="0">
                <a:solidFill>
                  <a:schemeClr val="bg1"/>
                </a:solidFill>
                <a:latin typeface="+mn-lt"/>
                <a:ea typeface="Inter" panose="02000503000000020004" pitchFamily="2" charset="0"/>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a:t>Click to edit Master text styles</a:t>
            </a:r>
          </a:p>
        </p:txBody>
      </p:sp>
      <p:sp>
        <p:nvSpPr>
          <p:cNvPr id="9" name="Content Placeholder 22">
            <a:extLst>
              <a:ext uri="{FF2B5EF4-FFF2-40B4-BE49-F238E27FC236}">
                <a16:creationId xmlns:a16="http://schemas.microsoft.com/office/drawing/2014/main" id="{93D3085C-E8B3-30FB-BEAF-67351A095308}"/>
              </a:ext>
            </a:extLst>
          </p:cNvPr>
          <p:cNvSpPr>
            <a:spLocks noGrp="1"/>
          </p:cNvSpPr>
          <p:nvPr>
            <p:ph sz="quarter" idx="34"/>
          </p:nvPr>
        </p:nvSpPr>
        <p:spPr>
          <a:xfrm>
            <a:off x="6312024" y="2385242"/>
            <a:ext cx="2520000" cy="2592000"/>
          </a:xfrm>
          <a:solidFill>
            <a:schemeClr val="accent1"/>
          </a:solidFill>
        </p:spPr>
        <p:txBody>
          <a:bodyPr anchor="ctr" anchorCtr="0">
            <a:noAutofit/>
          </a:bodyPr>
          <a:lstStyle>
            <a:lvl1pPr marL="0" indent="0" algn="ctr">
              <a:buNone/>
              <a:defRPr sz="2400" b="0" i="0">
                <a:solidFill>
                  <a:schemeClr val="bg1"/>
                </a:solidFill>
                <a:latin typeface="+mn-lt"/>
                <a:ea typeface="Inter" panose="02000503000000020004" pitchFamily="2" charset="0"/>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a:t>Click to edit Master text styles</a:t>
            </a:r>
          </a:p>
        </p:txBody>
      </p:sp>
      <p:sp>
        <p:nvSpPr>
          <p:cNvPr id="10" name="Content Placeholder 22">
            <a:extLst>
              <a:ext uri="{FF2B5EF4-FFF2-40B4-BE49-F238E27FC236}">
                <a16:creationId xmlns:a16="http://schemas.microsoft.com/office/drawing/2014/main" id="{0BD9766A-ED6E-8A67-F403-EF13E3A27431}"/>
              </a:ext>
            </a:extLst>
          </p:cNvPr>
          <p:cNvSpPr>
            <a:spLocks noGrp="1"/>
          </p:cNvSpPr>
          <p:nvPr>
            <p:ph sz="quarter" idx="35"/>
          </p:nvPr>
        </p:nvSpPr>
        <p:spPr>
          <a:xfrm>
            <a:off x="9371963" y="2385242"/>
            <a:ext cx="2520000" cy="2592000"/>
          </a:xfrm>
          <a:solidFill>
            <a:schemeClr val="accent1"/>
          </a:solidFill>
        </p:spPr>
        <p:txBody>
          <a:bodyPr anchor="ctr" anchorCtr="0">
            <a:noAutofit/>
          </a:bodyPr>
          <a:lstStyle>
            <a:lvl1pPr marL="0" indent="0" algn="ctr">
              <a:buNone/>
              <a:defRPr sz="2400" b="0" i="0">
                <a:solidFill>
                  <a:schemeClr val="bg1"/>
                </a:solidFill>
                <a:latin typeface="+mn-lt"/>
                <a:ea typeface="Inter" panose="02000503000000020004" pitchFamily="2" charset="0"/>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57654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Fact slide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C98A-4A3A-718B-008B-D1F67CFC4C9E}"/>
              </a:ext>
            </a:extLst>
          </p:cNvPr>
          <p:cNvSpPr>
            <a:spLocks noGrp="1"/>
          </p:cNvSpPr>
          <p:nvPr>
            <p:ph type="title"/>
          </p:nvPr>
        </p:nvSpPr>
        <p:spPr>
          <a:xfrm>
            <a:off x="300038" y="692150"/>
            <a:ext cx="10457820" cy="1008063"/>
          </a:xfrm>
        </p:spPr>
        <p:txBody>
          <a:bodyPr/>
          <a:lstStyle>
            <a:lvl1pPr>
              <a:defRPr>
                <a:solidFill>
                  <a:schemeClr val="tx2"/>
                </a:solidFill>
              </a:defRPr>
            </a:lvl1p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156D0AA7-A6DB-06B3-A393-9B374763F950}"/>
              </a:ext>
            </a:extLst>
          </p:cNvPr>
          <p:cNvSpPr>
            <a:spLocks noGrp="1"/>
          </p:cNvSpPr>
          <p:nvPr>
            <p:ph type="sldNum" sz="quarter" idx="10"/>
          </p:nvPr>
        </p:nvSpPr>
        <p:spPr/>
        <p:txBody>
          <a:bodyPr/>
          <a:lstStyle>
            <a:lvl1pPr>
              <a:defRPr>
                <a:solidFill>
                  <a:schemeClr val="tx2"/>
                </a:solidFill>
              </a:defRPr>
            </a:lvl1pPr>
          </a:lstStyle>
          <a:p>
            <a:fld id="{91C95EC9-5A10-CE44-98B4-71372C531904}" type="slidenum">
              <a:rPr lang="en-SE" smtClean="0"/>
              <a:pPr/>
              <a:t>‹#›</a:t>
            </a:fld>
            <a:endParaRPr lang="en-SE"/>
          </a:p>
        </p:txBody>
      </p:sp>
      <p:sp>
        <p:nvSpPr>
          <p:cNvPr id="7" name="Content Placeholder 22">
            <a:extLst>
              <a:ext uri="{FF2B5EF4-FFF2-40B4-BE49-F238E27FC236}">
                <a16:creationId xmlns:a16="http://schemas.microsoft.com/office/drawing/2014/main" id="{CCE56527-FF23-DAF2-ED4E-7DC778A715D4}"/>
              </a:ext>
            </a:extLst>
          </p:cNvPr>
          <p:cNvSpPr>
            <a:spLocks noGrp="1"/>
          </p:cNvSpPr>
          <p:nvPr>
            <p:ph sz="quarter" idx="32"/>
          </p:nvPr>
        </p:nvSpPr>
        <p:spPr>
          <a:xfrm>
            <a:off x="300038" y="2385242"/>
            <a:ext cx="2520000" cy="2592000"/>
          </a:xfrm>
          <a:solidFill>
            <a:schemeClr val="tx2"/>
          </a:solidFill>
        </p:spPr>
        <p:txBody>
          <a:bodyPr anchor="ctr" anchorCtr="0">
            <a:noAutofit/>
          </a:bodyPr>
          <a:lstStyle>
            <a:lvl1pPr marL="0" indent="0" algn="ctr">
              <a:buNone/>
              <a:defRPr sz="2400" b="0" i="0">
                <a:solidFill>
                  <a:schemeClr val="bg1"/>
                </a:solidFill>
                <a:latin typeface="+mn-lt"/>
                <a:ea typeface="Inter" panose="02000503000000020004" pitchFamily="2" charset="0"/>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a:t>Click to edit Master text styles</a:t>
            </a:r>
          </a:p>
        </p:txBody>
      </p:sp>
      <p:sp>
        <p:nvSpPr>
          <p:cNvPr id="8" name="Content Placeholder 22">
            <a:extLst>
              <a:ext uri="{FF2B5EF4-FFF2-40B4-BE49-F238E27FC236}">
                <a16:creationId xmlns:a16="http://schemas.microsoft.com/office/drawing/2014/main" id="{EE250937-1594-065D-E4E2-754E0C5679E3}"/>
              </a:ext>
            </a:extLst>
          </p:cNvPr>
          <p:cNvSpPr>
            <a:spLocks noGrp="1"/>
          </p:cNvSpPr>
          <p:nvPr>
            <p:ph sz="quarter" idx="33"/>
          </p:nvPr>
        </p:nvSpPr>
        <p:spPr>
          <a:xfrm>
            <a:off x="3287688" y="2385242"/>
            <a:ext cx="2520000" cy="2592000"/>
          </a:xfrm>
          <a:solidFill>
            <a:schemeClr val="tx2"/>
          </a:solidFill>
        </p:spPr>
        <p:txBody>
          <a:bodyPr anchor="ctr" anchorCtr="0">
            <a:noAutofit/>
          </a:bodyPr>
          <a:lstStyle>
            <a:lvl1pPr marL="0" indent="0" algn="ctr">
              <a:buNone/>
              <a:defRPr sz="2400" b="0" i="0">
                <a:solidFill>
                  <a:schemeClr val="bg1"/>
                </a:solidFill>
                <a:latin typeface="+mn-lt"/>
                <a:ea typeface="Inter" panose="02000503000000020004" pitchFamily="2" charset="0"/>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a:t>Click to edit Master text styles</a:t>
            </a:r>
          </a:p>
        </p:txBody>
      </p:sp>
      <p:sp>
        <p:nvSpPr>
          <p:cNvPr id="9" name="Content Placeholder 22">
            <a:extLst>
              <a:ext uri="{FF2B5EF4-FFF2-40B4-BE49-F238E27FC236}">
                <a16:creationId xmlns:a16="http://schemas.microsoft.com/office/drawing/2014/main" id="{93D3085C-E8B3-30FB-BEAF-67351A095308}"/>
              </a:ext>
            </a:extLst>
          </p:cNvPr>
          <p:cNvSpPr>
            <a:spLocks noGrp="1"/>
          </p:cNvSpPr>
          <p:nvPr>
            <p:ph sz="quarter" idx="34"/>
          </p:nvPr>
        </p:nvSpPr>
        <p:spPr>
          <a:xfrm>
            <a:off x="6312024" y="2385242"/>
            <a:ext cx="2520000" cy="2592000"/>
          </a:xfrm>
          <a:solidFill>
            <a:schemeClr val="tx2"/>
          </a:solidFill>
        </p:spPr>
        <p:txBody>
          <a:bodyPr anchor="ctr" anchorCtr="0">
            <a:noAutofit/>
          </a:bodyPr>
          <a:lstStyle>
            <a:lvl1pPr marL="0" indent="0" algn="ctr">
              <a:buNone/>
              <a:defRPr sz="2400" b="0" i="0">
                <a:solidFill>
                  <a:schemeClr val="bg1"/>
                </a:solidFill>
                <a:latin typeface="+mn-lt"/>
                <a:ea typeface="Inter" panose="02000503000000020004" pitchFamily="2" charset="0"/>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a:t>Click to edit Master text styles</a:t>
            </a:r>
          </a:p>
        </p:txBody>
      </p:sp>
      <p:sp>
        <p:nvSpPr>
          <p:cNvPr id="10" name="Content Placeholder 22">
            <a:extLst>
              <a:ext uri="{FF2B5EF4-FFF2-40B4-BE49-F238E27FC236}">
                <a16:creationId xmlns:a16="http://schemas.microsoft.com/office/drawing/2014/main" id="{0BD9766A-ED6E-8A67-F403-EF13E3A27431}"/>
              </a:ext>
            </a:extLst>
          </p:cNvPr>
          <p:cNvSpPr>
            <a:spLocks noGrp="1"/>
          </p:cNvSpPr>
          <p:nvPr>
            <p:ph sz="quarter" idx="35"/>
          </p:nvPr>
        </p:nvSpPr>
        <p:spPr>
          <a:xfrm>
            <a:off x="9371963" y="2385242"/>
            <a:ext cx="2520000" cy="2592000"/>
          </a:xfrm>
          <a:solidFill>
            <a:schemeClr val="tx2"/>
          </a:solidFill>
        </p:spPr>
        <p:txBody>
          <a:bodyPr anchor="ctr" anchorCtr="0">
            <a:noAutofit/>
          </a:bodyPr>
          <a:lstStyle>
            <a:lvl1pPr marL="0" indent="0" algn="ctr">
              <a:buNone/>
              <a:defRPr sz="2400" b="0" i="0">
                <a:solidFill>
                  <a:schemeClr val="bg1"/>
                </a:solidFill>
                <a:latin typeface="+mn-lt"/>
                <a:ea typeface="Inter" panose="02000503000000020004" pitchFamily="2" charset="0"/>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DEB09C-10F1-5477-1F1A-C722A120D5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85113" y="296863"/>
            <a:ext cx="806850" cy="237600"/>
          </a:xfrm>
          <a:prstGeom prst="rect">
            <a:avLst/>
          </a:prstGeom>
        </p:spPr>
      </p:pic>
    </p:spTree>
    <p:extLst>
      <p:ext uri="{BB962C8B-B14F-4D97-AF65-F5344CB8AC3E}">
        <p14:creationId xmlns:p14="http://schemas.microsoft.com/office/powerpoint/2010/main" val="2936083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act slid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C98A-4A3A-718B-008B-D1F67CFC4C9E}"/>
              </a:ext>
            </a:extLst>
          </p:cNvPr>
          <p:cNvSpPr>
            <a:spLocks noGrp="1"/>
          </p:cNvSpPr>
          <p:nvPr>
            <p:ph type="title"/>
          </p:nvPr>
        </p:nvSpPr>
        <p:spPr>
          <a:xfrm>
            <a:off x="300038" y="692150"/>
            <a:ext cx="10457820" cy="1008063"/>
          </a:xfrm>
        </p:spPr>
        <p:txBody>
          <a:bodyPr/>
          <a:lstStyle>
            <a:lvl1pPr>
              <a:defRPr>
                <a:solidFill>
                  <a:schemeClr val="accent2"/>
                </a:solidFill>
              </a:defRPr>
            </a:lvl1p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156D0AA7-A6DB-06B3-A393-9B374763F950}"/>
              </a:ext>
            </a:extLst>
          </p:cNvPr>
          <p:cNvSpPr>
            <a:spLocks noGrp="1"/>
          </p:cNvSpPr>
          <p:nvPr>
            <p:ph type="sldNum" sz="quarter" idx="10"/>
          </p:nvPr>
        </p:nvSpPr>
        <p:spPr/>
        <p:txBody>
          <a:bodyPr/>
          <a:lstStyle>
            <a:lvl1pPr>
              <a:defRPr>
                <a:solidFill>
                  <a:schemeClr val="accent2"/>
                </a:solidFill>
              </a:defRPr>
            </a:lvl1pPr>
          </a:lstStyle>
          <a:p>
            <a:fld id="{91C95EC9-5A10-CE44-98B4-71372C531904}" type="slidenum">
              <a:rPr lang="en-SE" smtClean="0"/>
              <a:pPr/>
              <a:t>‹#›</a:t>
            </a:fld>
            <a:endParaRPr lang="en-SE"/>
          </a:p>
        </p:txBody>
      </p:sp>
      <p:sp>
        <p:nvSpPr>
          <p:cNvPr id="7" name="Content Placeholder 22">
            <a:extLst>
              <a:ext uri="{FF2B5EF4-FFF2-40B4-BE49-F238E27FC236}">
                <a16:creationId xmlns:a16="http://schemas.microsoft.com/office/drawing/2014/main" id="{CCE56527-FF23-DAF2-ED4E-7DC778A715D4}"/>
              </a:ext>
            </a:extLst>
          </p:cNvPr>
          <p:cNvSpPr>
            <a:spLocks noGrp="1"/>
          </p:cNvSpPr>
          <p:nvPr>
            <p:ph sz="quarter" idx="32"/>
          </p:nvPr>
        </p:nvSpPr>
        <p:spPr>
          <a:xfrm>
            <a:off x="300038" y="2385242"/>
            <a:ext cx="2520000" cy="2592000"/>
          </a:xfrm>
          <a:solidFill>
            <a:schemeClr val="accent2"/>
          </a:solidFill>
        </p:spPr>
        <p:txBody>
          <a:bodyPr anchor="ctr" anchorCtr="0">
            <a:noAutofit/>
          </a:bodyPr>
          <a:lstStyle>
            <a:lvl1pPr marL="0" indent="0" algn="ctr">
              <a:buNone/>
              <a:defRPr sz="2400" b="0" i="0">
                <a:solidFill>
                  <a:schemeClr val="bg1"/>
                </a:solidFill>
                <a:latin typeface="+mn-lt"/>
                <a:ea typeface="Inter" panose="02000503000000020004" pitchFamily="2" charset="0"/>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noProof="0"/>
              <a:t>Click to edit Master text styles</a:t>
            </a:r>
          </a:p>
        </p:txBody>
      </p:sp>
      <p:sp>
        <p:nvSpPr>
          <p:cNvPr id="8" name="Content Placeholder 22">
            <a:extLst>
              <a:ext uri="{FF2B5EF4-FFF2-40B4-BE49-F238E27FC236}">
                <a16:creationId xmlns:a16="http://schemas.microsoft.com/office/drawing/2014/main" id="{EE250937-1594-065D-E4E2-754E0C5679E3}"/>
              </a:ext>
            </a:extLst>
          </p:cNvPr>
          <p:cNvSpPr>
            <a:spLocks noGrp="1"/>
          </p:cNvSpPr>
          <p:nvPr>
            <p:ph sz="quarter" idx="33"/>
          </p:nvPr>
        </p:nvSpPr>
        <p:spPr>
          <a:xfrm>
            <a:off x="3287688" y="2385242"/>
            <a:ext cx="2520000" cy="2592000"/>
          </a:xfrm>
          <a:solidFill>
            <a:schemeClr val="accent2"/>
          </a:solidFill>
        </p:spPr>
        <p:txBody>
          <a:bodyPr anchor="ctr" anchorCtr="0">
            <a:noAutofit/>
          </a:bodyPr>
          <a:lstStyle>
            <a:lvl1pPr marL="0" indent="0" algn="ctr">
              <a:buNone/>
              <a:defRPr sz="2400" b="0" i="0">
                <a:solidFill>
                  <a:schemeClr val="bg1"/>
                </a:solidFill>
                <a:latin typeface="+mn-lt"/>
                <a:ea typeface="Inter" panose="02000503000000020004" pitchFamily="2" charset="0"/>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noProof="0"/>
              <a:t>Click to edit Master text styles</a:t>
            </a:r>
          </a:p>
        </p:txBody>
      </p:sp>
      <p:sp>
        <p:nvSpPr>
          <p:cNvPr id="9" name="Content Placeholder 22">
            <a:extLst>
              <a:ext uri="{FF2B5EF4-FFF2-40B4-BE49-F238E27FC236}">
                <a16:creationId xmlns:a16="http://schemas.microsoft.com/office/drawing/2014/main" id="{93D3085C-E8B3-30FB-BEAF-67351A095308}"/>
              </a:ext>
            </a:extLst>
          </p:cNvPr>
          <p:cNvSpPr>
            <a:spLocks noGrp="1"/>
          </p:cNvSpPr>
          <p:nvPr>
            <p:ph sz="quarter" idx="34"/>
          </p:nvPr>
        </p:nvSpPr>
        <p:spPr>
          <a:xfrm>
            <a:off x="6312024" y="2385242"/>
            <a:ext cx="2520000" cy="2592000"/>
          </a:xfrm>
          <a:solidFill>
            <a:schemeClr val="accent2"/>
          </a:solidFill>
        </p:spPr>
        <p:txBody>
          <a:bodyPr anchor="ctr" anchorCtr="0">
            <a:noAutofit/>
          </a:bodyPr>
          <a:lstStyle>
            <a:lvl1pPr marL="0" indent="0" algn="ctr">
              <a:buNone/>
              <a:defRPr sz="2400" b="0" i="0">
                <a:solidFill>
                  <a:schemeClr val="bg1"/>
                </a:solidFill>
                <a:latin typeface="+mn-lt"/>
                <a:ea typeface="Inter" panose="02000503000000020004" pitchFamily="2" charset="0"/>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noProof="0"/>
              <a:t>Click to edit Master text styles</a:t>
            </a:r>
          </a:p>
        </p:txBody>
      </p:sp>
      <p:sp>
        <p:nvSpPr>
          <p:cNvPr id="10" name="Content Placeholder 22">
            <a:extLst>
              <a:ext uri="{FF2B5EF4-FFF2-40B4-BE49-F238E27FC236}">
                <a16:creationId xmlns:a16="http://schemas.microsoft.com/office/drawing/2014/main" id="{0BD9766A-ED6E-8A67-F403-EF13E3A27431}"/>
              </a:ext>
            </a:extLst>
          </p:cNvPr>
          <p:cNvSpPr>
            <a:spLocks noGrp="1"/>
          </p:cNvSpPr>
          <p:nvPr>
            <p:ph sz="quarter" idx="35"/>
          </p:nvPr>
        </p:nvSpPr>
        <p:spPr>
          <a:xfrm>
            <a:off x="9371963" y="2385242"/>
            <a:ext cx="2520000" cy="2592000"/>
          </a:xfrm>
          <a:solidFill>
            <a:schemeClr val="accent2"/>
          </a:solidFill>
        </p:spPr>
        <p:txBody>
          <a:bodyPr anchor="ctr" anchorCtr="0">
            <a:noAutofit/>
          </a:bodyPr>
          <a:lstStyle>
            <a:lvl1pPr marL="0" indent="0" algn="ctr">
              <a:buNone/>
              <a:defRPr sz="2400" b="0" i="0">
                <a:solidFill>
                  <a:schemeClr val="bg1"/>
                </a:solidFill>
                <a:latin typeface="+mn-lt"/>
                <a:ea typeface="Inter" panose="02000503000000020004" pitchFamily="2" charset="0"/>
              </a:defRPr>
            </a:lvl1pPr>
            <a:lvl2pPr marL="457200" indent="0" algn="ctr">
              <a:buNone/>
              <a:defRPr sz="1600">
                <a:solidFill>
                  <a:schemeClr val="bg1"/>
                </a:solidFill>
              </a:defRPr>
            </a:lvl2pPr>
            <a:lvl3pPr marL="914400" indent="0" algn="ctr">
              <a:buNone/>
              <a:defRPr sz="1600">
                <a:solidFill>
                  <a:schemeClr val="bg1"/>
                </a:solidFill>
              </a:defRPr>
            </a:lvl3pPr>
            <a:lvl4pPr marL="1371600" indent="0" algn="ctr">
              <a:buNone/>
              <a:defRPr sz="1600">
                <a:solidFill>
                  <a:schemeClr val="bg1"/>
                </a:solidFill>
              </a:defRPr>
            </a:lvl4pPr>
            <a:lvl5pPr marL="1828800" indent="0" algn="ctr">
              <a:buNone/>
              <a:defRPr sz="1600">
                <a:solidFill>
                  <a:schemeClr val="bg1"/>
                </a:solidFill>
              </a:defRPr>
            </a:lvl5pPr>
          </a:lstStyle>
          <a:p>
            <a:pPr lvl="0"/>
            <a:r>
              <a:rPr lang="en-US" noProof="0"/>
              <a:t>Click to edit Master text styles</a:t>
            </a:r>
          </a:p>
        </p:txBody>
      </p:sp>
      <p:pic>
        <p:nvPicPr>
          <p:cNvPr id="4" name="Graphic 3">
            <a:extLst>
              <a:ext uri="{FF2B5EF4-FFF2-40B4-BE49-F238E27FC236}">
                <a16:creationId xmlns:a16="http://schemas.microsoft.com/office/drawing/2014/main" id="{5D9EEB64-60D8-05D6-0879-2C838772BD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85113" y="296863"/>
            <a:ext cx="806850" cy="237600"/>
          </a:xfrm>
          <a:prstGeom prst="rect">
            <a:avLst/>
          </a:prstGeom>
        </p:spPr>
      </p:pic>
    </p:spTree>
    <p:extLst>
      <p:ext uri="{BB962C8B-B14F-4D97-AF65-F5344CB8AC3E}">
        <p14:creationId xmlns:p14="http://schemas.microsoft.com/office/powerpoint/2010/main" val="1671394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Image(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7340-E304-D485-CBA3-6D76AF051FA4}"/>
              </a:ext>
            </a:extLst>
          </p:cNvPr>
          <p:cNvSpPr>
            <a:spLocks noGrp="1"/>
          </p:cNvSpPr>
          <p:nvPr>
            <p:ph type="title"/>
          </p:nvPr>
        </p:nvSpPr>
        <p:spPr>
          <a:xfrm>
            <a:off x="300038" y="692150"/>
            <a:ext cx="5795962" cy="1008063"/>
          </a:xfrm>
        </p:spPr>
        <p:txBody>
          <a:bodyPr/>
          <a:lstStyle/>
          <a:p>
            <a:r>
              <a:rPr lang="en-US" noProof="0"/>
              <a:t>Click to edit Master title style</a:t>
            </a:r>
            <a:endParaRPr lang="en-GB" noProof="0" dirty="0"/>
          </a:p>
        </p:txBody>
      </p:sp>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p>
            <a:fld id="{91C95EC9-5A10-CE44-98B4-71372C531904}" type="slidenum">
              <a:rPr lang="en-GB" noProof="0" smtClean="0"/>
              <a:pPr/>
              <a:t>‹#›</a:t>
            </a:fld>
            <a:endParaRPr lang="en-GB" noProof="0"/>
          </a:p>
        </p:txBody>
      </p:sp>
      <p:sp>
        <p:nvSpPr>
          <p:cNvPr id="9" name="Content Placeholder 6">
            <a:extLst>
              <a:ext uri="{FF2B5EF4-FFF2-40B4-BE49-F238E27FC236}">
                <a16:creationId xmlns:a16="http://schemas.microsoft.com/office/drawing/2014/main" id="{F00FC868-48CE-7A0C-48E4-8D8C23B93BAD}"/>
              </a:ext>
            </a:extLst>
          </p:cNvPr>
          <p:cNvSpPr>
            <a:spLocks noGrp="1"/>
          </p:cNvSpPr>
          <p:nvPr>
            <p:ph sz="quarter" idx="11"/>
          </p:nvPr>
        </p:nvSpPr>
        <p:spPr>
          <a:xfrm>
            <a:off x="300038" y="1808163"/>
            <a:ext cx="5795962" cy="4716462"/>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Picture Placeholder 7">
            <a:extLst>
              <a:ext uri="{FF2B5EF4-FFF2-40B4-BE49-F238E27FC236}">
                <a16:creationId xmlns:a16="http://schemas.microsoft.com/office/drawing/2014/main" id="{E3C813FF-187F-AC15-6C49-471758722209}"/>
              </a:ext>
            </a:extLst>
          </p:cNvPr>
          <p:cNvSpPr>
            <a:spLocks noGrp="1"/>
          </p:cNvSpPr>
          <p:nvPr>
            <p:ph type="pic" sz="quarter" idx="12" hasCustomPrompt="1"/>
          </p:nvPr>
        </p:nvSpPr>
        <p:spPr>
          <a:xfrm>
            <a:off x="6363482" y="296862"/>
            <a:ext cx="5828518" cy="6561137"/>
          </a:xfrm>
          <a:custGeom>
            <a:avLst/>
            <a:gdLst>
              <a:gd name="connsiteX0" fmla="*/ 974664 w 5828518"/>
              <a:gd name="connsiteY0" fmla="*/ 0 h 6561137"/>
              <a:gd name="connsiteX1" fmla="*/ 5828518 w 5828518"/>
              <a:gd name="connsiteY1" fmla="*/ 886810 h 6561137"/>
              <a:gd name="connsiteX2" fmla="*/ 5828518 w 5828518"/>
              <a:gd name="connsiteY2" fmla="*/ 6542535 h 6561137"/>
              <a:gd name="connsiteX3" fmla="*/ 5822238 w 5828518"/>
              <a:gd name="connsiteY3" fmla="*/ 6561137 h 6561137"/>
              <a:gd name="connsiteX4" fmla="*/ 1784813 w 5828518"/>
              <a:gd name="connsiteY4" fmla="*/ 6561137 h 6561137"/>
              <a:gd name="connsiteX5" fmla="*/ 174494 w 5828518"/>
              <a:gd name="connsiteY5" fmla="*/ 5729210 h 6561137"/>
              <a:gd name="connsiteX6" fmla="*/ 0 w 5828518"/>
              <a:gd name="connsiteY6" fmla="*/ 1928480 h 656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8518" h="6561137">
                <a:moveTo>
                  <a:pt x="974664" y="0"/>
                </a:moveTo>
                <a:lnTo>
                  <a:pt x="5828518" y="886810"/>
                </a:lnTo>
                <a:lnTo>
                  <a:pt x="5828518" y="6542535"/>
                </a:lnTo>
                <a:lnTo>
                  <a:pt x="5822238" y="6561137"/>
                </a:lnTo>
                <a:lnTo>
                  <a:pt x="1784813" y="6561137"/>
                </a:lnTo>
                <a:lnTo>
                  <a:pt x="174494" y="5729210"/>
                </a:lnTo>
                <a:lnTo>
                  <a:pt x="0" y="1928480"/>
                </a:lnTo>
                <a:close/>
              </a:path>
            </a:pathLst>
          </a:custGeom>
          <a:solidFill>
            <a:schemeClr val="accent1"/>
          </a:solidFill>
        </p:spPr>
        <p:txBody>
          <a:bodyPr wrap="square" anchor="ctr" anchorCtr="0">
            <a:noAutofit/>
          </a:bodyPr>
          <a:lstStyle>
            <a:lvl1pPr marL="0" indent="0" algn="ctr">
              <a:buNone/>
              <a:defRPr>
                <a:solidFill>
                  <a:schemeClr val="bg1"/>
                </a:solidFill>
              </a:defRPr>
            </a:lvl1pPr>
          </a:lstStyle>
          <a:p>
            <a:r>
              <a:rPr lang="en-GB" noProof="0"/>
              <a:t>Click to add image. </a:t>
            </a:r>
            <a:br>
              <a:rPr lang="en-GB" noProof="0"/>
            </a:br>
            <a:r>
              <a:rPr lang="en-GB" noProof="0"/>
              <a:t>Do not move any placeholders.</a:t>
            </a:r>
          </a:p>
        </p:txBody>
      </p:sp>
    </p:spTree>
    <p:extLst>
      <p:ext uri="{BB962C8B-B14F-4D97-AF65-F5344CB8AC3E}">
        <p14:creationId xmlns:p14="http://schemas.microsoft.com/office/powerpoint/2010/main" val="1873651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Text and Image(Righ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7340-E304-D485-CBA3-6D76AF051FA4}"/>
              </a:ext>
            </a:extLst>
          </p:cNvPr>
          <p:cNvSpPr>
            <a:spLocks noGrp="1"/>
          </p:cNvSpPr>
          <p:nvPr>
            <p:ph type="title"/>
          </p:nvPr>
        </p:nvSpPr>
        <p:spPr>
          <a:xfrm>
            <a:off x="300038" y="692150"/>
            <a:ext cx="5795962" cy="1008063"/>
          </a:xfrm>
        </p:spPr>
        <p:txBody>
          <a:bodyPr/>
          <a:lstStyle>
            <a:lvl1pPr>
              <a:defRPr>
                <a:solidFill>
                  <a:schemeClr val="bg1"/>
                </a:solidFill>
              </a:defRPr>
            </a:lvl1pPr>
          </a:lstStyle>
          <a:p>
            <a:r>
              <a:rPr lang="en-US" noProof="0"/>
              <a:t>Click to edit Master title style</a:t>
            </a:r>
            <a:endParaRPr lang="en-GB" noProof="0" dirty="0"/>
          </a:p>
        </p:txBody>
      </p:sp>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lvl1pPr>
              <a:defRPr>
                <a:solidFill>
                  <a:schemeClr val="bg1"/>
                </a:solidFill>
              </a:defRPr>
            </a:lvl1pPr>
          </a:lstStyle>
          <a:p>
            <a:fld id="{91C95EC9-5A10-CE44-98B4-71372C531904}" type="slidenum">
              <a:rPr lang="en-GB" smtClean="0"/>
              <a:pPr/>
              <a:t>‹#›</a:t>
            </a:fld>
            <a:endParaRPr lang="en-GB"/>
          </a:p>
        </p:txBody>
      </p:sp>
      <p:sp>
        <p:nvSpPr>
          <p:cNvPr id="9" name="Content Placeholder 6">
            <a:extLst>
              <a:ext uri="{FF2B5EF4-FFF2-40B4-BE49-F238E27FC236}">
                <a16:creationId xmlns:a16="http://schemas.microsoft.com/office/drawing/2014/main" id="{F00FC868-48CE-7A0C-48E4-8D8C23B93BAD}"/>
              </a:ext>
            </a:extLst>
          </p:cNvPr>
          <p:cNvSpPr>
            <a:spLocks noGrp="1"/>
          </p:cNvSpPr>
          <p:nvPr>
            <p:ph sz="quarter" idx="11"/>
          </p:nvPr>
        </p:nvSpPr>
        <p:spPr>
          <a:xfrm>
            <a:off x="300038" y="1808163"/>
            <a:ext cx="5795962" cy="471646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Picture Placeholder 7">
            <a:extLst>
              <a:ext uri="{FF2B5EF4-FFF2-40B4-BE49-F238E27FC236}">
                <a16:creationId xmlns:a16="http://schemas.microsoft.com/office/drawing/2014/main" id="{E3C813FF-187F-AC15-6C49-471758722209}"/>
              </a:ext>
            </a:extLst>
          </p:cNvPr>
          <p:cNvSpPr>
            <a:spLocks noGrp="1"/>
          </p:cNvSpPr>
          <p:nvPr>
            <p:ph type="pic" sz="quarter" idx="12" hasCustomPrompt="1"/>
          </p:nvPr>
        </p:nvSpPr>
        <p:spPr>
          <a:xfrm>
            <a:off x="6363482" y="296862"/>
            <a:ext cx="5828518" cy="6561137"/>
          </a:xfrm>
          <a:custGeom>
            <a:avLst/>
            <a:gdLst>
              <a:gd name="connsiteX0" fmla="*/ 974664 w 5828518"/>
              <a:gd name="connsiteY0" fmla="*/ 0 h 6561137"/>
              <a:gd name="connsiteX1" fmla="*/ 5828518 w 5828518"/>
              <a:gd name="connsiteY1" fmla="*/ 886810 h 6561137"/>
              <a:gd name="connsiteX2" fmla="*/ 5828518 w 5828518"/>
              <a:gd name="connsiteY2" fmla="*/ 6542535 h 6561137"/>
              <a:gd name="connsiteX3" fmla="*/ 5822238 w 5828518"/>
              <a:gd name="connsiteY3" fmla="*/ 6561137 h 6561137"/>
              <a:gd name="connsiteX4" fmla="*/ 1784813 w 5828518"/>
              <a:gd name="connsiteY4" fmla="*/ 6561137 h 6561137"/>
              <a:gd name="connsiteX5" fmla="*/ 174494 w 5828518"/>
              <a:gd name="connsiteY5" fmla="*/ 5729210 h 6561137"/>
              <a:gd name="connsiteX6" fmla="*/ 0 w 5828518"/>
              <a:gd name="connsiteY6" fmla="*/ 1928480 h 656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8518" h="6561137">
                <a:moveTo>
                  <a:pt x="974664" y="0"/>
                </a:moveTo>
                <a:lnTo>
                  <a:pt x="5828518" y="886810"/>
                </a:lnTo>
                <a:lnTo>
                  <a:pt x="5828518" y="6542535"/>
                </a:lnTo>
                <a:lnTo>
                  <a:pt x="5822238" y="6561137"/>
                </a:lnTo>
                <a:lnTo>
                  <a:pt x="1784813" y="6561137"/>
                </a:lnTo>
                <a:lnTo>
                  <a:pt x="174494" y="5729210"/>
                </a:lnTo>
                <a:lnTo>
                  <a:pt x="0" y="1928480"/>
                </a:lnTo>
                <a:close/>
              </a:path>
            </a:pathLst>
          </a:custGeom>
          <a:solidFill>
            <a:schemeClr val="accent1"/>
          </a:solidFill>
        </p:spPr>
        <p:txBody>
          <a:bodyPr wrap="square" anchor="ctr" anchorCtr="0">
            <a:noAutofit/>
          </a:bodyPr>
          <a:lstStyle>
            <a:lvl1pPr marL="0" indent="0" algn="ctr">
              <a:buNone/>
              <a:defRPr>
                <a:solidFill>
                  <a:schemeClr val="bg1"/>
                </a:solidFill>
              </a:defRPr>
            </a:lvl1pPr>
          </a:lstStyle>
          <a:p>
            <a:r>
              <a:rPr lang="en-GB" noProof="0"/>
              <a:t>Click to add image. </a:t>
            </a:r>
            <a:br>
              <a:rPr lang="en-GB" noProof="0"/>
            </a:br>
            <a:r>
              <a:rPr lang="en-GB" noProof="0"/>
              <a:t>Do not move any placeholders.</a:t>
            </a:r>
          </a:p>
        </p:txBody>
      </p:sp>
    </p:spTree>
    <p:extLst>
      <p:ext uri="{BB962C8B-B14F-4D97-AF65-F5344CB8AC3E}">
        <p14:creationId xmlns:p14="http://schemas.microsoft.com/office/powerpoint/2010/main" val="1269860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and Image(Lef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7340-E304-D485-CBA3-6D76AF051FA4}"/>
              </a:ext>
            </a:extLst>
          </p:cNvPr>
          <p:cNvSpPr>
            <a:spLocks noGrp="1"/>
          </p:cNvSpPr>
          <p:nvPr>
            <p:ph type="title"/>
          </p:nvPr>
        </p:nvSpPr>
        <p:spPr>
          <a:xfrm>
            <a:off x="6095999" y="692150"/>
            <a:ext cx="5795964" cy="1008063"/>
          </a:xfrm>
        </p:spPr>
        <p:txBody>
          <a:bodyPr/>
          <a:lstStyle/>
          <a:p>
            <a:r>
              <a:rPr lang="en-US" noProof="0"/>
              <a:t>Click to edit Master title style</a:t>
            </a:r>
            <a:endParaRPr lang="en-GB" noProof="0"/>
          </a:p>
        </p:txBody>
      </p:sp>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p>
            <a:fld id="{91C95EC9-5A10-CE44-98B4-71372C531904}" type="slidenum">
              <a:rPr lang="en-GB" noProof="0" smtClean="0"/>
              <a:pPr/>
              <a:t>‹#›</a:t>
            </a:fld>
            <a:endParaRPr lang="en-GB" noProof="0"/>
          </a:p>
        </p:txBody>
      </p:sp>
      <p:sp>
        <p:nvSpPr>
          <p:cNvPr id="9" name="Content Placeholder 6">
            <a:extLst>
              <a:ext uri="{FF2B5EF4-FFF2-40B4-BE49-F238E27FC236}">
                <a16:creationId xmlns:a16="http://schemas.microsoft.com/office/drawing/2014/main" id="{F00FC868-48CE-7A0C-48E4-8D8C23B93BAD}"/>
              </a:ext>
            </a:extLst>
          </p:cNvPr>
          <p:cNvSpPr>
            <a:spLocks noGrp="1"/>
          </p:cNvSpPr>
          <p:nvPr>
            <p:ph sz="quarter" idx="11"/>
          </p:nvPr>
        </p:nvSpPr>
        <p:spPr>
          <a:xfrm>
            <a:off x="6095999" y="1808163"/>
            <a:ext cx="5795964" cy="4716462"/>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5" name="Picture Placeholder 14">
            <a:extLst>
              <a:ext uri="{FF2B5EF4-FFF2-40B4-BE49-F238E27FC236}">
                <a16:creationId xmlns:a16="http://schemas.microsoft.com/office/drawing/2014/main" id="{197414A9-780B-E8FB-E356-FE9F07A74592}"/>
              </a:ext>
            </a:extLst>
          </p:cNvPr>
          <p:cNvSpPr>
            <a:spLocks noGrp="1"/>
          </p:cNvSpPr>
          <p:nvPr>
            <p:ph type="pic" sz="quarter" idx="12" hasCustomPrompt="1"/>
          </p:nvPr>
        </p:nvSpPr>
        <p:spPr>
          <a:xfrm>
            <a:off x="0" y="0"/>
            <a:ext cx="5934440" cy="6858000"/>
          </a:xfrm>
          <a:custGeom>
            <a:avLst/>
            <a:gdLst>
              <a:gd name="connsiteX0" fmla="*/ 0 w 5934440"/>
              <a:gd name="connsiteY0" fmla="*/ 0 h 6858000"/>
              <a:gd name="connsiteX1" fmla="*/ 5934440 w 5934440"/>
              <a:gd name="connsiteY1" fmla="*/ 0 h 6858000"/>
              <a:gd name="connsiteX2" fmla="*/ 3619229 w 5934440"/>
              <a:gd name="connsiteY2" fmla="*/ 6858000 h 6858000"/>
              <a:gd name="connsiteX3" fmla="*/ 1628618 w 5934440"/>
              <a:gd name="connsiteY3" fmla="*/ 6858000 h 6858000"/>
              <a:gd name="connsiteX4" fmla="*/ 0 w 5934440"/>
              <a:gd name="connsiteY4" fmla="*/ 601661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440" h="6858000">
                <a:moveTo>
                  <a:pt x="0" y="0"/>
                </a:moveTo>
                <a:lnTo>
                  <a:pt x="5934440" y="0"/>
                </a:lnTo>
                <a:lnTo>
                  <a:pt x="3619229" y="6858000"/>
                </a:lnTo>
                <a:lnTo>
                  <a:pt x="1628618" y="6858000"/>
                </a:lnTo>
                <a:lnTo>
                  <a:pt x="0" y="6016619"/>
                </a:lnTo>
                <a:close/>
              </a:path>
            </a:pathLst>
          </a:custGeom>
          <a:solidFill>
            <a:schemeClr val="accent1"/>
          </a:solidFill>
        </p:spPr>
        <p:txBody>
          <a:bodyPr wrap="square" anchor="ctr" anchorCtr="0">
            <a:noAutofit/>
          </a:bodyPr>
          <a:lstStyle>
            <a:lvl1pPr marL="0" indent="0" algn="ctr">
              <a:buNone/>
              <a:defRPr>
                <a:solidFill>
                  <a:schemeClr val="bg1"/>
                </a:solidFill>
              </a:defRPr>
            </a:lvl1pPr>
          </a:lstStyle>
          <a:p>
            <a:r>
              <a:rPr lang="en-GB" noProof="0"/>
              <a:t>Click to add image. </a:t>
            </a:r>
            <a:br>
              <a:rPr lang="en-GB" noProof="0"/>
            </a:br>
            <a:r>
              <a:rPr lang="en-GB" noProof="0"/>
              <a:t>Do not move any placeholders.</a:t>
            </a:r>
          </a:p>
        </p:txBody>
      </p:sp>
    </p:spTree>
    <p:extLst>
      <p:ext uri="{BB962C8B-B14F-4D97-AF65-F5344CB8AC3E}">
        <p14:creationId xmlns:p14="http://schemas.microsoft.com/office/powerpoint/2010/main" val="604218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tart (Animated)">
    <p:spTree>
      <p:nvGrpSpPr>
        <p:cNvPr id="1" name=""/>
        <p:cNvGrpSpPr/>
        <p:nvPr/>
      </p:nvGrpSpPr>
      <p:grpSpPr>
        <a:xfrm>
          <a:off x="0" y="0"/>
          <a:ext cx="0" cy="0"/>
          <a:chOff x="0" y="0"/>
          <a:chExt cx="0" cy="0"/>
        </a:xfrm>
      </p:grpSpPr>
      <p:pic>
        <p:nvPicPr>
          <p:cNvPr id="3" name="Newsec-Logo-blue-darkblue">
            <a:hlinkClick r:id="" action="ppaction://media"/>
            <a:extLst>
              <a:ext uri="{FF2B5EF4-FFF2-40B4-BE49-F238E27FC236}">
                <a16:creationId xmlns:a16="http://schemas.microsoft.com/office/drawing/2014/main" id="{19CA7BEB-003C-29BD-1E54-35ACD0933562}"/>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40699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2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ue Text and Image(Lef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7340-E304-D485-CBA3-6D76AF051FA4}"/>
              </a:ext>
            </a:extLst>
          </p:cNvPr>
          <p:cNvSpPr>
            <a:spLocks noGrp="1"/>
          </p:cNvSpPr>
          <p:nvPr>
            <p:ph type="title"/>
          </p:nvPr>
        </p:nvSpPr>
        <p:spPr>
          <a:xfrm>
            <a:off x="6095999" y="692150"/>
            <a:ext cx="5795964" cy="1008063"/>
          </a:xfrm>
        </p:spPr>
        <p:txBody>
          <a:bodyPr/>
          <a:lstStyle>
            <a:lvl1pPr>
              <a:defRPr>
                <a:solidFill>
                  <a:schemeClr val="bg1"/>
                </a:solidFill>
              </a:defRPr>
            </a:lvl1pPr>
          </a:lstStyle>
          <a:p>
            <a:r>
              <a:rPr lang="en-US" noProof="0"/>
              <a:t>Click to edit Master title style</a:t>
            </a:r>
            <a:endParaRPr lang="en-GB" noProof="0" dirty="0"/>
          </a:p>
        </p:txBody>
      </p:sp>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p>
            <a:fld id="{91C95EC9-5A10-CE44-98B4-71372C531904}" type="slidenum">
              <a:rPr lang="en-GB" noProof="0" smtClean="0"/>
              <a:pPr/>
              <a:t>‹#›</a:t>
            </a:fld>
            <a:endParaRPr lang="en-GB" noProof="0"/>
          </a:p>
        </p:txBody>
      </p:sp>
      <p:sp>
        <p:nvSpPr>
          <p:cNvPr id="9" name="Content Placeholder 6">
            <a:extLst>
              <a:ext uri="{FF2B5EF4-FFF2-40B4-BE49-F238E27FC236}">
                <a16:creationId xmlns:a16="http://schemas.microsoft.com/office/drawing/2014/main" id="{F00FC868-48CE-7A0C-48E4-8D8C23B93BAD}"/>
              </a:ext>
            </a:extLst>
          </p:cNvPr>
          <p:cNvSpPr>
            <a:spLocks noGrp="1"/>
          </p:cNvSpPr>
          <p:nvPr>
            <p:ph sz="quarter" idx="11"/>
          </p:nvPr>
        </p:nvSpPr>
        <p:spPr>
          <a:xfrm>
            <a:off x="6095999" y="1808163"/>
            <a:ext cx="5795964" cy="471646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5" name="Picture Placeholder 14">
            <a:extLst>
              <a:ext uri="{FF2B5EF4-FFF2-40B4-BE49-F238E27FC236}">
                <a16:creationId xmlns:a16="http://schemas.microsoft.com/office/drawing/2014/main" id="{197414A9-780B-E8FB-E356-FE9F07A74592}"/>
              </a:ext>
            </a:extLst>
          </p:cNvPr>
          <p:cNvSpPr>
            <a:spLocks noGrp="1"/>
          </p:cNvSpPr>
          <p:nvPr>
            <p:ph type="pic" sz="quarter" idx="12" hasCustomPrompt="1"/>
          </p:nvPr>
        </p:nvSpPr>
        <p:spPr>
          <a:xfrm>
            <a:off x="0" y="0"/>
            <a:ext cx="5934440" cy="6858000"/>
          </a:xfrm>
          <a:custGeom>
            <a:avLst/>
            <a:gdLst>
              <a:gd name="connsiteX0" fmla="*/ 0 w 5934440"/>
              <a:gd name="connsiteY0" fmla="*/ 0 h 6858000"/>
              <a:gd name="connsiteX1" fmla="*/ 5934440 w 5934440"/>
              <a:gd name="connsiteY1" fmla="*/ 0 h 6858000"/>
              <a:gd name="connsiteX2" fmla="*/ 3619229 w 5934440"/>
              <a:gd name="connsiteY2" fmla="*/ 6858000 h 6858000"/>
              <a:gd name="connsiteX3" fmla="*/ 1628618 w 5934440"/>
              <a:gd name="connsiteY3" fmla="*/ 6858000 h 6858000"/>
              <a:gd name="connsiteX4" fmla="*/ 0 w 5934440"/>
              <a:gd name="connsiteY4" fmla="*/ 601661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440" h="6858000">
                <a:moveTo>
                  <a:pt x="0" y="0"/>
                </a:moveTo>
                <a:lnTo>
                  <a:pt x="5934440" y="0"/>
                </a:lnTo>
                <a:lnTo>
                  <a:pt x="3619229" y="6858000"/>
                </a:lnTo>
                <a:lnTo>
                  <a:pt x="1628618" y="6858000"/>
                </a:lnTo>
                <a:lnTo>
                  <a:pt x="0" y="6016619"/>
                </a:lnTo>
                <a:close/>
              </a:path>
            </a:pathLst>
          </a:custGeom>
          <a:solidFill>
            <a:schemeClr val="accent1"/>
          </a:solidFill>
        </p:spPr>
        <p:txBody>
          <a:bodyPr wrap="square" anchor="ctr" anchorCtr="0">
            <a:noAutofit/>
          </a:bodyPr>
          <a:lstStyle>
            <a:lvl1pPr marL="0" indent="0" algn="ctr">
              <a:buNone/>
              <a:defRPr>
                <a:solidFill>
                  <a:schemeClr val="bg1"/>
                </a:solidFill>
              </a:defRPr>
            </a:lvl1pPr>
          </a:lstStyle>
          <a:p>
            <a:r>
              <a:rPr lang="en-GB" noProof="0"/>
              <a:t>Click to add image. </a:t>
            </a:r>
            <a:br>
              <a:rPr lang="en-GB" noProof="0"/>
            </a:br>
            <a:r>
              <a:rPr lang="en-GB" noProof="0"/>
              <a:t>Do not move any placeholders.</a:t>
            </a:r>
          </a:p>
        </p:txBody>
      </p:sp>
    </p:spTree>
    <p:extLst>
      <p:ext uri="{BB962C8B-B14F-4D97-AF65-F5344CB8AC3E}">
        <p14:creationId xmlns:p14="http://schemas.microsoft.com/office/powerpoint/2010/main" val="1249021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Text and Image(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7340-E304-D485-CBA3-6D76AF051FA4}"/>
              </a:ext>
            </a:extLst>
          </p:cNvPr>
          <p:cNvSpPr>
            <a:spLocks noGrp="1"/>
          </p:cNvSpPr>
          <p:nvPr>
            <p:ph type="title"/>
          </p:nvPr>
        </p:nvSpPr>
        <p:spPr>
          <a:xfrm>
            <a:off x="300038" y="692150"/>
            <a:ext cx="5795962" cy="1008063"/>
          </a:xfrm>
        </p:spPr>
        <p:txBody>
          <a:bodyPr/>
          <a:lstStyle/>
          <a:p>
            <a:r>
              <a:rPr lang="en-US" noProof="0"/>
              <a:t>Click to edit Master title style</a:t>
            </a:r>
            <a:endParaRPr lang="en-GB" noProof="0" dirty="0"/>
          </a:p>
        </p:txBody>
      </p:sp>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p>
            <a:fld id="{91C95EC9-5A10-CE44-98B4-71372C531904}" type="slidenum">
              <a:rPr lang="en-GB" noProof="0" smtClean="0"/>
              <a:pPr/>
              <a:t>‹#›</a:t>
            </a:fld>
            <a:endParaRPr lang="en-GB" noProof="0"/>
          </a:p>
        </p:txBody>
      </p:sp>
      <p:sp>
        <p:nvSpPr>
          <p:cNvPr id="9" name="Content Placeholder 6">
            <a:extLst>
              <a:ext uri="{FF2B5EF4-FFF2-40B4-BE49-F238E27FC236}">
                <a16:creationId xmlns:a16="http://schemas.microsoft.com/office/drawing/2014/main" id="{F00FC868-48CE-7A0C-48E4-8D8C23B93BAD}"/>
              </a:ext>
            </a:extLst>
          </p:cNvPr>
          <p:cNvSpPr>
            <a:spLocks noGrp="1"/>
          </p:cNvSpPr>
          <p:nvPr>
            <p:ph sz="quarter" idx="11"/>
          </p:nvPr>
        </p:nvSpPr>
        <p:spPr>
          <a:xfrm>
            <a:off x="300038" y="1808163"/>
            <a:ext cx="5795962" cy="4716462"/>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Picture Placeholder 13">
            <a:extLst>
              <a:ext uri="{FF2B5EF4-FFF2-40B4-BE49-F238E27FC236}">
                <a16:creationId xmlns:a16="http://schemas.microsoft.com/office/drawing/2014/main" id="{81496CD9-ED81-A5EF-8CC6-EF07FCCE24C2}"/>
              </a:ext>
            </a:extLst>
          </p:cNvPr>
          <p:cNvSpPr>
            <a:spLocks noGrp="1"/>
          </p:cNvSpPr>
          <p:nvPr>
            <p:ph type="pic" sz="quarter" idx="12" hasCustomPrompt="1"/>
          </p:nvPr>
        </p:nvSpPr>
        <p:spPr>
          <a:xfrm>
            <a:off x="6197490" y="0"/>
            <a:ext cx="5994510" cy="6857999"/>
          </a:xfrm>
          <a:custGeom>
            <a:avLst/>
            <a:gdLst>
              <a:gd name="connsiteX0" fmla="*/ 4385500 w 5994510"/>
              <a:gd name="connsiteY0" fmla="*/ 0 h 6857999"/>
              <a:gd name="connsiteX1" fmla="*/ 5994510 w 5994510"/>
              <a:gd name="connsiteY1" fmla="*/ 1981230 h 6857999"/>
              <a:gd name="connsiteX2" fmla="*/ 5994510 w 5994510"/>
              <a:gd name="connsiteY2" fmla="*/ 6857999 h 6857999"/>
              <a:gd name="connsiteX3" fmla="*/ 2195477 w 5994510"/>
              <a:gd name="connsiteY3" fmla="*/ 6857999 h 6857999"/>
              <a:gd name="connsiteX4" fmla="*/ 0 w 5994510"/>
              <a:gd name="connsiteY4" fmla="*/ 5394547 h 6857999"/>
              <a:gd name="connsiteX5" fmla="*/ 1064883 w 5994510"/>
              <a:gd name="connsiteY5" fmla="*/ 5009483 h 6857999"/>
              <a:gd name="connsiteX6" fmla="*/ 455983 w 5994510"/>
              <a:gd name="connsiteY6" fmla="*/ 312054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510" h="6857999">
                <a:moveTo>
                  <a:pt x="4385500" y="0"/>
                </a:moveTo>
                <a:lnTo>
                  <a:pt x="5994510" y="1981230"/>
                </a:lnTo>
                <a:lnTo>
                  <a:pt x="5994510" y="6857999"/>
                </a:lnTo>
                <a:lnTo>
                  <a:pt x="2195477" y="6857999"/>
                </a:lnTo>
                <a:lnTo>
                  <a:pt x="0" y="5394547"/>
                </a:lnTo>
                <a:lnTo>
                  <a:pt x="1064883" y="5009483"/>
                </a:lnTo>
                <a:lnTo>
                  <a:pt x="455983" y="3120549"/>
                </a:lnTo>
                <a:close/>
              </a:path>
            </a:pathLst>
          </a:custGeom>
          <a:solidFill>
            <a:schemeClr val="accent1"/>
          </a:solidFill>
        </p:spPr>
        <p:txBody>
          <a:bodyPr wrap="square" anchor="ctr" anchorCtr="0">
            <a:noAutofit/>
          </a:bodyPr>
          <a:lstStyle>
            <a:lvl1pPr marL="0" indent="0" algn="ctr">
              <a:buNone/>
              <a:defRPr>
                <a:solidFill>
                  <a:schemeClr val="bg1"/>
                </a:solidFill>
              </a:defRPr>
            </a:lvl1pPr>
          </a:lstStyle>
          <a:p>
            <a:r>
              <a:rPr lang="en-GB" noProof="0" dirty="0"/>
              <a:t>Click to add image. </a:t>
            </a:r>
            <a:br>
              <a:rPr lang="en-GB" noProof="0" dirty="0"/>
            </a:br>
            <a:r>
              <a:rPr lang="en-GB" noProof="0" dirty="0"/>
              <a:t>Do not move any placeholders</a:t>
            </a:r>
          </a:p>
        </p:txBody>
      </p:sp>
    </p:spTree>
    <p:extLst>
      <p:ext uri="{BB962C8B-B14F-4D97-AF65-F5344CB8AC3E}">
        <p14:creationId xmlns:p14="http://schemas.microsoft.com/office/powerpoint/2010/main" val="3341637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Blue Text and Image(Righ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7340-E304-D485-CBA3-6D76AF051FA4}"/>
              </a:ext>
            </a:extLst>
          </p:cNvPr>
          <p:cNvSpPr>
            <a:spLocks noGrp="1"/>
          </p:cNvSpPr>
          <p:nvPr>
            <p:ph type="title"/>
          </p:nvPr>
        </p:nvSpPr>
        <p:spPr>
          <a:xfrm>
            <a:off x="300038" y="692150"/>
            <a:ext cx="5795962" cy="1008063"/>
          </a:xfrm>
        </p:spPr>
        <p:txBody>
          <a:bodyPr/>
          <a:lstStyle>
            <a:lvl1pPr>
              <a:defRPr>
                <a:solidFill>
                  <a:schemeClr val="bg1"/>
                </a:solidFill>
              </a:defRPr>
            </a:lvl1pPr>
          </a:lstStyle>
          <a:p>
            <a:r>
              <a:rPr lang="en-US" noProof="0"/>
              <a:t>Click to edit Master title style</a:t>
            </a:r>
            <a:endParaRPr lang="en-GB" noProof="0"/>
          </a:p>
        </p:txBody>
      </p:sp>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lvl1pPr>
              <a:defRPr>
                <a:solidFill>
                  <a:schemeClr val="bg1"/>
                </a:solidFill>
              </a:defRPr>
            </a:lvl1pPr>
          </a:lstStyle>
          <a:p>
            <a:fld id="{91C95EC9-5A10-CE44-98B4-71372C531904}" type="slidenum">
              <a:rPr lang="en-GB" smtClean="0"/>
              <a:pPr/>
              <a:t>‹#›</a:t>
            </a:fld>
            <a:endParaRPr lang="en-GB"/>
          </a:p>
        </p:txBody>
      </p:sp>
      <p:sp>
        <p:nvSpPr>
          <p:cNvPr id="9" name="Content Placeholder 6">
            <a:extLst>
              <a:ext uri="{FF2B5EF4-FFF2-40B4-BE49-F238E27FC236}">
                <a16:creationId xmlns:a16="http://schemas.microsoft.com/office/drawing/2014/main" id="{F00FC868-48CE-7A0C-48E4-8D8C23B93BAD}"/>
              </a:ext>
            </a:extLst>
          </p:cNvPr>
          <p:cNvSpPr>
            <a:spLocks noGrp="1"/>
          </p:cNvSpPr>
          <p:nvPr>
            <p:ph sz="quarter" idx="11"/>
          </p:nvPr>
        </p:nvSpPr>
        <p:spPr>
          <a:xfrm>
            <a:off x="300038" y="1808163"/>
            <a:ext cx="5795962" cy="471646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Picture Placeholder 3">
            <a:extLst>
              <a:ext uri="{FF2B5EF4-FFF2-40B4-BE49-F238E27FC236}">
                <a16:creationId xmlns:a16="http://schemas.microsoft.com/office/drawing/2014/main" id="{6944C383-CA7F-1A71-846E-E9F29246E7B0}"/>
              </a:ext>
            </a:extLst>
          </p:cNvPr>
          <p:cNvSpPr>
            <a:spLocks noGrp="1"/>
          </p:cNvSpPr>
          <p:nvPr>
            <p:ph type="pic" sz="quarter" idx="12" hasCustomPrompt="1"/>
          </p:nvPr>
        </p:nvSpPr>
        <p:spPr>
          <a:xfrm>
            <a:off x="6197490" y="0"/>
            <a:ext cx="5994510" cy="6857999"/>
          </a:xfrm>
          <a:custGeom>
            <a:avLst/>
            <a:gdLst>
              <a:gd name="connsiteX0" fmla="*/ 4385500 w 5994510"/>
              <a:gd name="connsiteY0" fmla="*/ 0 h 6857999"/>
              <a:gd name="connsiteX1" fmla="*/ 5994510 w 5994510"/>
              <a:gd name="connsiteY1" fmla="*/ 1981230 h 6857999"/>
              <a:gd name="connsiteX2" fmla="*/ 5994510 w 5994510"/>
              <a:gd name="connsiteY2" fmla="*/ 6857999 h 6857999"/>
              <a:gd name="connsiteX3" fmla="*/ 2195477 w 5994510"/>
              <a:gd name="connsiteY3" fmla="*/ 6857999 h 6857999"/>
              <a:gd name="connsiteX4" fmla="*/ 0 w 5994510"/>
              <a:gd name="connsiteY4" fmla="*/ 5394547 h 6857999"/>
              <a:gd name="connsiteX5" fmla="*/ 1064883 w 5994510"/>
              <a:gd name="connsiteY5" fmla="*/ 5009483 h 6857999"/>
              <a:gd name="connsiteX6" fmla="*/ 455983 w 5994510"/>
              <a:gd name="connsiteY6" fmla="*/ 312054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510" h="6857999">
                <a:moveTo>
                  <a:pt x="4385500" y="0"/>
                </a:moveTo>
                <a:lnTo>
                  <a:pt x="5994510" y="1981230"/>
                </a:lnTo>
                <a:lnTo>
                  <a:pt x="5994510" y="6857999"/>
                </a:lnTo>
                <a:lnTo>
                  <a:pt x="2195477" y="6857999"/>
                </a:lnTo>
                <a:lnTo>
                  <a:pt x="0" y="5394547"/>
                </a:lnTo>
                <a:lnTo>
                  <a:pt x="1064883" y="5009483"/>
                </a:lnTo>
                <a:lnTo>
                  <a:pt x="455983" y="3120549"/>
                </a:lnTo>
                <a:close/>
              </a:path>
            </a:pathLst>
          </a:custGeom>
          <a:solidFill>
            <a:schemeClr val="accent1"/>
          </a:solidFill>
        </p:spPr>
        <p:txBody>
          <a:bodyPr wrap="square" anchor="ctr" anchorCtr="0">
            <a:noAutofit/>
          </a:bodyPr>
          <a:lstStyle>
            <a:lvl1pPr marL="0" indent="0" algn="ctr">
              <a:buNone/>
              <a:defRPr>
                <a:solidFill>
                  <a:schemeClr val="bg1"/>
                </a:solidFill>
              </a:defRPr>
            </a:lvl1pPr>
          </a:lstStyle>
          <a:p>
            <a:r>
              <a:rPr lang="en-GB" noProof="0"/>
              <a:t>Click to add image. </a:t>
            </a:r>
            <a:br>
              <a:rPr lang="en-GB" noProof="0"/>
            </a:br>
            <a:r>
              <a:rPr lang="en-GB" noProof="0"/>
              <a:t>Do not move any placeholders</a:t>
            </a:r>
          </a:p>
        </p:txBody>
      </p:sp>
    </p:spTree>
    <p:extLst>
      <p:ext uri="{BB962C8B-B14F-4D97-AF65-F5344CB8AC3E}">
        <p14:creationId xmlns:p14="http://schemas.microsoft.com/office/powerpoint/2010/main" val="3310190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Text and Image(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7340-E304-D485-CBA3-6D76AF051FA4}"/>
              </a:ext>
            </a:extLst>
          </p:cNvPr>
          <p:cNvSpPr>
            <a:spLocks noGrp="1"/>
          </p:cNvSpPr>
          <p:nvPr>
            <p:ph type="title"/>
          </p:nvPr>
        </p:nvSpPr>
        <p:spPr>
          <a:xfrm>
            <a:off x="6095999" y="692150"/>
            <a:ext cx="5795964" cy="1008063"/>
          </a:xfrm>
        </p:spPr>
        <p:txBody>
          <a:bodyPr/>
          <a:lstStyle/>
          <a:p>
            <a:r>
              <a:rPr lang="en-US" noProof="0"/>
              <a:t>Click to edit Master title style</a:t>
            </a:r>
            <a:endParaRPr lang="en-GB" noProof="0"/>
          </a:p>
        </p:txBody>
      </p:sp>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p>
            <a:fld id="{91C95EC9-5A10-CE44-98B4-71372C531904}" type="slidenum">
              <a:rPr lang="en-GB" noProof="0" smtClean="0"/>
              <a:pPr/>
              <a:t>‹#›</a:t>
            </a:fld>
            <a:endParaRPr lang="en-GB" noProof="0"/>
          </a:p>
        </p:txBody>
      </p:sp>
      <p:sp>
        <p:nvSpPr>
          <p:cNvPr id="9" name="Content Placeholder 6">
            <a:extLst>
              <a:ext uri="{FF2B5EF4-FFF2-40B4-BE49-F238E27FC236}">
                <a16:creationId xmlns:a16="http://schemas.microsoft.com/office/drawing/2014/main" id="{F00FC868-48CE-7A0C-48E4-8D8C23B93BAD}"/>
              </a:ext>
            </a:extLst>
          </p:cNvPr>
          <p:cNvSpPr>
            <a:spLocks noGrp="1"/>
          </p:cNvSpPr>
          <p:nvPr>
            <p:ph sz="quarter" idx="11"/>
          </p:nvPr>
        </p:nvSpPr>
        <p:spPr>
          <a:xfrm>
            <a:off x="6095999" y="1808163"/>
            <a:ext cx="5795964" cy="4716462"/>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Picture Placeholder 12">
            <a:extLst>
              <a:ext uri="{FF2B5EF4-FFF2-40B4-BE49-F238E27FC236}">
                <a16:creationId xmlns:a16="http://schemas.microsoft.com/office/drawing/2014/main" id="{4286654C-10B2-6CE1-DB30-679181D1CA8A}"/>
              </a:ext>
            </a:extLst>
          </p:cNvPr>
          <p:cNvSpPr>
            <a:spLocks noGrp="1"/>
          </p:cNvSpPr>
          <p:nvPr>
            <p:ph type="pic" sz="quarter" idx="16" hasCustomPrompt="1"/>
          </p:nvPr>
        </p:nvSpPr>
        <p:spPr>
          <a:xfrm>
            <a:off x="0" y="1"/>
            <a:ext cx="5783945" cy="6857999"/>
          </a:xfrm>
          <a:custGeom>
            <a:avLst/>
            <a:gdLst>
              <a:gd name="connsiteX0" fmla="*/ 1471611 w 5783945"/>
              <a:gd name="connsiteY0" fmla="*/ 0 h 6857999"/>
              <a:gd name="connsiteX1" fmla="*/ 3822903 w 5783945"/>
              <a:gd name="connsiteY1" fmla="*/ 0 h 6857999"/>
              <a:gd name="connsiteX2" fmla="*/ 4622373 w 5783945"/>
              <a:gd name="connsiteY2" fmla="*/ 988029 h 6857999"/>
              <a:gd name="connsiteX3" fmla="*/ 5783945 w 5783945"/>
              <a:gd name="connsiteY3" fmla="*/ 6123519 h 6857999"/>
              <a:gd name="connsiteX4" fmla="*/ 4755809 w 5783945"/>
              <a:gd name="connsiteY4" fmla="*/ 6857999 h 6857999"/>
              <a:gd name="connsiteX5" fmla="*/ 1406875 w 5783945"/>
              <a:gd name="connsiteY5" fmla="*/ 6857999 h 6857999"/>
              <a:gd name="connsiteX6" fmla="*/ 0 w 5783945"/>
              <a:gd name="connsiteY6" fmla="*/ 5924744 h 6857999"/>
              <a:gd name="connsiteX7" fmla="*/ 0 w 5783945"/>
              <a:gd name="connsiteY7" fmla="*/ 11414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3945" h="6857999">
                <a:moveTo>
                  <a:pt x="1471611" y="0"/>
                </a:moveTo>
                <a:lnTo>
                  <a:pt x="3822903" y="0"/>
                </a:lnTo>
                <a:lnTo>
                  <a:pt x="4622373" y="988029"/>
                </a:lnTo>
                <a:lnTo>
                  <a:pt x="5783945" y="6123519"/>
                </a:lnTo>
                <a:lnTo>
                  <a:pt x="4755809" y="6857999"/>
                </a:lnTo>
                <a:lnTo>
                  <a:pt x="1406875" y="6857999"/>
                </a:lnTo>
                <a:lnTo>
                  <a:pt x="0" y="5924744"/>
                </a:lnTo>
                <a:lnTo>
                  <a:pt x="0" y="1141431"/>
                </a:lnTo>
                <a:close/>
              </a:path>
            </a:pathLst>
          </a:custGeom>
          <a:solidFill>
            <a:schemeClr val="accent1"/>
          </a:solidFill>
        </p:spPr>
        <p:txBody>
          <a:bodyPr wrap="square" anchor="ctr" anchorCtr="0">
            <a:noAutofit/>
          </a:bodyPr>
          <a:lstStyle>
            <a:lvl1pPr marL="0" indent="0" algn="ctr">
              <a:buNone/>
              <a:defRPr>
                <a:solidFill>
                  <a:schemeClr val="bg1"/>
                </a:solidFill>
              </a:defRPr>
            </a:lvl1pPr>
          </a:lstStyle>
          <a:p>
            <a:r>
              <a:rPr lang="en-GB" noProof="0"/>
              <a:t>Click to add image. </a:t>
            </a:r>
            <a:br>
              <a:rPr lang="en-GB" noProof="0"/>
            </a:br>
            <a:r>
              <a:rPr lang="en-GB" noProof="0"/>
              <a:t>Do not move any placeholders.</a:t>
            </a:r>
          </a:p>
        </p:txBody>
      </p:sp>
    </p:spTree>
    <p:extLst>
      <p:ext uri="{BB962C8B-B14F-4D97-AF65-F5344CB8AC3E}">
        <p14:creationId xmlns:p14="http://schemas.microsoft.com/office/powerpoint/2010/main" val="984392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Blue Text and Image(Lef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7340-E304-D485-CBA3-6D76AF051FA4}"/>
              </a:ext>
            </a:extLst>
          </p:cNvPr>
          <p:cNvSpPr>
            <a:spLocks noGrp="1"/>
          </p:cNvSpPr>
          <p:nvPr>
            <p:ph type="title"/>
          </p:nvPr>
        </p:nvSpPr>
        <p:spPr>
          <a:xfrm>
            <a:off x="6095999" y="692150"/>
            <a:ext cx="5795964" cy="1008063"/>
          </a:xfrm>
        </p:spPr>
        <p:txBody>
          <a:bodyPr/>
          <a:lstStyle>
            <a:lvl1pPr>
              <a:defRPr>
                <a:solidFill>
                  <a:schemeClr val="bg1"/>
                </a:solidFill>
              </a:defRPr>
            </a:lvl1pPr>
          </a:lstStyle>
          <a:p>
            <a:r>
              <a:rPr lang="en-US" noProof="0"/>
              <a:t>Click to edit Master title style</a:t>
            </a:r>
            <a:endParaRPr lang="en-GB" noProof="0" dirty="0"/>
          </a:p>
        </p:txBody>
      </p:sp>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lvl1pPr>
              <a:defRPr>
                <a:solidFill>
                  <a:schemeClr val="bg1"/>
                </a:solidFill>
              </a:defRPr>
            </a:lvl1pPr>
          </a:lstStyle>
          <a:p>
            <a:fld id="{91C95EC9-5A10-CE44-98B4-71372C531904}" type="slidenum">
              <a:rPr lang="en-GB" smtClean="0"/>
              <a:pPr/>
              <a:t>‹#›</a:t>
            </a:fld>
            <a:endParaRPr lang="en-GB"/>
          </a:p>
        </p:txBody>
      </p:sp>
      <p:sp>
        <p:nvSpPr>
          <p:cNvPr id="9" name="Content Placeholder 6">
            <a:extLst>
              <a:ext uri="{FF2B5EF4-FFF2-40B4-BE49-F238E27FC236}">
                <a16:creationId xmlns:a16="http://schemas.microsoft.com/office/drawing/2014/main" id="{F00FC868-48CE-7A0C-48E4-8D8C23B93BAD}"/>
              </a:ext>
            </a:extLst>
          </p:cNvPr>
          <p:cNvSpPr>
            <a:spLocks noGrp="1"/>
          </p:cNvSpPr>
          <p:nvPr>
            <p:ph sz="quarter" idx="11"/>
          </p:nvPr>
        </p:nvSpPr>
        <p:spPr>
          <a:xfrm>
            <a:off x="6095999" y="1808163"/>
            <a:ext cx="5795963" cy="471646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Picture Placeholder 12">
            <a:extLst>
              <a:ext uri="{FF2B5EF4-FFF2-40B4-BE49-F238E27FC236}">
                <a16:creationId xmlns:a16="http://schemas.microsoft.com/office/drawing/2014/main" id="{4286654C-10B2-6CE1-DB30-679181D1CA8A}"/>
              </a:ext>
            </a:extLst>
          </p:cNvPr>
          <p:cNvSpPr>
            <a:spLocks noGrp="1"/>
          </p:cNvSpPr>
          <p:nvPr>
            <p:ph type="pic" sz="quarter" idx="16" hasCustomPrompt="1"/>
          </p:nvPr>
        </p:nvSpPr>
        <p:spPr>
          <a:xfrm>
            <a:off x="0" y="1"/>
            <a:ext cx="5783945" cy="6857999"/>
          </a:xfrm>
          <a:custGeom>
            <a:avLst/>
            <a:gdLst>
              <a:gd name="connsiteX0" fmla="*/ 1471611 w 5783945"/>
              <a:gd name="connsiteY0" fmla="*/ 0 h 6857999"/>
              <a:gd name="connsiteX1" fmla="*/ 3822903 w 5783945"/>
              <a:gd name="connsiteY1" fmla="*/ 0 h 6857999"/>
              <a:gd name="connsiteX2" fmla="*/ 4622373 w 5783945"/>
              <a:gd name="connsiteY2" fmla="*/ 988029 h 6857999"/>
              <a:gd name="connsiteX3" fmla="*/ 5783945 w 5783945"/>
              <a:gd name="connsiteY3" fmla="*/ 6123519 h 6857999"/>
              <a:gd name="connsiteX4" fmla="*/ 4755809 w 5783945"/>
              <a:gd name="connsiteY4" fmla="*/ 6857999 h 6857999"/>
              <a:gd name="connsiteX5" fmla="*/ 1406875 w 5783945"/>
              <a:gd name="connsiteY5" fmla="*/ 6857999 h 6857999"/>
              <a:gd name="connsiteX6" fmla="*/ 0 w 5783945"/>
              <a:gd name="connsiteY6" fmla="*/ 5924744 h 6857999"/>
              <a:gd name="connsiteX7" fmla="*/ 0 w 5783945"/>
              <a:gd name="connsiteY7" fmla="*/ 11414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3945" h="6857999">
                <a:moveTo>
                  <a:pt x="1471611" y="0"/>
                </a:moveTo>
                <a:lnTo>
                  <a:pt x="3822903" y="0"/>
                </a:lnTo>
                <a:lnTo>
                  <a:pt x="4622373" y="988029"/>
                </a:lnTo>
                <a:lnTo>
                  <a:pt x="5783945" y="6123519"/>
                </a:lnTo>
                <a:lnTo>
                  <a:pt x="4755809" y="6857999"/>
                </a:lnTo>
                <a:lnTo>
                  <a:pt x="1406875" y="6857999"/>
                </a:lnTo>
                <a:lnTo>
                  <a:pt x="0" y="5924744"/>
                </a:lnTo>
                <a:lnTo>
                  <a:pt x="0" y="1141431"/>
                </a:lnTo>
                <a:close/>
              </a:path>
            </a:pathLst>
          </a:custGeom>
          <a:solidFill>
            <a:schemeClr val="accent1"/>
          </a:solidFill>
        </p:spPr>
        <p:txBody>
          <a:bodyPr wrap="square" anchor="ctr" anchorCtr="0">
            <a:noAutofit/>
          </a:bodyPr>
          <a:lstStyle>
            <a:lvl1pPr marL="0" indent="0" algn="ctr">
              <a:buNone/>
              <a:defRPr>
                <a:solidFill>
                  <a:schemeClr val="bg1"/>
                </a:solidFill>
              </a:defRPr>
            </a:lvl1pPr>
          </a:lstStyle>
          <a:p>
            <a:r>
              <a:rPr lang="en-GB" noProof="0"/>
              <a:t>Click to add image. </a:t>
            </a:r>
            <a:br>
              <a:rPr lang="en-GB" noProof="0"/>
            </a:br>
            <a:r>
              <a:rPr lang="en-GB" noProof="0"/>
              <a:t>Do not move any placeholders.</a:t>
            </a:r>
          </a:p>
        </p:txBody>
      </p:sp>
    </p:spTree>
    <p:extLst>
      <p:ext uri="{BB962C8B-B14F-4D97-AF65-F5344CB8AC3E}">
        <p14:creationId xmlns:p14="http://schemas.microsoft.com/office/powerpoint/2010/main" val="3032991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Text and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7340-E304-D485-CBA3-6D76AF051FA4}"/>
              </a:ext>
            </a:extLst>
          </p:cNvPr>
          <p:cNvSpPr>
            <a:spLocks noGrp="1"/>
          </p:cNvSpPr>
          <p:nvPr>
            <p:ph type="title"/>
          </p:nvPr>
        </p:nvSpPr>
        <p:spPr>
          <a:xfrm>
            <a:off x="300038" y="692150"/>
            <a:ext cx="5795962" cy="1008063"/>
          </a:xfrm>
        </p:spPr>
        <p:txBody>
          <a:bodyPr/>
          <a:lstStyle/>
          <a:p>
            <a:r>
              <a:rPr lang="en-US" noProof="0"/>
              <a:t>Click to edit Master title style</a:t>
            </a:r>
            <a:endParaRPr lang="en-GB" noProof="0"/>
          </a:p>
        </p:txBody>
      </p:sp>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p>
            <a:fld id="{91C95EC9-5A10-CE44-98B4-71372C531904}" type="slidenum">
              <a:rPr lang="en-GB" noProof="0" smtClean="0"/>
              <a:pPr/>
              <a:t>‹#›</a:t>
            </a:fld>
            <a:endParaRPr lang="en-GB" noProof="0"/>
          </a:p>
        </p:txBody>
      </p:sp>
      <p:sp>
        <p:nvSpPr>
          <p:cNvPr id="9" name="Content Placeholder 6">
            <a:extLst>
              <a:ext uri="{FF2B5EF4-FFF2-40B4-BE49-F238E27FC236}">
                <a16:creationId xmlns:a16="http://schemas.microsoft.com/office/drawing/2014/main" id="{F00FC868-48CE-7A0C-48E4-8D8C23B93BAD}"/>
              </a:ext>
            </a:extLst>
          </p:cNvPr>
          <p:cNvSpPr>
            <a:spLocks noGrp="1"/>
          </p:cNvSpPr>
          <p:nvPr>
            <p:ph sz="quarter" idx="11"/>
          </p:nvPr>
        </p:nvSpPr>
        <p:spPr>
          <a:xfrm>
            <a:off x="300038" y="1808163"/>
            <a:ext cx="5795962" cy="4716462"/>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2" name="Picture Placeholder 11">
            <a:extLst>
              <a:ext uri="{FF2B5EF4-FFF2-40B4-BE49-F238E27FC236}">
                <a16:creationId xmlns:a16="http://schemas.microsoft.com/office/drawing/2014/main" id="{EEF62173-728E-6A27-C4F1-6BDDA6C09A7D}"/>
              </a:ext>
            </a:extLst>
          </p:cNvPr>
          <p:cNvSpPr>
            <a:spLocks noGrp="1"/>
          </p:cNvSpPr>
          <p:nvPr>
            <p:ph type="pic" sz="quarter" idx="13" hasCustomPrompt="1"/>
          </p:nvPr>
        </p:nvSpPr>
        <p:spPr>
          <a:xfrm>
            <a:off x="6378092" y="0"/>
            <a:ext cx="5813909" cy="6857999"/>
          </a:xfrm>
          <a:custGeom>
            <a:avLst/>
            <a:gdLst>
              <a:gd name="connsiteX0" fmla="*/ 0 w 5813909"/>
              <a:gd name="connsiteY0" fmla="*/ 0 h 6857999"/>
              <a:gd name="connsiteX1" fmla="*/ 5813909 w 5813909"/>
              <a:gd name="connsiteY1" fmla="*/ 0 h 6857999"/>
              <a:gd name="connsiteX2" fmla="*/ 5813909 w 5813909"/>
              <a:gd name="connsiteY2" fmla="*/ 6857999 h 6857999"/>
              <a:gd name="connsiteX3" fmla="*/ 3692891 w 5813909"/>
              <a:gd name="connsiteY3" fmla="*/ 6857999 h 6857999"/>
              <a:gd name="connsiteX4" fmla="*/ 232787 w 5813909"/>
              <a:gd name="connsiteY4" fmla="*/ 5070431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3909" h="6857999">
                <a:moveTo>
                  <a:pt x="0" y="0"/>
                </a:moveTo>
                <a:lnTo>
                  <a:pt x="5813909" y="0"/>
                </a:lnTo>
                <a:lnTo>
                  <a:pt x="5813909" y="6857999"/>
                </a:lnTo>
                <a:lnTo>
                  <a:pt x="3692891" y="6857999"/>
                </a:lnTo>
                <a:lnTo>
                  <a:pt x="232787" y="5070431"/>
                </a:lnTo>
                <a:close/>
              </a:path>
            </a:pathLst>
          </a:custGeom>
          <a:solidFill>
            <a:schemeClr val="accent1"/>
          </a:solidFill>
        </p:spPr>
        <p:txBody>
          <a:bodyPr wrap="square" anchor="ctr" anchorCtr="0">
            <a:noAutofit/>
          </a:bodyPr>
          <a:lstStyle>
            <a:lvl1pPr marL="0" indent="0" algn="ctr">
              <a:buNone/>
              <a:defRPr>
                <a:solidFill>
                  <a:schemeClr val="bg1"/>
                </a:solidFill>
              </a:defRPr>
            </a:lvl1pPr>
          </a:lstStyle>
          <a:p>
            <a:r>
              <a:rPr lang="en-GB" noProof="0"/>
              <a:t>Click to add image. </a:t>
            </a:r>
            <a:br>
              <a:rPr lang="en-GB" noProof="0"/>
            </a:br>
            <a:r>
              <a:rPr lang="en-GB" noProof="0"/>
              <a:t>Do not move any placeholders.</a:t>
            </a:r>
          </a:p>
        </p:txBody>
      </p:sp>
      <p:sp>
        <p:nvSpPr>
          <p:cNvPr id="14" name="Picture Placeholder 12">
            <a:extLst>
              <a:ext uri="{FF2B5EF4-FFF2-40B4-BE49-F238E27FC236}">
                <a16:creationId xmlns:a16="http://schemas.microsoft.com/office/drawing/2014/main" id="{348D6C23-3B2C-220B-4048-94157A0762CF}"/>
              </a:ext>
            </a:extLst>
          </p:cNvPr>
          <p:cNvSpPr>
            <a:spLocks noGrp="1"/>
          </p:cNvSpPr>
          <p:nvPr>
            <p:ph type="pic" sz="quarter" idx="14"/>
          </p:nvPr>
        </p:nvSpPr>
        <p:spPr>
          <a:xfrm>
            <a:off x="11085563" y="296863"/>
            <a:ext cx="806400" cy="237600"/>
          </a:xfrm>
          <a:blipFill>
            <a:blip r:embed="rId2">
              <a:extLst>
                <a:ext uri="{96DAC541-7B7A-43D3-8B79-37D633B846F1}">
                  <asvg:svgBlip xmlns:asvg="http://schemas.microsoft.com/office/drawing/2016/SVG/main" r:embed="rId3"/>
                </a:ext>
              </a:extLst>
            </a:blip>
            <a:stretch>
              <a:fillRect/>
            </a:stretch>
          </a:blipFill>
        </p:spPr>
        <p:txBody>
          <a:bodyPr anchor="ctr">
            <a:normAutofit/>
          </a:bodyPr>
          <a:lstStyle>
            <a:lvl1pPr marL="0" indent="0" algn="ctr">
              <a:buNone/>
              <a:defRPr sz="100" b="0" i="0">
                <a:latin typeface="Inter" panose="02000503000000020004" pitchFamily="2" charset="0"/>
                <a:ea typeface="Inter" panose="02000503000000020004" pitchFamily="2" charset="0"/>
              </a:defRPr>
            </a:lvl1pPr>
          </a:lstStyle>
          <a:p>
            <a:r>
              <a:rPr lang="en-US" noProof="0"/>
              <a:t>Click icon to add picture</a:t>
            </a:r>
            <a:endParaRPr lang="en-GB" noProof="0"/>
          </a:p>
        </p:txBody>
      </p:sp>
    </p:spTree>
    <p:extLst>
      <p:ext uri="{BB962C8B-B14F-4D97-AF65-F5344CB8AC3E}">
        <p14:creationId xmlns:p14="http://schemas.microsoft.com/office/powerpoint/2010/main" val="2846585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Blue Text and Image (Righ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7340-E304-D485-CBA3-6D76AF051FA4}"/>
              </a:ext>
            </a:extLst>
          </p:cNvPr>
          <p:cNvSpPr>
            <a:spLocks noGrp="1"/>
          </p:cNvSpPr>
          <p:nvPr>
            <p:ph type="title"/>
          </p:nvPr>
        </p:nvSpPr>
        <p:spPr>
          <a:xfrm>
            <a:off x="300038" y="692150"/>
            <a:ext cx="5795962" cy="1008063"/>
          </a:xfrm>
        </p:spPr>
        <p:txBody>
          <a:bodyPr/>
          <a:lstStyle>
            <a:lvl1pPr>
              <a:defRPr>
                <a:solidFill>
                  <a:schemeClr val="bg1"/>
                </a:solidFill>
              </a:defRPr>
            </a:lvl1pPr>
          </a:lstStyle>
          <a:p>
            <a:r>
              <a:rPr lang="en-US" noProof="0"/>
              <a:t>Click to edit Master title style</a:t>
            </a:r>
            <a:endParaRPr lang="en-GB" noProof="0"/>
          </a:p>
        </p:txBody>
      </p:sp>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lvl1pPr>
              <a:defRPr>
                <a:solidFill>
                  <a:schemeClr val="bg1"/>
                </a:solidFill>
              </a:defRPr>
            </a:lvl1pPr>
          </a:lstStyle>
          <a:p>
            <a:fld id="{91C95EC9-5A10-CE44-98B4-71372C531904}" type="slidenum">
              <a:rPr lang="en-GB" smtClean="0"/>
              <a:pPr/>
              <a:t>‹#›</a:t>
            </a:fld>
            <a:endParaRPr lang="en-GB"/>
          </a:p>
        </p:txBody>
      </p:sp>
      <p:sp>
        <p:nvSpPr>
          <p:cNvPr id="9" name="Content Placeholder 6">
            <a:extLst>
              <a:ext uri="{FF2B5EF4-FFF2-40B4-BE49-F238E27FC236}">
                <a16:creationId xmlns:a16="http://schemas.microsoft.com/office/drawing/2014/main" id="{F00FC868-48CE-7A0C-48E4-8D8C23B93BAD}"/>
              </a:ext>
            </a:extLst>
          </p:cNvPr>
          <p:cNvSpPr>
            <a:spLocks noGrp="1"/>
          </p:cNvSpPr>
          <p:nvPr>
            <p:ph sz="quarter" idx="11"/>
          </p:nvPr>
        </p:nvSpPr>
        <p:spPr>
          <a:xfrm>
            <a:off x="300038" y="1808163"/>
            <a:ext cx="5795962" cy="471646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2" name="Picture Placeholder 11">
            <a:extLst>
              <a:ext uri="{FF2B5EF4-FFF2-40B4-BE49-F238E27FC236}">
                <a16:creationId xmlns:a16="http://schemas.microsoft.com/office/drawing/2014/main" id="{EEF62173-728E-6A27-C4F1-6BDDA6C09A7D}"/>
              </a:ext>
            </a:extLst>
          </p:cNvPr>
          <p:cNvSpPr>
            <a:spLocks noGrp="1"/>
          </p:cNvSpPr>
          <p:nvPr>
            <p:ph type="pic" sz="quarter" idx="13" hasCustomPrompt="1"/>
          </p:nvPr>
        </p:nvSpPr>
        <p:spPr>
          <a:xfrm>
            <a:off x="6378092" y="0"/>
            <a:ext cx="5813909" cy="6857999"/>
          </a:xfrm>
          <a:custGeom>
            <a:avLst/>
            <a:gdLst>
              <a:gd name="connsiteX0" fmla="*/ 0 w 5813909"/>
              <a:gd name="connsiteY0" fmla="*/ 0 h 6857999"/>
              <a:gd name="connsiteX1" fmla="*/ 5813909 w 5813909"/>
              <a:gd name="connsiteY1" fmla="*/ 0 h 6857999"/>
              <a:gd name="connsiteX2" fmla="*/ 5813909 w 5813909"/>
              <a:gd name="connsiteY2" fmla="*/ 6857999 h 6857999"/>
              <a:gd name="connsiteX3" fmla="*/ 3692891 w 5813909"/>
              <a:gd name="connsiteY3" fmla="*/ 6857999 h 6857999"/>
              <a:gd name="connsiteX4" fmla="*/ 232787 w 5813909"/>
              <a:gd name="connsiteY4" fmla="*/ 5070431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3909" h="6857999">
                <a:moveTo>
                  <a:pt x="0" y="0"/>
                </a:moveTo>
                <a:lnTo>
                  <a:pt x="5813909" y="0"/>
                </a:lnTo>
                <a:lnTo>
                  <a:pt x="5813909" y="6857999"/>
                </a:lnTo>
                <a:lnTo>
                  <a:pt x="3692891" y="6857999"/>
                </a:lnTo>
                <a:lnTo>
                  <a:pt x="232787" y="5070431"/>
                </a:lnTo>
                <a:close/>
              </a:path>
            </a:pathLst>
          </a:custGeom>
          <a:solidFill>
            <a:schemeClr val="accent1"/>
          </a:solidFill>
        </p:spPr>
        <p:txBody>
          <a:bodyPr wrap="square" anchor="ctr" anchorCtr="0">
            <a:noAutofit/>
          </a:bodyPr>
          <a:lstStyle>
            <a:lvl1pPr marL="0" indent="0" algn="ctr">
              <a:buNone/>
              <a:defRPr>
                <a:solidFill>
                  <a:schemeClr val="bg1"/>
                </a:solidFill>
              </a:defRPr>
            </a:lvl1pPr>
          </a:lstStyle>
          <a:p>
            <a:r>
              <a:rPr lang="en-GB" noProof="0"/>
              <a:t>Click to add image. </a:t>
            </a:r>
            <a:br>
              <a:rPr lang="en-GB" noProof="0"/>
            </a:br>
            <a:r>
              <a:rPr lang="en-GB" noProof="0"/>
              <a:t>Do not move any placeholders.</a:t>
            </a:r>
          </a:p>
        </p:txBody>
      </p:sp>
      <p:sp>
        <p:nvSpPr>
          <p:cNvPr id="14" name="Picture Placeholder 12">
            <a:extLst>
              <a:ext uri="{FF2B5EF4-FFF2-40B4-BE49-F238E27FC236}">
                <a16:creationId xmlns:a16="http://schemas.microsoft.com/office/drawing/2014/main" id="{348D6C23-3B2C-220B-4048-94157A0762CF}"/>
              </a:ext>
            </a:extLst>
          </p:cNvPr>
          <p:cNvSpPr>
            <a:spLocks noGrp="1"/>
          </p:cNvSpPr>
          <p:nvPr>
            <p:ph type="pic" sz="quarter" idx="14"/>
          </p:nvPr>
        </p:nvSpPr>
        <p:spPr>
          <a:xfrm>
            <a:off x="11085563" y="296863"/>
            <a:ext cx="806400" cy="237600"/>
          </a:xfrm>
          <a:blipFill>
            <a:blip r:embed="rId2">
              <a:extLst>
                <a:ext uri="{96DAC541-7B7A-43D3-8B79-37D633B846F1}">
                  <asvg:svgBlip xmlns:asvg="http://schemas.microsoft.com/office/drawing/2016/SVG/main" r:embed="rId3"/>
                </a:ext>
              </a:extLst>
            </a:blip>
            <a:stretch>
              <a:fillRect/>
            </a:stretch>
          </a:blipFill>
        </p:spPr>
        <p:txBody>
          <a:bodyPr anchor="ctr">
            <a:normAutofit/>
          </a:bodyPr>
          <a:lstStyle>
            <a:lvl1pPr marL="0" indent="0" algn="ctr">
              <a:buNone/>
              <a:defRPr sz="100" b="0" i="0">
                <a:latin typeface="Inter" panose="02000503000000020004" pitchFamily="2" charset="0"/>
                <a:ea typeface="Inter" panose="02000503000000020004" pitchFamily="2" charset="0"/>
              </a:defRPr>
            </a:lvl1pPr>
          </a:lstStyle>
          <a:p>
            <a:r>
              <a:rPr lang="en-US" noProof="0"/>
              <a:t>Click icon to add picture</a:t>
            </a:r>
            <a:endParaRPr lang="en-GB" noProof="0"/>
          </a:p>
        </p:txBody>
      </p:sp>
    </p:spTree>
    <p:extLst>
      <p:ext uri="{BB962C8B-B14F-4D97-AF65-F5344CB8AC3E}">
        <p14:creationId xmlns:p14="http://schemas.microsoft.com/office/powerpoint/2010/main" val="316524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Text and Image(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7340-E304-D485-CBA3-6D76AF051FA4}"/>
              </a:ext>
            </a:extLst>
          </p:cNvPr>
          <p:cNvSpPr>
            <a:spLocks noGrp="1"/>
          </p:cNvSpPr>
          <p:nvPr>
            <p:ph type="title"/>
          </p:nvPr>
        </p:nvSpPr>
        <p:spPr>
          <a:xfrm>
            <a:off x="6095999" y="692150"/>
            <a:ext cx="5795964" cy="1008063"/>
          </a:xfrm>
        </p:spPr>
        <p:txBody>
          <a:bodyPr/>
          <a:lstStyle/>
          <a:p>
            <a:r>
              <a:rPr lang="en-US" noProof="0"/>
              <a:t>Click to edit Master title style</a:t>
            </a:r>
            <a:endParaRPr lang="en-GB" noProof="0"/>
          </a:p>
        </p:txBody>
      </p:sp>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p>
            <a:fld id="{91C95EC9-5A10-CE44-98B4-71372C531904}" type="slidenum">
              <a:rPr lang="en-GB" noProof="0" smtClean="0"/>
              <a:pPr/>
              <a:t>‹#›</a:t>
            </a:fld>
            <a:endParaRPr lang="en-GB" noProof="0"/>
          </a:p>
        </p:txBody>
      </p:sp>
      <p:sp>
        <p:nvSpPr>
          <p:cNvPr id="9" name="Content Placeholder 6">
            <a:extLst>
              <a:ext uri="{FF2B5EF4-FFF2-40B4-BE49-F238E27FC236}">
                <a16:creationId xmlns:a16="http://schemas.microsoft.com/office/drawing/2014/main" id="{F00FC868-48CE-7A0C-48E4-8D8C23B93BAD}"/>
              </a:ext>
            </a:extLst>
          </p:cNvPr>
          <p:cNvSpPr>
            <a:spLocks noGrp="1"/>
          </p:cNvSpPr>
          <p:nvPr>
            <p:ph sz="quarter" idx="11"/>
          </p:nvPr>
        </p:nvSpPr>
        <p:spPr>
          <a:xfrm>
            <a:off x="6095999" y="1808163"/>
            <a:ext cx="5795964" cy="4716462"/>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11">
            <a:extLst>
              <a:ext uri="{FF2B5EF4-FFF2-40B4-BE49-F238E27FC236}">
                <a16:creationId xmlns:a16="http://schemas.microsoft.com/office/drawing/2014/main" id="{602A3DD0-BBB6-2F1A-C1A5-0BE985984B22}"/>
              </a:ext>
            </a:extLst>
          </p:cNvPr>
          <p:cNvSpPr>
            <a:spLocks noGrp="1"/>
          </p:cNvSpPr>
          <p:nvPr>
            <p:ph type="pic" sz="quarter" idx="12" hasCustomPrompt="1"/>
          </p:nvPr>
        </p:nvSpPr>
        <p:spPr>
          <a:xfrm>
            <a:off x="-1" y="0"/>
            <a:ext cx="5832025" cy="6872989"/>
          </a:xfrm>
          <a:custGeom>
            <a:avLst/>
            <a:gdLst>
              <a:gd name="connsiteX0" fmla="*/ 328635 w 5819306"/>
              <a:gd name="connsiteY0" fmla="*/ 0 h 6857999"/>
              <a:gd name="connsiteX1" fmla="*/ 4679002 w 5819306"/>
              <a:gd name="connsiteY1" fmla="*/ 0 h 6857999"/>
              <a:gd name="connsiteX2" fmla="*/ 5819306 w 5819306"/>
              <a:gd name="connsiteY2" fmla="*/ 2656430 h 6857999"/>
              <a:gd name="connsiteX3" fmla="*/ 5793620 w 5819306"/>
              <a:gd name="connsiteY3" fmla="*/ 4506504 h 6857999"/>
              <a:gd name="connsiteX4" fmla="*/ 3803202 w 5819306"/>
              <a:gd name="connsiteY4" fmla="*/ 6857999 h 6857999"/>
              <a:gd name="connsiteX5" fmla="*/ 0 w 5819306"/>
              <a:gd name="connsiteY5" fmla="*/ 6857999 h 6857999"/>
              <a:gd name="connsiteX6" fmla="*/ 0 w 5819306"/>
              <a:gd name="connsiteY6" fmla="*/ 32460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9306" h="6857999">
                <a:moveTo>
                  <a:pt x="328635" y="0"/>
                </a:moveTo>
                <a:lnTo>
                  <a:pt x="4679002" y="0"/>
                </a:lnTo>
                <a:lnTo>
                  <a:pt x="5819306" y="2656430"/>
                </a:lnTo>
                <a:lnTo>
                  <a:pt x="5793620" y="4506504"/>
                </a:lnTo>
                <a:lnTo>
                  <a:pt x="3803202" y="6857999"/>
                </a:lnTo>
                <a:lnTo>
                  <a:pt x="0" y="6857999"/>
                </a:lnTo>
                <a:lnTo>
                  <a:pt x="0" y="324604"/>
                </a:lnTo>
                <a:close/>
              </a:path>
            </a:pathLst>
          </a:custGeom>
          <a:solidFill>
            <a:schemeClr val="accent1"/>
          </a:solidFill>
        </p:spPr>
        <p:txBody>
          <a:bodyPr wrap="square" anchor="ctr" anchorCtr="0">
            <a:noAutofit/>
          </a:bodyPr>
          <a:lstStyle>
            <a:lvl1pPr marL="0" indent="0" algn="ctr">
              <a:buNone/>
              <a:defRPr>
                <a:solidFill>
                  <a:schemeClr val="bg1"/>
                </a:solidFill>
              </a:defRPr>
            </a:lvl1pPr>
          </a:lstStyle>
          <a:p>
            <a:r>
              <a:rPr lang="en-GB" noProof="0"/>
              <a:t>Click to add image. </a:t>
            </a:r>
            <a:br>
              <a:rPr lang="en-GB" noProof="0"/>
            </a:br>
            <a:r>
              <a:rPr lang="en-GB" noProof="0"/>
              <a:t>Do not move any placeholders.</a:t>
            </a:r>
          </a:p>
        </p:txBody>
      </p:sp>
    </p:spTree>
    <p:extLst>
      <p:ext uri="{BB962C8B-B14F-4D97-AF65-F5344CB8AC3E}">
        <p14:creationId xmlns:p14="http://schemas.microsoft.com/office/powerpoint/2010/main" val="3870910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Blue Text and Image(Lef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7340-E304-D485-CBA3-6D76AF051FA4}"/>
              </a:ext>
            </a:extLst>
          </p:cNvPr>
          <p:cNvSpPr>
            <a:spLocks noGrp="1"/>
          </p:cNvSpPr>
          <p:nvPr>
            <p:ph type="title"/>
          </p:nvPr>
        </p:nvSpPr>
        <p:spPr>
          <a:xfrm>
            <a:off x="6095999" y="692150"/>
            <a:ext cx="5795964" cy="1008063"/>
          </a:xfrm>
        </p:spPr>
        <p:txBody>
          <a:bodyPr/>
          <a:lstStyle>
            <a:lvl1pPr>
              <a:defRPr>
                <a:solidFill>
                  <a:schemeClr val="bg1"/>
                </a:solidFill>
              </a:defRPr>
            </a:lvl1pPr>
          </a:lstStyle>
          <a:p>
            <a:r>
              <a:rPr lang="en-US" noProof="0"/>
              <a:t>Click to edit Master title style</a:t>
            </a:r>
            <a:endParaRPr lang="en-GB" noProof="0" dirty="0"/>
          </a:p>
        </p:txBody>
      </p:sp>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p>
            <a:fld id="{91C95EC9-5A10-CE44-98B4-71372C531904}" type="slidenum">
              <a:rPr lang="en-GB" noProof="0" smtClean="0"/>
              <a:pPr/>
              <a:t>‹#›</a:t>
            </a:fld>
            <a:endParaRPr lang="en-GB" noProof="0"/>
          </a:p>
        </p:txBody>
      </p:sp>
      <p:sp>
        <p:nvSpPr>
          <p:cNvPr id="9" name="Content Placeholder 6">
            <a:extLst>
              <a:ext uri="{FF2B5EF4-FFF2-40B4-BE49-F238E27FC236}">
                <a16:creationId xmlns:a16="http://schemas.microsoft.com/office/drawing/2014/main" id="{F00FC868-48CE-7A0C-48E4-8D8C23B93BAD}"/>
              </a:ext>
            </a:extLst>
          </p:cNvPr>
          <p:cNvSpPr>
            <a:spLocks noGrp="1"/>
          </p:cNvSpPr>
          <p:nvPr>
            <p:ph sz="quarter" idx="11"/>
          </p:nvPr>
        </p:nvSpPr>
        <p:spPr>
          <a:xfrm>
            <a:off x="6095999" y="1808163"/>
            <a:ext cx="5795964" cy="471646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2" name="Picture Placeholder 11">
            <a:extLst>
              <a:ext uri="{FF2B5EF4-FFF2-40B4-BE49-F238E27FC236}">
                <a16:creationId xmlns:a16="http://schemas.microsoft.com/office/drawing/2014/main" id="{8DA59B8D-5BFF-70A3-B30D-67265991B3B3}"/>
              </a:ext>
            </a:extLst>
          </p:cNvPr>
          <p:cNvSpPr>
            <a:spLocks noGrp="1"/>
          </p:cNvSpPr>
          <p:nvPr>
            <p:ph type="pic" sz="quarter" idx="12" hasCustomPrompt="1"/>
          </p:nvPr>
        </p:nvSpPr>
        <p:spPr>
          <a:xfrm>
            <a:off x="-1" y="0"/>
            <a:ext cx="5832025" cy="6872989"/>
          </a:xfrm>
          <a:custGeom>
            <a:avLst/>
            <a:gdLst>
              <a:gd name="connsiteX0" fmla="*/ 328635 w 5819306"/>
              <a:gd name="connsiteY0" fmla="*/ 0 h 6857999"/>
              <a:gd name="connsiteX1" fmla="*/ 4679002 w 5819306"/>
              <a:gd name="connsiteY1" fmla="*/ 0 h 6857999"/>
              <a:gd name="connsiteX2" fmla="*/ 5819306 w 5819306"/>
              <a:gd name="connsiteY2" fmla="*/ 2656430 h 6857999"/>
              <a:gd name="connsiteX3" fmla="*/ 5793620 w 5819306"/>
              <a:gd name="connsiteY3" fmla="*/ 4506504 h 6857999"/>
              <a:gd name="connsiteX4" fmla="*/ 3803202 w 5819306"/>
              <a:gd name="connsiteY4" fmla="*/ 6857999 h 6857999"/>
              <a:gd name="connsiteX5" fmla="*/ 0 w 5819306"/>
              <a:gd name="connsiteY5" fmla="*/ 6857999 h 6857999"/>
              <a:gd name="connsiteX6" fmla="*/ 0 w 5819306"/>
              <a:gd name="connsiteY6" fmla="*/ 32460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9306" h="6857999">
                <a:moveTo>
                  <a:pt x="328635" y="0"/>
                </a:moveTo>
                <a:lnTo>
                  <a:pt x="4679002" y="0"/>
                </a:lnTo>
                <a:lnTo>
                  <a:pt x="5819306" y="2656430"/>
                </a:lnTo>
                <a:lnTo>
                  <a:pt x="5793620" y="4506504"/>
                </a:lnTo>
                <a:lnTo>
                  <a:pt x="3803202" y="6857999"/>
                </a:lnTo>
                <a:lnTo>
                  <a:pt x="0" y="6857999"/>
                </a:lnTo>
                <a:lnTo>
                  <a:pt x="0" y="324604"/>
                </a:lnTo>
                <a:close/>
              </a:path>
            </a:pathLst>
          </a:custGeom>
          <a:solidFill>
            <a:schemeClr val="accent1"/>
          </a:solidFill>
        </p:spPr>
        <p:txBody>
          <a:bodyPr wrap="square" anchor="ctr" anchorCtr="0">
            <a:noAutofit/>
          </a:bodyPr>
          <a:lstStyle>
            <a:lvl1pPr marL="0" indent="0" algn="ctr">
              <a:buNone/>
              <a:defRPr>
                <a:solidFill>
                  <a:schemeClr val="bg1"/>
                </a:solidFill>
              </a:defRPr>
            </a:lvl1pPr>
          </a:lstStyle>
          <a:p>
            <a:r>
              <a:rPr lang="en-GB" noProof="0"/>
              <a:t>Click to add image. </a:t>
            </a:r>
            <a:br>
              <a:rPr lang="en-GB" noProof="0"/>
            </a:br>
            <a:r>
              <a:rPr lang="en-GB" noProof="0"/>
              <a:t>Do not move any placeholders.</a:t>
            </a:r>
          </a:p>
        </p:txBody>
      </p:sp>
    </p:spTree>
    <p:extLst>
      <p:ext uri="{BB962C8B-B14F-4D97-AF65-F5344CB8AC3E}">
        <p14:creationId xmlns:p14="http://schemas.microsoft.com/office/powerpoint/2010/main" val="1054614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Text and Image(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7340-E304-D485-CBA3-6D76AF051FA4}"/>
              </a:ext>
            </a:extLst>
          </p:cNvPr>
          <p:cNvSpPr>
            <a:spLocks noGrp="1"/>
          </p:cNvSpPr>
          <p:nvPr>
            <p:ph type="title"/>
          </p:nvPr>
        </p:nvSpPr>
        <p:spPr>
          <a:xfrm>
            <a:off x="300038" y="692150"/>
            <a:ext cx="5795962" cy="1008063"/>
          </a:xfrm>
        </p:spPr>
        <p:txBody>
          <a:bodyPr/>
          <a:lstStyle/>
          <a:p>
            <a:r>
              <a:rPr lang="en-US" noProof="0"/>
              <a:t>Click to edit Master title style</a:t>
            </a:r>
            <a:endParaRPr lang="en-GB" noProof="0"/>
          </a:p>
        </p:txBody>
      </p:sp>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p>
            <a:fld id="{91C95EC9-5A10-CE44-98B4-71372C531904}" type="slidenum">
              <a:rPr lang="en-GB" noProof="0" smtClean="0"/>
              <a:pPr/>
              <a:t>‹#›</a:t>
            </a:fld>
            <a:endParaRPr lang="en-GB" noProof="0"/>
          </a:p>
        </p:txBody>
      </p:sp>
      <p:sp>
        <p:nvSpPr>
          <p:cNvPr id="9" name="Content Placeholder 6">
            <a:extLst>
              <a:ext uri="{FF2B5EF4-FFF2-40B4-BE49-F238E27FC236}">
                <a16:creationId xmlns:a16="http://schemas.microsoft.com/office/drawing/2014/main" id="{F00FC868-48CE-7A0C-48E4-8D8C23B93BAD}"/>
              </a:ext>
            </a:extLst>
          </p:cNvPr>
          <p:cNvSpPr>
            <a:spLocks noGrp="1"/>
          </p:cNvSpPr>
          <p:nvPr>
            <p:ph sz="quarter" idx="11"/>
          </p:nvPr>
        </p:nvSpPr>
        <p:spPr>
          <a:xfrm>
            <a:off x="300038" y="1808163"/>
            <a:ext cx="5795962" cy="4716462"/>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4" name="Picture Placeholder 12">
            <a:extLst>
              <a:ext uri="{FF2B5EF4-FFF2-40B4-BE49-F238E27FC236}">
                <a16:creationId xmlns:a16="http://schemas.microsoft.com/office/drawing/2014/main" id="{348D6C23-3B2C-220B-4048-94157A0762CF}"/>
              </a:ext>
            </a:extLst>
          </p:cNvPr>
          <p:cNvSpPr>
            <a:spLocks noGrp="1"/>
          </p:cNvSpPr>
          <p:nvPr>
            <p:ph type="pic" sz="quarter" idx="14"/>
          </p:nvPr>
        </p:nvSpPr>
        <p:spPr>
          <a:xfrm>
            <a:off x="11085563" y="296863"/>
            <a:ext cx="806400" cy="237600"/>
          </a:xfrm>
          <a:blipFill>
            <a:blip r:embed="rId2">
              <a:extLst>
                <a:ext uri="{96DAC541-7B7A-43D3-8B79-37D633B846F1}">
                  <asvg:svgBlip xmlns:asvg="http://schemas.microsoft.com/office/drawing/2016/SVG/main" r:embed="rId3"/>
                </a:ext>
              </a:extLst>
            </a:blip>
            <a:stretch>
              <a:fillRect/>
            </a:stretch>
          </a:blipFill>
        </p:spPr>
        <p:txBody>
          <a:bodyPr anchor="ctr">
            <a:normAutofit/>
          </a:bodyPr>
          <a:lstStyle>
            <a:lvl1pPr marL="0" indent="0" algn="ctr">
              <a:buNone/>
              <a:defRPr sz="100" b="0" i="0">
                <a:latin typeface="Inter" panose="02000503000000020004" pitchFamily="2" charset="0"/>
                <a:ea typeface="Inter" panose="02000503000000020004" pitchFamily="2" charset="0"/>
              </a:defRPr>
            </a:lvl1pPr>
          </a:lstStyle>
          <a:p>
            <a:r>
              <a:rPr lang="en-US" noProof="0"/>
              <a:t>Click icon to add picture</a:t>
            </a:r>
            <a:endParaRPr lang="en-GB" noProof="0"/>
          </a:p>
        </p:txBody>
      </p:sp>
      <p:sp>
        <p:nvSpPr>
          <p:cNvPr id="15" name="Picture Placeholder 14">
            <a:extLst>
              <a:ext uri="{FF2B5EF4-FFF2-40B4-BE49-F238E27FC236}">
                <a16:creationId xmlns:a16="http://schemas.microsoft.com/office/drawing/2014/main" id="{EDC8FBB5-B8B1-0890-AB01-EC37930572BC}"/>
              </a:ext>
            </a:extLst>
          </p:cNvPr>
          <p:cNvSpPr>
            <a:spLocks noGrp="1"/>
          </p:cNvSpPr>
          <p:nvPr>
            <p:ph type="pic" sz="quarter" idx="12" hasCustomPrompt="1"/>
          </p:nvPr>
        </p:nvSpPr>
        <p:spPr>
          <a:xfrm>
            <a:off x="6181288" y="-1"/>
            <a:ext cx="6010712" cy="6858001"/>
          </a:xfrm>
          <a:custGeom>
            <a:avLst/>
            <a:gdLst>
              <a:gd name="connsiteX0" fmla="*/ 4091245 w 6010712"/>
              <a:gd name="connsiteY0" fmla="*/ 0 h 6858001"/>
              <a:gd name="connsiteX1" fmla="*/ 6010712 w 6010712"/>
              <a:gd name="connsiteY1" fmla="*/ 0 h 6858001"/>
              <a:gd name="connsiteX2" fmla="*/ 6010712 w 6010712"/>
              <a:gd name="connsiteY2" fmla="*/ 6858001 h 6858001"/>
              <a:gd name="connsiteX3" fmla="*/ 0 w 6010712"/>
              <a:gd name="connsiteY3" fmla="*/ 6858001 h 6858001"/>
              <a:gd name="connsiteX4" fmla="*/ 1858004 w 6010712"/>
              <a:gd name="connsiteY4" fmla="*/ 6193792 h 6858001"/>
              <a:gd name="connsiteX5" fmla="*/ 729584 w 6010712"/>
              <a:gd name="connsiteY5" fmla="*/ 267984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712" h="6858001">
                <a:moveTo>
                  <a:pt x="4091245" y="0"/>
                </a:moveTo>
                <a:lnTo>
                  <a:pt x="6010712" y="0"/>
                </a:lnTo>
                <a:lnTo>
                  <a:pt x="6010712" y="6858001"/>
                </a:lnTo>
                <a:lnTo>
                  <a:pt x="0" y="6858001"/>
                </a:lnTo>
                <a:lnTo>
                  <a:pt x="1858004" y="6193792"/>
                </a:lnTo>
                <a:lnTo>
                  <a:pt x="729584" y="2679844"/>
                </a:lnTo>
                <a:close/>
              </a:path>
            </a:pathLst>
          </a:custGeom>
          <a:solidFill>
            <a:schemeClr val="accent1"/>
          </a:solidFill>
        </p:spPr>
        <p:txBody>
          <a:bodyPr wrap="square" anchor="ctr" anchorCtr="0">
            <a:noAutofit/>
          </a:bodyPr>
          <a:lstStyle>
            <a:lvl1pPr marL="0" indent="0" algn="ctr">
              <a:buNone/>
              <a:defRPr>
                <a:solidFill>
                  <a:schemeClr val="bg1"/>
                </a:solidFill>
              </a:defRPr>
            </a:lvl1pPr>
          </a:lstStyle>
          <a:p>
            <a:r>
              <a:rPr lang="en-GB" noProof="0"/>
              <a:t>Click to add image. </a:t>
            </a:r>
            <a:br>
              <a:rPr lang="en-GB" noProof="0"/>
            </a:br>
            <a:r>
              <a:rPr lang="en-GB" noProof="0"/>
              <a:t>Do not move any placeholders.</a:t>
            </a:r>
          </a:p>
        </p:txBody>
      </p:sp>
      <p:sp>
        <p:nvSpPr>
          <p:cNvPr id="17" name="Picture Placeholder 12">
            <a:extLst>
              <a:ext uri="{FF2B5EF4-FFF2-40B4-BE49-F238E27FC236}">
                <a16:creationId xmlns:a16="http://schemas.microsoft.com/office/drawing/2014/main" id="{17A22488-F914-35A3-C122-4FF5393FC7F6}"/>
              </a:ext>
            </a:extLst>
          </p:cNvPr>
          <p:cNvSpPr>
            <a:spLocks noGrp="1"/>
          </p:cNvSpPr>
          <p:nvPr>
            <p:ph type="pic" sz="quarter" idx="15"/>
          </p:nvPr>
        </p:nvSpPr>
        <p:spPr>
          <a:xfrm>
            <a:off x="11085563" y="296863"/>
            <a:ext cx="806400" cy="237600"/>
          </a:xfrm>
          <a:blipFill>
            <a:blip r:embed="rId2">
              <a:extLst>
                <a:ext uri="{96DAC541-7B7A-43D3-8B79-37D633B846F1}">
                  <asvg:svgBlip xmlns:asvg="http://schemas.microsoft.com/office/drawing/2016/SVG/main" r:embed="rId3"/>
                </a:ext>
              </a:extLst>
            </a:blip>
            <a:stretch>
              <a:fillRect/>
            </a:stretch>
          </a:blipFill>
        </p:spPr>
        <p:txBody>
          <a:bodyPr anchor="ctr">
            <a:normAutofit/>
          </a:bodyPr>
          <a:lstStyle>
            <a:lvl1pPr marL="0" indent="0" algn="ctr">
              <a:buNone/>
              <a:defRPr sz="100" b="0" i="0">
                <a:latin typeface="Inter" panose="02000503000000020004" pitchFamily="2" charset="0"/>
                <a:ea typeface="Inter" panose="02000503000000020004" pitchFamily="2" charset="0"/>
              </a:defRPr>
            </a:lvl1pPr>
          </a:lstStyle>
          <a:p>
            <a:r>
              <a:rPr lang="en-US" noProof="0"/>
              <a:t>Click icon to add picture</a:t>
            </a:r>
            <a:endParaRPr lang="en-GB" noProof="0"/>
          </a:p>
        </p:txBody>
      </p:sp>
    </p:spTree>
    <p:extLst>
      <p:ext uri="{BB962C8B-B14F-4D97-AF65-F5344CB8AC3E}">
        <p14:creationId xmlns:p14="http://schemas.microsoft.com/office/powerpoint/2010/main" val="5447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light image)">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B6C85B-2B39-318D-99A2-4EB04CD0C20C}"/>
              </a:ext>
            </a:extLst>
          </p:cNvPr>
          <p:cNvSpPr>
            <a:spLocks noGrp="1"/>
          </p:cNvSpPr>
          <p:nvPr>
            <p:ph type="subTitle" idx="1"/>
          </p:nvPr>
        </p:nvSpPr>
        <p:spPr>
          <a:xfrm>
            <a:off x="300038" y="4625447"/>
            <a:ext cx="5788658" cy="1512463"/>
          </a:xfrm>
          <a:prstGeom prst="rect">
            <a:avLst/>
          </a:prstGeom>
        </p:spPr>
        <p:txBody>
          <a:bodyPr lIns="0" tIns="0" rIns="90000">
            <a:noAutofit/>
          </a:bodyPr>
          <a:lstStyle>
            <a:lvl1pPr marL="0" indent="0" algn="l">
              <a:lnSpc>
                <a:spcPct val="100000"/>
              </a:lnSpc>
              <a:buNone/>
              <a:defRPr sz="2400">
                <a:solidFill>
                  <a:schemeClr val="accent1"/>
                </a:solidFill>
                <a:latin typeface="+mj-lt"/>
                <a:cs typeface="Px Grotesk" panose="020B08040101010101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6" name="Rectangle 5">
            <a:extLst>
              <a:ext uri="{FF2B5EF4-FFF2-40B4-BE49-F238E27FC236}">
                <a16:creationId xmlns:a16="http://schemas.microsoft.com/office/drawing/2014/main" id="{FF32F94A-99ED-1864-569C-1F6733BD88F8}"/>
              </a:ext>
            </a:extLst>
          </p:cNvPr>
          <p:cNvSpPr/>
          <p:nvPr/>
        </p:nvSpPr>
        <p:spPr>
          <a:xfrm>
            <a:off x="300038" y="4444276"/>
            <a:ext cx="1177262" cy="5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9452"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EA0E237D-2C66-4A69-7F5E-BB01C8AEDA8D}"/>
              </a:ext>
            </a:extLst>
          </p:cNvPr>
          <p:cNvSpPr>
            <a:spLocks noGrp="1"/>
          </p:cNvSpPr>
          <p:nvPr>
            <p:ph type="ctrTitle"/>
          </p:nvPr>
        </p:nvSpPr>
        <p:spPr>
          <a:xfrm>
            <a:off x="300038" y="1833172"/>
            <a:ext cx="5788658" cy="2490672"/>
          </a:xfrm>
          <a:prstGeom prst="rect">
            <a:avLst/>
          </a:prstGeom>
        </p:spPr>
        <p:txBody>
          <a:bodyPr lIns="0" bIns="0" anchor="b" anchorCtr="0">
            <a:noAutofit/>
          </a:bodyPr>
          <a:lstStyle>
            <a:lvl1pPr algn="l">
              <a:lnSpc>
                <a:spcPct val="100000"/>
              </a:lnSpc>
              <a:defRPr sz="4000">
                <a:solidFill>
                  <a:schemeClr val="accent1"/>
                </a:solidFill>
                <a:latin typeface="+mj-lt"/>
                <a:cs typeface="Px Grotesk" panose="020B0804010101010104" pitchFamily="34" charset="77"/>
              </a:defRPr>
            </a:lvl1pPr>
          </a:lstStyle>
          <a:p>
            <a:r>
              <a:rPr lang="en-US" noProof="0"/>
              <a:t>Click to edit Master title style</a:t>
            </a:r>
            <a:endParaRPr lang="en-GB" noProof="0" dirty="0"/>
          </a:p>
        </p:txBody>
      </p:sp>
      <p:pic>
        <p:nvPicPr>
          <p:cNvPr id="12" name="Picture 11">
            <a:extLst>
              <a:ext uri="{FF2B5EF4-FFF2-40B4-BE49-F238E27FC236}">
                <a16:creationId xmlns:a16="http://schemas.microsoft.com/office/drawing/2014/main" id="{633DE361-5554-A416-4482-5366E762AD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8" y="296863"/>
            <a:ext cx="2494190" cy="720509"/>
          </a:xfrm>
          <a:prstGeom prst="rect">
            <a:avLst/>
          </a:prstGeom>
        </p:spPr>
      </p:pic>
      <p:sp>
        <p:nvSpPr>
          <p:cNvPr id="11" name="Picture Placeholder 10">
            <a:extLst>
              <a:ext uri="{FF2B5EF4-FFF2-40B4-BE49-F238E27FC236}">
                <a16:creationId xmlns:a16="http://schemas.microsoft.com/office/drawing/2014/main" id="{C74AE49D-3A79-D397-8EE7-04246D9D293B}"/>
              </a:ext>
            </a:extLst>
          </p:cNvPr>
          <p:cNvSpPr>
            <a:spLocks noGrp="1"/>
          </p:cNvSpPr>
          <p:nvPr>
            <p:ph type="pic" sz="quarter" idx="10" hasCustomPrompt="1"/>
          </p:nvPr>
        </p:nvSpPr>
        <p:spPr>
          <a:xfrm>
            <a:off x="6096000" y="0"/>
            <a:ext cx="6096000" cy="6858000"/>
          </a:xfrm>
          <a:custGeom>
            <a:avLst/>
            <a:gdLst>
              <a:gd name="connsiteX0" fmla="*/ 4301694 w 6096000"/>
              <a:gd name="connsiteY0" fmla="*/ 0 h 6858000"/>
              <a:gd name="connsiteX1" fmla="*/ 4345733 w 6096000"/>
              <a:gd name="connsiteY1" fmla="*/ 0 h 6858000"/>
              <a:gd name="connsiteX2" fmla="*/ 5927907 w 6096000"/>
              <a:gd name="connsiteY2" fmla="*/ 1938489 h 6858000"/>
              <a:gd name="connsiteX3" fmla="*/ 6096000 w 6096000"/>
              <a:gd name="connsiteY3" fmla="*/ 2688671 h 6858000"/>
              <a:gd name="connsiteX4" fmla="*/ 6096000 w 6096000"/>
              <a:gd name="connsiteY4" fmla="*/ 6858000 h 6858000"/>
              <a:gd name="connsiteX5" fmla="*/ 2287529 w 6096000"/>
              <a:gd name="connsiteY5" fmla="*/ 6858000 h 6858000"/>
              <a:gd name="connsiteX6" fmla="*/ 0 w 6096000"/>
              <a:gd name="connsiteY6" fmla="*/ 5313452 h 6858000"/>
              <a:gd name="connsiteX7" fmla="*/ 1048546 w 6096000"/>
              <a:gd name="connsiteY7" fmla="*/ 4938613 h 6858000"/>
              <a:gd name="connsiteX8" fmla="*/ 448918 w 6096000"/>
              <a:gd name="connsiteY8" fmla="*/ 30713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4301694" y="0"/>
                </a:moveTo>
                <a:lnTo>
                  <a:pt x="4345733" y="0"/>
                </a:lnTo>
                <a:lnTo>
                  <a:pt x="5927907" y="1938489"/>
                </a:lnTo>
                <a:lnTo>
                  <a:pt x="6096000" y="2688671"/>
                </a:lnTo>
                <a:lnTo>
                  <a:pt x="6096000" y="6858000"/>
                </a:lnTo>
                <a:lnTo>
                  <a:pt x="2287529" y="6858000"/>
                </a:lnTo>
                <a:lnTo>
                  <a:pt x="0" y="5313452"/>
                </a:lnTo>
                <a:lnTo>
                  <a:pt x="1048546" y="4938613"/>
                </a:lnTo>
                <a:lnTo>
                  <a:pt x="448918" y="3071349"/>
                </a:lnTo>
                <a:close/>
              </a:path>
            </a:pathLst>
          </a:custGeom>
          <a:solidFill>
            <a:schemeClr val="bg2"/>
          </a:solidFill>
        </p:spPr>
        <p:txBody>
          <a:bodyPr wrap="square" anchor="ctr" anchorCtr="0">
            <a:noAutofit/>
          </a:bodyPr>
          <a:lstStyle>
            <a:lvl1pPr marL="0" indent="0" algn="ctr">
              <a:buNone/>
              <a:defRPr u="none">
                <a:solidFill>
                  <a:schemeClr val="accent1"/>
                </a:solidFill>
              </a:defRPr>
            </a:lvl1pPr>
          </a:lstStyle>
          <a:p>
            <a:r>
              <a:rPr lang="en-GB" noProof="0" dirty="0"/>
              <a:t>Click to add a light image. </a:t>
            </a:r>
            <a:br>
              <a:rPr lang="en-GB" noProof="0" dirty="0"/>
            </a:br>
            <a:r>
              <a:rPr lang="en-GB" noProof="0" dirty="0"/>
              <a:t>Do not move any placeholders.</a:t>
            </a:r>
          </a:p>
        </p:txBody>
      </p:sp>
      <p:sp>
        <p:nvSpPr>
          <p:cNvPr id="2" name="TextBox 1">
            <a:extLst>
              <a:ext uri="{FF2B5EF4-FFF2-40B4-BE49-F238E27FC236}">
                <a16:creationId xmlns:a16="http://schemas.microsoft.com/office/drawing/2014/main" id="{470D4F68-6AB0-3F73-FE1C-7F1F1EB83466}"/>
              </a:ext>
            </a:extLst>
          </p:cNvPr>
          <p:cNvSpPr txBox="1">
            <a:spLocks noChangeAspect="1"/>
          </p:cNvSpPr>
          <p:nvPr userDrawn="1"/>
        </p:nvSpPr>
        <p:spPr>
          <a:xfrm>
            <a:off x="300038" y="6384225"/>
            <a:ext cx="928800" cy="140400"/>
          </a:xfrm>
          <a:prstGeom prst="rect">
            <a:avLst/>
          </a:prstGeom>
          <a:noFill/>
        </p:spPr>
        <p:txBody>
          <a:bodyPr wrap="square" lIns="0" tIns="0" rIns="0" bIns="0" rtlCol="0" anchor="b" anchorCtr="0">
            <a:noAutofit/>
          </a:bodyPr>
          <a:lstStyle/>
          <a:p>
            <a:fld id="{EE2FB0BB-5B5F-49BD-AAA8-5CA0CEE479FA}" type="datetime4">
              <a:rPr lang="en-GB" sz="700" b="0" i="0" smtClean="0">
                <a:latin typeface="Inter" panose="02000503000000020004" pitchFamily="2" charset="0"/>
                <a:ea typeface="Inter" panose="02000503000000020004" pitchFamily="2" charset="0"/>
              </a:rPr>
              <a:t>02 March 2026</a:t>
            </a:fld>
            <a:endParaRPr lang="en-GB" sz="700" b="0" i="0" dirty="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802822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Blue Text and Image(Righ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7340-E304-D485-CBA3-6D76AF051FA4}"/>
              </a:ext>
            </a:extLst>
          </p:cNvPr>
          <p:cNvSpPr>
            <a:spLocks noGrp="1"/>
          </p:cNvSpPr>
          <p:nvPr>
            <p:ph type="title"/>
          </p:nvPr>
        </p:nvSpPr>
        <p:spPr>
          <a:xfrm>
            <a:off x="300038" y="692150"/>
            <a:ext cx="5795962" cy="1008063"/>
          </a:xfrm>
        </p:spPr>
        <p:txBody>
          <a:bodyPr/>
          <a:lstStyle>
            <a:lvl1pPr>
              <a:defRPr>
                <a:solidFill>
                  <a:schemeClr val="bg1"/>
                </a:solidFill>
              </a:defRPr>
            </a:lvl1pPr>
          </a:lstStyle>
          <a:p>
            <a:r>
              <a:rPr lang="en-US" noProof="0"/>
              <a:t>Click to edit Master title style</a:t>
            </a:r>
            <a:endParaRPr lang="en-GB" noProof="0"/>
          </a:p>
        </p:txBody>
      </p:sp>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lvl1pPr>
              <a:defRPr>
                <a:solidFill>
                  <a:schemeClr val="bg1"/>
                </a:solidFill>
              </a:defRPr>
            </a:lvl1pPr>
          </a:lstStyle>
          <a:p>
            <a:fld id="{91C95EC9-5A10-CE44-98B4-71372C531904}" type="slidenum">
              <a:rPr lang="en-GB" smtClean="0"/>
              <a:pPr/>
              <a:t>‹#›</a:t>
            </a:fld>
            <a:endParaRPr lang="en-GB"/>
          </a:p>
        </p:txBody>
      </p:sp>
      <p:sp>
        <p:nvSpPr>
          <p:cNvPr id="9" name="Content Placeholder 6">
            <a:extLst>
              <a:ext uri="{FF2B5EF4-FFF2-40B4-BE49-F238E27FC236}">
                <a16:creationId xmlns:a16="http://schemas.microsoft.com/office/drawing/2014/main" id="{F00FC868-48CE-7A0C-48E4-8D8C23B93BAD}"/>
              </a:ext>
            </a:extLst>
          </p:cNvPr>
          <p:cNvSpPr>
            <a:spLocks noGrp="1"/>
          </p:cNvSpPr>
          <p:nvPr>
            <p:ph sz="quarter" idx="11"/>
          </p:nvPr>
        </p:nvSpPr>
        <p:spPr>
          <a:xfrm>
            <a:off x="300038" y="1808163"/>
            <a:ext cx="5795962" cy="471646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Picture Placeholder 12">
            <a:extLst>
              <a:ext uri="{FF2B5EF4-FFF2-40B4-BE49-F238E27FC236}">
                <a16:creationId xmlns:a16="http://schemas.microsoft.com/office/drawing/2014/main" id="{348D6C23-3B2C-220B-4048-94157A0762CF}"/>
              </a:ext>
            </a:extLst>
          </p:cNvPr>
          <p:cNvSpPr>
            <a:spLocks noGrp="1"/>
          </p:cNvSpPr>
          <p:nvPr>
            <p:ph type="pic" sz="quarter" idx="14"/>
          </p:nvPr>
        </p:nvSpPr>
        <p:spPr>
          <a:xfrm>
            <a:off x="11085563" y="296863"/>
            <a:ext cx="806400" cy="237600"/>
          </a:xfrm>
          <a:blipFill>
            <a:blip r:embed="rId2">
              <a:extLst>
                <a:ext uri="{96DAC541-7B7A-43D3-8B79-37D633B846F1}">
                  <asvg:svgBlip xmlns:asvg="http://schemas.microsoft.com/office/drawing/2016/SVG/main" r:embed="rId3"/>
                </a:ext>
              </a:extLst>
            </a:blip>
            <a:stretch>
              <a:fillRect/>
            </a:stretch>
          </a:blipFill>
        </p:spPr>
        <p:txBody>
          <a:bodyPr anchor="ctr">
            <a:normAutofit/>
          </a:bodyPr>
          <a:lstStyle>
            <a:lvl1pPr marL="0" indent="0" algn="ctr">
              <a:buNone/>
              <a:defRPr sz="100" b="0" i="0">
                <a:latin typeface="Inter" panose="02000503000000020004" pitchFamily="2" charset="0"/>
                <a:ea typeface="Inter" panose="02000503000000020004" pitchFamily="2" charset="0"/>
              </a:defRPr>
            </a:lvl1pPr>
          </a:lstStyle>
          <a:p>
            <a:r>
              <a:rPr lang="en-US" noProof="0"/>
              <a:t>Click icon to add picture</a:t>
            </a:r>
            <a:endParaRPr lang="en-GB" noProof="0"/>
          </a:p>
        </p:txBody>
      </p:sp>
      <p:sp>
        <p:nvSpPr>
          <p:cNvPr id="15" name="Picture Placeholder 14">
            <a:extLst>
              <a:ext uri="{FF2B5EF4-FFF2-40B4-BE49-F238E27FC236}">
                <a16:creationId xmlns:a16="http://schemas.microsoft.com/office/drawing/2014/main" id="{EDC8FBB5-B8B1-0890-AB01-EC37930572BC}"/>
              </a:ext>
            </a:extLst>
          </p:cNvPr>
          <p:cNvSpPr>
            <a:spLocks noGrp="1"/>
          </p:cNvSpPr>
          <p:nvPr>
            <p:ph type="pic" sz="quarter" idx="12" hasCustomPrompt="1"/>
          </p:nvPr>
        </p:nvSpPr>
        <p:spPr>
          <a:xfrm>
            <a:off x="6181288" y="-1"/>
            <a:ext cx="6010712" cy="6858001"/>
          </a:xfrm>
          <a:custGeom>
            <a:avLst/>
            <a:gdLst>
              <a:gd name="connsiteX0" fmla="*/ 4091245 w 6010712"/>
              <a:gd name="connsiteY0" fmla="*/ 0 h 6858001"/>
              <a:gd name="connsiteX1" fmla="*/ 6010712 w 6010712"/>
              <a:gd name="connsiteY1" fmla="*/ 0 h 6858001"/>
              <a:gd name="connsiteX2" fmla="*/ 6010712 w 6010712"/>
              <a:gd name="connsiteY2" fmla="*/ 6858001 h 6858001"/>
              <a:gd name="connsiteX3" fmla="*/ 0 w 6010712"/>
              <a:gd name="connsiteY3" fmla="*/ 6858001 h 6858001"/>
              <a:gd name="connsiteX4" fmla="*/ 1858004 w 6010712"/>
              <a:gd name="connsiteY4" fmla="*/ 6193792 h 6858001"/>
              <a:gd name="connsiteX5" fmla="*/ 729584 w 6010712"/>
              <a:gd name="connsiteY5" fmla="*/ 267984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0712" h="6858001">
                <a:moveTo>
                  <a:pt x="4091245" y="0"/>
                </a:moveTo>
                <a:lnTo>
                  <a:pt x="6010712" y="0"/>
                </a:lnTo>
                <a:lnTo>
                  <a:pt x="6010712" y="6858001"/>
                </a:lnTo>
                <a:lnTo>
                  <a:pt x="0" y="6858001"/>
                </a:lnTo>
                <a:lnTo>
                  <a:pt x="1858004" y="6193792"/>
                </a:lnTo>
                <a:lnTo>
                  <a:pt x="729584" y="2679844"/>
                </a:lnTo>
                <a:close/>
              </a:path>
            </a:pathLst>
          </a:custGeom>
          <a:solidFill>
            <a:schemeClr val="accent1"/>
          </a:solidFill>
        </p:spPr>
        <p:txBody>
          <a:bodyPr wrap="square" anchor="ctr" anchorCtr="0">
            <a:noAutofit/>
          </a:bodyPr>
          <a:lstStyle>
            <a:lvl1pPr marL="0" indent="0" algn="ctr">
              <a:buNone/>
              <a:defRPr>
                <a:solidFill>
                  <a:schemeClr val="bg1"/>
                </a:solidFill>
              </a:defRPr>
            </a:lvl1pPr>
          </a:lstStyle>
          <a:p>
            <a:r>
              <a:rPr lang="en-GB" noProof="0" dirty="0"/>
              <a:t>Click to add image. </a:t>
            </a:r>
            <a:br>
              <a:rPr lang="en-GB" noProof="0" dirty="0"/>
            </a:br>
            <a:r>
              <a:rPr lang="en-GB" noProof="0" dirty="0"/>
              <a:t>Do not move any placeholders.</a:t>
            </a:r>
          </a:p>
        </p:txBody>
      </p:sp>
      <p:sp>
        <p:nvSpPr>
          <p:cNvPr id="5" name="Picture Placeholder 12">
            <a:extLst>
              <a:ext uri="{FF2B5EF4-FFF2-40B4-BE49-F238E27FC236}">
                <a16:creationId xmlns:a16="http://schemas.microsoft.com/office/drawing/2014/main" id="{67D56493-0D8D-E60D-40BF-07FE326956B4}"/>
              </a:ext>
            </a:extLst>
          </p:cNvPr>
          <p:cNvSpPr>
            <a:spLocks noGrp="1"/>
          </p:cNvSpPr>
          <p:nvPr>
            <p:ph type="pic" sz="quarter" idx="15"/>
          </p:nvPr>
        </p:nvSpPr>
        <p:spPr>
          <a:xfrm>
            <a:off x="11085563" y="296863"/>
            <a:ext cx="806400" cy="237600"/>
          </a:xfrm>
          <a:blipFill>
            <a:blip r:embed="rId2">
              <a:extLst>
                <a:ext uri="{96DAC541-7B7A-43D3-8B79-37D633B846F1}">
                  <asvg:svgBlip xmlns:asvg="http://schemas.microsoft.com/office/drawing/2016/SVG/main" r:embed="rId3"/>
                </a:ext>
              </a:extLst>
            </a:blip>
            <a:stretch>
              <a:fillRect/>
            </a:stretch>
          </a:blipFill>
        </p:spPr>
        <p:txBody>
          <a:bodyPr anchor="ctr">
            <a:normAutofit/>
          </a:bodyPr>
          <a:lstStyle>
            <a:lvl1pPr marL="0" indent="0" algn="ctr">
              <a:buNone/>
              <a:defRPr sz="100" b="0" i="0">
                <a:latin typeface="Inter" panose="02000503000000020004" pitchFamily="2" charset="0"/>
                <a:ea typeface="Inter" panose="02000503000000020004" pitchFamily="2" charset="0"/>
              </a:defRPr>
            </a:lvl1pPr>
          </a:lstStyle>
          <a:p>
            <a:r>
              <a:rPr lang="en-US" noProof="0"/>
              <a:t>Click icon to add picture</a:t>
            </a:r>
            <a:endParaRPr lang="en-GB" noProof="0"/>
          </a:p>
        </p:txBody>
      </p:sp>
    </p:spTree>
    <p:extLst>
      <p:ext uri="{BB962C8B-B14F-4D97-AF65-F5344CB8AC3E}">
        <p14:creationId xmlns:p14="http://schemas.microsoft.com/office/powerpoint/2010/main" val="2838678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square light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101C179-C021-844D-5551-E002BFF76116}"/>
              </a:ext>
            </a:extLst>
          </p:cNvPr>
          <p:cNvSpPr>
            <a:spLocks noGrp="1"/>
          </p:cNvSpPr>
          <p:nvPr>
            <p:ph type="pic" sz="quarter" idx="12" hasCustomPrompt="1"/>
          </p:nvPr>
        </p:nvSpPr>
        <p:spPr>
          <a:xfrm>
            <a:off x="6096000" y="0"/>
            <a:ext cx="6096000" cy="6858000"/>
          </a:xfrm>
          <a:prstGeom prst="rect">
            <a:avLst/>
          </a:prstGeom>
          <a:solidFill>
            <a:schemeClr val="bg2"/>
          </a:solidFill>
        </p:spPr>
        <p:txBody>
          <a:bodyPr anchor="ctr" anchorCtr="0"/>
          <a:lstStyle>
            <a:lvl1pPr marL="0" indent="0" algn="ctr">
              <a:buNone/>
              <a:defRPr/>
            </a:lvl1pPr>
          </a:lstStyle>
          <a:p>
            <a:r>
              <a:rPr lang="en-GB" noProof="0" dirty="0"/>
              <a:t>Click to add a light image. </a:t>
            </a:r>
            <a:br>
              <a:rPr lang="en-GB" noProof="0" dirty="0"/>
            </a:br>
            <a:r>
              <a:rPr lang="en-GB" noProof="0" dirty="0"/>
              <a:t>Do not move any placeholders.</a:t>
            </a:r>
          </a:p>
        </p:txBody>
      </p:sp>
      <p:sp>
        <p:nvSpPr>
          <p:cNvPr id="2" name="Title 1">
            <a:extLst>
              <a:ext uri="{FF2B5EF4-FFF2-40B4-BE49-F238E27FC236}">
                <a16:creationId xmlns:a16="http://schemas.microsoft.com/office/drawing/2014/main" id="{A8C27340-E304-D485-CBA3-6D76AF051FA4}"/>
              </a:ext>
            </a:extLst>
          </p:cNvPr>
          <p:cNvSpPr>
            <a:spLocks noGrp="1"/>
          </p:cNvSpPr>
          <p:nvPr>
            <p:ph type="title" hasCustomPrompt="1"/>
          </p:nvPr>
        </p:nvSpPr>
        <p:spPr>
          <a:xfrm>
            <a:off x="300038" y="692150"/>
            <a:ext cx="5465762" cy="1008063"/>
          </a:xfrm>
        </p:spPr>
        <p:txBody>
          <a:bodyPr/>
          <a:lstStyle/>
          <a:p>
            <a:r>
              <a:rPr lang="en-GB" noProof="0"/>
              <a:t>Click to title</a:t>
            </a:r>
          </a:p>
        </p:txBody>
      </p:sp>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p>
            <a:fld id="{91C95EC9-5A10-CE44-98B4-71372C531904}" type="slidenum">
              <a:rPr lang="en-GB" noProof="0" smtClean="0"/>
              <a:pPr/>
              <a:t>‹#›</a:t>
            </a:fld>
            <a:endParaRPr lang="en-GB" noProof="0"/>
          </a:p>
        </p:txBody>
      </p:sp>
      <p:sp>
        <p:nvSpPr>
          <p:cNvPr id="9" name="Content Placeholder 6">
            <a:extLst>
              <a:ext uri="{FF2B5EF4-FFF2-40B4-BE49-F238E27FC236}">
                <a16:creationId xmlns:a16="http://schemas.microsoft.com/office/drawing/2014/main" id="{F00FC868-48CE-7A0C-48E4-8D8C23B93BAD}"/>
              </a:ext>
            </a:extLst>
          </p:cNvPr>
          <p:cNvSpPr>
            <a:spLocks noGrp="1"/>
          </p:cNvSpPr>
          <p:nvPr>
            <p:ph sz="quarter" idx="11"/>
          </p:nvPr>
        </p:nvSpPr>
        <p:spPr>
          <a:xfrm>
            <a:off x="300038" y="1808163"/>
            <a:ext cx="5467161" cy="4716462"/>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4" name="Picture Placeholder 12">
            <a:extLst>
              <a:ext uri="{FF2B5EF4-FFF2-40B4-BE49-F238E27FC236}">
                <a16:creationId xmlns:a16="http://schemas.microsoft.com/office/drawing/2014/main" id="{B0F73751-16E6-C18B-6890-54CA2B97C2A2}"/>
              </a:ext>
            </a:extLst>
          </p:cNvPr>
          <p:cNvSpPr>
            <a:spLocks noGrp="1"/>
          </p:cNvSpPr>
          <p:nvPr>
            <p:ph type="pic" sz="quarter" idx="14"/>
          </p:nvPr>
        </p:nvSpPr>
        <p:spPr>
          <a:xfrm>
            <a:off x="11085563" y="296863"/>
            <a:ext cx="806400" cy="237600"/>
          </a:xfrm>
          <a:blipFill>
            <a:blip r:embed="rId2">
              <a:extLst>
                <a:ext uri="{96DAC541-7B7A-43D3-8B79-37D633B846F1}">
                  <asvg:svgBlip xmlns:asvg="http://schemas.microsoft.com/office/drawing/2016/SVG/main" r:embed="rId3"/>
                </a:ext>
              </a:extLst>
            </a:blip>
            <a:stretch>
              <a:fillRect/>
            </a:stretch>
          </a:blipFill>
        </p:spPr>
        <p:txBody>
          <a:bodyPr anchor="ctr">
            <a:normAutofit/>
          </a:bodyPr>
          <a:lstStyle>
            <a:lvl1pPr marL="0" indent="0" algn="ctr">
              <a:buNone/>
              <a:defRPr sz="100" b="0" i="0">
                <a:latin typeface="Inter" panose="02000503000000020004" pitchFamily="2" charset="0"/>
                <a:ea typeface="Inter" panose="02000503000000020004" pitchFamily="2" charset="0"/>
              </a:defRPr>
            </a:lvl1pPr>
          </a:lstStyle>
          <a:p>
            <a:r>
              <a:rPr lang="en-US" noProof="0"/>
              <a:t>Click icon to add picture</a:t>
            </a:r>
            <a:endParaRPr lang="en-GB" noProof="0" dirty="0"/>
          </a:p>
        </p:txBody>
      </p:sp>
    </p:spTree>
    <p:extLst>
      <p:ext uri="{BB962C8B-B14F-4D97-AF65-F5344CB8AC3E}">
        <p14:creationId xmlns:p14="http://schemas.microsoft.com/office/powerpoint/2010/main" val="701458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square dark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101C179-C021-844D-5551-E002BFF76116}"/>
              </a:ext>
            </a:extLst>
          </p:cNvPr>
          <p:cNvSpPr>
            <a:spLocks noGrp="1"/>
          </p:cNvSpPr>
          <p:nvPr>
            <p:ph type="pic" sz="quarter" idx="12" hasCustomPrompt="1"/>
          </p:nvPr>
        </p:nvSpPr>
        <p:spPr>
          <a:xfrm>
            <a:off x="6096000" y="0"/>
            <a:ext cx="6096000" cy="6858000"/>
          </a:xfrm>
          <a:prstGeom prst="rect">
            <a:avLst/>
          </a:prstGeom>
          <a:solidFill>
            <a:schemeClr val="accent1"/>
          </a:solidFill>
        </p:spPr>
        <p:txBody>
          <a:bodyPr anchor="ctr" anchorCtr="0"/>
          <a:lstStyle>
            <a:lvl1pPr marL="0" indent="0" algn="ctr">
              <a:buNone/>
              <a:defRPr>
                <a:solidFill>
                  <a:schemeClr val="bg1"/>
                </a:solidFill>
              </a:defRPr>
            </a:lvl1pPr>
          </a:lstStyle>
          <a:p>
            <a:r>
              <a:rPr lang="en-GB" noProof="0" dirty="0"/>
              <a:t>Click to add a dark image. </a:t>
            </a:r>
            <a:br>
              <a:rPr lang="en-GB" noProof="0" dirty="0"/>
            </a:br>
            <a:r>
              <a:rPr lang="en-GB" noProof="0" dirty="0"/>
              <a:t>Do not move any placeholders.</a:t>
            </a:r>
          </a:p>
        </p:txBody>
      </p:sp>
      <p:sp>
        <p:nvSpPr>
          <p:cNvPr id="2" name="Title 1">
            <a:extLst>
              <a:ext uri="{FF2B5EF4-FFF2-40B4-BE49-F238E27FC236}">
                <a16:creationId xmlns:a16="http://schemas.microsoft.com/office/drawing/2014/main" id="{A8C27340-E304-D485-CBA3-6D76AF051FA4}"/>
              </a:ext>
            </a:extLst>
          </p:cNvPr>
          <p:cNvSpPr>
            <a:spLocks noGrp="1"/>
          </p:cNvSpPr>
          <p:nvPr>
            <p:ph type="title" hasCustomPrompt="1"/>
          </p:nvPr>
        </p:nvSpPr>
        <p:spPr>
          <a:xfrm>
            <a:off x="300038" y="692150"/>
            <a:ext cx="5465762" cy="1008063"/>
          </a:xfrm>
        </p:spPr>
        <p:txBody>
          <a:bodyPr/>
          <a:lstStyle/>
          <a:p>
            <a:r>
              <a:rPr lang="en-GB" noProof="0"/>
              <a:t>Click to title</a:t>
            </a:r>
          </a:p>
        </p:txBody>
      </p:sp>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p>
            <a:fld id="{91C95EC9-5A10-CE44-98B4-71372C531904}" type="slidenum">
              <a:rPr lang="en-GB" noProof="0" smtClean="0"/>
              <a:pPr/>
              <a:t>‹#›</a:t>
            </a:fld>
            <a:endParaRPr lang="en-GB" noProof="0"/>
          </a:p>
        </p:txBody>
      </p:sp>
      <p:sp>
        <p:nvSpPr>
          <p:cNvPr id="9" name="Content Placeholder 6">
            <a:extLst>
              <a:ext uri="{FF2B5EF4-FFF2-40B4-BE49-F238E27FC236}">
                <a16:creationId xmlns:a16="http://schemas.microsoft.com/office/drawing/2014/main" id="{F00FC868-48CE-7A0C-48E4-8D8C23B93BAD}"/>
              </a:ext>
            </a:extLst>
          </p:cNvPr>
          <p:cNvSpPr>
            <a:spLocks noGrp="1"/>
          </p:cNvSpPr>
          <p:nvPr>
            <p:ph sz="quarter" idx="11"/>
          </p:nvPr>
        </p:nvSpPr>
        <p:spPr>
          <a:xfrm>
            <a:off x="300038" y="1808163"/>
            <a:ext cx="5467161" cy="4716462"/>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Picture Placeholder 12">
            <a:extLst>
              <a:ext uri="{FF2B5EF4-FFF2-40B4-BE49-F238E27FC236}">
                <a16:creationId xmlns:a16="http://schemas.microsoft.com/office/drawing/2014/main" id="{1C35093E-7790-A40C-8E75-8DD96BF7CA57}"/>
              </a:ext>
            </a:extLst>
          </p:cNvPr>
          <p:cNvSpPr>
            <a:spLocks noGrp="1"/>
          </p:cNvSpPr>
          <p:nvPr>
            <p:ph type="pic" sz="quarter" idx="15"/>
          </p:nvPr>
        </p:nvSpPr>
        <p:spPr>
          <a:xfrm>
            <a:off x="11085563" y="296863"/>
            <a:ext cx="806400" cy="237600"/>
          </a:xfrm>
          <a:blipFill>
            <a:blip r:embed="rId2">
              <a:extLst>
                <a:ext uri="{96DAC541-7B7A-43D3-8B79-37D633B846F1}">
                  <asvg:svgBlip xmlns:asvg="http://schemas.microsoft.com/office/drawing/2016/SVG/main" r:embed="rId3"/>
                </a:ext>
              </a:extLst>
            </a:blip>
            <a:stretch>
              <a:fillRect/>
            </a:stretch>
          </a:blipFill>
        </p:spPr>
        <p:txBody>
          <a:bodyPr anchor="ctr">
            <a:normAutofit/>
          </a:bodyPr>
          <a:lstStyle>
            <a:lvl1pPr marL="0" indent="0" algn="ctr">
              <a:buNone/>
              <a:defRPr sz="100" b="0" i="0">
                <a:latin typeface="Inter" panose="02000503000000020004" pitchFamily="2" charset="0"/>
                <a:ea typeface="Inter" panose="02000503000000020004" pitchFamily="2" charset="0"/>
              </a:defRPr>
            </a:lvl1pPr>
          </a:lstStyle>
          <a:p>
            <a:r>
              <a:rPr lang="en-US" noProof="0"/>
              <a:t>Click icon to add picture</a:t>
            </a:r>
            <a:endParaRPr lang="en-GB" noProof="0"/>
          </a:p>
        </p:txBody>
      </p:sp>
    </p:spTree>
    <p:extLst>
      <p:ext uri="{BB962C8B-B14F-4D97-AF65-F5344CB8AC3E}">
        <p14:creationId xmlns:p14="http://schemas.microsoft.com/office/powerpoint/2010/main" val="4022874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 and square Image lef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p>
            <a:fld id="{91C95EC9-5A10-CE44-98B4-71372C531904}" type="slidenum">
              <a:rPr lang="en-GB" noProof="0" smtClean="0"/>
              <a:pPr/>
              <a:t>‹#›</a:t>
            </a:fld>
            <a:endParaRPr lang="en-GB" noProof="0"/>
          </a:p>
        </p:txBody>
      </p:sp>
      <p:sp>
        <p:nvSpPr>
          <p:cNvPr id="6" name="Picture Placeholder 5">
            <a:extLst>
              <a:ext uri="{FF2B5EF4-FFF2-40B4-BE49-F238E27FC236}">
                <a16:creationId xmlns:a16="http://schemas.microsoft.com/office/drawing/2014/main" id="{3101C179-C021-844D-5551-E002BFF76116}"/>
              </a:ext>
            </a:extLst>
          </p:cNvPr>
          <p:cNvSpPr>
            <a:spLocks noGrp="1"/>
          </p:cNvSpPr>
          <p:nvPr>
            <p:ph type="pic" sz="quarter" idx="12" hasCustomPrompt="1"/>
          </p:nvPr>
        </p:nvSpPr>
        <p:spPr>
          <a:xfrm>
            <a:off x="0" y="0"/>
            <a:ext cx="6096000" cy="6858000"/>
          </a:xfrm>
          <a:prstGeom prst="rect">
            <a:avLst/>
          </a:prstGeom>
          <a:solidFill>
            <a:schemeClr val="bg1">
              <a:lumMod val="85000"/>
            </a:schemeClr>
          </a:solidFill>
        </p:spPr>
        <p:txBody>
          <a:bodyPr anchor="ctr" anchorCtr="0"/>
          <a:lstStyle>
            <a:lvl1pPr marL="0" indent="0" algn="ctr">
              <a:buNone/>
              <a:defRPr/>
            </a:lvl1pPr>
          </a:lstStyle>
          <a:p>
            <a:r>
              <a:rPr lang="en-GB" noProof="0"/>
              <a:t>Click to add image. </a:t>
            </a:r>
            <a:br>
              <a:rPr lang="en-GB" noProof="0"/>
            </a:br>
            <a:r>
              <a:rPr lang="en-GB" noProof="0"/>
              <a:t>Do not move any placeholders.</a:t>
            </a:r>
          </a:p>
        </p:txBody>
      </p:sp>
      <p:sp>
        <p:nvSpPr>
          <p:cNvPr id="5" name="Title 1">
            <a:extLst>
              <a:ext uri="{FF2B5EF4-FFF2-40B4-BE49-F238E27FC236}">
                <a16:creationId xmlns:a16="http://schemas.microsoft.com/office/drawing/2014/main" id="{391D3D1D-7835-BA4A-126C-D0C6FC059904}"/>
              </a:ext>
            </a:extLst>
          </p:cNvPr>
          <p:cNvSpPr>
            <a:spLocks noGrp="1"/>
          </p:cNvSpPr>
          <p:nvPr>
            <p:ph type="title" hasCustomPrompt="1"/>
          </p:nvPr>
        </p:nvSpPr>
        <p:spPr>
          <a:xfrm>
            <a:off x="6448764" y="692150"/>
            <a:ext cx="5441800" cy="1008063"/>
          </a:xfrm>
        </p:spPr>
        <p:txBody>
          <a:bodyPr/>
          <a:lstStyle/>
          <a:p>
            <a:r>
              <a:rPr lang="en-GB" noProof="0"/>
              <a:t>Click to title</a:t>
            </a:r>
          </a:p>
        </p:txBody>
      </p:sp>
      <p:sp>
        <p:nvSpPr>
          <p:cNvPr id="7" name="Content Placeholder 6">
            <a:extLst>
              <a:ext uri="{FF2B5EF4-FFF2-40B4-BE49-F238E27FC236}">
                <a16:creationId xmlns:a16="http://schemas.microsoft.com/office/drawing/2014/main" id="{032FBA3B-E8B4-1DFF-8F36-8BAC5EC5ABA3}"/>
              </a:ext>
            </a:extLst>
          </p:cNvPr>
          <p:cNvSpPr>
            <a:spLocks noGrp="1"/>
          </p:cNvSpPr>
          <p:nvPr>
            <p:ph sz="quarter" idx="11"/>
          </p:nvPr>
        </p:nvSpPr>
        <p:spPr>
          <a:xfrm>
            <a:off x="6448763" y="1808163"/>
            <a:ext cx="5443200" cy="4716462"/>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755926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6279201-171B-E0F2-E6D8-8E914D1E41D5}"/>
              </a:ext>
            </a:extLst>
          </p:cNvPr>
          <p:cNvSpPr>
            <a:spLocks noGrp="1"/>
          </p:cNvSpPr>
          <p:nvPr>
            <p:ph type="pic" sz="quarter" idx="11" hasCustomPrompt="1"/>
          </p:nvPr>
        </p:nvSpPr>
        <p:spPr>
          <a:xfrm>
            <a:off x="0" y="0"/>
            <a:ext cx="12192000" cy="6858000"/>
          </a:xfrm>
          <a:prstGeom prst="rect">
            <a:avLst/>
          </a:prstGeom>
          <a:solidFill>
            <a:schemeClr val="bg2"/>
          </a:solidFill>
        </p:spPr>
        <p:txBody>
          <a:bodyPr anchor="ctr" anchorCtr="0"/>
          <a:lstStyle>
            <a:lvl1pPr marL="0" indent="0" algn="ctr">
              <a:buNone/>
              <a:defRPr>
                <a:solidFill>
                  <a:schemeClr val="accent1"/>
                </a:solidFill>
              </a:defRPr>
            </a:lvl1pPr>
          </a:lstStyle>
          <a:p>
            <a:r>
              <a:rPr lang="en-GB" noProof="0" dirty="0"/>
              <a:t>Click to add a light image. </a:t>
            </a:r>
          </a:p>
        </p:txBody>
      </p:sp>
      <p:sp>
        <p:nvSpPr>
          <p:cNvPr id="2" name="Title 1">
            <a:extLst>
              <a:ext uri="{FF2B5EF4-FFF2-40B4-BE49-F238E27FC236}">
                <a16:creationId xmlns:a16="http://schemas.microsoft.com/office/drawing/2014/main" id="{A8C27340-E304-D485-CBA3-6D76AF051FA4}"/>
              </a:ext>
            </a:extLst>
          </p:cNvPr>
          <p:cNvSpPr>
            <a:spLocks noGrp="1"/>
          </p:cNvSpPr>
          <p:nvPr>
            <p:ph type="title"/>
          </p:nvPr>
        </p:nvSpPr>
        <p:spPr>
          <a:xfrm>
            <a:off x="300038" y="692150"/>
            <a:ext cx="10457820" cy="1008063"/>
          </a:xfrm>
        </p:spPr>
        <p:txBody>
          <a:bodyPr/>
          <a:lstStyle>
            <a:lvl1pPr>
              <a:defRPr>
                <a:solidFill>
                  <a:schemeClr val="accent1"/>
                </a:solidFill>
              </a:defRPr>
            </a:lvl1pPr>
          </a:lstStyle>
          <a:p>
            <a:r>
              <a:rPr lang="en-US" noProof="0"/>
              <a:t>Click to edit Master title style</a:t>
            </a:r>
            <a:endParaRPr lang="en-GB" noProof="0" dirty="0"/>
          </a:p>
        </p:txBody>
      </p:sp>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p>
            <a:fld id="{91C95EC9-5A10-CE44-98B4-71372C531904}" type="slidenum">
              <a:rPr lang="en-GB" noProof="0" smtClean="0"/>
              <a:pPr/>
              <a:t>‹#›</a:t>
            </a:fld>
            <a:endParaRPr lang="en-GB" noProof="0"/>
          </a:p>
        </p:txBody>
      </p:sp>
      <p:sp>
        <p:nvSpPr>
          <p:cNvPr id="4" name="Picture Placeholder 12">
            <a:extLst>
              <a:ext uri="{FF2B5EF4-FFF2-40B4-BE49-F238E27FC236}">
                <a16:creationId xmlns:a16="http://schemas.microsoft.com/office/drawing/2014/main" id="{51D5F7C9-DCEC-2FEF-BB0B-4906B70E4A78}"/>
              </a:ext>
            </a:extLst>
          </p:cNvPr>
          <p:cNvSpPr>
            <a:spLocks noGrp="1"/>
          </p:cNvSpPr>
          <p:nvPr>
            <p:ph type="pic" sz="quarter" idx="14"/>
          </p:nvPr>
        </p:nvSpPr>
        <p:spPr>
          <a:xfrm>
            <a:off x="11085563" y="296863"/>
            <a:ext cx="806400" cy="237600"/>
          </a:xfrm>
          <a:blipFill>
            <a:blip r:embed="rId2">
              <a:extLst>
                <a:ext uri="{96DAC541-7B7A-43D3-8B79-37D633B846F1}">
                  <asvg:svgBlip xmlns:asvg="http://schemas.microsoft.com/office/drawing/2016/SVG/main" r:embed="rId3"/>
                </a:ext>
              </a:extLst>
            </a:blip>
            <a:stretch>
              <a:fillRect/>
            </a:stretch>
          </a:blipFill>
        </p:spPr>
        <p:txBody>
          <a:bodyPr anchor="ctr">
            <a:normAutofit/>
          </a:bodyPr>
          <a:lstStyle>
            <a:lvl1pPr marL="0" indent="0" algn="ctr">
              <a:buNone/>
              <a:defRPr sz="100" b="0" i="0">
                <a:latin typeface="Inter" panose="02000503000000020004" pitchFamily="2" charset="0"/>
                <a:ea typeface="Inter" panose="02000503000000020004" pitchFamily="2" charset="0"/>
              </a:defRPr>
            </a:lvl1pPr>
          </a:lstStyle>
          <a:p>
            <a:r>
              <a:rPr lang="en-US" noProof="0"/>
              <a:t>Click icon to add picture</a:t>
            </a:r>
            <a:endParaRPr lang="en-GB" noProof="0"/>
          </a:p>
        </p:txBody>
      </p:sp>
    </p:spTree>
    <p:extLst>
      <p:ext uri="{BB962C8B-B14F-4D97-AF65-F5344CB8AC3E}">
        <p14:creationId xmlns:p14="http://schemas.microsoft.com/office/powerpoint/2010/main" val="1175429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White Tex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6279201-171B-E0F2-E6D8-8E914D1E41D5}"/>
              </a:ext>
            </a:extLst>
          </p:cNvPr>
          <p:cNvSpPr>
            <a:spLocks noGrp="1"/>
          </p:cNvSpPr>
          <p:nvPr>
            <p:ph type="pic" sz="quarter" idx="11" hasCustomPrompt="1"/>
          </p:nvPr>
        </p:nvSpPr>
        <p:spPr>
          <a:xfrm>
            <a:off x="0" y="0"/>
            <a:ext cx="12192000" cy="6858000"/>
          </a:xfrm>
          <a:prstGeom prst="rect">
            <a:avLst/>
          </a:prstGeom>
          <a:solidFill>
            <a:schemeClr val="accent1"/>
          </a:solidFill>
        </p:spPr>
        <p:txBody>
          <a:bodyPr anchor="ctr" anchorCtr="0"/>
          <a:lstStyle>
            <a:lvl1pPr marL="0" indent="0" algn="ctr">
              <a:buNone/>
              <a:defRPr>
                <a:solidFill>
                  <a:schemeClr val="bg1"/>
                </a:solidFill>
              </a:defRPr>
            </a:lvl1pPr>
          </a:lstStyle>
          <a:p>
            <a:r>
              <a:rPr lang="en-GB" noProof="0" dirty="0"/>
              <a:t>Click to add a dark image.</a:t>
            </a:r>
          </a:p>
        </p:txBody>
      </p:sp>
      <p:sp>
        <p:nvSpPr>
          <p:cNvPr id="2" name="Title 1">
            <a:extLst>
              <a:ext uri="{FF2B5EF4-FFF2-40B4-BE49-F238E27FC236}">
                <a16:creationId xmlns:a16="http://schemas.microsoft.com/office/drawing/2014/main" id="{A8C27340-E304-D485-CBA3-6D76AF051FA4}"/>
              </a:ext>
            </a:extLst>
          </p:cNvPr>
          <p:cNvSpPr>
            <a:spLocks noGrp="1"/>
          </p:cNvSpPr>
          <p:nvPr>
            <p:ph type="title"/>
          </p:nvPr>
        </p:nvSpPr>
        <p:spPr>
          <a:xfrm>
            <a:off x="300038" y="692150"/>
            <a:ext cx="10457820" cy="1008063"/>
          </a:xfrm>
        </p:spPr>
        <p:txBody>
          <a:bodyPr/>
          <a:lstStyle>
            <a:lvl1pPr>
              <a:defRPr>
                <a:solidFill>
                  <a:schemeClr val="bg1"/>
                </a:solidFill>
              </a:defRPr>
            </a:lvl1pPr>
          </a:lstStyle>
          <a:p>
            <a:r>
              <a:rPr lang="en-US" noProof="0"/>
              <a:t>Click to edit Master title style</a:t>
            </a:r>
            <a:endParaRPr lang="en-GB" noProof="0"/>
          </a:p>
        </p:txBody>
      </p:sp>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lvl1pPr>
              <a:defRPr>
                <a:solidFill>
                  <a:schemeClr val="bg1"/>
                </a:solidFill>
              </a:defRPr>
            </a:lvl1pPr>
          </a:lstStyle>
          <a:p>
            <a:fld id="{91C95EC9-5A10-CE44-98B4-71372C531904}" type="slidenum">
              <a:rPr lang="en-GB" noProof="0" smtClean="0"/>
              <a:pPr/>
              <a:t>‹#›</a:t>
            </a:fld>
            <a:endParaRPr lang="en-GB" noProof="0"/>
          </a:p>
        </p:txBody>
      </p:sp>
      <p:sp>
        <p:nvSpPr>
          <p:cNvPr id="4" name="Picture Placeholder 12">
            <a:extLst>
              <a:ext uri="{FF2B5EF4-FFF2-40B4-BE49-F238E27FC236}">
                <a16:creationId xmlns:a16="http://schemas.microsoft.com/office/drawing/2014/main" id="{51D5F7C9-DCEC-2FEF-BB0B-4906B70E4A78}"/>
              </a:ext>
            </a:extLst>
          </p:cNvPr>
          <p:cNvSpPr>
            <a:spLocks noGrp="1"/>
          </p:cNvSpPr>
          <p:nvPr>
            <p:ph type="pic" sz="quarter" idx="14"/>
          </p:nvPr>
        </p:nvSpPr>
        <p:spPr>
          <a:xfrm>
            <a:off x="11085563" y="296863"/>
            <a:ext cx="806400" cy="237600"/>
          </a:xfrm>
          <a:blipFill>
            <a:blip r:embed="rId2">
              <a:extLst>
                <a:ext uri="{96DAC541-7B7A-43D3-8B79-37D633B846F1}">
                  <asvg:svgBlip xmlns:asvg="http://schemas.microsoft.com/office/drawing/2016/SVG/main" r:embed="rId3"/>
                </a:ext>
              </a:extLst>
            </a:blip>
            <a:stretch>
              <a:fillRect/>
            </a:stretch>
          </a:blipFill>
        </p:spPr>
        <p:txBody>
          <a:bodyPr anchor="ctr">
            <a:normAutofit/>
          </a:bodyPr>
          <a:lstStyle>
            <a:lvl1pPr marL="0" indent="0" algn="ctr">
              <a:buNone/>
              <a:defRPr sz="100" b="0" i="0">
                <a:latin typeface="Inter" panose="02000503000000020004" pitchFamily="2" charset="0"/>
                <a:ea typeface="Inter" panose="02000503000000020004" pitchFamily="2" charset="0"/>
              </a:defRPr>
            </a:lvl1pPr>
          </a:lstStyle>
          <a:p>
            <a:r>
              <a:rPr lang="en-US" noProof="0"/>
              <a:t>Click icon to add picture</a:t>
            </a:r>
            <a:endParaRPr lang="en-GB" noProof="0"/>
          </a:p>
        </p:txBody>
      </p:sp>
    </p:spTree>
    <p:extLst>
      <p:ext uri="{BB962C8B-B14F-4D97-AF65-F5344CB8AC3E}">
        <p14:creationId xmlns:p14="http://schemas.microsoft.com/office/powerpoint/2010/main" val="40693107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hapter slide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9C6F8-3B76-0B4E-3ACE-9D61651D7B51}"/>
              </a:ext>
            </a:extLst>
          </p:cNvPr>
          <p:cNvSpPr>
            <a:spLocks noGrp="1"/>
          </p:cNvSpPr>
          <p:nvPr>
            <p:ph type="title" hasCustomPrompt="1"/>
          </p:nvPr>
        </p:nvSpPr>
        <p:spPr>
          <a:xfrm>
            <a:off x="300038" y="1808163"/>
            <a:ext cx="5795962" cy="2298324"/>
          </a:xfrm>
        </p:spPr>
        <p:txBody>
          <a:bodyPr anchor="b" anchorCtr="0"/>
          <a:lstStyle>
            <a:lvl1pPr>
              <a:defRPr sz="4000">
                <a:solidFill>
                  <a:schemeClr val="accent1"/>
                </a:solidFill>
              </a:defRPr>
            </a:lvl1pPr>
          </a:lstStyle>
          <a:p>
            <a:r>
              <a:rPr lang="en-GB" noProof="0" dirty="0"/>
              <a:t>Click to edit chapter title </a:t>
            </a:r>
          </a:p>
        </p:txBody>
      </p:sp>
      <p:sp>
        <p:nvSpPr>
          <p:cNvPr id="10" name="Subtitle 2">
            <a:extLst>
              <a:ext uri="{FF2B5EF4-FFF2-40B4-BE49-F238E27FC236}">
                <a16:creationId xmlns:a16="http://schemas.microsoft.com/office/drawing/2014/main" id="{8AE81AF3-E66D-FA15-DFF6-055FFE9FC5BC}"/>
              </a:ext>
            </a:extLst>
          </p:cNvPr>
          <p:cNvSpPr>
            <a:spLocks noGrp="1"/>
          </p:cNvSpPr>
          <p:nvPr>
            <p:ph type="subTitle" idx="1" hasCustomPrompt="1"/>
          </p:nvPr>
        </p:nvSpPr>
        <p:spPr>
          <a:xfrm>
            <a:off x="300038" y="4361655"/>
            <a:ext cx="5788658" cy="1889516"/>
          </a:xfrm>
          <a:prstGeom prst="rect">
            <a:avLst/>
          </a:prstGeom>
        </p:spPr>
        <p:txBody>
          <a:bodyPr lIns="0" tIns="0" rIns="90000">
            <a:noAutofit/>
          </a:bodyPr>
          <a:lstStyle>
            <a:lvl1pPr marL="0" indent="0" algn="l">
              <a:lnSpc>
                <a:spcPct val="100000"/>
              </a:lnSpc>
              <a:buNone/>
              <a:defRPr sz="2400">
                <a:solidFill>
                  <a:schemeClr val="accent1"/>
                </a:solidFill>
                <a:latin typeface="+mn-lt"/>
                <a:cs typeface="Px Grotesk" panose="020B08040101010101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subtitle</a:t>
            </a:r>
          </a:p>
        </p:txBody>
      </p:sp>
      <p:sp>
        <p:nvSpPr>
          <p:cNvPr id="6" name="Picture Placeholder 5">
            <a:extLst>
              <a:ext uri="{FF2B5EF4-FFF2-40B4-BE49-F238E27FC236}">
                <a16:creationId xmlns:a16="http://schemas.microsoft.com/office/drawing/2014/main" id="{B70254CF-87D3-06E7-E1BC-FC3B0E809143}"/>
              </a:ext>
            </a:extLst>
          </p:cNvPr>
          <p:cNvSpPr>
            <a:spLocks noGrp="1"/>
          </p:cNvSpPr>
          <p:nvPr>
            <p:ph type="pic" sz="quarter" idx="11" hasCustomPrompt="1"/>
          </p:nvPr>
        </p:nvSpPr>
        <p:spPr>
          <a:xfrm>
            <a:off x="7024255" y="862445"/>
            <a:ext cx="5167745" cy="5995555"/>
          </a:xfrm>
          <a:custGeom>
            <a:avLst/>
            <a:gdLst>
              <a:gd name="connsiteX0" fmla="*/ 3623004 w 5167745"/>
              <a:gd name="connsiteY0" fmla="*/ 0 h 5995555"/>
              <a:gd name="connsiteX1" fmla="*/ 3660095 w 5167745"/>
              <a:gd name="connsiteY1" fmla="*/ 0 h 5995555"/>
              <a:gd name="connsiteX2" fmla="*/ 4992645 w 5167745"/>
              <a:gd name="connsiteY2" fmla="*/ 1632877 h 5995555"/>
              <a:gd name="connsiteX3" fmla="*/ 5167745 w 5167745"/>
              <a:gd name="connsiteY3" fmla="*/ 2414439 h 5995555"/>
              <a:gd name="connsiteX4" fmla="*/ 5167745 w 5167745"/>
              <a:gd name="connsiteY4" fmla="*/ 5995555 h 5995555"/>
              <a:gd name="connsiteX5" fmla="*/ 2250555 w 5167745"/>
              <a:gd name="connsiteY5" fmla="*/ 5995555 h 5995555"/>
              <a:gd name="connsiteX6" fmla="*/ 0 w 5167745"/>
              <a:gd name="connsiteY6" fmla="*/ 4475760 h 5995555"/>
              <a:gd name="connsiteX7" fmla="*/ 883114 w 5167745"/>
              <a:gd name="connsiteY7" fmla="*/ 4160016 h 5995555"/>
              <a:gd name="connsiteX8" fmla="*/ 378091 w 5167745"/>
              <a:gd name="connsiteY8" fmla="*/ 2587135 h 599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745" h="5995555">
                <a:moveTo>
                  <a:pt x="3623004" y="0"/>
                </a:moveTo>
                <a:lnTo>
                  <a:pt x="3660095" y="0"/>
                </a:lnTo>
                <a:lnTo>
                  <a:pt x="4992645" y="1632877"/>
                </a:lnTo>
                <a:lnTo>
                  <a:pt x="5167745" y="2414439"/>
                </a:lnTo>
                <a:lnTo>
                  <a:pt x="5167745" y="5995555"/>
                </a:lnTo>
                <a:lnTo>
                  <a:pt x="2250555" y="5995555"/>
                </a:lnTo>
                <a:lnTo>
                  <a:pt x="0" y="4475760"/>
                </a:lnTo>
                <a:lnTo>
                  <a:pt x="883114" y="4160016"/>
                </a:lnTo>
                <a:lnTo>
                  <a:pt x="378091" y="2587135"/>
                </a:lnTo>
                <a:close/>
              </a:path>
            </a:pathLst>
          </a:custGeom>
          <a:solidFill>
            <a:schemeClr val="accent1"/>
          </a:solidFill>
        </p:spPr>
        <p:txBody>
          <a:bodyPr wrap="square" anchor="ctr" anchorCtr="0">
            <a:noAutofit/>
          </a:bodyPr>
          <a:lstStyle>
            <a:lvl1pPr marL="0" indent="0" algn="ctr">
              <a:buNone/>
              <a:defRPr>
                <a:solidFill>
                  <a:schemeClr val="bg1"/>
                </a:solidFill>
              </a:defRPr>
            </a:lvl1pPr>
          </a:lstStyle>
          <a:p>
            <a:r>
              <a:rPr lang="en-GB" noProof="0" dirty="0"/>
              <a:t>Click to add image. </a:t>
            </a:r>
            <a:br>
              <a:rPr lang="en-GB" noProof="0" dirty="0"/>
            </a:br>
            <a:r>
              <a:rPr lang="en-GB" noProof="0" dirty="0"/>
              <a:t>Do not move any placeholders.</a:t>
            </a:r>
          </a:p>
        </p:txBody>
      </p:sp>
    </p:spTree>
    <p:extLst>
      <p:ext uri="{BB962C8B-B14F-4D97-AF65-F5344CB8AC3E}">
        <p14:creationId xmlns:p14="http://schemas.microsoft.com/office/powerpoint/2010/main" val="1082301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hapter slide 2">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815B47-6856-D1BB-77F0-D8E980E93351}"/>
              </a:ext>
            </a:extLst>
          </p:cNvPr>
          <p:cNvSpPr>
            <a:spLocks noGrp="1"/>
          </p:cNvSpPr>
          <p:nvPr>
            <p:ph type="title" hasCustomPrompt="1"/>
          </p:nvPr>
        </p:nvSpPr>
        <p:spPr>
          <a:xfrm>
            <a:off x="300038" y="1808163"/>
            <a:ext cx="5795962" cy="2298324"/>
          </a:xfrm>
        </p:spPr>
        <p:txBody>
          <a:bodyPr anchor="b" anchorCtr="0"/>
          <a:lstStyle>
            <a:lvl1pPr>
              <a:defRPr sz="4000">
                <a:solidFill>
                  <a:schemeClr val="tx2"/>
                </a:solidFill>
              </a:defRPr>
            </a:lvl1pPr>
          </a:lstStyle>
          <a:p>
            <a:r>
              <a:rPr lang="en-GB" noProof="0"/>
              <a:t>Click to edit chapter title</a:t>
            </a:r>
          </a:p>
        </p:txBody>
      </p:sp>
      <p:sp>
        <p:nvSpPr>
          <p:cNvPr id="10" name="Subtitle 2">
            <a:extLst>
              <a:ext uri="{FF2B5EF4-FFF2-40B4-BE49-F238E27FC236}">
                <a16:creationId xmlns:a16="http://schemas.microsoft.com/office/drawing/2014/main" id="{B3A79BC2-5D66-B1B3-4654-A89C0D82075F}"/>
              </a:ext>
            </a:extLst>
          </p:cNvPr>
          <p:cNvSpPr>
            <a:spLocks noGrp="1"/>
          </p:cNvSpPr>
          <p:nvPr>
            <p:ph type="subTitle" idx="1" hasCustomPrompt="1"/>
          </p:nvPr>
        </p:nvSpPr>
        <p:spPr>
          <a:xfrm>
            <a:off x="300038" y="4361655"/>
            <a:ext cx="5788658" cy="1889516"/>
          </a:xfrm>
          <a:prstGeom prst="rect">
            <a:avLst/>
          </a:prstGeom>
        </p:spPr>
        <p:txBody>
          <a:bodyPr lIns="0" tIns="0" rIns="90000">
            <a:noAutofit/>
          </a:bodyPr>
          <a:lstStyle>
            <a:lvl1pPr marL="0" indent="0" algn="l">
              <a:lnSpc>
                <a:spcPct val="100000"/>
              </a:lnSpc>
              <a:buNone/>
              <a:defRPr sz="2400">
                <a:solidFill>
                  <a:schemeClr val="tx2"/>
                </a:solidFill>
                <a:latin typeface="+mn-lt"/>
                <a:cs typeface="Px Grotesk" panose="020B08040101010101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subtitle</a:t>
            </a:r>
          </a:p>
        </p:txBody>
      </p:sp>
      <p:pic>
        <p:nvPicPr>
          <p:cNvPr id="2" name="Graphic 1">
            <a:extLst>
              <a:ext uri="{FF2B5EF4-FFF2-40B4-BE49-F238E27FC236}">
                <a16:creationId xmlns:a16="http://schemas.microsoft.com/office/drawing/2014/main" id="{4438AF27-3D70-3C6C-C204-73DC20FEEC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85113" y="296863"/>
            <a:ext cx="806850" cy="237600"/>
          </a:xfrm>
          <a:prstGeom prst="rect">
            <a:avLst/>
          </a:prstGeom>
        </p:spPr>
      </p:pic>
      <p:sp>
        <p:nvSpPr>
          <p:cNvPr id="29" name="Picture Placeholder 28">
            <a:extLst>
              <a:ext uri="{FF2B5EF4-FFF2-40B4-BE49-F238E27FC236}">
                <a16:creationId xmlns:a16="http://schemas.microsoft.com/office/drawing/2014/main" id="{DDDADA6C-5A18-A539-8231-5BC6A8E0B193}"/>
              </a:ext>
            </a:extLst>
          </p:cNvPr>
          <p:cNvSpPr>
            <a:spLocks noGrp="1"/>
          </p:cNvSpPr>
          <p:nvPr>
            <p:ph type="pic" sz="quarter" idx="12" hasCustomPrompt="1"/>
          </p:nvPr>
        </p:nvSpPr>
        <p:spPr>
          <a:xfrm>
            <a:off x="6671115" y="966741"/>
            <a:ext cx="5520885" cy="5891259"/>
          </a:xfrm>
          <a:custGeom>
            <a:avLst/>
            <a:gdLst>
              <a:gd name="connsiteX0" fmla="*/ 4214409 w 5520885"/>
              <a:gd name="connsiteY0" fmla="*/ 0 h 5891259"/>
              <a:gd name="connsiteX1" fmla="*/ 4216599 w 5520885"/>
              <a:gd name="connsiteY1" fmla="*/ 0 h 5891259"/>
              <a:gd name="connsiteX2" fmla="*/ 5520885 w 5520885"/>
              <a:gd name="connsiteY2" fmla="*/ 3048641 h 5891259"/>
              <a:gd name="connsiteX3" fmla="*/ 5520885 w 5520885"/>
              <a:gd name="connsiteY3" fmla="*/ 4455733 h 5891259"/>
              <a:gd name="connsiteX4" fmla="*/ 4309854 w 5520885"/>
              <a:gd name="connsiteY4" fmla="*/ 5891259 h 5891259"/>
              <a:gd name="connsiteX5" fmla="*/ 2382006 w 5520885"/>
              <a:gd name="connsiteY5" fmla="*/ 5891259 h 5891259"/>
              <a:gd name="connsiteX6" fmla="*/ 299962 w 5520885"/>
              <a:gd name="connsiteY6" fmla="*/ 4764136 h 5891259"/>
              <a:gd name="connsiteX7" fmla="*/ 0 w 5520885"/>
              <a:gd name="connsiteY7" fmla="*/ 3690328 h 5891259"/>
              <a:gd name="connsiteX8" fmla="*/ 562466 w 5520885"/>
              <a:gd name="connsiteY8" fmla="*/ 2497376 h 5891259"/>
              <a:gd name="connsiteX9" fmla="*/ 1167511 w 5520885"/>
              <a:gd name="connsiteY9" fmla="*/ 3019631 h 5891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0885" h="5891259">
                <a:moveTo>
                  <a:pt x="4214409" y="0"/>
                </a:moveTo>
                <a:lnTo>
                  <a:pt x="4216599" y="0"/>
                </a:lnTo>
                <a:lnTo>
                  <a:pt x="5520885" y="3048641"/>
                </a:lnTo>
                <a:lnTo>
                  <a:pt x="5520885" y="4455733"/>
                </a:lnTo>
                <a:lnTo>
                  <a:pt x="4309854" y="5891259"/>
                </a:lnTo>
                <a:lnTo>
                  <a:pt x="2382006" y="5891259"/>
                </a:lnTo>
                <a:lnTo>
                  <a:pt x="299962" y="4764136"/>
                </a:lnTo>
                <a:lnTo>
                  <a:pt x="0" y="3690328"/>
                </a:lnTo>
                <a:lnTo>
                  <a:pt x="562466" y="2497376"/>
                </a:lnTo>
                <a:lnTo>
                  <a:pt x="1167511" y="3019631"/>
                </a:lnTo>
                <a:close/>
              </a:path>
            </a:pathLst>
          </a:custGeom>
          <a:solidFill>
            <a:schemeClr val="tx2"/>
          </a:solidFill>
        </p:spPr>
        <p:txBody>
          <a:bodyPr wrap="square" anchor="ctr" anchorCtr="0">
            <a:noAutofit/>
          </a:bodyPr>
          <a:lstStyle>
            <a:lvl1pPr marL="0" indent="0" algn="ctr">
              <a:buNone/>
              <a:defRPr>
                <a:solidFill>
                  <a:schemeClr val="accent1"/>
                </a:solidFill>
              </a:defRPr>
            </a:lvl1pPr>
          </a:lstStyle>
          <a:p>
            <a:pPr marL="0" marR="0" lvl="0" indent="0" algn="ctr" defTabSz="914400" rtl="0" eaLnBrk="1" fontAlgn="auto" latinLnBrk="0" hangingPunct="1">
              <a:lnSpc>
                <a:spcPct val="100000"/>
              </a:lnSpc>
              <a:spcBef>
                <a:spcPts val="1000"/>
              </a:spcBef>
              <a:spcAft>
                <a:spcPts val="0"/>
              </a:spcAft>
              <a:buClrTx/>
              <a:buSzTx/>
              <a:buFont typeface="Wingdings" pitchFamily="2" charset="2"/>
              <a:buNone/>
              <a:tabLst/>
              <a:defRPr/>
            </a:pPr>
            <a:r>
              <a:rPr lang="en-GB" noProof="0"/>
              <a:t>Click to add image. </a:t>
            </a:r>
            <a:br>
              <a:rPr lang="en-GB" noProof="0"/>
            </a:br>
            <a:r>
              <a:rPr lang="en-GB" noProof="0"/>
              <a:t>Do not move any placeholders.</a:t>
            </a:r>
          </a:p>
        </p:txBody>
      </p:sp>
    </p:spTree>
    <p:extLst>
      <p:ext uri="{BB962C8B-B14F-4D97-AF65-F5344CB8AC3E}">
        <p14:creationId xmlns:p14="http://schemas.microsoft.com/office/powerpoint/2010/main" val="4258128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hapter slide 3">
    <p:bg>
      <p:bgPr>
        <a:solidFill>
          <a:schemeClr val="accent1"/>
        </a:solidFill>
        <a:effectLst/>
      </p:bgPr>
    </p:bg>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3E8CE86-5871-08FA-2026-E2759903C8B6}"/>
              </a:ext>
            </a:extLst>
          </p:cNvPr>
          <p:cNvSpPr txBox="1">
            <a:spLocks/>
          </p:cNvSpPr>
          <p:nvPr/>
        </p:nvSpPr>
        <p:spPr>
          <a:xfrm>
            <a:off x="442912" y="4388322"/>
            <a:ext cx="4880383" cy="764109"/>
          </a:xfrm>
          <a:prstGeom prst="rect">
            <a:avLst/>
          </a:prstGeom>
          <a:noFill/>
        </p:spPr>
        <p:txBody>
          <a:bodyPr vert="horz" lIns="0" tIns="0" rIns="0" bIns="0" rtlCol="0" anchor="t" anchorCtr="0">
            <a:noAutofit/>
          </a:bodyPr>
          <a:lstStyle>
            <a:lvl1pPr algn="l" defTabSz="914354" rtl="0" eaLnBrk="1" latinLnBrk="0" hangingPunct="1">
              <a:lnSpc>
                <a:spcPct val="95000"/>
              </a:lnSpc>
              <a:spcBef>
                <a:spcPct val="0"/>
              </a:spcBef>
              <a:buNone/>
              <a:defRPr sz="4000" b="1" i="0" kern="1200" cap="none" baseline="0">
                <a:solidFill>
                  <a:schemeClr val="bg2"/>
                </a:solidFill>
                <a:latin typeface="+mj-lt"/>
                <a:ea typeface="+mj-ea"/>
                <a:cs typeface="+mj-cs"/>
              </a:defRPr>
            </a:lvl1pPr>
          </a:lstStyle>
          <a:p>
            <a:pPr marL="0" marR="0" lvl="0" indent="0" algn="l" defTabSz="914354" rtl="0" eaLnBrk="1" fontAlgn="auto" latinLnBrk="0" hangingPunct="1">
              <a:lnSpc>
                <a:spcPct val="95000"/>
              </a:lnSpc>
              <a:spcBef>
                <a:spcPct val="0"/>
              </a:spcBef>
              <a:spcAft>
                <a:spcPts val="0"/>
              </a:spcAft>
              <a:buClrTx/>
              <a:buSzTx/>
              <a:buFontTx/>
              <a:buNone/>
              <a:tabLst/>
              <a:defRPr/>
            </a:pPr>
            <a:r>
              <a:rPr kumimoji="0" lang="en-GB" sz="2400" b="0" i="0" u="none" strike="noStrike" kern="1200" cap="none" spc="0" normalizeH="0" baseline="0" noProof="0">
                <a:ln>
                  <a:noFill/>
                </a:ln>
                <a:solidFill>
                  <a:srgbClr val="161C3B"/>
                </a:solidFill>
                <a:effectLst/>
                <a:uLnTx/>
                <a:uFillTx/>
                <a:latin typeface="Source Serif Pro" panose="02040603050405020204" pitchFamily="18" charset="0"/>
                <a:ea typeface="Source Serif Pro" panose="02040603050405020204" pitchFamily="18" charset="0"/>
                <a:cs typeface="Px Grotesk" panose="020B0804010101010104" pitchFamily="34" charset="0"/>
              </a:rPr>
              <a:t>Subtitle, Source Serif Pro 24pt</a:t>
            </a:r>
            <a:endParaRPr kumimoji="0" lang="en-GB" sz="3200" b="0" i="0" u="none" strike="noStrike" kern="1200" cap="none" spc="0" normalizeH="0" baseline="0" noProof="0">
              <a:ln>
                <a:noFill/>
              </a:ln>
              <a:solidFill>
                <a:srgbClr val="161C3B"/>
              </a:solidFill>
              <a:effectLst/>
              <a:uLnTx/>
              <a:uFillTx/>
              <a:latin typeface="Source Serif Pro" panose="02040603050405020204" pitchFamily="18" charset="0"/>
              <a:ea typeface="Source Serif Pro" panose="02040603050405020204" pitchFamily="18" charset="0"/>
              <a:cs typeface="Px Grotesk" panose="020B0804010101010104" pitchFamily="34" charset="0"/>
            </a:endParaRPr>
          </a:p>
        </p:txBody>
      </p:sp>
      <p:sp>
        <p:nvSpPr>
          <p:cNvPr id="13" name="Subtitle 2">
            <a:extLst>
              <a:ext uri="{FF2B5EF4-FFF2-40B4-BE49-F238E27FC236}">
                <a16:creationId xmlns:a16="http://schemas.microsoft.com/office/drawing/2014/main" id="{82B4586B-FF9D-A2C0-5B36-12A936E6F145}"/>
              </a:ext>
            </a:extLst>
          </p:cNvPr>
          <p:cNvSpPr>
            <a:spLocks noGrp="1"/>
          </p:cNvSpPr>
          <p:nvPr>
            <p:ph type="subTitle" idx="1" hasCustomPrompt="1"/>
          </p:nvPr>
        </p:nvSpPr>
        <p:spPr>
          <a:xfrm>
            <a:off x="300038" y="4361655"/>
            <a:ext cx="5788658" cy="1889516"/>
          </a:xfrm>
          <a:prstGeom prst="rect">
            <a:avLst/>
          </a:prstGeom>
        </p:spPr>
        <p:txBody>
          <a:bodyPr lIns="0" tIns="0" rIns="90000">
            <a:noAutofit/>
          </a:bodyPr>
          <a:lstStyle>
            <a:lvl1pPr marL="0" indent="0" algn="l">
              <a:lnSpc>
                <a:spcPct val="100000"/>
              </a:lnSpc>
              <a:buNone/>
              <a:defRPr sz="2400">
                <a:solidFill>
                  <a:schemeClr val="accent2"/>
                </a:solidFill>
                <a:latin typeface="+mn-lt"/>
                <a:cs typeface="Px Grotesk" panose="020B08040101010101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subtitle</a:t>
            </a:r>
          </a:p>
        </p:txBody>
      </p:sp>
      <p:sp>
        <p:nvSpPr>
          <p:cNvPr id="14" name="Title 1">
            <a:extLst>
              <a:ext uri="{FF2B5EF4-FFF2-40B4-BE49-F238E27FC236}">
                <a16:creationId xmlns:a16="http://schemas.microsoft.com/office/drawing/2014/main" id="{E13F8667-C29F-3209-E489-D2D0E84BE69F}"/>
              </a:ext>
            </a:extLst>
          </p:cNvPr>
          <p:cNvSpPr>
            <a:spLocks noGrp="1"/>
          </p:cNvSpPr>
          <p:nvPr>
            <p:ph type="title" hasCustomPrompt="1"/>
          </p:nvPr>
        </p:nvSpPr>
        <p:spPr>
          <a:xfrm>
            <a:off x="300038" y="1808163"/>
            <a:ext cx="5795962" cy="2298324"/>
          </a:xfrm>
        </p:spPr>
        <p:txBody>
          <a:bodyPr anchor="b" anchorCtr="0"/>
          <a:lstStyle>
            <a:lvl1pPr>
              <a:defRPr sz="4000">
                <a:solidFill>
                  <a:schemeClr val="accent2"/>
                </a:solidFill>
              </a:defRPr>
            </a:lvl1pPr>
          </a:lstStyle>
          <a:p>
            <a:r>
              <a:rPr lang="en-GB" noProof="0"/>
              <a:t>Click to edit chapter title</a:t>
            </a:r>
          </a:p>
        </p:txBody>
      </p:sp>
      <p:pic>
        <p:nvPicPr>
          <p:cNvPr id="15" name="Picture 14">
            <a:extLst>
              <a:ext uri="{FF2B5EF4-FFF2-40B4-BE49-F238E27FC236}">
                <a16:creationId xmlns:a16="http://schemas.microsoft.com/office/drawing/2014/main" id="{CADEBAB7-DB03-4148-5704-97876A6B1993}"/>
              </a:ext>
            </a:extLst>
          </p:cNvPr>
          <p:cNvPicPr>
            <a:picLocks noChangeAspect="1"/>
          </p:cNvPicPr>
          <p:nvPr/>
        </p:nvPicPr>
        <p:blipFill>
          <a:blip r:embed="rId2"/>
          <a:stretch>
            <a:fillRect/>
          </a:stretch>
        </p:blipFill>
        <p:spPr>
          <a:xfrm>
            <a:off x="11071964" y="296863"/>
            <a:ext cx="819999" cy="236877"/>
          </a:xfrm>
          <a:prstGeom prst="rect">
            <a:avLst/>
          </a:prstGeom>
        </p:spPr>
      </p:pic>
      <p:sp>
        <p:nvSpPr>
          <p:cNvPr id="18" name="Picture Placeholder 17">
            <a:extLst>
              <a:ext uri="{FF2B5EF4-FFF2-40B4-BE49-F238E27FC236}">
                <a16:creationId xmlns:a16="http://schemas.microsoft.com/office/drawing/2014/main" id="{36B5B4A2-52BB-65B0-0FF6-A72FCBB56C87}"/>
              </a:ext>
            </a:extLst>
          </p:cNvPr>
          <p:cNvSpPr>
            <a:spLocks noGrp="1"/>
          </p:cNvSpPr>
          <p:nvPr>
            <p:ph type="pic" sz="quarter" idx="12" hasCustomPrompt="1"/>
          </p:nvPr>
        </p:nvSpPr>
        <p:spPr>
          <a:xfrm>
            <a:off x="6513814" y="790196"/>
            <a:ext cx="5678186" cy="6067804"/>
          </a:xfrm>
          <a:custGeom>
            <a:avLst/>
            <a:gdLst>
              <a:gd name="connsiteX0" fmla="*/ 3802616 w 5678186"/>
              <a:gd name="connsiteY0" fmla="*/ 0 h 6067804"/>
              <a:gd name="connsiteX1" fmla="*/ 5678186 w 5678186"/>
              <a:gd name="connsiteY1" fmla="*/ 2503754 h 6067804"/>
              <a:gd name="connsiteX2" fmla="*/ 5678186 w 5678186"/>
              <a:gd name="connsiteY2" fmla="*/ 3752113 h 6067804"/>
              <a:gd name="connsiteX3" fmla="*/ 5046490 w 5678186"/>
              <a:gd name="connsiteY3" fmla="*/ 3897859 h 6067804"/>
              <a:gd name="connsiteX4" fmla="*/ 4172349 w 5678186"/>
              <a:gd name="connsiteY4" fmla="*/ 6067804 h 6067804"/>
              <a:gd name="connsiteX5" fmla="*/ 3168761 w 5678186"/>
              <a:gd name="connsiteY5" fmla="*/ 6067804 h 6067804"/>
              <a:gd name="connsiteX6" fmla="*/ 0 w 5678186"/>
              <a:gd name="connsiteY6" fmla="*/ 3492236 h 6067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8186" h="6067804">
                <a:moveTo>
                  <a:pt x="3802616" y="0"/>
                </a:moveTo>
                <a:lnTo>
                  <a:pt x="5678186" y="2503754"/>
                </a:lnTo>
                <a:lnTo>
                  <a:pt x="5678186" y="3752113"/>
                </a:lnTo>
                <a:lnTo>
                  <a:pt x="5046490" y="3897859"/>
                </a:lnTo>
                <a:lnTo>
                  <a:pt x="4172349" y="6067804"/>
                </a:lnTo>
                <a:lnTo>
                  <a:pt x="3168761" y="6067804"/>
                </a:lnTo>
                <a:lnTo>
                  <a:pt x="0" y="3492236"/>
                </a:lnTo>
                <a:close/>
              </a:path>
            </a:pathLst>
          </a:custGeom>
          <a:solidFill>
            <a:schemeClr val="bg2"/>
          </a:solidFill>
        </p:spPr>
        <p:txBody>
          <a:bodyPr wrap="square" anchor="ctr" anchorCtr="0">
            <a:noAutofit/>
          </a:bodyPr>
          <a:lstStyle>
            <a:lvl1pPr marL="0" indent="0" algn="ctr">
              <a:buNone/>
              <a:defRPr>
                <a:solidFill>
                  <a:schemeClr val="accent1"/>
                </a:solidFill>
              </a:defRPr>
            </a:lvl1pPr>
          </a:lstStyle>
          <a:p>
            <a:r>
              <a:rPr lang="en-GB" noProof="0"/>
              <a:t>Click to add image. </a:t>
            </a:r>
            <a:br>
              <a:rPr lang="en-GB" noProof="0"/>
            </a:br>
            <a:r>
              <a:rPr lang="en-GB" noProof="0"/>
              <a:t>Do not move any placeholders.</a:t>
            </a:r>
          </a:p>
        </p:txBody>
      </p:sp>
    </p:spTree>
    <p:extLst>
      <p:ext uri="{BB962C8B-B14F-4D97-AF65-F5344CB8AC3E}">
        <p14:creationId xmlns:p14="http://schemas.microsoft.com/office/powerpoint/2010/main" val="3857745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urriculum Vitae/Resu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BA406-1F6C-0333-69E0-AD41B09D4B1C}"/>
              </a:ext>
            </a:extLst>
          </p:cNvPr>
          <p:cNvSpPr>
            <a:spLocks noGrp="1"/>
          </p:cNvSpPr>
          <p:nvPr>
            <p:ph type="title" hasCustomPrompt="1"/>
          </p:nvPr>
        </p:nvSpPr>
        <p:spPr>
          <a:xfrm>
            <a:off x="300036" y="692150"/>
            <a:ext cx="6948000" cy="552451"/>
          </a:xfrm>
          <a:noFill/>
        </p:spPr>
        <p:txBody>
          <a:bodyPr anchor="b" anchorCtr="0"/>
          <a:lstStyle>
            <a:lvl1pPr>
              <a:defRPr>
                <a:solidFill>
                  <a:schemeClr val="accent1"/>
                </a:solidFill>
              </a:defRPr>
            </a:lvl1pPr>
          </a:lstStyle>
          <a:p>
            <a:r>
              <a:rPr lang="en-GB" noProof="0" dirty="0"/>
              <a:t>Name and surname</a:t>
            </a:r>
          </a:p>
        </p:txBody>
      </p:sp>
      <p:sp>
        <p:nvSpPr>
          <p:cNvPr id="4" name="Platshållare för text 7">
            <a:extLst>
              <a:ext uri="{FF2B5EF4-FFF2-40B4-BE49-F238E27FC236}">
                <a16:creationId xmlns:a16="http://schemas.microsoft.com/office/drawing/2014/main" id="{250B1794-E7F9-A3FD-9C2B-9CEBD1527F76}"/>
              </a:ext>
            </a:extLst>
          </p:cNvPr>
          <p:cNvSpPr>
            <a:spLocks noGrp="1"/>
          </p:cNvSpPr>
          <p:nvPr>
            <p:ph type="body" sz="quarter" idx="13" hasCustomPrompt="1"/>
          </p:nvPr>
        </p:nvSpPr>
        <p:spPr>
          <a:xfrm>
            <a:off x="300037" y="1251679"/>
            <a:ext cx="6948000" cy="346580"/>
          </a:xfrm>
          <a:prstGeom prst="rect">
            <a:avLst/>
          </a:prstGeom>
        </p:spPr>
        <p:txBody>
          <a:bodyPr tIns="0" bIns="0"/>
          <a:lstStyle>
            <a:lvl1pPr marL="0" indent="0">
              <a:spcBef>
                <a:spcPts val="0"/>
              </a:spcBef>
              <a:buNone/>
              <a:defRPr sz="1800" b="1" cap="none" baseline="0">
                <a:solidFill>
                  <a:schemeClr val="accent1"/>
                </a:solidFill>
                <a:latin typeface="+mj-lt"/>
              </a:defRPr>
            </a:lvl1pPr>
          </a:lstStyle>
          <a:p>
            <a:pPr lvl="0"/>
            <a:r>
              <a:rPr lang="en-GB" dirty="0"/>
              <a:t>Title</a:t>
            </a:r>
          </a:p>
        </p:txBody>
      </p:sp>
      <p:sp>
        <p:nvSpPr>
          <p:cNvPr id="5" name="Platshållare för text 27">
            <a:extLst>
              <a:ext uri="{FF2B5EF4-FFF2-40B4-BE49-F238E27FC236}">
                <a16:creationId xmlns:a16="http://schemas.microsoft.com/office/drawing/2014/main" id="{324DB6C4-EB4E-87CA-A2DD-B75EE69D5BD4}"/>
              </a:ext>
            </a:extLst>
          </p:cNvPr>
          <p:cNvSpPr>
            <a:spLocks noGrp="1"/>
          </p:cNvSpPr>
          <p:nvPr>
            <p:ph type="body" sz="quarter" idx="15" hasCustomPrompt="1"/>
          </p:nvPr>
        </p:nvSpPr>
        <p:spPr>
          <a:xfrm>
            <a:off x="300039" y="2097089"/>
            <a:ext cx="5795962" cy="1331912"/>
          </a:xfrm>
          <a:prstGeom prst="rect">
            <a:avLst/>
          </a:prstGeom>
        </p:spPr>
        <p:txBody>
          <a:bodyPr>
            <a:noAutofit/>
          </a:bodyPr>
          <a:lstStyle>
            <a:lvl1pPr marL="144000" indent="-144000">
              <a:spcBef>
                <a:spcPts val="0"/>
              </a:spcBef>
              <a:defRPr sz="1400">
                <a:latin typeface="+mn-lt"/>
              </a:defRPr>
            </a:lvl1pPr>
            <a:lvl2pPr>
              <a:defRPr>
                <a:latin typeface="Interstate Regular" panose="02000503020000020004" pitchFamily="2" charset="0"/>
              </a:defRPr>
            </a:lvl2pPr>
            <a:lvl3pPr>
              <a:defRPr>
                <a:latin typeface="Interstate Regular" panose="02000503020000020004" pitchFamily="2" charset="0"/>
              </a:defRPr>
            </a:lvl3pPr>
            <a:lvl4pPr>
              <a:defRPr>
                <a:latin typeface="Interstate Regular" panose="02000503020000020004" pitchFamily="2" charset="0"/>
              </a:defRPr>
            </a:lvl4pPr>
            <a:lvl5pPr>
              <a:defRPr>
                <a:latin typeface="Interstate Regular" panose="02000503020000020004" pitchFamily="2" charset="0"/>
              </a:defRPr>
            </a:lvl5pPr>
          </a:lstStyle>
          <a:p>
            <a:pPr lvl="0"/>
            <a:r>
              <a:rPr lang="en-GB" dirty="0"/>
              <a:t>Click to add text</a:t>
            </a:r>
          </a:p>
        </p:txBody>
      </p:sp>
      <p:sp>
        <p:nvSpPr>
          <p:cNvPr id="13" name="Platshållare för text 27">
            <a:extLst>
              <a:ext uri="{FF2B5EF4-FFF2-40B4-BE49-F238E27FC236}">
                <a16:creationId xmlns:a16="http://schemas.microsoft.com/office/drawing/2014/main" id="{218FE90A-C37D-0517-F6E9-D9D85D5CFBE4}"/>
              </a:ext>
            </a:extLst>
          </p:cNvPr>
          <p:cNvSpPr>
            <a:spLocks noGrp="1"/>
          </p:cNvSpPr>
          <p:nvPr>
            <p:ph type="body" sz="quarter" idx="28" hasCustomPrompt="1"/>
          </p:nvPr>
        </p:nvSpPr>
        <p:spPr>
          <a:xfrm>
            <a:off x="300038" y="3888828"/>
            <a:ext cx="5795962" cy="1080000"/>
          </a:xfrm>
          <a:prstGeom prst="rect">
            <a:avLst/>
          </a:prstGeom>
        </p:spPr>
        <p:txBody>
          <a:bodyPr>
            <a:noAutofit/>
          </a:bodyPr>
          <a:lstStyle>
            <a:lvl1pPr marL="180975" indent="-180975">
              <a:spcBef>
                <a:spcPts val="0"/>
              </a:spcBef>
              <a:defRPr sz="1400">
                <a:latin typeface="+mn-lt"/>
              </a:defRPr>
            </a:lvl1pPr>
            <a:lvl2pPr>
              <a:defRPr>
                <a:latin typeface="Interstate Regular" panose="02000503020000020004" pitchFamily="2" charset="0"/>
              </a:defRPr>
            </a:lvl2pPr>
            <a:lvl3pPr>
              <a:defRPr>
                <a:latin typeface="Interstate Regular" panose="02000503020000020004" pitchFamily="2" charset="0"/>
              </a:defRPr>
            </a:lvl3pPr>
            <a:lvl4pPr>
              <a:defRPr>
                <a:latin typeface="Interstate Regular" panose="02000503020000020004" pitchFamily="2" charset="0"/>
              </a:defRPr>
            </a:lvl4pPr>
            <a:lvl5pPr>
              <a:defRPr>
                <a:latin typeface="Interstate Regular" panose="02000503020000020004" pitchFamily="2" charset="0"/>
              </a:defRPr>
            </a:lvl5pPr>
          </a:lstStyle>
          <a:p>
            <a:pPr lvl="0"/>
            <a:r>
              <a:rPr lang="en-GB" dirty="0"/>
              <a:t>Click to add text</a:t>
            </a:r>
          </a:p>
        </p:txBody>
      </p:sp>
      <p:sp>
        <p:nvSpPr>
          <p:cNvPr id="14" name="Platshållare för text 27">
            <a:extLst>
              <a:ext uri="{FF2B5EF4-FFF2-40B4-BE49-F238E27FC236}">
                <a16:creationId xmlns:a16="http://schemas.microsoft.com/office/drawing/2014/main" id="{AA2C6662-3094-D278-B038-4B807A8E4B46}"/>
              </a:ext>
            </a:extLst>
          </p:cNvPr>
          <p:cNvSpPr>
            <a:spLocks noGrp="1"/>
          </p:cNvSpPr>
          <p:nvPr>
            <p:ph type="body" sz="quarter" idx="29" hasCustomPrompt="1"/>
          </p:nvPr>
        </p:nvSpPr>
        <p:spPr>
          <a:xfrm>
            <a:off x="300038" y="5444625"/>
            <a:ext cx="5795963" cy="1080000"/>
          </a:xfrm>
          <a:prstGeom prst="rect">
            <a:avLst/>
          </a:prstGeom>
        </p:spPr>
        <p:txBody>
          <a:bodyPr>
            <a:noAutofit/>
          </a:bodyPr>
          <a:lstStyle>
            <a:lvl1pPr marL="180975" indent="-180975">
              <a:spcBef>
                <a:spcPts val="0"/>
              </a:spcBef>
              <a:defRPr sz="1400">
                <a:latin typeface="+mn-lt"/>
              </a:defRPr>
            </a:lvl1pPr>
            <a:lvl2pPr>
              <a:defRPr>
                <a:latin typeface="Interstate Regular" panose="02000503020000020004" pitchFamily="2" charset="0"/>
              </a:defRPr>
            </a:lvl2pPr>
            <a:lvl3pPr>
              <a:defRPr>
                <a:latin typeface="Interstate Regular" panose="02000503020000020004" pitchFamily="2" charset="0"/>
              </a:defRPr>
            </a:lvl3pPr>
            <a:lvl4pPr>
              <a:defRPr>
                <a:latin typeface="Interstate Regular" panose="02000503020000020004" pitchFamily="2" charset="0"/>
              </a:defRPr>
            </a:lvl4pPr>
            <a:lvl5pPr>
              <a:defRPr>
                <a:latin typeface="Interstate Regular" panose="02000503020000020004" pitchFamily="2" charset="0"/>
              </a:defRPr>
            </a:lvl5pPr>
          </a:lstStyle>
          <a:p>
            <a:pPr lvl="0"/>
            <a:r>
              <a:rPr lang="en-GB" dirty="0"/>
              <a:t>Click to add text</a:t>
            </a:r>
          </a:p>
        </p:txBody>
      </p:sp>
      <p:sp>
        <p:nvSpPr>
          <p:cNvPr id="16" name="Platshållare för text 27">
            <a:extLst>
              <a:ext uri="{FF2B5EF4-FFF2-40B4-BE49-F238E27FC236}">
                <a16:creationId xmlns:a16="http://schemas.microsoft.com/office/drawing/2014/main" id="{952EF85E-2A53-4A25-3657-048623D1BB87}"/>
              </a:ext>
            </a:extLst>
          </p:cNvPr>
          <p:cNvSpPr>
            <a:spLocks noGrp="1"/>
          </p:cNvSpPr>
          <p:nvPr>
            <p:ph type="body" sz="quarter" idx="31" hasCustomPrompt="1"/>
          </p:nvPr>
        </p:nvSpPr>
        <p:spPr>
          <a:xfrm>
            <a:off x="6265208" y="5779188"/>
            <a:ext cx="1440000" cy="745437"/>
          </a:xfrm>
          <a:prstGeom prst="rect">
            <a:avLst/>
          </a:prstGeom>
        </p:spPr>
        <p:txBody>
          <a:bodyPr>
            <a:noAutofit/>
          </a:bodyPr>
          <a:lstStyle>
            <a:lvl1pPr marL="144000" indent="-144000">
              <a:spcBef>
                <a:spcPts val="0"/>
              </a:spcBef>
              <a:defRPr sz="900">
                <a:latin typeface="+mn-lt"/>
                <a:ea typeface="Inter" panose="02000503000000020004" pitchFamily="2" charset="0"/>
              </a:defRPr>
            </a:lvl1pPr>
            <a:lvl2pPr marL="0" indent="0">
              <a:spcBef>
                <a:spcPts val="0"/>
              </a:spcBef>
              <a:buFont typeface="Arial" panose="020B0604020202020204" pitchFamily="34" charset="0"/>
              <a:buNone/>
              <a:defRPr sz="900">
                <a:latin typeface="+mn-lt"/>
                <a:ea typeface="Inter" panose="02000503000000020004" pitchFamily="2" charset="0"/>
              </a:defRPr>
            </a:lvl2pPr>
            <a:lvl3pPr>
              <a:defRPr/>
            </a:lvl3pPr>
          </a:lstStyle>
          <a:p>
            <a:pPr lvl="0"/>
            <a:r>
              <a:rPr lang="en-GB" dirty="0"/>
              <a:t>Click to add text</a:t>
            </a:r>
          </a:p>
          <a:p>
            <a:pPr lvl="0"/>
            <a:endParaRPr lang="en-GB" dirty="0"/>
          </a:p>
        </p:txBody>
      </p:sp>
      <p:sp>
        <p:nvSpPr>
          <p:cNvPr id="31" name="Platshållare för text 27">
            <a:extLst>
              <a:ext uri="{FF2B5EF4-FFF2-40B4-BE49-F238E27FC236}">
                <a16:creationId xmlns:a16="http://schemas.microsoft.com/office/drawing/2014/main" id="{78D4A5B2-71EE-E09C-E07C-F7336DEDC736}"/>
              </a:ext>
            </a:extLst>
          </p:cNvPr>
          <p:cNvSpPr>
            <a:spLocks noGrp="1"/>
          </p:cNvSpPr>
          <p:nvPr>
            <p:ph type="body" sz="quarter" idx="32" hasCustomPrompt="1"/>
          </p:nvPr>
        </p:nvSpPr>
        <p:spPr>
          <a:xfrm>
            <a:off x="300039" y="1808164"/>
            <a:ext cx="5795962" cy="288924"/>
          </a:xfrm>
          <a:prstGeom prst="rect">
            <a:avLst/>
          </a:prstGeom>
        </p:spPr>
        <p:txBody>
          <a:bodyPr anchor="t" anchorCtr="0">
            <a:noAutofit/>
          </a:bodyPr>
          <a:lstStyle>
            <a:lvl1pPr marL="0" indent="0">
              <a:spcBef>
                <a:spcPts val="0"/>
              </a:spcBef>
              <a:buNone/>
              <a:defRPr sz="1400">
                <a:latin typeface="+mj-lt"/>
              </a:defRPr>
            </a:lvl1pPr>
            <a:lvl2pPr>
              <a:defRPr>
                <a:latin typeface="Interstate Regular" panose="02000503020000020004" pitchFamily="2" charset="0"/>
              </a:defRPr>
            </a:lvl2pPr>
            <a:lvl3pPr>
              <a:defRPr>
                <a:latin typeface="Interstate Regular" panose="02000503020000020004" pitchFamily="2" charset="0"/>
              </a:defRPr>
            </a:lvl3pPr>
            <a:lvl4pPr>
              <a:defRPr>
                <a:latin typeface="Interstate Regular" panose="02000503020000020004" pitchFamily="2" charset="0"/>
              </a:defRPr>
            </a:lvl4pPr>
            <a:lvl5pPr>
              <a:defRPr>
                <a:latin typeface="Interstate Regular" panose="02000503020000020004" pitchFamily="2" charset="0"/>
              </a:defRPr>
            </a:lvl5pPr>
          </a:lstStyle>
          <a:p>
            <a:pPr lvl="0"/>
            <a:r>
              <a:rPr lang="en-GB" dirty="0"/>
              <a:t>Summary title</a:t>
            </a:r>
          </a:p>
        </p:txBody>
      </p:sp>
      <p:sp>
        <p:nvSpPr>
          <p:cNvPr id="34" name="Platshållare för text 27">
            <a:extLst>
              <a:ext uri="{FF2B5EF4-FFF2-40B4-BE49-F238E27FC236}">
                <a16:creationId xmlns:a16="http://schemas.microsoft.com/office/drawing/2014/main" id="{B6CF69F5-F04C-0218-0C9C-5B82EEA882D6}"/>
              </a:ext>
            </a:extLst>
          </p:cNvPr>
          <p:cNvSpPr>
            <a:spLocks noGrp="1"/>
          </p:cNvSpPr>
          <p:nvPr>
            <p:ph type="body" sz="quarter" idx="33" hasCustomPrompt="1"/>
          </p:nvPr>
        </p:nvSpPr>
        <p:spPr>
          <a:xfrm>
            <a:off x="300039" y="3599719"/>
            <a:ext cx="5795962" cy="288000"/>
          </a:xfrm>
          <a:prstGeom prst="rect">
            <a:avLst/>
          </a:prstGeom>
        </p:spPr>
        <p:txBody>
          <a:bodyPr anchor="t" anchorCtr="0">
            <a:noAutofit/>
          </a:bodyPr>
          <a:lstStyle>
            <a:lvl1pPr marL="0" indent="0">
              <a:spcBef>
                <a:spcPts val="0"/>
              </a:spcBef>
              <a:buNone/>
              <a:defRPr sz="1400">
                <a:latin typeface="+mj-lt"/>
              </a:defRPr>
            </a:lvl1pPr>
            <a:lvl2pPr>
              <a:defRPr>
                <a:latin typeface="Interstate Regular" panose="02000503020000020004" pitchFamily="2" charset="0"/>
              </a:defRPr>
            </a:lvl2pPr>
            <a:lvl3pPr>
              <a:defRPr>
                <a:latin typeface="Interstate Regular" panose="02000503020000020004" pitchFamily="2" charset="0"/>
              </a:defRPr>
            </a:lvl3pPr>
            <a:lvl4pPr>
              <a:defRPr>
                <a:latin typeface="Interstate Regular" panose="02000503020000020004" pitchFamily="2" charset="0"/>
              </a:defRPr>
            </a:lvl4pPr>
            <a:lvl5pPr>
              <a:defRPr>
                <a:latin typeface="Interstate Regular" panose="02000503020000020004" pitchFamily="2" charset="0"/>
              </a:defRPr>
            </a:lvl5pPr>
          </a:lstStyle>
          <a:p>
            <a:pPr lvl="0"/>
            <a:r>
              <a:rPr lang="en-GB" dirty="0"/>
              <a:t>Focus title</a:t>
            </a:r>
          </a:p>
        </p:txBody>
      </p:sp>
      <p:sp>
        <p:nvSpPr>
          <p:cNvPr id="35" name="Platshållare för text 27">
            <a:extLst>
              <a:ext uri="{FF2B5EF4-FFF2-40B4-BE49-F238E27FC236}">
                <a16:creationId xmlns:a16="http://schemas.microsoft.com/office/drawing/2014/main" id="{3213336E-697A-1FF6-F3EF-5E3A7DCB97C5}"/>
              </a:ext>
            </a:extLst>
          </p:cNvPr>
          <p:cNvSpPr>
            <a:spLocks noGrp="1"/>
          </p:cNvSpPr>
          <p:nvPr>
            <p:ph type="body" sz="quarter" idx="34" hasCustomPrompt="1"/>
          </p:nvPr>
        </p:nvSpPr>
        <p:spPr>
          <a:xfrm>
            <a:off x="300039" y="5141604"/>
            <a:ext cx="5795962" cy="288000"/>
          </a:xfrm>
          <a:prstGeom prst="rect">
            <a:avLst/>
          </a:prstGeom>
        </p:spPr>
        <p:txBody>
          <a:bodyPr anchor="t" anchorCtr="0">
            <a:noAutofit/>
          </a:bodyPr>
          <a:lstStyle>
            <a:lvl1pPr marL="0" indent="0">
              <a:spcBef>
                <a:spcPts val="0"/>
              </a:spcBef>
              <a:buNone/>
              <a:defRPr sz="1400">
                <a:latin typeface="+mj-lt"/>
              </a:defRPr>
            </a:lvl1pPr>
            <a:lvl2pPr>
              <a:defRPr>
                <a:latin typeface="Interstate Regular" panose="02000503020000020004" pitchFamily="2" charset="0"/>
              </a:defRPr>
            </a:lvl2pPr>
            <a:lvl3pPr>
              <a:defRPr>
                <a:latin typeface="Interstate Regular" panose="02000503020000020004" pitchFamily="2" charset="0"/>
              </a:defRPr>
            </a:lvl3pPr>
            <a:lvl4pPr>
              <a:defRPr>
                <a:latin typeface="Interstate Regular" panose="02000503020000020004" pitchFamily="2" charset="0"/>
              </a:defRPr>
            </a:lvl4pPr>
            <a:lvl5pPr>
              <a:defRPr>
                <a:latin typeface="Interstate Regular" panose="02000503020000020004" pitchFamily="2" charset="0"/>
              </a:defRPr>
            </a:lvl5pPr>
          </a:lstStyle>
          <a:p>
            <a:pPr lvl="0"/>
            <a:r>
              <a:rPr lang="en-GB" dirty="0"/>
              <a:t>Experience title</a:t>
            </a:r>
          </a:p>
        </p:txBody>
      </p:sp>
      <p:sp>
        <p:nvSpPr>
          <p:cNvPr id="38" name="Platshållare för text 27">
            <a:extLst>
              <a:ext uri="{FF2B5EF4-FFF2-40B4-BE49-F238E27FC236}">
                <a16:creationId xmlns:a16="http://schemas.microsoft.com/office/drawing/2014/main" id="{F441EEA8-8928-4EAC-11DE-1F0FC8594A7A}"/>
              </a:ext>
            </a:extLst>
          </p:cNvPr>
          <p:cNvSpPr>
            <a:spLocks noGrp="1"/>
          </p:cNvSpPr>
          <p:nvPr>
            <p:ph type="body" sz="quarter" idx="37" hasCustomPrompt="1"/>
          </p:nvPr>
        </p:nvSpPr>
        <p:spPr>
          <a:xfrm>
            <a:off x="6265208" y="5396954"/>
            <a:ext cx="1440000" cy="360000"/>
          </a:xfrm>
          <a:prstGeom prst="rect">
            <a:avLst/>
          </a:prstGeom>
        </p:spPr>
        <p:txBody>
          <a:bodyPr anchor="b" anchorCtr="0">
            <a:noAutofit/>
          </a:bodyPr>
          <a:lstStyle>
            <a:lvl1pPr marL="0" indent="0">
              <a:spcBef>
                <a:spcPts val="0"/>
              </a:spcBef>
              <a:buNone/>
              <a:defRPr sz="900">
                <a:latin typeface="+mj-lt"/>
              </a:defRPr>
            </a:lvl1pPr>
            <a:lvl2pPr>
              <a:defRPr>
                <a:latin typeface="Interstate Regular" panose="02000503020000020004" pitchFamily="2" charset="0"/>
              </a:defRPr>
            </a:lvl2pPr>
            <a:lvl3pPr>
              <a:defRPr>
                <a:latin typeface="Interstate Regular" panose="02000503020000020004" pitchFamily="2" charset="0"/>
              </a:defRPr>
            </a:lvl3pPr>
            <a:lvl4pPr>
              <a:defRPr>
                <a:latin typeface="Interstate Regular" panose="02000503020000020004" pitchFamily="2" charset="0"/>
              </a:defRPr>
            </a:lvl4pPr>
            <a:lvl5pPr>
              <a:defRPr>
                <a:latin typeface="Interstate Regular" panose="02000503020000020004" pitchFamily="2" charset="0"/>
              </a:defRPr>
            </a:lvl5pPr>
          </a:lstStyle>
          <a:p>
            <a:pPr lvl="0"/>
            <a:r>
              <a:rPr lang="en-GB" dirty="0"/>
              <a:t>Add language title</a:t>
            </a:r>
          </a:p>
        </p:txBody>
      </p:sp>
      <p:sp>
        <p:nvSpPr>
          <p:cNvPr id="41" name="Slide Number Placeholder 2">
            <a:extLst>
              <a:ext uri="{FF2B5EF4-FFF2-40B4-BE49-F238E27FC236}">
                <a16:creationId xmlns:a16="http://schemas.microsoft.com/office/drawing/2014/main" id="{0AADAF51-B108-3802-777B-D851A50A2919}"/>
              </a:ext>
            </a:extLst>
          </p:cNvPr>
          <p:cNvSpPr>
            <a:spLocks noGrp="1"/>
          </p:cNvSpPr>
          <p:nvPr>
            <p:ph type="sldNum" sz="quarter" idx="10"/>
          </p:nvPr>
        </p:nvSpPr>
        <p:spPr>
          <a:xfrm>
            <a:off x="300038" y="296863"/>
            <a:ext cx="929085" cy="141154"/>
          </a:xfrm>
        </p:spPr>
        <p:txBody>
          <a:bodyPr/>
          <a:lstStyle/>
          <a:p>
            <a:fld id="{91C95EC9-5A10-CE44-98B4-71372C531904}" type="slidenum">
              <a:rPr lang="en-SE" smtClean="0"/>
              <a:pPr/>
              <a:t>‹#›</a:t>
            </a:fld>
            <a:endParaRPr lang="en-SE"/>
          </a:p>
        </p:txBody>
      </p:sp>
      <p:sp>
        <p:nvSpPr>
          <p:cNvPr id="8" name="Platshållare för text 27">
            <a:extLst>
              <a:ext uri="{FF2B5EF4-FFF2-40B4-BE49-F238E27FC236}">
                <a16:creationId xmlns:a16="http://schemas.microsoft.com/office/drawing/2014/main" id="{403F5F07-746D-A9EE-9500-78C07432B56F}"/>
              </a:ext>
            </a:extLst>
          </p:cNvPr>
          <p:cNvSpPr>
            <a:spLocks noGrp="1"/>
          </p:cNvSpPr>
          <p:nvPr>
            <p:ph type="body" sz="quarter" idx="40" hasCustomPrompt="1"/>
          </p:nvPr>
        </p:nvSpPr>
        <p:spPr>
          <a:xfrm>
            <a:off x="10451963" y="5779188"/>
            <a:ext cx="1440000" cy="745437"/>
          </a:xfrm>
          <a:prstGeom prst="rect">
            <a:avLst/>
          </a:prstGeom>
        </p:spPr>
        <p:txBody>
          <a:bodyPr>
            <a:noAutofit/>
          </a:bodyPr>
          <a:lstStyle>
            <a:lvl1pPr marL="144000" indent="-144000">
              <a:spcBef>
                <a:spcPts val="0"/>
              </a:spcBef>
              <a:defRPr sz="900">
                <a:latin typeface="+mn-lt"/>
                <a:ea typeface="Inter" panose="02000503000000020004" pitchFamily="2" charset="0"/>
              </a:defRPr>
            </a:lvl1pPr>
            <a:lvl2pPr marL="0" indent="0">
              <a:spcBef>
                <a:spcPts val="0"/>
              </a:spcBef>
              <a:buFont typeface="Arial" panose="020B0604020202020204" pitchFamily="34" charset="0"/>
              <a:buNone/>
              <a:defRPr sz="900">
                <a:latin typeface="+mn-lt"/>
                <a:ea typeface="Inter" panose="02000503000000020004" pitchFamily="2" charset="0"/>
              </a:defRPr>
            </a:lvl2pPr>
            <a:lvl3pPr>
              <a:defRPr/>
            </a:lvl3pPr>
          </a:lstStyle>
          <a:p>
            <a:pPr lvl="0"/>
            <a:r>
              <a:rPr lang="en-GB" dirty="0"/>
              <a:t>Click to add text</a:t>
            </a:r>
          </a:p>
          <a:p>
            <a:pPr lvl="0"/>
            <a:endParaRPr lang="en-GB" dirty="0"/>
          </a:p>
        </p:txBody>
      </p:sp>
      <p:sp>
        <p:nvSpPr>
          <p:cNvPr id="9" name="Platshållare för text 27">
            <a:extLst>
              <a:ext uri="{FF2B5EF4-FFF2-40B4-BE49-F238E27FC236}">
                <a16:creationId xmlns:a16="http://schemas.microsoft.com/office/drawing/2014/main" id="{8B98CBF3-2608-8249-FE77-F4BBBA629F31}"/>
              </a:ext>
            </a:extLst>
          </p:cNvPr>
          <p:cNvSpPr>
            <a:spLocks noGrp="1"/>
          </p:cNvSpPr>
          <p:nvPr>
            <p:ph type="body" sz="quarter" idx="41" hasCustomPrompt="1"/>
          </p:nvPr>
        </p:nvSpPr>
        <p:spPr>
          <a:xfrm>
            <a:off x="10451963" y="5396954"/>
            <a:ext cx="1440000" cy="360000"/>
          </a:xfrm>
          <a:prstGeom prst="rect">
            <a:avLst/>
          </a:prstGeom>
        </p:spPr>
        <p:txBody>
          <a:bodyPr anchor="b" anchorCtr="0">
            <a:noAutofit/>
          </a:bodyPr>
          <a:lstStyle>
            <a:lvl1pPr marL="0" indent="0">
              <a:spcBef>
                <a:spcPts val="0"/>
              </a:spcBef>
              <a:buNone/>
              <a:defRPr sz="900">
                <a:latin typeface="+mj-lt"/>
              </a:defRPr>
            </a:lvl1pPr>
            <a:lvl2pPr>
              <a:defRPr>
                <a:latin typeface="Interstate Regular" panose="02000503020000020004" pitchFamily="2" charset="0"/>
              </a:defRPr>
            </a:lvl2pPr>
            <a:lvl3pPr>
              <a:defRPr>
                <a:latin typeface="Interstate Regular" panose="02000503020000020004" pitchFamily="2" charset="0"/>
              </a:defRPr>
            </a:lvl3pPr>
            <a:lvl4pPr>
              <a:defRPr>
                <a:latin typeface="Interstate Regular" panose="02000503020000020004" pitchFamily="2" charset="0"/>
              </a:defRPr>
            </a:lvl4pPr>
            <a:lvl5pPr>
              <a:defRPr>
                <a:latin typeface="Interstate Regular" panose="02000503020000020004" pitchFamily="2" charset="0"/>
              </a:defRPr>
            </a:lvl5pPr>
          </a:lstStyle>
          <a:p>
            <a:pPr lvl="0"/>
            <a:r>
              <a:rPr lang="en-GB" dirty="0"/>
              <a:t>Add contact title</a:t>
            </a:r>
          </a:p>
        </p:txBody>
      </p:sp>
      <p:sp>
        <p:nvSpPr>
          <p:cNvPr id="12" name="Platshållare för text 27">
            <a:extLst>
              <a:ext uri="{FF2B5EF4-FFF2-40B4-BE49-F238E27FC236}">
                <a16:creationId xmlns:a16="http://schemas.microsoft.com/office/drawing/2014/main" id="{0D57DC05-1B38-DECF-6622-44F058A16167}"/>
              </a:ext>
            </a:extLst>
          </p:cNvPr>
          <p:cNvSpPr>
            <a:spLocks noGrp="1"/>
          </p:cNvSpPr>
          <p:nvPr>
            <p:ph type="body" sz="quarter" idx="42" hasCustomPrompt="1"/>
          </p:nvPr>
        </p:nvSpPr>
        <p:spPr>
          <a:xfrm>
            <a:off x="7863840" y="5779188"/>
            <a:ext cx="2441448" cy="745437"/>
          </a:xfrm>
          <a:prstGeom prst="rect">
            <a:avLst/>
          </a:prstGeom>
        </p:spPr>
        <p:txBody>
          <a:bodyPr>
            <a:noAutofit/>
          </a:bodyPr>
          <a:lstStyle>
            <a:lvl1pPr marL="144000" indent="-144000">
              <a:spcBef>
                <a:spcPts val="0"/>
              </a:spcBef>
              <a:defRPr sz="900">
                <a:latin typeface="+mn-lt"/>
                <a:ea typeface="Inter" panose="02000503000000020004" pitchFamily="2" charset="0"/>
              </a:defRPr>
            </a:lvl1pPr>
            <a:lvl2pPr marL="0" indent="0">
              <a:spcBef>
                <a:spcPts val="0"/>
              </a:spcBef>
              <a:buFont typeface="Arial" panose="020B0604020202020204" pitchFamily="34" charset="0"/>
              <a:buNone/>
              <a:defRPr sz="900">
                <a:latin typeface="+mn-lt"/>
                <a:ea typeface="Inter" panose="02000503000000020004" pitchFamily="2" charset="0"/>
              </a:defRPr>
            </a:lvl2pPr>
            <a:lvl3pPr>
              <a:defRPr/>
            </a:lvl3pPr>
          </a:lstStyle>
          <a:p>
            <a:pPr lvl="0"/>
            <a:r>
              <a:rPr lang="en-GB" dirty="0"/>
              <a:t>Click to add text</a:t>
            </a:r>
          </a:p>
          <a:p>
            <a:pPr lvl="0"/>
            <a:endParaRPr lang="en-GB" dirty="0"/>
          </a:p>
        </p:txBody>
      </p:sp>
      <p:sp>
        <p:nvSpPr>
          <p:cNvPr id="17" name="Platshållare för text 27">
            <a:extLst>
              <a:ext uri="{FF2B5EF4-FFF2-40B4-BE49-F238E27FC236}">
                <a16:creationId xmlns:a16="http://schemas.microsoft.com/office/drawing/2014/main" id="{FF6D3D1C-8D2D-8345-DC3F-9115A8C64E15}"/>
              </a:ext>
            </a:extLst>
          </p:cNvPr>
          <p:cNvSpPr>
            <a:spLocks noGrp="1"/>
          </p:cNvSpPr>
          <p:nvPr>
            <p:ph type="body" sz="quarter" idx="43" hasCustomPrompt="1"/>
          </p:nvPr>
        </p:nvSpPr>
        <p:spPr>
          <a:xfrm>
            <a:off x="7863840" y="5396954"/>
            <a:ext cx="2441448" cy="360000"/>
          </a:xfrm>
          <a:prstGeom prst="rect">
            <a:avLst/>
          </a:prstGeom>
        </p:spPr>
        <p:txBody>
          <a:bodyPr anchor="b" anchorCtr="0">
            <a:noAutofit/>
          </a:bodyPr>
          <a:lstStyle>
            <a:lvl1pPr marL="0" indent="0">
              <a:spcBef>
                <a:spcPts val="0"/>
              </a:spcBef>
              <a:buNone/>
              <a:defRPr sz="900">
                <a:latin typeface="+mj-lt"/>
              </a:defRPr>
            </a:lvl1pPr>
            <a:lvl2pPr>
              <a:defRPr>
                <a:latin typeface="Interstate Regular" panose="02000503020000020004" pitchFamily="2" charset="0"/>
              </a:defRPr>
            </a:lvl2pPr>
            <a:lvl3pPr>
              <a:defRPr>
                <a:latin typeface="Interstate Regular" panose="02000503020000020004" pitchFamily="2" charset="0"/>
              </a:defRPr>
            </a:lvl3pPr>
            <a:lvl4pPr>
              <a:defRPr>
                <a:latin typeface="Interstate Regular" panose="02000503020000020004" pitchFamily="2" charset="0"/>
              </a:defRPr>
            </a:lvl4pPr>
            <a:lvl5pPr>
              <a:defRPr>
                <a:latin typeface="Interstate Regular" panose="02000503020000020004" pitchFamily="2" charset="0"/>
              </a:defRPr>
            </a:lvl5pPr>
          </a:lstStyle>
          <a:p>
            <a:pPr lvl="0"/>
            <a:r>
              <a:rPr lang="en-GB" dirty="0"/>
              <a:t>Add education title</a:t>
            </a:r>
          </a:p>
        </p:txBody>
      </p:sp>
      <p:sp>
        <p:nvSpPr>
          <p:cNvPr id="10" name="Picture Placeholder 9">
            <a:extLst>
              <a:ext uri="{FF2B5EF4-FFF2-40B4-BE49-F238E27FC236}">
                <a16:creationId xmlns:a16="http://schemas.microsoft.com/office/drawing/2014/main" id="{E72ED683-301D-4C1B-1F09-E57F0938E9CF}"/>
              </a:ext>
            </a:extLst>
          </p:cNvPr>
          <p:cNvSpPr>
            <a:spLocks noGrp="1" noChangeAspect="1"/>
          </p:cNvSpPr>
          <p:nvPr>
            <p:ph type="pic" sz="quarter" idx="44" hasCustomPrompt="1"/>
          </p:nvPr>
        </p:nvSpPr>
        <p:spPr>
          <a:xfrm>
            <a:off x="7624312" y="0"/>
            <a:ext cx="4567688" cy="5078988"/>
          </a:xfrm>
          <a:custGeom>
            <a:avLst/>
            <a:gdLst>
              <a:gd name="connsiteX0" fmla="*/ 528080 w 4567688"/>
              <a:gd name="connsiteY0" fmla="*/ 0 h 5078988"/>
              <a:gd name="connsiteX1" fmla="*/ 1551952 w 4567688"/>
              <a:gd name="connsiteY1" fmla="*/ 0 h 5078988"/>
              <a:gd name="connsiteX2" fmla="*/ 4567688 w 4567688"/>
              <a:gd name="connsiteY2" fmla="*/ 551054 h 5078988"/>
              <a:gd name="connsiteX3" fmla="*/ 4567688 w 4567688"/>
              <a:gd name="connsiteY3" fmla="*/ 1311931 h 5078988"/>
              <a:gd name="connsiteX4" fmla="*/ 3296123 w 4567688"/>
              <a:gd name="connsiteY4" fmla="*/ 5078988 h 5078988"/>
              <a:gd name="connsiteX5" fmla="*/ 3278090 w 4567688"/>
              <a:gd name="connsiteY5" fmla="*/ 5078988 h 5078988"/>
              <a:gd name="connsiteX6" fmla="*/ 110037 w 4567688"/>
              <a:gd name="connsiteY6" fmla="*/ 3442086 h 5078988"/>
              <a:gd name="connsiteX7" fmla="*/ 0 w 4567688"/>
              <a:gd name="connsiteY7" fmla="*/ 1045001 h 507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67688" h="5078988">
                <a:moveTo>
                  <a:pt x="528080" y="0"/>
                </a:moveTo>
                <a:lnTo>
                  <a:pt x="1551952" y="0"/>
                </a:lnTo>
                <a:lnTo>
                  <a:pt x="4567688" y="551054"/>
                </a:lnTo>
                <a:lnTo>
                  <a:pt x="4567688" y="1311931"/>
                </a:lnTo>
                <a:lnTo>
                  <a:pt x="3296123" y="5078988"/>
                </a:lnTo>
                <a:lnTo>
                  <a:pt x="3278090" y="5078988"/>
                </a:lnTo>
                <a:lnTo>
                  <a:pt x="110037" y="3442086"/>
                </a:lnTo>
                <a:lnTo>
                  <a:pt x="0" y="1045001"/>
                </a:lnTo>
                <a:close/>
              </a:path>
            </a:pathLst>
          </a:custGeom>
          <a:solidFill>
            <a:schemeClr val="accent1"/>
          </a:solidFill>
        </p:spPr>
        <p:txBody>
          <a:bodyPr wrap="square" anchor="ctr" anchorCtr="0">
            <a:noAutofit/>
          </a:bodyPr>
          <a:lstStyle>
            <a:lvl1pPr marL="0" indent="0" algn="ctr">
              <a:buNone/>
              <a:defRPr>
                <a:solidFill>
                  <a:schemeClr val="bg1"/>
                </a:solidFill>
              </a:defRPr>
            </a:lvl1pPr>
          </a:lstStyle>
          <a:p>
            <a:r>
              <a:rPr lang="en-US" dirty="0"/>
              <a:t>Click to add image.</a:t>
            </a:r>
            <a:br>
              <a:rPr lang="en-US" dirty="0"/>
            </a:br>
            <a:r>
              <a:rPr lang="en-US" dirty="0"/>
              <a:t>Do not move any placeholders.</a:t>
            </a:r>
            <a:endParaRPr lang="en-GB" dirty="0"/>
          </a:p>
        </p:txBody>
      </p:sp>
    </p:spTree>
    <p:extLst>
      <p:ext uri="{BB962C8B-B14F-4D97-AF65-F5344CB8AC3E}">
        <p14:creationId xmlns:p14="http://schemas.microsoft.com/office/powerpoint/2010/main" val="3327360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dark image)">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74AE49D-3A79-D397-8EE7-04246D9D293B}"/>
              </a:ext>
            </a:extLst>
          </p:cNvPr>
          <p:cNvSpPr>
            <a:spLocks noGrp="1"/>
          </p:cNvSpPr>
          <p:nvPr>
            <p:ph type="pic" sz="quarter" idx="10" hasCustomPrompt="1"/>
          </p:nvPr>
        </p:nvSpPr>
        <p:spPr>
          <a:xfrm>
            <a:off x="6096000" y="0"/>
            <a:ext cx="6096000" cy="6858000"/>
          </a:xfrm>
          <a:custGeom>
            <a:avLst/>
            <a:gdLst>
              <a:gd name="connsiteX0" fmla="*/ 4301694 w 6096000"/>
              <a:gd name="connsiteY0" fmla="*/ 0 h 6858000"/>
              <a:gd name="connsiteX1" fmla="*/ 4345733 w 6096000"/>
              <a:gd name="connsiteY1" fmla="*/ 0 h 6858000"/>
              <a:gd name="connsiteX2" fmla="*/ 5927907 w 6096000"/>
              <a:gd name="connsiteY2" fmla="*/ 1938489 h 6858000"/>
              <a:gd name="connsiteX3" fmla="*/ 6096000 w 6096000"/>
              <a:gd name="connsiteY3" fmla="*/ 2688671 h 6858000"/>
              <a:gd name="connsiteX4" fmla="*/ 6096000 w 6096000"/>
              <a:gd name="connsiteY4" fmla="*/ 6858000 h 6858000"/>
              <a:gd name="connsiteX5" fmla="*/ 2287529 w 6096000"/>
              <a:gd name="connsiteY5" fmla="*/ 6858000 h 6858000"/>
              <a:gd name="connsiteX6" fmla="*/ 0 w 6096000"/>
              <a:gd name="connsiteY6" fmla="*/ 5313452 h 6858000"/>
              <a:gd name="connsiteX7" fmla="*/ 1048546 w 6096000"/>
              <a:gd name="connsiteY7" fmla="*/ 4938613 h 6858000"/>
              <a:gd name="connsiteX8" fmla="*/ 448918 w 6096000"/>
              <a:gd name="connsiteY8" fmla="*/ 30713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4301694" y="0"/>
                </a:moveTo>
                <a:lnTo>
                  <a:pt x="4345733" y="0"/>
                </a:lnTo>
                <a:lnTo>
                  <a:pt x="5927907" y="1938489"/>
                </a:lnTo>
                <a:lnTo>
                  <a:pt x="6096000" y="2688671"/>
                </a:lnTo>
                <a:lnTo>
                  <a:pt x="6096000" y="6858000"/>
                </a:lnTo>
                <a:lnTo>
                  <a:pt x="2287529" y="6858000"/>
                </a:lnTo>
                <a:lnTo>
                  <a:pt x="0" y="5313452"/>
                </a:lnTo>
                <a:lnTo>
                  <a:pt x="1048546" y="4938613"/>
                </a:lnTo>
                <a:lnTo>
                  <a:pt x="448918" y="3071349"/>
                </a:lnTo>
                <a:close/>
              </a:path>
            </a:pathLst>
          </a:custGeom>
          <a:solidFill>
            <a:schemeClr val="accent1"/>
          </a:solidFill>
        </p:spPr>
        <p:txBody>
          <a:bodyPr wrap="square" anchor="ctr" anchorCtr="0">
            <a:noAutofit/>
          </a:bodyPr>
          <a:lstStyle>
            <a:lvl1pPr marL="0" indent="0" algn="ctr">
              <a:buNone/>
              <a:defRPr u="none">
                <a:solidFill>
                  <a:schemeClr val="bg1"/>
                </a:solidFill>
              </a:defRPr>
            </a:lvl1pPr>
          </a:lstStyle>
          <a:p>
            <a:r>
              <a:rPr lang="en-GB" noProof="0" dirty="0"/>
              <a:t>Click to add a dark image. </a:t>
            </a:r>
            <a:br>
              <a:rPr lang="en-GB" noProof="0" dirty="0"/>
            </a:br>
            <a:r>
              <a:rPr lang="en-GB" noProof="0" dirty="0"/>
              <a:t>Do not move any placeholders.</a:t>
            </a:r>
          </a:p>
        </p:txBody>
      </p:sp>
      <p:sp>
        <p:nvSpPr>
          <p:cNvPr id="3" name="Subtitle 2">
            <a:extLst>
              <a:ext uri="{FF2B5EF4-FFF2-40B4-BE49-F238E27FC236}">
                <a16:creationId xmlns:a16="http://schemas.microsoft.com/office/drawing/2014/main" id="{91B6C85B-2B39-318D-99A2-4EB04CD0C20C}"/>
              </a:ext>
            </a:extLst>
          </p:cNvPr>
          <p:cNvSpPr>
            <a:spLocks noGrp="1"/>
          </p:cNvSpPr>
          <p:nvPr>
            <p:ph type="subTitle" idx="1"/>
          </p:nvPr>
        </p:nvSpPr>
        <p:spPr>
          <a:xfrm>
            <a:off x="300038" y="4625447"/>
            <a:ext cx="5788658" cy="1512463"/>
          </a:xfrm>
          <a:prstGeom prst="rect">
            <a:avLst/>
          </a:prstGeom>
        </p:spPr>
        <p:txBody>
          <a:bodyPr lIns="0" tIns="0" rIns="90000">
            <a:noAutofit/>
          </a:bodyPr>
          <a:lstStyle>
            <a:lvl1pPr marL="0" indent="0" algn="l">
              <a:lnSpc>
                <a:spcPct val="100000"/>
              </a:lnSpc>
              <a:buNone/>
              <a:defRPr sz="2400">
                <a:solidFill>
                  <a:schemeClr val="accent1"/>
                </a:solidFill>
                <a:latin typeface="+mj-lt"/>
                <a:cs typeface="Px Grotesk" panose="020B08040101010101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6" name="Rectangle 5">
            <a:extLst>
              <a:ext uri="{FF2B5EF4-FFF2-40B4-BE49-F238E27FC236}">
                <a16:creationId xmlns:a16="http://schemas.microsoft.com/office/drawing/2014/main" id="{FF32F94A-99ED-1864-569C-1F6733BD88F8}"/>
              </a:ext>
            </a:extLst>
          </p:cNvPr>
          <p:cNvSpPr/>
          <p:nvPr/>
        </p:nvSpPr>
        <p:spPr>
          <a:xfrm>
            <a:off x="300038" y="4444276"/>
            <a:ext cx="1177262" cy="5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9452"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EA0E237D-2C66-4A69-7F5E-BB01C8AEDA8D}"/>
              </a:ext>
            </a:extLst>
          </p:cNvPr>
          <p:cNvSpPr>
            <a:spLocks noGrp="1"/>
          </p:cNvSpPr>
          <p:nvPr>
            <p:ph type="ctrTitle"/>
          </p:nvPr>
        </p:nvSpPr>
        <p:spPr>
          <a:xfrm>
            <a:off x="300038" y="1833172"/>
            <a:ext cx="5788658" cy="2490672"/>
          </a:xfrm>
          <a:prstGeom prst="rect">
            <a:avLst/>
          </a:prstGeom>
        </p:spPr>
        <p:txBody>
          <a:bodyPr lIns="0" bIns="0" anchor="b" anchorCtr="0">
            <a:noAutofit/>
          </a:bodyPr>
          <a:lstStyle>
            <a:lvl1pPr algn="l">
              <a:lnSpc>
                <a:spcPct val="100000"/>
              </a:lnSpc>
              <a:defRPr sz="4000">
                <a:solidFill>
                  <a:schemeClr val="accent1"/>
                </a:solidFill>
                <a:latin typeface="+mj-lt"/>
                <a:cs typeface="Px Grotesk" panose="020B0804010101010104" pitchFamily="34" charset="77"/>
              </a:defRPr>
            </a:lvl1pPr>
          </a:lstStyle>
          <a:p>
            <a:r>
              <a:rPr lang="en-US" noProof="0"/>
              <a:t>Click to edit Master title style</a:t>
            </a:r>
            <a:endParaRPr lang="en-GB" noProof="0" dirty="0"/>
          </a:p>
        </p:txBody>
      </p:sp>
      <p:pic>
        <p:nvPicPr>
          <p:cNvPr id="12" name="Picture 11">
            <a:extLst>
              <a:ext uri="{FF2B5EF4-FFF2-40B4-BE49-F238E27FC236}">
                <a16:creationId xmlns:a16="http://schemas.microsoft.com/office/drawing/2014/main" id="{633DE361-5554-A416-4482-5366E762AD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8" y="296863"/>
            <a:ext cx="2494190" cy="720509"/>
          </a:xfrm>
          <a:prstGeom prst="rect">
            <a:avLst/>
          </a:prstGeom>
        </p:spPr>
      </p:pic>
      <p:sp>
        <p:nvSpPr>
          <p:cNvPr id="2" name="TextBox 1">
            <a:extLst>
              <a:ext uri="{FF2B5EF4-FFF2-40B4-BE49-F238E27FC236}">
                <a16:creationId xmlns:a16="http://schemas.microsoft.com/office/drawing/2014/main" id="{470D4F68-6AB0-3F73-FE1C-7F1F1EB83466}"/>
              </a:ext>
            </a:extLst>
          </p:cNvPr>
          <p:cNvSpPr txBox="1">
            <a:spLocks noChangeAspect="1"/>
          </p:cNvSpPr>
          <p:nvPr userDrawn="1"/>
        </p:nvSpPr>
        <p:spPr>
          <a:xfrm>
            <a:off x="300038" y="6384225"/>
            <a:ext cx="928800" cy="140400"/>
          </a:xfrm>
          <a:prstGeom prst="rect">
            <a:avLst/>
          </a:prstGeom>
          <a:noFill/>
        </p:spPr>
        <p:txBody>
          <a:bodyPr wrap="square" lIns="0" tIns="0" rIns="0" bIns="0" rtlCol="0" anchor="b" anchorCtr="0">
            <a:noAutofit/>
          </a:bodyPr>
          <a:lstStyle/>
          <a:p>
            <a:fld id="{EE2FB0BB-5B5F-49BD-AAA8-5CA0CEE479FA}" type="datetime4">
              <a:rPr lang="en-GB" sz="700" b="0" i="0" smtClean="0">
                <a:latin typeface="Inter" panose="02000503000000020004" pitchFamily="2" charset="0"/>
                <a:ea typeface="Inter" panose="02000503000000020004" pitchFamily="2" charset="0"/>
              </a:rPr>
              <a:t>02 March 2026</a:t>
            </a:fld>
            <a:endParaRPr lang="en-GB" sz="700" b="0" i="0" dirty="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1313104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Final (Static)">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4DC5BF-FFE2-2C98-C228-17A732BA9DF7}"/>
              </a:ext>
            </a:extLst>
          </p:cNvPr>
          <p:cNvPicPr>
            <a:picLocks noChangeAspect="1"/>
          </p:cNvPicPr>
          <p:nvPr/>
        </p:nvPicPr>
        <p:blipFill rotWithShape="1">
          <a:blip r:embed="rId2"/>
          <a:srcRect t="13128" b="27025"/>
          <a:stretch/>
        </p:blipFill>
        <p:spPr>
          <a:xfrm>
            <a:off x="4570771" y="-831"/>
            <a:ext cx="7639516" cy="6858000"/>
          </a:xfrm>
          <a:custGeom>
            <a:avLst/>
            <a:gdLst>
              <a:gd name="connsiteX0" fmla="*/ 3959008 w 7639516"/>
              <a:gd name="connsiteY0" fmla="*/ 0 h 6858000"/>
              <a:gd name="connsiteX1" fmla="*/ 6480392 w 7639516"/>
              <a:gd name="connsiteY1" fmla="*/ 0 h 6858000"/>
              <a:gd name="connsiteX2" fmla="*/ 7639516 w 7639516"/>
              <a:gd name="connsiteY2" fmla="*/ 2700275 h 6858000"/>
              <a:gd name="connsiteX3" fmla="*/ 7639516 w 7639516"/>
              <a:gd name="connsiteY3" fmla="*/ 2701164 h 6858000"/>
              <a:gd name="connsiteX4" fmla="*/ 7619382 w 7639516"/>
              <a:gd name="connsiteY4" fmla="*/ 4151033 h 6858000"/>
              <a:gd name="connsiteX5" fmla="*/ 5328076 w 7639516"/>
              <a:gd name="connsiteY5" fmla="*/ 6858000 h 6858000"/>
              <a:gd name="connsiteX6" fmla="*/ 4395995 w 7639516"/>
              <a:gd name="connsiteY6" fmla="*/ 6858000 h 6858000"/>
              <a:gd name="connsiteX7" fmla="*/ 407663 w 7639516"/>
              <a:gd name="connsiteY7" fmla="*/ 4706134 h 6858000"/>
              <a:gd name="connsiteX8" fmla="*/ 0 w 7639516"/>
              <a:gd name="connsiteY8" fmla="*/ 3251662 h 6858000"/>
              <a:gd name="connsiteX9" fmla="*/ 764411 w 7639516"/>
              <a:gd name="connsiteY9" fmla="*/ 1635829 h 6858000"/>
              <a:gd name="connsiteX10" fmla="*/ 1586693 w 7639516"/>
              <a:gd name="connsiteY10" fmla="*/ 2343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39516" h="6858000">
                <a:moveTo>
                  <a:pt x="3959008" y="0"/>
                </a:moveTo>
                <a:lnTo>
                  <a:pt x="6480392" y="0"/>
                </a:lnTo>
                <a:lnTo>
                  <a:pt x="7639516" y="2700275"/>
                </a:lnTo>
                <a:lnTo>
                  <a:pt x="7639516" y="2701164"/>
                </a:lnTo>
                <a:lnTo>
                  <a:pt x="7619382" y="4151033"/>
                </a:lnTo>
                <a:lnTo>
                  <a:pt x="5328076" y="6858000"/>
                </a:lnTo>
                <a:lnTo>
                  <a:pt x="4395995" y="6858000"/>
                </a:lnTo>
                <a:lnTo>
                  <a:pt x="407663" y="4706134"/>
                </a:lnTo>
                <a:lnTo>
                  <a:pt x="0" y="3251662"/>
                </a:lnTo>
                <a:lnTo>
                  <a:pt x="764411" y="1635829"/>
                </a:lnTo>
                <a:lnTo>
                  <a:pt x="1586693" y="2343210"/>
                </a:lnTo>
                <a:close/>
              </a:path>
            </a:pathLst>
          </a:custGeom>
        </p:spPr>
      </p:pic>
      <p:pic>
        <p:nvPicPr>
          <p:cNvPr id="5" name="Picture 4">
            <a:extLst>
              <a:ext uri="{FF2B5EF4-FFF2-40B4-BE49-F238E27FC236}">
                <a16:creationId xmlns:a16="http://schemas.microsoft.com/office/drawing/2014/main" id="{7E4A8A7B-27E3-B888-24BD-822BF3832CF0}"/>
              </a:ext>
            </a:extLst>
          </p:cNvPr>
          <p:cNvPicPr>
            <a:picLocks noChangeAspect="1"/>
          </p:cNvPicPr>
          <p:nvPr userDrawn="1"/>
        </p:nvPicPr>
        <p:blipFill>
          <a:blip r:embed="rId3"/>
          <a:stretch>
            <a:fillRect/>
          </a:stretch>
        </p:blipFill>
        <p:spPr>
          <a:xfrm>
            <a:off x="-224246" y="1558645"/>
            <a:ext cx="6722291" cy="3945813"/>
          </a:xfrm>
          <a:prstGeom prst="rect">
            <a:avLst/>
          </a:prstGeom>
        </p:spPr>
      </p:pic>
    </p:spTree>
    <p:extLst>
      <p:ext uri="{BB962C8B-B14F-4D97-AF65-F5344CB8AC3E}">
        <p14:creationId xmlns:p14="http://schemas.microsoft.com/office/powerpoint/2010/main" val="3581652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Final (Editab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FF9229D-283B-D4DF-CA26-6B22EF1EEDCF}"/>
              </a:ext>
            </a:extLst>
          </p:cNvPr>
          <p:cNvSpPr>
            <a:spLocks noGrp="1" noChangeAspect="1"/>
          </p:cNvSpPr>
          <p:nvPr>
            <p:ph type="pic" sz="quarter" idx="12" hasCustomPrompt="1"/>
          </p:nvPr>
        </p:nvSpPr>
        <p:spPr>
          <a:xfrm>
            <a:off x="4571088" y="1"/>
            <a:ext cx="7620912" cy="6857999"/>
          </a:xfrm>
          <a:custGeom>
            <a:avLst/>
            <a:gdLst>
              <a:gd name="connsiteX0" fmla="*/ 3961085 w 7620912"/>
              <a:gd name="connsiteY0" fmla="*/ 0 h 6857999"/>
              <a:gd name="connsiteX1" fmla="*/ 6479158 w 7620912"/>
              <a:gd name="connsiteY1" fmla="*/ 0 h 6857999"/>
              <a:gd name="connsiteX2" fmla="*/ 7620912 w 7620912"/>
              <a:gd name="connsiteY2" fmla="*/ 2659809 h 6857999"/>
              <a:gd name="connsiteX3" fmla="*/ 7620912 w 7620912"/>
              <a:gd name="connsiteY3" fmla="*/ 4019617 h 6857999"/>
              <a:gd name="connsiteX4" fmla="*/ 7619059 w 7620912"/>
              <a:gd name="connsiteY4" fmla="*/ 4153072 h 6857999"/>
              <a:gd name="connsiteX5" fmla="*/ 5329478 w 7620912"/>
              <a:gd name="connsiteY5" fmla="*/ 6857999 h 6857999"/>
              <a:gd name="connsiteX6" fmla="*/ 4392224 w 7620912"/>
              <a:gd name="connsiteY6" fmla="*/ 6857999 h 6857999"/>
              <a:gd name="connsiteX7" fmla="*/ 407643 w 7620912"/>
              <a:gd name="connsiteY7" fmla="*/ 4708150 h 6857999"/>
              <a:gd name="connsiteX8" fmla="*/ 0 w 7620912"/>
              <a:gd name="connsiteY8" fmla="*/ 3253747 h 6857999"/>
              <a:gd name="connsiteX9" fmla="*/ 764381 w 7620912"/>
              <a:gd name="connsiteY9" fmla="*/ 1637972 h 6857999"/>
              <a:gd name="connsiteX10" fmla="*/ 1586628 w 7620912"/>
              <a:gd name="connsiteY10" fmla="*/ 23453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20912" h="6857999">
                <a:moveTo>
                  <a:pt x="3961085" y="0"/>
                </a:moveTo>
                <a:lnTo>
                  <a:pt x="6479158" y="0"/>
                </a:lnTo>
                <a:lnTo>
                  <a:pt x="7620912" y="2659809"/>
                </a:lnTo>
                <a:lnTo>
                  <a:pt x="7620912" y="4019617"/>
                </a:lnTo>
                <a:lnTo>
                  <a:pt x="7619059" y="4153072"/>
                </a:lnTo>
                <a:lnTo>
                  <a:pt x="5329478" y="6857999"/>
                </a:lnTo>
                <a:lnTo>
                  <a:pt x="4392224" y="6857999"/>
                </a:lnTo>
                <a:lnTo>
                  <a:pt x="407643" y="4708150"/>
                </a:lnTo>
                <a:lnTo>
                  <a:pt x="0" y="3253747"/>
                </a:lnTo>
                <a:lnTo>
                  <a:pt x="764381" y="1637972"/>
                </a:lnTo>
                <a:lnTo>
                  <a:pt x="1586628" y="2345332"/>
                </a:lnTo>
                <a:close/>
              </a:path>
            </a:pathLst>
          </a:custGeom>
          <a:solidFill>
            <a:schemeClr val="bg2"/>
          </a:solidFill>
        </p:spPr>
        <p:txBody>
          <a:bodyPr wrap="square" anchor="ctr" anchorCtr="0">
            <a:noAutofit/>
          </a:bodyPr>
          <a:lstStyle>
            <a:lvl1pPr marL="0" indent="0" algn="ctr">
              <a:buNone/>
              <a:defRPr>
                <a:solidFill>
                  <a:schemeClr val="accent1"/>
                </a:solidFill>
              </a:defRPr>
            </a:lvl1pPr>
          </a:lstStyle>
          <a:p>
            <a:r>
              <a:rPr lang="en-GB" noProof="0"/>
              <a:t>Click to add image. </a:t>
            </a:r>
            <a:br>
              <a:rPr lang="en-GB" noProof="0"/>
            </a:br>
            <a:r>
              <a:rPr lang="en-GB" noProof="0"/>
              <a:t>Do not move any placeholders.</a:t>
            </a:r>
          </a:p>
        </p:txBody>
      </p:sp>
      <p:sp>
        <p:nvSpPr>
          <p:cNvPr id="10" name="Text Placeholder 8">
            <a:extLst>
              <a:ext uri="{FF2B5EF4-FFF2-40B4-BE49-F238E27FC236}">
                <a16:creationId xmlns:a16="http://schemas.microsoft.com/office/drawing/2014/main" id="{B3AD04C3-2FB9-C88E-0C96-8B931BF23518}"/>
              </a:ext>
            </a:extLst>
          </p:cNvPr>
          <p:cNvSpPr>
            <a:spLocks noGrp="1"/>
          </p:cNvSpPr>
          <p:nvPr>
            <p:ph type="body" sz="quarter" idx="11"/>
          </p:nvPr>
        </p:nvSpPr>
        <p:spPr>
          <a:xfrm>
            <a:off x="300038" y="1808163"/>
            <a:ext cx="5796000" cy="3168000"/>
          </a:xfrm>
        </p:spPr>
        <p:txBody>
          <a:bodyPr tIns="0" rIns="0" bIns="0" anchor="b" anchorCtr="0">
            <a:noAutofit/>
          </a:bodyPr>
          <a:lstStyle>
            <a:lvl1pPr marL="0" indent="0">
              <a:spcBef>
                <a:spcPts val="0"/>
              </a:spcBef>
              <a:buFontTx/>
              <a:buNone/>
              <a:defRPr sz="6600">
                <a:latin typeface="+mj-lt"/>
                <a:cs typeface="Px Grotesk" panose="020B0804010101010104" pitchFamily="34" charset="77"/>
              </a:defRPr>
            </a:lvl1pPr>
            <a:lvl2pPr marL="457200" indent="0">
              <a:buFontTx/>
              <a:buNone/>
              <a:defRPr sz="6900">
                <a:latin typeface="Px Grotesk" panose="020B0804010101010104" pitchFamily="34" charset="77"/>
                <a:cs typeface="Px Grotesk" panose="020B0804010101010104" pitchFamily="34" charset="77"/>
              </a:defRPr>
            </a:lvl2pPr>
            <a:lvl3pPr marL="914400" indent="0">
              <a:buFontTx/>
              <a:buNone/>
              <a:defRPr sz="6900">
                <a:latin typeface="Px Grotesk" panose="020B0804010101010104" pitchFamily="34" charset="77"/>
                <a:cs typeface="Px Grotesk" panose="020B0804010101010104" pitchFamily="34" charset="77"/>
              </a:defRPr>
            </a:lvl3pPr>
            <a:lvl4pPr marL="1371600" indent="0">
              <a:buFontTx/>
              <a:buNone/>
              <a:defRPr sz="6900">
                <a:latin typeface="Px Grotesk" panose="020B0804010101010104" pitchFamily="34" charset="77"/>
                <a:cs typeface="Px Grotesk" panose="020B0804010101010104" pitchFamily="34" charset="77"/>
              </a:defRPr>
            </a:lvl4pPr>
            <a:lvl5pPr marL="1828800" indent="0">
              <a:buFontTx/>
              <a:buNone/>
              <a:defRPr sz="6900">
                <a:latin typeface="Px Grotesk" panose="020B0804010101010104" pitchFamily="34" charset="77"/>
                <a:cs typeface="Px Grotesk" panose="020B0804010101010104" pitchFamily="34" charset="77"/>
              </a:defRPr>
            </a:lvl5pPr>
          </a:lstStyle>
          <a:p>
            <a:pPr lvl="0"/>
            <a:r>
              <a:rPr lang="en-US" noProof="0"/>
              <a:t>Click to edit Master text styles</a:t>
            </a:r>
          </a:p>
        </p:txBody>
      </p:sp>
    </p:spTree>
    <p:extLst>
      <p:ext uri="{BB962C8B-B14F-4D97-AF65-F5344CB8AC3E}">
        <p14:creationId xmlns:p14="http://schemas.microsoft.com/office/powerpoint/2010/main" val="42764402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e Newsec Bran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p>
            <a:fld id="{91C95EC9-5A10-CE44-98B4-71372C531904}" type="slidenum">
              <a:rPr lang="en-SE" smtClean="0"/>
              <a:pPr/>
              <a:t>‹#›</a:t>
            </a:fld>
            <a:endParaRPr lang="en-SE"/>
          </a:p>
        </p:txBody>
      </p:sp>
      <p:grpSp>
        <p:nvGrpSpPr>
          <p:cNvPr id="4" name="Group 25">
            <a:extLst>
              <a:ext uri="{FF2B5EF4-FFF2-40B4-BE49-F238E27FC236}">
                <a16:creationId xmlns:a16="http://schemas.microsoft.com/office/drawing/2014/main" id="{18C88DAB-D039-553C-61C9-AB84D4978DA8}"/>
              </a:ext>
            </a:extLst>
          </p:cNvPr>
          <p:cNvGrpSpPr/>
          <p:nvPr userDrawn="1"/>
        </p:nvGrpSpPr>
        <p:grpSpPr>
          <a:xfrm rot="16200000">
            <a:off x="8048754" y="1403063"/>
            <a:ext cx="886041" cy="4133940"/>
            <a:chOff x="-495307" y="48190"/>
            <a:chExt cx="355785" cy="1659961"/>
          </a:xfrm>
        </p:grpSpPr>
        <p:sp>
          <p:nvSpPr>
            <p:cNvPr id="5" name="Rectangle 1">
              <a:extLst>
                <a:ext uri="{FF2B5EF4-FFF2-40B4-BE49-F238E27FC236}">
                  <a16:creationId xmlns:a16="http://schemas.microsoft.com/office/drawing/2014/main" id="{DFE5DD58-4940-DF8D-9D19-75B8CD80AF56}"/>
                </a:ext>
              </a:extLst>
            </p:cNvPr>
            <p:cNvSpPr/>
            <p:nvPr/>
          </p:nvSpPr>
          <p:spPr>
            <a:xfrm flipH="1">
              <a:off x="-495307" y="48190"/>
              <a:ext cx="355785" cy="3557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3">
              <a:extLst>
                <a:ext uri="{FF2B5EF4-FFF2-40B4-BE49-F238E27FC236}">
                  <a16:creationId xmlns:a16="http://schemas.microsoft.com/office/drawing/2014/main" id="{3B0A8912-7551-BBA2-9932-5028B8136DD5}"/>
                </a:ext>
              </a:extLst>
            </p:cNvPr>
            <p:cNvSpPr/>
            <p:nvPr/>
          </p:nvSpPr>
          <p:spPr>
            <a:xfrm flipH="1">
              <a:off x="-495307" y="482915"/>
              <a:ext cx="355785" cy="3557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CDDC994D-E756-57CE-4190-4AFD3594A88B}"/>
                </a:ext>
              </a:extLst>
            </p:cNvPr>
            <p:cNvSpPr/>
            <p:nvPr/>
          </p:nvSpPr>
          <p:spPr>
            <a:xfrm flipH="1">
              <a:off x="-495307" y="917641"/>
              <a:ext cx="355785" cy="3557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6">
              <a:extLst>
                <a:ext uri="{FF2B5EF4-FFF2-40B4-BE49-F238E27FC236}">
                  <a16:creationId xmlns:a16="http://schemas.microsoft.com/office/drawing/2014/main" id="{8EFC489A-9185-DC6C-3BF4-AF01CABA93D4}"/>
                </a:ext>
              </a:extLst>
            </p:cNvPr>
            <p:cNvSpPr/>
            <p:nvPr/>
          </p:nvSpPr>
          <p:spPr>
            <a:xfrm flipH="1">
              <a:off x="-495307" y="1352366"/>
              <a:ext cx="355785" cy="3557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4">
            <a:extLst>
              <a:ext uri="{FF2B5EF4-FFF2-40B4-BE49-F238E27FC236}">
                <a16:creationId xmlns:a16="http://schemas.microsoft.com/office/drawing/2014/main" id="{C8F5475E-539B-89ED-782F-1F3D20AF911E}"/>
              </a:ext>
            </a:extLst>
          </p:cNvPr>
          <p:cNvGrpSpPr/>
          <p:nvPr userDrawn="1"/>
        </p:nvGrpSpPr>
        <p:grpSpPr>
          <a:xfrm rot="16200000" flipH="1">
            <a:off x="7044114" y="4488609"/>
            <a:ext cx="1074918" cy="2265089"/>
            <a:chOff x="-791734" y="3905702"/>
            <a:chExt cx="651600" cy="1373065"/>
          </a:xfrm>
        </p:grpSpPr>
        <p:grpSp>
          <p:nvGrpSpPr>
            <p:cNvPr id="12" name="Group 8">
              <a:extLst>
                <a:ext uri="{FF2B5EF4-FFF2-40B4-BE49-F238E27FC236}">
                  <a16:creationId xmlns:a16="http://schemas.microsoft.com/office/drawing/2014/main" id="{222E6B98-1190-FF3B-6093-D3E1EB80A1C6}"/>
                </a:ext>
              </a:extLst>
            </p:cNvPr>
            <p:cNvGrpSpPr/>
            <p:nvPr userDrawn="1"/>
          </p:nvGrpSpPr>
          <p:grpSpPr>
            <a:xfrm>
              <a:off x="-791734" y="3905702"/>
              <a:ext cx="288937" cy="1373065"/>
              <a:chOff x="-791734" y="3912374"/>
              <a:chExt cx="288937" cy="1373065"/>
            </a:xfrm>
          </p:grpSpPr>
          <p:sp>
            <p:nvSpPr>
              <p:cNvPr id="18" name="Rectangle 10">
                <a:extLst>
                  <a:ext uri="{FF2B5EF4-FFF2-40B4-BE49-F238E27FC236}">
                    <a16:creationId xmlns:a16="http://schemas.microsoft.com/office/drawing/2014/main" id="{004F5C24-B065-7883-77CC-98D1986DFF3F}"/>
                  </a:ext>
                </a:extLst>
              </p:cNvPr>
              <p:cNvSpPr/>
              <p:nvPr/>
            </p:nvSpPr>
            <p:spPr>
              <a:xfrm flipH="1">
                <a:off x="-791734" y="3912374"/>
                <a:ext cx="288937" cy="2915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1">
                <a:extLst>
                  <a:ext uri="{FF2B5EF4-FFF2-40B4-BE49-F238E27FC236}">
                    <a16:creationId xmlns:a16="http://schemas.microsoft.com/office/drawing/2014/main" id="{6D11B3BD-754E-9CB4-8A42-40366DF1B129}"/>
                  </a:ext>
                </a:extLst>
              </p:cNvPr>
              <p:cNvSpPr/>
              <p:nvPr/>
            </p:nvSpPr>
            <p:spPr>
              <a:xfrm flipH="1">
                <a:off x="-791734" y="4268556"/>
                <a:ext cx="288937" cy="2915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2">
                <a:extLst>
                  <a:ext uri="{FF2B5EF4-FFF2-40B4-BE49-F238E27FC236}">
                    <a16:creationId xmlns:a16="http://schemas.microsoft.com/office/drawing/2014/main" id="{76211714-43A5-072B-78CC-B1887A208EF9}"/>
                  </a:ext>
                </a:extLst>
              </p:cNvPr>
              <p:cNvSpPr/>
              <p:nvPr/>
            </p:nvSpPr>
            <p:spPr>
              <a:xfrm flipH="1">
                <a:off x="-791734" y="4624739"/>
                <a:ext cx="288937" cy="2915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8">
                <a:extLst>
                  <a:ext uri="{FF2B5EF4-FFF2-40B4-BE49-F238E27FC236}">
                    <a16:creationId xmlns:a16="http://schemas.microsoft.com/office/drawing/2014/main" id="{D1540E37-95B2-00AC-F305-268714460298}"/>
                  </a:ext>
                </a:extLst>
              </p:cNvPr>
              <p:cNvSpPr/>
              <p:nvPr/>
            </p:nvSpPr>
            <p:spPr>
              <a:xfrm flipH="1">
                <a:off x="-791734" y="4993934"/>
                <a:ext cx="288937" cy="2915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Group 9">
              <a:extLst>
                <a:ext uri="{FF2B5EF4-FFF2-40B4-BE49-F238E27FC236}">
                  <a16:creationId xmlns:a16="http://schemas.microsoft.com/office/drawing/2014/main" id="{BF928EB6-9504-78F3-6F4A-459375124A5A}"/>
                </a:ext>
              </a:extLst>
            </p:cNvPr>
            <p:cNvGrpSpPr/>
            <p:nvPr userDrawn="1"/>
          </p:nvGrpSpPr>
          <p:grpSpPr>
            <a:xfrm>
              <a:off x="-429071" y="3905702"/>
              <a:ext cx="288937" cy="1372974"/>
              <a:chOff x="-429071" y="3905702"/>
              <a:chExt cx="288937" cy="1372974"/>
            </a:xfrm>
          </p:grpSpPr>
          <p:sp>
            <p:nvSpPr>
              <p:cNvPr id="14" name="Rectangle 20">
                <a:extLst>
                  <a:ext uri="{FF2B5EF4-FFF2-40B4-BE49-F238E27FC236}">
                    <a16:creationId xmlns:a16="http://schemas.microsoft.com/office/drawing/2014/main" id="{D175B904-B43D-8756-123B-7B77363D0E37}"/>
                  </a:ext>
                </a:extLst>
              </p:cNvPr>
              <p:cNvSpPr/>
              <p:nvPr/>
            </p:nvSpPr>
            <p:spPr>
              <a:xfrm flipH="1">
                <a:off x="-429071" y="3905702"/>
                <a:ext cx="288937" cy="291504"/>
              </a:xfrm>
              <a:prstGeom prst="rect">
                <a:avLst/>
              </a:prstGeom>
              <a:solidFill>
                <a:srgbClr val="426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21">
                <a:extLst>
                  <a:ext uri="{FF2B5EF4-FFF2-40B4-BE49-F238E27FC236}">
                    <a16:creationId xmlns:a16="http://schemas.microsoft.com/office/drawing/2014/main" id="{A7E8CA06-7D43-CD71-25BE-DCF628812739}"/>
                  </a:ext>
                </a:extLst>
              </p:cNvPr>
              <p:cNvSpPr/>
              <p:nvPr/>
            </p:nvSpPr>
            <p:spPr>
              <a:xfrm flipH="1">
                <a:off x="-429071" y="4266192"/>
                <a:ext cx="288937" cy="291504"/>
              </a:xfrm>
              <a:prstGeom prst="rect">
                <a:avLst/>
              </a:prstGeom>
              <a:solidFill>
                <a:srgbClr val="5C4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22">
                <a:extLst>
                  <a:ext uri="{FF2B5EF4-FFF2-40B4-BE49-F238E27FC236}">
                    <a16:creationId xmlns:a16="http://schemas.microsoft.com/office/drawing/2014/main" id="{FCD89975-2069-4B3B-5AC2-2598C8E42CE2}"/>
                  </a:ext>
                </a:extLst>
              </p:cNvPr>
              <p:cNvSpPr/>
              <p:nvPr/>
            </p:nvSpPr>
            <p:spPr>
              <a:xfrm flipH="1">
                <a:off x="-429071" y="4626682"/>
                <a:ext cx="288937" cy="291504"/>
              </a:xfrm>
              <a:prstGeom prst="rect">
                <a:avLst/>
              </a:prstGeom>
              <a:solidFill>
                <a:srgbClr val="8C4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23">
                <a:extLst>
                  <a:ext uri="{FF2B5EF4-FFF2-40B4-BE49-F238E27FC236}">
                    <a16:creationId xmlns:a16="http://schemas.microsoft.com/office/drawing/2014/main" id="{D01C019F-58D7-CF1C-B741-2506A2A9A3D9}"/>
                  </a:ext>
                </a:extLst>
              </p:cNvPr>
              <p:cNvSpPr/>
              <p:nvPr/>
            </p:nvSpPr>
            <p:spPr>
              <a:xfrm flipH="1">
                <a:off x="-429071" y="4987172"/>
                <a:ext cx="288937" cy="291504"/>
              </a:xfrm>
              <a:prstGeom prst="rect">
                <a:avLst/>
              </a:prstGeom>
              <a:solidFill>
                <a:srgbClr val="737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2" name="TextBox 27">
            <a:extLst>
              <a:ext uri="{FF2B5EF4-FFF2-40B4-BE49-F238E27FC236}">
                <a16:creationId xmlns:a16="http://schemas.microsoft.com/office/drawing/2014/main" id="{9D4A294F-5914-DBE4-A997-305CE4664A46}"/>
              </a:ext>
            </a:extLst>
          </p:cNvPr>
          <p:cNvSpPr txBox="1"/>
          <p:nvPr userDrawn="1"/>
        </p:nvSpPr>
        <p:spPr>
          <a:xfrm>
            <a:off x="6341112" y="2293813"/>
            <a:ext cx="4416745" cy="677108"/>
          </a:xfrm>
          <a:prstGeom prst="rect">
            <a:avLst/>
          </a:prstGeom>
          <a:noFill/>
        </p:spPr>
        <p:txBody>
          <a:bodyPr wrap="square" rtlCol="0">
            <a:spAutoFit/>
          </a:bodyPr>
          <a:lstStyle/>
          <a:p>
            <a:r>
              <a:rPr lang="en-GB" sz="1400" b="1" noProof="0" dirty="0">
                <a:solidFill>
                  <a:schemeClr val="tx1"/>
                </a:solidFill>
              </a:rPr>
              <a:t>Brand Colours</a:t>
            </a:r>
          </a:p>
          <a:p>
            <a:r>
              <a:rPr lang="en-GB" sz="1200" noProof="0" dirty="0">
                <a:solidFill>
                  <a:schemeClr val="tx1"/>
                </a:solidFill>
              </a:rPr>
              <a:t>These are the primary brand colours. Read more about how to combine the colours at </a:t>
            </a:r>
            <a:r>
              <a:rPr lang="en-GB" sz="1200" u="sng" noProof="0" dirty="0">
                <a:solidFill>
                  <a:schemeClr val="tx2"/>
                </a:solidFill>
                <a:hlinkClick r:id="rId2">
                  <a:extLst>
                    <a:ext uri="{A12FA001-AC4F-418D-AE19-62706E023703}">
                      <ahyp:hlinkClr xmlns:ahyp="http://schemas.microsoft.com/office/drawing/2018/hyperlinkcolor" val="tx"/>
                    </a:ext>
                  </a:extLst>
                </a:hlinkClick>
              </a:rPr>
              <a:t>brand.newsec.com</a:t>
            </a:r>
            <a:endParaRPr lang="en-GB" sz="1200" u="sng" noProof="0" dirty="0">
              <a:solidFill>
                <a:schemeClr val="tx2"/>
              </a:solidFill>
            </a:endParaRPr>
          </a:p>
        </p:txBody>
      </p:sp>
      <p:sp>
        <p:nvSpPr>
          <p:cNvPr id="23" name="TextBox 33">
            <a:extLst>
              <a:ext uri="{FF2B5EF4-FFF2-40B4-BE49-F238E27FC236}">
                <a16:creationId xmlns:a16="http://schemas.microsoft.com/office/drawing/2014/main" id="{481BF1DF-2EC2-7624-8AC5-7C4120F707D3}"/>
              </a:ext>
            </a:extLst>
          </p:cNvPr>
          <p:cNvSpPr txBox="1"/>
          <p:nvPr userDrawn="1"/>
        </p:nvSpPr>
        <p:spPr>
          <a:xfrm>
            <a:off x="6341113" y="4330410"/>
            <a:ext cx="4416746" cy="677108"/>
          </a:xfrm>
          <a:prstGeom prst="rect">
            <a:avLst/>
          </a:prstGeom>
          <a:noFill/>
        </p:spPr>
        <p:txBody>
          <a:bodyPr wrap="square" rtlCol="0">
            <a:spAutoFit/>
          </a:bodyPr>
          <a:lstStyle/>
          <a:p>
            <a:r>
              <a:rPr lang="en-GB" sz="1400" b="1" noProof="0" dirty="0"/>
              <a:t>Functional Colours</a:t>
            </a:r>
          </a:p>
          <a:p>
            <a:r>
              <a:rPr lang="en-GB" sz="1200" noProof="0" dirty="0">
                <a:solidFill>
                  <a:schemeClr val="tx1"/>
                </a:solidFill>
              </a:rPr>
              <a:t>These colours have a very limited use, only for infographics charts etc. Read more at</a:t>
            </a:r>
            <a:r>
              <a:rPr lang="en-GB" sz="1200" noProof="0" dirty="0"/>
              <a:t> </a:t>
            </a:r>
            <a:r>
              <a:rPr lang="en-GB" sz="1200" noProof="0" dirty="0">
                <a:solidFill>
                  <a:schemeClr val="tx2"/>
                </a:solidFill>
                <a:hlinkClick r:id="rId2">
                  <a:extLst>
                    <a:ext uri="{A12FA001-AC4F-418D-AE19-62706E023703}">
                      <ahyp:hlinkClr xmlns:ahyp="http://schemas.microsoft.com/office/drawing/2018/hyperlinkcolor" val="tx"/>
                    </a:ext>
                  </a:extLst>
                </a:hlinkClick>
              </a:rPr>
              <a:t>brand.newsec.com</a:t>
            </a:r>
            <a:endParaRPr lang="en-GB" noProof="0" dirty="0">
              <a:solidFill>
                <a:schemeClr val="tx2"/>
              </a:solidFill>
            </a:endParaRPr>
          </a:p>
        </p:txBody>
      </p:sp>
      <p:sp>
        <p:nvSpPr>
          <p:cNvPr id="24" name="TextBox 27">
            <a:extLst>
              <a:ext uri="{FF2B5EF4-FFF2-40B4-BE49-F238E27FC236}">
                <a16:creationId xmlns:a16="http://schemas.microsoft.com/office/drawing/2014/main" id="{B8C18B2A-A7A4-6836-EDAB-2D7A298F765A}"/>
              </a:ext>
            </a:extLst>
          </p:cNvPr>
          <p:cNvSpPr txBox="1"/>
          <p:nvPr userDrawn="1"/>
        </p:nvSpPr>
        <p:spPr>
          <a:xfrm>
            <a:off x="214501" y="2293813"/>
            <a:ext cx="5167572" cy="1600438"/>
          </a:xfrm>
          <a:prstGeom prst="rect">
            <a:avLst/>
          </a:prstGeom>
          <a:noFill/>
        </p:spPr>
        <p:txBody>
          <a:bodyPr wrap="square" rtlCol="0">
            <a:spAutoFit/>
          </a:bodyPr>
          <a:lstStyle/>
          <a:p>
            <a:r>
              <a:rPr lang="en-GB" sz="1400" b="1" noProof="0" dirty="0">
                <a:solidFill>
                  <a:schemeClr val="tx1"/>
                </a:solidFill>
              </a:rPr>
              <a:t>Typography</a:t>
            </a:r>
            <a:br>
              <a:rPr lang="en-GB" sz="1400" noProof="0" dirty="0">
                <a:solidFill>
                  <a:schemeClr val="tx1"/>
                </a:solidFill>
              </a:rPr>
            </a:br>
            <a:r>
              <a:rPr lang="en-US" sz="1200" noProof="0" dirty="0">
                <a:solidFill>
                  <a:schemeClr val="tx1"/>
                </a:solidFill>
              </a:rPr>
              <a:t>Source Serif Pro (competence and elegance) is our primary typeface, and Inter (digital and modern) is our complementary, functional typeface. </a:t>
            </a:r>
          </a:p>
          <a:p>
            <a:endParaRPr lang="en-US" sz="1200" u="none" noProof="0" dirty="0">
              <a:solidFill>
                <a:schemeClr val="tx1"/>
              </a:solidFill>
            </a:endParaRPr>
          </a:p>
          <a:p>
            <a:r>
              <a:rPr lang="en-US" sz="1200" u="none" noProof="0" dirty="0">
                <a:solidFill>
                  <a:schemeClr val="tx1"/>
                </a:solidFill>
              </a:rPr>
              <a:t>All Newsec employees should have access to Source Serif Pro and Inter (also free access via Google fonts: </a:t>
            </a:r>
            <a:r>
              <a:rPr lang="en-US" sz="1200" u="none" noProof="0" dirty="0">
                <a:solidFill>
                  <a:schemeClr val="tx1"/>
                </a:solidFill>
                <a:hlinkClick r:id="rId3"/>
              </a:rPr>
              <a:t>https://fonts.google.com/</a:t>
            </a:r>
            <a:r>
              <a:rPr lang="en-US" sz="1200" u="none" noProof="0" dirty="0">
                <a:solidFill>
                  <a:schemeClr val="tx1"/>
                </a:solidFill>
              </a:rPr>
              <a:t>).</a:t>
            </a:r>
          </a:p>
          <a:p>
            <a:endParaRPr lang="en-US" sz="1200" u="none" noProof="0" dirty="0">
              <a:solidFill>
                <a:schemeClr val="tx1"/>
              </a:solidFill>
            </a:endParaRPr>
          </a:p>
          <a:p>
            <a:r>
              <a:rPr lang="en-US" sz="1200" u="none" noProof="0" dirty="0">
                <a:solidFill>
                  <a:schemeClr val="tx1"/>
                </a:solidFill>
              </a:rPr>
              <a:t>Read more about the use of typography in Newsec at </a:t>
            </a:r>
            <a:r>
              <a:rPr lang="en-US" sz="1200" u="none" noProof="0" dirty="0">
                <a:solidFill>
                  <a:schemeClr val="tx2"/>
                </a:solidFill>
                <a:hlinkClick r:id="rId4">
                  <a:extLst>
                    <a:ext uri="{A12FA001-AC4F-418D-AE19-62706E023703}">
                      <ahyp:hlinkClr xmlns:ahyp="http://schemas.microsoft.com/office/drawing/2018/hyperlinkcolor" val="tx"/>
                    </a:ext>
                  </a:extLst>
                </a:hlinkClick>
              </a:rPr>
              <a:t>brand.newsec.com</a:t>
            </a:r>
            <a:endParaRPr lang="en-GB" sz="1200" u="none" noProof="0" dirty="0">
              <a:solidFill>
                <a:schemeClr val="tx2"/>
              </a:solidFill>
            </a:endParaRPr>
          </a:p>
        </p:txBody>
      </p:sp>
      <p:pic>
        <p:nvPicPr>
          <p:cNvPr id="25" name="Bilde 24">
            <a:extLst>
              <a:ext uri="{FF2B5EF4-FFF2-40B4-BE49-F238E27FC236}">
                <a16:creationId xmlns:a16="http://schemas.microsoft.com/office/drawing/2014/main" id="{6E684780-D472-0EFC-15CC-62FFBE30BF2A}"/>
              </a:ext>
            </a:extLst>
          </p:cNvPr>
          <p:cNvPicPr>
            <a:picLocks noChangeAspect="1"/>
          </p:cNvPicPr>
          <p:nvPr userDrawn="1"/>
        </p:nvPicPr>
        <p:blipFill>
          <a:blip r:embed="rId5"/>
          <a:stretch>
            <a:fillRect/>
          </a:stretch>
        </p:blipFill>
        <p:spPr>
          <a:xfrm>
            <a:off x="214501" y="3988682"/>
            <a:ext cx="5687062" cy="2037672"/>
          </a:xfrm>
          <a:prstGeom prst="rect">
            <a:avLst/>
          </a:prstGeom>
        </p:spPr>
      </p:pic>
      <p:sp>
        <p:nvSpPr>
          <p:cNvPr id="26" name="Title 1">
            <a:extLst>
              <a:ext uri="{FF2B5EF4-FFF2-40B4-BE49-F238E27FC236}">
                <a16:creationId xmlns:a16="http://schemas.microsoft.com/office/drawing/2014/main" id="{69BA12F3-9B45-FA12-F116-44F437B8CF82}"/>
              </a:ext>
            </a:extLst>
          </p:cNvPr>
          <p:cNvSpPr txBox="1">
            <a:spLocks/>
          </p:cNvSpPr>
          <p:nvPr userDrawn="1"/>
        </p:nvSpPr>
        <p:spPr>
          <a:xfrm>
            <a:off x="300038" y="699387"/>
            <a:ext cx="10457820" cy="530274"/>
          </a:xfrm>
          <a:prstGeom prst="rect">
            <a:avLst/>
          </a:prstGeom>
        </p:spPr>
        <p:txBody>
          <a:bodyPr vert="horz" lIns="0" tIns="45720" rIns="91440" bIns="4572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mj-lt"/>
                <a:ea typeface="Source Serif Pro SemiBold" panose="02040603050405020204" pitchFamily="18" charset="0"/>
                <a:cs typeface="+mj-cs"/>
              </a:defRPr>
            </a:lvl1pPr>
          </a:lstStyle>
          <a:p>
            <a:r>
              <a:rPr lang="en-US" dirty="0"/>
              <a:t>The Newsec brand</a:t>
            </a:r>
            <a:endParaRPr lang="en-GB" dirty="0"/>
          </a:p>
        </p:txBody>
      </p:sp>
      <p:sp>
        <p:nvSpPr>
          <p:cNvPr id="28" name="TextBox 27">
            <a:extLst>
              <a:ext uri="{FF2B5EF4-FFF2-40B4-BE49-F238E27FC236}">
                <a16:creationId xmlns:a16="http://schemas.microsoft.com/office/drawing/2014/main" id="{2826D263-F92B-2368-612C-CCF402882827}"/>
              </a:ext>
            </a:extLst>
          </p:cNvPr>
          <p:cNvSpPr txBox="1"/>
          <p:nvPr userDrawn="1"/>
        </p:nvSpPr>
        <p:spPr>
          <a:xfrm>
            <a:off x="214500" y="1393182"/>
            <a:ext cx="104578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kumimoji="0" lang="nb-NO" sz="1800" b="0" i="0" u="none" strike="noStrike" kern="1200" cap="none" spc="0" normalizeH="0" baseline="0" noProof="0" dirty="0">
                <a:ln>
                  <a:noFill/>
                </a:ln>
                <a:solidFill>
                  <a:srgbClr val="161C3B"/>
                </a:solidFill>
                <a:effectLst/>
                <a:uLnTx/>
                <a:uFillTx/>
                <a:latin typeface="Source Serif Pro Regular"/>
                <a:ea typeface="+mn-ea"/>
                <a:cs typeface="+mn-cs"/>
              </a:rPr>
              <a:t>Using </a:t>
            </a:r>
            <a:r>
              <a:rPr kumimoji="0" lang="en-US" sz="1800" b="0" i="0" u="none" strike="noStrike" kern="1200" cap="none" spc="0" normalizeH="0" baseline="0" noProof="0" dirty="0">
                <a:ln>
                  <a:noFill/>
                </a:ln>
                <a:solidFill>
                  <a:srgbClr val="161C3B"/>
                </a:solidFill>
                <a:effectLst/>
                <a:uLnTx/>
                <a:uFillTx/>
                <a:latin typeface="Source Serif Pro Regular"/>
                <a:ea typeface="+mn-ea"/>
                <a:cs typeface="+mn-cs"/>
              </a:rPr>
              <a:t>the Newsec brand guide is essential when building PowerPoint presentations to ensure visual consistency, reinforce brand identity, and communicate professionalism and trust to your audience. </a:t>
            </a:r>
            <a:endParaRPr kumimoji="0" lang="en-GB" sz="1800" b="0" i="0" u="none" strike="noStrike" kern="1200" cap="none" spc="0" normalizeH="0" baseline="0" noProof="0" dirty="0">
              <a:ln>
                <a:noFill/>
              </a:ln>
              <a:solidFill>
                <a:srgbClr val="161C3B"/>
              </a:solidFill>
              <a:effectLst/>
              <a:uLnTx/>
              <a:uFillTx/>
              <a:latin typeface="Source Serif Pro Regular"/>
              <a:ea typeface="+mn-ea"/>
              <a:cs typeface="+mn-cs"/>
            </a:endParaRPr>
          </a:p>
        </p:txBody>
      </p:sp>
    </p:spTree>
    <p:extLst>
      <p:ext uri="{BB962C8B-B14F-4D97-AF65-F5344CB8AC3E}">
        <p14:creationId xmlns:p14="http://schemas.microsoft.com/office/powerpoint/2010/main" val="265328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light image)">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B6C85B-2B39-318D-99A2-4EB04CD0C20C}"/>
              </a:ext>
            </a:extLst>
          </p:cNvPr>
          <p:cNvSpPr>
            <a:spLocks noGrp="1"/>
          </p:cNvSpPr>
          <p:nvPr>
            <p:ph type="subTitle" idx="1"/>
          </p:nvPr>
        </p:nvSpPr>
        <p:spPr>
          <a:xfrm>
            <a:off x="300038" y="4625447"/>
            <a:ext cx="5788658" cy="1512463"/>
          </a:xfrm>
          <a:prstGeom prst="rect">
            <a:avLst/>
          </a:prstGeom>
        </p:spPr>
        <p:txBody>
          <a:bodyPr lIns="0" tIns="0" rIns="90000">
            <a:noAutofit/>
          </a:bodyPr>
          <a:lstStyle>
            <a:lvl1pPr marL="0" indent="0" algn="l">
              <a:lnSpc>
                <a:spcPct val="100000"/>
              </a:lnSpc>
              <a:buNone/>
              <a:defRPr sz="2400">
                <a:solidFill>
                  <a:schemeClr val="accent1"/>
                </a:solidFill>
                <a:latin typeface="+mj-lt"/>
                <a:cs typeface="Px Grotesk" panose="020B08040101010101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6" name="Rectangle 5">
            <a:extLst>
              <a:ext uri="{FF2B5EF4-FFF2-40B4-BE49-F238E27FC236}">
                <a16:creationId xmlns:a16="http://schemas.microsoft.com/office/drawing/2014/main" id="{FF32F94A-99ED-1864-569C-1F6733BD88F8}"/>
              </a:ext>
            </a:extLst>
          </p:cNvPr>
          <p:cNvSpPr/>
          <p:nvPr/>
        </p:nvSpPr>
        <p:spPr>
          <a:xfrm>
            <a:off x="300038" y="4444276"/>
            <a:ext cx="1177262" cy="5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9452"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EA0E237D-2C66-4A69-7F5E-BB01C8AEDA8D}"/>
              </a:ext>
            </a:extLst>
          </p:cNvPr>
          <p:cNvSpPr>
            <a:spLocks noGrp="1"/>
          </p:cNvSpPr>
          <p:nvPr>
            <p:ph type="ctrTitle"/>
          </p:nvPr>
        </p:nvSpPr>
        <p:spPr>
          <a:xfrm>
            <a:off x="300038" y="1833172"/>
            <a:ext cx="5788658" cy="2490672"/>
          </a:xfrm>
          <a:prstGeom prst="rect">
            <a:avLst/>
          </a:prstGeom>
        </p:spPr>
        <p:txBody>
          <a:bodyPr lIns="0" bIns="0" anchor="b" anchorCtr="0">
            <a:noAutofit/>
          </a:bodyPr>
          <a:lstStyle>
            <a:lvl1pPr algn="l">
              <a:lnSpc>
                <a:spcPct val="100000"/>
              </a:lnSpc>
              <a:defRPr sz="4000">
                <a:solidFill>
                  <a:schemeClr val="accent1"/>
                </a:solidFill>
                <a:latin typeface="+mj-lt"/>
                <a:cs typeface="Px Grotesk" panose="020B0804010101010104" pitchFamily="34" charset="77"/>
              </a:defRPr>
            </a:lvl1pPr>
          </a:lstStyle>
          <a:p>
            <a:r>
              <a:rPr lang="en-US" noProof="0"/>
              <a:t>Click to edit Master title style</a:t>
            </a:r>
            <a:endParaRPr lang="en-GB" noProof="0" dirty="0"/>
          </a:p>
        </p:txBody>
      </p:sp>
      <p:pic>
        <p:nvPicPr>
          <p:cNvPr id="12" name="Picture 11">
            <a:extLst>
              <a:ext uri="{FF2B5EF4-FFF2-40B4-BE49-F238E27FC236}">
                <a16:creationId xmlns:a16="http://schemas.microsoft.com/office/drawing/2014/main" id="{633DE361-5554-A416-4482-5366E762AD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8" y="296863"/>
            <a:ext cx="2494190" cy="720509"/>
          </a:xfrm>
          <a:prstGeom prst="rect">
            <a:avLst/>
          </a:prstGeom>
        </p:spPr>
      </p:pic>
      <p:sp>
        <p:nvSpPr>
          <p:cNvPr id="23" name="Picture Placeholder 22">
            <a:extLst>
              <a:ext uri="{FF2B5EF4-FFF2-40B4-BE49-F238E27FC236}">
                <a16:creationId xmlns:a16="http://schemas.microsoft.com/office/drawing/2014/main" id="{87402CA9-9271-F77C-DECB-CB844BD98B63}"/>
              </a:ext>
            </a:extLst>
          </p:cNvPr>
          <p:cNvSpPr>
            <a:spLocks noGrp="1"/>
          </p:cNvSpPr>
          <p:nvPr>
            <p:ph type="pic" sz="quarter" idx="10"/>
          </p:nvPr>
        </p:nvSpPr>
        <p:spPr>
          <a:xfrm>
            <a:off x="6200932" y="1"/>
            <a:ext cx="5991069" cy="6857999"/>
          </a:xfrm>
          <a:custGeom>
            <a:avLst/>
            <a:gdLst>
              <a:gd name="connsiteX0" fmla="*/ 4807852 w 5991069"/>
              <a:gd name="connsiteY0" fmla="*/ 0 h 6857999"/>
              <a:gd name="connsiteX1" fmla="*/ 5991069 w 5991069"/>
              <a:gd name="connsiteY1" fmla="*/ 0 h 6857999"/>
              <a:gd name="connsiteX2" fmla="*/ 5991069 w 5991069"/>
              <a:gd name="connsiteY2" fmla="*/ 6857999 h 6857999"/>
              <a:gd name="connsiteX3" fmla="*/ 2843692 w 5991069"/>
              <a:gd name="connsiteY3" fmla="*/ 6857999 h 6857999"/>
              <a:gd name="connsiteX4" fmla="*/ 407018 w 5991069"/>
              <a:gd name="connsiteY4" fmla="*/ 5543311 h 6857999"/>
              <a:gd name="connsiteX5" fmla="*/ 0 w 5991069"/>
              <a:gd name="connsiteY5" fmla="*/ 4091136 h 6857999"/>
              <a:gd name="connsiteX6" fmla="*/ 763210 w 5991069"/>
              <a:gd name="connsiteY6" fmla="*/ 2477836 h 6857999"/>
              <a:gd name="connsiteX7" fmla="*/ 1584197 w 5991069"/>
              <a:gd name="connsiteY7" fmla="*/ 318411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1069" h="6857999">
                <a:moveTo>
                  <a:pt x="4807852" y="0"/>
                </a:moveTo>
                <a:lnTo>
                  <a:pt x="5991069" y="0"/>
                </a:lnTo>
                <a:lnTo>
                  <a:pt x="5991069" y="6857999"/>
                </a:lnTo>
                <a:lnTo>
                  <a:pt x="2843692" y="6857999"/>
                </a:lnTo>
                <a:lnTo>
                  <a:pt x="407018" y="5543311"/>
                </a:lnTo>
                <a:lnTo>
                  <a:pt x="0" y="4091136"/>
                </a:lnTo>
                <a:lnTo>
                  <a:pt x="763210" y="2477836"/>
                </a:lnTo>
                <a:lnTo>
                  <a:pt x="1584197" y="3184113"/>
                </a:lnTo>
                <a:close/>
              </a:path>
            </a:pathLst>
          </a:custGeom>
          <a:solidFill>
            <a:schemeClr val="bg2"/>
          </a:solidFill>
        </p:spPr>
        <p:txBody>
          <a:bodyPr wrap="square" anchor="ctr" anchorCtr="0">
            <a:noAutofit/>
          </a:bodyPr>
          <a:lstStyle>
            <a:lvl1pPr marL="0" indent="0" algn="ctr">
              <a:buNone/>
              <a:defRPr>
                <a:solidFill>
                  <a:schemeClr val="accent1"/>
                </a:solidFill>
              </a:defRPr>
            </a:lvl1pPr>
          </a:lstStyle>
          <a:p>
            <a:r>
              <a:rPr lang="en-US"/>
              <a:t>Click icon to add picture</a:t>
            </a:r>
            <a:endParaRPr lang="en-GB" dirty="0"/>
          </a:p>
        </p:txBody>
      </p:sp>
      <p:sp>
        <p:nvSpPr>
          <p:cNvPr id="2" name="TextBox 1">
            <a:extLst>
              <a:ext uri="{FF2B5EF4-FFF2-40B4-BE49-F238E27FC236}">
                <a16:creationId xmlns:a16="http://schemas.microsoft.com/office/drawing/2014/main" id="{A4456E29-7099-97CE-5E95-2B7DE9A3E5E0}"/>
              </a:ext>
            </a:extLst>
          </p:cNvPr>
          <p:cNvSpPr txBox="1">
            <a:spLocks noChangeAspect="1"/>
          </p:cNvSpPr>
          <p:nvPr userDrawn="1"/>
        </p:nvSpPr>
        <p:spPr>
          <a:xfrm>
            <a:off x="300038" y="6384225"/>
            <a:ext cx="928800" cy="140400"/>
          </a:xfrm>
          <a:prstGeom prst="rect">
            <a:avLst/>
          </a:prstGeom>
          <a:noFill/>
        </p:spPr>
        <p:txBody>
          <a:bodyPr wrap="square" lIns="0" tIns="0" rIns="0" bIns="0" rtlCol="0" anchor="b" anchorCtr="0">
            <a:noAutofit/>
          </a:bodyPr>
          <a:lstStyle/>
          <a:p>
            <a:fld id="{37C20008-D445-C543-A3E2-6E75110D7E9C}" type="datetime4">
              <a:rPr lang="en-GB" sz="700" b="0" i="0" noProof="0" smtClean="0">
                <a:latin typeface="Inter" panose="02000503000000020004" pitchFamily="2" charset="0"/>
                <a:ea typeface="Inter" panose="02000503000000020004" pitchFamily="2" charset="0"/>
              </a:rPr>
              <a:t>02 March 2026</a:t>
            </a:fld>
            <a:endParaRPr lang="en-GB" sz="700" b="0" i="0" noProof="0" dirty="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1669904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2 (Dark image)">
    <p:bg>
      <p:bgPr>
        <a:solidFill>
          <a:schemeClr val="tx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B6C85B-2B39-318D-99A2-4EB04CD0C20C}"/>
              </a:ext>
            </a:extLst>
          </p:cNvPr>
          <p:cNvSpPr>
            <a:spLocks noGrp="1"/>
          </p:cNvSpPr>
          <p:nvPr>
            <p:ph type="subTitle" idx="1"/>
          </p:nvPr>
        </p:nvSpPr>
        <p:spPr>
          <a:xfrm>
            <a:off x="300038" y="4625447"/>
            <a:ext cx="5788658" cy="1512463"/>
          </a:xfrm>
          <a:prstGeom prst="rect">
            <a:avLst/>
          </a:prstGeom>
        </p:spPr>
        <p:txBody>
          <a:bodyPr lIns="0" tIns="0" rIns="90000">
            <a:noAutofit/>
          </a:bodyPr>
          <a:lstStyle>
            <a:lvl1pPr marL="0" indent="0" algn="l">
              <a:lnSpc>
                <a:spcPct val="100000"/>
              </a:lnSpc>
              <a:buNone/>
              <a:defRPr sz="2400">
                <a:solidFill>
                  <a:schemeClr val="accent1"/>
                </a:solidFill>
                <a:latin typeface="+mj-lt"/>
                <a:cs typeface="Px Grotesk" panose="020B08040101010101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6" name="Rectangle 5">
            <a:extLst>
              <a:ext uri="{FF2B5EF4-FFF2-40B4-BE49-F238E27FC236}">
                <a16:creationId xmlns:a16="http://schemas.microsoft.com/office/drawing/2014/main" id="{FF32F94A-99ED-1864-569C-1F6733BD88F8}"/>
              </a:ext>
            </a:extLst>
          </p:cNvPr>
          <p:cNvSpPr/>
          <p:nvPr/>
        </p:nvSpPr>
        <p:spPr>
          <a:xfrm>
            <a:off x="300038" y="4444276"/>
            <a:ext cx="1177262" cy="5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9452"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EA0E237D-2C66-4A69-7F5E-BB01C8AEDA8D}"/>
              </a:ext>
            </a:extLst>
          </p:cNvPr>
          <p:cNvSpPr>
            <a:spLocks noGrp="1"/>
          </p:cNvSpPr>
          <p:nvPr>
            <p:ph type="ctrTitle"/>
          </p:nvPr>
        </p:nvSpPr>
        <p:spPr>
          <a:xfrm>
            <a:off x="300038" y="1833172"/>
            <a:ext cx="5788658" cy="2490672"/>
          </a:xfrm>
          <a:prstGeom prst="rect">
            <a:avLst/>
          </a:prstGeom>
        </p:spPr>
        <p:txBody>
          <a:bodyPr lIns="0" bIns="0" anchor="b" anchorCtr="0">
            <a:noAutofit/>
          </a:bodyPr>
          <a:lstStyle>
            <a:lvl1pPr algn="l">
              <a:lnSpc>
                <a:spcPct val="100000"/>
              </a:lnSpc>
              <a:defRPr sz="4000">
                <a:solidFill>
                  <a:schemeClr val="accent1"/>
                </a:solidFill>
                <a:latin typeface="+mj-lt"/>
                <a:cs typeface="Px Grotesk" panose="020B0804010101010104" pitchFamily="34" charset="77"/>
              </a:defRPr>
            </a:lvl1pPr>
          </a:lstStyle>
          <a:p>
            <a:r>
              <a:rPr lang="en-US" noProof="0"/>
              <a:t>Click to edit Master title style</a:t>
            </a:r>
            <a:endParaRPr lang="en-GB" noProof="0" dirty="0"/>
          </a:p>
        </p:txBody>
      </p:sp>
      <p:pic>
        <p:nvPicPr>
          <p:cNvPr id="12" name="Picture 11">
            <a:extLst>
              <a:ext uri="{FF2B5EF4-FFF2-40B4-BE49-F238E27FC236}">
                <a16:creationId xmlns:a16="http://schemas.microsoft.com/office/drawing/2014/main" id="{633DE361-5554-A416-4482-5366E762AD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8" y="296863"/>
            <a:ext cx="2494190" cy="720509"/>
          </a:xfrm>
          <a:prstGeom prst="rect">
            <a:avLst/>
          </a:prstGeom>
        </p:spPr>
      </p:pic>
      <p:sp>
        <p:nvSpPr>
          <p:cNvPr id="23" name="Picture Placeholder 22">
            <a:extLst>
              <a:ext uri="{FF2B5EF4-FFF2-40B4-BE49-F238E27FC236}">
                <a16:creationId xmlns:a16="http://schemas.microsoft.com/office/drawing/2014/main" id="{87402CA9-9271-F77C-DECB-CB844BD98B63}"/>
              </a:ext>
            </a:extLst>
          </p:cNvPr>
          <p:cNvSpPr>
            <a:spLocks noGrp="1"/>
          </p:cNvSpPr>
          <p:nvPr>
            <p:ph type="pic" sz="quarter" idx="10"/>
          </p:nvPr>
        </p:nvSpPr>
        <p:spPr>
          <a:xfrm>
            <a:off x="6200932" y="1"/>
            <a:ext cx="5991069" cy="6857999"/>
          </a:xfrm>
          <a:custGeom>
            <a:avLst/>
            <a:gdLst>
              <a:gd name="connsiteX0" fmla="*/ 4807852 w 5991069"/>
              <a:gd name="connsiteY0" fmla="*/ 0 h 6857999"/>
              <a:gd name="connsiteX1" fmla="*/ 5991069 w 5991069"/>
              <a:gd name="connsiteY1" fmla="*/ 0 h 6857999"/>
              <a:gd name="connsiteX2" fmla="*/ 5991069 w 5991069"/>
              <a:gd name="connsiteY2" fmla="*/ 6857999 h 6857999"/>
              <a:gd name="connsiteX3" fmla="*/ 2843692 w 5991069"/>
              <a:gd name="connsiteY3" fmla="*/ 6857999 h 6857999"/>
              <a:gd name="connsiteX4" fmla="*/ 407018 w 5991069"/>
              <a:gd name="connsiteY4" fmla="*/ 5543311 h 6857999"/>
              <a:gd name="connsiteX5" fmla="*/ 0 w 5991069"/>
              <a:gd name="connsiteY5" fmla="*/ 4091136 h 6857999"/>
              <a:gd name="connsiteX6" fmla="*/ 763210 w 5991069"/>
              <a:gd name="connsiteY6" fmla="*/ 2477836 h 6857999"/>
              <a:gd name="connsiteX7" fmla="*/ 1584197 w 5991069"/>
              <a:gd name="connsiteY7" fmla="*/ 318411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91069" h="6857999">
                <a:moveTo>
                  <a:pt x="4807852" y="0"/>
                </a:moveTo>
                <a:lnTo>
                  <a:pt x="5991069" y="0"/>
                </a:lnTo>
                <a:lnTo>
                  <a:pt x="5991069" y="6857999"/>
                </a:lnTo>
                <a:lnTo>
                  <a:pt x="2843692" y="6857999"/>
                </a:lnTo>
                <a:lnTo>
                  <a:pt x="407018" y="5543311"/>
                </a:lnTo>
                <a:lnTo>
                  <a:pt x="0" y="4091136"/>
                </a:lnTo>
                <a:lnTo>
                  <a:pt x="763210" y="2477836"/>
                </a:lnTo>
                <a:lnTo>
                  <a:pt x="1584197" y="3184113"/>
                </a:lnTo>
                <a:close/>
              </a:path>
            </a:pathLst>
          </a:custGeom>
          <a:solidFill>
            <a:schemeClr val="accent1"/>
          </a:solidFill>
        </p:spPr>
        <p:txBody>
          <a:bodyPr wrap="square" anchor="ctr" anchorCtr="0">
            <a:noAutofit/>
          </a:bodyPr>
          <a:lstStyle>
            <a:lvl1pPr marL="0" indent="0" algn="ctr">
              <a:buNone/>
              <a:defRPr>
                <a:solidFill>
                  <a:schemeClr val="bg1"/>
                </a:solidFill>
              </a:defRPr>
            </a:lvl1pPr>
          </a:lstStyle>
          <a:p>
            <a:r>
              <a:rPr lang="en-US"/>
              <a:t>Click icon to add picture</a:t>
            </a:r>
            <a:endParaRPr lang="en-GB" dirty="0"/>
          </a:p>
        </p:txBody>
      </p:sp>
      <p:sp>
        <p:nvSpPr>
          <p:cNvPr id="2" name="TextBox 1">
            <a:extLst>
              <a:ext uri="{FF2B5EF4-FFF2-40B4-BE49-F238E27FC236}">
                <a16:creationId xmlns:a16="http://schemas.microsoft.com/office/drawing/2014/main" id="{A4456E29-7099-97CE-5E95-2B7DE9A3E5E0}"/>
              </a:ext>
            </a:extLst>
          </p:cNvPr>
          <p:cNvSpPr txBox="1">
            <a:spLocks noChangeAspect="1"/>
          </p:cNvSpPr>
          <p:nvPr userDrawn="1"/>
        </p:nvSpPr>
        <p:spPr>
          <a:xfrm>
            <a:off x="300038" y="6384225"/>
            <a:ext cx="928800" cy="140400"/>
          </a:xfrm>
          <a:prstGeom prst="rect">
            <a:avLst/>
          </a:prstGeom>
          <a:noFill/>
        </p:spPr>
        <p:txBody>
          <a:bodyPr wrap="square" lIns="0" tIns="0" rIns="0" bIns="0" rtlCol="0" anchor="b" anchorCtr="0">
            <a:noAutofit/>
          </a:bodyPr>
          <a:lstStyle/>
          <a:p>
            <a:fld id="{37C20008-D445-C543-A3E2-6E75110D7E9C}" type="datetime4">
              <a:rPr lang="en-GB" sz="700" b="0" i="0" noProof="0" smtClean="0">
                <a:latin typeface="Inter" panose="02000503000000020004" pitchFamily="2" charset="0"/>
                <a:ea typeface="Inter" panose="02000503000000020004" pitchFamily="2" charset="0"/>
              </a:rPr>
              <a:t>02 March 2026</a:t>
            </a:fld>
            <a:endParaRPr lang="en-GB" sz="700" b="0" i="0" noProof="0" dirty="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611646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Agenda sl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9B588-A08E-D8A1-10EB-D70127F33557}"/>
              </a:ext>
            </a:extLst>
          </p:cNvPr>
          <p:cNvSpPr>
            <a:spLocks noGrp="1"/>
          </p:cNvSpPr>
          <p:nvPr>
            <p:ph type="title" hasCustomPrompt="1"/>
          </p:nvPr>
        </p:nvSpPr>
        <p:spPr>
          <a:xfrm>
            <a:off x="6096000" y="704334"/>
            <a:ext cx="4989114" cy="995879"/>
          </a:xfrm>
        </p:spPr>
        <p:txBody>
          <a:bodyPr lIns="0" bIns="0" anchor="b" anchorCtr="0"/>
          <a:lstStyle>
            <a:lvl1pPr>
              <a:defRPr>
                <a:solidFill>
                  <a:schemeClr val="tx2"/>
                </a:solidFill>
              </a:defRPr>
            </a:lvl1pPr>
          </a:lstStyle>
          <a:p>
            <a:r>
              <a:rPr lang="en-GB" noProof="0" dirty="0"/>
              <a:t>Click to edit the Agenda title</a:t>
            </a:r>
          </a:p>
        </p:txBody>
      </p:sp>
      <p:sp>
        <p:nvSpPr>
          <p:cNvPr id="3" name="Slide Number Placeholder 2">
            <a:extLst>
              <a:ext uri="{FF2B5EF4-FFF2-40B4-BE49-F238E27FC236}">
                <a16:creationId xmlns:a16="http://schemas.microsoft.com/office/drawing/2014/main" id="{A95B4D1E-83BA-528A-2380-A6263DBBD86A}"/>
              </a:ext>
            </a:extLst>
          </p:cNvPr>
          <p:cNvSpPr>
            <a:spLocks noGrp="1"/>
          </p:cNvSpPr>
          <p:nvPr>
            <p:ph type="sldNum" sz="quarter" idx="10"/>
          </p:nvPr>
        </p:nvSpPr>
        <p:spPr/>
        <p:txBody>
          <a:bodyPr/>
          <a:lstStyle>
            <a:lvl1pPr>
              <a:defRPr>
                <a:solidFill>
                  <a:schemeClr val="tx2"/>
                </a:solidFill>
              </a:defRPr>
            </a:lvl1pPr>
          </a:lstStyle>
          <a:p>
            <a:fld id="{91C95EC9-5A10-CE44-98B4-71372C531904}" type="slidenum">
              <a:rPr lang="en-SE" smtClean="0"/>
              <a:pPr/>
              <a:t>‹#›</a:t>
            </a:fld>
            <a:endParaRPr lang="en-SE"/>
          </a:p>
        </p:txBody>
      </p:sp>
      <p:sp>
        <p:nvSpPr>
          <p:cNvPr id="32" name="Picture Placeholder 31">
            <a:extLst>
              <a:ext uri="{FF2B5EF4-FFF2-40B4-BE49-F238E27FC236}">
                <a16:creationId xmlns:a16="http://schemas.microsoft.com/office/drawing/2014/main" id="{AF1EE89F-ED10-E86E-36FD-EF8742A1274A}"/>
              </a:ext>
            </a:extLst>
          </p:cNvPr>
          <p:cNvSpPr>
            <a:spLocks noGrp="1"/>
          </p:cNvSpPr>
          <p:nvPr>
            <p:ph type="pic" sz="quarter" idx="14" hasCustomPrompt="1"/>
          </p:nvPr>
        </p:nvSpPr>
        <p:spPr>
          <a:xfrm>
            <a:off x="0" y="0"/>
            <a:ext cx="6096000" cy="6858000"/>
          </a:xfrm>
          <a:custGeom>
            <a:avLst/>
            <a:gdLst>
              <a:gd name="connsiteX0" fmla="*/ 2218117 w 6096000"/>
              <a:gd name="connsiteY0" fmla="*/ 0 h 6858000"/>
              <a:gd name="connsiteX1" fmla="*/ 4025612 w 6096000"/>
              <a:gd name="connsiteY1" fmla="*/ 0 h 6858000"/>
              <a:gd name="connsiteX2" fmla="*/ 4975072 w 6096000"/>
              <a:gd name="connsiteY2" fmla="*/ 1173396 h 6858000"/>
              <a:gd name="connsiteX3" fmla="*/ 6096000 w 6096000"/>
              <a:gd name="connsiteY3" fmla="*/ 6129192 h 6858000"/>
              <a:gd name="connsiteX4" fmla="*/ 5075804 w 6096000"/>
              <a:gd name="connsiteY4" fmla="*/ 6858000 h 6858000"/>
              <a:gd name="connsiteX5" fmla="*/ 1902278 w 6096000"/>
              <a:gd name="connsiteY5" fmla="*/ 6858000 h 6858000"/>
              <a:gd name="connsiteX6" fmla="*/ 0 w 6096000"/>
              <a:gd name="connsiteY6" fmla="*/ 5596118 h 6858000"/>
              <a:gd name="connsiteX7" fmla="*/ 0 w 6096000"/>
              <a:gd name="connsiteY7" fmla="*/ 1720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2218117" y="0"/>
                </a:moveTo>
                <a:lnTo>
                  <a:pt x="4025612" y="0"/>
                </a:lnTo>
                <a:lnTo>
                  <a:pt x="4975072" y="1173396"/>
                </a:lnTo>
                <a:lnTo>
                  <a:pt x="6096000" y="6129192"/>
                </a:lnTo>
                <a:lnTo>
                  <a:pt x="5075804" y="6858000"/>
                </a:lnTo>
                <a:lnTo>
                  <a:pt x="1902278" y="6858000"/>
                </a:lnTo>
                <a:lnTo>
                  <a:pt x="0" y="5596118"/>
                </a:lnTo>
                <a:lnTo>
                  <a:pt x="0" y="1720445"/>
                </a:lnTo>
                <a:close/>
              </a:path>
            </a:pathLst>
          </a:custGeom>
          <a:solidFill>
            <a:schemeClr val="tx2"/>
          </a:solidFill>
        </p:spPr>
        <p:txBody>
          <a:bodyPr wrap="square" anchor="ctr" anchorCtr="0">
            <a:noAutofit/>
          </a:bodyPr>
          <a:lstStyle>
            <a:lvl1pPr marL="0" indent="0" algn="ctr">
              <a:buNone/>
              <a:defRPr>
                <a:solidFill>
                  <a:schemeClr val="bg1"/>
                </a:solidFill>
              </a:defRPr>
            </a:lvl1pPr>
          </a:lstStyle>
          <a:p>
            <a:r>
              <a:rPr lang="en-GB" noProof="0" dirty="0"/>
              <a:t>Click to add image. </a:t>
            </a:r>
            <a:br>
              <a:rPr lang="en-GB" noProof="0" dirty="0"/>
            </a:br>
            <a:r>
              <a:rPr lang="en-GB" noProof="0" dirty="0"/>
              <a:t>Do not move any placeholders.</a:t>
            </a:r>
          </a:p>
        </p:txBody>
      </p:sp>
      <p:sp>
        <p:nvSpPr>
          <p:cNvPr id="35" name="Text Placeholder 33">
            <a:extLst>
              <a:ext uri="{FF2B5EF4-FFF2-40B4-BE49-F238E27FC236}">
                <a16:creationId xmlns:a16="http://schemas.microsoft.com/office/drawing/2014/main" id="{EC49AB74-8581-599D-C27F-B0F47478A013}"/>
              </a:ext>
            </a:extLst>
          </p:cNvPr>
          <p:cNvSpPr>
            <a:spLocks noGrp="1"/>
          </p:cNvSpPr>
          <p:nvPr>
            <p:ph type="body" sz="quarter" idx="17"/>
          </p:nvPr>
        </p:nvSpPr>
        <p:spPr>
          <a:xfrm>
            <a:off x="6096000" y="1808163"/>
            <a:ext cx="5795963" cy="4716462"/>
          </a:xfrm>
        </p:spPr>
        <p:txBody>
          <a:bodyPr/>
          <a:lstStyle>
            <a:lvl1pPr marL="342900" indent="-342900">
              <a:buFont typeface="+mj-lt"/>
              <a:buAutoNum type="arabicPeriod"/>
              <a:defRPr>
                <a:solidFill>
                  <a:schemeClr val="tx2"/>
                </a:solidFill>
              </a:defRPr>
            </a:lvl1pPr>
            <a:lvl2pPr marL="800100" indent="-342900">
              <a:buFont typeface="+mj-lt"/>
              <a:buAutoNum type="arabicPeriod"/>
              <a:defRPr>
                <a:solidFill>
                  <a:schemeClr val="tx2"/>
                </a:solidFill>
              </a:defRPr>
            </a:lvl2pPr>
            <a:lvl3pPr>
              <a:buFont typeface="+mj-lt"/>
              <a:buAutoNum type="arabicPeriod"/>
              <a:defRPr>
                <a:solidFill>
                  <a:schemeClr val="tx2"/>
                </a:solidFill>
              </a:defRPr>
            </a:lvl3pPr>
            <a:lvl4pPr>
              <a:buFont typeface="+mj-lt"/>
              <a:buAutoNum type="arabicPeriod"/>
              <a:defRPr>
                <a:solidFill>
                  <a:schemeClr val="tx2"/>
                </a:solidFill>
              </a:defRPr>
            </a:lvl4pPr>
            <a:lvl5pPr>
              <a:buFont typeface="+mj-lt"/>
              <a:buAutoNum type="arabicPeriod"/>
              <a:defRPr>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4" name="Graphic 3">
            <a:extLst>
              <a:ext uri="{FF2B5EF4-FFF2-40B4-BE49-F238E27FC236}">
                <a16:creationId xmlns:a16="http://schemas.microsoft.com/office/drawing/2014/main" id="{75441275-2321-C782-C6C9-ABBC8CFE21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85113" y="296863"/>
            <a:ext cx="806850" cy="237600"/>
          </a:xfrm>
          <a:prstGeom prst="rect">
            <a:avLst/>
          </a:prstGeom>
        </p:spPr>
      </p:pic>
    </p:spTree>
    <p:extLst>
      <p:ext uri="{BB962C8B-B14F-4D97-AF65-F5344CB8AC3E}">
        <p14:creationId xmlns:p14="http://schemas.microsoft.com/office/powerpoint/2010/main" val="66537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7340-E304-D485-CBA3-6D76AF051FA4}"/>
              </a:ext>
            </a:extLst>
          </p:cNvPr>
          <p:cNvSpPr>
            <a:spLocks noGrp="1"/>
          </p:cNvSpPr>
          <p:nvPr>
            <p:ph type="title"/>
          </p:nvPr>
        </p:nvSpPr>
        <p:spPr>
          <a:xfrm>
            <a:off x="300038" y="692150"/>
            <a:ext cx="10458000" cy="1008063"/>
          </a:xfrm>
        </p:spPr>
        <p:txBody>
          <a:bodyPr/>
          <a:lstStyle/>
          <a:p>
            <a:r>
              <a:rPr lang="en-US" noProof="0"/>
              <a:t>Click to edit Master title style</a:t>
            </a:r>
            <a:endParaRPr lang="en-GB" noProof="0" dirty="0"/>
          </a:p>
        </p:txBody>
      </p:sp>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p>
            <a:fld id="{91C95EC9-5A10-CE44-98B4-71372C531904}" type="slidenum">
              <a:rPr lang="en-SE" smtClean="0"/>
              <a:pPr/>
              <a:t>‹#›</a:t>
            </a:fld>
            <a:endParaRPr lang="en-SE"/>
          </a:p>
        </p:txBody>
      </p:sp>
      <p:sp>
        <p:nvSpPr>
          <p:cNvPr id="9" name="Content Placeholder 6">
            <a:extLst>
              <a:ext uri="{FF2B5EF4-FFF2-40B4-BE49-F238E27FC236}">
                <a16:creationId xmlns:a16="http://schemas.microsoft.com/office/drawing/2014/main" id="{F00FC868-48CE-7A0C-48E4-8D8C23B93BAD}"/>
              </a:ext>
            </a:extLst>
          </p:cNvPr>
          <p:cNvSpPr>
            <a:spLocks noGrp="1"/>
          </p:cNvSpPr>
          <p:nvPr>
            <p:ph sz="quarter" idx="11"/>
          </p:nvPr>
        </p:nvSpPr>
        <p:spPr>
          <a:xfrm>
            <a:off x="300036" y="1808163"/>
            <a:ext cx="10458000" cy="3987837"/>
          </a:xfrm>
          <a:prstGeom prst="rect">
            <a:avLst/>
          </a:prstGeo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613006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o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7340-E304-D485-CBA3-6D76AF051FA4}"/>
              </a:ext>
            </a:extLst>
          </p:cNvPr>
          <p:cNvSpPr>
            <a:spLocks noGrp="1"/>
          </p:cNvSpPr>
          <p:nvPr>
            <p:ph type="title"/>
          </p:nvPr>
        </p:nvSpPr>
        <p:spPr>
          <a:xfrm>
            <a:off x="300038" y="692150"/>
            <a:ext cx="10457820" cy="1008063"/>
          </a:xfrm>
        </p:spPr>
        <p:txBody>
          <a:bodyPr/>
          <a:lstStyle/>
          <a:p>
            <a:r>
              <a:rPr lang="en-US" noProof="0"/>
              <a:t>Click to edit Master title style</a:t>
            </a:r>
            <a:endParaRPr lang="en-GB" noProof="0"/>
          </a:p>
        </p:txBody>
      </p:sp>
      <p:sp>
        <p:nvSpPr>
          <p:cNvPr id="3" name="Slide Number Placeholder 2">
            <a:extLst>
              <a:ext uri="{FF2B5EF4-FFF2-40B4-BE49-F238E27FC236}">
                <a16:creationId xmlns:a16="http://schemas.microsoft.com/office/drawing/2014/main" id="{EA2CDD9B-D8E6-0301-CF54-F4ADA10FEAFE}"/>
              </a:ext>
            </a:extLst>
          </p:cNvPr>
          <p:cNvSpPr>
            <a:spLocks noGrp="1"/>
          </p:cNvSpPr>
          <p:nvPr>
            <p:ph type="sldNum" sz="quarter" idx="10"/>
          </p:nvPr>
        </p:nvSpPr>
        <p:spPr/>
        <p:txBody>
          <a:bodyPr/>
          <a:lstStyle/>
          <a:p>
            <a:fld id="{91C95EC9-5A10-CE44-98B4-71372C531904}" type="slidenum">
              <a:rPr lang="en-SE" smtClean="0"/>
              <a:pPr/>
              <a:t>‹#›</a:t>
            </a:fld>
            <a:endParaRPr lang="en-SE"/>
          </a:p>
        </p:txBody>
      </p:sp>
      <p:sp>
        <p:nvSpPr>
          <p:cNvPr id="6" name="Content Placeholder 6">
            <a:extLst>
              <a:ext uri="{FF2B5EF4-FFF2-40B4-BE49-F238E27FC236}">
                <a16:creationId xmlns:a16="http://schemas.microsoft.com/office/drawing/2014/main" id="{2E974513-BEE7-8121-CBE8-E34AE8EEFAE0}"/>
              </a:ext>
            </a:extLst>
          </p:cNvPr>
          <p:cNvSpPr>
            <a:spLocks noGrp="1"/>
          </p:cNvSpPr>
          <p:nvPr>
            <p:ph sz="quarter" idx="11"/>
          </p:nvPr>
        </p:nvSpPr>
        <p:spPr>
          <a:xfrm>
            <a:off x="300038" y="1808163"/>
            <a:ext cx="5467161" cy="4716462"/>
          </a:xfrm>
          <a:prstGeom prst="rect">
            <a:avLst/>
          </a:prstGeom>
        </p:spPr>
        <p:txBody>
          <a:bodyPr>
            <a:noAutofit/>
          </a:bodyPr>
          <a:lstStyle>
            <a:lvl1pPr>
              <a:defRPr sz="1800"/>
            </a:lvl1pPr>
            <a:lvl2pPr>
              <a:defRPr sz="16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Content Placeholder 6">
            <a:extLst>
              <a:ext uri="{FF2B5EF4-FFF2-40B4-BE49-F238E27FC236}">
                <a16:creationId xmlns:a16="http://schemas.microsoft.com/office/drawing/2014/main" id="{370E66B9-AA2A-AEBE-AC4D-50143E4AF016}"/>
              </a:ext>
            </a:extLst>
          </p:cNvPr>
          <p:cNvSpPr>
            <a:spLocks noGrp="1"/>
          </p:cNvSpPr>
          <p:nvPr>
            <p:ph sz="quarter" idx="12"/>
          </p:nvPr>
        </p:nvSpPr>
        <p:spPr>
          <a:xfrm>
            <a:off x="6424802" y="1808163"/>
            <a:ext cx="5467161" cy="4716462"/>
          </a:xfrm>
          <a:prstGeom prst="rect">
            <a:avLst/>
          </a:prstGeom>
        </p:spPr>
        <p:txBody>
          <a:bodyPr>
            <a:noAutofit/>
          </a:bodyPr>
          <a:lstStyle>
            <a:lvl1pPr>
              <a:defRPr sz="1800"/>
            </a:lvl1pPr>
            <a:lvl2pPr>
              <a:defRPr sz="16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3654869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374662-D30E-08D8-6B57-6DD6EC03ECF5}"/>
              </a:ext>
            </a:extLst>
          </p:cNvPr>
          <p:cNvSpPr>
            <a:spLocks noGrp="1"/>
          </p:cNvSpPr>
          <p:nvPr>
            <p:ph type="body" idx="1"/>
          </p:nvPr>
        </p:nvSpPr>
        <p:spPr>
          <a:xfrm>
            <a:off x="300038" y="1808163"/>
            <a:ext cx="8142324" cy="3918901"/>
          </a:xfrm>
          <a:prstGeom prst="rect">
            <a:avLst/>
          </a:prstGeom>
        </p:spPr>
        <p:txBody>
          <a:bodyPr vert="horz" lIns="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en-GB" noProof="0"/>
          </a:p>
        </p:txBody>
      </p:sp>
      <p:sp>
        <p:nvSpPr>
          <p:cNvPr id="6" name="Slide Number Placeholder 5">
            <a:extLst>
              <a:ext uri="{FF2B5EF4-FFF2-40B4-BE49-F238E27FC236}">
                <a16:creationId xmlns:a16="http://schemas.microsoft.com/office/drawing/2014/main" id="{18A0B7B9-B35A-4922-1BD3-ECD8E3FFA0A2}"/>
              </a:ext>
            </a:extLst>
          </p:cNvPr>
          <p:cNvSpPr>
            <a:spLocks noGrp="1"/>
          </p:cNvSpPr>
          <p:nvPr>
            <p:ph type="sldNum" sz="quarter" idx="4"/>
          </p:nvPr>
        </p:nvSpPr>
        <p:spPr>
          <a:xfrm>
            <a:off x="300038" y="296863"/>
            <a:ext cx="928800" cy="141154"/>
          </a:xfrm>
          <a:prstGeom prst="rect">
            <a:avLst/>
          </a:prstGeom>
        </p:spPr>
        <p:txBody>
          <a:bodyPr vert="horz" lIns="0" tIns="0" rIns="0" bIns="0" rtlCol="0" anchor="t" anchorCtr="0"/>
          <a:lstStyle>
            <a:lvl1pPr algn="l">
              <a:defRPr sz="700" b="0" i="0">
                <a:solidFill>
                  <a:schemeClr val="accent1"/>
                </a:solidFill>
                <a:latin typeface="Inter" panose="02000503000000020004" pitchFamily="2" charset="0"/>
                <a:ea typeface="Inter" panose="02000503000000020004" pitchFamily="2" charset="0"/>
              </a:defRPr>
            </a:lvl1pPr>
          </a:lstStyle>
          <a:p>
            <a:fld id="{91C95EC9-5A10-CE44-98B4-71372C531904}" type="slidenum">
              <a:rPr lang="en-SE" smtClean="0"/>
              <a:pPr/>
              <a:t>‹#›</a:t>
            </a:fld>
            <a:endParaRPr lang="en-SE"/>
          </a:p>
        </p:txBody>
      </p:sp>
      <p:sp>
        <p:nvSpPr>
          <p:cNvPr id="20" name="Title Placeholder 19">
            <a:extLst>
              <a:ext uri="{FF2B5EF4-FFF2-40B4-BE49-F238E27FC236}">
                <a16:creationId xmlns:a16="http://schemas.microsoft.com/office/drawing/2014/main" id="{5BA60718-5C70-4F8B-DCF0-D1AC6664F109}"/>
              </a:ext>
            </a:extLst>
          </p:cNvPr>
          <p:cNvSpPr>
            <a:spLocks noGrp="1"/>
          </p:cNvSpPr>
          <p:nvPr>
            <p:ph type="title"/>
          </p:nvPr>
        </p:nvSpPr>
        <p:spPr>
          <a:xfrm>
            <a:off x="300038" y="704334"/>
            <a:ext cx="10457820" cy="995879"/>
          </a:xfrm>
          <a:prstGeom prst="rect">
            <a:avLst/>
          </a:prstGeom>
        </p:spPr>
        <p:txBody>
          <a:bodyPr vert="horz" lIns="0" tIns="45720" rIns="91440" bIns="45720" rtlCol="0" anchor="t" anchorCtr="0">
            <a:noAutofit/>
          </a:bodyPr>
          <a:lstStyle/>
          <a:p>
            <a:r>
              <a:rPr lang="nb-NO"/>
              <a:t>Klikk for å redigere tittelstil</a:t>
            </a:r>
            <a:endParaRPr lang="en-GB" dirty="0"/>
          </a:p>
        </p:txBody>
      </p:sp>
      <p:pic>
        <p:nvPicPr>
          <p:cNvPr id="32" name="Graphic 31">
            <a:extLst>
              <a:ext uri="{FF2B5EF4-FFF2-40B4-BE49-F238E27FC236}">
                <a16:creationId xmlns:a16="http://schemas.microsoft.com/office/drawing/2014/main" id="{73846B75-D041-2A4D-4CA0-1F4A052EFFB7}"/>
              </a:ext>
            </a:extLst>
          </p:cNvPr>
          <p:cNvPicPr>
            <a:picLocks noChangeAspect="1"/>
          </p:cNvPicPr>
          <p:nvPr userDrawn="1"/>
        </p:nvPicPr>
        <p:blipFill>
          <a:blip r:embed="rId44">
            <a:extLst>
              <a:ext uri="{96DAC541-7B7A-43D3-8B79-37D633B846F1}">
                <asvg:svgBlip xmlns:asvg="http://schemas.microsoft.com/office/drawing/2016/SVG/main" r:embed="rId45"/>
              </a:ext>
            </a:extLst>
          </a:blip>
          <a:stretch>
            <a:fillRect/>
          </a:stretch>
        </p:blipFill>
        <p:spPr>
          <a:xfrm>
            <a:off x="11085113" y="296863"/>
            <a:ext cx="806850" cy="237600"/>
          </a:xfrm>
          <a:prstGeom prst="rect">
            <a:avLst/>
          </a:prstGeom>
        </p:spPr>
      </p:pic>
    </p:spTree>
    <p:extLst>
      <p:ext uri="{BB962C8B-B14F-4D97-AF65-F5344CB8AC3E}">
        <p14:creationId xmlns:p14="http://schemas.microsoft.com/office/powerpoint/2010/main" val="396869620"/>
      </p:ext>
    </p:extLst>
  </p:cSld>
  <p:clrMap bg1="lt1" tx1="dk1" bg2="lt2" tx2="dk2" accent1="accent1" accent2="accent2" accent3="accent3" accent4="accent4" accent5="accent5" accent6="accent6" hlink="hlink" folHlink="folHlink"/>
  <p:sldLayoutIdLst>
    <p:sldLayoutId id="2147483710" r:id="rId1"/>
    <p:sldLayoutId id="2147483770" r:id="rId2"/>
    <p:sldLayoutId id="2147483712" r:id="rId3"/>
    <p:sldLayoutId id="2147483769" r:id="rId4"/>
    <p:sldLayoutId id="2147483713" r:id="rId5"/>
    <p:sldLayoutId id="2147483760" r:id="rId6"/>
    <p:sldLayoutId id="2147483753" r:id="rId7"/>
    <p:sldLayoutId id="2147483754" r:id="rId8"/>
    <p:sldLayoutId id="2147483755" r:id="rId9"/>
    <p:sldLayoutId id="2147483756" r:id="rId10"/>
    <p:sldLayoutId id="2147483757"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61" r:id="rId32"/>
    <p:sldLayoutId id="2147483740" r:id="rId33"/>
    <p:sldLayoutId id="2147483741" r:id="rId34"/>
    <p:sldLayoutId id="2147483742" r:id="rId35"/>
    <p:sldLayoutId id="2147483745" r:id="rId36"/>
    <p:sldLayoutId id="2147483746" r:id="rId37"/>
    <p:sldLayoutId id="2147483747" r:id="rId38"/>
    <p:sldLayoutId id="2147483748" r:id="rId39"/>
    <p:sldLayoutId id="2147483751" r:id="rId40"/>
    <p:sldLayoutId id="2147483750" r:id="rId41"/>
    <p:sldLayoutId id="2147483771" r:id="rId42"/>
  </p:sldLayoutIdLst>
  <p:hf hdr="0" ftr="0" dt="0"/>
  <p:txStyles>
    <p:titleStyle>
      <a:lvl1pPr algn="l" defTabSz="914400" rtl="0" eaLnBrk="1" latinLnBrk="0" hangingPunct="1">
        <a:lnSpc>
          <a:spcPct val="90000"/>
        </a:lnSpc>
        <a:spcBef>
          <a:spcPct val="0"/>
        </a:spcBef>
        <a:buNone/>
        <a:defRPr sz="3200" b="1" i="0" kern="1200">
          <a:solidFill>
            <a:schemeClr val="accent1"/>
          </a:solidFill>
          <a:latin typeface="+mj-lt"/>
          <a:ea typeface="Source Serif Pro SemiBold" panose="02040603050405020204" pitchFamily="18" charset="0"/>
          <a:cs typeface="+mj-cs"/>
        </a:defRPr>
      </a:lvl1pPr>
    </p:titleStyle>
    <p:bodyStyle>
      <a:lvl1pPr marL="228600" indent="-228600" algn="l" defTabSz="914400" rtl="0" eaLnBrk="1" latinLnBrk="0" hangingPunct="1">
        <a:lnSpc>
          <a:spcPct val="100000"/>
        </a:lnSpc>
        <a:spcBef>
          <a:spcPts val="1000"/>
        </a:spcBef>
        <a:buFont typeface="Wingdings" pitchFamily="2" charset="2"/>
        <a:buChar char="§"/>
        <a:defRPr sz="1800" kern="1200">
          <a:solidFill>
            <a:schemeClr val="accent1"/>
          </a:solidFill>
          <a:latin typeface="+mn-lt"/>
          <a:ea typeface="+mn-ea"/>
          <a:cs typeface="+mn-cs"/>
        </a:defRPr>
      </a:lvl1pPr>
      <a:lvl2pPr marL="685800" indent="-228600" algn="l" defTabSz="914400" rtl="0" eaLnBrk="1" latinLnBrk="0" hangingPunct="1">
        <a:lnSpc>
          <a:spcPct val="100000"/>
        </a:lnSpc>
        <a:spcBef>
          <a:spcPts val="500"/>
        </a:spcBef>
        <a:buFont typeface="Wingdings" pitchFamily="2" charset="2"/>
        <a:buChar char="§"/>
        <a:defRPr sz="1600" kern="1200">
          <a:solidFill>
            <a:schemeClr val="accent1"/>
          </a:solidFill>
          <a:latin typeface="+mn-lt"/>
          <a:ea typeface="+mn-ea"/>
          <a:cs typeface="+mn-cs"/>
        </a:defRPr>
      </a:lvl2pPr>
      <a:lvl3pPr marL="1143000" indent="-228600" algn="l" defTabSz="914400" rtl="0" eaLnBrk="1" latinLnBrk="0" hangingPunct="1">
        <a:lnSpc>
          <a:spcPct val="100000"/>
        </a:lnSpc>
        <a:spcBef>
          <a:spcPts val="500"/>
        </a:spcBef>
        <a:buFont typeface="Wingdings" pitchFamily="2" charset="2"/>
        <a:buChar char="§"/>
        <a:defRPr sz="1400" kern="1200">
          <a:solidFill>
            <a:schemeClr val="accent1"/>
          </a:solidFill>
          <a:latin typeface="+mn-lt"/>
          <a:ea typeface="+mn-ea"/>
          <a:cs typeface="+mn-cs"/>
        </a:defRPr>
      </a:lvl3pPr>
      <a:lvl4pPr marL="1600200" indent="-228600" algn="l" defTabSz="914400" rtl="0" eaLnBrk="1" latinLnBrk="0" hangingPunct="1">
        <a:lnSpc>
          <a:spcPct val="100000"/>
        </a:lnSpc>
        <a:spcBef>
          <a:spcPts val="500"/>
        </a:spcBef>
        <a:buFont typeface="Wingdings" pitchFamily="2" charset="2"/>
        <a:buChar char="§"/>
        <a:defRPr sz="1400" kern="1200">
          <a:solidFill>
            <a:schemeClr val="accent1"/>
          </a:solidFill>
          <a:latin typeface="+mn-lt"/>
          <a:ea typeface="+mn-ea"/>
          <a:cs typeface="+mn-cs"/>
        </a:defRPr>
      </a:lvl4pPr>
      <a:lvl5pPr marL="2057400" indent="-228600" algn="l" defTabSz="914400" rtl="0" eaLnBrk="1" latinLnBrk="0" hangingPunct="1">
        <a:lnSpc>
          <a:spcPct val="100000"/>
        </a:lnSpc>
        <a:spcBef>
          <a:spcPts val="500"/>
        </a:spcBef>
        <a:buFont typeface="Wingdings" pitchFamily="2" charset="2"/>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187">
          <p15:clr>
            <a:srgbClr val="F26B43"/>
          </p15:clr>
        </p15:guide>
        <p15:guide id="4" orient="horz" pos="4110">
          <p15:clr>
            <a:srgbClr val="F26B43"/>
          </p15:clr>
        </p15:guide>
        <p15:guide id="5" pos="189">
          <p15:clr>
            <a:srgbClr val="F26B43"/>
          </p15:clr>
        </p15:guide>
        <p15:guide id="6" pos="7491">
          <p15:clr>
            <a:srgbClr val="F26B43"/>
          </p15:clr>
        </p15:guide>
        <p15:guide id="7" orient="horz" pos="1071">
          <p15:clr>
            <a:srgbClr val="F26B43"/>
          </p15:clr>
        </p15:guide>
        <p15:guide id="8" orient="horz" pos="436">
          <p15:clr>
            <a:srgbClr val="F26B43"/>
          </p15:clr>
        </p15:guide>
        <p15:guide id="9" orient="horz" pos="1139">
          <p15:clr>
            <a:srgbClr val="F26B43"/>
          </p15:clr>
        </p15:guide>
        <p15:guide id="10" orient="horz" pos="132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3.svg"/><Relationship Id="rId3" Type="http://schemas.openxmlformats.org/officeDocument/2006/relationships/image" Target="../media/image34.png"/><Relationship Id="rId21" Type="http://schemas.openxmlformats.org/officeDocument/2006/relationships/image" Target="../media/image37.png"/><Relationship Id="rId7" Type="http://schemas.openxmlformats.org/officeDocument/2006/relationships/image" Target="../media/image21.svg"/><Relationship Id="rId12" Type="http://schemas.openxmlformats.org/officeDocument/2006/relationships/image" Target="../media/image26.png"/><Relationship Id="rId17" Type="http://schemas.openxmlformats.org/officeDocument/2006/relationships/image" Target="../media/image32.png"/><Relationship Id="rId2" Type="http://schemas.openxmlformats.org/officeDocument/2006/relationships/notesSlide" Target="../notesSlides/notesSlide9.xml"/><Relationship Id="rId16" Type="http://schemas.openxmlformats.org/officeDocument/2006/relationships/image" Target="../media/image31.svg"/><Relationship Id="rId20" Type="http://schemas.openxmlformats.org/officeDocument/2006/relationships/image" Target="../media/image36.svg"/><Relationship Id="rId1" Type="http://schemas.openxmlformats.org/officeDocument/2006/relationships/slideLayout" Target="../slideLayouts/slideLayout8.xml"/><Relationship Id="rId6" Type="http://schemas.openxmlformats.org/officeDocument/2006/relationships/image" Target="../media/image20.png"/><Relationship Id="rId11" Type="http://schemas.openxmlformats.org/officeDocument/2006/relationships/image" Target="../media/image25.svg"/><Relationship Id="rId24" Type="http://schemas.openxmlformats.org/officeDocument/2006/relationships/image" Target="../media/image40.svg"/><Relationship Id="rId5" Type="http://schemas.openxmlformats.org/officeDocument/2006/relationships/image" Target="../media/image19.png"/><Relationship Id="rId15" Type="http://schemas.openxmlformats.org/officeDocument/2006/relationships/image" Target="../media/image30.png"/><Relationship Id="rId23" Type="http://schemas.openxmlformats.org/officeDocument/2006/relationships/image" Target="../media/image39.png"/><Relationship Id="rId10" Type="http://schemas.openxmlformats.org/officeDocument/2006/relationships/image" Target="../media/image24.png"/><Relationship Id="rId19" Type="http://schemas.openxmlformats.org/officeDocument/2006/relationships/image" Target="../media/image35.png"/><Relationship Id="rId4" Type="http://schemas.microsoft.com/office/2007/relationships/hdphoto" Target="../media/hdphoto1.wdp"/><Relationship Id="rId9" Type="http://schemas.openxmlformats.org/officeDocument/2006/relationships/image" Target="../media/image23.svg"/><Relationship Id="rId14" Type="http://schemas.openxmlformats.org/officeDocument/2006/relationships/image" Target="../media/image29.svg"/><Relationship Id="rId22" Type="http://schemas.openxmlformats.org/officeDocument/2006/relationships/image" Target="../media/image38.sv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9.png"/><Relationship Id="rId7" Type="http://schemas.openxmlformats.org/officeDocument/2006/relationships/image" Target="../media/image27.png"/><Relationship Id="rId12" Type="http://schemas.openxmlformats.org/officeDocument/2006/relationships/image" Target="../media/image25.sv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6.png"/><Relationship Id="rId11" Type="http://schemas.openxmlformats.org/officeDocument/2006/relationships/image" Target="../media/image24.png"/><Relationship Id="rId5" Type="http://schemas.openxmlformats.org/officeDocument/2006/relationships/image" Target="../media/image21.svg"/><Relationship Id="rId10" Type="http://schemas.openxmlformats.org/officeDocument/2006/relationships/image" Target="../media/image23.svg"/><Relationship Id="rId4" Type="http://schemas.openxmlformats.org/officeDocument/2006/relationships/image" Target="../media/image20.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sv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svg"/><Relationship Id="rId12" Type="http://schemas.openxmlformats.org/officeDocument/2006/relationships/image" Target="../media/image28.sv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0.png"/><Relationship Id="rId3" Type="http://schemas.openxmlformats.org/officeDocument/2006/relationships/image" Target="../media/image19.png"/><Relationship Id="rId7" Type="http://schemas.openxmlformats.org/officeDocument/2006/relationships/image" Target="../media/image23.svg"/><Relationship Id="rId12" Type="http://schemas.openxmlformats.org/officeDocument/2006/relationships/image" Target="../media/image29.svg"/><Relationship Id="rId2" Type="http://schemas.openxmlformats.org/officeDocument/2006/relationships/notesSlide" Target="../notesSlides/notesSlide8.xml"/><Relationship Id="rId16" Type="http://schemas.openxmlformats.org/officeDocument/2006/relationships/image" Target="../media/image33.svg"/><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svg"/><Relationship Id="rId15" Type="http://schemas.openxmlformats.org/officeDocument/2006/relationships/image" Target="../media/image32.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617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93B18-AE48-17D0-BC61-803E174D881A}"/>
            </a:ext>
          </a:extLst>
        </p:cNvPr>
        <p:cNvGrpSpPr/>
        <p:nvPr/>
      </p:nvGrpSpPr>
      <p:grpSpPr>
        <a:xfrm>
          <a:off x="0" y="0"/>
          <a:ext cx="0" cy="0"/>
          <a:chOff x="0" y="0"/>
          <a:chExt cx="0" cy="0"/>
        </a:xfrm>
      </p:grpSpPr>
      <p:pic>
        <p:nvPicPr>
          <p:cNvPr id="1075" name="Picture 1074">
            <a:extLst>
              <a:ext uri="{FF2B5EF4-FFF2-40B4-BE49-F238E27FC236}">
                <a16:creationId xmlns:a16="http://schemas.microsoft.com/office/drawing/2014/main" id="{AF01107D-39AE-3162-C892-906593E8C154}"/>
              </a:ext>
            </a:extLst>
          </p:cNvPr>
          <p:cNvPicPr>
            <a:picLocks noChangeAspect="1"/>
          </p:cNvPicPr>
          <p:nvPr/>
        </p:nvPicPr>
        <p:blipFill>
          <a:blip r:embed="rId3">
            <a:alphaModFix/>
            <a:duotone>
              <a:schemeClr val="accent5">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colorTemperature colorTemp="5900"/>
                    </a14:imgEffect>
                    <a14:imgEffect>
                      <a14:saturation sat="85000"/>
                    </a14:imgEffect>
                    <a14:imgEffect>
                      <a14:brightnessContrast bright="20000"/>
                    </a14:imgEffect>
                  </a14:imgLayer>
                </a14:imgProps>
              </a:ext>
            </a:extLst>
          </a:blip>
          <a:stretch>
            <a:fillRect/>
          </a:stretch>
        </p:blipFill>
        <p:spPr>
          <a:xfrm>
            <a:off x="6922913" y="1695236"/>
            <a:ext cx="5162764" cy="5162764"/>
          </a:xfrm>
          <a:prstGeom prst="rect">
            <a:avLst/>
          </a:prstGeom>
          <a:solidFill>
            <a:srgbClr val="000000">
              <a:alpha val="45882"/>
            </a:srgbClr>
          </a:solidFill>
        </p:spPr>
      </p:pic>
      <p:sp>
        <p:nvSpPr>
          <p:cNvPr id="1094" name="Freeform: Shape 1093">
            <a:extLst>
              <a:ext uri="{FF2B5EF4-FFF2-40B4-BE49-F238E27FC236}">
                <a16:creationId xmlns:a16="http://schemas.microsoft.com/office/drawing/2014/main" id="{D313CBC9-F1D7-A4B8-9555-B18FBAB06050}"/>
              </a:ext>
            </a:extLst>
          </p:cNvPr>
          <p:cNvSpPr/>
          <p:nvPr/>
        </p:nvSpPr>
        <p:spPr>
          <a:xfrm>
            <a:off x="8226688" y="2088630"/>
            <a:ext cx="2504725" cy="1210195"/>
          </a:xfrm>
          <a:custGeom>
            <a:avLst/>
            <a:gdLst>
              <a:gd name="csX0" fmla="*/ 1330616 w 2504725"/>
              <a:gd name="csY0" fmla="*/ 520 h 1210195"/>
              <a:gd name="csX1" fmla="*/ 1178216 w 2504725"/>
              <a:gd name="csY1" fmla="*/ 22745 h 1210195"/>
              <a:gd name="csX2" fmla="*/ 1057566 w 2504725"/>
              <a:gd name="csY2" fmla="*/ 57670 h 1210195"/>
              <a:gd name="csX3" fmla="*/ 990891 w 2504725"/>
              <a:gd name="csY3" fmla="*/ 92595 h 1210195"/>
              <a:gd name="csX4" fmla="*/ 736891 w 2504725"/>
              <a:gd name="csY4" fmla="*/ 232295 h 1210195"/>
              <a:gd name="csX5" fmla="*/ 625766 w 2504725"/>
              <a:gd name="csY5" fmla="*/ 292620 h 1210195"/>
              <a:gd name="csX6" fmla="*/ 340016 w 2504725"/>
              <a:gd name="csY6" fmla="*/ 464070 h 1210195"/>
              <a:gd name="csX7" fmla="*/ 276516 w 2504725"/>
              <a:gd name="csY7" fmla="*/ 514870 h 1210195"/>
              <a:gd name="csX8" fmla="*/ 200316 w 2504725"/>
              <a:gd name="csY8" fmla="*/ 584720 h 1210195"/>
              <a:gd name="csX9" fmla="*/ 136816 w 2504725"/>
              <a:gd name="csY9" fmla="*/ 660920 h 1210195"/>
              <a:gd name="csX10" fmla="*/ 114591 w 2504725"/>
              <a:gd name="csY10" fmla="*/ 702195 h 1210195"/>
              <a:gd name="csX11" fmla="*/ 76491 w 2504725"/>
              <a:gd name="csY11" fmla="*/ 749820 h 1210195"/>
              <a:gd name="csX12" fmla="*/ 51091 w 2504725"/>
              <a:gd name="csY12" fmla="*/ 797445 h 1210195"/>
              <a:gd name="csX13" fmla="*/ 3466 w 2504725"/>
              <a:gd name="csY13" fmla="*/ 870470 h 1210195"/>
              <a:gd name="csX14" fmla="*/ 6641 w 2504725"/>
              <a:gd name="csY14" fmla="*/ 965720 h 1210195"/>
              <a:gd name="csX15" fmla="*/ 9816 w 2504725"/>
              <a:gd name="csY15" fmla="*/ 987945 h 1210195"/>
              <a:gd name="csX16" fmla="*/ 16166 w 2504725"/>
              <a:gd name="csY16" fmla="*/ 1010170 h 1210195"/>
              <a:gd name="csX17" fmla="*/ 19341 w 2504725"/>
              <a:gd name="csY17" fmla="*/ 1022870 h 1210195"/>
              <a:gd name="csX18" fmla="*/ 25691 w 2504725"/>
              <a:gd name="csY18" fmla="*/ 1032395 h 1210195"/>
              <a:gd name="csX19" fmla="*/ 28866 w 2504725"/>
              <a:gd name="csY19" fmla="*/ 1041920 h 1210195"/>
              <a:gd name="csX20" fmla="*/ 41566 w 2504725"/>
              <a:gd name="csY20" fmla="*/ 1060970 h 1210195"/>
              <a:gd name="csX21" fmla="*/ 47916 w 2504725"/>
              <a:gd name="csY21" fmla="*/ 1073670 h 1210195"/>
              <a:gd name="csX22" fmla="*/ 73316 w 2504725"/>
              <a:gd name="csY22" fmla="*/ 1105420 h 1210195"/>
              <a:gd name="csX23" fmla="*/ 82841 w 2504725"/>
              <a:gd name="csY23" fmla="*/ 1118120 h 1210195"/>
              <a:gd name="csX24" fmla="*/ 89191 w 2504725"/>
              <a:gd name="csY24" fmla="*/ 1127645 h 1210195"/>
              <a:gd name="csX25" fmla="*/ 101891 w 2504725"/>
              <a:gd name="csY25" fmla="*/ 1137170 h 1210195"/>
              <a:gd name="csX26" fmla="*/ 120941 w 2504725"/>
              <a:gd name="csY26" fmla="*/ 1143520 h 1210195"/>
              <a:gd name="csX27" fmla="*/ 136816 w 2504725"/>
              <a:gd name="csY27" fmla="*/ 1149870 h 1210195"/>
              <a:gd name="csX28" fmla="*/ 197141 w 2504725"/>
              <a:gd name="csY28" fmla="*/ 1146695 h 1210195"/>
              <a:gd name="csX29" fmla="*/ 422566 w 2504725"/>
              <a:gd name="csY29" fmla="*/ 1140345 h 1210195"/>
              <a:gd name="csX30" fmla="*/ 467016 w 2504725"/>
              <a:gd name="csY30" fmla="*/ 1133995 h 1210195"/>
              <a:gd name="csX31" fmla="*/ 628941 w 2504725"/>
              <a:gd name="csY31" fmla="*/ 1130820 h 1210195"/>
              <a:gd name="csX32" fmla="*/ 879766 w 2504725"/>
              <a:gd name="csY32" fmla="*/ 1124470 h 1210195"/>
              <a:gd name="csX33" fmla="*/ 997241 w 2504725"/>
              <a:gd name="csY33" fmla="*/ 1118120 h 1210195"/>
              <a:gd name="csX34" fmla="*/ 1073441 w 2504725"/>
              <a:gd name="csY34" fmla="*/ 1111770 h 1210195"/>
              <a:gd name="csX35" fmla="*/ 1117891 w 2504725"/>
              <a:gd name="csY35" fmla="*/ 1108595 h 1210195"/>
              <a:gd name="csX36" fmla="*/ 1162341 w 2504725"/>
              <a:gd name="csY36" fmla="*/ 1092720 h 1210195"/>
              <a:gd name="csX37" fmla="*/ 1187741 w 2504725"/>
              <a:gd name="csY37" fmla="*/ 1083195 h 1210195"/>
              <a:gd name="csX38" fmla="*/ 1222666 w 2504725"/>
              <a:gd name="csY38" fmla="*/ 1080020 h 1210195"/>
              <a:gd name="csX39" fmla="*/ 1263941 w 2504725"/>
              <a:gd name="csY39" fmla="*/ 1073670 h 1210195"/>
              <a:gd name="csX40" fmla="*/ 1314741 w 2504725"/>
              <a:gd name="csY40" fmla="*/ 1067320 h 1210195"/>
              <a:gd name="csX41" fmla="*/ 1489366 w 2504725"/>
              <a:gd name="csY41" fmla="*/ 1070495 h 1210195"/>
              <a:gd name="csX42" fmla="*/ 1616366 w 2504725"/>
              <a:gd name="csY42" fmla="*/ 1076845 h 1210195"/>
              <a:gd name="csX43" fmla="*/ 1689391 w 2504725"/>
              <a:gd name="csY43" fmla="*/ 1080020 h 1210195"/>
              <a:gd name="csX44" fmla="*/ 1790991 w 2504725"/>
              <a:gd name="csY44" fmla="*/ 1092720 h 1210195"/>
              <a:gd name="csX45" fmla="*/ 1879891 w 2504725"/>
              <a:gd name="csY45" fmla="*/ 1086370 h 1210195"/>
              <a:gd name="csX46" fmla="*/ 1946566 w 2504725"/>
              <a:gd name="csY46" fmla="*/ 1092720 h 1210195"/>
              <a:gd name="csX47" fmla="*/ 2016416 w 2504725"/>
              <a:gd name="csY47" fmla="*/ 1111770 h 1210195"/>
              <a:gd name="csX48" fmla="*/ 2054516 w 2504725"/>
              <a:gd name="csY48" fmla="*/ 1121295 h 1210195"/>
              <a:gd name="csX49" fmla="*/ 2083091 w 2504725"/>
              <a:gd name="csY49" fmla="*/ 1127645 h 1210195"/>
              <a:gd name="csX50" fmla="*/ 2165641 w 2504725"/>
              <a:gd name="csY50" fmla="*/ 1137170 h 1210195"/>
              <a:gd name="csX51" fmla="*/ 2206916 w 2504725"/>
              <a:gd name="csY51" fmla="*/ 1149870 h 1210195"/>
              <a:gd name="csX52" fmla="*/ 2225966 w 2504725"/>
              <a:gd name="csY52" fmla="*/ 1156220 h 1210195"/>
              <a:gd name="csX53" fmla="*/ 2264066 w 2504725"/>
              <a:gd name="csY53" fmla="*/ 1175270 h 1210195"/>
              <a:gd name="csX54" fmla="*/ 2295816 w 2504725"/>
              <a:gd name="csY54" fmla="*/ 1181620 h 1210195"/>
              <a:gd name="csX55" fmla="*/ 2314866 w 2504725"/>
              <a:gd name="csY55" fmla="*/ 1187970 h 1210195"/>
              <a:gd name="csX56" fmla="*/ 2333916 w 2504725"/>
              <a:gd name="csY56" fmla="*/ 1191145 h 1210195"/>
              <a:gd name="csX57" fmla="*/ 2368841 w 2504725"/>
              <a:gd name="csY57" fmla="*/ 1203845 h 1210195"/>
              <a:gd name="csX58" fmla="*/ 2403766 w 2504725"/>
              <a:gd name="csY58" fmla="*/ 1210195 h 1210195"/>
              <a:gd name="csX59" fmla="*/ 2479966 w 2504725"/>
              <a:gd name="csY59" fmla="*/ 1197495 h 1210195"/>
              <a:gd name="csX60" fmla="*/ 2489491 w 2504725"/>
              <a:gd name="csY60" fmla="*/ 1191145 h 1210195"/>
              <a:gd name="csX61" fmla="*/ 2492666 w 2504725"/>
              <a:gd name="csY61" fmla="*/ 1080020 h 1210195"/>
              <a:gd name="csX62" fmla="*/ 2429166 w 2504725"/>
              <a:gd name="csY62" fmla="*/ 921270 h 1210195"/>
              <a:gd name="csX63" fmla="*/ 2394241 w 2504725"/>
              <a:gd name="csY63" fmla="*/ 860945 h 1210195"/>
              <a:gd name="csX64" fmla="*/ 2324391 w 2504725"/>
              <a:gd name="csY64" fmla="*/ 775220 h 1210195"/>
              <a:gd name="csX65" fmla="*/ 2213266 w 2504725"/>
              <a:gd name="csY65" fmla="*/ 622820 h 1210195"/>
              <a:gd name="csX66" fmla="*/ 2114841 w 2504725"/>
              <a:gd name="csY66" fmla="*/ 508520 h 1210195"/>
              <a:gd name="csX67" fmla="*/ 2041816 w 2504725"/>
              <a:gd name="csY67" fmla="*/ 419620 h 1210195"/>
              <a:gd name="csX68" fmla="*/ 1911641 w 2504725"/>
              <a:gd name="csY68" fmla="*/ 330720 h 1210195"/>
              <a:gd name="csX69" fmla="*/ 1832266 w 2504725"/>
              <a:gd name="csY69" fmla="*/ 283095 h 1210195"/>
              <a:gd name="csX70" fmla="*/ 1746541 w 2504725"/>
              <a:gd name="csY70" fmla="*/ 216420 h 1210195"/>
              <a:gd name="csX71" fmla="*/ 1568741 w 2504725"/>
              <a:gd name="csY71" fmla="*/ 89420 h 1210195"/>
              <a:gd name="csX72" fmla="*/ 1495716 w 2504725"/>
              <a:gd name="csY72" fmla="*/ 51320 h 1210195"/>
              <a:gd name="csX73" fmla="*/ 1432216 w 2504725"/>
              <a:gd name="csY73" fmla="*/ 29095 h 1210195"/>
              <a:gd name="csX74" fmla="*/ 1400466 w 2504725"/>
              <a:gd name="csY74" fmla="*/ 19570 h 1210195"/>
              <a:gd name="csX75" fmla="*/ 1378241 w 2504725"/>
              <a:gd name="csY75" fmla="*/ 16395 h 1210195"/>
              <a:gd name="csX76" fmla="*/ 1349666 w 2504725"/>
              <a:gd name="csY76" fmla="*/ 10045 h 1210195"/>
              <a:gd name="csX77" fmla="*/ 1330616 w 2504725"/>
              <a:gd name="csY77" fmla="*/ 6870 h 1210195"/>
              <a:gd name="csX78" fmla="*/ 1330616 w 2504725"/>
              <a:gd name="csY78" fmla="*/ 520 h 121019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Lst>
            <a:rect l="l" t="t" r="r" b="b"/>
            <a:pathLst>
              <a:path w="2504725" h="1210195">
                <a:moveTo>
                  <a:pt x="1330616" y="520"/>
                </a:moveTo>
                <a:cubicBezTo>
                  <a:pt x="1305216" y="3166"/>
                  <a:pt x="1278734" y="-290"/>
                  <a:pt x="1178216" y="22745"/>
                </a:cubicBezTo>
                <a:cubicBezTo>
                  <a:pt x="1145562" y="30228"/>
                  <a:pt x="1089096" y="43926"/>
                  <a:pt x="1057566" y="57670"/>
                </a:cubicBezTo>
                <a:cubicBezTo>
                  <a:pt x="1034567" y="67695"/>
                  <a:pt x="1013431" y="81575"/>
                  <a:pt x="990891" y="92595"/>
                </a:cubicBezTo>
                <a:cubicBezTo>
                  <a:pt x="783057" y="194203"/>
                  <a:pt x="1108886" y="19727"/>
                  <a:pt x="736891" y="232295"/>
                </a:cubicBezTo>
                <a:cubicBezTo>
                  <a:pt x="700297" y="253206"/>
                  <a:pt x="662707" y="272328"/>
                  <a:pt x="625766" y="292620"/>
                </a:cubicBezTo>
                <a:cubicBezTo>
                  <a:pt x="548127" y="335267"/>
                  <a:pt x="400066" y="416030"/>
                  <a:pt x="340016" y="464070"/>
                </a:cubicBezTo>
                <a:cubicBezTo>
                  <a:pt x="318849" y="481003"/>
                  <a:pt x="297031" y="497153"/>
                  <a:pt x="276516" y="514870"/>
                </a:cubicBezTo>
                <a:cubicBezTo>
                  <a:pt x="250438" y="537392"/>
                  <a:pt x="222883" y="558681"/>
                  <a:pt x="200316" y="584720"/>
                </a:cubicBezTo>
                <a:cubicBezTo>
                  <a:pt x="192974" y="593192"/>
                  <a:pt x="147907" y="643491"/>
                  <a:pt x="136816" y="660920"/>
                </a:cubicBezTo>
                <a:cubicBezTo>
                  <a:pt x="128427" y="674103"/>
                  <a:pt x="123365" y="689265"/>
                  <a:pt x="114591" y="702195"/>
                </a:cubicBezTo>
                <a:cubicBezTo>
                  <a:pt x="103176" y="719018"/>
                  <a:pt x="87768" y="732904"/>
                  <a:pt x="76491" y="749820"/>
                </a:cubicBezTo>
                <a:cubicBezTo>
                  <a:pt x="66511" y="764790"/>
                  <a:pt x="60579" y="782159"/>
                  <a:pt x="51091" y="797445"/>
                </a:cubicBezTo>
                <a:cubicBezTo>
                  <a:pt x="-29556" y="927376"/>
                  <a:pt x="53655" y="780130"/>
                  <a:pt x="3466" y="870470"/>
                </a:cubicBezTo>
                <a:cubicBezTo>
                  <a:pt x="-1976" y="919449"/>
                  <a:pt x="-1080" y="893662"/>
                  <a:pt x="6641" y="965720"/>
                </a:cubicBezTo>
                <a:cubicBezTo>
                  <a:pt x="7438" y="973161"/>
                  <a:pt x="8477" y="980582"/>
                  <a:pt x="9816" y="987945"/>
                </a:cubicBezTo>
                <a:cubicBezTo>
                  <a:pt x="12297" y="1001593"/>
                  <a:pt x="12766" y="998269"/>
                  <a:pt x="16166" y="1010170"/>
                </a:cubicBezTo>
                <a:cubicBezTo>
                  <a:pt x="17365" y="1014366"/>
                  <a:pt x="17622" y="1018859"/>
                  <a:pt x="19341" y="1022870"/>
                </a:cubicBezTo>
                <a:cubicBezTo>
                  <a:pt x="20844" y="1026377"/>
                  <a:pt x="23984" y="1028982"/>
                  <a:pt x="25691" y="1032395"/>
                </a:cubicBezTo>
                <a:cubicBezTo>
                  <a:pt x="27188" y="1035388"/>
                  <a:pt x="27241" y="1038994"/>
                  <a:pt x="28866" y="1041920"/>
                </a:cubicBezTo>
                <a:cubicBezTo>
                  <a:pt x="32572" y="1048591"/>
                  <a:pt x="37639" y="1054426"/>
                  <a:pt x="41566" y="1060970"/>
                </a:cubicBezTo>
                <a:cubicBezTo>
                  <a:pt x="44001" y="1065029"/>
                  <a:pt x="45165" y="1069819"/>
                  <a:pt x="47916" y="1073670"/>
                </a:cubicBezTo>
                <a:cubicBezTo>
                  <a:pt x="55794" y="1084699"/>
                  <a:pt x="64942" y="1094763"/>
                  <a:pt x="73316" y="1105420"/>
                </a:cubicBezTo>
                <a:cubicBezTo>
                  <a:pt x="76585" y="1109581"/>
                  <a:pt x="79906" y="1113717"/>
                  <a:pt x="82841" y="1118120"/>
                </a:cubicBezTo>
                <a:cubicBezTo>
                  <a:pt x="84958" y="1121295"/>
                  <a:pt x="86493" y="1124947"/>
                  <a:pt x="89191" y="1127645"/>
                </a:cubicBezTo>
                <a:cubicBezTo>
                  <a:pt x="92933" y="1131387"/>
                  <a:pt x="97158" y="1134803"/>
                  <a:pt x="101891" y="1137170"/>
                </a:cubicBezTo>
                <a:cubicBezTo>
                  <a:pt x="107878" y="1140163"/>
                  <a:pt x="114726" y="1141034"/>
                  <a:pt x="120941" y="1143520"/>
                </a:cubicBezTo>
                <a:lnTo>
                  <a:pt x="136816" y="1149870"/>
                </a:lnTo>
                <a:lnTo>
                  <a:pt x="197141" y="1146695"/>
                </a:lnTo>
                <a:lnTo>
                  <a:pt x="422566" y="1140345"/>
                </a:lnTo>
                <a:cubicBezTo>
                  <a:pt x="437517" y="1139641"/>
                  <a:pt x="452065" y="1134685"/>
                  <a:pt x="467016" y="1133995"/>
                </a:cubicBezTo>
                <a:cubicBezTo>
                  <a:pt x="520944" y="1131506"/>
                  <a:pt x="574966" y="1131878"/>
                  <a:pt x="628941" y="1130820"/>
                </a:cubicBezTo>
                <a:cubicBezTo>
                  <a:pt x="772828" y="1123247"/>
                  <a:pt x="605608" y="1131324"/>
                  <a:pt x="879766" y="1124470"/>
                </a:cubicBezTo>
                <a:cubicBezTo>
                  <a:pt x="901027" y="1123938"/>
                  <a:pt x="973337" y="1119526"/>
                  <a:pt x="997241" y="1118120"/>
                </a:cubicBezTo>
                <a:cubicBezTo>
                  <a:pt x="1039162" y="1112131"/>
                  <a:pt x="1007530" y="1116022"/>
                  <a:pt x="1073441" y="1111770"/>
                </a:cubicBezTo>
                <a:lnTo>
                  <a:pt x="1117891" y="1108595"/>
                </a:lnTo>
                <a:cubicBezTo>
                  <a:pt x="1143556" y="1101262"/>
                  <a:pt x="1137543" y="1103992"/>
                  <a:pt x="1162341" y="1092720"/>
                </a:cubicBezTo>
                <a:cubicBezTo>
                  <a:pt x="1174481" y="1087202"/>
                  <a:pt x="1174564" y="1084952"/>
                  <a:pt x="1187741" y="1083195"/>
                </a:cubicBezTo>
                <a:cubicBezTo>
                  <a:pt x="1199328" y="1081650"/>
                  <a:pt x="1211048" y="1081311"/>
                  <a:pt x="1222666" y="1080020"/>
                </a:cubicBezTo>
                <a:cubicBezTo>
                  <a:pt x="1239238" y="1078179"/>
                  <a:pt x="1247855" y="1076145"/>
                  <a:pt x="1263941" y="1073670"/>
                </a:cubicBezTo>
                <a:cubicBezTo>
                  <a:pt x="1287499" y="1070046"/>
                  <a:pt x="1289171" y="1070161"/>
                  <a:pt x="1314741" y="1067320"/>
                </a:cubicBezTo>
                <a:lnTo>
                  <a:pt x="1489366" y="1070495"/>
                </a:lnTo>
                <a:cubicBezTo>
                  <a:pt x="1595515" y="1073149"/>
                  <a:pt x="1535785" y="1072604"/>
                  <a:pt x="1616366" y="1076845"/>
                </a:cubicBezTo>
                <a:lnTo>
                  <a:pt x="1689391" y="1080020"/>
                </a:lnTo>
                <a:cubicBezTo>
                  <a:pt x="1728876" y="1087423"/>
                  <a:pt x="1750562" y="1093639"/>
                  <a:pt x="1790991" y="1092720"/>
                </a:cubicBezTo>
                <a:cubicBezTo>
                  <a:pt x="1820692" y="1092045"/>
                  <a:pt x="1850258" y="1088487"/>
                  <a:pt x="1879891" y="1086370"/>
                </a:cubicBezTo>
                <a:cubicBezTo>
                  <a:pt x="1902116" y="1088487"/>
                  <a:pt x="1924388" y="1090161"/>
                  <a:pt x="1946566" y="1092720"/>
                </a:cubicBezTo>
                <a:cubicBezTo>
                  <a:pt x="1964871" y="1094832"/>
                  <a:pt x="2012725" y="1110847"/>
                  <a:pt x="2016416" y="1111770"/>
                </a:cubicBezTo>
                <a:lnTo>
                  <a:pt x="2054516" y="1121295"/>
                </a:lnTo>
                <a:cubicBezTo>
                  <a:pt x="2064008" y="1123555"/>
                  <a:pt x="2073466" y="1126041"/>
                  <a:pt x="2083091" y="1127645"/>
                </a:cubicBezTo>
                <a:cubicBezTo>
                  <a:pt x="2116250" y="1133171"/>
                  <a:pt x="2133783" y="1134274"/>
                  <a:pt x="2165641" y="1137170"/>
                </a:cubicBezTo>
                <a:cubicBezTo>
                  <a:pt x="2208320" y="1147840"/>
                  <a:pt x="2175265" y="1138361"/>
                  <a:pt x="2206916" y="1149870"/>
                </a:cubicBezTo>
                <a:cubicBezTo>
                  <a:pt x="2213206" y="1152157"/>
                  <a:pt x="2219849" y="1153502"/>
                  <a:pt x="2225966" y="1156220"/>
                </a:cubicBezTo>
                <a:cubicBezTo>
                  <a:pt x="2238941" y="1161987"/>
                  <a:pt x="2250143" y="1172485"/>
                  <a:pt x="2264066" y="1175270"/>
                </a:cubicBezTo>
                <a:cubicBezTo>
                  <a:pt x="2274649" y="1177387"/>
                  <a:pt x="2285577" y="1178207"/>
                  <a:pt x="2295816" y="1181620"/>
                </a:cubicBezTo>
                <a:cubicBezTo>
                  <a:pt x="2302166" y="1183737"/>
                  <a:pt x="2308264" y="1186870"/>
                  <a:pt x="2314866" y="1187970"/>
                </a:cubicBezTo>
                <a:cubicBezTo>
                  <a:pt x="2321216" y="1189028"/>
                  <a:pt x="2327671" y="1189584"/>
                  <a:pt x="2333916" y="1191145"/>
                </a:cubicBezTo>
                <a:cubicBezTo>
                  <a:pt x="2369498" y="1200040"/>
                  <a:pt x="2337279" y="1194376"/>
                  <a:pt x="2368841" y="1203845"/>
                </a:cubicBezTo>
                <a:cubicBezTo>
                  <a:pt x="2374388" y="1205509"/>
                  <a:pt x="2399244" y="1209441"/>
                  <a:pt x="2403766" y="1210195"/>
                </a:cubicBezTo>
                <a:cubicBezTo>
                  <a:pt x="2457221" y="1207225"/>
                  <a:pt x="2447864" y="1215330"/>
                  <a:pt x="2479966" y="1197495"/>
                </a:cubicBezTo>
                <a:cubicBezTo>
                  <a:pt x="2483302" y="1195642"/>
                  <a:pt x="2486316" y="1193262"/>
                  <a:pt x="2489491" y="1191145"/>
                </a:cubicBezTo>
                <a:cubicBezTo>
                  <a:pt x="2509928" y="1140052"/>
                  <a:pt x="2508598" y="1158089"/>
                  <a:pt x="2492666" y="1080020"/>
                </a:cubicBezTo>
                <a:cubicBezTo>
                  <a:pt x="2478715" y="1011661"/>
                  <a:pt x="2462637" y="984028"/>
                  <a:pt x="2429166" y="921270"/>
                </a:cubicBezTo>
                <a:cubicBezTo>
                  <a:pt x="2418232" y="900768"/>
                  <a:pt x="2407785" y="879824"/>
                  <a:pt x="2394241" y="860945"/>
                </a:cubicBezTo>
                <a:cubicBezTo>
                  <a:pt x="2372755" y="830995"/>
                  <a:pt x="2346694" y="804566"/>
                  <a:pt x="2324391" y="775220"/>
                </a:cubicBezTo>
                <a:cubicBezTo>
                  <a:pt x="2286349" y="725165"/>
                  <a:pt x="2254291" y="670461"/>
                  <a:pt x="2213266" y="622820"/>
                </a:cubicBezTo>
                <a:cubicBezTo>
                  <a:pt x="2180458" y="584720"/>
                  <a:pt x="2146755" y="547372"/>
                  <a:pt x="2114841" y="508520"/>
                </a:cubicBezTo>
                <a:cubicBezTo>
                  <a:pt x="2090499" y="478887"/>
                  <a:pt x="2072938" y="442028"/>
                  <a:pt x="2041816" y="419620"/>
                </a:cubicBezTo>
                <a:cubicBezTo>
                  <a:pt x="1963946" y="363554"/>
                  <a:pt x="1979241" y="371939"/>
                  <a:pt x="1911641" y="330720"/>
                </a:cubicBezTo>
                <a:cubicBezTo>
                  <a:pt x="1885297" y="314656"/>
                  <a:pt x="1856622" y="302038"/>
                  <a:pt x="1832266" y="283095"/>
                </a:cubicBezTo>
                <a:cubicBezTo>
                  <a:pt x="1803691" y="260870"/>
                  <a:pt x="1775501" y="238140"/>
                  <a:pt x="1746541" y="216420"/>
                </a:cubicBezTo>
                <a:cubicBezTo>
                  <a:pt x="1742111" y="213097"/>
                  <a:pt x="1602363" y="109433"/>
                  <a:pt x="1568741" y="89420"/>
                </a:cubicBezTo>
                <a:cubicBezTo>
                  <a:pt x="1545149" y="75377"/>
                  <a:pt x="1521423" y="60960"/>
                  <a:pt x="1495716" y="51320"/>
                </a:cubicBezTo>
                <a:cubicBezTo>
                  <a:pt x="1390691" y="11936"/>
                  <a:pt x="1474559" y="41193"/>
                  <a:pt x="1432216" y="29095"/>
                </a:cubicBezTo>
                <a:cubicBezTo>
                  <a:pt x="1421592" y="26060"/>
                  <a:pt x="1411222" y="22101"/>
                  <a:pt x="1400466" y="19570"/>
                </a:cubicBezTo>
                <a:cubicBezTo>
                  <a:pt x="1393181" y="17856"/>
                  <a:pt x="1385623" y="17625"/>
                  <a:pt x="1378241" y="16395"/>
                </a:cubicBezTo>
                <a:cubicBezTo>
                  <a:pt x="1344970" y="10850"/>
                  <a:pt x="1378208" y="15753"/>
                  <a:pt x="1349666" y="10045"/>
                </a:cubicBezTo>
                <a:cubicBezTo>
                  <a:pt x="1343353" y="8782"/>
                  <a:pt x="1336900" y="8267"/>
                  <a:pt x="1330616" y="6870"/>
                </a:cubicBezTo>
                <a:cubicBezTo>
                  <a:pt x="1327349" y="6144"/>
                  <a:pt x="1356016" y="-2126"/>
                  <a:pt x="1330616" y="52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5A3D9401-5950-8F17-FB2B-62090B54A5EE}"/>
              </a:ext>
            </a:extLst>
          </p:cNvPr>
          <p:cNvPicPr>
            <a:picLocks noChangeAspect="1"/>
          </p:cNvPicPr>
          <p:nvPr/>
        </p:nvPicPr>
        <p:blipFill>
          <a:blip r:embed="rId5"/>
          <a:stretch>
            <a:fillRect/>
          </a:stretch>
        </p:blipFill>
        <p:spPr>
          <a:xfrm>
            <a:off x="1910467" y="1700213"/>
            <a:ext cx="5162764" cy="5162764"/>
          </a:xfrm>
          <a:prstGeom prst="rect">
            <a:avLst/>
          </a:prstGeom>
        </p:spPr>
      </p:pic>
      <p:sp>
        <p:nvSpPr>
          <p:cNvPr id="2" name="Title 1">
            <a:extLst>
              <a:ext uri="{FF2B5EF4-FFF2-40B4-BE49-F238E27FC236}">
                <a16:creationId xmlns:a16="http://schemas.microsoft.com/office/drawing/2014/main" id="{C73781E3-BB54-EC35-7CCD-3DFDB3EB2C90}"/>
              </a:ext>
            </a:extLst>
          </p:cNvPr>
          <p:cNvSpPr>
            <a:spLocks noGrp="1"/>
          </p:cNvSpPr>
          <p:nvPr>
            <p:ph type="title"/>
          </p:nvPr>
        </p:nvSpPr>
        <p:spPr>
          <a:xfrm>
            <a:off x="300037" y="692150"/>
            <a:ext cx="11596687" cy="1008063"/>
          </a:xfrm>
        </p:spPr>
        <p:txBody>
          <a:bodyPr/>
          <a:lstStyle/>
          <a:p>
            <a:r>
              <a:rPr lang="fi-FI" noProof="0" dirty="0"/>
              <a:t>Da</a:t>
            </a:r>
            <a:r>
              <a:rPr lang="fi-FI" dirty="0" err="1"/>
              <a:t>ta</a:t>
            </a:r>
            <a:r>
              <a:rPr lang="fi-FI" dirty="0"/>
              <a:t> management </a:t>
            </a:r>
            <a:r>
              <a:rPr lang="fi-FI" dirty="0" err="1"/>
              <a:t>has</a:t>
            </a:r>
            <a:r>
              <a:rPr lang="fi-FI" dirty="0"/>
              <a:t> </a:t>
            </a:r>
            <a:r>
              <a:rPr lang="fi-FI" dirty="0" err="1"/>
              <a:t>become</a:t>
            </a:r>
            <a:r>
              <a:rPr lang="fi-FI" dirty="0"/>
              <a:t> </a:t>
            </a:r>
            <a:r>
              <a:rPr lang="fi-FI" dirty="0" err="1"/>
              <a:t>part</a:t>
            </a:r>
            <a:r>
              <a:rPr lang="fi-FI" dirty="0"/>
              <a:t> of </a:t>
            </a:r>
            <a:r>
              <a:rPr lang="fi-FI" dirty="0" err="1"/>
              <a:t>the</a:t>
            </a:r>
            <a:r>
              <a:rPr lang="fi-FI" dirty="0"/>
              <a:t> </a:t>
            </a:r>
            <a:r>
              <a:rPr lang="fi-FI" dirty="0" err="1"/>
              <a:t>core</a:t>
            </a:r>
            <a:r>
              <a:rPr lang="fi-FI" dirty="0"/>
              <a:t> business</a:t>
            </a:r>
            <a:endParaRPr lang="fi-FI" noProof="0" dirty="0"/>
          </a:p>
        </p:txBody>
      </p:sp>
      <p:sp>
        <p:nvSpPr>
          <p:cNvPr id="3" name="Slide Number Placeholder 2">
            <a:extLst>
              <a:ext uri="{FF2B5EF4-FFF2-40B4-BE49-F238E27FC236}">
                <a16:creationId xmlns:a16="http://schemas.microsoft.com/office/drawing/2014/main" id="{63D5CA73-FEFE-1A7A-5A59-227D77299E6A}"/>
              </a:ext>
            </a:extLst>
          </p:cNvPr>
          <p:cNvSpPr>
            <a:spLocks noGrp="1"/>
          </p:cNvSpPr>
          <p:nvPr>
            <p:ph type="sldNum" sz="quarter" idx="10"/>
          </p:nvPr>
        </p:nvSpPr>
        <p:spPr/>
        <p:txBody>
          <a:bodyPr/>
          <a:lstStyle/>
          <a:p>
            <a:fld id="{91C95EC9-5A10-CE44-98B4-71372C531904}" type="slidenum">
              <a:rPr lang="fi-FI" noProof="0" smtClean="0"/>
              <a:pPr/>
              <a:t>10</a:t>
            </a:fld>
            <a:endParaRPr lang="fi-FI" noProof="0" dirty="0"/>
          </a:p>
        </p:txBody>
      </p:sp>
      <p:pic>
        <p:nvPicPr>
          <p:cNvPr id="6" name="Content Placeholder 5" descr="Web design outline">
            <a:extLst>
              <a:ext uri="{FF2B5EF4-FFF2-40B4-BE49-F238E27FC236}">
                <a16:creationId xmlns:a16="http://schemas.microsoft.com/office/drawing/2014/main" id="{BC80C775-76DB-9D56-2F34-BB932F7AAF65}"/>
              </a:ext>
            </a:extLst>
          </p:cNvPr>
          <p:cNvPicPr>
            <a:picLocks noGrp="1" noChangeAspect="1"/>
          </p:cNvPicPr>
          <p:nvPr>
            <p:ph sz="quarter" idx="11"/>
          </p:nvPr>
        </p:nvPicPr>
        <p:blipFill>
          <a:blip r:embed="rId6">
            <a:extLst>
              <a:ext uri="{96DAC541-7B7A-43D3-8B79-37D633B846F1}">
                <asvg:svgBlip xmlns:asvg="http://schemas.microsoft.com/office/drawing/2016/SVG/main" r:embed="rId7"/>
              </a:ext>
            </a:extLst>
          </a:blip>
          <a:stretch>
            <a:fillRect/>
          </a:stretch>
        </p:blipFill>
        <p:spPr>
          <a:xfrm>
            <a:off x="4236280" y="2675984"/>
            <a:ext cx="520837" cy="520837"/>
          </a:xfrm>
        </p:spPr>
      </p:pic>
      <p:sp>
        <p:nvSpPr>
          <p:cNvPr id="7" name="TextBox 6">
            <a:extLst>
              <a:ext uri="{FF2B5EF4-FFF2-40B4-BE49-F238E27FC236}">
                <a16:creationId xmlns:a16="http://schemas.microsoft.com/office/drawing/2014/main" id="{AC703182-5649-DA67-9841-E59FBE5E69DD}"/>
              </a:ext>
            </a:extLst>
          </p:cNvPr>
          <p:cNvSpPr txBox="1"/>
          <p:nvPr/>
        </p:nvSpPr>
        <p:spPr>
          <a:xfrm>
            <a:off x="242329" y="2751737"/>
            <a:ext cx="2544287" cy="369332"/>
          </a:xfrm>
          <a:prstGeom prst="rect">
            <a:avLst/>
          </a:prstGeom>
          <a:noFill/>
        </p:spPr>
        <p:txBody>
          <a:bodyPr wrap="none" rtlCol="0">
            <a:spAutoFit/>
          </a:bodyPr>
          <a:lstStyle/>
          <a:p>
            <a:pPr algn="r"/>
            <a:r>
              <a:rPr lang="fi-FI" dirty="0"/>
              <a:t>AI </a:t>
            </a:r>
            <a:r>
              <a:rPr lang="fi-FI" dirty="0" err="1"/>
              <a:t>application</a:t>
            </a:r>
            <a:r>
              <a:rPr lang="fi-FI" dirty="0"/>
              <a:t> </a:t>
            </a:r>
            <a:r>
              <a:rPr lang="fi-FI" dirty="0" err="1"/>
              <a:t>or</a:t>
            </a:r>
            <a:r>
              <a:rPr lang="fi-FI" dirty="0"/>
              <a:t> </a:t>
            </a:r>
            <a:r>
              <a:rPr lang="fi-FI" dirty="0" err="1"/>
              <a:t>agent</a:t>
            </a:r>
            <a:endParaRPr lang="fi-FI" dirty="0"/>
          </a:p>
        </p:txBody>
      </p:sp>
      <p:sp>
        <p:nvSpPr>
          <p:cNvPr id="12" name="TextBox 11">
            <a:extLst>
              <a:ext uri="{FF2B5EF4-FFF2-40B4-BE49-F238E27FC236}">
                <a16:creationId xmlns:a16="http://schemas.microsoft.com/office/drawing/2014/main" id="{E7108616-0108-77D2-144B-EAD5DD102116}"/>
              </a:ext>
            </a:extLst>
          </p:cNvPr>
          <p:cNvSpPr txBox="1"/>
          <p:nvPr/>
        </p:nvSpPr>
        <p:spPr>
          <a:xfrm>
            <a:off x="1168402" y="3486450"/>
            <a:ext cx="1622560" cy="369332"/>
          </a:xfrm>
          <a:prstGeom prst="rect">
            <a:avLst/>
          </a:prstGeom>
          <a:noFill/>
        </p:spPr>
        <p:txBody>
          <a:bodyPr wrap="none" rtlCol="0">
            <a:spAutoFit/>
          </a:bodyPr>
          <a:lstStyle/>
          <a:p>
            <a:pPr algn="r"/>
            <a:r>
              <a:rPr lang="fi-FI" dirty="0"/>
              <a:t>Data </a:t>
            </a:r>
            <a:r>
              <a:rPr lang="fi-FI" dirty="0" err="1"/>
              <a:t>platform</a:t>
            </a:r>
            <a:endParaRPr lang="fi-FI" dirty="0"/>
          </a:p>
        </p:txBody>
      </p:sp>
      <p:sp>
        <p:nvSpPr>
          <p:cNvPr id="19" name="TextBox 18">
            <a:extLst>
              <a:ext uri="{FF2B5EF4-FFF2-40B4-BE49-F238E27FC236}">
                <a16:creationId xmlns:a16="http://schemas.microsoft.com/office/drawing/2014/main" id="{7ACA45E9-0CF0-2EA7-3108-1352A557ACC4}"/>
              </a:ext>
            </a:extLst>
          </p:cNvPr>
          <p:cNvSpPr txBox="1"/>
          <p:nvPr/>
        </p:nvSpPr>
        <p:spPr>
          <a:xfrm>
            <a:off x="372172" y="4217212"/>
            <a:ext cx="2414444" cy="369332"/>
          </a:xfrm>
          <a:prstGeom prst="rect">
            <a:avLst/>
          </a:prstGeom>
          <a:noFill/>
        </p:spPr>
        <p:txBody>
          <a:bodyPr wrap="none" rtlCol="0">
            <a:spAutoFit/>
          </a:bodyPr>
          <a:lstStyle/>
          <a:p>
            <a:pPr algn="r"/>
            <a:r>
              <a:rPr lang="fi-FI" dirty="0"/>
              <a:t>Software and </a:t>
            </a:r>
            <a:r>
              <a:rPr lang="fi-FI" dirty="0" err="1"/>
              <a:t>systems</a:t>
            </a:r>
            <a:endParaRPr lang="fi-FI" dirty="0"/>
          </a:p>
        </p:txBody>
      </p:sp>
      <p:sp>
        <p:nvSpPr>
          <p:cNvPr id="20" name="TextBox 19">
            <a:extLst>
              <a:ext uri="{FF2B5EF4-FFF2-40B4-BE49-F238E27FC236}">
                <a16:creationId xmlns:a16="http://schemas.microsoft.com/office/drawing/2014/main" id="{0E95FC57-A7FF-83A3-4D5A-13F7C5F9A5F2}"/>
              </a:ext>
            </a:extLst>
          </p:cNvPr>
          <p:cNvSpPr txBox="1"/>
          <p:nvPr/>
        </p:nvSpPr>
        <p:spPr>
          <a:xfrm>
            <a:off x="872310" y="4947974"/>
            <a:ext cx="1914306" cy="369332"/>
          </a:xfrm>
          <a:prstGeom prst="rect">
            <a:avLst/>
          </a:prstGeom>
          <a:noFill/>
        </p:spPr>
        <p:txBody>
          <a:bodyPr wrap="none" rtlCol="0">
            <a:spAutoFit/>
          </a:bodyPr>
          <a:lstStyle/>
          <a:p>
            <a:pPr algn="r"/>
            <a:r>
              <a:rPr lang="fi-FI" dirty="0"/>
              <a:t>IT </a:t>
            </a:r>
            <a:r>
              <a:rPr lang="fi-FI" dirty="0" err="1"/>
              <a:t>infrastructure</a:t>
            </a:r>
            <a:endParaRPr lang="fi-FI" dirty="0"/>
          </a:p>
        </p:txBody>
      </p:sp>
      <p:pic>
        <p:nvPicPr>
          <p:cNvPr id="11" name="Graphic 10" descr="Database outline">
            <a:extLst>
              <a:ext uri="{FF2B5EF4-FFF2-40B4-BE49-F238E27FC236}">
                <a16:creationId xmlns:a16="http://schemas.microsoft.com/office/drawing/2014/main" id="{8E911A90-8D1B-BF39-F898-D4B4E9E11BA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69755" y="4217212"/>
            <a:ext cx="369332" cy="369332"/>
          </a:xfrm>
          <a:prstGeom prst="rect">
            <a:avLst/>
          </a:prstGeom>
        </p:spPr>
      </p:pic>
      <p:pic>
        <p:nvPicPr>
          <p:cNvPr id="26" name="Graphic 25" descr="Database outline">
            <a:extLst>
              <a:ext uri="{FF2B5EF4-FFF2-40B4-BE49-F238E27FC236}">
                <a16:creationId xmlns:a16="http://schemas.microsoft.com/office/drawing/2014/main" id="{9BFE3BB5-C1B3-60B9-D881-6FF01BAFD2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28040" y="4217212"/>
            <a:ext cx="369332" cy="369332"/>
          </a:xfrm>
          <a:prstGeom prst="rect">
            <a:avLst/>
          </a:prstGeom>
        </p:spPr>
      </p:pic>
      <p:pic>
        <p:nvPicPr>
          <p:cNvPr id="27" name="Graphic 26" descr="Database outline">
            <a:extLst>
              <a:ext uri="{FF2B5EF4-FFF2-40B4-BE49-F238E27FC236}">
                <a16:creationId xmlns:a16="http://schemas.microsoft.com/office/drawing/2014/main" id="{0ED21D67-B03F-0778-FA11-361FCFC9C9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86325" y="4217212"/>
            <a:ext cx="369332" cy="369332"/>
          </a:xfrm>
          <a:prstGeom prst="rect">
            <a:avLst/>
          </a:prstGeom>
        </p:spPr>
      </p:pic>
      <p:pic>
        <p:nvPicPr>
          <p:cNvPr id="28" name="Graphic 27" descr="Database outline">
            <a:extLst>
              <a:ext uri="{FF2B5EF4-FFF2-40B4-BE49-F238E27FC236}">
                <a16:creationId xmlns:a16="http://schemas.microsoft.com/office/drawing/2014/main" id="{663E9249-69D1-B0F1-7653-89F09643CCB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44610" y="4217212"/>
            <a:ext cx="369332" cy="369332"/>
          </a:xfrm>
          <a:prstGeom prst="rect">
            <a:avLst/>
          </a:prstGeom>
        </p:spPr>
      </p:pic>
      <p:pic>
        <p:nvPicPr>
          <p:cNvPr id="30" name="Graphic 29" descr="Syncing cloud outline">
            <a:extLst>
              <a:ext uri="{FF2B5EF4-FFF2-40B4-BE49-F238E27FC236}">
                <a16:creationId xmlns:a16="http://schemas.microsoft.com/office/drawing/2014/main" id="{78F929A7-9F5C-9958-0214-157A67BF28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231430" y="4872222"/>
            <a:ext cx="520836" cy="520836"/>
          </a:xfrm>
          <a:prstGeom prst="rect">
            <a:avLst/>
          </a:prstGeom>
        </p:spPr>
      </p:pic>
      <p:pic>
        <p:nvPicPr>
          <p:cNvPr id="37" name="Picture 36">
            <a:extLst>
              <a:ext uri="{FF2B5EF4-FFF2-40B4-BE49-F238E27FC236}">
                <a16:creationId xmlns:a16="http://schemas.microsoft.com/office/drawing/2014/main" id="{D9DFB697-9167-2B63-ED9E-15ACCA89743C}"/>
              </a:ext>
            </a:extLst>
          </p:cNvPr>
          <p:cNvPicPr>
            <a:picLocks noChangeAspect="1"/>
          </p:cNvPicPr>
          <p:nvPr/>
        </p:nvPicPr>
        <p:blipFill>
          <a:blip r:embed="rId12"/>
          <a:stretch>
            <a:fillRect/>
          </a:stretch>
        </p:blipFill>
        <p:spPr>
          <a:xfrm>
            <a:off x="4231431" y="3410698"/>
            <a:ext cx="520836" cy="520836"/>
          </a:xfrm>
          <a:prstGeom prst="rect">
            <a:avLst/>
          </a:prstGeom>
        </p:spPr>
      </p:pic>
      <p:cxnSp>
        <p:nvCxnSpPr>
          <p:cNvPr id="52" name="Straight Connector 51">
            <a:extLst>
              <a:ext uri="{FF2B5EF4-FFF2-40B4-BE49-F238E27FC236}">
                <a16:creationId xmlns:a16="http://schemas.microsoft.com/office/drawing/2014/main" id="{2EEFAE42-611D-F0F9-791A-FE7DD97A4946}"/>
              </a:ext>
            </a:extLst>
          </p:cNvPr>
          <p:cNvCxnSpPr>
            <a:stCxn id="11" idx="0"/>
          </p:cNvCxnSpPr>
          <p:nvPr/>
        </p:nvCxnSpPr>
        <p:spPr>
          <a:xfrm flipV="1">
            <a:off x="3654421" y="4050405"/>
            <a:ext cx="0" cy="166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0CE4E47-FCD1-B43D-3948-7E8B824281A0}"/>
              </a:ext>
            </a:extLst>
          </p:cNvPr>
          <p:cNvCxnSpPr>
            <a:cxnSpLocks/>
          </p:cNvCxnSpPr>
          <p:nvPr/>
        </p:nvCxnSpPr>
        <p:spPr>
          <a:xfrm flipH="1">
            <a:off x="3654421" y="4050405"/>
            <a:ext cx="16748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32E3786-18AE-D177-D198-98F79FB66A83}"/>
              </a:ext>
            </a:extLst>
          </p:cNvPr>
          <p:cNvCxnSpPr>
            <a:cxnSpLocks/>
            <a:stCxn id="28" idx="0"/>
          </p:cNvCxnSpPr>
          <p:nvPr/>
        </p:nvCxnSpPr>
        <p:spPr>
          <a:xfrm flipV="1">
            <a:off x="5329276" y="4050405"/>
            <a:ext cx="0" cy="166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8BC3988-4DFB-08C4-53CB-85A201B7717F}"/>
              </a:ext>
            </a:extLst>
          </p:cNvPr>
          <p:cNvCxnSpPr>
            <a:cxnSpLocks/>
          </p:cNvCxnSpPr>
          <p:nvPr/>
        </p:nvCxnSpPr>
        <p:spPr>
          <a:xfrm flipV="1">
            <a:off x="4770991" y="4050404"/>
            <a:ext cx="0" cy="166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07F5316-7D37-1D01-FC8A-2100D19470DE}"/>
              </a:ext>
            </a:extLst>
          </p:cNvPr>
          <p:cNvCxnSpPr>
            <a:cxnSpLocks/>
          </p:cNvCxnSpPr>
          <p:nvPr/>
        </p:nvCxnSpPr>
        <p:spPr>
          <a:xfrm flipV="1">
            <a:off x="4208479" y="4050405"/>
            <a:ext cx="0" cy="166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6A8AE77-240E-C150-CDA9-714D07CA7E6A}"/>
              </a:ext>
            </a:extLst>
          </p:cNvPr>
          <p:cNvCxnSpPr>
            <a:cxnSpLocks/>
            <a:endCxn id="37" idx="2"/>
          </p:cNvCxnSpPr>
          <p:nvPr/>
        </p:nvCxnSpPr>
        <p:spPr>
          <a:xfrm flipV="1">
            <a:off x="4491848" y="3931534"/>
            <a:ext cx="1" cy="118870"/>
          </a:xfrm>
          <a:prstGeom prst="line">
            <a:avLst/>
          </a:prstGeom>
        </p:spPr>
        <p:style>
          <a:lnRef idx="1">
            <a:schemeClr val="accent1"/>
          </a:lnRef>
          <a:fillRef idx="0">
            <a:schemeClr val="accent1"/>
          </a:fillRef>
          <a:effectRef idx="0">
            <a:schemeClr val="accent1"/>
          </a:effectRef>
          <a:fontRef idx="minor">
            <a:schemeClr val="tx1"/>
          </a:fontRef>
        </p:style>
      </p:cxnSp>
      <p:sp>
        <p:nvSpPr>
          <p:cNvPr id="1025" name="Freeform: Shape 1024">
            <a:extLst>
              <a:ext uri="{FF2B5EF4-FFF2-40B4-BE49-F238E27FC236}">
                <a16:creationId xmlns:a16="http://schemas.microsoft.com/office/drawing/2014/main" id="{689CD1D8-C2B4-F7C0-53F2-188EC9C5180C}"/>
              </a:ext>
            </a:extLst>
          </p:cNvPr>
          <p:cNvSpPr/>
          <p:nvPr/>
        </p:nvSpPr>
        <p:spPr>
          <a:xfrm>
            <a:off x="2786616" y="2001870"/>
            <a:ext cx="3301587" cy="4339763"/>
          </a:xfrm>
          <a:custGeom>
            <a:avLst/>
            <a:gdLst>
              <a:gd name="csX0" fmla="*/ 209550 w 3362325"/>
              <a:gd name="csY0" fmla="*/ 1314450 h 4419600"/>
              <a:gd name="csX1" fmla="*/ 285750 w 3362325"/>
              <a:gd name="csY1" fmla="*/ 1257300 h 4419600"/>
              <a:gd name="csX2" fmla="*/ 295275 w 3362325"/>
              <a:gd name="csY2" fmla="*/ 1181100 h 4419600"/>
              <a:gd name="csX3" fmla="*/ 333375 w 3362325"/>
              <a:gd name="csY3" fmla="*/ 1152525 h 4419600"/>
              <a:gd name="csX4" fmla="*/ 361950 w 3362325"/>
              <a:gd name="csY4" fmla="*/ 1133475 h 4419600"/>
              <a:gd name="csX5" fmla="*/ 400050 w 3362325"/>
              <a:gd name="csY5" fmla="*/ 1123950 h 4419600"/>
              <a:gd name="csX6" fmla="*/ 428625 w 3362325"/>
              <a:gd name="csY6" fmla="*/ 1114425 h 4419600"/>
              <a:gd name="csX7" fmla="*/ 466725 w 3362325"/>
              <a:gd name="csY7" fmla="*/ 1085850 h 4419600"/>
              <a:gd name="csX8" fmla="*/ 485775 w 3362325"/>
              <a:gd name="csY8" fmla="*/ 1038225 h 4419600"/>
              <a:gd name="csX9" fmla="*/ 523875 w 3362325"/>
              <a:gd name="csY9" fmla="*/ 962025 h 4419600"/>
              <a:gd name="csX10" fmla="*/ 571500 w 3362325"/>
              <a:gd name="csY10" fmla="*/ 895350 h 4419600"/>
              <a:gd name="csX11" fmla="*/ 600075 w 3362325"/>
              <a:gd name="csY11" fmla="*/ 857250 h 4419600"/>
              <a:gd name="csX12" fmla="*/ 619125 w 3362325"/>
              <a:gd name="csY12" fmla="*/ 819150 h 4419600"/>
              <a:gd name="csX13" fmla="*/ 685800 w 3362325"/>
              <a:gd name="csY13" fmla="*/ 781050 h 4419600"/>
              <a:gd name="csX14" fmla="*/ 704850 w 3362325"/>
              <a:gd name="csY14" fmla="*/ 752475 h 4419600"/>
              <a:gd name="csX15" fmla="*/ 733425 w 3362325"/>
              <a:gd name="csY15" fmla="*/ 714375 h 4419600"/>
              <a:gd name="csX16" fmla="*/ 742950 w 3362325"/>
              <a:gd name="csY16" fmla="*/ 676275 h 4419600"/>
              <a:gd name="csX17" fmla="*/ 819150 w 3362325"/>
              <a:gd name="csY17" fmla="*/ 628650 h 4419600"/>
              <a:gd name="csX18" fmla="*/ 857250 w 3362325"/>
              <a:gd name="csY18" fmla="*/ 619125 h 4419600"/>
              <a:gd name="csX19" fmla="*/ 971550 w 3362325"/>
              <a:gd name="csY19" fmla="*/ 590550 h 4419600"/>
              <a:gd name="csX20" fmla="*/ 1038225 w 3362325"/>
              <a:gd name="csY20" fmla="*/ 542925 h 4419600"/>
              <a:gd name="csX21" fmla="*/ 1076325 w 3362325"/>
              <a:gd name="csY21" fmla="*/ 504825 h 4419600"/>
              <a:gd name="csX22" fmla="*/ 1095375 w 3362325"/>
              <a:gd name="csY22" fmla="*/ 466725 h 4419600"/>
              <a:gd name="csX23" fmla="*/ 1152525 w 3362325"/>
              <a:gd name="csY23" fmla="*/ 409575 h 4419600"/>
              <a:gd name="csX24" fmla="*/ 1200150 w 3362325"/>
              <a:gd name="csY24" fmla="*/ 333375 h 4419600"/>
              <a:gd name="csX25" fmla="*/ 1247775 w 3362325"/>
              <a:gd name="csY25" fmla="*/ 314325 h 4419600"/>
              <a:gd name="csX26" fmla="*/ 1362075 w 3362325"/>
              <a:gd name="csY26" fmla="*/ 295275 h 4419600"/>
              <a:gd name="csX27" fmla="*/ 1438275 w 3362325"/>
              <a:gd name="csY27" fmla="*/ 266700 h 4419600"/>
              <a:gd name="csX28" fmla="*/ 1476375 w 3362325"/>
              <a:gd name="csY28" fmla="*/ 209550 h 4419600"/>
              <a:gd name="csX29" fmla="*/ 1514475 w 3362325"/>
              <a:gd name="csY29" fmla="*/ 180975 h 4419600"/>
              <a:gd name="csX30" fmla="*/ 1562100 w 3362325"/>
              <a:gd name="csY30" fmla="*/ 123825 h 4419600"/>
              <a:gd name="csX31" fmla="*/ 1590675 w 3362325"/>
              <a:gd name="csY31" fmla="*/ 95250 h 4419600"/>
              <a:gd name="csX32" fmla="*/ 1619250 w 3362325"/>
              <a:gd name="csY32" fmla="*/ 76200 h 4419600"/>
              <a:gd name="csX33" fmla="*/ 1657350 w 3362325"/>
              <a:gd name="csY33" fmla="*/ 47625 h 4419600"/>
              <a:gd name="csX34" fmla="*/ 1695450 w 3362325"/>
              <a:gd name="csY34" fmla="*/ 28575 h 4419600"/>
              <a:gd name="csX35" fmla="*/ 1752600 w 3362325"/>
              <a:gd name="csY35" fmla="*/ 0 h 4419600"/>
              <a:gd name="csX36" fmla="*/ 1876425 w 3362325"/>
              <a:gd name="csY36" fmla="*/ 85725 h 4419600"/>
              <a:gd name="csX37" fmla="*/ 1914525 w 3362325"/>
              <a:gd name="csY37" fmla="*/ 114300 h 4419600"/>
              <a:gd name="csX38" fmla="*/ 1943100 w 3362325"/>
              <a:gd name="csY38" fmla="*/ 133350 h 4419600"/>
              <a:gd name="csX39" fmla="*/ 1971675 w 3362325"/>
              <a:gd name="csY39" fmla="*/ 161925 h 4419600"/>
              <a:gd name="csX40" fmla="*/ 2057400 w 3362325"/>
              <a:gd name="csY40" fmla="*/ 238125 h 4419600"/>
              <a:gd name="csX41" fmla="*/ 2105025 w 3362325"/>
              <a:gd name="csY41" fmla="*/ 304800 h 4419600"/>
              <a:gd name="csX42" fmla="*/ 2190750 w 3362325"/>
              <a:gd name="csY42" fmla="*/ 333375 h 4419600"/>
              <a:gd name="csX43" fmla="*/ 2219325 w 3362325"/>
              <a:gd name="csY43" fmla="*/ 361950 h 4419600"/>
              <a:gd name="csX44" fmla="*/ 2247900 w 3362325"/>
              <a:gd name="csY44" fmla="*/ 428625 h 4419600"/>
              <a:gd name="csX45" fmla="*/ 2286000 w 3362325"/>
              <a:gd name="csY45" fmla="*/ 447675 h 4419600"/>
              <a:gd name="csX46" fmla="*/ 2457450 w 3362325"/>
              <a:gd name="csY46" fmla="*/ 485775 h 4419600"/>
              <a:gd name="csX47" fmla="*/ 2495550 w 3362325"/>
              <a:gd name="csY47" fmla="*/ 523875 h 4419600"/>
              <a:gd name="csX48" fmla="*/ 2524125 w 3362325"/>
              <a:gd name="csY48" fmla="*/ 561975 h 4419600"/>
              <a:gd name="csX49" fmla="*/ 2647950 w 3362325"/>
              <a:gd name="csY49" fmla="*/ 647700 h 4419600"/>
              <a:gd name="csX50" fmla="*/ 2714625 w 3362325"/>
              <a:gd name="csY50" fmla="*/ 704850 h 4419600"/>
              <a:gd name="csX51" fmla="*/ 2800350 w 3362325"/>
              <a:gd name="csY51" fmla="*/ 790575 h 4419600"/>
              <a:gd name="csX52" fmla="*/ 2847975 w 3362325"/>
              <a:gd name="csY52" fmla="*/ 876300 h 4419600"/>
              <a:gd name="csX53" fmla="*/ 2867025 w 3362325"/>
              <a:gd name="csY53" fmla="*/ 914400 h 4419600"/>
              <a:gd name="csX54" fmla="*/ 2905125 w 3362325"/>
              <a:gd name="csY54" fmla="*/ 971550 h 4419600"/>
              <a:gd name="csX55" fmla="*/ 2924175 w 3362325"/>
              <a:gd name="csY55" fmla="*/ 1000125 h 4419600"/>
              <a:gd name="csX56" fmla="*/ 2971800 w 3362325"/>
              <a:gd name="csY56" fmla="*/ 1085850 h 4419600"/>
              <a:gd name="csX57" fmla="*/ 3000375 w 3362325"/>
              <a:gd name="csY57" fmla="*/ 1123950 h 4419600"/>
              <a:gd name="csX58" fmla="*/ 3028950 w 3362325"/>
              <a:gd name="csY58" fmla="*/ 1143000 h 4419600"/>
              <a:gd name="csX59" fmla="*/ 3057525 w 3362325"/>
              <a:gd name="csY59" fmla="*/ 1181100 h 4419600"/>
              <a:gd name="csX60" fmla="*/ 3086100 w 3362325"/>
              <a:gd name="csY60" fmla="*/ 1200150 h 4419600"/>
              <a:gd name="csX61" fmla="*/ 3143250 w 3362325"/>
              <a:gd name="csY61" fmla="*/ 1276350 h 4419600"/>
              <a:gd name="csX62" fmla="*/ 3152775 w 3362325"/>
              <a:gd name="csY62" fmla="*/ 1304925 h 4419600"/>
              <a:gd name="csX63" fmla="*/ 3190875 w 3362325"/>
              <a:gd name="csY63" fmla="*/ 1333500 h 4419600"/>
              <a:gd name="csX64" fmla="*/ 3219450 w 3362325"/>
              <a:gd name="csY64" fmla="*/ 1362075 h 4419600"/>
              <a:gd name="csX65" fmla="*/ 3257550 w 3362325"/>
              <a:gd name="csY65" fmla="*/ 1428750 h 4419600"/>
              <a:gd name="csX66" fmla="*/ 3276600 w 3362325"/>
              <a:gd name="csY66" fmla="*/ 1504950 h 4419600"/>
              <a:gd name="csX67" fmla="*/ 3286125 w 3362325"/>
              <a:gd name="csY67" fmla="*/ 1676400 h 4419600"/>
              <a:gd name="csX68" fmla="*/ 3295650 w 3362325"/>
              <a:gd name="csY68" fmla="*/ 1704975 h 4419600"/>
              <a:gd name="csX69" fmla="*/ 3314700 w 3362325"/>
              <a:gd name="csY69" fmla="*/ 1752600 h 4419600"/>
              <a:gd name="csX70" fmla="*/ 3333750 w 3362325"/>
              <a:gd name="csY70" fmla="*/ 1781175 h 4419600"/>
              <a:gd name="csX71" fmla="*/ 3362325 w 3362325"/>
              <a:gd name="csY71" fmla="*/ 1933575 h 4419600"/>
              <a:gd name="csX72" fmla="*/ 3352800 w 3362325"/>
              <a:gd name="csY72" fmla="*/ 2238375 h 4419600"/>
              <a:gd name="csX73" fmla="*/ 3333750 w 3362325"/>
              <a:gd name="csY73" fmla="*/ 2266950 h 4419600"/>
              <a:gd name="csX74" fmla="*/ 3314700 w 3362325"/>
              <a:gd name="csY74" fmla="*/ 2314575 h 4419600"/>
              <a:gd name="csX75" fmla="*/ 3286125 w 3362325"/>
              <a:gd name="csY75" fmla="*/ 2390775 h 4419600"/>
              <a:gd name="csX76" fmla="*/ 3267075 w 3362325"/>
              <a:gd name="csY76" fmla="*/ 2419350 h 4419600"/>
              <a:gd name="csX77" fmla="*/ 3248025 w 3362325"/>
              <a:gd name="csY77" fmla="*/ 2476500 h 4419600"/>
              <a:gd name="csX78" fmla="*/ 3228975 w 3362325"/>
              <a:gd name="csY78" fmla="*/ 2505075 h 4419600"/>
              <a:gd name="csX79" fmla="*/ 3200400 w 3362325"/>
              <a:gd name="csY79" fmla="*/ 2562225 h 4419600"/>
              <a:gd name="csX80" fmla="*/ 3181350 w 3362325"/>
              <a:gd name="csY80" fmla="*/ 2619375 h 4419600"/>
              <a:gd name="csX81" fmla="*/ 3143250 w 3362325"/>
              <a:gd name="csY81" fmla="*/ 2647950 h 4419600"/>
              <a:gd name="csX82" fmla="*/ 3086100 w 3362325"/>
              <a:gd name="csY82" fmla="*/ 2686050 h 4419600"/>
              <a:gd name="csX83" fmla="*/ 3057525 w 3362325"/>
              <a:gd name="csY83" fmla="*/ 2724150 h 4419600"/>
              <a:gd name="csX84" fmla="*/ 3009900 w 3362325"/>
              <a:gd name="csY84" fmla="*/ 2800350 h 4419600"/>
              <a:gd name="csX85" fmla="*/ 3000375 w 3362325"/>
              <a:gd name="csY85" fmla="*/ 2828925 h 4419600"/>
              <a:gd name="csX86" fmla="*/ 2990850 w 3362325"/>
              <a:gd name="csY86" fmla="*/ 2867025 h 4419600"/>
              <a:gd name="csX87" fmla="*/ 2914650 w 3362325"/>
              <a:gd name="csY87" fmla="*/ 2952750 h 4419600"/>
              <a:gd name="csX88" fmla="*/ 2895600 w 3362325"/>
              <a:gd name="csY88" fmla="*/ 3000375 h 4419600"/>
              <a:gd name="csX89" fmla="*/ 2857500 w 3362325"/>
              <a:gd name="csY89" fmla="*/ 3048000 h 4419600"/>
              <a:gd name="csX90" fmla="*/ 2847975 w 3362325"/>
              <a:gd name="csY90" fmla="*/ 3095625 h 4419600"/>
              <a:gd name="csX91" fmla="*/ 2828925 w 3362325"/>
              <a:gd name="csY91" fmla="*/ 3124200 h 4419600"/>
              <a:gd name="csX92" fmla="*/ 2790825 w 3362325"/>
              <a:gd name="csY92" fmla="*/ 3238500 h 4419600"/>
              <a:gd name="csX93" fmla="*/ 2771775 w 3362325"/>
              <a:gd name="csY93" fmla="*/ 3276600 h 4419600"/>
              <a:gd name="csX94" fmla="*/ 2724150 w 3362325"/>
              <a:gd name="csY94" fmla="*/ 3305175 h 4419600"/>
              <a:gd name="csX95" fmla="*/ 2695575 w 3362325"/>
              <a:gd name="csY95" fmla="*/ 3324225 h 4419600"/>
              <a:gd name="csX96" fmla="*/ 2628900 w 3362325"/>
              <a:gd name="csY96" fmla="*/ 3381375 h 4419600"/>
              <a:gd name="csX97" fmla="*/ 2609850 w 3362325"/>
              <a:gd name="csY97" fmla="*/ 3429000 h 4419600"/>
              <a:gd name="csX98" fmla="*/ 2581275 w 3362325"/>
              <a:gd name="csY98" fmla="*/ 3486150 h 4419600"/>
              <a:gd name="csX99" fmla="*/ 2571750 w 3362325"/>
              <a:gd name="csY99" fmla="*/ 3552825 h 4419600"/>
              <a:gd name="csX100" fmla="*/ 2552700 w 3362325"/>
              <a:gd name="csY100" fmla="*/ 3581400 h 4419600"/>
              <a:gd name="csX101" fmla="*/ 2514600 w 3362325"/>
              <a:gd name="csY101" fmla="*/ 3676650 h 4419600"/>
              <a:gd name="csX102" fmla="*/ 2486025 w 3362325"/>
              <a:gd name="csY102" fmla="*/ 3714750 h 4419600"/>
              <a:gd name="csX103" fmla="*/ 2428875 w 3362325"/>
              <a:gd name="csY103" fmla="*/ 3771900 h 4419600"/>
              <a:gd name="csX104" fmla="*/ 2390775 w 3362325"/>
              <a:gd name="csY104" fmla="*/ 3838575 h 4419600"/>
              <a:gd name="csX105" fmla="*/ 2362200 w 3362325"/>
              <a:gd name="csY105" fmla="*/ 3886200 h 4419600"/>
              <a:gd name="csX106" fmla="*/ 2352675 w 3362325"/>
              <a:gd name="csY106" fmla="*/ 3952875 h 4419600"/>
              <a:gd name="csX107" fmla="*/ 2333625 w 3362325"/>
              <a:gd name="csY107" fmla="*/ 3981450 h 4419600"/>
              <a:gd name="csX108" fmla="*/ 2295525 w 3362325"/>
              <a:gd name="csY108" fmla="*/ 4029075 h 4419600"/>
              <a:gd name="csX109" fmla="*/ 2266950 w 3362325"/>
              <a:gd name="csY109" fmla="*/ 4057650 h 4419600"/>
              <a:gd name="csX110" fmla="*/ 2209800 w 3362325"/>
              <a:gd name="csY110" fmla="*/ 4143375 h 4419600"/>
              <a:gd name="csX111" fmla="*/ 2133600 w 3362325"/>
              <a:gd name="csY111" fmla="*/ 4210050 h 4419600"/>
              <a:gd name="csX112" fmla="*/ 2105025 w 3362325"/>
              <a:gd name="csY112" fmla="*/ 4229100 h 4419600"/>
              <a:gd name="csX113" fmla="*/ 2000250 w 3362325"/>
              <a:gd name="csY113" fmla="*/ 4305300 h 4419600"/>
              <a:gd name="csX114" fmla="*/ 1895475 w 3362325"/>
              <a:gd name="csY114" fmla="*/ 4371975 h 4419600"/>
              <a:gd name="csX115" fmla="*/ 1800225 w 3362325"/>
              <a:gd name="csY115" fmla="*/ 4419600 h 4419600"/>
              <a:gd name="csX116" fmla="*/ 1752600 w 3362325"/>
              <a:gd name="csY116" fmla="*/ 4400550 h 4419600"/>
              <a:gd name="csX117" fmla="*/ 1638300 w 3362325"/>
              <a:gd name="csY117" fmla="*/ 4381500 h 4419600"/>
              <a:gd name="csX118" fmla="*/ 1447800 w 3362325"/>
              <a:gd name="csY118" fmla="*/ 4362450 h 4419600"/>
              <a:gd name="csX119" fmla="*/ 1381125 w 3362325"/>
              <a:gd name="csY119" fmla="*/ 4324350 h 4419600"/>
              <a:gd name="csX120" fmla="*/ 1333500 w 3362325"/>
              <a:gd name="csY120" fmla="*/ 4276725 h 4419600"/>
              <a:gd name="csX121" fmla="*/ 1285875 w 3362325"/>
              <a:gd name="csY121" fmla="*/ 4229100 h 4419600"/>
              <a:gd name="csX122" fmla="*/ 1247775 w 3362325"/>
              <a:gd name="csY122" fmla="*/ 4181475 h 4419600"/>
              <a:gd name="csX123" fmla="*/ 1219200 w 3362325"/>
              <a:gd name="csY123" fmla="*/ 4152900 h 4419600"/>
              <a:gd name="csX124" fmla="*/ 1181100 w 3362325"/>
              <a:gd name="csY124" fmla="*/ 4076700 h 4419600"/>
              <a:gd name="csX125" fmla="*/ 1152525 w 3362325"/>
              <a:gd name="csY125" fmla="*/ 3971925 h 4419600"/>
              <a:gd name="csX126" fmla="*/ 1133475 w 3362325"/>
              <a:gd name="csY126" fmla="*/ 3943350 h 4419600"/>
              <a:gd name="csX127" fmla="*/ 1085850 w 3362325"/>
              <a:gd name="csY127" fmla="*/ 3905250 h 4419600"/>
              <a:gd name="csX128" fmla="*/ 1047750 w 3362325"/>
              <a:gd name="csY128" fmla="*/ 3867150 h 4419600"/>
              <a:gd name="csX129" fmla="*/ 1009650 w 3362325"/>
              <a:gd name="csY129" fmla="*/ 3848100 h 4419600"/>
              <a:gd name="csX130" fmla="*/ 923925 w 3362325"/>
              <a:gd name="csY130" fmla="*/ 3762375 h 4419600"/>
              <a:gd name="csX131" fmla="*/ 895350 w 3362325"/>
              <a:gd name="csY131" fmla="*/ 3743325 h 4419600"/>
              <a:gd name="csX132" fmla="*/ 838200 w 3362325"/>
              <a:gd name="csY132" fmla="*/ 3676650 h 4419600"/>
              <a:gd name="csX133" fmla="*/ 819150 w 3362325"/>
              <a:gd name="csY133" fmla="*/ 3609975 h 4419600"/>
              <a:gd name="csX134" fmla="*/ 800100 w 3362325"/>
              <a:gd name="csY134" fmla="*/ 3543300 h 4419600"/>
              <a:gd name="csX135" fmla="*/ 752475 w 3362325"/>
              <a:gd name="csY135" fmla="*/ 3476625 h 4419600"/>
              <a:gd name="csX136" fmla="*/ 723900 w 3362325"/>
              <a:gd name="csY136" fmla="*/ 3429000 h 4419600"/>
              <a:gd name="csX137" fmla="*/ 704850 w 3362325"/>
              <a:gd name="csY137" fmla="*/ 3400425 h 4419600"/>
              <a:gd name="csX138" fmla="*/ 676275 w 3362325"/>
              <a:gd name="csY138" fmla="*/ 3333750 h 4419600"/>
              <a:gd name="csX139" fmla="*/ 638175 w 3362325"/>
              <a:gd name="csY139" fmla="*/ 3286125 h 4419600"/>
              <a:gd name="csX140" fmla="*/ 619125 w 3362325"/>
              <a:gd name="csY140" fmla="*/ 3257550 h 4419600"/>
              <a:gd name="csX141" fmla="*/ 581025 w 3362325"/>
              <a:gd name="csY141" fmla="*/ 3162300 h 4419600"/>
              <a:gd name="csX142" fmla="*/ 571500 w 3362325"/>
              <a:gd name="csY142" fmla="*/ 3067050 h 4419600"/>
              <a:gd name="csX143" fmla="*/ 561975 w 3362325"/>
              <a:gd name="csY143" fmla="*/ 3038475 h 4419600"/>
              <a:gd name="csX144" fmla="*/ 542925 w 3362325"/>
              <a:gd name="csY144" fmla="*/ 2971800 h 4419600"/>
              <a:gd name="csX145" fmla="*/ 533400 w 3362325"/>
              <a:gd name="csY145" fmla="*/ 2933700 h 4419600"/>
              <a:gd name="csX146" fmla="*/ 514350 w 3362325"/>
              <a:gd name="csY146" fmla="*/ 2895600 h 4419600"/>
              <a:gd name="csX147" fmla="*/ 457200 w 3362325"/>
              <a:gd name="csY147" fmla="*/ 2819400 h 4419600"/>
              <a:gd name="csX148" fmla="*/ 409575 w 3362325"/>
              <a:gd name="csY148" fmla="*/ 2781300 h 4419600"/>
              <a:gd name="csX149" fmla="*/ 361950 w 3362325"/>
              <a:gd name="csY149" fmla="*/ 2771775 h 4419600"/>
              <a:gd name="csX150" fmla="*/ 295275 w 3362325"/>
              <a:gd name="csY150" fmla="*/ 2724150 h 4419600"/>
              <a:gd name="csX151" fmla="*/ 228600 w 3362325"/>
              <a:gd name="csY151" fmla="*/ 2686050 h 4419600"/>
              <a:gd name="csX152" fmla="*/ 171450 w 3362325"/>
              <a:gd name="csY152" fmla="*/ 2628900 h 4419600"/>
              <a:gd name="csX153" fmla="*/ 152400 w 3362325"/>
              <a:gd name="csY153" fmla="*/ 2600325 h 4419600"/>
              <a:gd name="csX154" fmla="*/ 123825 w 3362325"/>
              <a:gd name="csY154" fmla="*/ 2457450 h 4419600"/>
              <a:gd name="csX155" fmla="*/ 66675 w 3362325"/>
              <a:gd name="csY155" fmla="*/ 2333625 h 4419600"/>
              <a:gd name="csX156" fmla="*/ 57150 w 3362325"/>
              <a:gd name="csY156" fmla="*/ 2295525 h 4419600"/>
              <a:gd name="csX157" fmla="*/ 38100 w 3362325"/>
              <a:gd name="csY157" fmla="*/ 2266950 h 4419600"/>
              <a:gd name="csX158" fmla="*/ 19050 w 3362325"/>
              <a:gd name="csY158" fmla="*/ 2200275 h 4419600"/>
              <a:gd name="csX159" fmla="*/ 0 w 3362325"/>
              <a:gd name="csY159" fmla="*/ 2143125 h 4419600"/>
              <a:gd name="csX160" fmla="*/ 9525 w 3362325"/>
              <a:gd name="csY160" fmla="*/ 2038350 h 4419600"/>
              <a:gd name="csX161" fmla="*/ 38100 w 3362325"/>
              <a:gd name="csY161" fmla="*/ 1952625 h 4419600"/>
              <a:gd name="csX162" fmla="*/ 57150 w 3362325"/>
              <a:gd name="csY162" fmla="*/ 1866900 h 4419600"/>
              <a:gd name="csX163" fmla="*/ 76200 w 3362325"/>
              <a:gd name="csY163" fmla="*/ 1809750 h 4419600"/>
              <a:gd name="csX164" fmla="*/ 85725 w 3362325"/>
              <a:gd name="csY164" fmla="*/ 1781175 h 4419600"/>
              <a:gd name="csX165" fmla="*/ 104775 w 3362325"/>
              <a:gd name="csY165" fmla="*/ 1733550 h 4419600"/>
              <a:gd name="csX166" fmla="*/ 123825 w 3362325"/>
              <a:gd name="csY166" fmla="*/ 1676400 h 4419600"/>
              <a:gd name="csX167" fmla="*/ 133350 w 3362325"/>
              <a:gd name="csY167" fmla="*/ 1638300 h 4419600"/>
              <a:gd name="csX168" fmla="*/ 152400 w 3362325"/>
              <a:gd name="csY168" fmla="*/ 1600200 h 4419600"/>
              <a:gd name="csX169" fmla="*/ 171450 w 3362325"/>
              <a:gd name="csY169" fmla="*/ 1543050 h 4419600"/>
              <a:gd name="csX170" fmla="*/ 200025 w 3362325"/>
              <a:gd name="csY170" fmla="*/ 1457325 h 4419600"/>
              <a:gd name="csX171" fmla="*/ 219075 w 3362325"/>
              <a:gd name="csY171" fmla="*/ 1362075 h 4419600"/>
              <a:gd name="csX172" fmla="*/ 209550 w 3362325"/>
              <a:gd name="csY172" fmla="*/ 1314450 h 44196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Lst>
            <a:rect l="l" t="t" r="r" b="b"/>
            <a:pathLst>
              <a:path w="3362325" h="4419600">
                <a:moveTo>
                  <a:pt x="209550" y="1314450"/>
                </a:moveTo>
                <a:cubicBezTo>
                  <a:pt x="220662" y="1296988"/>
                  <a:pt x="271810" y="1299121"/>
                  <a:pt x="285750" y="1257300"/>
                </a:cubicBezTo>
                <a:cubicBezTo>
                  <a:pt x="293845" y="1233016"/>
                  <a:pt x="284683" y="1204403"/>
                  <a:pt x="295275" y="1181100"/>
                </a:cubicBezTo>
                <a:cubicBezTo>
                  <a:pt x="301844" y="1166648"/>
                  <a:pt x="320457" y="1161752"/>
                  <a:pt x="333375" y="1152525"/>
                </a:cubicBezTo>
                <a:cubicBezTo>
                  <a:pt x="342690" y="1145871"/>
                  <a:pt x="351428" y="1137984"/>
                  <a:pt x="361950" y="1133475"/>
                </a:cubicBezTo>
                <a:cubicBezTo>
                  <a:pt x="373982" y="1128318"/>
                  <a:pt x="387463" y="1127546"/>
                  <a:pt x="400050" y="1123950"/>
                </a:cubicBezTo>
                <a:cubicBezTo>
                  <a:pt x="409704" y="1121192"/>
                  <a:pt x="419100" y="1117600"/>
                  <a:pt x="428625" y="1114425"/>
                </a:cubicBezTo>
                <a:cubicBezTo>
                  <a:pt x="441325" y="1104900"/>
                  <a:pt x="457200" y="1098550"/>
                  <a:pt x="466725" y="1085850"/>
                </a:cubicBezTo>
                <a:cubicBezTo>
                  <a:pt x="476984" y="1072172"/>
                  <a:pt x="478610" y="1053749"/>
                  <a:pt x="485775" y="1038225"/>
                </a:cubicBezTo>
                <a:cubicBezTo>
                  <a:pt x="497675" y="1012441"/>
                  <a:pt x="506836" y="984743"/>
                  <a:pt x="523875" y="962025"/>
                </a:cubicBezTo>
                <a:cubicBezTo>
                  <a:pt x="617262" y="837509"/>
                  <a:pt x="501860" y="992846"/>
                  <a:pt x="571500" y="895350"/>
                </a:cubicBezTo>
                <a:cubicBezTo>
                  <a:pt x="580727" y="882432"/>
                  <a:pt x="591661" y="870712"/>
                  <a:pt x="600075" y="857250"/>
                </a:cubicBezTo>
                <a:cubicBezTo>
                  <a:pt x="607600" y="845209"/>
                  <a:pt x="608513" y="828583"/>
                  <a:pt x="619125" y="819150"/>
                </a:cubicBezTo>
                <a:cubicBezTo>
                  <a:pt x="638257" y="802144"/>
                  <a:pt x="663575" y="793750"/>
                  <a:pt x="685800" y="781050"/>
                </a:cubicBezTo>
                <a:cubicBezTo>
                  <a:pt x="692150" y="771525"/>
                  <a:pt x="698196" y="761790"/>
                  <a:pt x="704850" y="752475"/>
                </a:cubicBezTo>
                <a:cubicBezTo>
                  <a:pt x="714077" y="739557"/>
                  <a:pt x="726325" y="728574"/>
                  <a:pt x="733425" y="714375"/>
                </a:cubicBezTo>
                <a:cubicBezTo>
                  <a:pt x="739279" y="702666"/>
                  <a:pt x="735095" y="686748"/>
                  <a:pt x="742950" y="676275"/>
                </a:cubicBezTo>
                <a:cubicBezTo>
                  <a:pt x="765773" y="645844"/>
                  <a:pt x="787409" y="637719"/>
                  <a:pt x="819150" y="628650"/>
                </a:cubicBezTo>
                <a:cubicBezTo>
                  <a:pt x="831737" y="625054"/>
                  <a:pt x="844993" y="623722"/>
                  <a:pt x="857250" y="619125"/>
                </a:cubicBezTo>
                <a:cubicBezTo>
                  <a:pt x="948743" y="584815"/>
                  <a:pt x="826280" y="608709"/>
                  <a:pt x="971550" y="590550"/>
                </a:cubicBezTo>
                <a:cubicBezTo>
                  <a:pt x="992887" y="576325"/>
                  <a:pt x="1019322" y="559465"/>
                  <a:pt x="1038225" y="542925"/>
                </a:cubicBezTo>
                <a:cubicBezTo>
                  <a:pt x="1051742" y="531098"/>
                  <a:pt x="1065549" y="519193"/>
                  <a:pt x="1076325" y="504825"/>
                </a:cubicBezTo>
                <a:cubicBezTo>
                  <a:pt x="1084844" y="493466"/>
                  <a:pt x="1086505" y="477813"/>
                  <a:pt x="1095375" y="466725"/>
                </a:cubicBezTo>
                <a:cubicBezTo>
                  <a:pt x="1112205" y="445688"/>
                  <a:pt x="1140477" y="433672"/>
                  <a:pt x="1152525" y="409575"/>
                </a:cubicBezTo>
                <a:cubicBezTo>
                  <a:pt x="1163191" y="388242"/>
                  <a:pt x="1180366" y="348213"/>
                  <a:pt x="1200150" y="333375"/>
                </a:cubicBezTo>
                <a:cubicBezTo>
                  <a:pt x="1213828" y="323116"/>
                  <a:pt x="1231555" y="319732"/>
                  <a:pt x="1247775" y="314325"/>
                </a:cubicBezTo>
                <a:cubicBezTo>
                  <a:pt x="1285535" y="301738"/>
                  <a:pt x="1322109" y="300271"/>
                  <a:pt x="1362075" y="295275"/>
                </a:cubicBezTo>
                <a:cubicBezTo>
                  <a:pt x="1377443" y="290152"/>
                  <a:pt x="1431441" y="272774"/>
                  <a:pt x="1438275" y="266700"/>
                </a:cubicBezTo>
                <a:cubicBezTo>
                  <a:pt x="1455387" y="251489"/>
                  <a:pt x="1458059" y="223287"/>
                  <a:pt x="1476375" y="209550"/>
                </a:cubicBezTo>
                <a:lnTo>
                  <a:pt x="1514475" y="180975"/>
                </a:lnTo>
                <a:cubicBezTo>
                  <a:pt x="1530479" y="132963"/>
                  <a:pt x="1513661" y="165344"/>
                  <a:pt x="1562100" y="123825"/>
                </a:cubicBezTo>
                <a:cubicBezTo>
                  <a:pt x="1572327" y="115059"/>
                  <a:pt x="1580327" y="103874"/>
                  <a:pt x="1590675" y="95250"/>
                </a:cubicBezTo>
                <a:cubicBezTo>
                  <a:pt x="1599469" y="87921"/>
                  <a:pt x="1609935" y="82854"/>
                  <a:pt x="1619250" y="76200"/>
                </a:cubicBezTo>
                <a:cubicBezTo>
                  <a:pt x="1632168" y="66973"/>
                  <a:pt x="1643888" y="56039"/>
                  <a:pt x="1657350" y="47625"/>
                </a:cubicBezTo>
                <a:cubicBezTo>
                  <a:pt x="1669391" y="40100"/>
                  <a:pt x="1683122" y="35620"/>
                  <a:pt x="1695450" y="28575"/>
                </a:cubicBezTo>
                <a:cubicBezTo>
                  <a:pt x="1747151" y="-968"/>
                  <a:pt x="1700209" y="17464"/>
                  <a:pt x="1752600" y="0"/>
                </a:cubicBezTo>
                <a:cubicBezTo>
                  <a:pt x="1870569" y="39323"/>
                  <a:pt x="1747027" y="-11324"/>
                  <a:pt x="1876425" y="85725"/>
                </a:cubicBezTo>
                <a:cubicBezTo>
                  <a:pt x="1889125" y="95250"/>
                  <a:pt x="1901607" y="105073"/>
                  <a:pt x="1914525" y="114300"/>
                </a:cubicBezTo>
                <a:cubicBezTo>
                  <a:pt x="1923840" y="120954"/>
                  <a:pt x="1934306" y="126021"/>
                  <a:pt x="1943100" y="133350"/>
                </a:cubicBezTo>
                <a:cubicBezTo>
                  <a:pt x="1953448" y="141974"/>
                  <a:pt x="1961042" y="153655"/>
                  <a:pt x="1971675" y="161925"/>
                </a:cubicBezTo>
                <a:cubicBezTo>
                  <a:pt x="2048060" y="221335"/>
                  <a:pt x="2010910" y="173039"/>
                  <a:pt x="2057400" y="238125"/>
                </a:cubicBezTo>
                <a:cubicBezTo>
                  <a:pt x="2065194" y="249037"/>
                  <a:pt x="2097402" y="300353"/>
                  <a:pt x="2105025" y="304800"/>
                </a:cubicBezTo>
                <a:cubicBezTo>
                  <a:pt x="2131043" y="319977"/>
                  <a:pt x="2190750" y="333375"/>
                  <a:pt x="2190750" y="333375"/>
                </a:cubicBezTo>
                <a:cubicBezTo>
                  <a:pt x="2200275" y="342900"/>
                  <a:pt x="2211853" y="350742"/>
                  <a:pt x="2219325" y="361950"/>
                </a:cubicBezTo>
                <a:cubicBezTo>
                  <a:pt x="2242095" y="396105"/>
                  <a:pt x="2211979" y="392704"/>
                  <a:pt x="2247900" y="428625"/>
                </a:cubicBezTo>
                <a:cubicBezTo>
                  <a:pt x="2257940" y="438665"/>
                  <a:pt x="2273672" y="440630"/>
                  <a:pt x="2286000" y="447675"/>
                </a:cubicBezTo>
                <a:cubicBezTo>
                  <a:pt x="2369455" y="495363"/>
                  <a:pt x="2240680" y="456872"/>
                  <a:pt x="2457450" y="485775"/>
                </a:cubicBezTo>
                <a:cubicBezTo>
                  <a:pt x="2470150" y="498475"/>
                  <a:pt x="2483723" y="510358"/>
                  <a:pt x="2495550" y="523875"/>
                </a:cubicBezTo>
                <a:cubicBezTo>
                  <a:pt x="2506004" y="535822"/>
                  <a:pt x="2512378" y="551296"/>
                  <a:pt x="2524125" y="561975"/>
                </a:cubicBezTo>
                <a:cubicBezTo>
                  <a:pt x="2590711" y="622508"/>
                  <a:pt x="2587342" y="607294"/>
                  <a:pt x="2647950" y="647700"/>
                </a:cubicBezTo>
                <a:cubicBezTo>
                  <a:pt x="2705419" y="686013"/>
                  <a:pt x="2667534" y="663645"/>
                  <a:pt x="2714625" y="704850"/>
                </a:cubicBezTo>
                <a:cubicBezTo>
                  <a:pt x="2790825" y="771525"/>
                  <a:pt x="2736850" y="711200"/>
                  <a:pt x="2800350" y="790575"/>
                </a:cubicBezTo>
                <a:cubicBezTo>
                  <a:pt x="2826690" y="869596"/>
                  <a:pt x="2782471" y="745292"/>
                  <a:pt x="2847975" y="876300"/>
                </a:cubicBezTo>
                <a:cubicBezTo>
                  <a:pt x="2854325" y="889000"/>
                  <a:pt x="2859720" y="902224"/>
                  <a:pt x="2867025" y="914400"/>
                </a:cubicBezTo>
                <a:cubicBezTo>
                  <a:pt x="2878805" y="934033"/>
                  <a:pt x="2892425" y="952500"/>
                  <a:pt x="2905125" y="971550"/>
                </a:cubicBezTo>
                <a:cubicBezTo>
                  <a:pt x="2911475" y="981075"/>
                  <a:pt x="2919055" y="989886"/>
                  <a:pt x="2924175" y="1000125"/>
                </a:cubicBezTo>
                <a:cubicBezTo>
                  <a:pt x="2942331" y="1036438"/>
                  <a:pt x="2947880" y="1049970"/>
                  <a:pt x="2971800" y="1085850"/>
                </a:cubicBezTo>
                <a:cubicBezTo>
                  <a:pt x="2980606" y="1099059"/>
                  <a:pt x="2989150" y="1112725"/>
                  <a:pt x="3000375" y="1123950"/>
                </a:cubicBezTo>
                <a:cubicBezTo>
                  <a:pt x="3008470" y="1132045"/>
                  <a:pt x="3020855" y="1134905"/>
                  <a:pt x="3028950" y="1143000"/>
                </a:cubicBezTo>
                <a:cubicBezTo>
                  <a:pt x="3040175" y="1154225"/>
                  <a:pt x="3046300" y="1169875"/>
                  <a:pt x="3057525" y="1181100"/>
                </a:cubicBezTo>
                <a:cubicBezTo>
                  <a:pt x="3065620" y="1189195"/>
                  <a:pt x="3078442" y="1191641"/>
                  <a:pt x="3086100" y="1200150"/>
                </a:cubicBezTo>
                <a:cubicBezTo>
                  <a:pt x="3107340" y="1223750"/>
                  <a:pt x="3143250" y="1276350"/>
                  <a:pt x="3143250" y="1276350"/>
                </a:cubicBezTo>
                <a:cubicBezTo>
                  <a:pt x="3146425" y="1285875"/>
                  <a:pt x="3146347" y="1297212"/>
                  <a:pt x="3152775" y="1304925"/>
                </a:cubicBezTo>
                <a:cubicBezTo>
                  <a:pt x="3162938" y="1317121"/>
                  <a:pt x="3178822" y="1323169"/>
                  <a:pt x="3190875" y="1333500"/>
                </a:cubicBezTo>
                <a:cubicBezTo>
                  <a:pt x="3201102" y="1342266"/>
                  <a:pt x="3209925" y="1352550"/>
                  <a:pt x="3219450" y="1362075"/>
                </a:cubicBezTo>
                <a:cubicBezTo>
                  <a:pt x="3241289" y="1427593"/>
                  <a:pt x="3211418" y="1348019"/>
                  <a:pt x="3257550" y="1428750"/>
                </a:cubicBezTo>
                <a:cubicBezTo>
                  <a:pt x="3266562" y="1444521"/>
                  <a:pt x="3274188" y="1492891"/>
                  <a:pt x="3276600" y="1504950"/>
                </a:cubicBezTo>
                <a:cubicBezTo>
                  <a:pt x="3279775" y="1562100"/>
                  <a:pt x="3280698" y="1619420"/>
                  <a:pt x="3286125" y="1676400"/>
                </a:cubicBezTo>
                <a:cubicBezTo>
                  <a:pt x="3287077" y="1686395"/>
                  <a:pt x="3292125" y="1695574"/>
                  <a:pt x="3295650" y="1704975"/>
                </a:cubicBezTo>
                <a:cubicBezTo>
                  <a:pt x="3301653" y="1720984"/>
                  <a:pt x="3307054" y="1737307"/>
                  <a:pt x="3314700" y="1752600"/>
                </a:cubicBezTo>
                <a:cubicBezTo>
                  <a:pt x="3319820" y="1762839"/>
                  <a:pt x="3327400" y="1771650"/>
                  <a:pt x="3333750" y="1781175"/>
                </a:cubicBezTo>
                <a:cubicBezTo>
                  <a:pt x="3356588" y="1895363"/>
                  <a:pt x="3347477" y="1844487"/>
                  <a:pt x="3362325" y="1933575"/>
                </a:cubicBezTo>
                <a:cubicBezTo>
                  <a:pt x="3359150" y="2035175"/>
                  <a:pt x="3361481" y="2137097"/>
                  <a:pt x="3352800" y="2238375"/>
                </a:cubicBezTo>
                <a:cubicBezTo>
                  <a:pt x="3351822" y="2249781"/>
                  <a:pt x="3338870" y="2256711"/>
                  <a:pt x="3333750" y="2266950"/>
                </a:cubicBezTo>
                <a:cubicBezTo>
                  <a:pt x="3326104" y="2282243"/>
                  <a:pt x="3320703" y="2298566"/>
                  <a:pt x="3314700" y="2314575"/>
                </a:cubicBezTo>
                <a:cubicBezTo>
                  <a:pt x="3302334" y="2347550"/>
                  <a:pt x="3304534" y="2353958"/>
                  <a:pt x="3286125" y="2390775"/>
                </a:cubicBezTo>
                <a:cubicBezTo>
                  <a:pt x="3281005" y="2401014"/>
                  <a:pt x="3271724" y="2408889"/>
                  <a:pt x="3267075" y="2419350"/>
                </a:cubicBezTo>
                <a:cubicBezTo>
                  <a:pt x="3258920" y="2437700"/>
                  <a:pt x="3256180" y="2458150"/>
                  <a:pt x="3248025" y="2476500"/>
                </a:cubicBezTo>
                <a:cubicBezTo>
                  <a:pt x="3243376" y="2486961"/>
                  <a:pt x="3234534" y="2495068"/>
                  <a:pt x="3228975" y="2505075"/>
                </a:cubicBezTo>
                <a:cubicBezTo>
                  <a:pt x="3218632" y="2523693"/>
                  <a:pt x="3208592" y="2542565"/>
                  <a:pt x="3200400" y="2562225"/>
                </a:cubicBezTo>
                <a:cubicBezTo>
                  <a:pt x="3192677" y="2580761"/>
                  <a:pt x="3192489" y="2602667"/>
                  <a:pt x="3181350" y="2619375"/>
                </a:cubicBezTo>
                <a:cubicBezTo>
                  <a:pt x="3172544" y="2632584"/>
                  <a:pt x="3156255" y="2638846"/>
                  <a:pt x="3143250" y="2647950"/>
                </a:cubicBezTo>
                <a:cubicBezTo>
                  <a:pt x="3124493" y="2661080"/>
                  <a:pt x="3099837" y="2667734"/>
                  <a:pt x="3086100" y="2686050"/>
                </a:cubicBezTo>
                <a:cubicBezTo>
                  <a:pt x="3076575" y="2698750"/>
                  <a:pt x="3066752" y="2711232"/>
                  <a:pt x="3057525" y="2724150"/>
                </a:cubicBezTo>
                <a:cubicBezTo>
                  <a:pt x="3044932" y="2741781"/>
                  <a:pt x="3017315" y="2785520"/>
                  <a:pt x="3009900" y="2800350"/>
                </a:cubicBezTo>
                <a:cubicBezTo>
                  <a:pt x="3005410" y="2809330"/>
                  <a:pt x="3003133" y="2819271"/>
                  <a:pt x="3000375" y="2828925"/>
                </a:cubicBezTo>
                <a:cubicBezTo>
                  <a:pt x="2996779" y="2841512"/>
                  <a:pt x="2997207" y="2855582"/>
                  <a:pt x="2990850" y="2867025"/>
                </a:cubicBezTo>
                <a:cubicBezTo>
                  <a:pt x="2975438" y="2894767"/>
                  <a:pt x="2937170" y="2930230"/>
                  <a:pt x="2914650" y="2952750"/>
                </a:cubicBezTo>
                <a:cubicBezTo>
                  <a:pt x="2908300" y="2968625"/>
                  <a:pt x="2904397" y="2985714"/>
                  <a:pt x="2895600" y="3000375"/>
                </a:cubicBezTo>
                <a:cubicBezTo>
                  <a:pt x="2885140" y="3017808"/>
                  <a:pt x="2866592" y="3029816"/>
                  <a:pt x="2857500" y="3048000"/>
                </a:cubicBezTo>
                <a:cubicBezTo>
                  <a:pt x="2850260" y="3062480"/>
                  <a:pt x="2853659" y="3080466"/>
                  <a:pt x="2847975" y="3095625"/>
                </a:cubicBezTo>
                <a:cubicBezTo>
                  <a:pt x="2843955" y="3106344"/>
                  <a:pt x="2835275" y="3114675"/>
                  <a:pt x="2828925" y="3124200"/>
                </a:cubicBezTo>
                <a:cubicBezTo>
                  <a:pt x="2815772" y="3189964"/>
                  <a:pt x="2824113" y="3165267"/>
                  <a:pt x="2790825" y="3238500"/>
                </a:cubicBezTo>
                <a:cubicBezTo>
                  <a:pt x="2784949" y="3251426"/>
                  <a:pt x="2781815" y="3266560"/>
                  <a:pt x="2771775" y="3276600"/>
                </a:cubicBezTo>
                <a:cubicBezTo>
                  <a:pt x="2758684" y="3289691"/>
                  <a:pt x="2739849" y="3295363"/>
                  <a:pt x="2724150" y="3305175"/>
                </a:cubicBezTo>
                <a:cubicBezTo>
                  <a:pt x="2714442" y="3311242"/>
                  <a:pt x="2704369" y="3316896"/>
                  <a:pt x="2695575" y="3324225"/>
                </a:cubicBezTo>
                <a:cubicBezTo>
                  <a:pt x="2576174" y="3423726"/>
                  <a:pt x="2771587" y="3274360"/>
                  <a:pt x="2628900" y="3381375"/>
                </a:cubicBezTo>
                <a:cubicBezTo>
                  <a:pt x="2622550" y="3397250"/>
                  <a:pt x="2616925" y="3413435"/>
                  <a:pt x="2609850" y="3429000"/>
                </a:cubicBezTo>
                <a:cubicBezTo>
                  <a:pt x="2601037" y="3448389"/>
                  <a:pt x="2587539" y="3465793"/>
                  <a:pt x="2581275" y="3486150"/>
                </a:cubicBezTo>
                <a:cubicBezTo>
                  <a:pt x="2574673" y="3507608"/>
                  <a:pt x="2578201" y="3531321"/>
                  <a:pt x="2571750" y="3552825"/>
                </a:cubicBezTo>
                <a:cubicBezTo>
                  <a:pt x="2568461" y="3563790"/>
                  <a:pt x="2557349" y="3570939"/>
                  <a:pt x="2552700" y="3581400"/>
                </a:cubicBezTo>
                <a:cubicBezTo>
                  <a:pt x="2526393" y="3640592"/>
                  <a:pt x="2544587" y="3628671"/>
                  <a:pt x="2514600" y="3676650"/>
                </a:cubicBezTo>
                <a:cubicBezTo>
                  <a:pt x="2506186" y="3690112"/>
                  <a:pt x="2496645" y="3702950"/>
                  <a:pt x="2486025" y="3714750"/>
                </a:cubicBezTo>
                <a:cubicBezTo>
                  <a:pt x="2468003" y="3734775"/>
                  <a:pt x="2443819" y="3749484"/>
                  <a:pt x="2428875" y="3771900"/>
                </a:cubicBezTo>
                <a:cubicBezTo>
                  <a:pt x="2388958" y="3831775"/>
                  <a:pt x="2431058" y="3766066"/>
                  <a:pt x="2390775" y="3838575"/>
                </a:cubicBezTo>
                <a:cubicBezTo>
                  <a:pt x="2381784" y="3854759"/>
                  <a:pt x="2371725" y="3870325"/>
                  <a:pt x="2362200" y="3886200"/>
                </a:cubicBezTo>
                <a:cubicBezTo>
                  <a:pt x="2359025" y="3908425"/>
                  <a:pt x="2359126" y="3931371"/>
                  <a:pt x="2352675" y="3952875"/>
                </a:cubicBezTo>
                <a:cubicBezTo>
                  <a:pt x="2349386" y="3963840"/>
                  <a:pt x="2340494" y="3972292"/>
                  <a:pt x="2333625" y="3981450"/>
                </a:cubicBezTo>
                <a:cubicBezTo>
                  <a:pt x="2321427" y="3997714"/>
                  <a:pt x="2308912" y="4013775"/>
                  <a:pt x="2295525" y="4029075"/>
                </a:cubicBezTo>
                <a:cubicBezTo>
                  <a:pt x="2286655" y="4039212"/>
                  <a:pt x="2275032" y="4046874"/>
                  <a:pt x="2266950" y="4057650"/>
                </a:cubicBezTo>
                <a:cubicBezTo>
                  <a:pt x="2246344" y="4085124"/>
                  <a:pt x="2238375" y="4124325"/>
                  <a:pt x="2209800" y="4143375"/>
                </a:cubicBezTo>
                <a:cubicBezTo>
                  <a:pt x="2145498" y="4186243"/>
                  <a:pt x="2222752" y="4132042"/>
                  <a:pt x="2133600" y="4210050"/>
                </a:cubicBezTo>
                <a:cubicBezTo>
                  <a:pt x="2124985" y="4217588"/>
                  <a:pt x="2114340" y="4222446"/>
                  <a:pt x="2105025" y="4229100"/>
                </a:cubicBezTo>
                <a:cubicBezTo>
                  <a:pt x="2069884" y="4254201"/>
                  <a:pt x="2035074" y="4279762"/>
                  <a:pt x="2000250" y="4305300"/>
                </a:cubicBezTo>
                <a:cubicBezTo>
                  <a:pt x="1947165" y="4344229"/>
                  <a:pt x="1967075" y="4334069"/>
                  <a:pt x="1895475" y="4371975"/>
                </a:cubicBezTo>
                <a:cubicBezTo>
                  <a:pt x="1864103" y="4388584"/>
                  <a:pt x="1800225" y="4419600"/>
                  <a:pt x="1800225" y="4419600"/>
                </a:cubicBezTo>
                <a:cubicBezTo>
                  <a:pt x="1784350" y="4413250"/>
                  <a:pt x="1768977" y="4405463"/>
                  <a:pt x="1752600" y="4400550"/>
                </a:cubicBezTo>
                <a:cubicBezTo>
                  <a:pt x="1729851" y="4393725"/>
                  <a:pt x="1655975" y="4383464"/>
                  <a:pt x="1638300" y="4381500"/>
                </a:cubicBezTo>
                <a:cubicBezTo>
                  <a:pt x="1574874" y="4374453"/>
                  <a:pt x="1511300" y="4368800"/>
                  <a:pt x="1447800" y="4362450"/>
                </a:cubicBezTo>
                <a:cubicBezTo>
                  <a:pt x="1418753" y="4352768"/>
                  <a:pt x="1404191" y="4351260"/>
                  <a:pt x="1381125" y="4324350"/>
                </a:cubicBezTo>
                <a:cubicBezTo>
                  <a:pt x="1334045" y="4269423"/>
                  <a:pt x="1392191" y="4296289"/>
                  <a:pt x="1333500" y="4276725"/>
                </a:cubicBezTo>
                <a:cubicBezTo>
                  <a:pt x="1313610" y="4217055"/>
                  <a:pt x="1341264" y="4277565"/>
                  <a:pt x="1285875" y="4229100"/>
                </a:cubicBezTo>
                <a:cubicBezTo>
                  <a:pt x="1270575" y="4215713"/>
                  <a:pt x="1261162" y="4196775"/>
                  <a:pt x="1247775" y="4181475"/>
                </a:cubicBezTo>
                <a:cubicBezTo>
                  <a:pt x="1238905" y="4171338"/>
                  <a:pt x="1226432" y="4164264"/>
                  <a:pt x="1219200" y="4152900"/>
                </a:cubicBezTo>
                <a:cubicBezTo>
                  <a:pt x="1203954" y="4128942"/>
                  <a:pt x="1181100" y="4076700"/>
                  <a:pt x="1181100" y="4076700"/>
                </a:cubicBezTo>
                <a:cubicBezTo>
                  <a:pt x="1172951" y="4035956"/>
                  <a:pt x="1170103" y="4011475"/>
                  <a:pt x="1152525" y="3971925"/>
                </a:cubicBezTo>
                <a:cubicBezTo>
                  <a:pt x="1147876" y="3961464"/>
                  <a:pt x="1141570" y="3951445"/>
                  <a:pt x="1133475" y="3943350"/>
                </a:cubicBezTo>
                <a:cubicBezTo>
                  <a:pt x="1119100" y="3928975"/>
                  <a:pt x="1101045" y="3918756"/>
                  <a:pt x="1085850" y="3905250"/>
                </a:cubicBezTo>
                <a:cubicBezTo>
                  <a:pt x="1072426" y="3893318"/>
                  <a:pt x="1062118" y="3877926"/>
                  <a:pt x="1047750" y="3867150"/>
                </a:cubicBezTo>
                <a:cubicBezTo>
                  <a:pt x="1036391" y="3858631"/>
                  <a:pt x="1021464" y="3855976"/>
                  <a:pt x="1009650" y="3848100"/>
                </a:cubicBezTo>
                <a:cubicBezTo>
                  <a:pt x="933450" y="3797300"/>
                  <a:pt x="987425" y="3825875"/>
                  <a:pt x="923925" y="3762375"/>
                </a:cubicBezTo>
                <a:cubicBezTo>
                  <a:pt x="915830" y="3754280"/>
                  <a:pt x="904144" y="3750654"/>
                  <a:pt x="895350" y="3743325"/>
                </a:cubicBezTo>
                <a:cubicBezTo>
                  <a:pt x="868816" y="3721214"/>
                  <a:pt x="859222" y="3704680"/>
                  <a:pt x="838200" y="3676650"/>
                </a:cubicBezTo>
                <a:cubicBezTo>
                  <a:pt x="831850" y="3654425"/>
                  <a:pt x="825232" y="3632275"/>
                  <a:pt x="819150" y="3609975"/>
                </a:cubicBezTo>
                <a:cubicBezTo>
                  <a:pt x="815488" y="3596547"/>
                  <a:pt x="807400" y="3557901"/>
                  <a:pt x="800100" y="3543300"/>
                </a:cubicBezTo>
                <a:cubicBezTo>
                  <a:pt x="791580" y="3526261"/>
                  <a:pt x="761104" y="3489568"/>
                  <a:pt x="752475" y="3476625"/>
                </a:cubicBezTo>
                <a:cubicBezTo>
                  <a:pt x="742206" y="3461221"/>
                  <a:pt x="733712" y="3444699"/>
                  <a:pt x="723900" y="3429000"/>
                </a:cubicBezTo>
                <a:cubicBezTo>
                  <a:pt x="717833" y="3419292"/>
                  <a:pt x="709970" y="3410664"/>
                  <a:pt x="704850" y="3400425"/>
                </a:cubicBezTo>
                <a:cubicBezTo>
                  <a:pt x="694036" y="3378798"/>
                  <a:pt x="688459" y="3354636"/>
                  <a:pt x="676275" y="3333750"/>
                </a:cubicBezTo>
                <a:cubicBezTo>
                  <a:pt x="666031" y="3316189"/>
                  <a:pt x="650373" y="3302389"/>
                  <a:pt x="638175" y="3286125"/>
                </a:cubicBezTo>
                <a:cubicBezTo>
                  <a:pt x="631306" y="3276967"/>
                  <a:pt x="624805" y="3267489"/>
                  <a:pt x="619125" y="3257550"/>
                </a:cubicBezTo>
                <a:cubicBezTo>
                  <a:pt x="596701" y="3218308"/>
                  <a:pt x="596637" y="3209136"/>
                  <a:pt x="581025" y="3162300"/>
                </a:cubicBezTo>
                <a:cubicBezTo>
                  <a:pt x="577850" y="3130550"/>
                  <a:pt x="576352" y="3098587"/>
                  <a:pt x="571500" y="3067050"/>
                </a:cubicBezTo>
                <a:cubicBezTo>
                  <a:pt x="569973" y="3057127"/>
                  <a:pt x="564860" y="3048092"/>
                  <a:pt x="561975" y="3038475"/>
                </a:cubicBezTo>
                <a:cubicBezTo>
                  <a:pt x="555333" y="3016335"/>
                  <a:pt x="549007" y="2994100"/>
                  <a:pt x="542925" y="2971800"/>
                </a:cubicBezTo>
                <a:cubicBezTo>
                  <a:pt x="539481" y="2959170"/>
                  <a:pt x="537997" y="2945957"/>
                  <a:pt x="533400" y="2933700"/>
                </a:cubicBezTo>
                <a:cubicBezTo>
                  <a:pt x="528414" y="2920405"/>
                  <a:pt x="521246" y="2908012"/>
                  <a:pt x="514350" y="2895600"/>
                </a:cubicBezTo>
                <a:cubicBezTo>
                  <a:pt x="491701" y="2854832"/>
                  <a:pt x="489512" y="2847673"/>
                  <a:pt x="457200" y="2819400"/>
                </a:cubicBezTo>
                <a:cubicBezTo>
                  <a:pt x="441900" y="2806013"/>
                  <a:pt x="427759" y="2790392"/>
                  <a:pt x="409575" y="2781300"/>
                </a:cubicBezTo>
                <a:cubicBezTo>
                  <a:pt x="395095" y="2774060"/>
                  <a:pt x="377825" y="2774950"/>
                  <a:pt x="361950" y="2771775"/>
                </a:cubicBezTo>
                <a:cubicBezTo>
                  <a:pt x="257530" y="2719565"/>
                  <a:pt x="385377" y="2788509"/>
                  <a:pt x="295275" y="2724150"/>
                </a:cubicBezTo>
                <a:cubicBezTo>
                  <a:pt x="269128" y="2705473"/>
                  <a:pt x="251098" y="2708548"/>
                  <a:pt x="228600" y="2686050"/>
                </a:cubicBezTo>
                <a:cubicBezTo>
                  <a:pt x="157713" y="2615163"/>
                  <a:pt x="238793" y="2673795"/>
                  <a:pt x="171450" y="2628900"/>
                </a:cubicBezTo>
                <a:cubicBezTo>
                  <a:pt x="165100" y="2619375"/>
                  <a:pt x="155350" y="2611386"/>
                  <a:pt x="152400" y="2600325"/>
                </a:cubicBezTo>
                <a:cubicBezTo>
                  <a:pt x="144816" y="2571884"/>
                  <a:pt x="142155" y="2497776"/>
                  <a:pt x="123825" y="2457450"/>
                </a:cubicBezTo>
                <a:cubicBezTo>
                  <a:pt x="97365" y="2399239"/>
                  <a:pt x="84660" y="2387579"/>
                  <a:pt x="66675" y="2333625"/>
                </a:cubicBezTo>
                <a:cubicBezTo>
                  <a:pt x="62535" y="2321206"/>
                  <a:pt x="62307" y="2307557"/>
                  <a:pt x="57150" y="2295525"/>
                </a:cubicBezTo>
                <a:cubicBezTo>
                  <a:pt x="52641" y="2285003"/>
                  <a:pt x="43220" y="2277189"/>
                  <a:pt x="38100" y="2266950"/>
                </a:cubicBezTo>
                <a:cubicBezTo>
                  <a:pt x="30097" y="2250945"/>
                  <a:pt x="23628" y="2215534"/>
                  <a:pt x="19050" y="2200275"/>
                </a:cubicBezTo>
                <a:cubicBezTo>
                  <a:pt x="13280" y="2181041"/>
                  <a:pt x="6350" y="2162175"/>
                  <a:pt x="0" y="2143125"/>
                </a:cubicBezTo>
                <a:cubicBezTo>
                  <a:pt x="3175" y="2108200"/>
                  <a:pt x="4890" y="2073111"/>
                  <a:pt x="9525" y="2038350"/>
                </a:cubicBezTo>
                <a:cubicBezTo>
                  <a:pt x="14597" y="2000307"/>
                  <a:pt x="25420" y="1990665"/>
                  <a:pt x="38100" y="1952625"/>
                </a:cubicBezTo>
                <a:cubicBezTo>
                  <a:pt x="50930" y="1914135"/>
                  <a:pt x="45826" y="1908421"/>
                  <a:pt x="57150" y="1866900"/>
                </a:cubicBezTo>
                <a:cubicBezTo>
                  <a:pt x="62434" y="1847527"/>
                  <a:pt x="69850" y="1828800"/>
                  <a:pt x="76200" y="1809750"/>
                </a:cubicBezTo>
                <a:cubicBezTo>
                  <a:pt x="79375" y="1800225"/>
                  <a:pt x="81996" y="1790497"/>
                  <a:pt x="85725" y="1781175"/>
                </a:cubicBezTo>
                <a:cubicBezTo>
                  <a:pt x="92075" y="1765300"/>
                  <a:pt x="98932" y="1749618"/>
                  <a:pt x="104775" y="1733550"/>
                </a:cubicBezTo>
                <a:cubicBezTo>
                  <a:pt x="111637" y="1714679"/>
                  <a:pt x="118055" y="1695634"/>
                  <a:pt x="123825" y="1676400"/>
                </a:cubicBezTo>
                <a:cubicBezTo>
                  <a:pt x="127587" y="1663861"/>
                  <a:pt x="128753" y="1650557"/>
                  <a:pt x="133350" y="1638300"/>
                </a:cubicBezTo>
                <a:cubicBezTo>
                  <a:pt x="138336" y="1625005"/>
                  <a:pt x="147127" y="1613383"/>
                  <a:pt x="152400" y="1600200"/>
                </a:cubicBezTo>
                <a:cubicBezTo>
                  <a:pt x="159858" y="1581556"/>
                  <a:pt x="163992" y="1561694"/>
                  <a:pt x="171450" y="1543050"/>
                </a:cubicBezTo>
                <a:cubicBezTo>
                  <a:pt x="188219" y="1501127"/>
                  <a:pt x="191822" y="1498341"/>
                  <a:pt x="200025" y="1457325"/>
                </a:cubicBezTo>
                <a:cubicBezTo>
                  <a:pt x="203796" y="1438472"/>
                  <a:pt x="210225" y="1384199"/>
                  <a:pt x="219075" y="1362075"/>
                </a:cubicBezTo>
                <a:cubicBezTo>
                  <a:pt x="220743" y="1357906"/>
                  <a:pt x="198438" y="1331912"/>
                  <a:pt x="209550" y="1314450"/>
                </a:cubicBezTo>
                <a:close/>
              </a:path>
            </a:pathLst>
          </a:cu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Freeform: Shape 1026">
            <a:extLst>
              <a:ext uri="{FF2B5EF4-FFF2-40B4-BE49-F238E27FC236}">
                <a16:creationId xmlns:a16="http://schemas.microsoft.com/office/drawing/2014/main" id="{71411C6E-E76D-C8C5-9138-037F0A8AF8D9}"/>
              </a:ext>
            </a:extLst>
          </p:cNvPr>
          <p:cNvSpPr/>
          <p:nvPr/>
        </p:nvSpPr>
        <p:spPr>
          <a:xfrm>
            <a:off x="2710674" y="1917160"/>
            <a:ext cx="3448050" cy="4532281"/>
          </a:xfrm>
          <a:custGeom>
            <a:avLst/>
            <a:gdLst>
              <a:gd name="csX0" fmla="*/ 209550 w 3362325"/>
              <a:gd name="csY0" fmla="*/ 1314450 h 4419600"/>
              <a:gd name="csX1" fmla="*/ 285750 w 3362325"/>
              <a:gd name="csY1" fmla="*/ 1257300 h 4419600"/>
              <a:gd name="csX2" fmla="*/ 295275 w 3362325"/>
              <a:gd name="csY2" fmla="*/ 1181100 h 4419600"/>
              <a:gd name="csX3" fmla="*/ 333375 w 3362325"/>
              <a:gd name="csY3" fmla="*/ 1152525 h 4419600"/>
              <a:gd name="csX4" fmla="*/ 361950 w 3362325"/>
              <a:gd name="csY4" fmla="*/ 1133475 h 4419600"/>
              <a:gd name="csX5" fmla="*/ 400050 w 3362325"/>
              <a:gd name="csY5" fmla="*/ 1123950 h 4419600"/>
              <a:gd name="csX6" fmla="*/ 428625 w 3362325"/>
              <a:gd name="csY6" fmla="*/ 1114425 h 4419600"/>
              <a:gd name="csX7" fmla="*/ 466725 w 3362325"/>
              <a:gd name="csY7" fmla="*/ 1085850 h 4419600"/>
              <a:gd name="csX8" fmla="*/ 485775 w 3362325"/>
              <a:gd name="csY8" fmla="*/ 1038225 h 4419600"/>
              <a:gd name="csX9" fmla="*/ 523875 w 3362325"/>
              <a:gd name="csY9" fmla="*/ 962025 h 4419600"/>
              <a:gd name="csX10" fmla="*/ 571500 w 3362325"/>
              <a:gd name="csY10" fmla="*/ 895350 h 4419600"/>
              <a:gd name="csX11" fmla="*/ 600075 w 3362325"/>
              <a:gd name="csY11" fmla="*/ 857250 h 4419600"/>
              <a:gd name="csX12" fmla="*/ 619125 w 3362325"/>
              <a:gd name="csY12" fmla="*/ 819150 h 4419600"/>
              <a:gd name="csX13" fmla="*/ 685800 w 3362325"/>
              <a:gd name="csY13" fmla="*/ 781050 h 4419600"/>
              <a:gd name="csX14" fmla="*/ 704850 w 3362325"/>
              <a:gd name="csY14" fmla="*/ 752475 h 4419600"/>
              <a:gd name="csX15" fmla="*/ 733425 w 3362325"/>
              <a:gd name="csY15" fmla="*/ 714375 h 4419600"/>
              <a:gd name="csX16" fmla="*/ 742950 w 3362325"/>
              <a:gd name="csY16" fmla="*/ 676275 h 4419600"/>
              <a:gd name="csX17" fmla="*/ 819150 w 3362325"/>
              <a:gd name="csY17" fmla="*/ 628650 h 4419600"/>
              <a:gd name="csX18" fmla="*/ 857250 w 3362325"/>
              <a:gd name="csY18" fmla="*/ 619125 h 4419600"/>
              <a:gd name="csX19" fmla="*/ 971550 w 3362325"/>
              <a:gd name="csY19" fmla="*/ 590550 h 4419600"/>
              <a:gd name="csX20" fmla="*/ 1038225 w 3362325"/>
              <a:gd name="csY20" fmla="*/ 542925 h 4419600"/>
              <a:gd name="csX21" fmla="*/ 1076325 w 3362325"/>
              <a:gd name="csY21" fmla="*/ 504825 h 4419600"/>
              <a:gd name="csX22" fmla="*/ 1095375 w 3362325"/>
              <a:gd name="csY22" fmla="*/ 466725 h 4419600"/>
              <a:gd name="csX23" fmla="*/ 1152525 w 3362325"/>
              <a:gd name="csY23" fmla="*/ 409575 h 4419600"/>
              <a:gd name="csX24" fmla="*/ 1200150 w 3362325"/>
              <a:gd name="csY24" fmla="*/ 333375 h 4419600"/>
              <a:gd name="csX25" fmla="*/ 1247775 w 3362325"/>
              <a:gd name="csY25" fmla="*/ 314325 h 4419600"/>
              <a:gd name="csX26" fmla="*/ 1362075 w 3362325"/>
              <a:gd name="csY26" fmla="*/ 295275 h 4419600"/>
              <a:gd name="csX27" fmla="*/ 1438275 w 3362325"/>
              <a:gd name="csY27" fmla="*/ 266700 h 4419600"/>
              <a:gd name="csX28" fmla="*/ 1476375 w 3362325"/>
              <a:gd name="csY28" fmla="*/ 209550 h 4419600"/>
              <a:gd name="csX29" fmla="*/ 1514475 w 3362325"/>
              <a:gd name="csY29" fmla="*/ 180975 h 4419600"/>
              <a:gd name="csX30" fmla="*/ 1562100 w 3362325"/>
              <a:gd name="csY30" fmla="*/ 123825 h 4419600"/>
              <a:gd name="csX31" fmla="*/ 1590675 w 3362325"/>
              <a:gd name="csY31" fmla="*/ 95250 h 4419600"/>
              <a:gd name="csX32" fmla="*/ 1619250 w 3362325"/>
              <a:gd name="csY32" fmla="*/ 76200 h 4419600"/>
              <a:gd name="csX33" fmla="*/ 1657350 w 3362325"/>
              <a:gd name="csY33" fmla="*/ 47625 h 4419600"/>
              <a:gd name="csX34" fmla="*/ 1695450 w 3362325"/>
              <a:gd name="csY34" fmla="*/ 28575 h 4419600"/>
              <a:gd name="csX35" fmla="*/ 1752600 w 3362325"/>
              <a:gd name="csY35" fmla="*/ 0 h 4419600"/>
              <a:gd name="csX36" fmla="*/ 1876425 w 3362325"/>
              <a:gd name="csY36" fmla="*/ 85725 h 4419600"/>
              <a:gd name="csX37" fmla="*/ 1914525 w 3362325"/>
              <a:gd name="csY37" fmla="*/ 114300 h 4419600"/>
              <a:gd name="csX38" fmla="*/ 1943100 w 3362325"/>
              <a:gd name="csY38" fmla="*/ 133350 h 4419600"/>
              <a:gd name="csX39" fmla="*/ 1971675 w 3362325"/>
              <a:gd name="csY39" fmla="*/ 161925 h 4419600"/>
              <a:gd name="csX40" fmla="*/ 2057400 w 3362325"/>
              <a:gd name="csY40" fmla="*/ 238125 h 4419600"/>
              <a:gd name="csX41" fmla="*/ 2105025 w 3362325"/>
              <a:gd name="csY41" fmla="*/ 304800 h 4419600"/>
              <a:gd name="csX42" fmla="*/ 2190750 w 3362325"/>
              <a:gd name="csY42" fmla="*/ 333375 h 4419600"/>
              <a:gd name="csX43" fmla="*/ 2219325 w 3362325"/>
              <a:gd name="csY43" fmla="*/ 361950 h 4419600"/>
              <a:gd name="csX44" fmla="*/ 2247900 w 3362325"/>
              <a:gd name="csY44" fmla="*/ 428625 h 4419600"/>
              <a:gd name="csX45" fmla="*/ 2286000 w 3362325"/>
              <a:gd name="csY45" fmla="*/ 447675 h 4419600"/>
              <a:gd name="csX46" fmla="*/ 2457450 w 3362325"/>
              <a:gd name="csY46" fmla="*/ 485775 h 4419600"/>
              <a:gd name="csX47" fmla="*/ 2495550 w 3362325"/>
              <a:gd name="csY47" fmla="*/ 523875 h 4419600"/>
              <a:gd name="csX48" fmla="*/ 2524125 w 3362325"/>
              <a:gd name="csY48" fmla="*/ 561975 h 4419600"/>
              <a:gd name="csX49" fmla="*/ 2647950 w 3362325"/>
              <a:gd name="csY49" fmla="*/ 647700 h 4419600"/>
              <a:gd name="csX50" fmla="*/ 2714625 w 3362325"/>
              <a:gd name="csY50" fmla="*/ 704850 h 4419600"/>
              <a:gd name="csX51" fmla="*/ 2800350 w 3362325"/>
              <a:gd name="csY51" fmla="*/ 790575 h 4419600"/>
              <a:gd name="csX52" fmla="*/ 2847975 w 3362325"/>
              <a:gd name="csY52" fmla="*/ 876300 h 4419600"/>
              <a:gd name="csX53" fmla="*/ 2867025 w 3362325"/>
              <a:gd name="csY53" fmla="*/ 914400 h 4419600"/>
              <a:gd name="csX54" fmla="*/ 2905125 w 3362325"/>
              <a:gd name="csY54" fmla="*/ 971550 h 4419600"/>
              <a:gd name="csX55" fmla="*/ 2924175 w 3362325"/>
              <a:gd name="csY55" fmla="*/ 1000125 h 4419600"/>
              <a:gd name="csX56" fmla="*/ 2971800 w 3362325"/>
              <a:gd name="csY56" fmla="*/ 1085850 h 4419600"/>
              <a:gd name="csX57" fmla="*/ 3000375 w 3362325"/>
              <a:gd name="csY57" fmla="*/ 1123950 h 4419600"/>
              <a:gd name="csX58" fmla="*/ 3028950 w 3362325"/>
              <a:gd name="csY58" fmla="*/ 1143000 h 4419600"/>
              <a:gd name="csX59" fmla="*/ 3057525 w 3362325"/>
              <a:gd name="csY59" fmla="*/ 1181100 h 4419600"/>
              <a:gd name="csX60" fmla="*/ 3086100 w 3362325"/>
              <a:gd name="csY60" fmla="*/ 1200150 h 4419600"/>
              <a:gd name="csX61" fmla="*/ 3143250 w 3362325"/>
              <a:gd name="csY61" fmla="*/ 1276350 h 4419600"/>
              <a:gd name="csX62" fmla="*/ 3152775 w 3362325"/>
              <a:gd name="csY62" fmla="*/ 1304925 h 4419600"/>
              <a:gd name="csX63" fmla="*/ 3190875 w 3362325"/>
              <a:gd name="csY63" fmla="*/ 1333500 h 4419600"/>
              <a:gd name="csX64" fmla="*/ 3219450 w 3362325"/>
              <a:gd name="csY64" fmla="*/ 1362075 h 4419600"/>
              <a:gd name="csX65" fmla="*/ 3257550 w 3362325"/>
              <a:gd name="csY65" fmla="*/ 1428750 h 4419600"/>
              <a:gd name="csX66" fmla="*/ 3276600 w 3362325"/>
              <a:gd name="csY66" fmla="*/ 1504950 h 4419600"/>
              <a:gd name="csX67" fmla="*/ 3286125 w 3362325"/>
              <a:gd name="csY67" fmla="*/ 1676400 h 4419600"/>
              <a:gd name="csX68" fmla="*/ 3295650 w 3362325"/>
              <a:gd name="csY68" fmla="*/ 1704975 h 4419600"/>
              <a:gd name="csX69" fmla="*/ 3314700 w 3362325"/>
              <a:gd name="csY69" fmla="*/ 1752600 h 4419600"/>
              <a:gd name="csX70" fmla="*/ 3333750 w 3362325"/>
              <a:gd name="csY70" fmla="*/ 1781175 h 4419600"/>
              <a:gd name="csX71" fmla="*/ 3362325 w 3362325"/>
              <a:gd name="csY71" fmla="*/ 1933575 h 4419600"/>
              <a:gd name="csX72" fmla="*/ 3352800 w 3362325"/>
              <a:gd name="csY72" fmla="*/ 2238375 h 4419600"/>
              <a:gd name="csX73" fmla="*/ 3333750 w 3362325"/>
              <a:gd name="csY73" fmla="*/ 2266950 h 4419600"/>
              <a:gd name="csX74" fmla="*/ 3314700 w 3362325"/>
              <a:gd name="csY74" fmla="*/ 2314575 h 4419600"/>
              <a:gd name="csX75" fmla="*/ 3286125 w 3362325"/>
              <a:gd name="csY75" fmla="*/ 2390775 h 4419600"/>
              <a:gd name="csX76" fmla="*/ 3267075 w 3362325"/>
              <a:gd name="csY76" fmla="*/ 2419350 h 4419600"/>
              <a:gd name="csX77" fmla="*/ 3248025 w 3362325"/>
              <a:gd name="csY77" fmla="*/ 2476500 h 4419600"/>
              <a:gd name="csX78" fmla="*/ 3228975 w 3362325"/>
              <a:gd name="csY78" fmla="*/ 2505075 h 4419600"/>
              <a:gd name="csX79" fmla="*/ 3200400 w 3362325"/>
              <a:gd name="csY79" fmla="*/ 2562225 h 4419600"/>
              <a:gd name="csX80" fmla="*/ 3181350 w 3362325"/>
              <a:gd name="csY80" fmla="*/ 2619375 h 4419600"/>
              <a:gd name="csX81" fmla="*/ 3143250 w 3362325"/>
              <a:gd name="csY81" fmla="*/ 2647950 h 4419600"/>
              <a:gd name="csX82" fmla="*/ 3086100 w 3362325"/>
              <a:gd name="csY82" fmla="*/ 2686050 h 4419600"/>
              <a:gd name="csX83" fmla="*/ 3057525 w 3362325"/>
              <a:gd name="csY83" fmla="*/ 2724150 h 4419600"/>
              <a:gd name="csX84" fmla="*/ 3009900 w 3362325"/>
              <a:gd name="csY84" fmla="*/ 2800350 h 4419600"/>
              <a:gd name="csX85" fmla="*/ 3000375 w 3362325"/>
              <a:gd name="csY85" fmla="*/ 2828925 h 4419600"/>
              <a:gd name="csX86" fmla="*/ 2990850 w 3362325"/>
              <a:gd name="csY86" fmla="*/ 2867025 h 4419600"/>
              <a:gd name="csX87" fmla="*/ 2914650 w 3362325"/>
              <a:gd name="csY87" fmla="*/ 2952750 h 4419600"/>
              <a:gd name="csX88" fmla="*/ 2895600 w 3362325"/>
              <a:gd name="csY88" fmla="*/ 3000375 h 4419600"/>
              <a:gd name="csX89" fmla="*/ 2857500 w 3362325"/>
              <a:gd name="csY89" fmla="*/ 3048000 h 4419600"/>
              <a:gd name="csX90" fmla="*/ 2847975 w 3362325"/>
              <a:gd name="csY90" fmla="*/ 3095625 h 4419600"/>
              <a:gd name="csX91" fmla="*/ 2828925 w 3362325"/>
              <a:gd name="csY91" fmla="*/ 3124200 h 4419600"/>
              <a:gd name="csX92" fmla="*/ 2790825 w 3362325"/>
              <a:gd name="csY92" fmla="*/ 3238500 h 4419600"/>
              <a:gd name="csX93" fmla="*/ 2771775 w 3362325"/>
              <a:gd name="csY93" fmla="*/ 3276600 h 4419600"/>
              <a:gd name="csX94" fmla="*/ 2724150 w 3362325"/>
              <a:gd name="csY94" fmla="*/ 3305175 h 4419600"/>
              <a:gd name="csX95" fmla="*/ 2695575 w 3362325"/>
              <a:gd name="csY95" fmla="*/ 3324225 h 4419600"/>
              <a:gd name="csX96" fmla="*/ 2628900 w 3362325"/>
              <a:gd name="csY96" fmla="*/ 3381375 h 4419600"/>
              <a:gd name="csX97" fmla="*/ 2609850 w 3362325"/>
              <a:gd name="csY97" fmla="*/ 3429000 h 4419600"/>
              <a:gd name="csX98" fmla="*/ 2581275 w 3362325"/>
              <a:gd name="csY98" fmla="*/ 3486150 h 4419600"/>
              <a:gd name="csX99" fmla="*/ 2571750 w 3362325"/>
              <a:gd name="csY99" fmla="*/ 3552825 h 4419600"/>
              <a:gd name="csX100" fmla="*/ 2552700 w 3362325"/>
              <a:gd name="csY100" fmla="*/ 3581400 h 4419600"/>
              <a:gd name="csX101" fmla="*/ 2514600 w 3362325"/>
              <a:gd name="csY101" fmla="*/ 3676650 h 4419600"/>
              <a:gd name="csX102" fmla="*/ 2486025 w 3362325"/>
              <a:gd name="csY102" fmla="*/ 3714750 h 4419600"/>
              <a:gd name="csX103" fmla="*/ 2428875 w 3362325"/>
              <a:gd name="csY103" fmla="*/ 3771900 h 4419600"/>
              <a:gd name="csX104" fmla="*/ 2390775 w 3362325"/>
              <a:gd name="csY104" fmla="*/ 3838575 h 4419600"/>
              <a:gd name="csX105" fmla="*/ 2362200 w 3362325"/>
              <a:gd name="csY105" fmla="*/ 3886200 h 4419600"/>
              <a:gd name="csX106" fmla="*/ 2352675 w 3362325"/>
              <a:gd name="csY106" fmla="*/ 3952875 h 4419600"/>
              <a:gd name="csX107" fmla="*/ 2333625 w 3362325"/>
              <a:gd name="csY107" fmla="*/ 3981450 h 4419600"/>
              <a:gd name="csX108" fmla="*/ 2295525 w 3362325"/>
              <a:gd name="csY108" fmla="*/ 4029075 h 4419600"/>
              <a:gd name="csX109" fmla="*/ 2266950 w 3362325"/>
              <a:gd name="csY109" fmla="*/ 4057650 h 4419600"/>
              <a:gd name="csX110" fmla="*/ 2209800 w 3362325"/>
              <a:gd name="csY110" fmla="*/ 4143375 h 4419600"/>
              <a:gd name="csX111" fmla="*/ 2133600 w 3362325"/>
              <a:gd name="csY111" fmla="*/ 4210050 h 4419600"/>
              <a:gd name="csX112" fmla="*/ 2105025 w 3362325"/>
              <a:gd name="csY112" fmla="*/ 4229100 h 4419600"/>
              <a:gd name="csX113" fmla="*/ 2000250 w 3362325"/>
              <a:gd name="csY113" fmla="*/ 4305300 h 4419600"/>
              <a:gd name="csX114" fmla="*/ 1895475 w 3362325"/>
              <a:gd name="csY114" fmla="*/ 4371975 h 4419600"/>
              <a:gd name="csX115" fmla="*/ 1800225 w 3362325"/>
              <a:gd name="csY115" fmla="*/ 4419600 h 4419600"/>
              <a:gd name="csX116" fmla="*/ 1752600 w 3362325"/>
              <a:gd name="csY116" fmla="*/ 4400550 h 4419600"/>
              <a:gd name="csX117" fmla="*/ 1638300 w 3362325"/>
              <a:gd name="csY117" fmla="*/ 4381500 h 4419600"/>
              <a:gd name="csX118" fmla="*/ 1447800 w 3362325"/>
              <a:gd name="csY118" fmla="*/ 4362450 h 4419600"/>
              <a:gd name="csX119" fmla="*/ 1381125 w 3362325"/>
              <a:gd name="csY119" fmla="*/ 4324350 h 4419600"/>
              <a:gd name="csX120" fmla="*/ 1333500 w 3362325"/>
              <a:gd name="csY120" fmla="*/ 4276725 h 4419600"/>
              <a:gd name="csX121" fmla="*/ 1285875 w 3362325"/>
              <a:gd name="csY121" fmla="*/ 4229100 h 4419600"/>
              <a:gd name="csX122" fmla="*/ 1247775 w 3362325"/>
              <a:gd name="csY122" fmla="*/ 4181475 h 4419600"/>
              <a:gd name="csX123" fmla="*/ 1219200 w 3362325"/>
              <a:gd name="csY123" fmla="*/ 4152900 h 4419600"/>
              <a:gd name="csX124" fmla="*/ 1181100 w 3362325"/>
              <a:gd name="csY124" fmla="*/ 4076700 h 4419600"/>
              <a:gd name="csX125" fmla="*/ 1152525 w 3362325"/>
              <a:gd name="csY125" fmla="*/ 3971925 h 4419600"/>
              <a:gd name="csX126" fmla="*/ 1133475 w 3362325"/>
              <a:gd name="csY126" fmla="*/ 3943350 h 4419600"/>
              <a:gd name="csX127" fmla="*/ 1085850 w 3362325"/>
              <a:gd name="csY127" fmla="*/ 3905250 h 4419600"/>
              <a:gd name="csX128" fmla="*/ 1047750 w 3362325"/>
              <a:gd name="csY128" fmla="*/ 3867150 h 4419600"/>
              <a:gd name="csX129" fmla="*/ 1009650 w 3362325"/>
              <a:gd name="csY129" fmla="*/ 3848100 h 4419600"/>
              <a:gd name="csX130" fmla="*/ 923925 w 3362325"/>
              <a:gd name="csY130" fmla="*/ 3762375 h 4419600"/>
              <a:gd name="csX131" fmla="*/ 895350 w 3362325"/>
              <a:gd name="csY131" fmla="*/ 3743325 h 4419600"/>
              <a:gd name="csX132" fmla="*/ 838200 w 3362325"/>
              <a:gd name="csY132" fmla="*/ 3676650 h 4419600"/>
              <a:gd name="csX133" fmla="*/ 819150 w 3362325"/>
              <a:gd name="csY133" fmla="*/ 3609975 h 4419600"/>
              <a:gd name="csX134" fmla="*/ 800100 w 3362325"/>
              <a:gd name="csY134" fmla="*/ 3543300 h 4419600"/>
              <a:gd name="csX135" fmla="*/ 752475 w 3362325"/>
              <a:gd name="csY135" fmla="*/ 3476625 h 4419600"/>
              <a:gd name="csX136" fmla="*/ 723900 w 3362325"/>
              <a:gd name="csY136" fmla="*/ 3429000 h 4419600"/>
              <a:gd name="csX137" fmla="*/ 704850 w 3362325"/>
              <a:gd name="csY137" fmla="*/ 3400425 h 4419600"/>
              <a:gd name="csX138" fmla="*/ 676275 w 3362325"/>
              <a:gd name="csY138" fmla="*/ 3333750 h 4419600"/>
              <a:gd name="csX139" fmla="*/ 638175 w 3362325"/>
              <a:gd name="csY139" fmla="*/ 3286125 h 4419600"/>
              <a:gd name="csX140" fmla="*/ 619125 w 3362325"/>
              <a:gd name="csY140" fmla="*/ 3257550 h 4419600"/>
              <a:gd name="csX141" fmla="*/ 581025 w 3362325"/>
              <a:gd name="csY141" fmla="*/ 3162300 h 4419600"/>
              <a:gd name="csX142" fmla="*/ 571500 w 3362325"/>
              <a:gd name="csY142" fmla="*/ 3067050 h 4419600"/>
              <a:gd name="csX143" fmla="*/ 561975 w 3362325"/>
              <a:gd name="csY143" fmla="*/ 3038475 h 4419600"/>
              <a:gd name="csX144" fmla="*/ 542925 w 3362325"/>
              <a:gd name="csY144" fmla="*/ 2971800 h 4419600"/>
              <a:gd name="csX145" fmla="*/ 533400 w 3362325"/>
              <a:gd name="csY145" fmla="*/ 2933700 h 4419600"/>
              <a:gd name="csX146" fmla="*/ 514350 w 3362325"/>
              <a:gd name="csY146" fmla="*/ 2895600 h 4419600"/>
              <a:gd name="csX147" fmla="*/ 457200 w 3362325"/>
              <a:gd name="csY147" fmla="*/ 2819400 h 4419600"/>
              <a:gd name="csX148" fmla="*/ 409575 w 3362325"/>
              <a:gd name="csY148" fmla="*/ 2781300 h 4419600"/>
              <a:gd name="csX149" fmla="*/ 361950 w 3362325"/>
              <a:gd name="csY149" fmla="*/ 2771775 h 4419600"/>
              <a:gd name="csX150" fmla="*/ 295275 w 3362325"/>
              <a:gd name="csY150" fmla="*/ 2724150 h 4419600"/>
              <a:gd name="csX151" fmla="*/ 228600 w 3362325"/>
              <a:gd name="csY151" fmla="*/ 2686050 h 4419600"/>
              <a:gd name="csX152" fmla="*/ 171450 w 3362325"/>
              <a:gd name="csY152" fmla="*/ 2628900 h 4419600"/>
              <a:gd name="csX153" fmla="*/ 152400 w 3362325"/>
              <a:gd name="csY153" fmla="*/ 2600325 h 4419600"/>
              <a:gd name="csX154" fmla="*/ 123825 w 3362325"/>
              <a:gd name="csY154" fmla="*/ 2457450 h 4419600"/>
              <a:gd name="csX155" fmla="*/ 66675 w 3362325"/>
              <a:gd name="csY155" fmla="*/ 2333625 h 4419600"/>
              <a:gd name="csX156" fmla="*/ 57150 w 3362325"/>
              <a:gd name="csY156" fmla="*/ 2295525 h 4419600"/>
              <a:gd name="csX157" fmla="*/ 38100 w 3362325"/>
              <a:gd name="csY157" fmla="*/ 2266950 h 4419600"/>
              <a:gd name="csX158" fmla="*/ 19050 w 3362325"/>
              <a:gd name="csY158" fmla="*/ 2200275 h 4419600"/>
              <a:gd name="csX159" fmla="*/ 0 w 3362325"/>
              <a:gd name="csY159" fmla="*/ 2143125 h 4419600"/>
              <a:gd name="csX160" fmla="*/ 9525 w 3362325"/>
              <a:gd name="csY160" fmla="*/ 2038350 h 4419600"/>
              <a:gd name="csX161" fmla="*/ 38100 w 3362325"/>
              <a:gd name="csY161" fmla="*/ 1952625 h 4419600"/>
              <a:gd name="csX162" fmla="*/ 57150 w 3362325"/>
              <a:gd name="csY162" fmla="*/ 1866900 h 4419600"/>
              <a:gd name="csX163" fmla="*/ 76200 w 3362325"/>
              <a:gd name="csY163" fmla="*/ 1809750 h 4419600"/>
              <a:gd name="csX164" fmla="*/ 85725 w 3362325"/>
              <a:gd name="csY164" fmla="*/ 1781175 h 4419600"/>
              <a:gd name="csX165" fmla="*/ 104775 w 3362325"/>
              <a:gd name="csY165" fmla="*/ 1733550 h 4419600"/>
              <a:gd name="csX166" fmla="*/ 123825 w 3362325"/>
              <a:gd name="csY166" fmla="*/ 1676400 h 4419600"/>
              <a:gd name="csX167" fmla="*/ 133350 w 3362325"/>
              <a:gd name="csY167" fmla="*/ 1638300 h 4419600"/>
              <a:gd name="csX168" fmla="*/ 152400 w 3362325"/>
              <a:gd name="csY168" fmla="*/ 1600200 h 4419600"/>
              <a:gd name="csX169" fmla="*/ 171450 w 3362325"/>
              <a:gd name="csY169" fmla="*/ 1543050 h 4419600"/>
              <a:gd name="csX170" fmla="*/ 200025 w 3362325"/>
              <a:gd name="csY170" fmla="*/ 1457325 h 4419600"/>
              <a:gd name="csX171" fmla="*/ 219075 w 3362325"/>
              <a:gd name="csY171" fmla="*/ 1362075 h 4419600"/>
              <a:gd name="csX172" fmla="*/ 209550 w 3362325"/>
              <a:gd name="csY172" fmla="*/ 1314450 h 44196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Lst>
            <a:rect l="l" t="t" r="r" b="b"/>
            <a:pathLst>
              <a:path w="3362325" h="4419600">
                <a:moveTo>
                  <a:pt x="209550" y="1314450"/>
                </a:moveTo>
                <a:cubicBezTo>
                  <a:pt x="220662" y="1296988"/>
                  <a:pt x="271810" y="1299121"/>
                  <a:pt x="285750" y="1257300"/>
                </a:cubicBezTo>
                <a:cubicBezTo>
                  <a:pt x="293845" y="1233016"/>
                  <a:pt x="284683" y="1204403"/>
                  <a:pt x="295275" y="1181100"/>
                </a:cubicBezTo>
                <a:cubicBezTo>
                  <a:pt x="301844" y="1166648"/>
                  <a:pt x="320457" y="1161752"/>
                  <a:pt x="333375" y="1152525"/>
                </a:cubicBezTo>
                <a:cubicBezTo>
                  <a:pt x="342690" y="1145871"/>
                  <a:pt x="351428" y="1137984"/>
                  <a:pt x="361950" y="1133475"/>
                </a:cubicBezTo>
                <a:cubicBezTo>
                  <a:pt x="373982" y="1128318"/>
                  <a:pt x="387463" y="1127546"/>
                  <a:pt x="400050" y="1123950"/>
                </a:cubicBezTo>
                <a:cubicBezTo>
                  <a:pt x="409704" y="1121192"/>
                  <a:pt x="419100" y="1117600"/>
                  <a:pt x="428625" y="1114425"/>
                </a:cubicBezTo>
                <a:cubicBezTo>
                  <a:pt x="441325" y="1104900"/>
                  <a:pt x="457200" y="1098550"/>
                  <a:pt x="466725" y="1085850"/>
                </a:cubicBezTo>
                <a:cubicBezTo>
                  <a:pt x="476984" y="1072172"/>
                  <a:pt x="478610" y="1053749"/>
                  <a:pt x="485775" y="1038225"/>
                </a:cubicBezTo>
                <a:cubicBezTo>
                  <a:pt x="497675" y="1012441"/>
                  <a:pt x="506836" y="984743"/>
                  <a:pt x="523875" y="962025"/>
                </a:cubicBezTo>
                <a:cubicBezTo>
                  <a:pt x="617262" y="837509"/>
                  <a:pt x="501860" y="992846"/>
                  <a:pt x="571500" y="895350"/>
                </a:cubicBezTo>
                <a:cubicBezTo>
                  <a:pt x="580727" y="882432"/>
                  <a:pt x="591661" y="870712"/>
                  <a:pt x="600075" y="857250"/>
                </a:cubicBezTo>
                <a:cubicBezTo>
                  <a:pt x="607600" y="845209"/>
                  <a:pt x="608513" y="828583"/>
                  <a:pt x="619125" y="819150"/>
                </a:cubicBezTo>
                <a:cubicBezTo>
                  <a:pt x="638257" y="802144"/>
                  <a:pt x="663575" y="793750"/>
                  <a:pt x="685800" y="781050"/>
                </a:cubicBezTo>
                <a:cubicBezTo>
                  <a:pt x="692150" y="771525"/>
                  <a:pt x="698196" y="761790"/>
                  <a:pt x="704850" y="752475"/>
                </a:cubicBezTo>
                <a:cubicBezTo>
                  <a:pt x="714077" y="739557"/>
                  <a:pt x="726325" y="728574"/>
                  <a:pt x="733425" y="714375"/>
                </a:cubicBezTo>
                <a:cubicBezTo>
                  <a:pt x="739279" y="702666"/>
                  <a:pt x="735095" y="686748"/>
                  <a:pt x="742950" y="676275"/>
                </a:cubicBezTo>
                <a:cubicBezTo>
                  <a:pt x="765773" y="645844"/>
                  <a:pt x="787409" y="637719"/>
                  <a:pt x="819150" y="628650"/>
                </a:cubicBezTo>
                <a:cubicBezTo>
                  <a:pt x="831737" y="625054"/>
                  <a:pt x="844993" y="623722"/>
                  <a:pt x="857250" y="619125"/>
                </a:cubicBezTo>
                <a:cubicBezTo>
                  <a:pt x="948743" y="584815"/>
                  <a:pt x="826280" y="608709"/>
                  <a:pt x="971550" y="590550"/>
                </a:cubicBezTo>
                <a:cubicBezTo>
                  <a:pt x="992887" y="576325"/>
                  <a:pt x="1019322" y="559465"/>
                  <a:pt x="1038225" y="542925"/>
                </a:cubicBezTo>
                <a:cubicBezTo>
                  <a:pt x="1051742" y="531098"/>
                  <a:pt x="1065549" y="519193"/>
                  <a:pt x="1076325" y="504825"/>
                </a:cubicBezTo>
                <a:cubicBezTo>
                  <a:pt x="1084844" y="493466"/>
                  <a:pt x="1086505" y="477813"/>
                  <a:pt x="1095375" y="466725"/>
                </a:cubicBezTo>
                <a:cubicBezTo>
                  <a:pt x="1112205" y="445688"/>
                  <a:pt x="1140477" y="433672"/>
                  <a:pt x="1152525" y="409575"/>
                </a:cubicBezTo>
                <a:cubicBezTo>
                  <a:pt x="1163191" y="388242"/>
                  <a:pt x="1180366" y="348213"/>
                  <a:pt x="1200150" y="333375"/>
                </a:cubicBezTo>
                <a:cubicBezTo>
                  <a:pt x="1213828" y="323116"/>
                  <a:pt x="1231555" y="319732"/>
                  <a:pt x="1247775" y="314325"/>
                </a:cubicBezTo>
                <a:cubicBezTo>
                  <a:pt x="1285535" y="301738"/>
                  <a:pt x="1322109" y="300271"/>
                  <a:pt x="1362075" y="295275"/>
                </a:cubicBezTo>
                <a:cubicBezTo>
                  <a:pt x="1377443" y="290152"/>
                  <a:pt x="1431441" y="272774"/>
                  <a:pt x="1438275" y="266700"/>
                </a:cubicBezTo>
                <a:cubicBezTo>
                  <a:pt x="1455387" y="251489"/>
                  <a:pt x="1458059" y="223287"/>
                  <a:pt x="1476375" y="209550"/>
                </a:cubicBezTo>
                <a:lnTo>
                  <a:pt x="1514475" y="180975"/>
                </a:lnTo>
                <a:cubicBezTo>
                  <a:pt x="1530479" y="132963"/>
                  <a:pt x="1513661" y="165344"/>
                  <a:pt x="1562100" y="123825"/>
                </a:cubicBezTo>
                <a:cubicBezTo>
                  <a:pt x="1572327" y="115059"/>
                  <a:pt x="1580327" y="103874"/>
                  <a:pt x="1590675" y="95250"/>
                </a:cubicBezTo>
                <a:cubicBezTo>
                  <a:pt x="1599469" y="87921"/>
                  <a:pt x="1609935" y="82854"/>
                  <a:pt x="1619250" y="76200"/>
                </a:cubicBezTo>
                <a:cubicBezTo>
                  <a:pt x="1632168" y="66973"/>
                  <a:pt x="1643888" y="56039"/>
                  <a:pt x="1657350" y="47625"/>
                </a:cubicBezTo>
                <a:cubicBezTo>
                  <a:pt x="1669391" y="40100"/>
                  <a:pt x="1683122" y="35620"/>
                  <a:pt x="1695450" y="28575"/>
                </a:cubicBezTo>
                <a:cubicBezTo>
                  <a:pt x="1747151" y="-968"/>
                  <a:pt x="1700209" y="17464"/>
                  <a:pt x="1752600" y="0"/>
                </a:cubicBezTo>
                <a:cubicBezTo>
                  <a:pt x="1870569" y="39323"/>
                  <a:pt x="1747027" y="-11324"/>
                  <a:pt x="1876425" y="85725"/>
                </a:cubicBezTo>
                <a:cubicBezTo>
                  <a:pt x="1889125" y="95250"/>
                  <a:pt x="1901607" y="105073"/>
                  <a:pt x="1914525" y="114300"/>
                </a:cubicBezTo>
                <a:cubicBezTo>
                  <a:pt x="1923840" y="120954"/>
                  <a:pt x="1934306" y="126021"/>
                  <a:pt x="1943100" y="133350"/>
                </a:cubicBezTo>
                <a:cubicBezTo>
                  <a:pt x="1953448" y="141974"/>
                  <a:pt x="1961042" y="153655"/>
                  <a:pt x="1971675" y="161925"/>
                </a:cubicBezTo>
                <a:cubicBezTo>
                  <a:pt x="2048060" y="221335"/>
                  <a:pt x="2010910" y="173039"/>
                  <a:pt x="2057400" y="238125"/>
                </a:cubicBezTo>
                <a:cubicBezTo>
                  <a:pt x="2065194" y="249037"/>
                  <a:pt x="2097402" y="300353"/>
                  <a:pt x="2105025" y="304800"/>
                </a:cubicBezTo>
                <a:cubicBezTo>
                  <a:pt x="2131043" y="319977"/>
                  <a:pt x="2190750" y="333375"/>
                  <a:pt x="2190750" y="333375"/>
                </a:cubicBezTo>
                <a:cubicBezTo>
                  <a:pt x="2200275" y="342900"/>
                  <a:pt x="2211853" y="350742"/>
                  <a:pt x="2219325" y="361950"/>
                </a:cubicBezTo>
                <a:cubicBezTo>
                  <a:pt x="2242095" y="396105"/>
                  <a:pt x="2211979" y="392704"/>
                  <a:pt x="2247900" y="428625"/>
                </a:cubicBezTo>
                <a:cubicBezTo>
                  <a:pt x="2257940" y="438665"/>
                  <a:pt x="2273672" y="440630"/>
                  <a:pt x="2286000" y="447675"/>
                </a:cubicBezTo>
                <a:cubicBezTo>
                  <a:pt x="2369455" y="495363"/>
                  <a:pt x="2240680" y="456872"/>
                  <a:pt x="2457450" y="485775"/>
                </a:cubicBezTo>
                <a:cubicBezTo>
                  <a:pt x="2470150" y="498475"/>
                  <a:pt x="2483723" y="510358"/>
                  <a:pt x="2495550" y="523875"/>
                </a:cubicBezTo>
                <a:cubicBezTo>
                  <a:pt x="2506004" y="535822"/>
                  <a:pt x="2512378" y="551296"/>
                  <a:pt x="2524125" y="561975"/>
                </a:cubicBezTo>
                <a:cubicBezTo>
                  <a:pt x="2590711" y="622508"/>
                  <a:pt x="2587342" y="607294"/>
                  <a:pt x="2647950" y="647700"/>
                </a:cubicBezTo>
                <a:cubicBezTo>
                  <a:pt x="2705419" y="686013"/>
                  <a:pt x="2667534" y="663645"/>
                  <a:pt x="2714625" y="704850"/>
                </a:cubicBezTo>
                <a:cubicBezTo>
                  <a:pt x="2790825" y="771525"/>
                  <a:pt x="2736850" y="711200"/>
                  <a:pt x="2800350" y="790575"/>
                </a:cubicBezTo>
                <a:cubicBezTo>
                  <a:pt x="2826690" y="869596"/>
                  <a:pt x="2782471" y="745292"/>
                  <a:pt x="2847975" y="876300"/>
                </a:cubicBezTo>
                <a:cubicBezTo>
                  <a:pt x="2854325" y="889000"/>
                  <a:pt x="2859720" y="902224"/>
                  <a:pt x="2867025" y="914400"/>
                </a:cubicBezTo>
                <a:cubicBezTo>
                  <a:pt x="2878805" y="934033"/>
                  <a:pt x="2892425" y="952500"/>
                  <a:pt x="2905125" y="971550"/>
                </a:cubicBezTo>
                <a:cubicBezTo>
                  <a:pt x="2911475" y="981075"/>
                  <a:pt x="2919055" y="989886"/>
                  <a:pt x="2924175" y="1000125"/>
                </a:cubicBezTo>
                <a:cubicBezTo>
                  <a:pt x="2942331" y="1036438"/>
                  <a:pt x="2947880" y="1049970"/>
                  <a:pt x="2971800" y="1085850"/>
                </a:cubicBezTo>
                <a:cubicBezTo>
                  <a:pt x="2980606" y="1099059"/>
                  <a:pt x="2989150" y="1112725"/>
                  <a:pt x="3000375" y="1123950"/>
                </a:cubicBezTo>
                <a:cubicBezTo>
                  <a:pt x="3008470" y="1132045"/>
                  <a:pt x="3020855" y="1134905"/>
                  <a:pt x="3028950" y="1143000"/>
                </a:cubicBezTo>
                <a:cubicBezTo>
                  <a:pt x="3040175" y="1154225"/>
                  <a:pt x="3046300" y="1169875"/>
                  <a:pt x="3057525" y="1181100"/>
                </a:cubicBezTo>
                <a:cubicBezTo>
                  <a:pt x="3065620" y="1189195"/>
                  <a:pt x="3078442" y="1191641"/>
                  <a:pt x="3086100" y="1200150"/>
                </a:cubicBezTo>
                <a:cubicBezTo>
                  <a:pt x="3107340" y="1223750"/>
                  <a:pt x="3143250" y="1276350"/>
                  <a:pt x="3143250" y="1276350"/>
                </a:cubicBezTo>
                <a:cubicBezTo>
                  <a:pt x="3146425" y="1285875"/>
                  <a:pt x="3146347" y="1297212"/>
                  <a:pt x="3152775" y="1304925"/>
                </a:cubicBezTo>
                <a:cubicBezTo>
                  <a:pt x="3162938" y="1317121"/>
                  <a:pt x="3178822" y="1323169"/>
                  <a:pt x="3190875" y="1333500"/>
                </a:cubicBezTo>
                <a:cubicBezTo>
                  <a:pt x="3201102" y="1342266"/>
                  <a:pt x="3209925" y="1352550"/>
                  <a:pt x="3219450" y="1362075"/>
                </a:cubicBezTo>
                <a:cubicBezTo>
                  <a:pt x="3241289" y="1427593"/>
                  <a:pt x="3211418" y="1348019"/>
                  <a:pt x="3257550" y="1428750"/>
                </a:cubicBezTo>
                <a:cubicBezTo>
                  <a:pt x="3266562" y="1444521"/>
                  <a:pt x="3274188" y="1492891"/>
                  <a:pt x="3276600" y="1504950"/>
                </a:cubicBezTo>
                <a:cubicBezTo>
                  <a:pt x="3279775" y="1562100"/>
                  <a:pt x="3280698" y="1619420"/>
                  <a:pt x="3286125" y="1676400"/>
                </a:cubicBezTo>
                <a:cubicBezTo>
                  <a:pt x="3287077" y="1686395"/>
                  <a:pt x="3292125" y="1695574"/>
                  <a:pt x="3295650" y="1704975"/>
                </a:cubicBezTo>
                <a:cubicBezTo>
                  <a:pt x="3301653" y="1720984"/>
                  <a:pt x="3307054" y="1737307"/>
                  <a:pt x="3314700" y="1752600"/>
                </a:cubicBezTo>
                <a:cubicBezTo>
                  <a:pt x="3319820" y="1762839"/>
                  <a:pt x="3327400" y="1771650"/>
                  <a:pt x="3333750" y="1781175"/>
                </a:cubicBezTo>
                <a:cubicBezTo>
                  <a:pt x="3356588" y="1895363"/>
                  <a:pt x="3347477" y="1844487"/>
                  <a:pt x="3362325" y="1933575"/>
                </a:cubicBezTo>
                <a:cubicBezTo>
                  <a:pt x="3359150" y="2035175"/>
                  <a:pt x="3361481" y="2137097"/>
                  <a:pt x="3352800" y="2238375"/>
                </a:cubicBezTo>
                <a:cubicBezTo>
                  <a:pt x="3351822" y="2249781"/>
                  <a:pt x="3338870" y="2256711"/>
                  <a:pt x="3333750" y="2266950"/>
                </a:cubicBezTo>
                <a:cubicBezTo>
                  <a:pt x="3326104" y="2282243"/>
                  <a:pt x="3320703" y="2298566"/>
                  <a:pt x="3314700" y="2314575"/>
                </a:cubicBezTo>
                <a:cubicBezTo>
                  <a:pt x="3302334" y="2347550"/>
                  <a:pt x="3304534" y="2353958"/>
                  <a:pt x="3286125" y="2390775"/>
                </a:cubicBezTo>
                <a:cubicBezTo>
                  <a:pt x="3281005" y="2401014"/>
                  <a:pt x="3271724" y="2408889"/>
                  <a:pt x="3267075" y="2419350"/>
                </a:cubicBezTo>
                <a:cubicBezTo>
                  <a:pt x="3258920" y="2437700"/>
                  <a:pt x="3256180" y="2458150"/>
                  <a:pt x="3248025" y="2476500"/>
                </a:cubicBezTo>
                <a:cubicBezTo>
                  <a:pt x="3243376" y="2486961"/>
                  <a:pt x="3234534" y="2495068"/>
                  <a:pt x="3228975" y="2505075"/>
                </a:cubicBezTo>
                <a:cubicBezTo>
                  <a:pt x="3218632" y="2523693"/>
                  <a:pt x="3208592" y="2542565"/>
                  <a:pt x="3200400" y="2562225"/>
                </a:cubicBezTo>
                <a:cubicBezTo>
                  <a:pt x="3192677" y="2580761"/>
                  <a:pt x="3192489" y="2602667"/>
                  <a:pt x="3181350" y="2619375"/>
                </a:cubicBezTo>
                <a:cubicBezTo>
                  <a:pt x="3172544" y="2632584"/>
                  <a:pt x="3156255" y="2638846"/>
                  <a:pt x="3143250" y="2647950"/>
                </a:cubicBezTo>
                <a:cubicBezTo>
                  <a:pt x="3124493" y="2661080"/>
                  <a:pt x="3099837" y="2667734"/>
                  <a:pt x="3086100" y="2686050"/>
                </a:cubicBezTo>
                <a:cubicBezTo>
                  <a:pt x="3076575" y="2698750"/>
                  <a:pt x="3066752" y="2711232"/>
                  <a:pt x="3057525" y="2724150"/>
                </a:cubicBezTo>
                <a:cubicBezTo>
                  <a:pt x="3044932" y="2741781"/>
                  <a:pt x="3017315" y="2785520"/>
                  <a:pt x="3009900" y="2800350"/>
                </a:cubicBezTo>
                <a:cubicBezTo>
                  <a:pt x="3005410" y="2809330"/>
                  <a:pt x="3003133" y="2819271"/>
                  <a:pt x="3000375" y="2828925"/>
                </a:cubicBezTo>
                <a:cubicBezTo>
                  <a:pt x="2996779" y="2841512"/>
                  <a:pt x="2997207" y="2855582"/>
                  <a:pt x="2990850" y="2867025"/>
                </a:cubicBezTo>
                <a:cubicBezTo>
                  <a:pt x="2975438" y="2894767"/>
                  <a:pt x="2937170" y="2930230"/>
                  <a:pt x="2914650" y="2952750"/>
                </a:cubicBezTo>
                <a:cubicBezTo>
                  <a:pt x="2908300" y="2968625"/>
                  <a:pt x="2904397" y="2985714"/>
                  <a:pt x="2895600" y="3000375"/>
                </a:cubicBezTo>
                <a:cubicBezTo>
                  <a:pt x="2885140" y="3017808"/>
                  <a:pt x="2866592" y="3029816"/>
                  <a:pt x="2857500" y="3048000"/>
                </a:cubicBezTo>
                <a:cubicBezTo>
                  <a:pt x="2850260" y="3062480"/>
                  <a:pt x="2853659" y="3080466"/>
                  <a:pt x="2847975" y="3095625"/>
                </a:cubicBezTo>
                <a:cubicBezTo>
                  <a:pt x="2843955" y="3106344"/>
                  <a:pt x="2835275" y="3114675"/>
                  <a:pt x="2828925" y="3124200"/>
                </a:cubicBezTo>
                <a:cubicBezTo>
                  <a:pt x="2815772" y="3189964"/>
                  <a:pt x="2824113" y="3165267"/>
                  <a:pt x="2790825" y="3238500"/>
                </a:cubicBezTo>
                <a:cubicBezTo>
                  <a:pt x="2784949" y="3251426"/>
                  <a:pt x="2781815" y="3266560"/>
                  <a:pt x="2771775" y="3276600"/>
                </a:cubicBezTo>
                <a:cubicBezTo>
                  <a:pt x="2758684" y="3289691"/>
                  <a:pt x="2739849" y="3295363"/>
                  <a:pt x="2724150" y="3305175"/>
                </a:cubicBezTo>
                <a:cubicBezTo>
                  <a:pt x="2714442" y="3311242"/>
                  <a:pt x="2704369" y="3316896"/>
                  <a:pt x="2695575" y="3324225"/>
                </a:cubicBezTo>
                <a:cubicBezTo>
                  <a:pt x="2576174" y="3423726"/>
                  <a:pt x="2771587" y="3274360"/>
                  <a:pt x="2628900" y="3381375"/>
                </a:cubicBezTo>
                <a:cubicBezTo>
                  <a:pt x="2622550" y="3397250"/>
                  <a:pt x="2616925" y="3413435"/>
                  <a:pt x="2609850" y="3429000"/>
                </a:cubicBezTo>
                <a:cubicBezTo>
                  <a:pt x="2601037" y="3448389"/>
                  <a:pt x="2587539" y="3465793"/>
                  <a:pt x="2581275" y="3486150"/>
                </a:cubicBezTo>
                <a:cubicBezTo>
                  <a:pt x="2574673" y="3507608"/>
                  <a:pt x="2578201" y="3531321"/>
                  <a:pt x="2571750" y="3552825"/>
                </a:cubicBezTo>
                <a:cubicBezTo>
                  <a:pt x="2568461" y="3563790"/>
                  <a:pt x="2557349" y="3570939"/>
                  <a:pt x="2552700" y="3581400"/>
                </a:cubicBezTo>
                <a:cubicBezTo>
                  <a:pt x="2526393" y="3640592"/>
                  <a:pt x="2544587" y="3628671"/>
                  <a:pt x="2514600" y="3676650"/>
                </a:cubicBezTo>
                <a:cubicBezTo>
                  <a:pt x="2506186" y="3690112"/>
                  <a:pt x="2496645" y="3702950"/>
                  <a:pt x="2486025" y="3714750"/>
                </a:cubicBezTo>
                <a:cubicBezTo>
                  <a:pt x="2468003" y="3734775"/>
                  <a:pt x="2443819" y="3749484"/>
                  <a:pt x="2428875" y="3771900"/>
                </a:cubicBezTo>
                <a:cubicBezTo>
                  <a:pt x="2388958" y="3831775"/>
                  <a:pt x="2431058" y="3766066"/>
                  <a:pt x="2390775" y="3838575"/>
                </a:cubicBezTo>
                <a:cubicBezTo>
                  <a:pt x="2381784" y="3854759"/>
                  <a:pt x="2371725" y="3870325"/>
                  <a:pt x="2362200" y="3886200"/>
                </a:cubicBezTo>
                <a:cubicBezTo>
                  <a:pt x="2359025" y="3908425"/>
                  <a:pt x="2359126" y="3931371"/>
                  <a:pt x="2352675" y="3952875"/>
                </a:cubicBezTo>
                <a:cubicBezTo>
                  <a:pt x="2349386" y="3963840"/>
                  <a:pt x="2340494" y="3972292"/>
                  <a:pt x="2333625" y="3981450"/>
                </a:cubicBezTo>
                <a:cubicBezTo>
                  <a:pt x="2321427" y="3997714"/>
                  <a:pt x="2308912" y="4013775"/>
                  <a:pt x="2295525" y="4029075"/>
                </a:cubicBezTo>
                <a:cubicBezTo>
                  <a:pt x="2286655" y="4039212"/>
                  <a:pt x="2275032" y="4046874"/>
                  <a:pt x="2266950" y="4057650"/>
                </a:cubicBezTo>
                <a:cubicBezTo>
                  <a:pt x="2246344" y="4085124"/>
                  <a:pt x="2238375" y="4124325"/>
                  <a:pt x="2209800" y="4143375"/>
                </a:cubicBezTo>
                <a:cubicBezTo>
                  <a:pt x="2145498" y="4186243"/>
                  <a:pt x="2222752" y="4132042"/>
                  <a:pt x="2133600" y="4210050"/>
                </a:cubicBezTo>
                <a:cubicBezTo>
                  <a:pt x="2124985" y="4217588"/>
                  <a:pt x="2114340" y="4222446"/>
                  <a:pt x="2105025" y="4229100"/>
                </a:cubicBezTo>
                <a:cubicBezTo>
                  <a:pt x="2069884" y="4254201"/>
                  <a:pt x="2035074" y="4279762"/>
                  <a:pt x="2000250" y="4305300"/>
                </a:cubicBezTo>
                <a:cubicBezTo>
                  <a:pt x="1947165" y="4344229"/>
                  <a:pt x="1967075" y="4334069"/>
                  <a:pt x="1895475" y="4371975"/>
                </a:cubicBezTo>
                <a:cubicBezTo>
                  <a:pt x="1864103" y="4388584"/>
                  <a:pt x="1800225" y="4419600"/>
                  <a:pt x="1800225" y="4419600"/>
                </a:cubicBezTo>
                <a:cubicBezTo>
                  <a:pt x="1784350" y="4413250"/>
                  <a:pt x="1768977" y="4405463"/>
                  <a:pt x="1752600" y="4400550"/>
                </a:cubicBezTo>
                <a:cubicBezTo>
                  <a:pt x="1729851" y="4393725"/>
                  <a:pt x="1655975" y="4383464"/>
                  <a:pt x="1638300" y="4381500"/>
                </a:cubicBezTo>
                <a:cubicBezTo>
                  <a:pt x="1574874" y="4374453"/>
                  <a:pt x="1511300" y="4368800"/>
                  <a:pt x="1447800" y="4362450"/>
                </a:cubicBezTo>
                <a:cubicBezTo>
                  <a:pt x="1418753" y="4352768"/>
                  <a:pt x="1404191" y="4351260"/>
                  <a:pt x="1381125" y="4324350"/>
                </a:cubicBezTo>
                <a:cubicBezTo>
                  <a:pt x="1334045" y="4269423"/>
                  <a:pt x="1392191" y="4296289"/>
                  <a:pt x="1333500" y="4276725"/>
                </a:cubicBezTo>
                <a:cubicBezTo>
                  <a:pt x="1313610" y="4217055"/>
                  <a:pt x="1341264" y="4277565"/>
                  <a:pt x="1285875" y="4229100"/>
                </a:cubicBezTo>
                <a:cubicBezTo>
                  <a:pt x="1270575" y="4215713"/>
                  <a:pt x="1261162" y="4196775"/>
                  <a:pt x="1247775" y="4181475"/>
                </a:cubicBezTo>
                <a:cubicBezTo>
                  <a:pt x="1238905" y="4171338"/>
                  <a:pt x="1226432" y="4164264"/>
                  <a:pt x="1219200" y="4152900"/>
                </a:cubicBezTo>
                <a:cubicBezTo>
                  <a:pt x="1203954" y="4128942"/>
                  <a:pt x="1181100" y="4076700"/>
                  <a:pt x="1181100" y="4076700"/>
                </a:cubicBezTo>
                <a:cubicBezTo>
                  <a:pt x="1172951" y="4035956"/>
                  <a:pt x="1170103" y="4011475"/>
                  <a:pt x="1152525" y="3971925"/>
                </a:cubicBezTo>
                <a:cubicBezTo>
                  <a:pt x="1147876" y="3961464"/>
                  <a:pt x="1141570" y="3951445"/>
                  <a:pt x="1133475" y="3943350"/>
                </a:cubicBezTo>
                <a:cubicBezTo>
                  <a:pt x="1119100" y="3928975"/>
                  <a:pt x="1101045" y="3918756"/>
                  <a:pt x="1085850" y="3905250"/>
                </a:cubicBezTo>
                <a:cubicBezTo>
                  <a:pt x="1072426" y="3893318"/>
                  <a:pt x="1062118" y="3877926"/>
                  <a:pt x="1047750" y="3867150"/>
                </a:cubicBezTo>
                <a:cubicBezTo>
                  <a:pt x="1036391" y="3858631"/>
                  <a:pt x="1021464" y="3855976"/>
                  <a:pt x="1009650" y="3848100"/>
                </a:cubicBezTo>
                <a:cubicBezTo>
                  <a:pt x="933450" y="3797300"/>
                  <a:pt x="987425" y="3825875"/>
                  <a:pt x="923925" y="3762375"/>
                </a:cubicBezTo>
                <a:cubicBezTo>
                  <a:pt x="915830" y="3754280"/>
                  <a:pt x="904144" y="3750654"/>
                  <a:pt x="895350" y="3743325"/>
                </a:cubicBezTo>
                <a:cubicBezTo>
                  <a:pt x="868816" y="3721214"/>
                  <a:pt x="859222" y="3704680"/>
                  <a:pt x="838200" y="3676650"/>
                </a:cubicBezTo>
                <a:cubicBezTo>
                  <a:pt x="831850" y="3654425"/>
                  <a:pt x="825232" y="3632275"/>
                  <a:pt x="819150" y="3609975"/>
                </a:cubicBezTo>
                <a:cubicBezTo>
                  <a:pt x="815488" y="3596547"/>
                  <a:pt x="807400" y="3557901"/>
                  <a:pt x="800100" y="3543300"/>
                </a:cubicBezTo>
                <a:cubicBezTo>
                  <a:pt x="791580" y="3526261"/>
                  <a:pt x="761104" y="3489568"/>
                  <a:pt x="752475" y="3476625"/>
                </a:cubicBezTo>
                <a:cubicBezTo>
                  <a:pt x="742206" y="3461221"/>
                  <a:pt x="733712" y="3444699"/>
                  <a:pt x="723900" y="3429000"/>
                </a:cubicBezTo>
                <a:cubicBezTo>
                  <a:pt x="717833" y="3419292"/>
                  <a:pt x="709970" y="3410664"/>
                  <a:pt x="704850" y="3400425"/>
                </a:cubicBezTo>
                <a:cubicBezTo>
                  <a:pt x="694036" y="3378798"/>
                  <a:pt x="688459" y="3354636"/>
                  <a:pt x="676275" y="3333750"/>
                </a:cubicBezTo>
                <a:cubicBezTo>
                  <a:pt x="666031" y="3316189"/>
                  <a:pt x="650373" y="3302389"/>
                  <a:pt x="638175" y="3286125"/>
                </a:cubicBezTo>
                <a:cubicBezTo>
                  <a:pt x="631306" y="3276967"/>
                  <a:pt x="624805" y="3267489"/>
                  <a:pt x="619125" y="3257550"/>
                </a:cubicBezTo>
                <a:cubicBezTo>
                  <a:pt x="596701" y="3218308"/>
                  <a:pt x="596637" y="3209136"/>
                  <a:pt x="581025" y="3162300"/>
                </a:cubicBezTo>
                <a:cubicBezTo>
                  <a:pt x="577850" y="3130550"/>
                  <a:pt x="576352" y="3098587"/>
                  <a:pt x="571500" y="3067050"/>
                </a:cubicBezTo>
                <a:cubicBezTo>
                  <a:pt x="569973" y="3057127"/>
                  <a:pt x="564860" y="3048092"/>
                  <a:pt x="561975" y="3038475"/>
                </a:cubicBezTo>
                <a:cubicBezTo>
                  <a:pt x="555333" y="3016335"/>
                  <a:pt x="549007" y="2994100"/>
                  <a:pt x="542925" y="2971800"/>
                </a:cubicBezTo>
                <a:cubicBezTo>
                  <a:pt x="539481" y="2959170"/>
                  <a:pt x="537997" y="2945957"/>
                  <a:pt x="533400" y="2933700"/>
                </a:cubicBezTo>
                <a:cubicBezTo>
                  <a:pt x="528414" y="2920405"/>
                  <a:pt x="521246" y="2908012"/>
                  <a:pt x="514350" y="2895600"/>
                </a:cubicBezTo>
                <a:cubicBezTo>
                  <a:pt x="491701" y="2854832"/>
                  <a:pt x="489512" y="2847673"/>
                  <a:pt x="457200" y="2819400"/>
                </a:cubicBezTo>
                <a:cubicBezTo>
                  <a:pt x="441900" y="2806013"/>
                  <a:pt x="427759" y="2790392"/>
                  <a:pt x="409575" y="2781300"/>
                </a:cubicBezTo>
                <a:cubicBezTo>
                  <a:pt x="395095" y="2774060"/>
                  <a:pt x="377825" y="2774950"/>
                  <a:pt x="361950" y="2771775"/>
                </a:cubicBezTo>
                <a:cubicBezTo>
                  <a:pt x="257530" y="2719565"/>
                  <a:pt x="385377" y="2788509"/>
                  <a:pt x="295275" y="2724150"/>
                </a:cubicBezTo>
                <a:cubicBezTo>
                  <a:pt x="269128" y="2705473"/>
                  <a:pt x="251098" y="2708548"/>
                  <a:pt x="228600" y="2686050"/>
                </a:cubicBezTo>
                <a:cubicBezTo>
                  <a:pt x="157713" y="2615163"/>
                  <a:pt x="238793" y="2673795"/>
                  <a:pt x="171450" y="2628900"/>
                </a:cubicBezTo>
                <a:cubicBezTo>
                  <a:pt x="165100" y="2619375"/>
                  <a:pt x="155350" y="2611386"/>
                  <a:pt x="152400" y="2600325"/>
                </a:cubicBezTo>
                <a:cubicBezTo>
                  <a:pt x="144816" y="2571884"/>
                  <a:pt x="142155" y="2497776"/>
                  <a:pt x="123825" y="2457450"/>
                </a:cubicBezTo>
                <a:cubicBezTo>
                  <a:pt x="97365" y="2399239"/>
                  <a:pt x="84660" y="2387579"/>
                  <a:pt x="66675" y="2333625"/>
                </a:cubicBezTo>
                <a:cubicBezTo>
                  <a:pt x="62535" y="2321206"/>
                  <a:pt x="62307" y="2307557"/>
                  <a:pt x="57150" y="2295525"/>
                </a:cubicBezTo>
                <a:cubicBezTo>
                  <a:pt x="52641" y="2285003"/>
                  <a:pt x="43220" y="2277189"/>
                  <a:pt x="38100" y="2266950"/>
                </a:cubicBezTo>
                <a:cubicBezTo>
                  <a:pt x="30097" y="2250945"/>
                  <a:pt x="23628" y="2215534"/>
                  <a:pt x="19050" y="2200275"/>
                </a:cubicBezTo>
                <a:cubicBezTo>
                  <a:pt x="13280" y="2181041"/>
                  <a:pt x="6350" y="2162175"/>
                  <a:pt x="0" y="2143125"/>
                </a:cubicBezTo>
                <a:cubicBezTo>
                  <a:pt x="3175" y="2108200"/>
                  <a:pt x="4890" y="2073111"/>
                  <a:pt x="9525" y="2038350"/>
                </a:cubicBezTo>
                <a:cubicBezTo>
                  <a:pt x="14597" y="2000307"/>
                  <a:pt x="25420" y="1990665"/>
                  <a:pt x="38100" y="1952625"/>
                </a:cubicBezTo>
                <a:cubicBezTo>
                  <a:pt x="50930" y="1914135"/>
                  <a:pt x="45826" y="1908421"/>
                  <a:pt x="57150" y="1866900"/>
                </a:cubicBezTo>
                <a:cubicBezTo>
                  <a:pt x="62434" y="1847527"/>
                  <a:pt x="69850" y="1828800"/>
                  <a:pt x="76200" y="1809750"/>
                </a:cubicBezTo>
                <a:cubicBezTo>
                  <a:pt x="79375" y="1800225"/>
                  <a:pt x="81996" y="1790497"/>
                  <a:pt x="85725" y="1781175"/>
                </a:cubicBezTo>
                <a:cubicBezTo>
                  <a:pt x="92075" y="1765300"/>
                  <a:pt x="98932" y="1749618"/>
                  <a:pt x="104775" y="1733550"/>
                </a:cubicBezTo>
                <a:cubicBezTo>
                  <a:pt x="111637" y="1714679"/>
                  <a:pt x="118055" y="1695634"/>
                  <a:pt x="123825" y="1676400"/>
                </a:cubicBezTo>
                <a:cubicBezTo>
                  <a:pt x="127587" y="1663861"/>
                  <a:pt x="128753" y="1650557"/>
                  <a:pt x="133350" y="1638300"/>
                </a:cubicBezTo>
                <a:cubicBezTo>
                  <a:pt x="138336" y="1625005"/>
                  <a:pt x="147127" y="1613383"/>
                  <a:pt x="152400" y="1600200"/>
                </a:cubicBezTo>
                <a:cubicBezTo>
                  <a:pt x="159858" y="1581556"/>
                  <a:pt x="163992" y="1561694"/>
                  <a:pt x="171450" y="1543050"/>
                </a:cubicBezTo>
                <a:cubicBezTo>
                  <a:pt x="188219" y="1501127"/>
                  <a:pt x="191822" y="1498341"/>
                  <a:pt x="200025" y="1457325"/>
                </a:cubicBezTo>
                <a:cubicBezTo>
                  <a:pt x="203796" y="1438472"/>
                  <a:pt x="210225" y="1384199"/>
                  <a:pt x="219075" y="1362075"/>
                </a:cubicBezTo>
                <a:cubicBezTo>
                  <a:pt x="220743" y="1357906"/>
                  <a:pt x="198438" y="1331912"/>
                  <a:pt x="209550" y="1314450"/>
                </a:cubicBezTo>
                <a:close/>
              </a:path>
            </a:pathLst>
          </a:custGeom>
          <a:noFill/>
          <a:ln w="28575">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9" name="Graphic 1028" descr="Lock outline">
            <a:extLst>
              <a:ext uri="{FF2B5EF4-FFF2-40B4-BE49-F238E27FC236}">
                <a16:creationId xmlns:a16="http://schemas.microsoft.com/office/drawing/2014/main" id="{1CC00E5A-A22C-9AB8-BB4E-BD6ACFEAED3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11606" y="5526001"/>
            <a:ext cx="520836" cy="520836"/>
          </a:xfrm>
          <a:prstGeom prst="rect">
            <a:avLst/>
          </a:prstGeom>
        </p:spPr>
      </p:pic>
      <p:sp>
        <p:nvSpPr>
          <p:cNvPr id="1030" name="TextBox 1029">
            <a:extLst>
              <a:ext uri="{FF2B5EF4-FFF2-40B4-BE49-F238E27FC236}">
                <a16:creationId xmlns:a16="http://schemas.microsoft.com/office/drawing/2014/main" id="{D351ED60-3160-B340-4965-1867EDED9545}"/>
              </a:ext>
            </a:extLst>
          </p:cNvPr>
          <p:cNvSpPr txBox="1"/>
          <p:nvPr/>
        </p:nvSpPr>
        <p:spPr>
          <a:xfrm>
            <a:off x="1159775" y="5677505"/>
            <a:ext cx="1622559" cy="369332"/>
          </a:xfrm>
          <a:prstGeom prst="rect">
            <a:avLst/>
          </a:prstGeom>
          <a:noFill/>
        </p:spPr>
        <p:txBody>
          <a:bodyPr wrap="none" rtlCol="0">
            <a:spAutoFit/>
          </a:bodyPr>
          <a:lstStyle/>
          <a:p>
            <a:pPr algn="r"/>
            <a:r>
              <a:rPr lang="fi-FI" dirty="0" err="1">
                <a:solidFill>
                  <a:schemeClr val="accent3">
                    <a:lumMod val="75000"/>
                  </a:schemeClr>
                </a:solidFill>
              </a:rPr>
              <a:t>Cybersecurity</a:t>
            </a:r>
            <a:endParaRPr lang="fi-FI" dirty="0">
              <a:solidFill>
                <a:schemeClr val="accent3">
                  <a:lumMod val="75000"/>
                </a:schemeClr>
              </a:solidFill>
            </a:endParaRPr>
          </a:p>
        </p:txBody>
      </p:sp>
      <p:pic>
        <p:nvPicPr>
          <p:cNvPr id="1042" name="Content Placeholder 5" descr="Web design outline">
            <a:extLst>
              <a:ext uri="{FF2B5EF4-FFF2-40B4-BE49-F238E27FC236}">
                <a16:creationId xmlns:a16="http://schemas.microsoft.com/office/drawing/2014/main" id="{FC9986A4-C65B-7A7B-EB15-3D9C8655855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302460" y="2675983"/>
            <a:ext cx="520837" cy="520837"/>
          </a:xfrm>
          <a:prstGeom prst="rect">
            <a:avLst/>
          </a:prstGeom>
        </p:spPr>
      </p:pic>
      <p:pic>
        <p:nvPicPr>
          <p:cNvPr id="1045" name="Graphic 1044" descr="Single gear outline">
            <a:extLst>
              <a:ext uri="{FF2B5EF4-FFF2-40B4-BE49-F238E27FC236}">
                <a16:creationId xmlns:a16="http://schemas.microsoft.com/office/drawing/2014/main" id="{22C75802-569C-1512-9CBF-DE61F3BFFAD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954966" y="3438705"/>
            <a:ext cx="476850" cy="476850"/>
          </a:xfrm>
          <a:prstGeom prst="rect">
            <a:avLst/>
          </a:prstGeom>
        </p:spPr>
      </p:pic>
      <p:cxnSp>
        <p:nvCxnSpPr>
          <p:cNvPr id="1046" name="Straight Connector 1045">
            <a:extLst>
              <a:ext uri="{FF2B5EF4-FFF2-40B4-BE49-F238E27FC236}">
                <a16:creationId xmlns:a16="http://schemas.microsoft.com/office/drawing/2014/main" id="{82E29887-0C23-93E1-921C-BE53556CACEF}"/>
              </a:ext>
            </a:extLst>
          </p:cNvPr>
          <p:cNvCxnSpPr>
            <a:cxnSpLocks/>
          </p:cNvCxnSpPr>
          <p:nvPr/>
        </p:nvCxnSpPr>
        <p:spPr>
          <a:xfrm flipH="1">
            <a:off x="4787896" y="3671116"/>
            <a:ext cx="1677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0" name="Connector: Elbow 1059">
            <a:extLst>
              <a:ext uri="{FF2B5EF4-FFF2-40B4-BE49-F238E27FC236}">
                <a16:creationId xmlns:a16="http://schemas.microsoft.com/office/drawing/2014/main" id="{3E89C87A-4241-1471-4AFE-D83FAD572955}"/>
              </a:ext>
            </a:extLst>
          </p:cNvPr>
          <p:cNvCxnSpPr>
            <a:cxnSpLocks/>
            <a:stCxn id="1042" idx="2"/>
            <a:endCxn id="1065" idx="3"/>
          </p:cNvCxnSpPr>
          <p:nvPr/>
        </p:nvCxnSpPr>
        <p:spPr>
          <a:xfrm rot="5400000">
            <a:off x="7400768" y="1515019"/>
            <a:ext cx="480310" cy="3843912"/>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065" name="TextBox 1064">
            <a:extLst>
              <a:ext uri="{FF2B5EF4-FFF2-40B4-BE49-F238E27FC236}">
                <a16:creationId xmlns:a16="http://schemas.microsoft.com/office/drawing/2014/main" id="{8956B7B2-7500-4D58-5FA4-88F371482131}"/>
              </a:ext>
            </a:extLst>
          </p:cNvPr>
          <p:cNvSpPr txBox="1"/>
          <p:nvPr/>
        </p:nvSpPr>
        <p:spPr>
          <a:xfrm>
            <a:off x="5349635" y="3523241"/>
            <a:ext cx="369332" cy="307777"/>
          </a:xfrm>
          <a:prstGeom prst="rect">
            <a:avLst/>
          </a:prstGeom>
          <a:noFill/>
        </p:spPr>
        <p:txBody>
          <a:bodyPr wrap="square" lIns="0" rIns="0" rtlCol="0">
            <a:spAutoFit/>
          </a:bodyPr>
          <a:lstStyle/>
          <a:p>
            <a:pPr algn="ctr"/>
            <a:r>
              <a:rPr lang="fi-FI" sz="1400" noProof="0" dirty="0"/>
              <a:t>API</a:t>
            </a:r>
          </a:p>
        </p:txBody>
      </p:sp>
      <p:pic>
        <p:nvPicPr>
          <p:cNvPr id="1076" name="Graphic 1075" descr="Database outline">
            <a:extLst>
              <a:ext uri="{FF2B5EF4-FFF2-40B4-BE49-F238E27FC236}">
                <a16:creationId xmlns:a16="http://schemas.microsoft.com/office/drawing/2014/main" id="{29D5F419-C20C-1EF1-A5FA-EC915CE342F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475330" y="4121760"/>
            <a:ext cx="369332" cy="369332"/>
          </a:xfrm>
          <a:prstGeom prst="rect">
            <a:avLst/>
          </a:prstGeom>
        </p:spPr>
      </p:pic>
      <p:pic>
        <p:nvPicPr>
          <p:cNvPr id="1077" name="Graphic 1076" descr="Database outline">
            <a:extLst>
              <a:ext uri="{FF2B5EF4-FFF2-40B4-BE49-F238E27FC236}">
                <a16:creationId xmlns:a16="http://schemas.microsoft.com/office/drawing/2014/main" id="{F987CB8D-02D3-DDD7-4E00-61068713436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033615" y="4121760"/>
            <a:ext cx="369332" cy="369332"/>
          </a:xfrm>
          <a:prstGeom prst="rect">
            <a:avLst/>
          </a:prstGeom>
        </p:spPr>
      </p:pic>
      <p:pic>
        <p:nvPicPr>
          <p:cNvPr id="1078" name="Graphic 1077" descr="Database outline">
            <a:extLst>
              <a:ext uri="{FF2B5EF4-FFF2-40B4-BE49-F238E27FC236}">
                <a16:creationId xmlns:a16="http://schemas.microsoft.com/office/drawing/2014/main" id="{BD003E3A-D07F-6B43-7162-62E2B93297A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591900" y="4121760"/>
            <a:ext cx="369332" cy="369332"/>
          </a:xfrm>
          <a:prstGeom prst="rect">
            <a:avLst/>
          </a:prstGeom>
        </p:spPr>
      </p:pic>
      <p:pic>
        <p:nvPicPr>
          <p:cNvPr id="1079" name="Graphic 1078" descr="Database outline">
            <a:extLst>
              <a:ext uri="{FF2B5EF4-FFF2-40B4-BE49-F238E27FC236}">
                <a16:creationId xmlns:a16="http://schemas.microsoft.com/office/drawing/2014/main" id="{F25A8FFD-C019-5C9D-9DA7-4326EAB903A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50185" y="4121760"/>
            <a:ext cx="369332" cy="369332"/>
          </a:xfrm>
          <a:prstGeom prst="rect">
            <a:avLst/>
          </a:prstGeom>
        </p:spPr>
      </p:pic>
      <p:pic>
        <p:nvPicPr>
          <p:cNvPr id="1080" name="Graphic 1079" descr="Syncing cloud outline">
            <a:extLst>
              <a:ext uri="{FF2B5EF4-FFF2-40B4-BE49-F238E27FC236}">
                <a16:creationId xmlns:a16="http://schemas.microsoft.com/office/drawing/2014/main" id="{80A0756F-C8DA-DAC6-F053-0D4065C2059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237005" y="4776770"/>
            <a:ext cx="520836" cy="520836"/>
          </a:xfrm>
          <a:prstGeom prst="rect">
            <a:avLst/>
          </a:prstGeom>
        </p:spPr>
      </p:pic>
      <p:cxnSp>
        <p:nvCxnSpPr>
          <p:cNvPr id="1082" name="Straight Connector 1081">
            <a:extLst>
              <a:ext uri="{FF2B5EF4-FFF2-40B4-BE49-F238E27FC236}">
                <a16:creationId xmlns:a16="http://schemas.microsoft.com/office/drawing/2014/main" id="{9990ABA8-135B-F58F-E66B-E176122E6211}"/>
              </a:ext>
            </a:extLst>
          </p:cNvPr>
          <p:cNvCxnSpPr>
            <a:stCxn id="1076" idx="0"/>
          </p:cNvCxnSpPr>
          <p:nvPr/>
        </p:nvCxnSpPr>
        <p:spPr>
          <a:xfrm flipV="1">
            <a:off x="8659996" y="3954953"/>
            <a:ext cx="0" cy="166807"/>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83" name="Straight Connector 1082">
            <a:extLst>
              <a:ext uri="{FF2B5EF4-FFF2-40B4-BE49-F238E27FC236}">
                <a16:creationId xmlns:a16="http://schemas.microsoft.com/office/drawing/2014/main" id="{9E87CEC9-C8CF-0F29-818D-C06D8F679428}"/>
              </a:ext>
            </a:extLst>
          </p:cNvPr>
          <p:cNvCxnSpPr>
            <a:cxnSpLocks/>
          </p:cNvCxnSpPr>
          <p:nvPr/>
        </p:nvCxnSpPr>
        <p:spPr>
          <a:xfrm flipH="1">
            <a:off x="8659996" y="3954953"/>
            <a:ext cx="1674855"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84" name="Straight Connector 1083">
            <a:extLst>
              <a:ext uri="{FF2B5EF4-FFF2-40B4-BE49-F238E27FC236}">
                <a16:creationId xmlns:a16="http://schemas.microsoft.com/office/drawing/2014/main" id="{99CB770C-8A28-7634-D8FD-A04A8A3A8621}"/>
              </a:ext>
            </a:extLst>
          </p:cNvPr>
          <p:cNvCxnSpPr>
            <a:cxnSpLocks/>
            <a:stCxn id="1079" idx="0"/>
          </p:cNvCxnSpPr>
          <p:nvPr/>
        </p:nvCxnSpPr>
        <p:spPr>
          <a:xfrm flipV="1">
            <a:off x="10334851" y="3954953"/>
            <a:ext cx="0" cy="166807"/>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85" name="Straight Connector 1084">
            <a:extLst>
              <a:ext uri="{FF2B5EF4-FFF2-40B4-BE49-F238E27FC236}">
                <a16:creationId xmlns:a16="http://schemas.microsoft.com/office/drawing/2014/main" id="{02919D5D-FCE1-62A4-8FE5-606EAE3EF4BC}"/>
              </a:ext>
            </a:extLst>
          </p:cNvPr>
          <p:cNvCxnSpPr>
            <a:cxnSpLocks/>
          </p:cNvCxnSpPr>
          <p:nvPr/>
        </p:nvCxnSpPr>
        <p:spPr>
          <a:xfrm flipV="1">
            <a:off x="9776566" y="3954952"/>
            <a:ext cx="0" cy="166807"/>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86" name="Straight Connector 1085">
            <a:extLst>
              <a:ext uri="{FF2B5EF4-FFF2-40B4-BE49-F238E27FC236}">
                <a16:creationId xmlns:a16="http://schemas.microsoft.com/office/drawing/2014/main" id="{3F2272F2-051F-B766-28F9-1384912E1833}"/>
              </a:ext>
            </a:extLst>
          </p:cNvPr>
          <p:cNvCxnSpPr>
            <a:cxnSpLocks/>
          </p:cNvCxnSpPr>
          <p:nvPr/>
        </p:nvCxnSpPr>
        <p:spPr>
          <a:xfrm flipV="1">
            <a:off x="9214054" y="3954953"/>
            <a:ext cx="0" cy="166807"/>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1088" name="Graphic 1087" descr="Lock outline">
            <a:extLst>
              <a:ext uri="{FF2B5EF4-FFF2-40B4-BE49-F238E27FC236}">
                <a16:creationId xmlns:a16="http://schemas.microsoft.com/office/drawing/2014/main" id="{5AD00FC1-DD75-1E45-ED95-9EB3BD78C6C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217181" y="5430549"/>
            <a:ext cx="520836" cy="520836"/>
          </a:xfrm>
          <a:prstGeom prst="rect">
            <a:avLst/>
          </a:prstGeom>
        </p:spPr>
      </p:pic>
      <p:sp>
        <p:nvSpPr>
          <p:cNvPr id="4" name="TextBox 3">
            <a:extLst>
              <a:ext uri="{FF2B5EF4-FFF2-40B4-BE49-F238E27FC236}">
                <a16:creationId xmlns:a16="http://schemas.microsoft.com/office/drawing/2014/main" id="{0B86A106-FF57-0F68-528A-CC659690BA00}"/>
              </a:ext>
            </a:extLst>
          </p:cNvPr>
          <p:cNvSpPr txBox="1"/>
          <p:nvPr/>
        </p:nvSpPr>
        <p:spPr>
          <a:xfrm>
            <a:off x="9151547" y="2230899"/>
            <a:ext cx="822661" cy="369332"/>
          </a:xfrm>
          <a:prstGeom prst="rect">
            <a:avLst/>
          </a:prstGeom>
          <a:noFill/>
        </p:spPr>
        <p:txBody>
          <a:bodyPr wrap="none" rtlCol="0">
            <a:spAutoFit/>
          </a:bodyPr>
          <a:lstStyle/>
          <a:p>
            <a:pPr algn="r"/>
            <a:r>
              <a:rPr lang="fi-FI" b="1" dirty="0">
                <a:solidFill>
                  <a:schemeClr val="accent5">
                    <a:lumMod val="75000"/>
                  </a:schemeClr>
                </a:solidFill>
              </a:rPr>
              <a:t>Client</a:t>
            </a:r>
            <a:endParaRPr lang="fi-FI" b="1" noProof="0" dirty="0">
              <a:solidFill>
                <a:schemeClr val="accent5">
                  <a:lumMod val="75000"/>
                </a:schemeClr>
              </a:solidFill>
            </a:endParaRPr>
          </a:p>
        </p:txBody>
      </p:sp>
    </p:spTree>
    <p:extLst>
      <p:ext uri="{BB962C8B-B14F-4D97-AF65-F5344CB8AC3E}">
        <p14:creationId xmlns:p14="http://schemas.microsoft.com/office/powerpoint/2010/main" val="2082623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46B7B2-752D-AD3C-707E-A032D8562CD7}"/>
              </a:ext>
            </a:extLst>
          </p:cNvPr>
          <p:cNvSpPr>
            <a:spLocks noGrp="1"/>
          </p:cNvSpPr>
          <p:nvPr>
            <p:ph type="sldNum" sz="quarter" idx="10"/>
          </p:nvPr>
        </p:nvSpPr>
        <p:spPr/>
        <p:txBody>
          <a:bodyPr/>
          <a:lstStyle/>
          <a:p>
            <a:fld id="{91C95EC9-5A10-CE44-98B4-71372C531904}" type="slidenum">
              <a:rPr lang="en-SE" smtClean="0"/>
              <a:pPr/>
              <a:t>11</a:t>
            </a:fld>
            <a:endParaRPr lang="en-SE"/>
          </a:p>
        </p:txBody>
      </p:sp>
      <p:pic>
        <p:nvPicPr>
          <p:cNvPr id="5122" name="Picture 2">
            <a:extLst>
              <a:ext uri="{FF2B5EF4-FFF2-40B4-BE49-F238E27FC236}">
                <a16:creationId xmlns:a16="http://schemas.microsoft.com/office/drawing/2014/main" id="{3A20EEAA-1A55-D3D6-C829-8359C0392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686" y="598245"/>
            <a:ext cx="3282094" cy="32820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D927394-2BE3-8BAD-D2E9-7FAC5A7E0F34}"/>
              </a:ext>
            </a:extLst>
          </p:cNvPr>
          <p:cNvSpPr txBox="1"/>
          <p:nvPr/>
        </p:nvSpPr>
        <p:spPr>
          <a:xfrm>
            <a:off x="1882653" y="4281797"/>
            <a:ext cx="9512178" cy="461665"/>
          </a:xfrm>
          <a:prstGeom prst="rect">
            <a:avLst/>
          </a:prstGeom>
          <a:noFill/>
        </p:spPr>
        <p:txBody>
          <a:bodyPr wrap="square" rtlCol="0">
            <a:spAutoFit/>
          </a:bodyPr>
          <a:lstStyle/>
          <a:p>
            <a:r>
              <a:rPr lang="fi-FI" sz="2400" b="1" dirty="0"/>
              <a:t>Public </a:t>
            </a:r>
            <a:r>
              <a:rPr lang="fi-FI" sz="2400" b="1" dirty="0" err="1"/>
              <a:t>awareness</a:t>
            </a:r>
            <a:r>
              <a:rPr lang="fi-FI" sz="2400" b="1" dirty="0"/>
              <a:t> of ChatGPT-3.5. </a:t>
            </a:r>
            <a:r>
              <a:rPr lang="fi-FI" sz="2400" b="1" dirty="0" err="1"/>
              <a:t>surges</a:t>
            </a:r>
            <a:r>
              <a:rPr lang="fi-FI" sz="2400" b="1" dirty="0"/>
              <a:t> – November 2022</a:t>
            </a:r>
          </a:p>
        </p:txBody>
      </p:sp>
      <p:sp>
        <p:nvSpPr>
          <p:cNvPr id="12" name="TextBox 11">
            <a:extLst>
              <a:ext uri="{FF2B5EF4-FFF2-40B4-BE49-F238E27FC236}">
                <a16:creationId xmlns:a16="http://schemas.microsoft.com/office/drawing/2014/main" id="{0EF7E2F3-B583-64F2-D489-AE6FD73A5EDD}"/>
              </a:ext>
            </a:extLst>
          </p:cNvPr>
          <p:cNvSpPr txBox="1"/>
          <p:nvPr/>
        </p:nvSpPr>
        <p:spPr>
          <a:xfrm>
            <a:off x="3183913" y="5476724"/>
            <a:ext cx="5702177" cy="461665"/>
          </a:xfrm>
          <a:prstGeom prst="rect">
            <a:avLst/>
          </a:prstGeom>
          <a:noFill/>
        </p:spPr>
        <p:txBody>
          <a:bodyPr wrap="square" rtlCol="0">
            <a:spAutoFit/>
          </a:bodyPr>
          <a:lstStyle/>
          <a:p>
            <a:r>
              <a:rPr lang="fi-FI" sz="2400" b="1" dirty="0"/>
              <a:t>GPT-5.2. </a:t>
            </a:r>
            <a:r>
              <a:rPr lang="fi-FI" sz="2400" b="1" dirty="0" err="1"/>
              <a:t>released</a:t>
            </a:r>
            <a:r>
              <a:rPr lang="fi-FI" sz="2400" b="1" dirty="0"/>
              <a:t> – </a:t>
            </a:r>
            <a:r>
              <a:rPr lang="fi-FI" sz="2400" b="1" dirty="0" err="1"/>
              <a:t>December</a:t>
            </a:r>
            <a:r>
              <a:rPr lang="fi-FI" sz="2400" b="1" dirty="0"/>
              <a:t> 2025</a:t>
            </a:r>
          </a:p>
        </p:txBody>
      </p:sp>
      <p:sp>
        <p:nvSpPr>
          <p:cNvPr id="13" name="TextBox 12">
            <a:extLst>
              <a:ext uri="{FF2B5EF4-FFF2-40B4-BE49-F238E27FC236}">
                <a16:creationId xmlns:a16="http://schemas.microsoft.com/office/drawing/2014/main" id="{1BBAA72B-2189-1C7D-FDA7-7804C0089D51}"/>
              </a:ext>
            </a:extLst>
          </p:cNvPr>
          <p:cNvSpPr txBox="1"/>
          <p:nvPr/>
        </p:nvSpPr>
        <p:spPr>
          <a:xfrm>
            <a:off x="3559052" y="6028922"/>
            <a:ext cx="5702177" cy="461665"/>
          </a:xfrm>
          <a:prstGeom prst="rect">
            <a:avLst/>
          </a:prstGeom>
          <a:noFill/>
        </p:spPr>
        <p:txBody>
          <a:bodyPr wrap="square" rtlCol="0">
            <a:spAutoFit/>
          </a:bodyPr>
          <a:lstStyle/>
          <a:p>
            <a:r>
              <a:rPr lang="fi-FI" sz="2400" b="1" dirty="0"/>
              <a:t>GPT-5.3. </a:t>
            </a:r>
            <a:r>
              <a:rPr lang="fi-FI" sz="2400" b="1" dirty="0" err="1"/>
              <a:t>released</a:t>
            </a:r>
            <a:r>
              <a:rPr lang="fi-FI" sz="2400" b="1" dirty="0"/>
              <a:t> </a:t>
            </a:r>
            <a:r>
              <a:rPr lang="fi-FI" sz="2400" b="1" dirty="0" err="1"/>
              <a:t>yesterday</a:t>
            </a:r>
            <a:endParaRPr lang="fi-FI" sz="2400" b="1" dirty="0"/>
          </a:p>
        </p:txBody>
      </p:sp>
      <p:sp>
        <p:nvSpPr>
          <p:cNvPr id="14" name="TextBox 13">
            <a:extLst>
              <a:ext uri="{FF2B5EF4-FFF2-40B4-BE49-F238E27FC236}">
                <a16:creationId xmlns:a16="http://schemas.microsoft.com/office/drawing/2014/main" id="{113A6D65-651F-02EE-79F3-B00AEF8D8FB1}"/>
              </a:ext>
            </a:extLst>
          </p:cNvPr>
          <p:cNvSpPr txBox="1"/>
          <p:nvPr/>
        </p:nvSpPr>
        <p:spPr>
          <a:xfrm>
            <a:off x="3790583" y="4924526"/>
            <a:ext cx="4488839" cy="461665"/>
          </a:xfrm>
          <a:prstGeom prst="rect">
            <a:avLst/>
          </a:prstGeom>
          <a:noFill/>
        </p:spPr>
        <p:txBody>
          <a:bodyPr wrap="square" rtlCol="0">
            <a:spAutoFit/>
          </a:bodyPr>
          <a:lstStyle/>
          <a:p>
            <a:r>
              <a:rPr lang="fi-FI" sz="2400" b="1" dirty="0">
                <a:solidFill>
                  <a:srgbClr val="FF6000"/>
                </a:solidFill>
              </a:rPr>
              <a:t>~20 </a:t>
            </a:r>
            <a:r>
              <a:rPr lang="fi-FI" sz="2400" b="1" dirty="0" err="1">
                <a:solidFill>
                  <a:srgbClr val="FF6000"/>
                </a:solidFill>
              </a:rPr>
              <a:t>versions</a:t>
            </a:r>
            <a:r>
              <a:rPr lang="fi-FI" sz="2400" b="1" dirty="0">
                <a:solidFill>
                  <a:srgbClr val="FF6000"/>
                </a:solidFill>
              </a:rPr>
              <a:t> </a:t>
            </a:r>
            <a:r>
              <a:rPr lang="fi-FI" sz="2400" b="1" dirty="0" err="1">
                <a:solidFill>
                  <a:srgbClr val="FF6000"/>
                </a:solidFill>
              </a:rPr>
              <a:t>discontinued</a:t>
            </a:r>
            <a:endParaRPr lang="fi-FI" sz="2400" b="1" dirty="0">
              <a:solidFill>
                <a:srgbClr val="FF6000"/>
              </a:solidFill>
            </a:endParaRPr>
          </a:p>
        </p:txBody>
      </p:sp>
    </p:spTree>
    <p:extLst>
      <p:ext uri="{BB962C8B-B14F-4D97-AF65-F5344CB8AC3E}">
        <p14:creationId xmlns:p14="http://schemas.microsoft.com/office/powerpoint/2010/main" val="384714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25338F28-D33E-4843-0943-D1273FEAD76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87DFF8-1D7B-F678-8CDB-6238D5EFB451}"/>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C95EC9-5A10-CE44-98B4-71372C531904}" type="slidenum">
              <a:rPr kumimoji="0" lang="en-SE" sz="700" b="0" i="0" u="none" strike="noStrike" kern="1200" cap="none" spc="0" normalizeH="0" baseline="0" noProof="0" smtClean="0">
                <a:ln>
                  <a:noFill/>
                </a:ln>
                <a:solidFill>
                  <a:srgbClr val="161C3B"/>
                </a:solidFill>
                <a:effectLst/>
                <a:uLnTx/>
                <a:uFillTx/>
                <a:latin typeface="Inter" panose="02000503000000020004" pitchFamily="2" charset="0"/>
                <a:ea typeface="Inter" panose="02000503000000020004" pitchFamily="2"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SE" sz="700" b="0" i="0" u="none" strike="noStrike" kern="1200" cap="none" spc="0" normalizeH="0" baseline="0" noProof="0">
              <a:ln>
                <a:noFill/>
              </a:ln>
              <a:solidFill>
                <a:srgbClr val="161C3B"/>
              </a:solidFill>
              <a:effectLst/>
              <a:uLnTx/>
              <a:uFillTx/>
              <a:latin typeface="Inter" panose="02000503000000020004" pitchFamily="2" charset="0"/>
              <a:ea typeface="Inter" panose="02000503000000020004" pitchFamily="2" charset="0"/>
              <a:cs typeface="+mn-cs"/>
            </a:endParaRPr>
          </a:p>
        </p:txBody>
      </p:sp>
      <p:sp>
        <p:nvSpPr>
          <p:cNvPr id="5" name="TextBox 4">
            <a:extLst>
              <a:ext uri="{FF2B5EF4-FFF2-40B4-BE49-F238E27FC236}">
                <a16:creationId xmlns:a16="http://schemas.microsoft.com/office/drawing/2014/main" id="{79CC99CB-9C1A-E5F5-478D-D1910363DD37}"/>
              </a:ext>
            </a:extLst>
          </p:cNvPr>
          <p:cNvSpPr txBox="1"/>
          <p:nvPr/>
        </p:nvSpPr>
        <p:spPr>
          <a:xfrm>
            <a:off x="1465385" y="2637507"/>
            <a:ext cx="1022252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5400" b="1" i="0" u="none" strike="noStrike" kern="1200" cap="none" spc="0" normalizeH="0" baseline="0" noProof="0" dirty="0" err="1">
                <a:ln>
                  <a:noFill/>
                </a:ln>
                <a:solidFill>
                  <a:srgbClr val="FFFFFF"/>
                </a:solidFill>
                <a:effectLst/>
                <a:uLnTx/>
                <a:uFillTx/>
                <a:latin typeface="Source Serif Pro Regular"/>
                <a:ea typeface="+mn-ea"/>
                <a:cs typeface="+mn-cs"/>
              </a:rPr>
              <a:t>When</a:t>
            </a:r>
            <a:r>
              <a:rPr kumimoji="0" lang="fi-FI" sz="5400" b="1" i="0" u="none" strike="noStrike" kern="1200" cap="none" spc="0" normalizeH="0" baseline="0" noProof="0" dirty="0">
                <a:ln>
                  <a:noFill/>
                </a:ln>
                <a:solidFill>
                  <a:srgbClr val="FFFFFF"/>
                </a:solidFill>
                <a:effectLst/>
                <a:uLnTx/>
                <a:uFillTx/>
                <a:latin typeface="Source Serif Pro Regular"/>
                <a:ea typeface="+mn-ea"/>
                <a:cs typeface="+mn-cs"/>
              </a:rPr>
              <a:t> </a:t>
            </a:r>
            <a:r>
              <a:rPr kumimoji="0" lang="fi-FI" sz="5400" b="1" i="0" u="none" strike="noStrike" kern="1200" cap="none" spc="0" normalizeH="0" baseline="0" noProof="0" dirty="0" err="1">
                <a:ln>
                  <a:noFill/>
                </a:ln>
                <a:solidFill>
                  <a:srgbClr val="FFFFFF"/>
                </a:solidFill>
                <a:effectLst/>
                <a:uLnTx/>
                <a:uFillTx/>
                <a:latin typeface="Source Serif Pro Regular"/>
                <a:ea typeface="+mn-ea"/>
                <a:cs typeface="+mn-cs"/>
              </a:rPr>
              <a:t>everything</a:t>
            </a:r>
            <a:r>
              <a:rPr kumimoji="0" lang="fi-FI" sz="5400" b="1" i="0" u="none" strike="noStrike" kern="1200" cap="none" spc="0" normalizeH="0" baseline="0" noProof="0" dirty="0">
                <a:ln>
                  <a:noFill/>
                </a:ln>
                <a:solidFill>
                  <a:srgbClr val="FFFFFF"/>
                </a:solidFill>
                <a:effectLst/>
                <a:uLnTx/>
                <a:uFillTx/>
                <a:latin typeface="Source Serif Pro Regular"/>
                <a:ea typeface="+mn-ea"/>
                <a:cs typeface="+mn-cs"/>
              </a:rPr>
              <a:t> </a:t>
            </a:r>
            <a:r>
              <a:rPr kumimoji="0" lang="fi-FI" sz="5400" b="1" i="0" u="none" strike="noStrike" kern="1200" cap="none" spc="0" normalizeH="0" baseline="0" noProof="0" dirty="0" err="1">
                <a:ln>
                  <a:noFill/>
                </a:ln>
                <a:solidFill>
                  <a:srgbClr val="FFFFFF"/>
                </a:solidFill>
                <a:effectLst/>
                <a:uLnTx/>
                <a:uFillTx/>
                <a:latin typeface="Source Serif Pro Regular"/>
                <a:ea typeface="+mn-ea"/>
                <a:cs typeface="+mn-cs"/>
              </a:rPr>
              <a:t>constantly</a:t>
            </a:r>
            <a:r>
              <a:rPr kumimoji="0" lang="fi-FI" sz="5400" b="1" i="0" u="none" strike="noStrike" kern="1200" cap="none" spc="0" normalizeH="0" baseline="0" noProof="0" dirty="0">
                <a:ln>
                  <a:noFill/>
                </a:ln>
                <a:solidFill>
                  <a:srgbClr val="FFFFFF"/>
                </a:solidFill>
                <a:effectLst/>
                <a:uLnTx/>
                <a:uFillTx/>
                <a:latin typeface="Source Serif Pro Regular"/>
                <a:ea typeface="+mn-ea"/>
                <a:cs typeface="+mn-cs"/>
              </a:rPr>
              <a:t> </a:t>
            </a:r>
            <a:r>
              <a:rPr kumimoji="0" lang="fi-FI" sz="5400" b="1" i="0" u="none" strike="noStrike" kern="1200" cap="none" spc="0" normalizeH="0" baseline="0" noProof="0" dirty="0" err="1">
                <a:ln>
                  <a:noFill/>
                </a:ln>
                <a:solidFill>
                  <a:srgbClr val="FFFFFF"/>
                </a:solidFill>
                <a:effectLst/>
                <a:uLnTx/>
                <a:uFillTx/>
                <a:latin typeface="Source Serif Pro Regular"/>
                <a:ea typeface="+mn-ea"/>
                <a:cs typeface="+mn-cs"/>
              </a:rPr>
              <a:t>changes</a:t>
            </a:r>
            <a:r>
              <a:rPr kumimoji="0" lang="fi-FI" sz="5400" b="1" i="0" u="none" strike="noStrike" kern="1200" cap="none" spc="0" normalizeH="0" baseline="0" noProof="0" dirty="0">
                <a:ln>
                  <a:noFill/>
                </a:ln>
                <a:solidFill>
                  <a:srgbClr val="FFFFFF"/>
                </a:solidFill>
                <a:effectLst/>
                <a:uLnTx/>
                <a:uFillTx/>
                <a:latin typeface="Source Serif Pro Regular"/>
                <a:ea typeface="+mn-ea"/>
                <a:cs typeface="+mn-cs"/>
              </a:rPr>
              <a:t>, </a:t>
            </a:r>
            <a:r>
              <a:rPr kumimoji="0" lang="fi-FI" sz="5400" b="1" i="0" u="none" strike="noStrike" kern="1200" cap="none" spc="0" normalizeH="0" baseline="0" noProof="0" dirty="0" err="1">
                <a:ln>
                  <a:noFill/>
                </a:ln>
                <a:solidFill>
                  <a:srgbClr val="FFFFFF"/>
                </a:solidFill>
                <a:effectLst/>
                <a:uLnTx/>
                <a:uFillTx/>
                <a:latin typeface="Source Serif Pro Regular"/>
                <a:ea typeface="+mn-ea"/>
                <a:cs typeface="+mn-cs"/>
              </a:rPr>
              <a:t>what</a:t>
            </a:r>
            <a:r>
              <a:rPr kumimoji="0" lang="fi-FI" sz="5400" b="1" i="0" u="none" strike="noStrike" kern="1200" cap="none" spc="0" normalizeH="0" baseline="0" noProof="0" dirty="0">
                <a:ln>
                  <a:noFill/>
                </a:ln>
                <a:solidFill>
                  <a:srgbClr val="FFFFFF"/>
                </a:solidFill>
                <a:effectLst/>
                <a:uLnTx/>
                <a:uFillTx/>
                <a:latin typeface="Source Serif Pro Regular"/>
                <a:ea typeface="+mn-ea"/>
                <a:cs typeface="+mn-cs"/>
              </a:rPr>
              <a:t> to </a:t>
            </a:r>
            <a:r>
              <a:rPr kumimoji="0" lang="fi-FI" sz="5400" b="1" i="0" u="none" strike="noStrike" kern="1200" cap="none" spc="0" normalizeH="0" baseline="0" noProof="0" dirty="0" err="1">
                <a:ln>
                  <a:noFill/>
                </a:ln>
                <a:solidFill>
                  <a:srgbClr val="FFFFFF"/>
                </a:solidFill>
                <a:effectLst/>
                <a:uLnTx/>
                <a:uFillTx/>
                <a:latin typeface="Source Serif Pro Regular"/>
                <a:ea typeface="+mn-ea"/>
                <a:cs typeface="+mn-cs"/>
              </a:rPr>
              <a:t>invest</a:t>
            </a:r>
            <a:r>
              <a:rPr kumimoji="0" lang="fi-FI" sz="5400" b="1" i="0" u="none" strike="noStrike" kern="1200" cap="none" spc="0" normalizeH="0" baseline="0" noProof="0" dirty="0">
                <a:ln>
                  <a:noFill/>
                </a:ln>
                <a:solidFill>
                  <a:srgbClr val="FFFFFF"/>
                </a:solidFill>
                <a:effectLst/>
                <a:uLnTx/>
                <a:uFillTx/>
                <a:latin typeface="Source Serif Pro Regular"/>
                <a:ea typeface="+mn-ea"/>
                <a:cs typeface="+mn-cs"/>
              </a:rPr>
              <a:t> in? </a:t>
            </a:r>
          </a:p>
        </p:txBody>
      </p:sp>
    </p:spTree>
    <p:extLst>
      <p:ext uri="{BB962C8B-B14F-4D97-AF65-F5344CB8AC3E}">
        <p14:creationId xmlns:p14="http://schemas.microsoft.com/office/powerpoint/2010/main" val="2805524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9283D-8D7D-F623-F8EF-AA6725646B26}"/>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0C554A75-8853-D67D-A72B-92A2348C3838}"/>
              </a:ext>
            </a:extLst>
          </p:cNvPr>
          <p:cNvPicPr>
            <a:picLocks noChangeAspect="1"/>
          </p:cNvPicPr>
          <p:nvPr/>
        </p:nvPicPr>
        <p:blipFill>
          <a:blip r:embed="rId3"/>
          <a:stretch>
            <a:fillRect/>
          </a:stretch>
        </p:blipFill>
        <p:spPr>
          <a:xfrm>
            <a:off x="2448575" y="122375"/>
            <a:ext cx="6576646" cy="6576646"/>
          </a:xfrm>
          <a:prstGeom prst="rect">
            <a:avLst/>
          </a:prstGeom>
        </p:spPr>
      </p:pic>
      <p:sp>
        <p:nvSpPr>
          <p:cNvPr id="3" name="Slide Number Placeholder 2">
            <a:extLst>
              <a:ext uri="{FF2B5EF4-FFF2-40B4-BE49-F238E27FC236}">
                <a16:creationId xmlns:a16="http://schemas.microsoft.com/office/drawing/2014/main" id="{0EDCED45-B67F-74CB-1C69-4C528694332D}"/>
              </a:ext>
            </a:extLst>
          </p:cNvPr>
          <p:cNvSpPr>
            <a:spLocks noGrp="1"/>
          </p:cNvSpPr>
          <p:nvPr>
            <p:ph type="sldNum" sz="quarter" idx="10"/>
          </p:nvPr>
        </p:nvSpPr>
        <p:spPr/>
        <p:txBody>
          <a:bodyPr/>
          <a:lstStyle/>
          <a:p>
            <a:fld id="{91C95EC9-5A10-CE44-98B4-71372C531904}" type="slidenum">
              <a:rPr lang="fi-FI" noProof="0" smtClean="0"/>
              <a:pPr/>
              <a:t>13</a:t>
            </a:fld>
            <a:endParaRPr lang="fi-FI" noProof="0" dirty="0"/>
          </a:p>
        </p:txBody>
      </p:sp>
      <p:pic>
        <p:nvPicPr>
          <p:cNvPr id="6" name="Content Placeholder 5" descr="Web design outline">
            <a:extLst>
              <a:ext uri="{FF2B5EF4-FFF2-40B4-BE49-F238E27FC236}">
                <a16:creationId xmlns:a16="http://schemas.microsoft.com/office/drawing/2014/main" id="{8FF052C4-1885-1930-1064-5EEE800DCB6B}"/>
              </a:ext>
            </a:extLst>
          </p:cNvPr>
          <p:cNvPicPr>
            <a:picLocks noGrp="1" noChangeAspect="1"/>
          </p:cNvPicPr>
          <p:nvPr>
            <p:ph sz="quarter" idx="11"/>
          </p:nvPr>
        </p:nvPicPr>
        <p:blipFill>
          <a:blip r:embed="rId4">
            <a:extLst>
              <a:ext uri="{96DAC541-7B7A-43D3-8B79-37D633B846F1}">
                <asvg:svgBlip xmlns:asvg="http://schemas.microsoft.com/office/drawing/2016/SVG/main" r:embed="rId5"/>
              </a:ext>
            </a:extLst>
          </a:blip>
          <a:stretch>
            <a:fillRect/>
          </a:stretch>
        </p:blipFill>
        <p:spPr>
          <a:xfrm>
            <a:off x="5329276" y="1322948"/>
            <a:ext cx="853983" cy="853983"/>
          </a:xfrm>
        </p:spPr>
      </p:pic>
      <p:pic>
        <p:nvPicPr>
          <p:cNvPr id="37" name="Picture 36">
            <a:extLst>
              <a:ext uri="{FF2B5EF4-FFF2-40B4-BE49-F238E27FC236}">
                <a16:creationId xmlns:a16="http://schemas.microsoft.com/office/drawing/2014/main" id="{DC5A33F8-D4BB-9E5D-1F28-8BF1A7BAD5E6}"/>
              </a:ext>
            </a:extLst>
          </p:cNvPr>
          <p:cNvPicPr>
            <a:picLocks noChangeAspect="1"/>
          </p:cNvPicPr>
          <p:nvPr/>
        </p:nvPicPr>
        <p:blipFill>
          <a:blip r:embed="rId6"/>
          <a:stretch>
            <a:fillRect/>
          </a:stretch>
        </p:blipFill>
        <p:spPr>
          <a:xfrm>
            <a:off x="5329276" y="2259684"/>
            <a:ext cx="853983" cy="853983"/>
          </a:xfrm>
          <a:prstGeom prst="rect">
            <a:avLst/>
          </a:prstGeom>
        </p:spPr>
      </p:pic>
      <p:sp>
        <p:nvSpPr>
          <p:cNvPr id="1025" name="Freeform: Shape 1024">
            <a:extLst>
              <a:ext uri="{FF2B5EF4-FFF2-40B4-BE49-F238E27FC236}">
                <a16:creationId xmlns:a16="http://schemas.microsoft.com/office/drawing/2014/main" id="{3600A9A9-1863-C5CD-559E-EABCFF59221E}"/>
              </a:ext>
            </a:extLst>
          </p:cNvPr>
          <p:cNvSpPr/>
          <p:nvPr/>
        </p:nvSpPr>
        <p:spPr>
          <a:xfrm>
            <a:off x="3654421" y="470265"/>
            <a:ext cx="4153141" cy="5825027"/>
          </a:xfrm>
          <a:custGeom>
            <a:avLst/>
            <a:gdLst>
              <a:gd name="csX0" fmla="*/ 209550 w 3362325"/>
              <a:gd name="csY0" fmla="*/ 1314450 h 4419600"/>
              <a:gd name="csX1" fmla="*/ 285750 w 3362325"/>
              <a:gd name="csY1" fmla="*/ 1257300 h 4419600"/>
              <a:gd name="csX2" fmla="*/ 295275 w 3362325"/>
              <a:gd name="csY2" fmla="*/ 1181100 h 4419600"/>
              <a:gd name="csX3" fmla="*/ 333375 w 3362325"/>
              <a:gd name="csY3" fmla="*/ 1152525 h 4419600"/>
              <a:gd name="csX4" fmla="*/ 361950 w 3362325"/>
              <a:gd name="csY4" fmla="*/ 1133475 h 4419600"/>
              <a:gd name="csX5" fmla="*/ 400050 w 3362325"/>
              <a:gd name="csY5" fmla="*/ 1123950 h 4419600"/>
              <a:gd name="csX6" fmla="*/ 428625 w 3362325"/>
              <a:gd name="csY6" fmla="*/ 1114425 h 4419600"/>
              <a:gd name="csX7" fmla="*/ 466725 w 3362325"/>
              <a:gd name="csY7" fmla="*/ 1085850 h 4419600"/>
              <a:gd name="csX8" fmla="*/ 485775 w 3362325"/>
              <a:gd name="csY8" fmla="*/ 1038225 h 4419600"/>
              <a:gd name="csX9" fmla="*/ 523875 w 3362325"/>
              <a:gd name="csY9" fmla="*/ 962025 h 4419600"/>
              <a:gd name="csX10" fmla="*/ 571500 w 3362325"/>
              <a:gd name="csY10" fmla="*/ 895350 h 4419600"/>
              <a:gd name="csX11" fmla="*/ 600075 w 3362325"/>
              <a:gd name="csY11" fmla="*/ 857250 h 4419600"/>
              <a:gd name="csX12" fmla="*/ 619125 w 3362325"/>
              <a:gd name="csY12" fmla="*/ 819150 h 4419600"/>
              <a:gd name="csX13" fmla="*/ 685800 w 3362325"/>
              <a:gd name="csY13" fmla="*/ 781050 h 4419600"/>
              <a:gd name="csX14" fmla="*/ 704850 w 3362325"/>
              <a:gd name="csY14" fmla="*/ 752475 h 4419600"/>
              <a:gd name="csX15" fmla="*/ 733425 w 3362325"/>
              <a:gd name="csY15" fmla="*/ 714375 h 4419600"/>
              <a:gd name="csX16" fmla="*/ 742950 w 3362325"/>
              <a:gd name="csY16" fmla="*/ 676275 h 4419600"/>
              <a:gd name="csX17" fmla="*/ 819150 w 3362325"/>
              <a:gd name="csY17" fmla="*/ 628650 h 4419600"/>
              <a:gd name="csX18" fmla="*/ 857250 w 3362325"/>
              <a:gd name="csY18" fmla="*/ 619125 h 4419600"/>
              <a:gd name="csX19" fmla="*/ 971550 w 3362325"/>
              <a:gd name="csY19" fmla="*/ 590550 h 4419600"/>
              <a:gd name="csX20" fmla="*/ 1038225 w 3362325"/>
              <a:gd name="csY20" fmla="*/ 542925 h 4419600"/>
              <a:gd name="csX21" fmla="*/ 1076325 w 3362325"/>
              <a:gd name="csY21" fmla="*/ 504825 h 4419600"/>
              <a:gd name="csX22" fmla="*/ 1095375 w 3362325"/>
              <a:gd name="csY22" fmla="*/ 466725 h 4419600"/>
              <a:gd name="csX23" fmla="*/ 1152525 w 3362325"/>
              <a:gd name="csY23" fmla="*/ 409575 h 4419600"/>
              <a:gd name="csX24" fmla="*/ 1200150 w 3362325"/>
              <a:gd name="csY24" fmla="*/ 333375 h 4419600"/>
              <a:gd name="csX25" fmla="*/ 1247775 w 3362325"/>
              <a:gd name="csY25" fmla="*/ 314325 h 4419600"/>
              <a:gd name="csX26" fmla="*/ 1362075 w 3362325"/>
              <a:gd name="csY26" fmla="*/ 295275 h 4419600"/>
              <a:gd name="csX27" fmla="*/ 1438275 w 3362325"/>
              <a:gd name="csY27" fmla="*/ 266700 h 4419600"/>
              <a:gd name="csX28" fmla="*/ 1476375 w 3362325"/>
              <a:gd name="csY28" fmla="*/ 209550 h 4419600"/>
              <a:gd name="csX29" fmla="*/ 1514475 w 3362325"/>
              <a:gd name="csY29" fmla="*/ 180975 h 4419600"/>
              <a:gd name="csX30" fmla="*/ 1562100 w 3362325"/>
              <a:gd name="csY30" fmla="*/ 123825 h 4419600"/>
              <a:gd name="csX31" fmla="*/ 1590675 w 3362325"/>
              <a:gd name="csY31" fmla="*/ 95250 h 4419600"/>
              <a:gd name="csX32" fmla="*/ 1619250 w 3362325"/>
              <a:gd name="csY32" fmla="*/ 76200 h 4419600"/>
              <a:gd name="csX33" fmla="*/ 1657350 w 3362325"/>
              <a:gd name="csY33" fmla="*/ 47625 h 4419600"/>
              <a:gd name="csX34" fmla="*/ 1695450 w 3362325"/>
              <a:gd name="csY34" fmla="*/ 28575 h 4419600"/>
              <a:gd name="csX35" fmla="*/ 1752600 w 3362325"/>
              <a:gd name="csY35" fmla="*/ 0 h 4419600"/>
              <a:gd name="csX36" fmla="*/ 1876425 w 3362325"/>
              <a:gd name="csY36" fmla="*/ 85725 h 4419600"/>
              <a:gd name="csX37" fmla="*/ 1914525 w 3362325"/>
              <a:gd name="csY37" fmla="*/ 114300 h 4419600"/>
              <a:gd name="csX38" fmla="*/ 1943100 w 3362325"/>
              <a:gd name="csY38" fmla="*/ 133350 h 4419600"/>
              <a:gd name="csX39" fmla="*/ 1971675 w 3362325"/>
              <a:gd name="csY39" fmla="*/ 161925 h 4419600"/>
              <a:gd name="csX40" fmla="*/ 2057400 w 3362325"/>
              <a:gd name="csY40" fmla="*/ 238125 h 4419600"/>
              <a:gd name="csX41" fmla="*/ 2105025 w 3362325"/>
              <a:gd name="csY41" fmla="*/ 304800 h 4419600"/>
              <a:gd name="csX42" fmla="*/ 2190750 w 3362325"/>
              <a:gd name="csY42" fmla="*/ 333375 h 4419600"/>
              <a:gd name="csX43" fmla="*/ 2219325 w 3362325"/>
              <a:gd name="csY43" fmla="*/ 361950 h 4419600"/>
              <a:gd name="csX44" fmla="*/ 2247900 w 3362325"/>
              <a:gd name="csY44" fmla="*/ 428625 h 4419600"/>
              <a:gd name="csX45" fmla="*/ 2286000 w 3362325"/>
              <a:gd name="csY45" fmla="*/ 447675 h 4419600"/>
              <a:gd name="csX46" fmla="*/ 2457450 w 3362325"/>
              <a:gd name="csY46" fmla="*/ 485775 h 4419600"/>
              <a:gd name="csX47" fmla="*/ 2495550 w 3362325"/>
              <a:gd name="csY47" fmla="*/ 523875 h 4419600"/>
              <a:gd name="csX48" fmla="*/ 2524125 w 3362325"/>
              <a:gd name="csY48" fmla="*/ 561975 h 4419600"/>
              <a:gd name="csX49" fmla="*/ 2647950 w 3362325"/>
              <a:gd name="csY49" fmla="*/ 647700 h 4419600"/>
              <a:gd name="csX50" fmla="*/ 2714625 w 3362325"/>
              <a:gd name="csY50" fmla="*/ 704850 h 4419600"/>
              <a:gd name="csX51" fmla="*/ 2800350 w 3362325"/>
              <a:gd name="csY51" fmla="*/ 790575 h 4419600"/>
              <a:gd name="csX52" fmla="*/ 2847975 w 3362325"/>
              <a:gd name="csY52" fmla="*/ 876300 h 4419600"/>
              <a:gd name="csX53" fmla="*/ 2867025 w 3362325"/>
              <a:gd name="csY53" fmla="*/ 914400 h 4419600"/>
              <a:gd name="csX54" fmla="*/ 2905125 w 3362325"/>
              <a:gd name="csY54" fmla="*/ 971550 h 4419600"/>
              <a:gd name="csX55" fmla="*/ 2924175 w 3362325"/>
              <a:gd name="csY55" fmla="*/ 1000125 h 4419600"/>
              <a:gd name="csX56" fmla="*/ 2971800 w 3362325"/>
              <a:gd name="csY56" fmla="*/ 1085850 h 4419600"/>
              <a:gd name="csX57" fmla="*/ 3000375 w 3362325"/>
              <a:gd name="csY57" fmla="*/ 1123950 h 4419600"/>
              <a:gd name="csX58" fmla="*/ 3028950 w 3362325"/>
              <a:gd name="csY58" fmla="*/ 1143000 h 4419600"/>
              <a:gd name="csX59" fmla="*/ 3057525 w 3362325"/>
              <a:gd name="csY59" fmla="*/ 1181100 h 4419600"/>
              <a:gd name="csX60" fmla="*/ 3086100 w 3362325"/>
              <a:gd name="csY60" fmla="*/ 1200150 h 4419600"/>
              <a:gd name="csX61" fmla="*/ 3143250 w 3362325"/>
              <a:gd name="csY61" fmla="*/ 1276350 h 4419600"/>
              <a:gd name="csX62" fmla="*/ 3152775 w 3362325"/>
              <a:gd name="csY62" fmla="*/ 1304925 h 4419600"/>
              <a:gd name="csX63" fmla="*/ 3190875 w 3362325"/>
              <a:gd name="csY63" fmla="*/ 1333500 h 4419600"/>
              <a:gd name="csX64" fmla="*/ 3219450 w 3362325"/>
              <a:gd name="csY64" fmla="*/ 1362075 h 4419600"/>
              <a:gd name="csX65" fmla="*/ 3257550 w 3362325"/>
              <a:gd name="csY65" fmla="*/ 1428750 h 4419600"/>
              <a:gd name="csX66" fmla="*/ 3276600 w 3362325"/>
              <a:gd name="csY66" fmla="*/ 1504950 h 4419600"/>
              <a:gd name="csX67" fmla="*/ 3286125 w 3362325"/>
              <a:gd name="csY67" fmla="*/ 1676400 h 4419600"/>
              <a:gd name="csX68" fmla="*/ 3295650 w 3362325"/>
              <a:gd name="csY68" fmla="*/ 1704975 h 4419600"/>
              <a:gd name="csX69" fmla="*/ 3314700 w 3362325"/>
              <a:gd name="csY69" fmla="*/ 1752600 h 4419600"/>
              <a:gd name="csX70" fmla="*/ 3333750 w 3362325"/>
              <a:gd name="csY70" fmla="*/ 1781175 h 4419600"/>
              <a:gd name="csX71" fmla="*/ 3362325 w 3362325"/>
              <a:gd name="csY71" fmla="*/ 1933575 h 4419600"/>
              <a:gd name="csX72" fmla="*/ 3352800 w 3362325"/>
              <a:gd name="csY72" fmla="*/ 2238375 h 4419600"/>
              <a:gd name="csX73" fmla="*/ 3333750 w 3362325"/>
              <a:gd name="csY73" fmla="*/ 2266950 h 4419600"/>
              <a:gd name="csX74" fmla="*/ 3314700 w 3362325"/>
              <a:gd name="csY74" fmla="*/ 2314575 h 4419600"/>
              <a:gd name="csX75" fmla="*/ 3286125 w 3362325"/>
              <a:gd name="csY75" fmla="*/ 2390775 h 4419600"/>
              <a:gd name="csX76" fmla="*/ 3267075 w 3362325"/>
              <a:gd name="csY76" fmla="*/ 2419350 h 4419600"/>
              <a:gd name="csX77" fmla="*/ 3248025 w 3362325"/>
              <a:gd name="csY77" fmla="*/ 2476500 h 4419600"/>
              <a:gd name="csX78" fmla="*/ 3228975 w 3362325"/>
              <a:gd name="csY78" fmla="*/ 2505075 h 4419600"/>
              <a:gd name="csX79" fmla="*/ 3200400 w 3362325"/>
              <a:gd name="csY79" fmla="*/ 2562225 h 4419600"/>
              <a:gd name="csX80" fmla="*/ 3181350 w 3362325"/>
              <a:gd name="csY80" fmla="*/ 2619375 h 4419600"/>
              <a:gd name="csX81" fmla="*/ 3143250 w 3362325"/>
              <a:gd name="csY81" fmla="*/ 2647950 h 4419600"/>
              <a:gd name="csX82" fmla="*/ 3086100 w 3362325"/>
              <a:gd name="csY82" fmla="*/ 2686050 h 4419600"/>
              <a:gd name="csX83" fmla="*/ 3057525 w 3362325"/>
              <a:gd name="csY83" fmla="*/ 2724150 h 4419600"/>
              <a:gd name="csX84" fmla="*/ 3009900 w 3362325"/>
              <a:gd name="csY84" fmla="*/ 2800350 h 4419600"/>
              <a:gd name="csX85" fmla="*/ 3000375 w 3362325"/>
              <a:gd name="csY85" fmla="*/ 2828925 h 4419600"/>
              <a:gd name="csX86" fmla="*/ 2990850 w 3362325"/>
              <a:gd name="csY86" fmla="*/ 2867025 h 4419600"/>
              <a:gd name="csX87" fmla="*/ 2914650 w 3362325"/>
              <a:gd name="csY87" fmla="*/ 2952750 h 4419600"/>
              <a:gd name="csX88" fmla="*/ 2895600 w 3362325"/>
              <a:gd name="csY88" fmla="*/ 3000375 h 4419600"/>
              <a:gd name="csX89" fmla="*/ 2857500 w 3362325"/>
              <a:gd name="csY89" fmla="*/ 3048000 h 4419600"/>
              <a:gd name="csX90" fmla="*/ 2847975 w 3362325"/>
              <a:gd name="csY90" fmla="*/ 3095625 h 4419600"/>
              <a:gd name="csX91" fmla="*/ 2828925 w 3362325"/>
              <a:gd name="csY91" fmla="*/ 3124200 h 4419600"/>
              <a:gd name="csX92" fmla="*/ 2790825 w 3362325"/>
              <a:gd name="csY92" fmla="*/ 3238500 h 4419600"/>
              <a:gd name="csX93" fmla="*/ 2771775 w 3362325"/>
              <a:gd name="csY93" fmla="*/ 3276600 h 4419600"/>
              <a:gd name="csX94" fmla="*/ 2724150 w 3362325"/>
              <a:gd name="csY94" fmla="*/ 3305175 h 4419600"/>
              <a:gd name="csX95" fmla="*/ 2695575 w 3362325"/>
              <a:gd name="csY95" fmla="*/ 3324225 h 4419600"/>
              <a:gd name="csX96" fmla="*/ 2628900 w 3362325"/>
              <a:gd name="csY96" fmla="*/ 3381375 h 4419600"/>
              <a:gd name="csX97" fmla="*/ 2609850 w 3362325"/>
              <a:gd name="csY97" fmla="*/ 3429000 h 4419600"/>
              <a:gd name="csX98" fmla="*/ 2581275 w 3362325"/>
              <a:gd name="csY98" fmla="*/ 3486150 h 4419600"/>
              <a:gd name="csX99" fmla="*/ 2571750 w 3362325"/>
              <a:gd name="csY99" fmla="*/ 3552825 h 4419600"/>
              <a:gd name="csX100" fmla="*/ 2552700 w 3362325"/>
              <a:gd name="csY100" fmla="*/ 3581400 h 4419600"/>
              <a:gd name="csX101" fmla="*/ 2514600 w 3362325"/>
              <a:gd name="csY101" fmla="*/ 3676650 h 4419600"/>
              <a:gd name="csX102" fmla="*/ 2486025 w 3362325"/>
              <a:gd name="csY102" fmla="*/ 3714750 h 4419600"/>
              <a:gd name="csX103" fmla="*/ 2428875 w 3362325"/>
              <a:gd name="csY103" fmla="*/ 3771900 h 4419600"/>
              <a:gd name="csX104" fmla="*/ 2390775 w 3362325"/>
              <a:gd name="csY104" fmla="*/ 3838575 h 4419600"/>
              <a:gd name="csX105" fmla="*/ 2362200 w 3362325"/>
              <a:gd name="csY105" fmla="*/ 3886200 h 4419600"/>
              <a:gd name="csX106" fmla="*/ 2352675 w 3362325"/>
              <a:gd name="csY106" fmla="*/ 3952875 h 4419600"/>
              <a:gd name="csX107" fmla="*/ 2333625 w 3362325"/>
              <a:gd name="csY107" fmla="*/ 3981450 h 4419600"/>
              <a:gd name="csX108" fmla="*/ 2295525 w 3362325"/>
              <a:gd name="csY108" fmla="*/ 4029075 h 4419600"/>
              <a:gd name="csX109" fmla="*/ 2266950 w 3362325"/>
              <a:gd name="csY109" fmla="*/ 4057650 h 4419600"/>
              <a:gd name="csX110" fmla="*/ 2209800 w 3362325"/>
              <a:gd name="csY110" fmla="*/ 4143375 h 4419600"/>
              <a:gd name="csX111" fmla="*/ 2133600 w 3362325"/>
              <a:gd name="csY111" fmla="*/ 4210050 h 4419600"/>
              <a:gd name="csX112" fmla="*/ 2105025 w 3362325"/>
              <a:gd name="csY112" fmla="*/ 4229100 h 4419600"/>
              <a:gd name="csX113" fmla="*/ 2000250 w 3362325"/>
              <a:gd name="csY113" fmla="*/ 4305300 h 4419600"/>
              <a:gd name="csX114" fmla="*/ 1895475 w 3362325"/>
              <a:gd name="csY114" fmla="*/ 4371975 h 4419600"/>
              <a:gd name="csX115" fmla="*/ 1800225 w 3362325"/>
              <a:gd name="csY115" fmla="*/ 4419600 h 4419600"/>
              <a:gd name="csX116" fmla="*/ 1752600 w 3362325"/>
              <a:gd name="csY116" fmla="*/ 4400550 h 4419600"/>
              <a:gd name="csX117" fmla="*/ 1638300 w 3362325"/>
              <a:gd name="csY117" fmla="*/ 4381500 h 4419600"/>
              <a:gd name="csX118" fmla="*/ 1447800 w 3362325"/>
              <a:gd name="csY118" fmla="*/ 4362450 h 4419600"/>
              <a:gd name="csX119" fmla="*/ 1381125 w 3362325"/>
              <a:gd name="csY119" fmla="*/ 4324350 h 4419600"/>
              <a:gd name="csX120" fmla="*/ 1333500 w 3362325"/>
              <a:gd name="csY120" fmla="*/ 4276725 h 4419600"/>
              <a:gd name="csX121" fmla="*/ 1285875 w 3362325"/>
              <a:gd name="csY121" fmla="*/ 4229100 h 4419600"/>
              <a:gd name="csX122" fmla="*/ 1247775 w 3362325"/>
              <a:gd name="csY122" fmla="*/ 4181475 h 4419600"/>
              <a:gd name="csX123" fmla="*/ 1219200 w 3362325"/>
              <a:gd name="csY123" fmla="*/ 4152900 h 4419600"/>
              <a:gd name="csX124" fmla="*/ 1181100 w 3362325"/>
              <a:gd name="csY124" fmla="*/ 4076700 h 4419600"/>
              <a:gd name="csX125" fmla="*/ 1152525 w 3362325"/>
              <a:gd name="csY125" fmla="*/ 3971925 h 4419600"/>
              <a:gd name="csX126" fmla="*/ 1133475 w 3362325"/>
              <a:gd name="csY126" fmla="*/ 3943350 h 4419600"/>
              <a:gd name="csX127" fmla="*/ 1085850 w 3362325"/>
              <a:gd name="csY127" fmla="*/ 3905250 h 4419600"/>
              <a:gd name="csX128" fmla="*/ 1047750 w 3362325"/>
              <a:gd name="csY128" fmla="*/ 3867150 h 4419600"/>
              <a:gd name="csX129" fmla="*/ 1009650 w 3362325"/>
              <a:gd name="csY129" fmla="*/ 3848100 h 4419600"/>
              <a:gd name="csX130" fmla="*/ 923925 w 3362325"/>
              <a:gd name="csY130" fmla="*/ 3762375 h 4419600"/>
              <a:gd name="csX131" fmla="*/ 895350 w 3362325"/>
              <a:gd name="csY131" fmla="*/ 3743325 h 4419600"/>
              <a:gd name="csX132" fmla="*/ 838200 w 3362325"/>
              <a:gd name="csY132" fmla="*/ 3676650 h 4419600"/>
              <a:gd name="csX133" fmla="*/ 819150 w 3362325"/>
              <a:gd name="csY133" fmla="*/ 3609975 h 4419600"/>
              <a:gd name="csX134" fmla="*/ 800100 w 3362325"/>
              <a:gd name="csY134" fmla="*/ 3543300 h 4419600"/>
              <a:gd name="csX135" fmla="*/ 752475 w 3362325"/>
              <a:gd name="csY135" fmla="*/ 3476625 h 4419600"/>
              <a:gd name="csX136" fmla="*/ 723900 w 3362325"/>
              <a:gd name="csY136" fmla="*/ 3429000 h 4419600"/>
              <a:gd name="csX137" fmla="*/ 704850 w 3362325"/>
              <a:gd name="csY137" fmla="*/ 3400425 h 4419600"/>
              <a:gd name="csX138" fmla="*/ 676275 w 3362325"/>
              <a:gd name="csY138" fmla="*/ 3333750 h 4419600"/>
              <a:gd name="csX139" fmla="*/ 638175 w 3362325"/>
              <a:gd name="csY139" fmla="*/ 3286125 h 4419600"/>
              <a:gd name="csX140" fmla="*/ 619125 w 3362325"/>
              <a:gd name="csY140" fmla="*/ 3257550 h 4419600"/>
              <a:gd name="csX141" fmla="*/ 581025 w 3362325"/>
              <a:gd name="csY141" fmla="*/ 3162300 h 4419600"/>
              <a:gd name="csX142" fmla="*/ 571500 w 3362325"/>
              <a:gd name="csY142" fmla="*/ 3067050 h 4419600"/>
              <a:gd name="csX143" fmla="*/ 561975 w 3362325"/>
              <a:gd name="csY143" fmla="*/ 3038475 h 4419600"/>
              <a:gd name="csX144" fmla="*/ 542925 w 3362325"/>
              <a:gd name="csY144" fmla="*/ 2971800 h 4419600"/>
              <a:gd name="csX145" fmla="*/ 533400 w 3362325"/>
              <a:gd name="csY145" fmla="*/ 2933700 h 4419600"/>
              <a:gd name="csX146" fmla="*/ 514350 w 3362325"/>
              <a:gd name="csY146" fmla="*/ 2895600 h 4419600"/>
              <a:gd name="csX147" fmla="*/ 457200 w 3362325"/>
              <a:gd name="csY147" fmla="*/ 2819400 h 4419600"/>
              <a:gd name="csX148" fmla="*/ 409575 w 3362325"/>
              <a:gd name="csY148" fmla="*/ 2781300 h 4419600"/>
              <a:gd name="csX149" fmla="*/ 361950 w 3362325"/>
              <a:gd name="csY149" fmla="*/ 2771775 h 4419600"/>
              <a:gd name="csX150" fmla="*/ 295275 w 3362325"/>
              <a:gd name="csY150" fmla="*/ 2724150 h 4419600"/>
              <a:gd name="csX151" fmla="*/ 228600 w 3362325"/>
              <a:gd name="csY151" fmla="*/ 2686050 h 4419600"/>
              <a:gd name="csX152" fmla="*/ 171450 w 3362325"/>
              <a:gd name="csY152" fmla="*/ 2628900 h 4419600"/>
              <a:gd name="csX153" fmla="*/ 152400 w 3362325"/>
              <a:gd name="csY153" fmla="*/ 2600325 h 4419600"/>
              <a:gd name="csX154" fmla="*/ 123825 w 3362325"/>
              <a:gd name="csY154" fmla="*/ 2457450 h 4419600"/>
              <a:gd name="csX155" fmla="*/ 66675 w 3362325"/>
              <a:gd name="csY155" fmla="*/ 2333625 h 4419600"/>
              <a:gd name="csX156" fmla="*/ 57150 w 3362325"/>
              <a:gd name="csY156" fmla="*/ 2295525 h 4419600"/>
              <a:gd name="csX157" fmla="*/ 38100 w 3362325"/>
              <a:gd name="csY157" fmla="*/ 2266950 h 4419600"/>
              <a:gd name="csX158" fmla="*/ 19050 w 3362325"/>
              <a:gd name="csY158" fmla="*/ 2200275 h 4419600"/>
              <a:gd name="csX159" fmla="*/ 0 w 3362325"/>
              <a:gd name="csY159" fmla="*/ 2143125 h 4419600"/>
              <a:gd name="csX160" fmla="*/ 9525 w 3362325"/>
              <a:gd name="csY160" fmla="*/ 2038350 h 4419600"/>
              <a:gd name="csX161" fmla="*/ 38100 w 3362325"/>
              <a:gd name="csY161" fmla="*/ 1952625 h 4419600"/>
              <a:gd name="csX162" fmla="*/ 57150 w 3362325"/>
              <a:gd name="csY162" fmla="*/ 1866900 h 4419600"/>
              <a:gd name="csX163" fmla="*/ 76200 w 3362325"/>
              <a:gd name="csY163" fmla="*/ 1809750 h 4419600"/>
              <a:gd name="csX164" fmla="*/ 85725 w 3362325"/>
              <a:gd name="csY164" fmla="*/ 1781175 h 4419600"/>
              <a:gd name="csX165" fmla="*/ 104775 w 3362325"/>
              <a:gd name="csY165" fmla="*/ 1733550 h 4419600"/>
              <a:gd name="csX166" fmla="*/ 123825 w 3362325"/>
              <a:gd name="csY166" fmla="*/ 1676400 h 4419600"/>
              <a:gd name="csX167" fmla="*/ 133350 w 3362325"/>
              <a:gd name="csY167" fmla="*/ 1638300 h 4419600"/>
              <a:gd name="csX168" fmla="*/ 152400 w 3362325"/>
              <a:gd name="csY168" fmla="*/ 1600200 h 4419600"/>
              <a:gd name="csX169" fmla="*/ 171450 w 3362325"/>
              <a:gd name="csY169" fmla="*/ 1543050 h 4419600"/>
              <a:gd name="csX170" fmla="*/ 200025 w 3362325"/>
              <a:gd name="csY170" fmla="*/ 1457325 h 4419600"/>
              <a:gd name="csX171" fmla="*/ 219075 w 3362325"/>
              <a:gd name="csY171" fmla="*/ 1362075 h 4419600"/>
              <a:gd name="csX172" fmla="*/ 209550 w 3362325"/>
              <a:gd name="csY172" fmla="*/ 1314450 h 44196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Lst>
            <a:rect l="l" t="t" r="r" b="b"/>
            <a:pathLst>
              <a:path w="3362325" h="4419600">
                <a:moveTo>
                  <a:pt x="209550" y="1314450"/>
                </a:moveTo>
                <a:cubicBezTo>
                  <a:pt x="220662" y="1296988"/>
                  <a:pt x="271810" y="1299121"/>
                  <a:pt x="285750" y="1257300"/>
                </a:cubicBezTo>
                <a:cubicBezTo>
                  <a:pt x="293845" y="1233016"/>
                  <a:pt x="284683" y="1204403"/>
                  <a:pt x="295275" y="1181100"/>
                </a:cubicBezTo>
                <a:cubicBezTo>
                  <a:pt x="301844" y="1166648"/>
                  <a:pt x="320457" y="1161752"/>
                  <a:pt x="333375" y="1152525"/>
                </a:cubicBezTo>
                <a:cubicBezTo>
                  <a:pt x="342690" y="1145871"/>
                  <a:pt x="351428" y="1137984"/>
                  <a:pt x="361950" y="1133475"/>
                </a:cubicBezTo>
                <a:cubicBezTo>
                  <a:pt x="373982" y="1128318"/>
                  <a:pt x="387463" y="1127546"/>
                  <a:pt x="400050" y="1123950"/>
                </a:cubicBezTo>
                <a:cubicBezTo>
                  <a:pt x="409704" y="1121192"/>
                  <a:pt x="419100" y="1117600"/>
                  <a:pt x="428625" y="1114425"/>
                </a:cubicBezTo>
                <a:cubicBezTo>
                  <a:pt x="441325" y="1104900"/>
                  <a:pt x="457200" y="1098550"/>
                  <a:pt x="466725" y="1085850"/>
                </a:cubicBezTo>
                <a:cubicBezTo>
                  <a:pt x="476984" y="1072172"/>
                  <a:pt x="478610" y="1053749"/>
                  <a:pt x="485775" y="1038225"/>
                </a:cubicBezTo>
                <a:cubicBezTo>
                  <a:pt x="497675" y="1012441"/>
                  <a:pt x="506836" y="984743"/>
                  <a:pt x="523875" y="962025"/>
                </a:cubicBezTo>
                <a:cubicBezTo>
                  <a:pt x="617262" y="837509"/>
                  <a:pt x="501860" y="992846"/>
                  <a:pt x="571500" y="895350"/>
                </a:cubicBezTo>
                <a:cubicBezTo>
                  <a:pt x="580727" y="882432"/>
                  <a:pt x="591661" y="870712"/>
                  <a:pt x="600075" y="857250"/>
                </a:cubicBezTo>
                <a:cubicBezTo>
                  <a:pt x="607600" y="845209"/>
                  <a:pt x="608513" y="828583"/>
                  <a:pt x="619125" y="819150"/>
                </a:cubicBezTo>
                <a:cubicBezTo>
                  <a:pt x="638257" y="802144"/>
                  <a:pt x="663575" y="793750"/>
                  <a:pt x="685800" y="781050"/>
                </a:cubicBezTo>
                <a:cubicBezTo>
                  <a:pt x="692150" y="771525"/>
                  <a:pt x="698196" y="761790"/>
                  <a:pt x="704850" y="752475"/>
                </a:cubicBezTo>
                <a:cubicBezTo>
                  <a:pt x="714077" y="739557"/>
                  <a:pt x="726325" y="728574"/>
                  <a:pt x="733425" y="714375"/>
                </a:cubicBezTo>
                <a:cubicBezTo>
                  <a:pt x="739279" y="702666"/>
                  <a:pt x="735095" y="686748"/>
                  <a:pt x="742950" y="676275"/>
                </a:cubicBezTo>
                <a:cubicBezTo>
                  <a:pt x="765773" y="645844"/>
                  <a:pt x="787409" y="637719"/>
                  <a:pt x="819150" y="628650"/>
                </a:cubicBezTo>
                <a:cubicBezTo>
                  <a:pt x="831737" y="625054"/>
                  <a:pt x="844993" y="623722"/>
                  <a:pt x="857250" y="619125"/>
                </a:cubicBezTo>
                <a:cubicBezTo>
                  <a:pt x="948743" y="584815"/>
                  <a:pt x="826280" y="608709"/>
                  <a:pt x="971550" y="590550"/>
                </a:cubicBezTo>
                <a:cubicBezTo>
                  <a:pt x="992887" y="576325"/>
                  <a:pt x="1019322" y="559465"/>
                  <a:pt x="1038225" y="542925"/>
                </a:cubicBezTo>
                <a:cubicBezTo>
                  <a:pt x="1051742" y="531098"/>
                  <a:pt x="1065549" y="519193"/>
                  <a:pt x="1076325" y="504825"/>
                </a:cubicBezTo>
                <a:cubicBezTo>
                  <a:pt x="1084844" y="493466"/>
                  <a:pt x="1086505" y="477813"/>
                  <a:pt x="1095375" y="466725"/>
                </a:cubicBezTo>
                <a:cubicBezTo>
                  <a:pt x="1112205" y="445688"/>
                  <a:pt x="1140477" y="433672"/>
                  <a:pt x="1152525" y="409575"/>
                </a:cubicBezTo>
                <a:cubicBezTo>
                  <a:pt x="1163191" y="388242"/>
                  <a:pt x="1180366" y="348213"/>
                  <a:pt x="1200150" y="333375"/>
                </a:cubicBezTo>
                <a:cubicBezTo>
                  <a:pt x="1213828" y="323116"/>
                  <a:pt x="1231555" y="319732"/>
                  <a:pt x="1247775" y="314325"/>
                </a:cubicBezTo>
                <a:cubicBezTo>
                  <a:pt x="1285535" y="301738"/>
                  <a:pt x="1322109" y="300271"/>
                  <a:pt x="1362075" y="295275"/>
                </a:cubicBezTo>
                <a:cubicBezTo>
                  <a:pt x="1377443" y="290152"/>
                  <a:pt x="1431441" y="272774"/>
                  <a:pt x="1438275" y="266700"/>
                </a:cubicBezTo>
                <a:cubicBezTo>
                  <a:pt x="1455387" y="251489"/>
                  <a:pt x="1458059" y="223287"/>
                  <a:pt x="1476375" y="209550"/>
                </a:cubicBezTo>
                <a:lnTo>
                  <a:pt x="1514475" y="180975"/>
                </a:lnTo>
                <a:cubicBezTo>
                  <a:pt x="1530479" y="132963"/>
                  <a:pt x="1513661" y="165344"/>
                  <a:pt x="1562100" y="123825"/>
                </a:cubicBezTo>
                <a:cubicBezTo>
                  <a:pt x="1572327" y="115059"/>
                  <a:pt x="1580327" y="103874"/>
                  <a:pt x="1590675" y="95250"/>
                </a:cubicBezTo>
                <a:cubicBezTo>
                  <a:pt x="1599469" y="87921"/>
                  <a:pt x="1609935" y="82854"/>
                  <a:pt x="1619250" y="76200"/>
                </a:cubicBezTo>
                <a:cubicBezTo>
                  <a:pt x="1632168" y="66973"/>
                  <a:pt x="1643888" y="56039"/>
                  <a:pt x="1657350" y="47625"/>
                </a:cubicBezTo>
                <a:cubicBezTo>
                  <a:pt x="1669391" y="40100"/>
                  <a:pt x="1683122" y="35620"/>
                  <a:pt x="1695450" y="28575"/>
                </a:cubicBezTo>
                <a:cubicBezTo>
                  <a:pt x="1747151" y="-968"/>
                  <a:pt x="1700209" y="17464"/>
                  <a:pt x="1752600" y="0"/>
                </a:cubicBezTo>
                <a:cubicBezTo>
                  <a:pt x="1870569" y="39323"/>
                  <a:pt x="1747027" y="-11324"/>
                  <a:pt x="1876425" y="85725"/>
                </a:cubicBezTo>
                <a:cubicBezTo>
                  <a:pt x="1889125" y="95250"/>
                  <a:pt x="1901607" y="105073"/>
                  <a:pt x="1914525" y="114300"/>
                </a:cubicBezTo>
                <a:cubicBezTo>
                  <a:pt x="1923840" y="120954"/>
                  <a:pt x="1934306" y="126021"/>
                  <a:pt x="1943100" y="133350"/>
                </a:cubicBezTo>
                <a:cubicBezTo>
                  <a:pt x="1953448" y="141974"/>
                  <a:pt x="1961042" y="153655"/>
                  <a:pt x="1971675" y="161925"/>
                </a:cubicBezTo>
                <a:cubicBezTo>
                  <a:pt x="2048060" y="221335"/>
                  <a:pt x="2010910" y="173039"/>
                  <a:pt x="2057400" y="238125"/>
                </a:cubicBezTo>
                <a:cubicBezTo>
                  <a:pt x="2065194" y="249037"/>
                  <a:pt x="2097402" y="300353"/>
                  <a:pt x="2105025" y="304800"/>
                </a:cubicBezTo>
                <a:cubicBezTo>
                  <a:pt x="2131043" y="319977"/>
                  <a:pt x="2190750" y="333375"/>
                  <a:pt x="2190750" y="333375"/>
                </a:cubicBezTo>
                <a:cubicBezTo>
                  <a:pt x="2200275" y="342900"/>
                  <a:pt x="2211853" y="350742"/>
                  <a:pt x="2219325" y="361950"/>
                </a:cubicBezTo>
                <a:cubicBezTo>
                  <a:pt x="2242095" y="396105"/>
                  <a:pt x="2211979" y="392704"/>
                  <a:pt x="2247900" y="428625"/>
                </a:cubicBezTo>
                <a:cubicBezTo>
                  <a:pt x="2257940" y="438665"/>
                  <a:pt x="2273672" y="440630"/>
                  <a:pt x="2286000" y="447675"/>
                </a:cubicBezTo>
                <a:cubicBezTo>
                  <a:pt x="2369455" y="495363"/>
                  <a:pt x="2240680" y="456872"/>
                  <a:pt x="2457450" y="485775"/>
                </a:cubicBezTo>
                <a:cubicBezTo>
                  <a:pt x="2470150" y="498475"/>
                  <a:pt x="2483723" y="510358"/>
                  <a:pt x="2495550" y="523875"/>
                </a:cubicBezTo>
                <a:cubicBezTo>
                  <a:pt x="2506004" y="535822"/>
                  <a:pt x="2512378" y="551296"/>
                  <a:pt x="2524125" y="561975"/>
                </a:cubicBezTo>
                <a:cubicBezTo>
                  <a:pt x="2590711" y="622508"/>
                  <a:pt x="2587342" y="607294"/>
                  <a:pt x="2647950" y="647700"/>
                </a:cubicBezTo>
                <a:cubicBezTo>
                  <a:pt x="2705419" y="686013"/>
                  <a:pt x="2667534" y="663645"/>
                  <a:pt x="2714625" y="704850"/>
                </a:cubicBezTo>
                <a:cubicBezTo>
                  <a:pt x="2790825" y="771525"/>
                  <a:pt x="2736850" y="711200"/>
                  <a:pt x="2800350" y="790575"/>
                </a:cubicBezTo>
                <a:cubicBezTo>
                  <a:pt x="2826690" y="869596"/>
                  <a:pt x="2782471" y="745292"/>
                  <a:pt x="2847975" y="876300"/>
                </a:cubicBezTo>
                <a:cubicBezTo>
                  <a:pt x="2854325" y="889000"/>
                  <a:pt x="2859720" y="902224"/>
                  <a:pt x="2867025" y="914400"/>
                </a:cubicBezTo>
                <a:cubicBezTo>
                  <a:pt x="2878805" y="934033"/>
                  <a:pt x="2892425" y="952500"/>
                  <a:pt x="2905125" y="971550"/>
                </a:cubicBezTo>
                <a:cubicBezTo>
                  <a:pt x="2911475" y="981075"/>
                  <a:pt x="2919055" y="989886"/>
                  <a:pt x="2924175" y="1000125"/>
                </a:cubicBezTo>
                <a:cubicBezTo>
                  <a:pt x="2942331" y="1036438"/>
                  <a:pt x="2947880" y="1049970"/>
                  <a:pt x="2971800" y="1085850"/>
                </a:cubicBezTo>
                <a:cubicBezTo>
                  <a:pt x="2980606" y="1099059"/>
                  <a:pt x="2989150" y="1112725"/>
                  <a:pt x="3000375" y="1123950"/>
                </a:cubicBezTo>
                <a:cubicBezTo>
                  <a:pt x="3008470" y="1132045"/>
                  <a:pt x="3020855" y="1134905"/>
                  <a:pt x="3028950" y="1143000"/>
                </a:cubicBezTo>
                <a:cubicBezTo>
                  <a:pt x="3040175" y="1154225"/>
                  <a:pt x="3046300" y="1169875"/>
                  <a:pt x="3057525" y="1181100"/>
                </a:cubicBezTo>
                <a:cubicBezTo>
                  <a:pt x="3065620" y="1189195"/>
                  <a:pt x="3078442" y="1191641"/>
                  <a:pt x="3086100" y="1200150"/>
                </a:cubicBezTo>
                <a:cubicBezTo>
                  <a:pt x="3107340" y="1223750"/>
                  <a:pt x="3143250" y="1276350"/>
                  <a:pt x="3143250" y="1276350"/>
                </a:cubicBezTo>
                <a:cubicBezTo>
                  <a:pt x="3146425" y="1285875"/>
                  <a:pt x="3146347" y="1297212"/>
                  <a:pt x="3152775" y="1304925"/>
                </a:cubicBezTo>
                <a:cubicBezTo>
                  <a:pt x="3162938" y="1317121"/>
                  <a:pt x="3178822" y="1323169"/>
                  <a:pt x="3190875" y="1333500"/>
                </a:cubicBezTo>
                <a:cubicBezTo>
                  <a:pt x="3201102" y="1342266"/>
                  <a:pt x="3209925" y="1352550"/>
                  <a:pt x="3219450" y="1362075"/>
                </a:cubicBezTo>
                <a:cubicBezTo>
                  <a:pt x="3241289" y="1427593"/>
                  <a:pt x="3211418" y="1348019"/>
                  <a:pt x="3257550" y="1428750"/>
                </a:cubicBezTo>
                <a:cubicBezTo>
                  <a:pt x="3266562" y="1444521"/>
                  <a:pt x="3274188" y="1492891"/>
                  <a:pt x="3276600" y="1504950"/>
                </a:cubicBezTo>
                <a:cubicBezTo>
                  <a:pt x="3279775" y="1562100"/>
                  <a:pt x="3280698" y="1619420"/>
                  <a:pt x="3286125" y="1676400"/>
                </a:cubicBezTo>
                <a:cubicBezTo>
                  <a:pt x="3287077" y="1686395"/>
                  <a:pt x="3292125" y="1695574"/>
                  <a:pt x="3295650" y="1704975"/>
                </a:cubicBezTo>
                <a:cubicBezTo>
                  <a:pt x="3301653" y="1720984"/>
                  <a:pt x="3307054" y="1737307"/>
                  <a:pt x="3314700" y="1752600"/>
                </a:cubicBezTo>
                <a:cubicBezTo>
                  <a:pt x="3319820" y="1762839"/>
                  <a:pt x="3327400" y="1771650"/>
                  <a:pt x="3333750" y="1781175"/>
                </a:cubicBezTo>
                <a:cubicBezTo>
                  <a:pt x="3356588" y="1895363"/>
                  <a:pt x="3347477" y="1844487"/>
                  <a:pt x="3362325" y="1933575"/>
                </a:cubicBezTo>
                <a:cubicBezTo>
                  <a:pt x="3359150" y="2035175"/>
                  <a:pt x="3361481" y="2137097"/>
                  <a:pt x="3352800" y="2238375"/>
                </a:cubicBezTo>
                <a:cubicBezTo>
                  <a:pt x="3351822" y="2249781"/>
                  <a:pt x="3338870" y="2256711"/>
                  <a:pt x="3333750" y="2266950"/>
                </a:cubicBezTo>
                <a:cubicBezTo>
                  <a:pt x="3326104" y="2282243"/>
                  <a:pt x="3320703" y="2298566"/>
                  <a:pt x="3314700" y="2314575"/>
                </a:cubicBezTo>
                <a:cubicBezTo>
                  <a:pt x="3302334" y="2347550"/>
                  <a:pt x="3304534" y="2353958"/>
                  <a:pt x="3286125" y="2390775"/>
                </a:cubicBezTo>
                <a:cubicBezTo>
                  <a:pt x="3281005" y="2401014"/>
                  <a:pt x="3271724" y="2408889"/>
                  <a:pt x="3267075" y="2419350"/>
                </a:cubicBezTo>
                <a:cubicBezTo>
                  <a:pt x="3258920" y="2437700"/>
                  <a:pt x="3256180" y="2458150"/>
                  <a:pt x="3248025" y="2476500"/>
                </a:cubicBezTo>
                <a:cubicBezTo>
                  <a:pt x="3243376" y="2486961"/>
                  <a:pt x="3234534" y="2495068"/>
                  <a:pt x="3228975" y="2505075"/>
                </a:cubicBezTo>
                <a:cubicBezTo>
                  <a:pt x="3218632" y="2523693"/>
                  <a:pt x="3208592" y="2542565"/>
                  <a:pt x="3200400" y="2562225"/>
                </a:cubicBezTo>
                <a:cubicBezTo>
                  <a:pt x="3192677" y="2580761"/>
                  <a:pt x="3192489" y="2602667"/>
                  <a:pt x="3181350" y="2619375"/>
                </a:cubicBezTo>
                <a:cubicBezTo>
                  <a:pt x="3172544" y="2632584"/>
                  <a:pt x="3156255" y="2638846"/>
                  <a:pt x="3143250" y="2647950"/>
                </a:cubicBezTo>
                <a:cubicBezTo>
                  <a:pt x="3124493" y="2661080"/>
                  <a:pt x="3099837" y="2667734"/>
                  <a:pt x="3086100" y="2686050"/>
                </a:cubicBezTo>
                <a:cubicBezTo>
                  <a:pt x="3076575" y="2698750"/>
                  <a:pt x="3066752" y="2711232"/>
                  <a:pt x="3057525" y="2724150"/>
                </a:cubicBezTo>
                <a:cubicBezTo>
                  <a:pt x="3044932" y="2741781"/>
                  <a:pt x="3017315" y="2785520"/>
                  <a:pt x="3009900" y="2800350"/>
                </a:cubicBezTo>
                <a:cubicBezTo>
                  <a:pt x="3005410" y="2809330"/>
                  <a:pt x="3003133" y="2819271"/>
                  <a:pt x="3000375" y="2828925"/>
                </a:cubicBezTo>
                <a:cubicBezTo>
                  <a:pt x="2996779" y="2841512"/>
                  <a:pt x="2997207" y="2855582"/>
                  <a:pt x="2990850" y="2867025"/>
                </a:cubicBezTo>
                <a:cubicBezTo>
                  <a:pt x="2975438" y="2894767"/>
                  <a:pt x="2937170" y="2930230"/>
                  <a:pt x="2914650" y="2952750"/>
                </a:cubicBezTo>
                <a:cubicBezTo>
                  <a:pt x="2908300" y="2968625"/>
                  <a:pt x="2904397" y="2985714"/>
                  <a:pt x="2895600" y="3000375"/>
                </a:cubicBezTo>
                <a:cubicBezTo>
                  <a:pt x="2885140" y="3017808"/>
                  <a:pt x="2866592" y="3029816"/>
                  <a:pt x="2857500" y="3048000"/>
                </a:cubicBezTo>
                <a:cubicBezTo>
                  <a:pt x="2850260" y="3062480"/>
                  <a:pt x="2853659" y="3080466"/>
                  <a:pt x="2847975" y="3095625"/>
                </a:cubicBezTo>
                <a:cubicBezTo>
                  <a:pt x="2843955" y="3106344"/>
                  <a:pt x="2835275" y="3114675"/>
                  <a:pt x="2828925" y="3124200"/>
                </a:cubicBezTo>
                <a:cubicBezTo>
                  <a:pt x="2815772" y="3189964"/>
                  <a:pt x="2824113" y="3165267"/>
                  <a:pt x="2790825" y="3238500"/>
                </a:cubicBezTo>
                <a:cubicBezTo>
                  <a:pt x="2784949" y="3251426"/>
                  <a:pt x="2781815" y="3266560"/>
                  <a:pt x="2771775" y="3276600"/>
                </a:cubicBezTo>
                <a:cubicBezTo>
                  <a:pt x="2758684" y="3289691"/>
                  <a:pt x="2739849" y="3295363"/>
                  <a:pt x="2724150" y="3305175"/>
                </a:cubicBezTo>
                <a:cubicBezTo>
                  <a:pt x="2714442" y="3311242"/>
                  <a:pt x="2704369" y="3316896"/>
                  <a:pt x="2695575" y="3324225"/>
                </a:cubicBezTo>
                <a:cubicBezTo>
                  <a:pt x="2576174" y="3423726"/>
                  <a:pt x="2771587" y="3274360"/>
                  <a:pt x="2628900" y="3381375"/>
                </a:cubicBezTo>
                <a:cubicBezTo>
                  <a:pt x="2622550" y="3397250"/>
                  <a:pt x="2616925" y="3413435"/>
                  <a:pt x="2609850" y="3429000"/>
                </a:cubicBezTo>
                <a:cubicBezTo>
                  <a:pt x="2601037" y="3448389"/>
                  <a:pt x="2587539" y="3465793"/>
                  <a:pt x="2581275" y="3486150"/>
                </a:cubicBezTo>
                <a:cubicBezTo>
                  <a:pt x="2574673" y="3507608"/>
                  <a:pt x="2578201" y="3531321"/>
                  <a:pt x="2571750" y="3552825"/>
                </a:cubicBezTo>
                <a:cubicBezTo>
                  <a:pt x="2568461" y="3563790"/>
                  <a:pt x="2557349" y="3570939"/>
                  <a:pt x="2552700" y="3581400"/>
                </a:cubicBezTo>
                <a:cubicBezTo>
                  <a:pt x="2526393" y="3640592"/>
                  <a:pt x="2544587" y="3628671"/>
                  <a:pt x="2514600" y="3676650"/>
                </a:cubicBezTo>
                <a:cubicBezTo>
                  <a:pt x="2506186" y="3690112"/>
                  <a:pt x="2496645" y="3702950"/>
                  <a:pt x="2486025" y="3714750"/>
                </a:cubicBezTo>
                <a:cubicBezTo>
                  <a:pt x="2468003" y="3734775"/>
                  <a:pt x="2443819" y="3749484"/>
                  <a:pt x="2428875" y="3771900"/>
                </a:cubicBezTo>
                <a:cubicBezTo>
                  <a:pt x="2388958" y="3831775"/>
                  <a:pt x="2431058" y="3766066"/>
                  <a:pt x="2390775" y="3838575"/>
                </a:cubicBezTo>
                <a:cubicBezTo>
                  <a:pt x="2381784" y="3854759"/>
                  <a:pt x="2371725" y="3870325"/>
                  <a:pt x="2362200" y="3886200"/>
                </a:cubicBezTo>
                <a:cubicBezTo>
                  <a:pt x="2359025" y="3908425"/>
                  <a:pt x="2359126" y="3931371"/>
                  <a:pt x="2352675" y="3952875"/>
                </a:cubicBezTo>
                <a:cubicBezTo>
                  <a:pt x="2349386" y="3963840"/>
                  <a:pt x="2340494" y="3972292"/>
                  <a:pt x="2333625" y="3981450"/>
                </a:cubicBezTo>
                <a:cubicBezTo>
                  <a:pt x="2321427" y="3997714"/>
                  <a:pt x="2308912" y="4013775"/>
                  <a:pt x="2295525" y="4029075"/>
                </a:cubicBezTo>
                <a:cubicBezTo>
                  <a:pt x="2286655" y="4039212"/>
                  <a:pt x="2275032" y="4046874"/>
                  <a:pt x="2266950" y="4057650"/>
                </a:cubicBezTo>
                <a:cubicBezTo>
                  <a:pt x="2246344" y="4085124"/>
                  <a:pt x="2238375" y="4124325"/>
                  <a:pt x="2209800" y="4143375"/>
                </a:cubicBezTo>
                <a:cubicBezTo>
                  <a:pt x="2145498" y="4186243"/>
                  <a:pt x="2222752" y="4132042"/>
                  <a:pt x="2133600" y="4210050"/>
                </a:cubicBezTo>
                <a:cubicBezTo>
                  <a:pt x="2124985" y="4217588"/>
                  <a:pt x="2114340" y="4222446"/>
                  <a:pt x="2105025" y="4229100"/>
                </a:cubicBezTo>
                <a:cubicBezTo>
                  <a:pt x="2069884" y="4254201"/>
                  <a:pt x="2035074" y="4279762"/>
                  <a:pt x="2000250" y="4305300"/>
                </a:cubicBezTo>
                <a:cubicBezTo>
                  <a:pt x="1947165" y="4344229"/>
                  <a:pt x="1967075" y="4334069"/>
                  <a:pt x="1895475" y="4371975"/>
                </a:cubicBezTo>
                <a:cubicBezTo>
                  <a:pt x="1864103" y="4388584"/>
                  <a:pt x="1800225" y="4419600"/>
                  <a:pt x="1800225" y="4419600"/>
                </a:cubicBezTo>
                <a:cubicBezTo>
                  <a:pt x="1784350" y="4413250"/>
                  <a:pt x="1768977" y="4405463"/>
                  <a:pt x="1752600" y="4400550"/>
                </a:cubicBezTo>
                <a:cubicBezTo>
                  <a:pt x="1729851" y="4393725"/>
                  <a:pt x="1655975" y="4383464"/>
                  <a:pt x="1638300" y="4381500"/>
                </a:cubicBezTo>
                <a:cubicBezTo>
                  <a:pt x="1574874" y="4374453"/>
                  <a:pt x="1511300" y="4368800"/>
                  <a:pt x="1447800" y="4362450"/>
                </a:cubicBezTo>
                <a:cubicBezTo>
                  <a:pt x="1418753" y="4352768"/>
                  <a:pt x="1404191" y="4351260"/>
                  <a:pt x="1381125" y="4324350"/>
                </a:cubicBezTo>
                <a:cubicBezTo>
                  <a:pt x="1334045" y="4269423"/>
                  <a:pt x="1392191" y="4296289"/>
                  <a:pt x="1333500" y="4276725"/>
                </a:cubicBezTo>
                <a:cubicBezTo>
                  <a:pt x="1313610" y="4217055"/>
                  <a:pt x="1341264" y="4277565"/>
                  <a:pt x="1285875" y="4229100"/>
                </a:cubicBezTo>
                <a:cubicBezTo>
                  <a:pt x="1270575" y="4215713"/>
                  <a:pt x="1261162" y="4196775"/>
                  <a:pt x="1247775" y="4181475"/>
                </a:cubicBezTo>
                <a:cubicBezTo>
                  <a:pt x="1238905" y="4171338"/>
                  <a:pt x="1226432" y="4164264"/>
                  <a:pt x="1219200" y="4152900"/>
                </a:cubicBezTo>
                <a:cubicBezTo>
                  <a:pt x="1203954" y="4128942"/>
                  <a:pt x="1181100" y="4076700"/>
                  <a:pt x="1181100" y="4076700"/>
                </a:cubicBezTo>
                <a:cubicBezTo>
                  <a:pt x="1172951" y="4035956"/>
                  <a:pt x="1170103" y="4011475"/>
                  <a:pt x="1152525" y="3971925"/>
                </a:cubicBezTo>
                <a:cubicBezTo>
                  <a:pt x="1147876" y="3961464"/>
                  <a:pt x="1141570" y="3951445"/>
                  <a:pt x="1133475" y="3943350"/>
                </a:cubicBezTo>
                <a:cubicBezTo>
                  <a:pt x="1119100" y="3928975"/>
                  <a:pt x="1101045" y="3918756"/>
                  <a:pt x="1085850" y="3905250"/>
                </a:cubicBezTo>
                <a:cubicBezTo>
                  <a:pt x="1072426" y="3893318"/>
                  <a:pt x="1062118" y="3877926"/>
                  <a:pt x="1047750" y="3867150"/>
                </a:cubicBezTo>
                <a:cubicBezTo>
                  <a:pt x="1036391" y="3858631"/>
                  <a:pt x="1021464" y="3855976"/>
                  <a:pt x="1009650" y="3848100"/>
                </a:cubicBezTo>
                <a:cubicBezTo>
                  <a:pt x="933450" y="3797300"/>
                  <a:pt x="987425" y="3825875"/>
                  <a:pt x="923925" y="3762375"/>
                </a:cubicBezTo>
                <a:cubicBezTo>
                  <a:pt x="915830" y="3754280"/>
                  <a:pt x="904144" y="3750654"/>
                  <a:pt x="895350" y="3743325"/>
                </a:cubicBezTo>
                <a:cubicBezTo>
                  <a:pt x="868816" y="3721214"/>
                  <a:pt x="859222" y="3704680"/>
                  <a:pt x="838200" y="3676650"/>
                </a:cubicBezTo>
                <a:cubicBezTo>
                  <a:pt x="831850" y="3654425"/>
                  <a:pt x="825232" y="3632275"/>
                  <a:pt x="819150" y="3609975"/>
                </a:cubicBezTo>
                <a:cubicBezTo>
                  <a:pt x="815488" y="3596547"/>
                  <a:pt x="807400" y="3557901"/>
                  <a:pt x="800100" y="3543300"/>
                </a:cubicBezTo>
                <a:cubicBezTo>
                  <a:pt x="791580" y="3526261"/>
                  <a:pt x="761104" y="3489568"/>
                  <a:pt x="752475" y="3476625"/>
                </a:cubicBezTo>
                <a:cubicBezTo>
                  <a:pt x="742206" y="3461221"/>
                  <a:pt x="733712" y="3444699"/>
                  <a:pt x="723900" y="3429000"/>
                </a:cubicBezTo>
                <a:cubicBezTo>
                  <a:pt x="717833" y="3419292"/>
                  <a:pt x="709970" y="3410664"/>
                  <a:pt x="704850" y="3400425"/>
                </a:cubicBezTo>
                <a:cubicBezTo>
                  <a:pt x="694036" y="3378798"/>
                  <a:pt x="688459" y="3354636"/>
                  <a:pt x="676275" y="3333750"/>
                </a:cubicBezTo>
                <a:cubicBezTo>
                  <a:pt x="666031" y="3316189"/>
                  <a:pt x="650373" y="3302389"/>
                  <a:pt x="638175" y="3286125"/>
                </a:cubicBezTo>
                <a:cubicBezTo>
                  <a:pt x="631306" y="3276967"/>
                  <a:pt x="624805" y="3267489"/>
                  <a:pt x="619125" y="3257550"/>
                </a:cubicBezTo>
                <a:cubicBezTo>
                  <a:pt x="596701" y="3218308"/>
                  <a:pt x="596637" y="3209136"/>
                  <a:pt x="581025" y="3162300"/>
                </a:cubicBezTo>
                <a:cubicBezTo>
                  <a:pt x="577850" y="3130550"/>
                  <a:pt x="576352" y="3098587"/>
                  <a:pt x="571500" y="3067050"/>
                </a:cubicBezTo>
                <a:cubicBezTo>
                  <a:pt x="569973" y="3057127"/>
                  <a:pt x="564860" y="3048092"/>
                  <a:pt x="561975" y="3038475"/>
                </a:cubicBezTo>
                <a:cubicBezTo>
                  <a:pt x="555333" y="3016335"/>
                  <a:pt x="549007" y="2994100"/>
                  <a:pt x="542925" y="2971800"/>
                </a:cubicBezTo>
                <a:cubicBezTo>
                  <a:pt x="539481" y="2959170"/>
                  <a:pt x="537997" y="2945957"/>
                  <a:pt x="533400" y="2933700"/>
                </a:cubicBezTo>
                <a:cubicBezTo>
                  <a:pt x="528414" y="2920405"/>
                  <a:pt x="521246" y="2908012"/>
                  <a:pt x="514350" y="2895600"/>
                </a:cubicBezTo>
                <a:cubicBezTo>
                  <a:pt x="491701" y="2854832"/>
                  <a:pt x="489512" y="2847673"/>
                  <a:pt x="457200" y="2819400"/>
                </a:cubicBezTo>
                <a:cubicBezTo>
                  <a:pt x="441900" y="2806013"/>
                  <a:pt x="427759" y="2790392"/>
                  <a:pt x="409575" y="2781300"/>
                </a:cubicBezTo>
                <a:cubicBezTo>
                  <a:pt x="395095" y="2774060"/>
                  <a:pt x="377825" y="2774950"/>
                  <a:pt x="361950" y="2771775"/>
                </a:cubicBezTo>
                <a:cubicBezTo>
                  <a:pt x="257530" y="2719565"/>
                  <a:pt x="385377" y="2788509"/>
                  <a:pt x="295275" y="2724150"/>
                </a:cubicBezTo>
                <a:cubicBezTo>
                  <a:pt x="269128" y="2705473"/>
                  <a:pt x="251098" y="2708548"/>
                  <a:pt x="228600" y="2686050"/>
                </a:cubicBezTo>
                <a:cubicBezTo>
                  <a:pt x="157713" y="2615163"/>
                  <a:pt x="238793" y="2673795"/>
                  <a:pt x="171450" y="2628900"/>
                </a:cubicBezTo>
                <a:cubicBezTo>
                  <a:pt x="165100" y="2619375"/>
                  <a:pt x="155350" y="2611386"/>
                  <a:pt x="152400" y="2600325"/>
                </a:cubicBezTo>
                <a:cubicBezTo>
                  <a:pt x="144816" y="2571884"/>
                  <a:pt x="142155" y="2497776"/>
                  <a:pt x="123825" y="2457450"/>
                </a:cubicBezTo>
                <a:cubicBezTo>
                  <a:pt x="97365" y="2399239"/>
                  <a:pt x="84660" y="2387579"/>
                  <a:pt x="66675" y="2333625"/>
                </a:cubicBezTo>
                <a:cubicBezTo>
                  <a:pt x="62535" y="2321206"/>
                  <a:pt x="62307" y="2307557"/>
                  <a:pt x="57150" y="2295525"/>
                </a:cubicBezTo>
                <a:cubicBezTo>
                  <a:pt x="52641" y="2285003"/>
                  <a:pt x="43220" y="2277189"/>
                  <a:pt x="38100" y="2266950"/>
                </a:cubicBezTo>
                <a:cubicBezTo>
                  <a:pt x="30097" y="2250945"/>
                  <a:pt x="23628" y="2215534"/>
                  <a:pt x="19050" y="2200275"/>
                </a:cubicBezTo>
                <a:cubicBezTo>
                  <a:pt x="13280" y="2181041"/>
                  <a:pt x="6350" y="2162175"/>
                  <a:pt x="0" y="2143125"/>
                </a:cubicBezTo>
                <a:cubicBezTo>
                  <a:pt x="3175" y="2108200"/>
                  <a:pt x="4890" y="2073111"/>
                  <a:pt x="9525" y="2038350"/>
                </a:cubicBezTo>
                <a:cubicBezTo>
                  <a:pt x="14597" y="2000307"/>
                  <a:pt x="25420" y="1990665"/>
                  <a:pt x="38100" y="1952625"/>
                </a:cubicBezTo>
                <a:cubicBezTo>
                  <a:pt x="50930" y="1914135"/>
                  <a:pt x="45826" y="1908421"/>
                  <a:pt x="57150" y="1866900"/>
                </a:cubicBezTo>
                <a:cubicBezTo>
                  <a:pt x="62434" y="1847527"/>
                  <a:pt x="69850" y="1828800"/>
                  <a:pt x="76200" y="1809750"/>
                </a:cubicBezTo>
                <a:cubicBezTo>
                  <a:pt x="79375" y="1800225"/>
                  <a:pt x="81996" y="1790497"/>
                  <a:pt x="85725" y="1781175"/>
                </a:cubicBezTo>
                <a:cubicBezTo>
                  <a:pt x="92075" y="1765300"/>
                  <a:pt x="98932" y="1749618"/>
                  <a:pt x="104775" y="1733550"/>
                </a:cubicBezTo>
                <a:cubicBezTo>
                  <a:pt x="111637" y="1714679"/>
                  <a:pt x="118055" y="1695634"/>
                  <a:pt x="123825" y="1676400"/>
                </a:cubicBezTo>
                <a:cubicBezTo>
                  <a:pt x="127587" y="1663861"/>
                  <a:pt x="128753" y="1650557"/>
                  <a:pt x="133350" y="1638300"/>
                </a:cubicBezTo>
                <a:cubicBezTo>
                  <a:pt x="138336" y="1625005"/>
                  <a:pt x="147127" y="1613383"/>
                  <a:pt x="152400" y="1600200"/>
                </a:cubicBezTo>
                <a:cubicBezTo>
                  <a:pt x="159858" y="1581556"/>
                  <a:pt x="163992" y="1561694"/>
                  <a:pt x="171450" y="1543050"/>
                </a:cubicBezTo>
                <a:cubicBezTo>
                  <a:pt x="188219" y="1501127"/>
                  <a:pt x="191822" y="1498341"/>
                  <a:pt x="200025" y="1457325"/>
                </a:cubicBezTo>
                <a:cubicBezTo>
                  <a:pt x="203796" y="1438472"/>
                  <a:pt x="210225" y="1384199"/>
                  <a:pt x="219075" y="1362075"/>
                </a:cubicBezTo>
                <a:cubicBezTo>
                  <a:pt x="220743" y="1357906"/>
                  <a:pt x="198438" y="1331912"/>
                  <a:pt x="209550" y="1314450"/>
                </a:cubicBezTo>
                <a:close/>
              </a:path>
            </a:pathLst>
          </a:cu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7" name="Freeform: Shape 1026">
            <a:extLst>
              <a:ext uri="{FF2B5EF4-FFF2-40B4-BE49-F238E27FC236}">
                <a16:creationId xmlns:a16="http://schemas.microsoft.com/office/drawing/2014/main" id="{70E77E7A-043D-859D-3BD7-9829EABE39BE}"/>
              </a:ext>
            </a:extLst>
          </p:cNvPr>
          <p:cNvSpPr/>
          <p:nvPr/>
        </p:nvSpPr>
        <p:spPr>
          <a:xfrm>
            <a:off x="3558089" y="367440"/>
            <a:ext cx="4334171" cy="5717474"/>
          </a:xfrm>
          <a:custGeom>
            <a:avLst/>
            <a:gdLst>
              <a:gd name="csX0" fmla="*/ 209550 w 3362325"/>
              <a:gd name="csY0" fmla="*/ 1314450 h 4419600"/>
              <a:gd name="csX1" fmla="*/ 285750 w 3362325"/>
              <a:gd name="csY1" fmla="*/ 1257300 h 4419600"/>
              <a:gd name="csX2" fmla="*/ 295275 w 3362325"/>
              <a:gd name="csY2" fmla="*/ 1181100 h 4419600"/>
              <a:gd name="csX3" fmla="*/ 333375 w 3362325"/>
              <a:gd name="csY3" fmla="*/ 1152525 h 4419600"/>
              <a:gd name="csX4" fmla="*/ 361950 w 3362325"/>
              <a:gd name="csY4" fmla="*/ 1133475 h 4419600"/>
              <a:gd name="csX5" fmla="*/ 400050 w 3362325"/>
              <a:gd name="csY5" fmla="*/ 1123950 h 4419600"/>
              <a:gd name="csX6" fmla="*/ 428625 w 3362325"/>
              <a:gd name="csY6" fmla="*/ 1114425 h 4419600"/>
              <a:gd name="csX7" fmla="*/ 466725 w 3362325"/>
              <a:gd name="csY7" fmla="*/ 1085850 h 4419600"/>
              <a:gd name="csX8" fmla="*/ 485775 w 3362325"/>
              <a:gd name="csY8" fmla="*/ 1038225 h 4419600"/>
              <a:gd name="csX9" fmla="*/ 523875 w 3362325"/>
              <a:gd name="csY9" fmla="*/ 962025 h 4419600"/>
              <a:gd name="csX10" fmla="*/ 571500 w 3362325"/>
              <a:gd name="csY10" fmla="*/ 895350 h 4419600"/>
              <a:gd name="csX11" fmla="*/ 600075 w 3362325"/>
              <a:gd name="csY11" fmla="*/ 857250 h 4419600"/>
              <a:gd name="csX12" fmla="*/ 619125 w 3362325"/>
              <a:gd name="csY12" fmla="*/ 819150 h 4419600"/>
              <a:gd name="csX13" fmla="*/ 685800 w 3362325"/>
              <a:gd name="csY13" fmla="*/ 781050 h 4419600"/>
              <a:gd name="csX14" fmla="*/ 704850 w 3362325"/>
              <a:gd name="csY14" fmla="*/ 752475 h 4419600"/>
              <a:gd name="csX15" fmla="*/ 733425 w 3362325"/>
              <a:gd name="csY15" fmla="*/ 714375 h 4419600"/>
              <a:gd name="csX16" fmla="*/ 742950 w 3362325"/>
              <a:gd name="csY16" fmla="*/ 676275 h 4419600"/>
              <a:gd name="csX17" fmla="*/ 819150 w 3362325"/>
              <a:gd name="csY17" fmla="*/ 628650 h 4419600"/>
              <a:gd name="csX18" fmla="*/ 857250 w 3362325"/>
              <a:gd name="csY18" fmla="*/ 619125 h 4419600"/>
              <a:gd name="csX19" fmla="*/ 971550 w 3362325"/>
              <a:gd name="csY19" fmla="*/ 590550 h 4419600"/>
              <a:gd name="csX20" fmla="*/ 1038225 w 3362325"/>
              <a:gd name="csY20" fmla="*/ 542925 h 4419600"/>
              <a:gd name="csX21" fmla="*/ 1076325 w 3362325"/>
              <a:gd name="csY21" fmla="*/ 504825 h 4419600"/>
              <a:gd name="csX22" fmla="*/ 1095375 w 3362325"/>
              <a:gd name="csY22" fmla="*/ 466725 h 4419600"/>
              <a:gd name="csX23" fmla="*/ 1152525 w 3362325"/>
              <a:gd name="csY23" fmla="*/ 409575 h 4419600"/>
              <a:gd name="csX24" fmla="*/ 1200150 w 3362325"/>
              <a:gd name="csY24" fmla="*/ 333375 h 4419600"/>
              <a:gd name="csX25" fmla="*/ 1247775 w 3362325"/>
              <a:gd name="csY25" fmla="*/ 314325 h 4419600"/>
              <a:gd name="csX26" fmla="*/ 1362075 w 3362325"/>
              <a:gd name="csY26" fmla="*/ 295275 h 4419600"/>
              <a:gd name="csX27" fmla="*/ 1438275 w 3362325"/>
              <a:gd name="csY27" fmla="*/ 266700 h 4419600"/>
              <a:gd name="csX28" fmla="*/ 1476375 w 3362325"/>
              <a:gd name="csY28" fmla="*/ 209550 h 4419600"/>
              <a:gd name="csX29" fmla="*/ 1514475 w 3362325"/>
              <a:gd name="csY29" fmla="*/ 180975 h 4419600"/>
              <a:gd name="csX30" fmla="*/ 1562100 w 3362325"/>
              <a:gd name="csY30" fmla="*/ 123825 h 4419600"/>
              <a:gd name="csX31" fmla="*/ 1590675 w 3362325"/>
              <a:gd name="csY31" fmla="*/ 95250 h 4419600"/>
              <a:gd name="csX32" fmla="*/ 1619250 w 3362325"/>
              <a:gd name="csY32" fmla="*/ 76200 h 4419600"/>
              <a:gd name="csX33" fmla="*/ 1657350 w 3362325"/>
              <a:gd name="csY33" fmla="*/ 47625 h 4419600"/>
              <a:gd name="csX34" fmla="*/ 1695450 w 3362325"/>
              <a:gd name="csY34" fmla="*/ 28575 h 4419600"/>
              <a:gd name="csX35" fmla="*/ 1752600 w 3362325"/>
              <a:gd name="csY35" fmla="*/ 0 h 4419600"/>
              <a:gd name="csX36" fmla="*/ 1876425 w 3362325"/>
              <a:gd name="csY36" fmla="*/ 85725 h 4419600"/>
              <a:gd name="csX37" fmla="*/ 1914525 w 3362325"/>
              <a:gd name="csY37" fmla="*/ 114300 h 4419600"/>
              <a:gd name="csX38" fmla="*/ 1943100 w 3362325"/>
              <a:gd name="csY38" fmla="*/ 133350 h 4419600"/>
              <a:gd name="csX39" fmla="*/ 1971675 w 3362325"/>
              <a:gd name="csY39" fmla="*/ 161925 h 4419600"/>
              <a:gd name="csX40" fmla="*/ 2057400 w 3362325"/>
              <a:gd name="csY40" fmla="*/ 238125 h 4419600"/>
              <a:gd name="csX41" fmla="*/ 2105025 w 3362325"/>
              <a:gd name="csY41" fmla="*/ 304800 h 4419600"/>
              <a:gd name="csX42" fmla="*/ 2190750 w 3362325"/>
              <a:gd name="csY42" fmla="*/ 333375 h 4419600"/>
              <a:gd name="csX43" fmla="*/ 2219325 w 3362325"/>
              <a:gd name="csY43" fmla="*/ 361950 h 4419600"/>
              <a:gd name="csX44" fmla="*/ 2247900 w 3362325"/>
              <a:gd name="csY44" fmla="*/ 428625 h 4419600"/>
              <a:gd name="csX45" fmla="*/ 2286000 w 3362325"/>
              <a:gd name="csY45" fmla="*/ 447675 h 4419600"/>
              <a:gd name="csX46" fmla="*/ 2457450 w 3362325"/>
              <a:gd name="csY46" fmla="*/ 485775 h 4419600"/>
              <a:gd name="csX47" fmla="*/ 2495550 w 3362325"/>
              <a:gd name="csY47" fmla="*/ 523875 h 4419600"/>
              <a:gd name="csX48" fmla="*/ 2524125 w 3362325"/>
              <a:gd name="csY48" fmla="*/ 561975 h 4419600"/>
              <a:gd name="csX49" fmla="*/ 2647950 w 3362325"/>
              <a:gd name="csY49" fmla="*/ 647700 h 4419600"/>
              <a:gd name="csX50" fmla="*/ 2714625 w 3362325"/>
              <a:gd name="csY50" fmla="*/ 704850 h 4419600"/>
              <a:gd name="csX51" fmla="*/ 2800350 w 3362325"/>
              <a:gd name="csY51" fmla="*/ 790575 h 4419600"/>
              <a:gd name="csX52" fmla="*/ 2847975 w 3362325"/>
              <a:gd name="csY52" fmla="*/ 876300 h 4419600"/>
              <a:gd name="csX53" fmla="*/ 2867025 w 3362325"/>
              <a:gd name="csY53" fmla="*/ 914400 h 4419600"/>
              <a:gd name="csX54" fmla="*/ 2905125 w 3362325"/>
              <a:gd name="csY54" fmla="*/ 971550 h 4419600"/>
              <a:gd name="csX55" fmla="*/ 2924175 w 3362325"/>
              <a:gd name="csY55" fmla="*/ 1000125 h 4419600"/>
              <a:gd name="csX56" fmla="*/ 2971800 w 3362325"/>
              <a:gd name="csY56" fmla="*/ 1085850 h 4419600"/>
              <a:gd name="csX57" fmla="*/ 3000375 w 3362325"/>
              <a:gd name="csY57" fmla="*/ 1123950 h 4419600"/>
              <a:gd name="csX58" fmla="*/ 3028950 w 3362325"/>
              <a:gd name="csY58" fmla="*/ 1143000 h 4419600"/>
              <a:gd name="csX59" fmla="*/ 3057525 w 3362325"/>
              <a:gd name="csY59" fmla="*/ 1181100 h 4419600"/>
              <a:gd name="csX60" fmla="*/ 3086100 w 3362325"/>
              <a:gd name="csY60" fmla="*/ 1200150 h 4419600"/>
              <a:gd name="csX61" fmla="*/ 3143250 w 3362325"/>
              <a:gd name="csY61" fmla="*/ 1276350 h 4419600"/>
              <a:gd name="csX62" fmla="*/ 3152775 w 3362325"/>
              <a:gd name="csY62" fmla="*/ 1304925 h 4419600"/>
              <a:gd name="csX63" fmla="*/ 3190875 w 3362325"/>
              <a:gd name="csY63" fmla="*/ 1333500 h 4419600"/>
              <a:gd name="csX64" fmla="*/ 3219450 w 3362325"/>
              <a:gd name="csY64" fmla="*/ 1362075 h 4419600"/>
              <a:gd name="csX65" fmla="*/ 3257550 w 3362325"/>
              <a:gd name="csY65" fmla="*/ 1428750 h 4419600"/>
              <a:gd name="csX66" fmla="*/ 3276600 w 3362325"/>
              <a:gd name="csY66" fmla="*/ 1504950 h 4419600"/>
              <a:gd name="csX67" fmla="*/ 3286125 w 3362325"/>
              <a:gd name="csY67" fmla="*/ 1676400 h 4419600"/>
              <a:gd name="csX68" fmla="*/ 3295650 w 3362325"/>
              <a:gd name="csY68" fmla="*/ 1704975 h 4419600"/>
              <a:gd name="csX69" fmla="*/ 3314700 w 3362325"/>
              <a:gd name="csY69" fmla="*/ 1752600 h 4419600"/>
              <a:gd name="csX70" fmla="*/ 3333750 w 3362325"/>
              <a:gd name="csY70" fmla="*/ 1781175 h 4419600"/>
              <a:gd name="csX71" fmla="*/ 3362325 w 3362325"/>
              <a:gd name="csY71" fmla="*/ 1933575 h 4419600"/>
              <a:gd name="csX72" fmla="*/ 3352800 w 3362325"/>
              <a:gd name="csY72" fmla="*/ 2238375 h 4419600"/>
              <a:gd name="csX73" fmla="*/ 3333750 w 3362325"/>
              <a:gd name="csY73" fmla="*/ 2266950 h 4419600"/>
              <a:gd name="csX74" fmla="*/ 3314700 w 3362325"/>
              <a:gd name="csY74" fmla="*/ 2314575 h 4419600"/>
              <a:gd name="csX75" fmla="*/ 3286125 w 3362325"/>
              <a:gd name="csY75" fmla="*/ 2390775 h 4419600"/>
              <a:gd name="csX76" fmla="*/ 3267075 w 3362325"/>
              <a:gd name="csY76" fmla="*/ 2419350 h 4419600"/>
              <a:gd name="csX77" fmla="*/ 3248025 w 3362325"/>
              <a:gd name="csY77" fmla="*/ 2476500 h 4419600"/>
              <a:gd name="csX78" fmla="*/ 3228975 w 3362325"/>
              <a:gd name="csY78" fmla="*/ 2505075 h 4419600"/>
              <a:gd name="csX79" fmla="*/ 3200400 w 3362325"/>
              <a:gd name="csY79" fmla="*/ 2562225 h 4419600"/>
              <a:gd name="csX80" fmla="*/ 3181350 w 3362325"/>
              <a:gd name="csY80" fmla="*/ 2619375 h 4419600"/>
              <a:gd name="csX81" fmla="*/ 3143250 w 3362325"/>
              <a:gd name="csY81" fmla="*/ 2647950 h 4419600"/>
              <a:gd name="csX82" fmla="*/ 3086100 w 3362325"/>
              <a:gd name="csY82" fmla="*/ 2686050 h 4419600"/>
              <a:gd name="csX83" fmla="*/ 3057525 w 3362325"/>
              <a:gd name="csY83" fmla="*/ 2724150 h 4419600"/>
              <a:gd name="csX84" fmla="*/ 3009900 w 3362325"/>
              <a:gd name="csY84" fmla="*/ 2800350 h 4419600"/>
              <a:gd name="csX85" fmla="*/ 3000375 w 3362325"/>
              <a:gd name="csY85" fmla="*/ 2828925 h 4419600"/>
              <a:gd name="csX86" fmla="*/ 2990850 w 3362325"/>
              <a:gd name="csY86" fmla="*/ 2867025 h 4419600"/>
              <a:gd name="csX87" fmla="*/ 2914650 w 3362325"/>
              <a:gd name="csY87" fmla="*/ 2952750 h 4419600"/>
              <a:gd name="csX88" fmla="*/ 2895600 w 3362325"/>
              <a:gd name="csY88" fmla="*/ 3000375 h 4419600"/>
              <a:gd name="csX89" fmla="*/ 2857500 w 3362325"/>
              <a:gd name="csY89" fmla="*/ 3048000 h 4419600"/>
              <a:gd name="csX90" fmla="*/ 2847975 w 3362325"/>
              <a:gd name="csY90" fmla="*/ 3095625 h 4419600"/>
              <a:gd name="csX91" fmla="*/ 2828925 w 3362325"/>
              <a:gd name="csY91" fmla="*/ 3124200 h 4419600"/>
              <a:gd name="csX92" fmla="*/ 2790825 w 3362325"/>
              <a:gd name="csY92" fmla="*/ 3238500 h 4419600"/>
              <a:gd name="csX93" fmla="*/ 2771775 w 3362325"/>
              <a:gd name="csY93" fmla="*/ 3276600 h 4419600"/>
              <a:gd name="csX94" fmla="*/ 2724150 w 3362325"/>
              <a:gd name="csY94" fmla="*/ 3305175 h 4419600"/>
              <a:gd name="csX95" fmla="*/ 2695575 w 3362325"/>
              <a:gd name="csY95" fmla="*/ 3324225 h 4419600"/>
              <a:gd name="csX96" fmla="*/ 2628900 w 3362325"/>
              <a:gd name="csY96" fmla="*/ 3381375 h 4419600"/>
              <a:gd name="csX97" fmla="*/ 2609850 w 3362325"/>
              <a:gd name="csY97" fmla="*/ 3429000 h 4419600"/>
              <a:gd name="csX98" fmla="*/ 2581275 w 3362325"/>
              <a:gd name="csY98" fmla="*/ 3486150 h 4419600"/>
              <a:gd name="csX99" fmla="*/ 2571750 w 3362325"/>
              <a:gd name="csY99" fmla="*/ 3552825 h 4419600"/>
              <a:gd name="csX100" fmla="*/ 2552700 w 3362325"/>
              <a:gd name="csY100" fmla="*/ 3581400 h 4419600"/>
              <a:gd name="csX101" fmla="*/ 2514600 w 3362325"/>
              <a:gd name="csY101" fmla="*/ 3676650 h 4419600"/>
              <a:gd name="csX102" fmla="*/ 2486025 w 3362325"/>
              <a:gd name="csY102" fmla="*/ 3714750 h 4419600"/>
              <a:gd name="csX103" fmla="*/ 2428875 w 3362325"/>
              <a:gd name="csY103" fmla="*/ 3771900 h 4419600"/>
              <a:gd name="csX104" fmla="*/ 2390775 w 3362325"/>
              <a:gd name="csY104" fmla="*/ 3838575 h 4419600"/>
              <a:gd name="csX105" fmla="*/ 2362200 w 3362325"/>
              <a:gd name="csY105" fmla="*/ 3886200 h 4419600"/>
              <a:gd name="csX106" fmla="*/ 2352675 w 3362325"/>
              <a:gd name="csY106" fmla="*/ 3952875 h 4419600"/>
              <a:gd name="csX107" fmla="*/ 2333625 w 3362325"/>
              <a:gd name="csY107" fmla="*/ 3981450 h 4419600"/>
              <a:gd name="csX108" fmla="*/ 2295525 w 3362325"/>
              <a:gd name="csY108" fmla="*/ 4029075 h 4419600"/>
              <a:gd name="csX109" fmla="*/ 2266950 w 3362325"/>
              <a:gd name="csY109" fmla="*/ 4057650 h 4419600"/>
              <a:gd name="csX110" fmla="*/ 2209800 w 3362325"/>
              <a:gd name="csY110" fmla="*/ 4143375 h 4419600"/>
              <a:gd name="csX111" fmla="*/ 2133600 w 3362325"/>
              <a:gd name="csY111" fmla="*/ 4210050 h 4419600"/>
              <a:gd name="csX112" fmla="*/ 2105025 w 3362325"/>
              <a:gd name="csY112" fmla="*/ 4229100 h 4419600"/>
              <a:gd name="csX113" fmla="*/ 2000250 w 3362325"/>
              <a:gd name="csY113" fmla="*/ 4305300 h 4419600"/>
              <a:gd name="csX114" fmla="*/ 1895475 w 3362325"/>
              <a:gd name="csY114" fmla="*/ 4371975 h 4419600"/>
              <a:gd name="csX115" fmla="*/ 1800225 w 3362325"/>
              <a:gd name="csY115" fmla="*/ 4419600 h 4419600"/>
              <a:gd name="csX116" fmla="*/ 1752600 w 3362325"/>
              <a:gd name="csY116" fmla="*/ 4400550 h 4419600"/>
              <a:gd name="csX117" fmla="*/ 1638300 w 3362325"/>
              <a:gd name="csY117" fmla="*/ 4381500 h 4419600"/>
              <a:gd name="csX118" fmla="*/ 1447800 w 3362325"/>
              <a:gd name="csY118" fmla="*/ 4362450 h 4419600"/>
              <a:gd name="csX119" fmla="*/ 1381125 w 3362325"/>
              <a:gd name="csY119" fmla="*/ 4324350 h 4419600"/>
              <a:gd name="csX120" fmla="*/ 1333500 w 3362325"/>
              <a:gd name="csY120" fmla="*/ 4276725 h 4419600"/>
              <a:gd name="csX121" fmla="*/ 1285875 w 3362325"/>
              <a:gd name="csY121" fmla="*/ 4229100 h 4419600"/>
              <a:gd name="csX122" fmla="*/ 1247775 w 3362325"/>
              <a:gd name="csY122" fmla="*/ 4181475 h 4419600"/>
              <a:gd name="csX123" fmla="*/ 1219200 w 3362325"/>
              <a:gd name="csY123" fmla="*/ 4152900 h 4419600"/>
              <a:gd name="csX124" fmla="*/ 1181100 w 3362325"/>
              <a:gd name="csY124" fmla="*/ 4076700 h 4419600"/>
              <a:gd name="csX125" fmla="*/ 1152525 w 3362325"/>
              <a:gd name="csY125" fmla="*/ 3971925 h 4419600"/>
              <a:gd name="csX126" fmla="*/ 1133475 w 3362325"/>
              <a:gd name="csY126" fmla="*/ 3943350 h 4419600"/>
              <a:gd name="csX127" fmla="*/ 1085850 w 3362325"/>
              <a:gd name="csY127" fmla="*/ 3905250 h 4419600"/>
              <a:gd name="csX128" fmla="*/ 1047750 w 3362325"/>
              <a:gd name="csY128" fmla="*/ 3867150 h 4419600"/>
              <a:gd name="csX129" fmla="*/ 1009650 w 3362325"/>
              <a:gd name="csY129" fmla="*/ 3848100 h 4419600"/>
              <a:gd name="csX130" fmla="*/ 923925 w 3362325"/>
              <a:gd name="csY130" fmla="*/ 3762375 h 4419600"/>
              <a:gd name="csX131" fmla="*/ 895350 w 3362325"/>
              <a:gd name="csY131" fmla="*/ 3743325 h 4419600"/>
              <a:gd name="csX132" fmla="*/ 838200 w 3362325"/>
              <a:gd name="csY132" fmla="*/ 3676650 h 4419600"/>
              <a:gd name="csX133" fmla="*/ 819150 w 3362325"/>
              <a:gd name="csY133" fmla="*/ 3609975 h 4419600"/>
              <a:gd name="csX134" fmla="*/ 800100 w 3362325"/>
              <a:gd name="csY134" fmla="*/ 3543300 h 4419600"/>
              <a:gd name="csX135" fmla="*/ 752475 w 3362325"/>
              <a:gd name="csY135" fmla="*/ 3476625 h 4419600"/>
              <a:gd name="csX136" fmla="*/ 723900 w 3362325"/>
              <a:gd name="csY136" fmla="*/ 3429000 h 4419600"/>
              <a:gd name="csX137" fmla="*/ 704850 w 3362325"/>
              <a:gd name="csY137" fmla="*/ 3400425 h 4419600"/>
              <a:gd name="csX138" fmla="*/ 676275 w 3362325"/>
              <a:gd name="csY138" fmla="*/ 3333750 h 4419600"/>
              <a:gd name="csX139" fmla="*/ 638175 w 3362325"/>
              <a:gd name="csY139" fmla="*/ 3286125 h 4419600"/>
              <a:gd name="csX140" fmla="*/ 619125 w 3362325"/>
              <a:gd name="csY140" fmla="*/ 3257550 h 4419600"/>
              <a:gd name="csX141" fmla="*/ 581025 w 3362325"/>
              <a:gd name="csY141" fmla="*/ 3162300 h 4419600"/>
              <a:gd name="csX142" fmla="*/ 571500 w 3362325"/>
              <a:gd name="csY142" fmla="*/ 3067050 h 4419600"/>
              <a:gd name="csX143" fmla="*/ 561975 w 3362325"/>
              <a:gd name="csY143" fmla="*/ 3038475 h 4419600"/>
              <a:gd name="csX144" fmla="*/ 542925 w 3362325"/>
              <a:gd name="csY144" fmla="*/ 2971800 h 4419600"/>
              <a:gd name="csX145" fmla="*/ 533400 w 3362325"/>
              <a:gd name="csY145" fmla="*/ 2933700 h 4419600"/>
              <a:gd name="csX146" fmla="*/ 514350 w 3362325"/>
              <a:gd name="csY146" fmla="*/ 2895600 h 4419600"/>
              <a:gd name="csX147" fmla="*/ 457200 w 3362325"/>
              <a:gd name="csY147" fmla="*/ 2819400 h 4419600"/>
              <a:gd name="csX148" fmla="*/ 409575 w 3362325"/>
              <a:gd name="csY148" fmla="*/ 2781300 h 4419600"/>
              <a:gd name="csX149" fmla="*/ 361950 w 3362325"/>
              <a:gd name="csY149" fmla="*/ 2771775 h 4419600"/>
              <a:gd name="csX150" fmla="*/ 295275 w 3362325"/>
              <a:gd name="csY150" fmla="*/ 2724150 h 4419600"/>
              <a:gd name="csX151" fmla="*/ 228600 w 3362325"/>
              <a:gd name="csY151" fmla="*/ 2686050 h 4419600"/>
              <a:gd name="csX152" fmla="*/ 171450 w 3362325"/>
              <a:gd name="csY152" fmla="*/ 2628900 h 4419600"/>
              <a:gd name="csX153" fmla="*/ 152400 w 3362325"/>
              <a:gd name="csY153" fmla="*/ 2600325 h 4419600"/>
              <a:gd name="csX154" fmla="*/ 123825 w 3362325"/>
              <a:gd name="csY154" fmla="*/ 2457450 h 4419600"/>
              <a:gd name="csX155" fmla="*/ 66675 w 3362325"/>
              <a:gd name="csY155" fmla="*/ 2333625 h 4419600"/>
              <a:gd name="csX156" fmla="*/ 57150 w 3362325"/>
              <a:gd name="csY156" fmla="*/ 2295525 h 4419600"/>
              <a:gd name="csX157" fmla="*/ 38100 w 3362325"/>
              <a:gd name="csY157" fmla="*/ 2266950 h 4419600"/>
              <a:gd name="csX158" fmla="*/ 19050 w 3362325"/>
              <a:gd name="csY158" fmla="*/ 2200275 h 4419600"/>
              <a:gd name="csX159" fmla="*/ 0 w 3362325"/>
              <a:gd name="csY159" fmla="*/ 2143125 h 4419600"/>
              <a:gd name="csX160" fmla="*/ 9525 w 3362325"/>
              <a:gd name="csY160" fmla="*/ 2038350 h 4419600"/>
              <a:gd name="csX161" fmla="*/ 38100 w 3362325"/>
              <a:gd name="csY161" fmla="*/ 1952625 h 4419600"/>
              <a:gd name="csX162" fmla="*/ 57150 w 3362325"/>
              <a:gd name="csY162" fmla="*/ 1866900 h 4419600"/>
              <a:gd name="csX163" fmla="*/ 76200 w 3362325"/>
              <a:gd name="csY163" fmla="*/ 1809750 h 4419600"/>
              <a:gd name="csX164" fmla="*/ 85725 w 3362325"/>
              <a:gd name="csY164" fmla="*/ 1781175 h 4419600"/>
              <a:gd name="csX165" fmla="*/ 104775 w 3362325"/>
              <a:gd name="csY165" fmla="*/ 1733550 h 4419600"/>
              <a:gd name="csX166" fmla="*/ 123825 w 3362325"/>
              <a:gd name="csY166" fmla="*/ 1676400 h 4419600"/>
              <a:gd name="csX167" fmla="*/ 133350 w 3362325"/>
              <a:gd name="csY167" fmla="*/ 1638300 h 4419600"/>
              <a:gd name="csX168" fmla="*/ 152400 w 3362325"/>
              <a:gd name="csY168" fmla="*/ 1600200 h 4419600"/>
              <a:gd name="csX169" fmla="*/ 171450 w 3362325"/>
              <a:gd name="csY169" fmla="*/ 1543050 h 4419600"/>
              <a:gd name="csX170" fmla="*/ 200025 w 3362325"/>
              <a:gd name="csY170" fmla="*/ 1457325 h 4419600"/>
              <a:gd name="csX171" fmla="*/ 219075 w 3362325"/>
              <a:gd name="csY171" fmla="*/ 1362075 h 4419600"/>
              <a:gd name="csX172" fmla="*/ 209550 w 3362325"/>
              <a:gd name="csY172" fmla="*/ 1314450 h 44196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Lst>
            <a:rect l="l" t="t" r="r" b="b"/>
            <a:pathLst>
              <a:path w="3362325" h="4419600">
                <a:moveTo>
                  <a:pt x="209550" y="1314450"/>
                </a:moveTo>
                <a:cubicBezTo>
                  <a:pt x="220662" y="1296988"/>
                  <a:pt x="271810" y="1299121"/>
                  <a:pt x="285750" y="1257300"/>
                </a:cubicBezTo>
                <a:cubicBezTo>
                  <a:pt x="293845" y="1233016"/>
                  <a:pt x="284683" y="1204403"/>
                  <a:pt x="295275" y="1181100"/>
                </a:cubicBezTo>
                <a:cubicBezTo>
                  <a:pt x="301844" y="1166648"/>
                  <a:pt x="320457" y="1161752"/>
                  <a:pt x="333375" y="1152525"/>
                </a:cubicBezTo>
                <a:cubicBezTo>
                  <a:pt x="342690" y="1145871"/>
                  <a:pt x="351428" y="1137984"/>
                  <a:pt x="361950" y="1133475"/>
                </a:cubicBezTo>
                <a:cubicBezTo>
                  <a:pt x="373982" y="1128318"/>
                  <a:pt x="387463" y="1127546"/>
                  <a:pt x="400050" y="1123950"/>
                </a:cubicBezTo>
                <a:cubicBezTo>
                  <a:pt x="409704" y="1121192"/>
                  <a:pt x="419100" y="1117600"/>
                  <a:pt x="428625" y="1114425"/>
                </a:cubicBezTo>
                <a:cubicBezTo>
                  <a:pt x="441325" y="1104900"/>
                  <a:pt x="457200" y="1098550"/>
                  <a:pt x="466725" y="1085850"/>
                </a:cubicBezTo>
                <a:cubicBezTo>
                  <a:pt x="476984" y="1072172"/>
                  <a:pt x="478610" y="1053749"/>
                  <a:pt x="485775" y="1038225"/>
                </a:cubicBezTo>
                <a:cubicBezTo>
                  <a:pt x="497675" y="1012441"/>
                  <a:pt x="506836" y="984743"/>
                  <a:pt x="523875" y="962025"/>
                </a:cubicBezTo>
                <a:cubicBezTo>
                  <a:pt x="617262" y="837509"/>
                  <a:pt x="501860" y="992846"/>
                  <a:pt x="571500" y="895350"/>
                </a:cubicBezTo>
                <a:cubicBezTo>
                  <a:pt x="580727" y="882432"/>
                  <a:pt x="591661" y="870712"/>
                  <a:pt x="600075" y="857250"/>
                </a:cubicBezTo>
                <a:cubicBezTo>
                  <a:pt x="607600" y="845209"/>
                  <a:pt x="608513" y="828583"/>
                  <a:pt x="619125" y="819150"/>
                </a:cubicBezTo>
                <a:cubicBezTo>
                  <a:pt x="638257" y="802144"/>
                  <a:pt x="663575" y="793750"/>
                  <a:pt x="685800" y="781050"/>
                </a:cubicBezTo>
                <a:cubicBezTo>
                  <a:pt x="692150" y="771525"/>
                  <a:pt x="698196" y="761790"/>
                  <a:pt x="704850" y="752475"/>
                </a:cubicBezTo>
                <a:cubicBezTo>
                  <a:pt x="714077" y="739557"/>
                  <a:pt x="726325" y="728574"/>
                  <a:pt x="733425" y="714375"/>
                </a:cubicBezTo>
                <a:cubicBezTo>
                  <a:pt x="739279" y="702666"/>
                  <a:pt x="735095" y="686748"/>
                  <a:pt x="742950" y="676275"/>
                </a:cubicBezTo>
                <a:cubicBezTo>
                  <a:pt x="765773" y="645844"/>
                  <a:pt x="787409" y="637719"/>
                  <a:pt x="819150" y="628650"/>
                </a:cubicBezTo>
                <a:cubicBezTo>
                  <a:pt x="831737" y="625054"/>
                  <a:pt x="844993" y="623722"/>
                  <a:pt x="857250" y="619125"/>
                </a:cubicBezTo>
                <a:cubicBezTo>
                  <a:pt x="948743" y="584815"/>
                  <a:pt x="826280" y="608709"/>
                  <a:pt x="971550" y="590550"/>
                </a:cubicBezTo>
                <a:cubicBezTo>
                  <a:pt x="992887" y="576325"/>
                  <a:pt x="1019322" y="559465"/>
                  <a:pt x="1038225" y="542925"/>
                </a:cubicBezTo>
                <a:cubicBezTo>
                  <a:pt x="1051742" y="531098"/>
                  <a:pt x="1065549" y="519193"/>
                  <a:pt x="1076325" y="504825"/>
                </a:cubicBezTo>
                <a:cubicBezTo>
                  <a:pt x="1084844" y="493466"/>
                  <a:pt x="1086505" y="477813"/>
                  <a:pt x="1095375" y="466725"/>
                </a:cubicBezTo>
                <a:cubicBezTo>
                  <a:pt x="1112205" y="445688"/>
                  <a:pt x="1140477" y="433672"/>
                  <a:pt x="1152525" y="409575"/>
                </a:cubicBezTo>
                <a:cubicBezTo>
                  <a:pt x="1163191" y="388242"/>
                  <a:pt x="1180366" y="348213"/>
                  <a:pt x="1200150" y="333375"/>
                </a:cubicBezTo>
                <a:cubicBezTo>
                  <a:pt x="1213828" y="323116"/>
                  <a:pt x="1231555" y="319732"/>
                  <a:pt x="1247775" y="314325"/>
                </a:cubicBezTo>
                <a:cubicBezTo>
                  <a:pt x="1285535" y="301738"/>
                  <a:pt x="1322109" y="300271"/>
                  <a:pt x="1362075" y="295275"/>
                </a:cubicBezTo>
                <a:cubicBezTo>
                  <a:pt x="1377443" y="290152"/>
                  <a:pt x="1431441" y="272774"/>
                  <a:pt x="1438275" y="266700"/>
                </a:cubicBezTo>
                <a:cubicBezTo>
                  <a:pt x="1455387" y="251489"/>
                  <a:pt x="1458059" y="223287"/>
                  <a:pt x="1476375" y="209550"/>
                </a:cubicBezTo>
                <a:lnTo>
                  <a:pt x="1514475" y="180975"/>
                </a:lnTo>
                <a:cubicBezTo>
                  <a:pt x="1530479" y="132963"/>
                  <a:pt x="1513661" y="165344"/>
                  <a:pt x="1562100" y="123825"/>
                </a:cubicBezTo>
                <a:cubicBezTo>
                  <a:pt x="1572327" y="115059"/>
                  <a:pt x="1580327" y="103874"/>
                  <a:pt x="1590675" y="95250"/>
                </a:cubicBezTo>
                <a:cubicBezTo>
                  <a:pt x="1599469" y="87921"/>
                  <a:pt x="1609935" y="82854"/>
                  <a:pt x="1619250" y="76200"/>
                </a:cubicBezTo>
                <a:cubicBezTo>
                  <a:pt x="1632168" y="66973"/>
                  <a:pt x="1643888" y="56039"/>
                  <a:pt x="1657350" y="47625"/>
                </a:cubicBezTo>
                <a:cubicBezTo>
                  <a:pt x="1669391" y="40100"/>
                  <a:pt x="1683122" y="35620"/>
                  <a:pt x="1695450" y="28575"/>
                </a:cubicBezTo>
                <a:cubicBezTo>
                  <a:pt x="1747151" y="-968"/>
                  <a:pt x="1700209" y="17464"/>
                  <a:pt x="1752600" y="0"/>
                </a:cubicBezTo>
                <a:cubicBezTo>
                  <a:pt x="1870569" y="39323"/>
                  <a:pt x="1747027" y="-11324"/>
                  <a:pt x="1876425" y="85725"/>
                </a:cubicBezTo>
                <a:cubicBezTo>
                  <a:pt x="1889125" y="95250"/>
                  <a:pt x="1901607" y="105073"/>
                  <a:pt x="1914525" y="114300"/>
                </a:cubicBezTo>
                <a:cubicBezTo>
                  <a:pt x="1923840" y="120954"/>
                  <a:pt x="1934306" y="126021"/>
                  <a:pt x="1943100" y="133350"/>
                </a:cubicBezTo>
                <a:cubicBezTo>
                  <a:pt x="1953448" y="141974"/>
                  <a:pt x="1961042" y="153655"/>
                  <a:pt x="1971675" y="161925"/>
                </a:cubicBezTo>
                <a:cubicBezTo>
                  <a:pt x="2048060" y="221335"/>
                  <a:pt x="2010910" y="173039"/>
                  <a:pt x="2057400" y="238125"/>
                </a:cubicBezTo>
                <a:cubicBezTo>
                  <a:pt x="2065194" y="249037"/>
                  <a:pt x="2097402" y="300353"/>
                  <a:pt x="2105025" y="304800"/>
                </a:cubicBezTo>
                <a:cubicBezTo>
                  <a:pt x="2131043" y="319977"/>
                  <a:pt x="2190750" y="333375"/>
                  <a:pt x="2190750" y="333375"/>
                </a:cubicBezTo>
                <a:cubicBezTo>
                  <a:pt x="2200275" y="342900"/>
                  <a:pt x="2211853" y="350742"/>
                  <a:pt x="2219325" y="361950"/>
                </a:cubicBezTo>
                <a:cubicBezTo>
                  <a:pt x="2242095" y="396105"/>
                  <a:pt x="2211979" y="392704"/>
                  <a:pt x="2247900" y="428625"/>
                </a:cubicBezTo>
                <a:cubicBezTo>
                  <a:pt x="2257940" y="438665"/>
                  <a:pt x="2273672" y="440630"/>
                  <a:pt x="2286000" y="447675"/>
                </a:cubicBezTo>
                <a:cubicBezTo>
                  <a:pt x="2369455" y="495363"/>
                  <a:pt x="2240680" y="456872"/>
                  <a:pt x="2457450" y="485775"/>
                </a:cubicBezTo>
                <a:cubicBezTo>
                  <a:pt x="2470150" y="498475"/>
                  <a:pt x="2483723" y="510358"/>
                  <a:pt x="2495550" y="523875"/>
                </a:cubicBezTo>
                <a:cubicBezTo>
                  <a:pt x="2506004" y="535822"/>
                  <a:pt x="2512378" y="551296"/>
                  <a:pt x="2524125" y="561975"/>
                </a:cubicBezTo>
                <a:cubicBezTo>
                  <a:pt x="2590711" y="622508"/>
                  <a:pt x="2587342" y="607294"/>
                  <a:pt x="2647950" y="647700"/>
                </a:cubicBezTo>
                <a:cubicBezTo>
                  <a:pt x="2705419" y="686013"/>
                  <a:pt x="2667534" y="663645"/>
                  <a:pt x="2714625" y="704850"/>
                </a:cubicBezTo>
                <a:cubicBezTo>
                  <a:pt x="2790825" y="771525"/>
                  <a:pt x="2736850" y="711200"/>
                  <a:pt x="2800350" y="790575"/>
                </a:cubicBezTo>
                <a:cubicBezTo>
                  <a:pt x="2826690" y="869596"/>
                  <a:pt x="2782471" y="745292"/>
                  <a:pt x="2847975" y="876300"/>
                </a:cubicBezTo>
                <a:cubicBezTo>
                  <a:pt x="2854325" y="889000"/>
                  <a:pt x="2859720" y="902224"/>
                  <a:pt x="2867025" y="914400"/>
                </a:cubicBezTo>
                <a:cubicBezTo>
                  <a:pt x="2878805" y="934033"/>
                  <a:pt x="2892425" y="952500"/>
                  <a:pt x="2905125" y="971550"/>
                </a:cubicBezTo>
                <a:cubicBezTo>
                  <a:pt x="2911475" y="981075"/>
                  <a:pt x="2919055" y="989886"/>
                  <a:pt x="2924175" y="1000125"/>
                </a:cubicBezTo>
                <a:cubicBezTo>
                  <a:pt x="2942331" y="1036438"/>
                  <a:pt x="2947880" y="1049970"/>
                  <a:pt x="2971800" y="1085850"/>
                </a:cubicBezTo>
                <a:cubicBezTo>
                  <a:pt x="2980606" y="1099059"/>
                  <a:pt x="2989150" y="1112725"/>
                  <a:pt x="3000375" y="1123950"/>
                </a:cubicBezTo>
                <a:cubicBezTo>
                  <a:pt x="3008470" y="1132045"/>
                  <a:pt x="3020855" y="1134905"/>
                  <a:pt x="3028950" y="1143000"/>
                </a:cubicBezTo>
                <a:cubicBezTo>
                  <a:pt x="3040175" y="1154225"/>
                  <a:pt x="3046300" y="1169875"/>
                  <a:pt x="3057525" y="1181100"/>
                </a:cubicBezTo>
                <a:cubicBezTo>
                  <a:pt x="3065620" y="1189195"/>
                  <a:pt x="3078442" y="1191641"/>
                  <a:pt x="3086100" y="1200150"/>
                </a:cubicBezTo>
                <a:cubicBezTo>
                  <a:pt x="3107340" y="1223750"/>
                  <a:pt x="3143250" y="1276350"/>
                  <a:pt x="3143250" y="1276350"/>
                </a:cubicBezTo>
                <a:cubicBezTo>
                  <a:pt x="3146425" y="1285875"/>
                  <a:pt x="3146347" y="1297212"/>
                  <a:pt x="3152775" y="1304925"/>
                </a:cubicBezTo>
                <a:cubicBezTo>
                  <a:pt x="3162938" y="1317121"/>
                  <a:pt x="3178822" y="1323169"/>
                  <a:pt x="3190875" y="1333500"/>
                </a:cubicBezTo>
                <a:cubicBezTo>
                  <a:pt x="3201102" y="1342266"/>
                  <a:pt x="3209925" y="1352550"/>
                  <a:pt x="3219450" y="1362075"/>
                </a:cubicBezTo>
                <a:cubicBezTo>
                  <a:pt x="3241289" y="1427593"/>
                  <a:pt x="3211418" y="1348019"/>
                  <a:pt x="3257550" y="1428750"/>
                </a:cubicBezTo>
                <a:cubicBezTo>
                  <a:pt x="3266562" y="1444521"/>
                  <a:pt x="3274188" y="1492891"/>
                  <a:pt x="3276600" y="1504950"/>
                </a:cubicBezTo>
                <a:cubicBezTo>
                  <a:pt x="3279775" y="1562100"/>
                  <a:pt x="3280698" y="1619420"/>
                  <a:pt x="3286125" y="1676400"/>
                </a:cubicBezTo>
                <a:cubicBezTo>
                  <a:pt x="3287077" y="1686395"/>
                  <a:pt x="3292125" y="1695574"/>
                  <a:pt x="3295650" y="1704975"/>
                </a:cubicBezTo>
                <a:cubicBezTo>
                  <a:pt x="3301653" y="1720984"/>
                  <a:pt x="3307054" y="1737307"/>
                  <a:pt x="3314700" y="1752600"/>
                </a:cubicBezTo>
                <a:cubicBezTo>
                  <a:pt x="3319820" y="1762839"/>
                  <a:pt x="3327400" y="1771650"/>
                  <a:pt x="3333750" y="1781175"/>
                </a:cubicBezTo>
                <a:cubicBezTo>
                  <a:pt x="3356588" y="1895363"/>
                  <a:pt x="3347477" y="1844487"/>
                  <a:pt x="3362325" y="1933575"/>
                </a:cubicBezTo>
                <a:cubicBezTo>
                  <a:pt x="3359150" y="2035175"/>
                  <a:pt x="3361481" y="2137097"/>
                  <a:pt x="3352800" y="2238375"/>
                </a:cubicBezTo>
                <a:cubicBezTo>
                  <a:pt x="3351822" y="2249781"/>
                  <a:pt x="3338870" y="2256711"/>
                  <a:pt x="3333750" y="2266950"/>
                </a:cubicBezTo>
                <a:cubicBezTo>
                  <a:pt x="3326104" y="2282243"/>
                  <a:pt x="3320703" y="2298566"/>
                  <a:pt x="3314700" y="2314575"/>
                </a:cubicBezTo>
                <a:cubicBezTo>
                  <a:pt x="3302334" y="2347550"/>
                  <a:pt x="3304534" y="2353958"/>
                  <a:pt x="3286125" y="2390775"/>
                </a:cubicBezTo>
                <a:cubicBezTo>
                  <a:pt x="3281005" y="2401014"/>
                  <a:pt x="3271724" y="2408889"/>
                  <a:pt x="3267075" y="2419350"/>
                </a:cubicBezTo>
                <a:cubicBezTo>
                  <a:pt x="3258920" y="2437700"/>
                  <a:pt x="3256180" y="2458150"/>
                  <a:pt x="3248025" y="2476500"/>
                </a:cubicBezTo>
                <a:cubicBezTo>
                  <a:pt x="3243376" y="2486961"/>
                  <a:pt x="3234534" y="2495068"/>
                  <a:pt x="3228975" y="2505075"/>
                </a:cubicBezTo>
                <a:cubicBezTo>
                  <a:pt x="3218632" y="2523693"/>
                  <a:pt x="3208592" y="2542565"/>
                  <a:pt x="3200400" y="2562225"/>
                </a:cubicBezTo>
                <a:cubicBezTo>
                  <a:pt x="3192677" y="2580761"/>
                  <a:pt x="3192489" y="2602667"/>
                  <a:pt x="3181350" y="2619375"/>
                </a:cubicBezTo>
                <a:cubicBezTo>
                  <a:pt x="3172544" y="2632584"/>
                  <a:pt x="3156255" y="2638846"/>
                  <a:pt x="3143250" y="2647950"/>
                </a:cubicBezTo>
                <a:cubicBezTo>
                  <a:pt x="3124493" y="2661080"/>
                  <a:pt x="3099837" y="2667734"/>
                  <a:pt x="3086100" y="2686050"/>
                </a:cubicBezTo>
                <a:cubicBezTo>
                  <a:pt x="3076575" y="2698750"/>
                  <a:pt x="3066752" y="2711232"/>
                  <a:pt x="3057525" y="2724150"/>
                </a:cubicBezTo>
                <a:cubicBezTo>
                  <a:pt x="3044932" y="2741781"/>
                  <a:pt x="3017315" y="2785520"/>
                  <a:pt x="3009900" y="2800350"/>
                </a:cubicBezTo>
                <a:cubicBezTo>
                  <a:pt x="3005410" y="2809330"/>
                  <a:pt x="3003133" y="2819271"/>
                  <a:pt x="3000375" y="2828925"/>
                </a:cubicBezTo>
                <a:cubicBezTo>
                  <a:pt x="2996779" y="2841512"/>
                  <a:pt x="2997207" y="2855582"/>
                  <a:pt x="2990850" y="2867025"/>
                </a:cubicBezTo>
                <a:cubicBezTo>
                  <a:pt x="2975438" y="2894767"/>
                  <a:pt x="2937170" y="2930230"/>
                  <a:pt x="2914650" y="2952750"/>
                </a:cubicBezTo>
                <a:cubicBezTo>
                  <a:pt x="2908300" y="2968625"/>
                  <a:pt x="2904397" y="2985714"/>
                  <a:pt x="2895600" y="3000375"/>
                </a:cubicBezTo>
                <a:cubicBezTo>
                  <a:pt x="2885140" y="3017808"/>
                  <a:pt x="2866592" y="3029816"/>
                  <a:pt x="2857500" y="3048000"/>
                </a:cubicBezTo>
                <a:cubicBezTo>
                  <a:pt x="2850260" y="3062480"/>
                  <a:pt x="2853659" y="3080466"/>
                  <a:pt x="2847975" y="3095625"/>
                </a:cubicBezTo>
                <a:cubicBezTo>
                  <a:pt x="2843955" y="3106344"/>
                  <a:pt x="2835275" y="3114675"/>
                  <a:pt x="2828925" y="3124200"/>
                </a:cubicBezTo>
                <a:cubicBezTo>
                  <a:pt x="2815772" y="3189964"/>
                  <a:pt x="2824113" y="3165267"/>
                  <a:pt x="2790825" y="3238500"/>
                </a:cubicBezTo>
                <a:cubicBezTo>
                  <a:pt x="2784949" y="3251426"/>
                  <a:pt x="2781815" y="3266560"/>
                  <a:pt x="2771775" y="3276600"/>
                </a:cubicBezTo>
                <a:cubicBezTo>
                  <a:pt x="2758684" y="3289691"/>
                  <a:pt x="2739849" y="3295363"/>
                  <a:pt x="2724150" y="3305175"/>
                </a:cubicBezTo>
                <a:cubicBezTo>
                  <a:pt x="2714442" y="3311242"/>
                  <a:pt x="2704369" y="3316896"/>
                  <a:pt x="2695575" y="3324225"/>
                </a:cubicBezTo>
                <a:cubicBezTo>
                  <a:pt x="2576174" y="3423726"/>
                  <a:pt x="2771587" y="3274360"/>
                  <a:pt x="2628900" y="3381375"/>
                </a:cubicBezTo>
                <a:cubicBezTo>
                  <a:pt x="2622550" y="3397250"/>
                  <a:pt x="2616925" y="3413435"/>
                  <a:pt x="2609850" y="3429000"/>
                </a:cubicBezTo>
                <a:cubicBezTo>
                  <a:pt x="2601037" y="3448389"/>
                  <a:pt x="2587539" y="3465793"/>
                  <a:pt x="2581275" y="3486150"/>
                </a:cubicBezTo>
                <a:cubicBezTo>
                  <a:pt x="2574673" y="3507608"/>
                  <a:pt x="2578201" y="3531321"/>
                  <a:pt x="2571750" y="3552825"/>
                </a:cubicBezTo>
                <a:cubicBezTo>
                  <a:pt x="2568461" y="3563790"/>
                  <a:pt x="2557349" y="3570939"/>
                  <a:pt x="2552700" y="3581400"/>
                </a:cubicBezTo>
                <a:cubicBezTo>
                  <a:pt x="2526393" y="3640592"/>
                  <a:pt x="2544587" y="3628671"/>
                  <a:pt x="2514600" y="3676650"/>
                </a:cubicBezTo>
                <a:cubicBezTo>
                  <a:pt x="2506186" y="3690112"/>
                  <a:pt x="2496645" y="3702950"/>
                  <a:pt x="2486025" y="3714750"/>
                </a:cubicBezTo>
                <a:cubicBezTo>
                  <a:pt x="2468003" y="3734775"/>
                  <a:pt x="2443819" y="3749484"/>
                  <a:pt x="2428875" y="3771900"/>
                </a:cubicBezTo>
                <a:cubicBezTo>
                  <a:pt x="2388958" y="3831775"/>
                  <a:pt x="2431058" y="3766066"/>
                  <a:pt x="2390775" y="3838575"/>
                </a:cubicBezTo>
                <a:cubicBezTo>
                  <a:pt x="2381784" y="3854759"/>
                  <a:pt x="2371725" y="3870325"/>
                  <a:pt x="2362200" y="3886200"/>
                </a:cubicBezTo>
                <a:cubicBezTo>
                  <a:pt x="2359025" y="3908425"/>
                  <a:pt x="2359126" y="3931371"/>
                  <a:pt x="2352675" y="3952875"/>
                </a:cubicBezTo>
                <a:cubicBezTo>
                  <a:pt x="2349386" y="3963840"/>
                  <a:pt x="2340494" y="3972292"/>
                  <a:pt x="2333625" y="3981450"/>
                </a:cubicBezTo>
                <a:cubicBezTo>
                  <a:pt x="2321427" y="3997714"/>
                  <a:pt x="2308912" y="4013775"/>
                  <a:pt x="2295525" y="4029075"/>
                </a:cubicBezTo>
                <a:cubicBezTo>
                  <a:pt x="2286655" y="4039212"/>
                  <a:pt x="2275032" y="4046874"/>
                  <a:pt x="2266950" y="4057650"/>
                </a:cubicBezTo>
                <a:cubicBezTo>
                  <a:pt x="2246344" y="4085124"/>
                  <a:pt x="2238375" y="4124325"/>
                  <a:pt x="2209800" y="4143375"/>
                </a:cubicBezTo>
                <a:cubicBezTo>
                  <a:pt x="2145498" y="4186243"/>
                  <a:pt x="2222752" y="4132042"/>
                  <a:pt x="2133600" y="4210050"/>
                </a:cubicBezTo>
                <a:cubicBezTo>
                  <a:pt x="2124985" y="4217588"/>
                  <a:pt x="2114340" y="4222446"/>
                  <a:pt x="2105025" y="4229100"/>
                </a:cubicBezTo>
                <a:cubicBezTo>
                  <a:pt x="2069884" y="4254201"/>
                  <a:pt x="2035074" y="4279762"/>
                  <a:pt x="2000250" y="4305300"/>
                </a:cubicBezTo>
                <a:cubicBezTo>
                  <a:pt x="1947165" y="4344229"/>
                  <a:pt x="1967075" y="4334069"/>
                  <a:pt x="1895475" y="4371975"/>
                </a:cubicBezTo>
                <a:cubicBezTo>
                  <a:pt x="1864103" y="4388584"/>
                  <a:pt x="1800225" y="4419600"/>
                  <a:pt x="1800225" y="4419600"/>
                </a:cubicBezTo>
                <a:cubicBezTo>
                  <a:pt x="1784350" y="4413250"/>
                  <a:pt x="1768977" y="4405463"/>
                  <a:pt x="1752600" y="4400550"/>
                </a:cubicBezTo>
                <a:cubicBezTo>
                  <a:pt x="1729851" y="4393725"/>
                  <a:pt x="1655975" y="4383464"/>
                  <a:pt x="1638300" y="4381500"/>
                </a:cubicBezTo>
                <a:cubicBezTo>
                  <a:pt x="1574874" y="4374453"/>
                  <a:pt x="1511300" y="4368800"/>
                  <a:pt x="1447800" y="4362450"/>
                </a:cubicBezTo>
                <a:cubicBezTo>
                  <a:pt x="1418753" y="4352768"/>
                  <a:pt x="1404191" y="4351260"/>
                  <a:pt x="1381125" y="4324350"/>
                </a:cubicBezTo>
                <a:cubicBezTo>
                  <a:pt x="1334045" y="4269423"/>
                  <a:pt x="1392191" y="4296289"/>
                  <a:pt x="1333500" y="4276725"/>
                </a:cubicBezTo>
                <a:cubicBezTo>
                  <a:pt x="1313610" y="4217055"/>
                  <a:pt x="1341264" y="4277565"/>
                  <a:pt x="1285875" y="4229100"/>
                </a:cubicBezTo>
                <a:cubicBezTo>
                  <a:pt x="1270575" y="4215713"/>
                  <a:pt x="1261162" y="4196775"/>
                  <a:pt x="1247775" y="4181475"/>
                </a:cubicBezTo>
                <a:cubicBezTo>
                  <a:pt x="1238905" y="4171338"/>
                  <a:pt x="1226432" y="4164264"/>
                  <a:pt x="1219200" y="4152900"/>
                </a:cubicBezTo>
                <a:cubicBezTo>
                  <a:pt x="1203954" y="4128942"/>
                  <a:pt x="1181100" y="4076700"/>
                  <a:pt x="1181100" y="4076700"/>
                </a:cubicBezTo>
                <a:cubicBezTo>
                  <a:pt x="1172951" y="4035956"/>
                  <a:pt x="1170103" y="4011475"/>
                  <a:pt x="1152525" y="3971925"/>
                </a:cubicBezTo>
                <a:cubicBezTo>
                  <a:pt x="1147876" y="3961464"/>
                  <a:pt x="1141570" y="3951445"/>
                  <a:pt x="1133475" y="3943350"/>
                </a:cubicBezTo>
                <a:cubicBezTo>
                  <a:pt x="1119100" y="3928975"/>
                  <a:pt x="1101045" y="3918756"/>
                  <a:pt x="1085850" y="3905250"/>
                </a:cubicBezTo>
                <a:cubicBezTo>
                  <a:pt x="1072426" y="3893318"/>
                  <a:pt x="1062118" y="3877926"/>
                  <a:pt x="1047750" y="3867150"/>
                </a:cubicBezTo>
                <a:cubicBezTo>
                  <a:pt x="1036391" y="3858631"/>
                  <a:pt x="1021464" y="3855976"/>
                  <a:pt x="1009650" y="3848100"/>
                </a:cubicBezTo>
                <a:cubicBezTo>
                  <a:pt x="933450" y="3797300"/>
                  <a:pt x="987425" y="3825875"/>
                  <a:pt x="923925" y="3762375"/>
                </a:cubicBezTo>
                <a:cubicBezTo>
                  <a:pt x="915830" y="3754280"/>
                  <a:pt x="904144" y="3750654"/>
                  <a:pt x="895350" y="3743325"/>
                </a:cubicBezTo>
                <a:cubicBezTo>
                  <a:pt x="868816" y="3721214"/>
                  <a:pt x="859222" y="3704680"/>
                  <a:pt x="838200" y="3676650"/>
                </a:cubicBezTo>
                <a:cubicBezTo>
                  <a:pt x="831850" y="3654425"/>
                  <a:pt x="825232" y="3632275"/>
                  <a:pt x="819150" y="3609975"/>
                </a:cubicBezTo>
                <a:cubicBezTo>
                  <a:pt x="815488" y="3596547"/>
                  <a:pt x="807400" y="3557901"/>
                  <a:pt x="800100" y="3543300"/>
                </a:cubicBezTo>
                <a:cubicBezTo>
                  <a:pt x="791580" y="3526261"/>
                  <a:pt x="761104" y="3489568"/>
                  <a:pt x="752475" y="3476625"/>
                </a:cubicBezTo>
                <a:cubicBezTo>
                  <a:pt x="742206" y="3461221"/>
                  <a:pt x="733712" y="3444699"/>
                  <a:pt x="723900" y="3429000"/>
                </a:cubicBezTo>
                <a:cubicBezTo>
                  <a:pt x="717833" y="3419292"/>
                  <a:pt x="709970" y="3410664"/>
                  <a:pt x="704850" y="3400425"/>
                </a:cubicBezTo>
                <a:cubicBezTo>
                  <a:pt x="694036" y="3378798"/>
                  <a:pt x="688459" y="3354636"/>
                  <a:pt x="676275" y="3333750"/>
                </a:cubicBezTo>
                <a:cubicBezTo>
                  <a:pt x="666031" y="3316189"/>
                  <a:pt x="650373" y="3302389"/>
                  <a:pt x="638175" y="3286125"/>
                </a:cubicBezTo>
                <a:cubicBezTo>
                  <a:pt x="631306" y="3276967"/>
                  <a:pt x="624805" y="3267489"/>
                  <a:pt x="619125" y="3257550"/>
                </a:cubicBezTo>
                <a:cubicBezTo>
                  <a:pt x="596701" y="3218308"/>
                  <a:pt x="596637" y="3209136"/>
                  <a:pt x="581025" y="3162300"/>
                </a:cubicBezTo>
                <a:cubicBezTo>
                  <a:pt x="577850" y="3130550"/>
                  <a:pt x="576352" y="3098587"/>
                  <a:pt x="571500" y="3067050"/>
                </a:cubicBezTo>
                <a:cubicBezTo>
                  <a:pt x="569973" y="3057127"/>
                  <a:pt x="564860" y="3048092"/>
                  <a:pt x="561975" y="3038475"/>
                </a:cubicBezTo>
                <a:cubicBezTo>
                  <a:pt x="555333" y="3016335"/>
                  <a:pt x="549007" y="2994100"/>
                  <a:pt x="542925" y="2971800"/>
                </a:cubicBezTo>
                <a:cubicBezTo>
                  <a:pt x="539481" y="2959170"/>
                  <a:pt x="537997" y="2945957"/>
                  <a:pt x="533400" y="2933700"/>
                </a:cubicBezTo>
                <a:cubicBezTo>
                  <a:pt x="528414" y="2920405"/>
                  <a:pt x="521246" y="2908012"/>
                  <a:pt x="514350" y="2895600"/>
                </a:cubicBezTo>
                <a:cubicBezTo>
                  <a:pt x="491701" y="2854832"/>
                  <a:pt x="489512" y="2847673"/>
                  <a:pt x="457200" y="2819400"/>
                </a:cubicBezTo>
                <a:cubicBezTo>
                  <a:pt x="441900" y="2806013"/>
                  <a:pt x="427759" y="2790392"/>
                  <a:pt x="409575" y="2781300"/>
                </a:cubicBezTo>
                <a:cubicBezTo>
                  <a:pt x="395095" y="2774060"/>
                  <a:pt x="377825" y="2774950"/>
                  <a:pt x="361950" y="2771775"/>
                </a:cubicBezTo>
                <a:cubicBezTo>
                  <a:pt x="257530" y="2719565"/>
                  <a:pt x="385377" y="2788509"/>
                  <a:pt x="295275" y="2724150"/>
                </a:cubicBezTo>
                <a:cubicBezTo>
                  <a:pt x="269128" y="2705473"/>
                  <a:pt x="251098" y="2708548"/>
                  <a:pt x="228600" y="2686050"/>
                </a:cubicBezTo>
                <a:cubicBezTo>
                  <a:pt x="157713" y="2615163"/>
                  <a:pt x="238793" y="2673795"/>
                  <a:pt x="171450" y="2628900"/>
                </a:cubicBezTo>
                <a:cubicBezTo>
                  <a:pt x="165100" y="2619375"/>
                  <a:pt x="155350" y="2611386"/>
                  <a:pt x="152400" y="2600325"/>
                </a:cubicBezTo>
                <a:cubicBezTo>
                  <a:pt x="144816" y="2571884"/>
                  <a:pt x="142155" y="2497776"/>
                  <a:pt x="123825" y="2457450"/>
                </a:cubicBezTo>
                <a:cubicBezTo>
                  <a:pt x="97365" y="2399239"/>
                  <a:pt x="84660" y="2387579"/>
                  <a:pt x="66675" y="2333625"/>
                </a:cubicBezTo>
                <a:cubicBezTo>
                  <a:pt x="62535" y="2321206"/>
                  <a:pt x="62307" y="2307557"/>
                  <a:pt x="57150" y="2295525"/>
                </a:cubicBezTo>
                <a:cubicBezTo>
                  <a:pt x="52641" y="2285003"/>
                  <a:pt x="43220" y="2277189"/>
                  <a:pt x="38100" y="2266950"/>
                </a:cubicBezTo>
                <a:cubicBezTo>
                  <a:pt x="30097" y="2250945"/>
                  <a:pt x="23628" y="2215534"/>
                  <a:pt x="19050" y="2200275"/>
                </a:cubicBezTo>
                <a:cubicBezTo>
                  <a:pt x="13280" y="2181041"/>
                  <a:pt x="6350" y="2162175"/>
                  <a:pt x="0" y="2143125"/>
                </a:cubicBezTo>
                <a:cubicBezTo>
                  <a:pt x="3175" y="2108200"/>
                  <a:pt x="4890" y="2073111"/>
                  <a:pt x="9525" y="2038350"/>
                </a:cubicBezTo>
                <a:cubicBezTo>
                  <a:pt x="14597" y="2000307"/>
                  <a:pt x="25420" y="1990665"/>
                  <a:pt x="38100" y="1952625"/>
                </a:cubicBezTo>
                <a:cubicBezTo>
                  <a:pt x="50930" y="1914135"/>
                  <a:pt x="45826" y="1908421"/>
                  <a:pt x="57150" y="1866900"/>
                </a:cubicBezTo>
                <a:cubicBezTo>
                  <a:pt x="62434" y="1847527"/>
                  <a:pt x="69850" y="1828800"/>
                  <a:pt x="76200" y="1809750"/>
                </a:cubicBezTo>
                <a:cubicBezTo>
                  <a:pt x="79375" y="1800225"/>
                  <a:pt x="81996" y="1790497"/>
                  <a:pt x="85725" y="1781175"/>
                </a:cubicBezTo>
                <a:cubicBezTo>
                  <a:pt x="92075" y="1765300"/>
                  <a:pt x="98932" y="1749618"/>
                  <a:pt x="104775" y="1733550"/>
                </a:cubicBezTo>
                <a:cubicBezTo>
                  <a:pt x="111637" y="1714679"/>
                  <a:pt x="118055" y="1695634"/>
                  <a:pt x="123825" y="1676400"/>
                </a:cubicBezTo>
                <a:cubicBezTo>
                  <a:pt x="127587" y="1663861"/>
                  <a:pt x="128753" y="1650557"/>
                  <a:pt x="133350" y="1638300"/>
                </a:cubicBezTo>
                <a:cubicBezTo>
                  <a:pt x="138336" y="1625005"/>
                  <a:pt x="147127" y="1613383"/>
                  <a:pt x="152400" y="1600200"/>
                </a:cubicBezTo>
                <a:cubicBezTo>
                  <a:pt x="159858" y="1581556"/>
                  <a:pt x="163992" y="1561694"/>
                  <a:pt x="171450" y="1543050"/>
                </a:cubicBezTo>
                <a:cubicBezTo>
                  <a:pt x="188219" y="1501127"/>
                  <a:pt x="191822" y="1498341"/>
                  <a:pt x="200025" y="1457325"/>
                </a:cubicBezTo>
                <a:cubicBezTo>
                  <a:pt x="203796" y="1438472"/>
                  <a:pt x="210225" y="1384199"/>
                  <a:pt x="219075" y="1362075"/>
                </a:cubicBezTo>
                <a:cubicBezTo>
                  <a:pt x="220743" y="1357906"/>
                  <a:pt x="198438" y="1331912"/>
                  <a:pt x="209550" y="1314450"/>
                </a:cubicBezTo>
                <a:close/>
              </a:path>
            </a:pathLst>
          </a:custGeom>
          <a:noFill/>
          <a:ln w="28575">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9" name="Graphic 1028" descr="Lock outline">
            <a:extLst>
              <a:ext uri="{FF2B5EF4-FFF2-40B4-BE49-F238E27FC236}">
                <a16:creationId xmlns:a16="http://schemas.microsoft.com/office/drawing/2014/main" id="{011B8CDF-7A02-B4E0-5B8B-12F585B8A8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13542" y="4677348"/>
            <a:ext cx="623264" cy="623264"/>
          </a:xfrm>
          <a:prstGeom prst="rect">
            <a:avLst/>
          </a:prstGeom>
        </p:spPr>
      </p:pic>
      <p:pic>
        <p:nvPicPr>
          <p:cNvPr id="29" name="Graphic 28" descr="Database outline">
            <a:extLst>
              <a:ext uri="{FF2B5EF4-FFF2-40B4-BE49-F238E27FC236}">
                <a16:creationId xmlns:a16="http://schemas.microsoft.com/office/drawing/2014/main" id="{27BCB11C-E5C7-8242-AEFB-B33794421E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12601" y="3216492"/>
            <a:ext cx="623265" cy="623265"/>
          </a:xfrm>
          <a:prstGeom prst="rect">
            <a:avLst/>
          </a:prstGeom>
        </p:spPr>
      </p:pic>
      <p:pic>
        <p:nvPicPr>
          <p:cNvPr id="31" name="Graphic 30" descr="Database outline">
            <a:extLst>
              <a:ext uri="{FF2B5EF4-FFF2-40B4-BE49-F238E27FC236}">
                <a16:creationId xmlns:a16="http://schemas.microsoft.com/office/drawing/2014/main" id="{A3E6790A-C728-C061-6355-89054C2FCD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70886" y="3216492"/>
            <a:ext cx="623265" cy="623265"/>
          </a:xfrm>
          <a:prstGeom prst="rect">
            <a:avLst/>
          </a:prstGeom>
        </p:spPr>
      </p:pic>
      <p:pic>
        <p:nvPicPr>
          <p:cNvPr id="32" name="Graphic 31" descr="Database outline">
            <a:extLst>
              <a:ext uri="{FF2B5EF4-FFF2-40B4-BE49-F238E27FC236}">
                <a16:creationId xmlns:a16="http://schemas.microsoft.com/office/drawing/2014/main" id="{41012A99-BE5E-CDE4-33C3-641EB6537D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29171" y="3216492"/>
            <a:ext cx="623265" cy="623265"/>
          </a:xfrm>
          <a:prstGeom prst="rect">
            <a:avLst/>
          </a:prstGeom>
        </p:spPr>
      </p:pic>
      <p:pic>
        <p:nvPicPr>
          <p:cNvPr id="33" name="Graphic 32" descr="Database outline">
            <a:extLst>
              <a:ext uri="{FF2B5EF4-FFF2-40B4-BE49-F238E27FC236}">
                <a16:creationId xmlns:a16="http://schemas.microsoft.com/office/drawing/2014/main" id="{05552240-5B6C-3274-9192-8C9F30A8154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87456" y="3216492"/>
            <a:ext cx="623265" cy="623265"/>
          </a:xfrm>
          <a:prstGeom prst="rect">
            <a:avLst/>
          </a:prstGeom>
        </p:spPr>
      </p:pic>
      <p:pic>
        <p:nvPicPr>
          <p:cNvPr id="35" name="Graphic 34" descr="Syncing cloud outline">
            <a:extLst>
              <a:ext uri="{FF2B5EF4-FFF2-40B4-BE49-F238E27FC236}">
                <a16:creationId xmlns:a16="http://schemas.microsoft.com/office/drawing/2014/main" id="{DA3A19BB-097D-9A62-EB0B-347ADD18917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17071" y="3989546"/>
            <a:ext cx="623265" cy="623265"/>
          </a:xfrm>
          <a:prstGeom prst="rect">
            <a:avLst/>
          </a:prstGeom>
        </p:spPr>
      </p:pic>
      <p:cxnSp>
        <p:nvCxnSpPr>
          <p:cNvPr id="42" name="Straight Connector 41">
            <a:extLst>
              <a:ext uri="{FF2B5EF4-FFF2-40B4-BE49-F238E27FC236}">
                <a16:creationId xmlns:a16="http://schemas.microsoft.com/office/drawing/2014/main" id="{384AC785-C2AB-7A7A-E9D9-DA56051A285F}"/>
              </a:ext>
            </a:extLst>
          </p:cNvPr>
          <p:cNvCxnSpPr>
            <a:cxnSpLocks/>
          </p:cNvCxnSpPr>
          <p:nvPr/>
        </p:nvCxnSpPr>
        <p:spPr>
          <a:xfrm>
            <a:off x="5746248" y="3032298"/>
            <a:ext cx="0" cy="184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AD9965D-E0D0-7D8A-00C8-1E8707BBA0B1}"/>
              </a:ext>
            </a:extLst>
          </p:cNvPr>
          <p:cNvCxnSpPr/>
          <p:nvPr/>
        </p:nvCxnSpPr>
        <p:spPr>
          <a:xfrm>
            <a:off x="5746248" y="3216492"/>
            <a:ext cx="8890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830CF7-24E8-0CB3-5074-53E726F222AD}"/>
              </a:ext>
            </a:extLst>
          </p:cNvPr>
          <p:cNvCxnSpPr/>
          <p:nvPr/>
        </p:nvCxnSpPr>
        <p:spPr>
          <a:xfrm flipH="1">
            <a:off x="4865077" y="3216492"/>
            <a:ext cx="88117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949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2000BB-7347-55CB-266C-D3FD77C22880}"/>
              </a:ext>
            </a:extLst>
          </p:cNvPr>
          <p:cNvSpPr>
            <a:spLocks noGrp="1"/>
          </p:cNvSpPr>
          <p:nvPr>
            <p:ph type="sldNum" sz="quarter" idx="10"/>
          </p:nvPr>
        </p:nvSpPr>
        <p:spPr/>
        <p:txBody>
          <a:bodyPr/>
          <a:lstStyle/>
          <a:p>
            <a:fld id="{91C95EC9-5A10-CE44-98B4-71372C531904}" type="slidenum">
              <a:rPr lang="en-SE" smtClean="0"/>
              <a:pPr/>
              <a:t>14</a:t>
            </a:fld>
            <a:endParaRPr lang="en-SE"/>
          </a:p>
        </p:txBody>
      </p:sp>
      <p:sp>
        <p:nvSpPr>
          <p:cNvPr id="5" name="TextBox 4">
            <a:extLst>
              <a:ext uri="{FF2B5EF4-FFF2-40B4-BE49-F238E27FC236}">
                <a16:creationId xmlns:a16="http://schemas.microsoft.com/office/drawing/2014/main" id="{BE8D8EA7-522E-1F6A-9C94-1966B9E9ECCB}"/>
              </a:ext>
            </a:extLst>
          </p:cNvPr>
          <p:cNvSpPr txBox="1"/>
          <p:nvPr/>
        </p:nvSpPr>
        <p:spPr>
          <a:xfrm>
            <a:off x="867508" y="1898953"/>
            <a:ext cx="10222523" cy="923330"/>
          </a:xfrm>
          <a:prstGeom prst="rect">
            <a:avLst/>
          </a:prstGeom>
          <a:noFill/>
        </p:spPr>
        <p:txBody>
          <a:bodyPr wrap="square" rtlCol="0">
            <a:spAutoFit/>
          </a:bodyPr>
          <a:lstStyle/>
          <a:p>
            <a:r>
              <a:rPr lang="fi-FI" sz="5400" b="1" dirty="0" err="1">
                <a:solidFill>
                  <a:schemeClr val="bg1"/>
                </a:solidFill>
              </a:rPr>
              <a:t>Everyone</a:t>
            </a:r>
            <a:r>
              <a:rPr lang="fi-FI" sz="5400" b="1" dirty="0">
                <a:solidFill>
                  <a:schemeClr val="bg1"/>
                </a:solidFill>
              </a:rPr>
              <a:t> </a:t>
            </a:r>
            <a:r>
              <a:rPr lang="fi-FI" sz="5400" b="1" dirty="0" err="1">
                <a:solidFill>
                  <a:schemeClr val="bg1"/>
                </a:solidFill>
              </a:rPr>
              <a:t>can</a:t>
            </a:r>
            <a:r>
              <a:rPr lang="fi-FI" sz="5400" b="1" dirty="0">
                <a:solidFill>
                  <a:schemeClr val="bg1"/>
                </a:solidFill>
              </a:rPr>
              <a:t> </a:t>
            </a:r>
            <a:r>
              <a:rPr lang="fi-FI" sz="5400" b="1" dirty="0" err="1">
                <a:solidFill>
                  <a:schemeClr val="bg1"/>
                </a:solidFill>
              </a:rPr>
              <a:t>buy</a:t>
            </a:r>
            <a:r>
              <a:rPr lang="fi-FI" sz="5400" b="1" dirty="0">
                <a:solidFill>
                  <a:schemeClr val="bg1"/>
                </a:solidFill>
              </a:rPr>
              <a:t> a </a:t>
            </a:r>
            <a:r>
              <a:rPr lang="fi-FI" sz="5400" b="1" dirty="0" err="1">
                <a:solidFill>
                  <a:schemeClr val="bg1"/>
                </a:solidFill>
              </a:rPr>
              <a:t>pickaxe</a:t>
            </a:r>
            <a:r>
              <a:rPr lang="fi-FI" sz="5400" b="1" dirty="0">
                <a:solidFill>
                  <a:schemeClr val="bg1"/>
                </a:solidFill>
              </a:rPr>
              <a:t> –</a:t>
            </a:r>
          </a:p>
        </p:txBody>
      </p:sp>
      <p:sp>
        <p:nvSpPr>
          <p:cNvPr id="6" name="TextBox 5">
            <a:extLst>
              <a:ext uri="{FF2B5EF4-FFF2-40B4-BE49-F238E27FC236}">
                <a16:creationId xmlns:a16="http://schemas.microsoft.com/office/drawing/2014/main" id="{298E9843-4038-5918-C0C8-F5E9197DB4BE}"/>
              </a:ext>
            </a:extLst>
          </p:cNvPr>
          <p:cNvSpPr txBox="1"/>
          <p:nvPr/>
        </p:nvSpPr>
        <p:spPr>
          <a:xfrm>
            <a:off x="867508" y="2939513"/>
            <a:ext cx="9425354" cy="1754326"/>
          </a:xfrm>
          <a:prstGeom prst="rect">
            <a:avLst/>
          </a:prstGeom>
          <a:noFill/>
        </p:spPr>
        <p:txBody>
          <a:bodyPr wrap="square" rtlCol="0">
            <a:spAutoFit/>
          </a:bodyPr>
          <a:lstStyle/>
          <a:p>
            <a:r>
              <a:rPr lang="fi-FI" sz="5400" b="1" dirty="0" err="1">
                <a:solidFill>
                  <a:schemeClr val="bg1"/>
                </a:solidFill>
              </a:rPr>
              <a:t>but</a:t>
            </a:r>
            <a:r>
              <a:rPr lang="fi-FI" sz="5400" b="1" dirty="0">
                <a:solidFill>
                  <a:schemeClr val="bg1"/>
                </a:solidFill>
              </a:rPr>
              <a:t> </a:t>
            </a:r>
            <a:r>
              <a:rPr lang="fi-FI" sz="5400" b="1" dirty="0" err="1">
                <a:solidFill>
                  <a:schemeClr val="bg1"/>
                </a:solidFill>
              </a:rPr>
              <a:t>do</a:t>
            </a:r>
            <a:r>
              <a:rPr lang="fi-FI" sz="5400" b="1" dirty="0">
                <a:solidFill>
                  <a:schemeClr val="bg1"/>
                </a:solidFill>
              </a:rPr>
              <a:t> </a:t>
            </a:r>
            <a:r>
              <a:rPr lang="fi-FI" sz="5400" b="1" dirty="0" err="1">
                <a:solidFill>
                  <a:schemeClr val="bg1"/>
                </a:solidFill>
              </a:rPr>
              <a:t>you</a:t>
            </a:r>
            <a:r>
              <a:rPr lang="fi-FI" sz="5400" b="1" dirty="0">
                <a:solidFill>
                  <a:schemeClr val="bg1"/>
                </a:solidFill>
              </a:rPr>
              <a:t> </a:t>
            </a:r>
            <a:r>
              <a:rPr lang="fi-FI" sz="5400" b="1" dirty="0" err="1">
                <a:solidFill>
                  <a:schemeClr val="bg1"/>
                </a:solidFill>
              </a:rPr>
              <a:t>have</a:t>
            </a:r>
            <a:r>
              <a:rPr lang="fi-FI" sz="5400" b="1" dirty="0">
                <a:solidFill>
                  <a:schemeClr val="bg1"/>
                </a:solidFill>
              </a:rPr>
              <a:t> </a:t>
            </a:r>
            <a:r>
              <a:rPr lang="fi-FI" sz="5400" b="1" dirty="0" err="1">
                <a:solidFill>
                  <a:schemeClr val="bg1"/>
                </a:solidFill>
              </a:rPr>
              <a:t>what</a:t>
            </a:r>
            <a:r>
              <a:rPr lang="fi-FI" sz="5400" b="1" dirty="0">
                <a:solidFill>
                  <a:schemeClr val="bg1"/>
                </a:solidFill>
              </a:rPr>
              <a:t> it </a:t>
            </a:r>
            <a:r>
              <a:rPr lang="fi-FI" sz="5400" b="1" dirty="0" err="1">
                <a:solidFill>
                  <a:schemeClr val="bg1"/>
                </a:solidFill>
              </a:rPr>
              <a:t>takes</a:t>
            </a:r>
            <a:r>
              <a:rPr lang="fi-FI" sz="5400" b="1" dirty="0">
                <a:solidFill>
                  <a:schemeClr val="bg1"/>
                </a:solidFill>
              </a:rPr>
              <a:t> to </a:t>
            </a:r>
            <a:r>
              <a:rPr lang="fi-FI" sz="5400" b="1" dirty="0" err="1">
                <a:solidFill>
                  <a:schemeClr val="bg1"/>
                </a:solidFill>
              </a:rPr>
              <a:t>wield</a:t>
            </a:r>
            <a:r>
              <a:rPr lang="fi-FI" sz="5400" b="1" dirty="0">
                <a:solidFill>
                  <a:schemeClr val="bg1"/>
                </a:solidFill>
              </a:rPr>
              <a:t> it?</a:t>
            </a:r>
            <a:endParaRPr lang="fi-FI" sz="5400" dirty="0"/>
          </a:p>
        </p:txBody>
      </p:sp>
    </p:spTree>
    <p:extLst>
      <p:ext uri="{BB962C8B-B14F-4D97-AF65-F5344CB8AC3E}">
        <p14:creationId xmlns:p14="http://schemas.microsoft.com/office/powerpoint/2010/main" val="2089699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79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tel 6">
            <a:extLst>
              <a:ext uri="{FF2B5EF4-FFF2-40B4-BE49-F238E27FC236}">
                <a16:creationId xmlns:a16="http://schemas.microsoft.com/office/drawing/2014/main" id="{B59CEA11-974D-BF7B-4222-1ABF2C6D8E1A}"/>
              </a:ext>
            </a:extLst>
          </p:cNvPr>
          <p:cNvSpPr>
            <a:spLocks noGrp="1"/>
          </p:cNvSpPr>
          <p:nvPr>
            <p:ph type="subTitle" idx="1"/>
          </p:nvPr>
        </p:nvSpPr>
        <p:spPr/>
        <p:txBody>
          <a:bodyPr/>
          <a:lstStyle/>
          <a:p>
            <a:r>
              <a:rPr lang="nb-NO" dirty="0"/>
              <a:t>Juuso Pelkonen</a:t>
            </a:r>
          </a:p>
        </p:txBody>
      </p:sp>
      <p:sp>
        <p:nvSpPr>
          <p:cNvPr id="6" name="Tittel 5">
            <a:extLst>
              <a:ext uri="{FF2B5EF4-FFF2-40B4-BE49-F238E27FC236}">
                <a16:creationId xmlns:a16="http://schemas.microsoft.com/office/drawing/2014/main" id="{72D7B73E-D337-0720-72D3-74D7E0BC6682}"/>
              </a:ext>
            </a:extLst>
          </p:cNvPr>
          <p:cNvSpPr>
            <a:spLocks noGrp="1"/>
          </p:cNvSpPr>
          <p:nvPr>
            <p:ph type="ctrTitle"/>
          </p:nvPr>
        </p:nvSpPr>
        <p:spPr/>
        <p:txBody>
          <a:bodyPr/>
          <a:lstStyle/>
          <a:p>
            <a:r>
              <a:rPr lang="en-US" sz="3200" b="0" dirty="0"/>
              <a:t>The invisible infrastructure: why data strategy is the key to competitive advantage in property management</a:t>
            </a:r>
            <a:endParaRPr lang="nb-NO" sz="3200" dirty="0"/>
          </a:p>
        </p:txBody>
      </p:sp>
      <p:sp>
        <p:nvSpPr>
          <p:cNvPr id="8" name="Plassholder for bilde 7">
            <a:extLst>
              <a:ext uri="{FF2B5EF4-FFF2-40B4-BE49-F238E27FC236}">
                <a16:creationId xmlns:a16="http://schemas.microsoft.com/office/drawing/2014/main" id="{DC75A05A-2B30-4D82-7D54-4B20A5B2A46F}"/>
              </a:ext>
            </a:extLst>
          </p:cNvPr>
          <p:cNvSpPr>
            <a:spLocks noGrp="1"/>
          </p:cNvSpPr>
          <p:nvPr>
            <p:ph type="pic" sz="quarter" idx="10"/>
          </p:nvPr>
        </p:nvSpPr>
        <p:spPr/>
        <p:txBody>
          <a:bodyPr/>
          <a:lstStyle/>
          <a:p>
            <a:endParaRPr lang="nb-NO"/>
          </a:p>
        </p:txBody>
      </p:sp>
    </p:spTree>
    <p:extLst>
      <p:ext uri="{BB962C8B-B14F-4D97-AF65-F5344CB8AC3E}">
        <p14:creationId xmlns:p14="http://schemas.microsoft.com/office/powerpoint/2010/main" val="3635043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4EF78D14-E0E6-AA8C-1275-3DA9453A9EA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0704D6-EBFF-EB66-4C29-54CFABEC74A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C95EC9-5A10-CE44-98B4-71372C531904}" type="slidenum">
              <a:rPr kumimoji="0" lang="en-SE" sz="700" b="0" i="0" u="none" strike="noStrike" kern="1200" cap="none" spc="0" normalizeH="0" baseline="0" noProof="0" smtClean="0">
                <a:ln>
                  <a:noFill/>
                </a:ln>
                <a:solidFill>
                  <a:srgbClr val="161C3B"/>
                </a:solidFill>
                <a:effectLst/>
                <a:uLnTx/>
                <a:uFillTx/>
                <a:latin typeface="Inter" panose="02000503000000020004" pitchFamily="2" charset="0"/>
                <a:ea typeface="Inter" panose="02000503000000020004" pitchFamily="2"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SE" sz="700" b="0" i="0" u="none" strike="noStrike" kern="1200" cap="none" spc="0" normalizeH="0" baseline="0" noProof="0">
              <a:ln>
                <a:noFill/>
              </a:ln>
              <a:solidFill>
                <a:srgbClr val="161C3B"/>
              </a:solidFill>
              <a:effectLst/>
              <a:uLnTx/>
              <a:uFillTx/>
              <a:latin typeface="Inter" panose="02000503000000020004" pitchFamily="2" charset="0"/>
              <a:ea typeface="Inter" panose="02000503000000020004" pitchFamily="2" charset="0"/>
              <a:cs typeface="+mn-cs"/>
            </a:endParaRPr>
          </a:p>
        </p:txBody>
      </p:sp>
      <p:sp>
        <p:nvSpPr>
          <p:cNvPr id="5" name="TextBox 4">
            <a:extLst>
              <a:ext uri="{FF2B5EF4-FFF2-40B4-BE49-F238E27FC236}">
                <a16:creationId xmlns:a16="http://schemas.microsoft.com/office/drawing/2014/main" id="{9AAD2DE0-1F33-2C15-75CD-23B169214F56}"/>
              </a:ext>
            </a:extLst>
          </p:cNvPr>
          <p:cNvSpPr txBox="1"/>
          <p:nvPr/>
        </p:nvSpPr>
        <p:spPr>
          <a:xfrm>
            <a:off x="574430" y="2297537"/>
            <a:ext cx="1260230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4800" b="1" dirty="0">
                <a:solidFill>
                  <a:srgbClr val="FFFFFF"/>
                </a:solidFill>
                <a:latin typeface="Source Serif Pro Regular"/>
              </a:rPr>
              <a:t>If </a:t>
            </a:r>
            <a:r>
              <a:rPr lang="fi-FI" sz="4800" b="1" dirty="0" err="1">
                <a:solidFill>
                  <a:srgbClr val="FFFFFF"/>
                </a:solidFill>
                <a:latin typeface="Source Serif Pro Regular"/>
              </a:rPr>
              <a:t>everyone</a:t>
            </a:r>
            <a:r>
              <a:rPr lang="fi-FI" sz="4800" b="1" dirty="0">
                <a:solidFill>
                  <a:srgbClr val="FFFFFF"/>
                </a:solidFill>
                <a:latin typeface="Source Serif Pro Regular"/>
              </a:rPr>
              <a:t> </a:t>
            </a:r>
            <a:r>
              <a:rPr lang="fi-FI" sz="4800" b="1" dirty="0" err="1">
                <a:solidFill>
                  <a:srgbClr val="FFFFFF"/>
                </a:solidFill>
                <a:latin typeface="Source Serif Pro Regular"/>
              </a:rPr>
              <a:t>can</a:t>
            </a:r>
            <a:r>
              <a:rPr lang="fi-FI" sz="4800" b="1" dirty="0">
                <a:solidFill>
                  <a:srgbClr val="FFFFFF"/>
                </a:solidFill>
                <a:latin typeface="Source Serif Pro Regular"/>
              </a:rPr>
              <a:t> </a:t>
            </a:r>
            <a:r>
              <a:rPr lang="fi-FI" sz="4800" b="1" dirty="0" err="1">
                <a:solidFill>
                  <a:srgbClr val="FFFFFF"/>
                </a:solidFill>
                <a:latin typeface="Source Serif Pro Regular"/>
              </a:rPr>
              <a:t>buy</a:t>
            </a:r>
            <a:r>
              <a:rPr lang="fi-FI" sz="4800" b="1" dirty="0">
                <a:solidFill>
                  <a:srgbClr val="FFFFFF"/>
                </a:solidFill>
                <a:latin typeface="Source Serif Pro Regular"/>
              </a:rPr>
              <a:t> </a:t>
            </a:r>
            <a:r>
              <a:rPr lang="fi-FI" sz="4800" b="1" dirty="0" err="1">
                <a:solidFill>
                  <a:srgbClr val="FFFFFF"/>
                </a:solidFill>
                <a:latin typeface="Source Serif Pro Regular"/>
              </a:rPr>
              <a:t>the</a:t>
            </a:r>
            <a:r>
              <a:rPr lang="fi-FI" sz="4800" b="1" dirty="0">
                <a:solidFill>
                  <a:srgbClr val="FFFFFF"/>
                </a:solidFill>
                <a:latin typeface="Source Serif Pro Regular"/>
              </a:rPr>
              <a:t> </a:t>
            </a:r>
            <a:r>
              <a:rPr lang="fi-FI" sz="4800" b="1" dirty="0" err="1">
                <a:solidFill>
                  <a:srgbClr val="FFFFFF"/>
                </a:solidFill>
                <a:latin typeface="Source Serif Pro Regular"/>
              </a:rPr>
              <a:t>same</a:t>
            </a:r>
            <a:r>
              <a:rPr lang="fi-FI" sz="4800" b="1" dirty="0">
                <a:solidFill>
                  <a:srgbClr val="FFFFFF"/>
                </a:solidFill>
                <a:latin typeface="Source Serif Pro Regular"/>
              </a:rPr>
              <a:t> AI </a:t>
            </a:r>
            <a:r>
              <a:rPr lang="fi-FI" sz="4800" b="1" dirty="0" err="1">
                <a:solidFill>
                  <a:srgbClr val="FFFFFF"/>
                </a:solidFill>
                <a:latin typeface="Source Serif Pro Regular"/>
              </a:rPr>
              <a:t>tools</a:t>
            </a:r>
            <a:r>
              <a:rPr lang="fi-FI" sz="4800" b="1" dirty="0">
                <a:solidFill>
                  <a:srgbClr val="FFFFFF"/>
                </a:solidFill>
                <a:latin typeface="Source Serif Pro Regular"/>
              </a:rPr>
              <a:t>…</a:t>
            </a:r>
            <a:endParaRPr kumimoji="0" lang="fi-FI" sz="4800" b="1" i="0" u="none" strike="noStrike" kern="1200" cap="none" spc="0" normalizeH="0" baseline="0" noProof="0" dirty="0">
              <a:ln>
                <a:noFill/>
              </a:ln>
              <a:solidFill>
                <a:srgbClr val="FFFFFF"/>
              </a:solidFill>
              <a:effectLst/>
              <a:uLnTx/>
              <a:uFillTx/>
              <a:latin typeface="Source Serif Pro Regular"/>
              <a:ea typeface="+mn-ea"/>
              <a:cs typeface="+mn-cs"/>
            </a:endParaRPr>
          </a:p>
        </p:txBody>
      </p:sp>
      <p:sp>
        <p:nvSpPr>
          <p:cNvPr id="6" name="TextBox 5">
            <a:extLst>
              <a:ext uri="{FF2B5EF4-FFF2-40B4-BE49-F238E27FC236}">
                <a16:creationId xmlns:a16="http://schemas.microsoft.com/office/drawing/2014/main" id="{0225A8AF-205F-0A12-0EC8-347E7D6A10FA}"/>
              </a:ext>
            </a:extLst>
          </p:cNvPr>
          <p:cNvSpPr txBox="1"/>
          <p:nvPr/>
        </p:nvSpPr>
        <p:spPr>
          <a:xfrm>
            <a:off x="574430" y="3429000"/>
            <a:ext cx="1104313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800" b="1" i="0" u="none" strike="noStrike" kern="1200" cap="none" spc="0" normalizeH="0" baseline="0" noProof="0" dirty="0" err="1">
                <a:ln>
                  <a:noFill/>
                </a:ln>
                <a:solidFill>
                  <a:srgbClr val="FFFFFF"/>
                </a:solidFill>
                <a:effectLst/>
                <a:uLnTx/>
                <a:uFillTx/>
                <a:latin typeface="Source Serif Pro Regular"/>
                <a:ea typeface="+mn-ea"/>
                <a:cs typeface="+mn-cs"/>
              </a:rPr>
              <a:t>Where</a:t>
            </a:r>
            <a:r>
              <a:rPr kumimoji="0" lang="fi-FI" sz="4800" b="1" i="0" u="none" strike="noStrike" kern="1200" cap="none" spc="0" normalizeH="0" baseline="0" noProof="0" dirty="0">
                <a:ln>
                  <a:noFill/>
                </a:ln>
                <a:solidFill>
                  <a:srgbClr val="FFFFFF"/>
                </a:solidFill>
                <a:effectLst/>
                <a:uLnTx/>
                <a:uFillTx/>
                <a:latin typeface="Source Serif Pro Regular"/>
                <a:ea typeface="+mn-ea"/>
                <a:cs typeface="+mn-cs"/>
              </a:rPr>
              <a:t> </a:t>
            </a:r>
            <a:r>
              <a:rPr kumimoji="0" lang="fi-FI" sz="4800" b="1" i="0" u="none" strike="noStrike" kern="1200" cap="none" spc="0" normalizeH="0" baseline="0" noProof="0" dirty="0" err="1">
                <a:ln>
                  <a:noFill/>
                </a:ln>
                <a:solidFill>
                  <a:srgbClr val="FFFFFF"/>
                </a:solidFill>
                <a:effectLst/>
                <a:uLnTx/>
                <a:uFillTx/>
                <a:latin typeface="Source Serif Pro Regular"/>
                <a:ea typeface="+mn-ea"/>
                <a:cs typeface="+mn-cs"/>
              </a:rPr>
              <a:t>does</a:t>
            </a:r>
            <a:r>
              <a:rPr kumimoji="0" lang="fi-FI" sz="4800" b="1" i="0" u="none" strike="noStrike" kern="1200" cap="none" spc="0" normalizeH="0" baseline="0" noProof="0" dirty="0">
                <a:ln>
                  <a:noFill/>
                </a:ln>
                <a:solidFill>
                  <a:srgbClr val="FFFFFF"/>
                </a:solidFill>
                <a:effectLst/>
                <a:uLnTx/>
                <a:uFillTx/>
                <a:latin typeface="Source Serif Pro Regular"/>
                <a:ea typeface="+mn-ea"/>
                <a:cs typeface="+mn-cs"/>
              </a:rPr>
              <a:t> </a:t>
            </a:r>
            <a:r>
              <a:rPr kumimoji="0" lang="fi-FI" sz="4800" b="1" i="0" u="none" strike="noStrike" kern="1200" cap="none" spc="0" normalizeH="0" baseline="0" noProof="0" dirty="0" err="1">
                <a:ln>
                  <a:noFill/>
                </a:ln>
                <a:solidFill>
                  <a:srgbClr val="FFFFFF"/>
                </a:solidFill>
                <a:effectLst/>
                <a:uLnTx/>
                <a:uFillTx/>
                <a:latin typeface="Source Serif Pro Regular"/>
                <a:ea typeface="+mn-ea"/>
                <a:cs typeface="+mn-cs"/>
              </a:rPr>
              <a:t>real</a:t>
            </a:r>
            <a:r>
              <a:rPr kumimoji="0" lang="fi-FI" sz="4800" b="1" i="0" u="none" strike="noStrike" kern="1200" cap="none" spc="0" normalizeH="0" baseline="0" noProof="0" dirty="0">
                <a:ln>
                  <a:noFill/>
                </a:ln>
                <a:solidFill>
                  <a:srgbClr val="FFFFFF"/>
                </a:solidFill>
                <a:effectLst/>
                <a:uLnTx/>
                <a:uFillTx/>
                <a:latin typeface="Source Serif Pro Regular"/>
                <a:ea typeface="+mn-ea"/>
                <a:cs typeface="+mn-cs"/>
              </a:rPr>
              <a:t> </a:t>
            </a:r>
            <a:r>
              <a:rPr kumimoji="0" lang="fi-FI" sz="4800" b="1" i="0" u="none" strike="noStrike" kern="1200" cap="none" spc="0" normalizeH="0" baseline="0" noProof="0" dirty="0" err="1">
                <a:ln>
                  <a:noFill/>
                </a:ln>
                <a:solidFill>
                  <a:srgbClr val="FFFFFF"/>
                </a:solidFill>
                <a:effectLst/>
                <a:uLnTx/>
                <a:uFillTx/>
                <a:latin typeface="Source Serif Pro Regular"/>
                <a:ea typeface="+mn-ea"/>
                <a:cs typeface="+mn-cs"/>
              </a:rPr>
              <a:t>competitive</a:t>
            </a:r>
            <a:r>
              <a:rPr kumimoji="0" lang="fi-FI" sz="4800" b="1" i="0" u="none" strike="noStrike" kern="1200" cap="none" spc="0" normalizeH="0" baseline="0" noProof="0" dirty="0">
                <a:ln>
                  <a:noFill/>
                </a:ln>
                <a:solidFill>
                  <a:srgbClr val="FFFFFF"/>
                </a:solidFill>
                <a:effectLst/>
                <a:uLnTx/>
                <a:uFillTx/>
                <a:latin typeface="Source Serif Pro Regular"/>
                <a:ea typeface="+mn-ea"/>
                <a:cs typeface="+mn-cs"/>
              </a:rPr>
              <a:t> </a:t>
            </a:r>
            <a:r>
              <a:rPr kumimoji="0" lang="fi-FI" sz="4800" b="1" i="0" u="none" strike="noStrike" kern="1200" cap="none" spc="0" normalizeH="0" baseline="0" noProof="0" dirty="0" err="1">
                <a:ln>
                  <a:noFill/>
                </a:ln>
                <a:solidFill>
                  <a:srgbClr val="FFFFFF"/>
                </a:solidFill>
                <a:effectLst/>
                <a:uLnTx/>
                <a:uFillTx/>
                <a:latin typeface="Source Serif Pro Regular"/>
                <a:ea typeface="+mn-ea"/>
                <a:cs typeface="+mn-cs"/>
              </a:rPr>
              <a:t>advantage</a:t>
            </a:r>
            <a:r>
              <a:rPr kumimoji="0" lang="fi-FI" sz="4800" b="1" i="0" u="none" strike="noStrike" kern="1200" cap="none" spc="0" normalizeH="0" baseline="0" noProof="0" dirty="0">
                <a:ln>
                  <a:noFill/>
                </a:ln>
                <a:solidFill>
                  <a:srgbClr val="FFFFFF"/>
                </a:solidFill>
                <a:effectLst/>
                <a:uLnTx/>
                <a:uFillTx/>
                <a:latin typeface="Source Serif Pro Regular"/>
                <a:ea typeface="+mn-ea"/>
                <a:cs typeface="+mn-cs"/>
              </a:rPr>
              <a:t> </a:t>
            </a:r>
            <a:r>
              <a:rPr kumimoji="0" lang="fi-FI" sz="4800" b="1" i="0" u="none" strike="noStrike" kern="1200" cap="none" spc="0" normalizeH="0" baseline="0" noProof="0" dirty="0" err="1">
                <a:ln>
                  <a:noFill/>
                </a:ln>
                <a:solidFill>
                  <a:srgbClr val="FFFFFF"/>
                </a:solidFill>
                <a:effectLst/>
                <a:uLnTx/>
                <a:uFillTx/>
                <a:latin typeface="Source Serif Pro Regular"/>
                <a:ea typeface="+mn-ea"/>
                <a:cs typeface="+mn-cs"/>
              </a:rPr>
              <a:t>come</a:t>
            </a:r>
            <a:r>
              <a:rPr kumimoji="0" lang="fi-FI" sz="4800" b="1" i="0" u="none" strike="noStrike" kern="1200" cap="none" spc="0" normalizeH="0" baseline="0" noProof="0" dirty="0">
                <a:ln>
                  <a:noFill/>
                </a:ln>
                <a:solidFill>
                  <a:srgbClr val="FFFFFF"/>
                </a:solidFill>
                <a:effectLst/>
                <a:uLnTx/>
                <a:uFillTx/>
                <a:latin typeface="Source Serif Pro Regular"/>
                <a:ea typeface="+mn-ea"/>
                <a:cs typeface="+mn-cs"/>
              </a:rPr>
              <a:t> from?</a:t>
            </a:r>
            <a:endParaRPr kumimoji="0" lang="fi-FI" sz="4800" b="0" i="0" u="none" strike="noStrike" kern="1200" cap="none" spc="0" normalizeH="0" baseline="0" noProof="0" dirty="0">
              <a:ln>
                <a:noFill/>
              </a:ln>
              <a:solidFill>
                <a:srgbClr val="000000"/>
              </a:solidFill>
              <a:effectLst/>
              <a:uLnTx/>
              <a:uFillTx/>
              <a:latin typeface="Source Serif Pro Regular"/>
              <a:ea typeface="+mn-ea"/>
              <a:cs typeface="+mn-cs"/>
            </a:endParaRPr>
          </a:p>
        </p:txBody>
      </p:sp>
    </p:spTree>
    <p:extLst>
      <p:ext uri="{BB962C8B-B14F-4D97-AF65-F5344CB8AC3E}">
        <p14:creationId xmlns:p14="http://schemas.microsoft.com/office/powerpoint/2010/main" val="3777190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68B70D-D45C-39A0-3649-629F617D8E3D}"/>
              </a:ext>
            </a:extLst>
          </p:cNvPr>
          <p:cNvSpPr>
            <a:spLocks noGrp="1"/>
          </p:cNvSpPr>
          <p:nvPr>
            <p:ph type="sldNum" sz="quarter" idx="10"/>
          </p:nvPr>
        </p:nvSpPr>
        <p:spPr/>
        <p:txBody>
          <a:bodyPr/>
          <a:lstStyle/>
          <a:p>
            <a:fld id="{91C95EC9-5A10-CE44-98B4-71372C531904}" type="slidenum">
              <a:rPr lang="en-SE" smtClean="0"/>
              <a:pPr/>
              <a:t>4</a:t>
            </a:fld>
            <a:endParaRPr lang="en-SE"/>
          </a:p>
        </p:txBody>
      </p:sp>
      <p:pic>
        <p:nvPicPr>
          <p:cNvPr id="1028" name="Picture 4" descr="undefined">
            <a:extLst>
              <a:ext uri="{FF2B5EF4-FFF2-40B4-BE49-F238E27FC236}">
                <a16:creationId xmlns:a16="http://schemas.microsoft.com/office/drawing/2014/main" id="{D5559FFF-671E-6AF0-5CA4-A53B6AE73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886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0E699-5780-6181-2293-6AF11576A18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979397-FE6D-2627-E3BA-6DD917A03AA3}"/>
              </a:ext>
            </a:extLst>
          </p:cNvPr>
          <p:cNvSpPr>
            <a:spLocks noGrp="1"/>
          </p:cNvSpPr>
          <p:nvPr>
            <p:ph type="sldNum" sz="quarter" idx="10"/>
          </p:nvPr>
        </p:nvSpPr>
        <p:spPr/>
        <p:txBody>
          <a:bodyPr/>
          <a:lstStyle/>
          <a:p>
            <a:fld id="{91C95EC9-5A10-CE44-98B4-71372C531904}" type="slidenum">
              <a:rPr lang="en-SE" smtClean="0"/>
              <a:pPr/>
              <a:t>5</a:t>
            </a:fld>
            <a:endParaRPr lang="en-SE"/>
          </a:p>
        </p:txBody>
      </p:sp>
      <p:pic>
        <p:nvPicPr>
          <p:cNvPr id="6" name="Picture 5">
            <a:extLst>
              <a:ext uri="{FF2B5EF4-FFF2-40B4-BE49-F238E27FC236}">
                <a16:creationId xmlns:a16="http://schemas.microsoft.com/office/drawing/2014/main" id="{A673D448-203F-F614-21FF-38F8BE8AD63C}"/>
              </a:ext>
            </a:extLst>
          </p:cNvPr>
          <p:cNvPicPr>
            <a:picLocks noChangeAspect="1"/>
          </p:cNvPicPr>
          <p:nvPr/>
        </p:nvPicPr>
        <p:blipFill>
          <a:blip r:embed="rId3"/>
          <a:stretch>
            <a:fillRect/>
          </a:stretch>
        </p:blipFill>
        <p:spPr>
          <a:xfrm>
            <a:off x="1344843" y="90699"/>
            <a:ext cx="2883877" cy="6168564"/>
          </a:xfrm>
          <a:prstGeom prst="rect">
            <a:avLst/>
          </a:prstGeom>
        </p:spPr>
      </p:pic>
      <p:pic>
        <p:nvPicPr>
          <p:cNvPr id="2050" name="Picture 2" descr="Traditional mining pickaxe with a sharp curved steel head, wooden handle,  isolated on a transparent background for industrial and labor concepts  55135102 PNG">
            <a:extLst>
              <a:ext uri="{FF2B5EF4-FFF2-40B4-BE49-F238E27FC236}">
                <a16:creationId xmlns:a16="http://schemas.microsoft.com/office/drawing/2014/main" id="{9BB5202D-3660-4FED-F716-CA4D250817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24" y="1270220"/>
            <a:ext cx="5351150" cy="356743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10 Largest Gold Mines in the World by Production | INN">
            <a:extLst>
              <a:ext uri="{FF2B5EF4-FFF2-40B4-BE49-F238E27FC236}">
                <a16:creationId xmlns:a16="http://schemas.microsoft.com/office/drawing/2014/main" id="{003CC8A6-8997-C738-2EF0-353EE0A53D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3779" y="1270220"/>
            <a:ext cx="5854247" cy="43906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47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29FE1-7130-1004-4597-9080B97C484F}"/>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0CF453F1-0423-E536-4079-54DBB825CA87}"/>
              </a:ext>
            </a:extLst>
          </p:cNvPr>
          <p:cNvPicPr>
            <a:picLocks noChangeAspect="1"/>
          </p:cNvPicPr>
          <p:nvPr/>
        </p:nvPicPr>
        <p:blipFill>
          <a:blip r:embed="rId3"/>
          <a:stretch>
            <a:fillRect/>
          </a:stretch>
        </p:blipFill>
        <p:spPr>
          <a:xfrm>
            <a:off x="1910467" y="1700213"/>
            <a:ext cx="5162764" cy="5162764"/>
          </a:xfrm>
          <a:prstGeom prst="rect">
            <a:avLst/>
          </a:prstGeom>
        </p:spPr>
      </p:pic>
      <p:sp>
        <p:nvSpPr>
          <p:cNvPr id="5" name="Freeform: Shape 4">
            <a:extLst>
              <a:ext uri="{FF2B5EF4-FFF2-40B4-BE49-F238E27FC236}">
                <a16:creationId xmlns:a16="http://schemas.microsoft.com/office/drawing/2014/main" id="{7EA000A6-D746-4919-52D1-90128ED28347}"/>
              </a:ext>
            </a:extLst>
          </p:cNvPr>
          <p:cNvSpPr/>
          <p:nvPr/>
        </p:nvSpPr>
        <p:spPr>
          <a:xfrm>
            <a:off x="3232105" y="1885950"/>
            <a:ext cx="2495595" cy="1397000"/>
          </a:xfrm>
          <a:custGeom>
            <a:avLst/>
            <a:gdLst>
              <a:gd name="csX0" fmla="*/ 50845 w 2495595"/>
              <a:gd name="csY0" fmla="*/ 1339850 h 1397000"/>
              <a:gd name="csX1" fmla="*/ 101645 w 2495595"/>
              <a:gd name="csY1" fmla="*/ 1352550 h 1397000"/>
              <a:gd name="csX2" fmla="*/ 127045 w 2495595"/>
              <a:gd name="csY2" fmla="*/ 1365250 h 1397000"/>
              <a:gd name="csX3" fmla="*/ 247695 w 2495595"/>
              <a:gd name="csY3" fmla="*/ 1358900 h 1397000"/>
              <a:gd name="csX4" fmla="*/ 419145 w 2495595"/>
              <a:gd name="csY4" fmla="*/ 1346200 h 1397000"/>
              <a:gd name="csX5" fmla="*/ 501695 w 2495595"/>
              <a:gd name="csY5" fmla="*/ 1339850 h 1397000"/>
              <a:gd name="csX6" fmla="*/ 1073195 w 2495595"/>
              <a:gd name="csY6" fmla="*/ 1327150 h 1397000"/>
              <a:gd name="csX7" fmla="*/ 1282745 w 2495595"/>
              <a:gd name="csY7" fmla="*/ 1333500 h 1397000"/>
              <a:gd name="csX8" fmla="*/ 1974895 w 2495595"/>
              <a:gd name="csY8" fmla="*/ 1339850 h 1397000"/>
              <a:gd name="csX9" fmla="*/ 2076495 w 2495595"/>
              <a:gd name="csY9" fmla="*/ 1352550 h 1397000"/>
              <a:gd name="csX10" fmla="*/ 2114595 w 2495595"/>
              <a:gd name="csY10" fmla="*/ 1358900 h 1397000"/>
              <a:gd name="csX11" fmla="*/ 2159045 w 2495595"/>
              <a:gd name="csY11" fmla="*/ 1365250 h 1397000"/>
              <a:gd name="csX12" fmla="*/ 2190795 w 2495595"/>
              <a:gd name="csY12" fmla="*/ 1377950 h 1397000"/>
              <a:gd name="csX13" fmla="*/ 2254295 w 2495595"/>
              <a:gd name="csY13" fmla="*/ 1384300 h 1397000"/>
              <a:gd name="csX14" fmla="*/ 2305095 w 2495595"/>
              <a:gd name="csY14" fmla="*/ 1397000 h 1397000"/>
              <a:gd name="csX15" fmla="*/ 2482895 w 2495595"/>
              <a:gd name="csY15" fmla="*/ 1384300 h 1397000"/>
              <a:gd name="csX16" fmla="*/ 2495595 w 2495595"/>
              <a:gd name="csY16" fmla="*/ 1358900 h 1397000"/>
              <a:gd name="csX17" fmla="*/ 2482895 w 2495595"/>
              <a:gd name="csY17" fmla="*/ 1130300 h 1397000"/>
              <a:gd name="csX18" fmla="*/ 2406695 w 2495595"/>
              <a:gd name="csY18" fmla="*/ 996950 h 1397000"/>
              <a:gd name="csX19" fmla="*/ 2317795 w 2495595"/>
              <a:gd name="csY19" fmla="*/ 857250 h 1397000"/>
              <a:gd name="csX20" fmla="*/ 2120945 w 2495595"/>
              <a:gd name="csY20" fmla="*/ 628650 h 1397000"/>
              <a:gd name="csX21" fmla="*/ 2019345 w 2495595"/>
              <a:gd name="csY21" fmla="*/ 520700 h 1397000"/>
              <a:gd name="csX22" fmla="*/ 1936795 w 2495595"/>
              <a:gd name="csY22" fmla="*/ 412750 h 1397000"/>
              <a:gd name="csX23" fmla="*/ 1657395 w 2495595"/>
              <a:gd name="csY23" fmla="*/ 177800 h 1397000"/>
              <a:gd name="csX24" fmla="*/ 1333545 w 2495595"/>
              <a:gd name="csY24" fmla="*/ 19050 h 1397000"/>
              <a:gd name="csX25" fmla="*/ 1200195 w 2495595"/>
              <a:gd name="csY25" fmla="*/ 0 h 1397000"/>
              <a:gd name="csX26" fmla="*/ 1073195 w 2495595"/>
              <a:gd name="csY26" fmla="*/ 12700 h 1397000"/>
              <a:gd name="csX27" fmla="*/ 984295 w 2495595"/>
              <a:gd name="csY27" fmla="*/ 82550 h 1397000"/>
              <a:gd name="csX28" fmla="*/ 812845 w 2495595"/>
              <a:gd name="csY28" fmla="*/ 203200 h 1397000"/>
              <a:gd name="csX29" fmla="*/ 444545 w 2495595"/>
              <a:gd name="csY29" fmla="*/ 552450 h 1397000"/>
              <a:gd name="csX30" fmla="*/ 336595 w 2495595"/>
              <a:gd name="csY30" fmla="*/ 685800 h 1397000"/>
              <a:gd name="csX31" fmla="*/ 260395 w 2495595"/>
              <a:gd name="csY31" fmla="*/ 768350 h 1397000"/>
              <a:gd name="csX32" fmla="*/ 165145 w 2495595"/>
              <a:gd name="csY32" fmla="*/ 889000 h 1397000"/>
              <a:gd name="csX33" fmla="*/ 88945 w 2495595"/>
              <a:gd name="csY33" fmla="*/ 971550 h 1397000"/>
              <a:gd name="csX34" fmla="*/ 38145 w 2495595"/>
              <a:gd name="csY34" fmla="*/ 1041400 h 1397000"/>
              <a:gd name="csX35" fmla="*/ 6395 w 2495595"/>
              <a:gd name="csY35" fmla="*/ 1079500 h 1397000"/>
              <a:gd name="csX36" fmla="*/ 6395 w 2495595"/>
              <a:gd name="csY36" fmla="*/ 1162050 h 1397000"/>
              <a:gd name="csX37" fmla="*/ 19095 w 2495595"/>
              <a:gd name="csY37" fmla="*/ 1187450 h 1397000"/>
              <a:gd name="csX38" fmla="*/ 25445 w 2495595"/>
              <a:gd name="csY38" fmla="*/ 1219200 h 1397000"/>
              <a:gd name="csX39" fmla="*/ 31795 w 2495595"/>
              <a:gd name="csY39" fmla="*/ 1244600 h 1397000"/>
              <a:gd name="csX40" fmla="*/ 38145 w 2495595"/>
              <a:gd name="csY40" fmla="*/ 1282700 h 1397000"/>
              <a:gd name="csX41" fmla="*/ 50845 w 2495595"/>
              <a:gd name="csY41" fmla="*/ 1339850 h 1397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Lst>
            <a:rect l="l" t="t" r="r" b="b"/>
            <a:pathLst>
              <a:path w="2495595" h="1397000">
                <a:moveTo>
                  <a:pt x="50845" y="1339850"/>
                </a:moveTo>
                <a:cubicBezTo>
                  <a:pt x="61428" y="1351492"/>
                  <a:pt x="85086" y="1347030"/>
                  <a:pt x="101645" y="1352550"/>
                </a:cubicBezTo>
                <a:cubicBezTo>
                  <a:pt x="110625" y="1355543"/>
                  <a:pt x="117588" y="1364839"/>
                  <a:pt x="127045" y="1365250"/>
                </a:cubicBezTo>
                <a:lnTo>
                  <a:pt x="247695" y="1358900"/>
                </a:lnTo>
                <a:cubicBezTo>
                  <a:pt x="334085" y="1344502"/>
                  <a:pt x="257744" y="1355694"/>
                  <a:pt x="419145" y="1346200"/>
                </a:cubicBezTo>
                <a:cubicBezTo>
                  <a:pt x="446695" y="1344579"/>
                  <a:pt x="474178" y="1341967"/>
                  <a:pt x="501695" y="1339850"/>
                </a:cubicBezTo>
                <a:cubicBezTo>
                  <a:pt x="741198" y="1284580"/>
                  <a:pt x="566800" y="1317943"/>
                  <a:pt x="1073195" y="1327150"/>
                </a:cubicBezTo>
                <a:cubicBezTo>
                  <a:pt x="1143066" y="1328420"/>
                  <a:pt x="1212870" y="1332516"/>
                  <a:pt x="1282745" y="1333500"/>
                </a:cubicBezTo>
                <a:lnTo>
                  <a:pt x="1974895" y="1339850"/>
                </a:lnTo>
                <a:lnTo>
                  <a:pt x="2076495" y="1352550"/>
                </a:lnTo>
                <a:cubicBezTo>
                  <a:pt x="2089252" y="1354290"/>
                  <a:pt x="2101870" y="1356942"/>
                  <a:pt x="2114595" y="1358900"/>
                </a:cubicBezTo>
                <a:cubicBezTo>
                  <a:pt x="2129388" y="1361176"/>
                  <a:pt x="2144228" y="1363133"/>
                  <a:pt x="2159045" y="1365250"/>
                </a:cubicBezTo>
                <a:cubicBezTo>
                  <a:pt x="2169628" y="1369483"/>
                  <a:pt x="2179618" y="1375715"/>
                  <a:pt x="2190795" y="1377950"/>
                </a:cubicBezTo>
                <a:cubicBezTo>
                  <a:pt x="2211654" y="1382122"/>
                  <a:pt x="2233209" y="1381489"/>
                  <a:pt x="2254295" y="1384300"/>
                </a:cubicBezTo>
                <a:cubicBezTo>
                  <a:pt x="2279837" y="1387706"/>
                  <a:pt x="2283726" y="1389877"/>
                  <a:pt x="2305095" y="1397000"/>
                </a:cubicBezTo>
                <a:cubicBezTo>
                  <a:pt x="2364362" y="1392767"/>
                  <a:pt x="2424631" y="1395953"/>
                  <a:pt x="2482895" y="1384300"/>
                </a:cubicBezTo>
                <a:cubicBezTo>
                  <a:pt x="2492177" y="1382444"/>
                  <a:pt x="2495595" y="1368366"/>
                  <a:pt x="2495595" y="1358900"/>
                </a:cubicBezTo>
                <a:cubicBezTo>
                  <a:pt x="2495595" y="1282582"/>
                  <a:pt x="2491323" y="1206151"/>
                  <a:pt x="2482895" y="1130300"/>
                </a:cubicBezTo>
                <a:cubicBezTo>
                  <a:pt x="2476104" y="1069185"/>
                  <a:pt x="2440634" y="1047859"/>
                  <a:pt x="2406695" y="996950"/>
                </a:cubicBezTo>
                <a:cubicBezTo>
                  <a:pt x="2342466" y="900606"/>
                  <a:pt x="2412269" y="972980"/>
                  <a:pt x="2317795" y="857250"/>
                </a:cubicBezTo>
                <a:cubicBezTo>
                  <a:pt x="2254204" y="779351"/>
                  <a:pt x="2187664" y="703887"/>
                  <a:pt x="2120945" y="628650"/>
                </a:cubicBezTo>
                <a:cubicBezTo>
                  <a:pt x="2088159" y="591679"/>
                  <a:pt x="2049362" y="559952"/>
                  <a:pt x="2019345" y="520700"/>
                </a:cubicBezTo>
                <a:cubicBezTo>
                  <a:pt x="1991828" y="484717"/>
                  <a:pt x="1966890" y="446607"/>
                  <a:pt x="1936795" y="412750"/>
                </a:cubicBezTo>
                <a:cubicBezTo>
                  <a:pt x="1836314" y="299709"/>
                  <a:pt x="1786317" y="263748"/>
                  <a:pt x="1657395" y="177800"/>
                </a:cubicBezTo>
                <a:cubicBezTo>
                  <a:pt x="1556610" y="110610"/>
                  <a:pt x="1450205" y="54945"/>
                  <a:pt x="1333545" y="19050"/>
                </a:cubicBezTo>
                <a:cubicBezTo>
                  <a:pt x="1290629" y="5845"/>
                  <a:pt x="1244645" y="6350"/>
                  <a:pt x="1200195" y="0"/>
                </a:cubicBezTo>
                <a:cubicBezTo>
                  <a:pt x="1157862" y="4233"/>
                  <a:pt x="1112934" y="-2494"/>
                  <a:pt x="1073195" y="12700"/>
                </a:cubicBezTo>
                <a:cubicBezTo>
                  <a:pt x="1037994" y="26159"/>
                  <a:pt x="1014709" y="60296"/>
                  <a:pt x="984295" y="82550"/>
                </a:cubicBezTo>
                <a:cubicBezTo>
                  <a:pt x="927898" y="123816"/>
                  <a:pt x="868614" y="161089"/>
                  <a:pt x="812845" y="203200"/>
                </a:cubicBezTo>
                <a:cubicBezTo>
                  <a:pt x="682416" y="301687"/>
                  <a:pt x="544676" y="428759"/>
                  <a:pt x="444545" y="552450"/>
                </a:cubicBezTo>
                <a:cubicBezTo>
                  <a:pt x="408562" y="596900"/>
                  <a:pt x="373708" y="642289"/>
                  <a:pt x="336595" y="685800"/>
                </a:cubicBezTo>
                <a:cubicBezTo>
                  <a:pt x="312293" y="714291"/>
                  <a:pt x="284544" y="739729"/>
                  <a:pt x="260395" y="768350"/>
                </a:cubicBezTo>
                <a:cubicBezTo>
                  <a:pt x="227352" y="807512"/>
                  <a:pt x="199899" y="851349"/>
                  <a:pt x="165145" y="889000"/>
                </a:cubicBezTo>
                <a:cubicBezTo>
                  <a:pt x="139745" y="916517"/>
                  <a:pt x="112918" y="942782"/>
                  <a:pt x="88945" y="971550"/>
                </a:cubicBezTo>
                <a:cubicBezTo>
                  <a:pt x="70514" y="993667"/>
                  <a:pt x="55633" y="1018531"/>
                  <a:pt x="38145" y="1041400"/>
                </a:cubicBezTo>
                <a:cubicBezTo>
                  <a:pt x="28103" y="1054532"/>
                  <a:pt x="16978" y="1066800"/>
                  <a:pt x="6395" y="1079500"/>
                </a:cubicBezTo>
                <a:cubicBezTo>
                  <a:pt x="867" y="1118194"/>
                  <a:pt x="-4689" y="1125102"/>
                  <a:pt x="6395" y="1162050"/>
                </a:cubicBezTo>
                <a:cubicBezTo>
                  <a:pt x="9115" y="1171117"/>
                  <a:pt x="14862" y="1178983"/>
                  <a:pt x="19095" y="1187450"/>
                </a:cubicBezTo>
                <a:cubicBezTo>
                  <a:pt x="21212" y="1198033"/>
                  <a:pt x="23104" y="1208664"/>
                  <a:pt x="25445" y="1219200"/>
                </a:cubicBezTo>
                <a:cubicBezTo>
                  <a:pt x="27338" y="1227719"/>
                  <a:pt x="30083" y="1236042"/>
                  <a:pt x="31795" y="1244600"/>
                </a:cubicBezTo>
                <a:cubicBezTo>
                  <a:pt x="34320" y="1257225"/>
                  <a:pt x="35620" y="1270075"/>
                  <a:pt x="38145" y="1282700"/>
                </a:cubicBezTo>
                <a:cubicBezTo>
                  <a:pt x="43636" y="1310153"/>
                  <a:pt x="40262" y="1328208"/>
                  <a:pt x="50845" y="133985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D212360-9D0A-4FCC-0B7D-20FC7D58EFE2}"/>
              </a:ext>
            </a:extLst>
          </p:cNvPr>
          <p:cNvSpPr>
            <a:spLocks noGrp="1"/>
          </p:cNvSpPr>
          <p:nvPr>
            <p:ph type="title"/>
          </p:nvPr>
        </p:nvSpPr>
        <p:spPr>
          <a:xfrm>
            <a:off x="300037" y="692150"/>
            <a:ext cx="11596687" cy="1008063"/>
          </a:xfrm>
        </p:spPr>
        <p:txBody>
          <a:bodyPr/>
          <a:lstStyle/>
          <a:p>
            <a:r>
              <a:rPr lang="fi-FI" noProof="0" dirty="0" err="1"/>
              <a:t>What</a:t>
            </a:r>
            <a:r>
              <a:rPr lang="fi-FI" noProof="0" dirty="0"/>
              <a:t> </a:t>
            </a:r>
            <a:r>
              <a:rPr lang="fi-FI" noProof="0" dirty="0" err="1"/>
              <a:t>do</a:t>
            </a:r>
            <a:r>
              <a:rPr lang="fi-FI" noProof="0" dirty="0"/>
              <a:t> </a:t>
            </a:r>
            <a:r>
              <a:rPr lang="fi-FI" noProof="0" dirty="0" err="1"/>
              <a:t>most</a:t>
            </a:r>
            <a:r>
              <a:rPr lang="fi-FI" noProof="0" dirty="0"/>
              <a:t> </a:t>
            </a:r>
            <a:r>
              <a:rPr lang="fi-FI" noProof="0" dirty="0" err="1"/>
              <a:t>people</a:t>
            </a:r>
            <a:r>
              <a:rPr lang="fi-FI" noProof="0" dirty="0"/>
              <a:t> </a:t>
            </a:r>
            <a:r>
              <a:rPr lang="fi-FI" noProof="0" dirty="0" err="1"/>
              <a:t>see</a:t>
            </a:r>
            <a:r>
              <a:rPr lang="fi-FI" noProof="0" dirty="0"/>
              <a:t>?</a:t>
            </a:r>
          </a:p>
        </p:txBody>
      </p:sp>
      <p:sp>
        <p:nvSpPr>
          <p:cNvPr id="3" name="Slide Number Placeholder 2">
            <a:extLst>
              <a:ext uri="{FF2B5EF4-FFF2-40B4-BE49-F238E27FC236}">
                <a16:creationId xmlns:a16="http://schemas.microsoft.com/office/drawing/2014/main" id="{AE9C10C1-2C58-DF97-E81B-F6DE4F766752}"/>
              </a:ext>
            </a:extLst>
          </p:cNvPr>
          <p:cNvSpPr>
            <a:spLocks noGrp="1"/>
          </p:cNvSpPr>
          <p:nvPr>
            <p:ph type="sldNum" sz="quarter" idx="10"/>
          </p:nvPr>
        </p:nvSpPr>
        <p:spPr/>
        <p:txBody>
          <a:bodyPr/>
          <a:lstStyle/>
          <a:p>
            <a:fld id="{91C95EC9-5A10-CE44-98B4-71372C531904}" type="slidenum">
              <a:rPr lang="fi-FI" noProof="0" smtClean="0"/>
              <a:pPr/>
              <a:t>6</a:t>
            </a:fld>
            <a:endParaRPr lang="fi-FI" noProof="0" dirty="0"/>
          </a:p>
        </p:txBody>
      </p:sp>
      <p:pic>
        <p:nvPicPr>
          <p:cNvPr id="6" name="Content Placeholder 5" descr="Web design outline">
            <a:extLst>
              <a:ext uri="{FF2B5EF4-FFF2-40B4-BE49-F238E27FC236}">
                <a16:creationId xmlns:a16="http://schemas.microsoft.com/office/drawing/2014/main" id="{26A28814-1CEC-0E1D-CA37-12CA91F2E42F}"/>
              </a:ext>
            </a:extLst>
          </p:cNvPr>
          <p:cNvPicPr>
            <a:picLocks noGrp="1" noChangeAspect="1"/>
          </p:cNvPicPr>
          <p:nvPr>
            <p:ph sz="quarter" idx="11"/>
          </p:nvPr>
        </p:nvPicPr>
        <p:blipFill>
          <a:blip r:embed="rId4">
            <a:extLst>
              <a:ext uri="{96DAC541-7B7A-43D3-8B79-37D633B846F1}">
                <asvg:svgBlip xmlns:asvg="http://schemas.microsoft.com/office/drawing/2016/SVG/main" r:embed="rId5"/>
              </a:ext>
            </a:extLst>
          </a:blip>
          <a:stretch>
            <a:fillRect/>
          </a:stretch>
        </p:blipFill>
        <p:spPr>
          <a:xfrm>
            <a:off x="4236280" y="2675984"/>
            <a:ext cx="520837" cy="520837"/>
          </a:xfrm>
        </p:spPr>
      </p:pic>
      <p:sp>
        <p:nvSpPr>
          <p:cNvPr id="7" name="TextBox 6">
            <a:extLst>
              <a:ext uri="{FF2B5EF4-FFF2-40B4-BE49-F238E27FC236}">
                <a16:creationId xmlns:a16="http://schemas.microsoft.com/office/drawing/2014/main" id="{5E18DF45-4DC8-9201-749E-B10389C9A191}"/>
              </a:ext>
            </a:extLst>
          </p:cNvPr>
          <p:cNvSpPr txBox="1"/>
          <p:nvPr/>
        </p:nvSpPr>
        <p:spPr>
          <a:xfrm>
            <a:off x="242330" y="2751737"/>
            <a:ext cx="2544286" cy="369332"/>
          </a:xfrm>
          <a:prstGeom prst="rect">
            <a:avLst/>
          </a:prstGeom>
          <a:noFill/>
        </p:spPr>
        <p:txBody>
          <a:bodyPr wrap="none" rtlCol="0">
            <a:spAutoFit/>
          </a:bodyPr>
          <a:lstStyle/>
          <a:p>
            <a:pPr algn="r"/>
            <a:r>
              <a:rPr lang="fi-FI" dirty="0"/>
              <a:t>AI </a:t>
            </a:r>
            <a:r>
              <a:rPr lang="fi-FI" dirty="0" err="1"/>
              <a:t>application</a:t>
            </a:r>
            <a:r>
              <a:rPr lang="fi-FI" dirty="0"/>
              <a:t> </a:t>
            </a:r>
            <a:r>
              <a:rPr lang="fi-FI" dirty="0" err="1"/>
              <a:t>or</a:t>
            </a:r>
            <a:r>
              <a:rPr lang="fi-FI" dirty="0"/>
              <a:t> </a:t>
            </a:r>
            <a:r>
              <a:rPr lang="fi-FI" dirty="0" err="1"/>
              <a:t>agent</a:t>
            </a:r>
            <a:endParaRPr lang="fi-FI" noProof="0" dirty="0"/>
          </a:p>
        </p:txBody>
      </p:sp>
      <p:sp>
        <p:nvSpPr>
          <p:cNvPr id="4" name="Freeform: Shape 3">
            <a:extLst>
              <a:ext uri="{FF2B5EF4-FFF2-40B4-BE49-F238E27FC236}">
                <a16:creationId xmlns:a16="http://schemas.microsoft.com/office/drawing/2014/main" id="{CCF4BB81-9F03-C251-89F0-DA119AC5810C}"/>
              </a:ext>
            </a:extLst>
          </p:cNvPr>
          <p:cNvSpPr/>
          <p:nvPr/>
        </p:nvSpPr>
        <p:spPr>
          <a:xfrm>
            <a:off x="2719388" y="3333750"/>
            <a:ext cx="3890202" cy="3033893"/>
          </a:xfrm>
          <a:custGeom>
            <a:avLst/>
            <a:gdLst>
              <a:gd name="csX0" fmla="*/ 266700 w 3890202"/>
              <a:gd name="csY0" fmla="*/ 42863 h 3033893"/>
              <a:gd name="csX1" fmla="*/ 357187 w 3890202"/>
              <a:gd name="csY1" fmla="*/ 33338 h 3033893"/>
              <a:gd name="csX2" fmla="*/ 390525 w 3890202"/>
              <a:gd name="csY2" fmla="*/ 14288 h 3033893"/>
              <a:gd name="csX3" fmla="*/ 419100 w 3890202"/>
              <a:gd name="csY3" fmla="*/ 9525 h 3033893"/>
              <a:gd name="csX4" fmla="*/ 433387 w 3890202"/>
              <a:gd name="csY4" fmla="*/ 4763 h 3033893"/>
              <a:gd name="csX5" fmla="*/ 500062 w 3890202"/>
              <a:gd name="csY5" fmla="*/ 23813 h 3033893"/>
              <a:gd name="csX6" fmla="*/ 642937 w 3890202"/>
              <a:gd name="csY6" fmla="*/ 28575 h 3033893"/>
              <a:gd name="csX7" fmla="*/ 890587 w 3890202"/>
              <a:gd name="csY7" fmla="*/ 42863 h 3033893"/>
              <a:gd name="csX8" fmla="*/ 1047750 w 3890202"/>
              <a:gd name="csY8" fmla="*/ 47625 h 3033893"/>
              <a:gd name="csX9" fmla="*/ 1547812 w 3890202"/>
              <a:gd name="csY9" fmla="*/ 42863 h 3033893"/>
              <a:gd name="csX10" fmla="*/ 1709737 w 3890202"/>
              <a:gd name="csY10" fmla="*/ 38100 h 3033893"/>
              <a:gd name="csX11" fmla="*/ 2176462 w 3890202"/>
              <a:gd name="csY11" fmla="*/ 42863 h 3033893"/>
              <a:gd name="csX12" fmla="*/ 2205037 w 3890202"/>
              <a:gd name="csY12" fmla="*/ 47625 h 3033893"/>
              <a:gd name="csX13" fmla="*/ 2228850 w 3890202"/>
              <a:gd name="csY13" fmla="*/ 57150 h 3033893"/>
              <a:gd name="csX14" fmla="*/ 2266950 w 3890202"/>
              <a:gd name="csY14" fmla="*/ 61913 h 3033893"/>
              <a:gd name="csX15" fmla="*/ 2890837 w 3890202"/>
              <a:gd name="csY15" fmla="*/ 57150 h 3033893"/>
              <a:gd name="csX16" fmla="*/ 2909887 w 3890202"/>
              <a:gd name="csY16" fmla="*/ 47625 h 3033893"/>
              <a:gd name="csX17" fmla="*/ 2933700 w 3890202"/>
              <a:gd name="csY17" fmla="*/ 42863 h 3033893"/>
              <a:gd name="csX18" fmla="*/ 2957512 w 3890202"/>
              <a:gd name="csY18" fmla="*/ 33338 h 3033893"/>
              <a:gd name="csX19" fmla="*/ 3033712 w 3890202"/>
              <a:gd name="csY19" fmla="*/ 23813 h 3033893"/>
              <a:gd name="csX20" fmla="*/ 3052762 w 3890202"/>
              <a:gd name="csY20" fmla="*/ 14288 h 3033893"/>
              <a:gd name="csX21" fmla="*/ 3090862 w 3890202"/>
              <a:gd name="csY21" fmla="*/ 9525 h 3033893"/>
              <a:gd name="csX22" fmla="*/ 3124200 w 3890202"/>
              <a:gd name="csY22" fmla="*/ 4763 h 3033893"/>
              <a:gd name="csX23" fmla="*/ 3138487 w 3890202"/>
              <a:gd name="csY23" fmla="*/ 0 h 3033893"/>
              <a:gd name="csX24" fmla="*/ 3238500 w 3890202"/>
              <a:gd name="csY24" fmla="*/ 28575 h 3033893"/>
              <a:gd name="csX25" fmla="*/ 3309937 w 3890202"/>
              <a:gd name="csY25" fmla="*/ 76200 h 3033893"/>
              <a:gd name="csX26" fmla="*/ 3486150 w 3890202"/>
              <a:gd name="csY26" fmla="*/ 300038 h 3033893"/>
              <a:gd name="csX27" fmla="*/ 3557587 w 3890202"/>
              <a:gd name="csY27" fmla="*/ 485775 h 3033893"/>
              <a:gd name="csX28" fmla="*/ 3795712 w 3890202"/>
              <a:gd name="csY28" fmla="*/ 985838 h 3033893"/>
              <a:gd name="csX29" fmla="*/ 3871912 w 3890202"/>
              <a:gd name="csY29" fmla="*/ 1304925 h 3033893"/>
              <a:gd name="csX30" fmla="*/ 3795712 w 3890202"/>
              <a:gd name="csY30" fmla="*/ 2343150 h 3033893"/>
              <a:gd name="csX31" fmla="*/ 3643312 w 3890202"/>
              <a:gd name="csY31" fmla="*/ 2747963 h 3033893"/>
              <a:gd name="csX32" fmla="*/ 3205162 w 3890202"/>
              <a:gd name="csY32" fmla="*/ 2624138 h 3033893"/>
              <a:gd name="csX33" fmla="*/ 2738437 w 3890202"/>
              <a:gd name="csY33" fmla="*/ 2881313 h 3033893"/>
              <a:gd name="csX34" fmla="*/ 2486025 w 3890202"/>
              <a:gd name="csY34" fmla="*/ 2909888 h 3033893"/>
              <a:gd name="csX35" fmla="*/ 2409825 w 3890202"/>
              <a:gd name="csY35" fmla="*/ 2943225 h 3033893"/>
              <a:gd name="csX36" fmla="*/ 2290762 w 3890202"/>
              <a:gd name="csY36" fmla="*/ 2971800 h 3033893"/>
              <a:gd name="csX37" fmla="*/ 2176462 w 3890202"/>
              <a:gd name="csY37" fmla="*/ 2981325 h 3033893"/>
              <a:gd name="csX38" fmla="*/ 2081212 w 3890202"/>
              <a:gd name="csY38" fmla="*/ 2995613 h 3033893"/>
              <a:gd name="csX39" fmla="*/ 1966912 w 3890202"/>
              <a:gd name="csY39" fmla="*/ 3014663 h 3033893"/>
              <a:gd name="csX40" fmla="*/ 1814512 w 3890202"/>
              <a:gd name="csY40" fmla="*/ 3019425 h 3033893"/>
              <a:gd name="csX41" fmla="*/ 1538287 w 3890202"/>
              <a:gd name="csY41" fmla="*/ 3033713 h 3033893"/>
              <a:gd name="csX42" fmla="*/ 1314450 w 3890202"/>
              <a:gd name="csY42" fmla="*/ 3024188 h 3033893"/>
              <a:gd name="csX43" fmla="*/ 1190625 w 3890202"/>
              <a:gd name="csY43" fmla="*/ 2962275 h 3033893"/>
              <a:gd name="csX44" fmla="*/ 828675 w 3890202"/>
              <a:gd name="csY44" fmla="*/ 2671763 h 3033893"/>
              <a:gd name="csX45" fmla="*/ 676275 w 3890202"/>
              <a:gd name="csY45" fmla="*/ 2490788 h 3033893"/>
              <a:gd name="csX46" fmla="*/ 514350 w 3890202"/>
              <a:gd name="csY46" fmla="*/ 2319338 h 3033893"/>
              <a:gd name="csX47" fmla="*/ 381000 w 3890202"/>
              <a:gd name="csY47" fmla="*/ 2185988 h 3033893"/>
              <a:gd name="csX48" fmla="*/ 238125 w 3890202"/>
              <a:gd name="csY48" fmla="*/ 1824038 h 3033893"/>
              <a:gd name="csX49" fmla="*/ 71437 w 3890202"/>
              <a:gd name="csY49" fmla="*/ 1362075 h 3033893"/>
              <a:gd name="csX50" fmla="*/ 0 w 3890202"/>
              <a:gd name="csY50" fmla="*/ 914400 h 3033893"/>
              <a:gd name="csX51" fmla="*/ 23812 w 3890202"/>
              <a:gd name="csY51" fmla="*/ 638175 h 3033893"/>
              <a:gd name="csX52" fmla="*/ 38100 w 3890202"/>
              <a:gd name="csY52" fmla="*/ 542925 h 3033893"/>
              <a:gd name="csX53" fmla="*/ 147637 w 3890202"/>
              <a:gd name="csY53" fmla="*/ 361950 h 3033893"/>
              <a:gd name="csX54" fmla="*/ 176212 w 3890202"/>
              <a:gd name="csY54" fmla="*/ 295275 h 3033893"/>
              <a:gd name="csX55" fmla="*/ 185737 w 3890202"/>
              <a:gd name="csY55" fmla="*/ 238125 h 3033893"/>
              <a:gd name="csX56" fmla="*/ 204787 w 3890202"/>
              <a:gd name="csY56" fmla="*/ 176213 h 3033893"/>
              <a:gd name="csX57" fmla="*/ 219075 w 3890202"/>
              <a:gd name="csY57" fmla="*/ 157163 h 3033893"/>
              <a:gd name="csX58" fmla="*/ 228600 w 3890202"/>
              <a:gd name="csY58" fmla="*/ 142875 h 3033893"/>
              <a:gd name="csX59" fmla="*/ 238125 w 3890202"/>
              <a:gd name="csY59" fmla="*/ 114300 h 3033893"/>
              <a:gd name="csX60" fmla="*/ 242887 w 3890202"/>
              <a:gd name="csY60" fmla="*/ 100013 h 3033893"/>
              <a:gd name="csX61" fmla="*/ 247650 w 3890202"/>
              <a:gd name="csY61" fmla="*/ 80963 h 3033893"/>
              <a:gd name="csX62" fmla="*/ 266700 w 3890202"/>
              <a:gd name="csY62" fmla="*/ 42863 h 303389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Lst>
            <a:rect l="l" t="t" r="r" b="b"/>
            <a:pathLst>
              <a:path w="3890202" h="3033893">
                <a:moveTo>
                  <a:pt x="266700" y="42863"/>
                </a:moveTo>
                <a:cubicBezTo>
                  <a:pt x="284956" y="34926"/>
                  <a:pt x="327307" y="38535"/>
                  <a:pt x="357187" y="33338"/>
                </a:cubicBezTo>
                <a:cubicBezTo>
                  <a:pt x="384288" y="28625"/>
                  <a:pt x="367966" y="21808"/>
                  <a:pt x="390525" y="14288"/>
                </a:cubicBezTo>
                <a:cubicBezTo>
                  <a:pt x="399686" y="11234"/>
                  <a:pt x="409674" y="11620"/>
                  <a:pt x="419100" y="9525"/>
                </a:cubicBezTo>
                <a:cubicBezTo>
                  <a:pt x="424000" y="8436"/>
                  <a:pt x="428625" y="6350"/>
                  <a:pt x="433387" y="4763"/>
                </a:cubicBezTo>
                <a:cubicBezTo>
                  <a:pt x="449709" y="10204"/>
                  <a:pt x="484390" y="22576"/>
                  <a:pt x="500062" y="23813"/>
                </a:cubicBezTo>
                <a:cubicBezTo>
                  <a:pt x="547566" y="27563"/>
                  <a:pt x="595322" y="26708"/>
                  <a:pt x="642937" y="28575"/>
                </a:cubicBezTo>
                <a:cubicBezTo>
                  <a:pt x="910448" y="39066"/>
                  <a:pt x="534936" y="26192"/>
                  <a:pt x="890587" y="42863"/>
                </a:cubicBezTo>
                <a:cubicBezTo>
                  <a:pt x="942941" y="45317"/>
                  <a:pt x="995362" y="46038"/>
                  <a:pt x="1047750" y="47625"/>
                </a:cubicBezTo>
                <a:lnTo>
                  <a:pt x="1547812" y="42863"/>
                </a:lnTo>
                <a:cubicBezTo>
                  <a:pt x="1601805" y="42086"/>
                  <a:pt x="1655739" y="38100"/>
                  <a:pt x="1709737" y="38100"/>
                </a:cubicBezTo>
                <a:cubicBezTo>
                  <a:pt x="1865320" y="38100"/>
                  <a:pt x="2020887" y="41275"/>
                  <a:pt x="2176462" y="42863"/>
                </a:cubicBezTo>
                <a:cubicBezTo>
                  <a:pt x="2185987" y="44450"/>
                  <a:pt x="2195721" y="45084"/>
                  <a:pt x="2205037" y="47625"/>
                </a:cubicBezTo>
                <a:cubicBezTo>
                  <a:pt x="2213285" y="49874"/>
                  <a:pt x="2220520" y="55228"/>
                  <a:pt x="2228850" y="57150"/>
                </a:cubicBezTo>
                <a:cubicBezTo>
                  <a:pt x="2241321" y="60028"/>
                  <a:pt x="2254250" y="60325"/>
                  <a:pt x="2266950" y="61913"/>
                </a:cubicBezTo>
                <a:lnTo>
                  <a:pt x="2890837" y="57150"/>
                </a:lnTo>
                <a:cubicBezTo>
                  <a:pt x="2897935" y="56992"/>
                  <a:pt x="2903152" y="49870"/>
                  <a:pt x="2909887" y="47625"/>
                </a:cubicBezTo>
                <a:cubicBezTo>
                  <a:pt x="2917566" y="45065"/>
                  <a:pt x="2925762" y="44450"/>
                  <a:pt x="2933700" y="42863"/>
                </a:cubicBezTo>
                <a:cubicBezTo>
                  <a:pt x="2941637" y="39688"/>
                  <a:pt x="2949218" y="35411"/>
                  <a:pt x="2957512" y="33338"/>
                </a:cubicBezTo>
                <a:cubicBezTo>
                  <a:pt x="2968391" y="30618"/>
                  <a:pt x="3026677" y="24595"/>
                  <a:pt x="3033712" y="23813"/>
                </a:cubicBezTo>
                <a:cubicBezTo>
                  <a:pt x="3040062" y="20638"/>
                  <a:pt x="3045874" y="16010"/>
                  <a:pt x="3052762" y="14288"/>
                </a:cubicBezTo>
                <a:cubicBezTo>
                  <a:pt x="3065179" y="11184"/>
                  <a:pt x="3078175" y="11217"/>
                  <a:pt x="3090862" y="9525"/>
                </a:cubicBezTo>
                <a:lnTo>
                  <a:pt x="3124200" y="4763"/>
                </a:lnTo>
                <a:cubicBezTo>
                  <a:pt x="3128962" y="3175"/>
                  <a:pt x="3133467" y="0"/>
                  <a:pt x="3138487" y="0"/>
                </a:cubicBezTo>
                <a:cubicBezTo>
                  <a:pt x="3194389" y="0"/>
                  <a:pt x="3193920" y="713"/>
                  <a:pt x="3238500" y="28575"/>
                </a:cubicBezTo>
                <a:cubicBezTo>
                  <a:pt x="3262769" y="43743"/>
                  <a:pt x="3288715" y="56999"/>
                  <a:pt x="3309937" y="76200"/>
                </a:cubicBezTo>
                <a:cubicBezTo>
                  <a:pt x="3406889" y="163918"/>
                  <a:pt x="3440288" y="193639"/>
                  <a:pt x="3486150" y="300038"/>
                </a:cubicBezTo>
                <a:cubicBezTo>
                  <a:pt x="3512407" y="360954"/>
                  <a:pt x="3530296" y="425315"/>
                  <a:pt x="3557587" y="485775"/>
                </a:cubicBezTo>
                <a:cubicBezTo>
                  <a:pt x="3633543" y="654048"/>
                  <a:pt x="3795712" y="985838"/>
                  <a:pt x="3795712" y="985838"/>
                </a:cubicBezTo>
                <a:cubicBezTo>
                  <a:pt x="3821112" y="1092200"/>
                  <a:pt x="3859251" y="1196307"/>
                  <a:pt x="3871912" y="1304925"/>
                </a:cubicBezTo>
                <a:cubicBezTo>
                  <a:pt x="3913578" y="1662376"/>
                  <a:pt x="3882338" y="1991549"/>
                  <a:pt x="3795712" y="2343150"/>
                </a:cubicBezTo>
                <a:cubicBezTo>
                  <a:pt x="3761220" y="2483147"/>
                  <a:pt x="3694112" y="2613025"/>
                  <a:pt x="3643312" y="2747963"/>
                </a:cubicBezTo>
                <a:cubicBezTo>
                  <a:pt x="3497262" y="2706688"/>
                  <a:pt x="3356929" y="2625178"/>
                  <a:pt x="3205162" y="2624138"/>
                </a:cubicBezTo>
                <a:cubicBezTo>
                  <a:pt x="3087506" y="2623332"/>
                  <a:pt x="2836078" y="2828491"/>
                  <a:pt x="2738437" y="2881313"/>
                </a:cubicBezTo>
                <a:cubicBezTo>
                  <a:pt x="2687829" y="2908691"/>
                  <a:pt x="2507460" y="2908697"/>
                  <a:pt x="2486025" y="2909888"/>
                </a:cubicBezTo>
                <a:cubicBezTo>
                  <a:pt x="2460625" y="2921000"/>
                  <a:pt x="2435701" y="2933273"/>
                  <a:pt x="2409825" y="2943225"/>
                </a:cubicBezTo>
                <a:cubicBezTo>
                  <a:pt x="2379085" y="2955048"/>
                  <a:pt x="2319632" y="2968099"/>
                  <a:pt x="2290762" y="2971800"/>
                </a:cubicBezTo>
                <a:cubicBezTo>
                  <a:pt x="2252840" y="2976662"/>
                  <a:pt x="2214450" y="2977008"/>
                  <a:pt x="2176462" y="2981325"/>
                </a:cubicBezTo>
                <a:cubicBezTo>
                  <a:pt x="2144562" y="2984950"/>
                  <a:pt x="2112918" y="2990569"/>
                  <a:pt x="2081212" y="2995613"/>
                </a:cubicBezTo>
                <a:cubicBezTo>
                  <a:pt x="2043066" y="3001682"/>
                  <a:pt x="2005385" y="3011228"/>
                  <a:pt x="1966912" y="3014663"/>
                </a:cubicBezTo>
                <a:cubicBezTo>
                  <a:pt x="1916289" y="3019183"/>
                  <a:pt x="1865312" y="3017838"/>
                  <a:pt x="1814512" y="3019425"/>
                </a:cubicBezTo>
                <a:cubicBezTo>
                  <a:pt x="1708248" y="3028280"/>
                  <a:pt x="1651075" y="3035105"/>
                  <a:pt x="1538287" y="3033713"/>
                </a:cubicBezTo>
                <a:cubicBezTo>
                  <a:pt x="1463613" y="3032791"/>
                  <a:pt x="1389062" y="3027363"/>
                  <a:pt x="1314450" y="3024188"/>
                </a:cubicBezTo>
                <a:cubicBezTo>
                  <a:pt x="1273175" y="3003550"/>
                  <a:pt x="1230512" y="2985482"/>
                  <a:pt x="1190625" y="2962275"/>
                </a:cubicBezTo>
                <a:cubicBezTo>
                  <a:pt x="1046830" y="2878613"/>
                  <a:pt x="951713" y="2796358"/>
                  <a:pt x="828675" y="2671763"/>
                </a:cubicBezTo>
                <a:cubicBezTo>
                  <a:pt x="773261" y="2615647"/>
                  <a:pt x="728769" y="2549645"/>
                  <a:pt x="676275" y="2490788"/>
                </a:cubicBezTo>
                <a:cubicBezTo>
                  <a:pt x="623951" y="2432122"/>
                  <a:pt x="569935" y="2374923"/>
                  <a:pt x="514350" y="2319338"/>
                </a:cubicBezTo>
                <a:cubicBezTo>
                  <a:pt x="478945" y="2283933"/>
                  <a:pt x="407190" y="2234875"/>
                  <a:pt x="381000" y="2185988"/>
                </a:cubicBezTo>
                <a:cubicBezTo>
                  <a:pt x="283583" y="2004143"/>
                  <a:pt x="302725" y="1997650"/>
                  <a:pt x="238125" y="1824038"/>
                </a:cubicBezTo>
                <a:cubicBezTo>
                  <a:pt x="171155" y="1644057"/>
                  <a:pt x="116920" y="1544007"/>
                  <a:pt x="71437" y="1362075"/>
                </a:cubicBezTo>
                <a:cubicBezTo>
                  <a:pt x="27578" y="1186639"/>
                  <a:pt x="20612" y="1087548"/>
                  <a:pt x="0" y="914400"/>
                </a:cubicBezTo>
                <a:cubicBezTo>
                  <a:pt x="7937" y="822325"/>
                  <a:pt x="14383" y="730109"/>
                  <a:pt x="23812" y="638175"/>
                </a:cubicBezTo>
                <a:cubicBezTo>
                  <a:pt x="27088" y="606237"/>
                  <a:pt x="26575" y="572890"/>
                  <a:pt x="38100" y="542925"/>
                </a:cubicBezTo>
                <a:cubicBezTo>
                  <a:pt x="86234" y="417777"/>
                  <a:pt x="87554" y="422033"/>
                  <a:pt x="147637" y="361950"/>
                </a:cubicBezTo>
                <a:cubicBezTo>
                  <a:pt x="169324" y="307733"/>
                  <a:pt x="159041" y="329618"/>
                  <a:pt x="176212" y="295275"/>
                </a:cubicBezTo>
                <a:lnTo>
                  <a:pt x="185737" y="238125"/>
                </a:lnTo>
                <a:cubicBezTo>
                  <a:pt x="190753" y="208031"/>
                  <a:pt x="188868" y="205397"/>
                  <a:pt x="204787" y="176213"/>
                </a:cubicBezTo>
                <a:cubicBezTo>
                  <a:pt x="208588" y="169245"/>
                  <a:pt x="214461" y="163622"/>
                  <a:pt x="219075" y="157163"/>
                </a:cubicBezTo>
                <a:cubicBezTo>
                  <a:pt x="222402" y="152505"/>
                  <a:pt x="225425" y="147638"/>
                  <a:pt x="228600" y="142875"/>
                </a:cubicBezTo>
                <a:lnTo>
                  <a:pt x="238125" y="114300"/>
                </a:lnTo>
                <a:cubicBezTo>
                  <a:pt x="239712" y="109538"/>
                  <a:pt x="241669" y="104883"/>
                  <a:pt x="242887" y="100013"/>
                </a:cubicBezTo>
                <a:cubicBezTo>
                  <a:pt x="244475" y="93663"/>
                  <a:pt x="245352" y="87092"/>
                  <a:pt x="247650" y="80963"/>
                </a:cubicBezTo>
                <a:cubicBezTo>
                  <a:pt x="250143" y="74316"/>
                  <a:pt x="248444" y="50800"/>
                  <a:pt x="266700" y="42863"/>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6560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4EFE5-BB97-D1C5-463D-2370B0BC4BA9}"/>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E5218265-2EA2-062A-D35B-83D2914E9265}"/>
              </a:ext>
            </a:extLst>
          </p:cNvPr>
          <p:cNvPicPr>
            <a:picLocks noChangeAspect="1"/>
          </p:cNvPicPr>
          <p:nvPr/>
        </p:nvPicPr>
        <p:blipFill>
          <a:blip r:embed="rId3"/>
          <a:stretch>
            <a:fillRect/>
          </a:stretch>
        </p:blipFill>
        <p:spPr>
          <a:xfrm>
            <a:off x="1910467" y="1700213"/>
            <a:ext cx="5162764" cy="5162764"/>
          </a:xfrm>
          <a:prstGeom prst="rect">
            <a:avLst/>
          </a:prstGeom>
        </p:spPr>
      </p:pic>
      <p:sp>
        <p:nvSpPr>
          <p:cNvPr id="2" name="Title 1">
            <a:extLst>
              <a:ext uri="{FF2B5EF4-FFF2-40B4-BE49-F238E27FC236}">
                <a16:creationId xmlns:a16="http://schemas.microsoft.com/office/drawing/2014/main" id="{CE539503-88FC-70DA-CFFB-95F6CFF1B3A1}"/>
              </a:ext>
            </a:extLst>
          </p:cNvPr>
          <p:cNvSpPr>
            <a:spLocks noGrp="1"/>
          </p:cNvSpPr>
          <p:nvPr>
            <p:ph type="title"/>
          </p:nvPr>
        </p:nvSpPr>
        <p:spPr>
          <a:xfrm>
            <a:off x="300037" y="692150"/>
            <a:ext cx="11596687" cy="1008063"/>
          </a:xfrm>
        </p:spPr>
        <p:txBody>
          <a:bodyPr/>
          <a:lstStyle/>
          <a:p>
            <a:r>
              <a:rPr lang="fi-FI" dirty="0" err="1"/>
              <a:t>The</a:t>
            </a:r>
            <a:r>
              <a:rPr lang="fi-FI" dirty="0"/>
              <a:t> </a:t>
            </a:r>
            <a:r>
              <a:rPr lang="fi-FI" dirty="0" err="1"/>
              <a:t>bigger</a:t>
            </a:r>
            <a:r>
              <a:rPr lang="fi-FI" dirty="0"/>
              <a:t> </a:t>
            </a:r>
            <a:r>
              <a:rPr lang="fi-FI" dirty="0" err="1"/>
              <a:t>picture</a:t>
            </a:r>
            <a:endParaRPr lang="fi-FI" noProof="0" dirty="0"/>
          </a:p>
        </p:txBody>
      </p:sp>
      <p:sp>
        <p:nvSpPr>
          <p:cNvPr id="3" name="Slide Number Placeholder 2">
            <a:extLst>
              <a:ext uri="{FF2B5EF4-FFF2-40B4-BE49-F238E27FC236}">
                <a16:creationId xmlns:a16="http://schemas.microsoft.com/office/drawing/2014/main" id="{86A03331-8294-2658-F62C-987612AC89E2}"/>
              </a:ext>
            </a:extLst>
          </p:cNvPr>
          <p:cNvSpPr>
            <a:spLocks noGrp="1"/>
          </p:cNvSpPr>
          <p:nvPr>
            <p:ph type="sldNum" sz="quarter" idx="10"/>
          </p:nvPr>
        </p:nvSpPr>
        <p:spPr/>
        <p:txBody>
          <a:bodyPr/>
          <a:lstStyle/>
          <a:p>
            <a:fld id="{91C95EC9-5A10-CE44-98B4-71372C531904}" type="slidenum">
              <a:rPr lang="fi-FI" noProof="0" smtClean="0"/>
              <a:pPr/>
              <a:t>7</a:t>
            </a:fld>
            <a:endParaRPr lang="fi-FI" noProof="0" dirty="0"/>
          </a:p>
        </p:txBody>
      </p:sp>
      <p:pic>
        <p:nvPicPr>
          <p:cNvPr id="6" name="Content Placeholder 5" descr="Web design outline">
            <a:extLst>
              <a:ext uri="{FF2B5EF4-FFF2-40B4-BE49-F238E27FC236}">
                <a16:creationId xmlns:a16="http://schemas.microsoft.com/office/drawing/2014/main" id="{C45161AE-BE01-D00A-C856-5BB815AD798D}"/>
              </a:ext>
            </a:extLst>
          </p:cNvPr>
          <p:cNvPicPr>
            <a:picLocks noGrp="1" noChangeAspect="1"/>
          </p:cNvPicPr>
          <p:nvPr>
            <p:ph sz="quarter" idx="11"/>
          </p:nvPr>
        </p:nvPicPr>
        <p:blipFill>
          <a:blip r:embed="rId4">
            <a:extLst>
              <a:ext uri="{96DAC541-7B7A-43D3-8B79-37D633B846F1}">
                <asvg:svgBlip xmlns:asvg="http://schemas.microsoft.com/office/drawing/2016/SVG/main" r:embed="rId5"/>
              </a:ext>
            </a:extLst>
          </a:blip>
          <a:stretch>
            <a:fillRect/>
          </a:stretch>
        </p:blipFill>
        <p:spPr>
          <a:xfrm>
            <a:off x="4236280" y="2675984"/>
            <a:ext cx="520837" cy="520837"/>
          </a:xfrm>
        </p:spPr>
      </p:pic>
      <p:sp>
        <p:nvSpPr>
          <p:cNvPr id="7" name="TextBox 6">
            <a:extLst>
              <a:ext uri="{FF2B5EF4-FFF2-40B4-BE49-F238E27FC236}">
                <a16:creationId xmlns:a16="http://schemas.microsoft.com/office/drawing/2014/main" id="{93D25EF3-F576-EA66-904E-05C59CC97D15}"/>
              </a:ext>
            </a:extLst>
          </p:cNvPr>
          <p:cNvSpPr txBox="1"/>
          <p:nvPr/>
        </p:nvSpPr>
        <p:spPr>
          <a:xfrm>
            <a:off x="242329" y="2751737"/>
            <a:ext cx="2544287" cy="369332"/>
          </a:xfrm>
          <a:prstGeom prst="rect">
            <a:avLst/>
          </a:prstGeom>
          <a:noFill/>
        </p:spPr>
        <p:txBody>
          <a:bodyPr wrap="none" rtlCol="0">
            <a:spAutoFit/>
          </a:bodyPr>
          <a:lstStyle/>
          <a:p>
            <a:pPr algn="r"/>
            <a:r>
              <a:rPr lang="fi-FI" dirty="0"/>
              <a:t>AI </a:t>
            </a:r>
            <a:r>
              <a:rPr lang="fi-FI" dirty="0" err="1"/>
              <a:t>application</a:t>
            </a:r>
            <a:r>
              <a:rPr lang="fi-FI" dirty="0"/>
              <a:t> </a:t>
            </a:r>
            <a:r>
              <a:rPr lang="fi-FI" dirty="0" err="1"/>
              <a:t>or</a:t>
            </a:r>
            <a:r>
              <a:rPr lang="fi-FI" dirty="0"/>
              <a:t> </a:t>
            </a:r>
            <a:r>
              <a:rPr lang="fi-FI" dirty="0" err="1"/>
              <a:t>agent</a:t>
            </a:r>
            <a:endParaRPr lang="fi-FI" dirty="0"/>
          </a:p>
        </p:txBody>
      </p:sp>
      <p:sp>
        <p:nvSpPr>
          <p:cNvPr id="12" name="TextBox 11">
            <a:extLst>
              <a:ext uri="{FF2B5EF4-FFF2-40B4-BE49-F238E27FC236}">
                <a16:creationId xmlns:a16="http://schemas.microsoft.com/office/drawing/2014/main" id="{5E8F839D-DFF7-171A-C9AA-8B5823964CB5}"/>
              </a:ext>
            </a:extLst>
          </p:cNvPr>
          <p:cNvSpPr txBox="1"/>
          <p:nvPr/>
        </p:nvSpPr>
        <p:spPr>
          <a:xfrm>
            <a:off x="1168402" y="3486450"/>
            <a:ext cx="1622560" cy="369332"/>
          </a:xfrm>
          <a:prstGeom prst="rect">
            <a:avLst/>
          </a:prstGeom>
          <a:noFill/>
        </p:spPr>
        <p:txBody>
          <a:bodyPr wrap="none" rtlCol="0">
            <a:spAutoFit/>
          </a:bodyPr>
          <a:lstStyle/>
          <a:p>
            <a:pPr algn="r"/>
            <a:r>
              <a:rPr lang="fi-FI" noProof="0" dirty="0"/>
              <a:t>Data </a:t>
            </a:r>
            <a:r>
              <a:rPr lang="fi-FI" noProof="0" dirty="0" err="1"/>
              <a:t>platform</a:t>
            </a:r>
            <a:endParaRPr lang="fi-FI" noProof="0" dirty="0"/>
          </a:p>
        </p:txBody>
      </p:sp>
      <p:sp>
        <p:nvSpPr>
          <p:cNvPr id="19" name="TextBox 18">
            <a:extLst>
              <a:ext uri="{FF2B5EF4-FFF2-40B4-BE49-F238E27FC236}">
                <a16:creationId xmlns:a16="http://schemas.microsoft.com/office/drawing/2014/main" id="{ADC55A7F-9D78-F368-936E-A62814C28041}"/>
              </a:ext>
            </a:extLst>
          </p:cNvPr>
          <p:cNvSpPr txBox="1"/>
          <p:nvPr/>
        </p:nvSpPr>
        <p:spPr>
          <a:xfrm>
            <a:off x="372172" y="4217212"/>
            <a:ext cx="2414444" cy="369332"/>
          </a:xfrm>
          <a:prstGeom prst="rect">
            <a:avLst/>
          </a:prstGeom>
          <a:noFill/>
        </p:spPr>
        <p:txBody>
          <a:bodyPr wrap="none" rtlCol="0">
            <a:spAutoFit/>
          </a:bodyPr>
          <a:lstStyle/>
          <a:p>
            <a:pPr algn="r"/>
            <a:r>
              <a:rPr lang="fi-FI" noProof="0" dirty="0"/>
              <a:t>Software and </a:t>
            </a:r>
            <a:r>
              <a:rPr lang="fi-FI" noProof="0" dirty="0" err="1"/>
              <a:t>systems</a:t>
            </a:r>
            <a:endParaRPr lang="fi-FI" noProof="0" dirty="0"/>
          </a:p>
        </p:txBody>
      </p:sp>
      <p:sp>
        <p:nvSpPr>
          <p:cNvPr id="20" name="TextBox 19">
            <a:extLst>
              <a:ext uri="{FF2B5EF4-FFF2-40B4-BE49-F238E27FC236}">
                <a16:creationId xmlns:a16="http://schemas.microsoft.com/office/drawing/2014/main" id="{9D102709-E359-F439-0F8C-31E63E36D641}"/>
              </a:ext>
            </a:extLst>
          </p:cNvPr>
          <p:cNvSpPr txBox="1"/>
          <p:nvPr/>
        </p:nvSpPr>
        <p:spPr>
          <a:xfrm>
            <a:off x="872309" y="4947974"/>
            <a:ext cx="1914307" cy="369332"/>
          </a:xfrm>
          <a:prstGeom prst="rect">
            <a:avLst/>
          </a:prstGeom>
          <a:noFill/>
        </p:spPr>
        <p:txBody>
          <a:bodyPr wrap="none" rtlCol="0">
            <a:spAutoFit/>
          </a:bodyPr>
          <a:lstStyle/>
          <a:p>
            <a:pPr algn="r"/>
            <a:r>
              <a:rPr lang="fi-FI" noProof="0" dirty="0"/>
              <a:t>IT </a:t>
            </a:r>
            <a:r>
              <a:rPr lang="fi-FI" noProof="0" dirty="0" err="1"/>
              <a:t>infrastructure</a:t>
            </a:r>
            <a:endParaRPr lang="fi-FI" noProof="0" dirty="0"/>
          </a:p>
        </p:txBody>
      </p:sp>
      <p:pic>
        <p:nvPicPr>
          <p:cNvPr id="11" name="Graphic 10" descr="Database outline">
            <a:extLst>
              <a:ext uri="{FF2B5EF4-FFF2-40B4-BE49-F238E27FC236}">
                <a16:creationId xmlns:a16="http://schemas.microsoft.com/office/drawing/2014/main" id="{CD0434A7-DE15-4338-34B4-A4AB60045D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69755" y="4217212"/>
            <a:ext cx="369332" cy="369332"/>
          </a:xfrm>
          <a:prstGeom prst="rect">
            <a:avLst/>
          </a:prstGeom>
        </p:spPr>
      </p:pic>
      <p:pic>
        <p:nvPicPr>
          <p:cNvPr id="26" name="Graphic 25" descr="Database outline">
            <a:extLst>
              <a:ext uri="{FF2B5EF4-FFF2-40B4-BE49-F238E27FC236}">
                <a16:creationId xmlns:a16="http://schemas.microsoft.com/office/drawing/2014/main" id="{427386CA-DBC6-EECE-54E9-671DB0FF6C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28040" y="4217212"/>
            <a:ext cx="369332" cy="369332"/>
          </a:xfrm>
          <a:prstGeom prst="rect">
            <a:avLst/>
          </a:prstGeom>
        </p:spPr>
      </p:pic>
      <p:pic>
        <p:nvPicPr>
          <p:cNvPr id="27" name="Graphic 26" descr="Database outline">
            <a:extLst>
              <a:ext uri="{FF2B5EF4-FFF2-40B4-BE49-F238E27FC236}">
                <a16:creationId xmlns:a16="http://schemas.microsoft.com/office/drawing/2014/main" id="{016DBA48-711E-807C-E6EC-3BBBE8765A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86325" y="4217212"/>
            <a:ext cx="369332" cy="369332"/>
          </a:xfrm>
          <a:prstGeom prst="rect">
            <a:avLst/>
          </a:prstGeom>
        </p:spPr>
      </p:pic>
      <p:pic>
        <p:nvPicPr>
          <p:cNvPr id="28" name="Graphic 27" descr="Database outline">
            <a:extLst>
              <a:ext uri="{FF2B5EF4-FFF2-40B4-BE49-F238E27FC236}">
                <a16:creationId xmlns:a16="http://schemas.microsoft.com/office/drawing/2014/main" id="{54663851-97A5-1FA5-79B5-692943B9F2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44610" y="4217212"/>
            <a:ext cx="369332" cy="369332"/>
          </a:xfrm>
          <a:prstGeom prst="rect">
            <a:avLst/>
          </a:prstGeom>
        </p:spPr>
      </p:pic>
      <p:pic>
        <p:nvPicPr>
          <p:cNvPr id="30" name="Graphic 29" descr="Syncing cloud outline">
            <a:extLst>
              <a:ext uri="{FF2B5EF4-FFF2-40B4-BE49-F238E27FC236}">
                <a16:creationId xmlns:a16="http://schemas.microsoft.com/office/drawing/2014/main" id="{BC4C03C8-A52B-34F4-B9E8-957F97883C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31430" y="4872222"/>
            <a:ext cx="520836" cy="520836"/>
          </a:xfrm>
          <a:prstGeom prst="rect">
            <a:avLst/>
          </a:prstGeom>
        </p:spPr>
      </p:pic>
      <p:pic>
        <p:nvPicPr>
          <p:cNvPr id="37" name="Picture 36">
            <a:extLst>
              <a:ext uri="{FF2B5EF4-FFF2-40B4-BE49-F238E27FC236}">
                <a16:creationId xmlns:a16="http://schemas.microsoft.com/office/drawing/2014/main" id="{A755BB76-15D2-1D98-4318-18992A044C28}"/>
              </a:ext>
            </a:extLst>
          </p:cNvPr>
          <p:cNvPicPr>
            <a:picLocks noChangeAspect="1"/>
          </p:cNvPicPr>
          <p:nvPr/>
        </p:nvPicPr>
        <p:blipFill>
          <a:blip r:embed="rId10"/>
          <a:stretch>
            <a:fillRect/>
          </a:stretch>
        </p:blipFill>
        <p:spPr>
          <a:xfrm>
            <a:off x="4231431" y="3410698"/>
            <a:ext cx="520836" cy="520836"/>
          </a:xfrm>
          <a:prstGeom prst="rect">
            <a:avLst/>
          </a:prstGeom>
        </p:spPr>
      </p:pic>
      <p:cxnSp>
        <p:nvCxnSpPr>
          <p:cNvPr id="52" name="Straight Connector 51">
            <a:extLst>
              <a:ext uri="{FF2B5EF4-FFF2-40B4-BE49-F238E27FC236}">
                <a16:creationId xmlns:a16="http://schemas.microsoft.com/office/drawing/2014/main" id="{14A44803-6928-94E6-6878-30A790AB2B33}"/>
              </a:ext>
            </a:extLst>
          </p:cNvPr>
          <p:cNvCxnSpPr>
            <a:stCxn id="11" idx="0"/>
          </p:cNvCxnSpPr>
          <p:nvPr/>
        </p:nvCxnSpPr>
        <p:spPr>
          <a:xfrm flipV="1">
            <a:off x="3654421" y="4050405"/>
            <a:ext cx="0" cy="166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10C6ECC-1DC2-7034-D2FF-931C54D81745}"/>
              </a:ext>
            </a:extLst>
          </p:cNvPr>
          <p:cNvCxnSpPr>
            <a:cxnSpLocks/>
          </p:cNvCxnSpPr>
          <p:nvPr/>
        </p:nvCxnSpPr>
        <p:spPr>
          <a:xfrm flipH="1">
            <a:off x="3654421" y="4050405"/>
            <a:ext cx="16748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A82D98C-4314-80DC-A7B4-D87390A9DBE1}"/>
              </a:ext>
            </a:extLst>
          </p:cNvPr>
          <p:cNvCxnSpPr>
            <a:cxnSpLocks/>
            <a:stCxn id="28" idx="0"/>
          </p:cNvCxnSpPr>
          <p:nvPr/>
        </p:nvCxnSpPr>
        <p:spPr>
          <a:xfrm flipV="1">
            <a:off x="5329276" y="4050405"/>
            <a:ext cx="0" cy="166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09A23E7-06B0-B48D-E1DD-733313847788}"/>
              </a:ext>
            </a:extLst>
          </p:cNvPr>
          <p:cNvCxnSpPr>
            <a:cxnSpLocks/>
          </p:cNvCxnSpPr>
          <p:nvPr/>
        </p:nvCxnSpPr>
        <p:spPr>
          <a:xfrm flipV="1">
            <a:off x="4770991" y="4050404"/>
            <a:ext cx="0" cy="166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50482FF-97BD-FAB8-D8C5-3A93606371FB}"/>
              </a:ext>
            </a:extLst>
          </p:cNvPr>
          <p:cNvCxnSpPr>
            <a:cxnSpLocks/>
          </p:cNvCxnSpPr>
          <p:nvPr/>
        </p:nvCxnSpPr>
        <p:spPr>
          <a:xfrm flipV="1">
            <a:off x="4208479" y="4050405"/>
            <a:ext cx="0" cy="166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172D8E8-763A-E91E-56F2-B4EFE13AA9DE}"/>
              </a:ext>
            </a:extLst>
          </p:cNvPr>
          <p:cNvCxnSpPr>
            <a:cxnSpLocks/>
            <a:endCxn id="37" idx="2"/>
          </p:cNvCxnSpPr>
          <p:nvPr/>
        </p:nvCxnSpPr>
        <p:spPr>
          <a:xfrm flipV="1">
            <a:off x="4491848" y="3931534"/>
            <a:ext cx="1" cy="1188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0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829A6-6C9C-E0B0-D25E-1BE968BD7096}"/>
            </a:ext>
          </a:extLst>
        </p:cNvPr>
        <p:cNvGrpSpPr/>
        <p:nvPr/>
      </p:nvGrpSpPr>
      <p:grpSpPr>
        <a:xfrm>
          <a:off x="0" y="0"/>
          <a:ext cx="0" cy="0"/>
          <a:chOff x="0" y="0"/>
          <a:chExt cx="0" cy="0"/>
        </a:xfrm>
      </p:grpSpPr>
      <p:pic>
        <p:nvPicPr>
          <p:cNvPr id="25" name="Picture 24">
            <a:extLst>
              <a:ext uri="{FF2B5EF4-FFF2-40B4-BE49-F238E27FC236}">
                <a16:creationId xmlns:a16="http://schemas.microsoft.com/office/drawing/2014/main" id="{B8B20A97-5F80-9C4B-4157-4C67BA9AE252}"/>
              </a:ext>
            </a:extLst>
          </p:cNvPr>
          <p:cNvPicPr>
            <a:picLocks noChangeAspect="1"/>
          </p:cNvPicPr>
          <p:nvPr/>
        </p:nvPicPr>
        <p:blipFill>
          <a:blip r:embed="rId3"/>
          <a:stretch>
            <a:fillRect/>
          </a:stretch>
        </p:blipFill>
        <p:spPr>
          <a:xfrm>
            <a:off x="1910467" y="1700213"/>
            <a:ext cx="5162764" cy="5162764"/>
          </a:xfrm>
          <a:prstGeom prst="rect">
            <a:avLst/>
          </a:prstGeom>
        </p:spPr>
      </p:pic>
      <p:sp>
        <p:nvSpPr>
          <p:cNvPr id="2" name="Title 1">
            <a:extLst>
              <a:ext uri="{FF2B5EF4-FFF2-40B4-BE49-F238E27FC236}">
                <a16:creationId xmlns:a16="http://schemas.microsoft.com/office/drawing/2014/main" id="{BB035C9A-95BA-5973-8943-DED4E62A1C1C}"/>
              </a:ext>
            </a:extLst>
          </p:cNvPr>
          <p:cNvSpPr>
            <a:spLocks noGrp="1"/>
          </p:cNvSpPr>
          <p:nvPr>
            <p:ph type="title"/>
          </p:nvPr>
        </p:nvSpPr>
        <p:spPr>
          <a:xfrm>
            <a:off x="300037" y="692150"/>
            <a:ext cx="11596687" cy="1008063"/>
          </a:xfrm>
        </p:spPr>
        <p:txBody>
          <a:bodyPr/>
          <a:lstStyle/>
          <a:p>
            <a:r>
              <a:rPr lang="fi-FI" dirty="0" err="1"/>
              <a:t>The</a:t>
            </a:r>
            <a:r>
              <a:rPr lang="fi-FI" dirty="0"/>
              <a:t> </a:t>
            </a:r>
            <a:r>
              <a:rPr lang="fi-FI" dirty="0" err="1"/>
              <a:t>invisible</a:t>
            </a:r>
            <a:r>
              <a:rPr lang="fi-FI" dirty="0"/>
              <a:t> </a:t>
            </a:r>
            <a:r>
              <a:rPr lang="fi-FI" dirty="0" err="1"/>
              <a:t>infrastructure</a:t>
            </a:r>
            <a:endParaRPr lang="fi-FI" noProof="0" dirty="0"/>
          </a:p>
        </p:txBody>
      </p:sp>
      <p:sp>
        <p:nvSpPr>
          <p:cNvPr id="3" name="Slide Number Placeholder 2">
            <a:extLst>
              <a:ext uri="{FF2B5EF4-FFF2-40B4-BE49-F238E27FC236}">
                <a16:creationId xmlns:a16="http://schemas.microsoft.com/office/drawing/2014/main" id="{97379562-5C44-B899-0924-DB95C7F168A1}"/>
              </a:ext>
            </a:extLst>
          </p:cNvPr>
          <p:cNvSpPr>
            <a:spLocks noGrp="1"/>
          </p:cNvSpPr>
          <p:nvPr>
            <p:ph type="sldNum" sz="quarter" idx="10"/>
          </p:nvPr>
        </p:nvSpPr>
        <p:spPr/>
        <p:txBody>
          <a:bodyPr/>
          <a:lstStyle/>
          <a:p>
            <a:fld id="{91C95EC9-5A10-CE44-98B4-71372C531904}" type="slidenum">
              <a:rPr lang="fi-FI" noProof="0" smtClean="0"/>
              <a:pPr/>
              <a:t>8</a:t>
            </a:fld>
            <a:endParaRPr lang="fi-FI" noProof="0" dirty="0"/>
          </a:p>
        </p:txBody>
      </p:sp>
      <p:pic>
        <p:nvPicPr>
          <p:cNvPr id="6" name="Content Placeholder 5" descr="Web design outline">
            <a:extLst>
              <a:ext uri="{FF2B5EF4-FFF2-40B4-BE49-F238E27FC236}">
                <a16:creationId xmlns:a16="http://schemas.microsoft.com/office/drawing/2014/main" id="{B01A5E83-8D94-32AE-BF55-F83C647754D0}"/>
              </a:ext>
            </a:extLst>
          </p:cNvPr>
          <p:cNvPicPr>
            <a:picLocks noGrp="1" noChangeAspect="1"/>
          </p:cNvPicPr>
          <p:nvPr>
            <p:ph sz="quarter" idx="11"/>
          </p:nvPr>
        </p:nvPicPr>
        <p:blipFill>
          <a:blip r:embed="rId4">
            <a:extLst>
              <a:ext uri="{96DAC541-7B7A-43D3-8B79-37D633B846F1}">
                <asvg:svgBlip xmlns:asvg="http://schemas.microsoft.com/office/drawing/2016/SVG/main" r:embed="rId5"/>
              </a:ext>
            </a:extLst>
          </a:blip>
          <a:stretch>
            <a:fillRect/>
          </a:stretch>
        </p:blipFill>
        <p:spPr>
          <a:xfrm>
            <a:off x="4236280" y="2675984"/>
            <a:ext cx="520837" cy="520837"/>
          </a:xfrm>
        </p:spPr>
      </p:pic>
      <p:sp>
        <p:nvSpPr>
          <p:cNvPr id="7" name="TextBox 6">
            <a:extLst>
              <a:ext uri="{FF2B5EF4-FFF2-40B4-BE49-F238E27FC236}">
                <a16:creationId xmlns:a16="http://schemas.microsoft.com/office/drawing/2014/main" id="{6284C128-11EA-A25A-344B-A232A248EA30}"/>
              </a:ext>
            </a:extLst>
          </p:cNvPr>
          <p:cNvSpPr txBox="1"/>
          <p:nvPr/>
        </p:nvSpPr>
        <p:spPr>
          <a:xfrm>
            <a:off x="242329" y="2751737"/>
            <a:ext cx="2544287" cy="369332"/>
          </a:xfrm>
          <a:prstGeom prst="rect">
            <a:avLst/>
          </a:prstGeom>
          <a:noFill/>
        </p:spPr>
        <p:txBody>
          <a:bodyPr wrap="none" rtlCol="0">
            <a:spAutoFit/>
          </a:bodyPr>
          <a:lstStyle/>
          <a:p>
            <a:pPr algn="r"/>
            <a:r>
              <a:rPr lang="fi-FI" dirty="0"/>
              <a:t>AI </a:t>
            </a:r>
            <a:r>
              <a:rPr lang="fi-FI" dirty="0" err="1"/>
              <a:t>application</a:t>
            </a:r>
            <a:r>
              <a:rPr lang="fi-FI" dirty="0"/>
              <a:t> </a:t>
            </a:r>
            <a:r>
              <a:rPr lang="fi-FI" dirty="0" err="1"/>
              <a:t>or</a:t>
            </a:r>
            <a:r>
              <a:rPr lang="fi-FI" dirty="0"/>
              <a:t> </a:t>
            </a:r>
            <a:r>
              <a:rPr lang="fi-FI" dirty="0" err="1"/>
              <a:t>agent</a:t>
            </a:r>
            <a:endParaRPr lang="fi-FI" dirty="0"/>
          </a:p>
        </p:txBody>
      </p:sp>
      <p:sp>
        <p:nvSpPr>
          <p:cNvPr id="12" name="TextBox 11">
            <a:extLst>
              <a:ext uri="{FF2B5EF4-FFF2-40B4-BE49-F238E27FC236}">
                <a16:creationId xmlns:a16="http://schemas.microsoft.com/office/drawing/2014/main" id="{8B5B00A2-81BB-146E-FFFB-A666CA197620}"/>
              </a:ext>
            </a:extLst>
          </p:cNvPr>
          <p:cNvSpPr txBox="1"/>
          <p:nvPr/>
        </p:nvSpPr>
        <p:spPr>
          <a:xfrm>
            <a:off x="1168402" y="3486450"/>
            <a:ext cx="1622560" cy="369332"/>
          </a:xfrm>
          <a:prstGeom prst="rect">
            <a:avLst/>
          </a:prstGeom>
          <a:noFill/>
        </p:spPr>
        <p:txBody>
          <a:bodyPr wrap="none" rtlCol="0">
            <a:spAutoFit/>
          </a:bodyPr>
          <a:lstStyle/>
          <a:p>
            <a:pPr algn="r"/>
            <a:r>
              <a:rPr lang="fi-FI" dirty="0"/>
              <a:t>Data </a:t>
            </a:r>
            <a:r>
              <a:rPr lang="fi-FI" dirty="0" err="1"/>
              <a:t>platform</a:t>
            </a:r>
            <a:endParaRPr lang="fi-FI" dirty="0"/>
          </a:p>
        </p:txBody>
      </p:sp>
      <p:sp>
        <p:nvSpPr>
          <p:cNvPr id="19" name="TextBox 18">
            <a:extLst>
              <a:ext uri="{FF2B5EF4-FFF2-40B4-BE49-F238E27FC236}">
                <a16:creationId xmlns:a16="http://schemas.microsoft.com/office/drawing/2014/main" id="{34001BCD-8991-7A3C-F0E1-EF89B4498BB7}"/>
              </a:ext>
            </a:extLst>
          </p:cNvPr>
          <p:cNvSpPr txBox="1"/>
          <p:nvPr/>
        </p:nvSpPr>
        <p:spPr>
          <a:xfrm>
            <a:off x="372172" y="4217212"/>
            <a:ext cx="2414444" cy="369332"/>
          </a:xfrm>
          <a:prstGeom prst="rect">
            <a:avLst/>
          </a:prstGeom>
          <a:noFill/>
        </p:spPr>
        <p:txBody>
          <a:bodyPr wrap="none" rtlCol="0">
            <a:spAutoFit/>
          </a:bodyPr>
          <a:lstStyle/>
          <a:p>
            <a:pPr algn="r"/>
            <a:r>
              <a:rPr lang="fi-FI" dirty="0"/>
              <a:t>Software and </a:t>
            </a:r>
            <a:r>
              <a:rPr lang="fi-FI" dirty="0" err="1"/>
              <a:t>systems</a:t>
            </a:r>
            <a:endParaRPr lang="fi-FI" dirty="0"/>
          </a:p>
        </p:txBody>
      </p:sp>
      <p:sp>
        <p:nvSpPr>
          <p:cNvPr id="20" name="TextBox 19">
            <a:extLst>
              <a:ext uri="{FF2B5EF4-FFF2-40B4-BE49-F238E27FC236}">
                <a16:creationId xmlns:a16="http://schemas.microsoft.com/office/drawing/2014/main" id="{88535603-6902-434A-A52B-05F72132FEDA}"/>
              </a:ext>
            </a:extLst>
          </p:cNvPr>
          <p:cNvSpPr txBox="1"/>
          <p:nvPr/>
        </p:nvSpPr>
        <p:spPr>
          <a:xfrm>
            <a:off x="872309" y="4947974"/>
            <a:ext cx="1914307" cy="369332"/>
          </a:xfrm>
          <a:prstGeom prst="rect">
            <a:avLst/>
          </a:prstGeom>
          <a:noFill/>
        </p:spPr>
        <p:txBody>
          <a:bodyPr wrap="none" rtlCol="0">
            <a:spAutoFit/>
          </a:bodyPr>
          <a:lstStyle/>
          <a:p>
            <a:pPr algn="r"/>
            <a:r>
              <a:rPr lang="fi-FI" dirty="0"/>
              <a:t>IT </a:t>
            </a:r>
            <a:r>
              <a:rPr lang="fi-FI" dirty="0" err="1"/>
              <a:t>infrastructure</a:t>
            </a:r>
            <a:endParaRPr lang="fi-FI" dirty="0"/>
          </a:p>
        </p:txBody>
      </p:sp>
      <p:pic>
        <p:nvPicPr>
          <p:cNvPr id="11" name="Graphic 10" descr="Database outline">
            <a:extLst>
              <a:ext uri="{FF2B5EF4-FFF2-40B4-BE49-F238E27FC236}">
                <a16:creationId xmlns:a16="http://schemas.microsoft.com/office/drawing/2014/main" id="{AED68FA6-3589-7912-1299-564C7D1148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69755" y="4217212"/>
            <a:ext cx="369332" cy="369332"/>
          </a:xfrm>
          <a:prstGeom prst="rect">
            <a:avLst/>
          </a:prstGeom>
        </p:spPr>
      </p:pic>
      <p:pic>
        <p:nvPicPr>
          <p:cNvPr id="26" name="Graphic 25" descr="Database outline">
            <a:extLst>
              <a:ext uri="{FF2B5EF4-FFF2-40B4-BE49-F238E27FC236}">
                <a16:creationId xmlns:a16="http://schemas.microsoft.com/office/drawing/2014/main" id="{77CE4A0F-58C5-9BBC-92AA-D66D750167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28040" y="4217212"/>
            <a:ext cx="369332" cy="369332"/>
          </a:xfrm>
          <a:prstGeom prst="rect">
            <a:avLst/>
          </a:prstGeom>
        </p:spPr>
      </p:pic>
      <p:pic>
        <p:nvPicPr>
          <p:cNvPr id="27" name="Graphic 26" descr="Database outline">
            <a:extLst>
              <a:ext uri="{FF2B5EF4-FFF2-40B4-BE49-F238E27FC236}">
                <a16:creationId xmlns:a16="http://schemas.microsoft.com/office/drawing/2014/main" id="{051FDDAE-1E7A-BCBB-E711-8127FFEFD5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86325" y="4217212"/>
            <a:ext cx="369332" cy="369332"/>
          </a:xfrm>
          <a:prstGeom prst="rect">
            <a:avLst/>
          </a:prstGeom>
        </p:spPr>
      </p:pic>
      <p:pic>
        <p:nvPicPr>
          <p:cNvPr id="28" name="Graphic 27" descr="Database outline">
            <a:extLst>
              <a:ext uri="{FF2B5EF4-FFF2-40B4-BE49-F238E27FC236}">
                <a16:creationId xmlns:a16="http://schemas.microsoft.com/office/drawing/2014/main" id="{20FEF08D-587B-C202-E438-F104F14044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44610" y="4217212"/>
            <a:ext cx="369332" cy="369332"/>
          </a:xfrm>
          <a:prstGeom prst="rect">
            <a:avLst/>
          </a:prstGeom>
        </p:spPr>
      </p:pic>
      <p:pic>
        <p:nvPicPr>
          <p:cNvPr id="30" name="Graphic 29" descr="Syncing cloud outline">
            <a:extLst>
              <a:ext uri="{FF2B5EF4-FFF2-40B4-BE49-F238E27FC236}">
                <a16:creationId xmlns:a16="http://schemas.microsoft.com/office/drawing/2014/main" id="{A76D0608-4750-B068-8C86-49A5130727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31430" y="4872222"/>
            <a:ext cx="520836" cy="520836"/>
          </a:xfrm>
          <a:prstGeom prst="rect">
            <a:avLst/>
          </a:prstGeom>
        </p:spPr>
      </p:pic>
      <p:pic>
        <p:nvPicPr>
          <p:cNvPr id="37" name="Picture 36">
            <a:extLst>
              <a:ext uri="{FF2B5EF4-FFF2-40B4-BE49-F238E27FC236}">
                <a16:creationId xmlns:a16="http://schemas.microsoft.com/office/drawing/2014/main" id="{73EED946-B72B-29A5-AC98-BBE0DDDEBD58}"/>
              </a:ext>
            </a:extLst>
          </p:cNvPr>
          <p:cNvPicPr>
            <a:picLocks noChangeAspect="1"/>
          </p:cNvPicPr>
          <p:nvPr/>
        </p:nvPicPr>
        <p:blipFill>
          <a:blip r:embed="rId10"/>
          <a:stretch>
            <a:fillRect/>
          </a:stretch>
        </p:blipFill>
        <p:spPr>
          <a:xfrm>
            <a:off x="4231431" y="3410698"/>
            <a:ext cx="520836" cy="520836"/>
          </a:xfrm>
          <a:prstGeom prst="rect">
            <a:avLst/>
          </a:prstGeom>
        </p:spPr>
      </p:pic>
      <p:cxnSp>
        <p:nvCxnSpPr>
          <p:cNvPr id="52" name="Straight Connector 51">
            <a:extLst>
              <a:ext uri="{FF2B5EF4-FFF2-40B4-BE49-F238E27FC236}">
                <a16:creationId xmlns:a16="http://schemas.microsoft.com/office/drawing/2014/main" id="{06B06381-399D-6325-995F-EBB63C6E2689}"/>
              </a:ext>
            </a:extLst>
          </p:cNvPr>
          <p:cNvCxnSpPr>
            <a:stCxn id="11" idx="0"/>
          </p:cNvCxnSpPr>
          <p:nvPr/>
        </p:nvCxnSpPr>
        <p:spPr>
          <a:xfrm flipV="1">
            <a:off x="3654421" y="4050405"/>
            <a:ext cx="0" cy="166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6D5B75C-9CD4-BA0E-BDE7-C9CD64C2CDFF}"/>
              </a:ext>
            </a:extLst>
          </p:cNvPr>
          <p:cNvCxnSpPr>
            <a:cxnSpLocks/>
          </p:cNvCxnSpPr>
          <p:nvPr/>
        </p:nvCxnSpPr>
        <p:spPr>
          <a:xfrm flipH="1">
            <a:off x="3654421" y="4050405"/>
            <a:ext cx="16748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963EB15-3500-17F7-3F01-9683BF980C0B}"/>
              </a:ext>
            </a:extLst>
          </p:cNvPr>
          <p:cNvCxnSpPr>
            <a:cxnSpLocks/>
            <a:stCxn id="28" idx="0"/>
          </p:cNvCxnSpPr>
          <p:nvPr/>
        </p:nvCxnSpPr>
        <p:spPr>
          <a:xfrm flipV="1">
            <a:off x="5329276" y="4050405"/>
            <a:ext cx="0" cy="166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81C9A92-A848-AA42-338F-D79597AEDAE5}"/>
              </a:ext>
            </a:extLst>
          </p:cNvPr>
          <p:cNvCxnSpPr>
            <a:cxnSpLocks/>
          </p:cNvCxnSpPr>
          <p:nvPr/>
        </p:nvCxnSpPr>
        <p:spPr>
          <a:xfrm flipV="1">
            <a:off x="4770991" y="4050404"/>
            <a:ext cx="0" cy="166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7E56902-4112-BB04-027A-2A8B13533C80}"/>
              </a:ext>
            </a:extLst>
          </p:cNvPr>
          <p:cNvCxnSpPr>
            <a:cxnSpLocks/>
          </p:cNvCxnSpPr>
          <p:nvPr/>
        </p:nvCxnSpPr>
        <p:spPr>
          <a:xfrm flipV="1">
            <a:off x="4208479" y="4050405"/>
            <a:ext cx="0" cy="166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63C2C32-5237-0BA9-5923-38A18EFEE130}"/>
              </a:ext>
            </a:extLst>
          </p:cNvPr>
          <p:cNvCxnSpPr>
            <a:cxnSpLocks/>
            <a:endCxn id="37" idx="2"/>
          </p:cNvCxnSpPr>
          <p:nvPr/>
        </p:nvCxnSpPr>
        <p:spPr>
          <a:xfrm flipV="1">
            <a:off x="4491848" y="3931534"/>
            <a:ext cx="1" cy="118870"/>
          </a:xfrm>
          <a:prstGeom prst="line">
            <a:avLst/>
          </a:prstGeom>
        </p:spPr>
        <p:style>
          <a:lnRef idx="1">
            <a:schemeClr val="accent1"/>
          </a:lnRef>
          <a:fillRef idx="0">
            <a:schemeClr val="accent1"/>
          </a:fillRef>
          <a:effectRef idx="0">
            <a:schemeClr val="accent1"/>
          </a:effectRef>
          <a:fontRef idx="minor">
            <a:schemeClr val="tx1"/>
          </a:fontRef>
        </p:style>
      </p:cxnSp>
      <p:sp>
        <p:nvSpPr>
          <p:cNvPr id="1025" name="Freeform: Shape 1024">
            <a:extLst>
              <a:ext uri="{FF2B5EF4-FFF2-40B4-BE49-F238E27FC236}">
                <a16:creationId xmlns:a16="http://schemas.microsoft.com/office/drawing/2014/main" id="{015000AF-533B-80A7-2CEF-9BEFF13F32AF}"/>
              </a:ext>
            </a:extLst>
          </p:cNvPr>
          <p:cNvSpPr/>
          <p:nvPr/>
        </p:nvSpPr>
        <p:spPr>
          <a:xfrm>
            <a:off x="2786616" y="2001870"/>
            <a:ext cx="3301587" cy="4339763"/>
          </a:xfrm>
          <a:custGeom>
            <a:avLst/>
            <a:gdLst>
              <a:gd name="csX0" fmla="*/ 209550 w 3362325"/>
              <a:gd name="csY0" fmla="*/ 1314450 h 4419600"/>
              <a:gd name="csX1" fmla="*/ 285750 w 3362325"/>
              <a:gd name="csY1" fmla="*/ 1257300 h 4419600"/>
              <a:gd name="csX2" fmla="*/ 295275 w 3362325"/>
              <a:gd name="csY2" fmla="*/ 1181100 h 4419600"/>
              <a:gd name="csX3" fmla="*/ 333375 w 3362325"/>
              <a:gd name="csY3" fmla="*/ 1152525 h 4419600"/>
              <a:gd name="csX4" fmla="*/ 361950 w 3362325"/>
              <a:gd name="csY4" fmla="*/ 1133475 h 4419600"/>
              <a:gd name="csX5" fmla="*/ 400050 w 3362325"/>
              <a:gd name="csY5" fmla="*/ 1123950 h 4419600"/>
              <a:gd name="csX6" fmla="*/ 428625 w 3362325"/>
              <a:gd name="csY6" fmla="*/ 1114425 h 4419600"/>
              <a:gd name="csX7" fmla="*/ 466725 w 3362325"/>
              <a:gd name="csY7" fmla="*/ 1085850 h 4419600"/>
              <a:gd name="csX8" fmla="*/ 485775 w 3362325"/>
              <a:gd name="csY8" fmla="*/ 1038225 h 4419600"/>
              <a:gd name="csX9" fmla="*/ 523875 w 3362325"/>
              <a:gd name="csY9" fmla="*/ 962025 h 4419600"/>
              <a:gd name="csX10" fmla="*/ 571500 w 3362325"/>
              <a:gd name="csY10" fmla="*/ 895350 h 4419600"/>
              <a:gd name="csX11" fmla="*/ 600075 w 3362325"/>
              <a:gd name="csY11" fmla="*/ 857250 h 4419600"/>
              <a:gd name="csX12" fmla="*/ 619125 w 3362325"/>
              <a:gd name="csY12" fmla="*/ 819150 h 4419600"/>
              <a:gd name="csX13" fmla="*/ 685800 w 3362325"/>
              <a:gd name="csY13" fmla="*/ 781050 h 4419600"/>
              <a:gd name="csX14" fmla="*/ 704850 w 3362325"/>
              <a:gd name="csY14" fmla="*/ 752475 h 4419600"/>
              <a:gd name="csX15" fmla="*/ 733425 w 3362325"/>
              <a:gd name="csY15" fmla="*/ 714375 h 4419600"/>
              <a:gd name="csX16" fmla="*/ 742950 w 3362325"/>
              <a:gd name="csY16" fmla="*/ 676275 h 4419600"/>
              <a:gd name="csX17" fmla="*/ 819150 w 3362325"/>
              <a:gd name="csY17" fmla="*/ 628650 h 4419600"/>
              <a:gd name="csX18" fmla="*/ 857250 w 3362325"/>
              <a:gd name="csY18" fmla="*/ 619125 h 4419600"/>
              <a:gd name="csX19" fmla="*/ 971550 w 3362325"/>
              <a:gd name="csY19" fmla="*/ 590550 h 4419600"/>
              <a:gd name="csX20" fmla="*/ 1038225 w 3362325"/>
              <a:gd name="csY20" fmla="*/ 542925 h 4419600"/>
              <a:gd name="csX21" fmla="*/ 1076325 w 3362325"/>
              <a:gd name="csY21" fmla="*/ 504825 h 4419600"/>
              <a:gd name="csX22" fmla="*/ 1095375 w 3362325"/>
              <a:gd name="csY22" fmla="*/ 466725 h 4419600"/>
              <a:gd name="csX23" fmla="*/ 1152525 w 3362325"/>
              <a:gd name="csY23" fmla="*/ 409575 h 4419600"/>
              <a:gd name="csX24" fmla="*/ 1200150 w 3362325"/>
              <a:gd name="csY24" fmla="*/ 333375 h 4419600"/>
              <a:gd name="csX25" fmla="*/ 1247775 w 3362325"/>
              <a:gd name="csY25" fmla="*/ 314325 h 4419600"/>
              <a:gd name="csX26" fmla="*/ 1362075 w 3362325"/>
              <a:gd name="csY26" fmla="*/ 295275 h 4419600"/>
              <a:gd name="csX27" fmla="*/ 1438275 w 3362325"/>
              <a:gd name="csY27" fmla="*/ 266700 h 4419600"/>
              <a:gd name="csX28" fmla="*/ 1476375 w 3362325"/>
              <a:gd name="csY28" fmla="*/ 209550 h 4419600"/>
              <a:gd name="csX29" fmla="*/ 1514475 w 3362325"/>
              <a:gd name="csY29" fmla="*/ 180975 h 4419600"/>
              <a:gd name="csX30" fmla="*/ 1562100 w 3362325"/>
              <a:gd name="csY30" fmla="*/ 123825 h 4419600"/>
              <a:gd name="csX31" fmla="*/ 1590675 w 3362325"/>
              <a:gd name="csY31" fmla="*/ 95250 h 4419600"/>
              <a:gd name="csX32" fmla="*/ 1619250 w 3362325"/>
              <a:gd name="csY32" fmla="*/ 76200 h 4419600"/>
              <a:gd name="csX33" fmla="*/ 1657350 w 3362325"/>
              <a:gd name="csY33" fmla="*/ 47625 h 4419600"/>
              <a:gd name="csX34" fmla="*/ 1695450 w 3362325"/>
              <a:gd name="csY34" fmla="*/ 28575 h 4419600"/>
              <a:gd name="csX35" fmla="*/ 1752600 w 3362325"/>
              <a:gd name="csY35" fmla="*/ 0 h 4419600"/>
              <a:gd name="csX36" fmla="*/ 1876425 w 3362325"/>
              <a:gd name="csY36" fmla="*/ 85725 h 4419600"/>
              <a:gd name="csX37" fmla="*/ 1914525 w 3362325"/>
              <a:gd name="csY37" fmla="*/ 114300 h 4419600"/>
              <a:gd name="csX38" fmla="*/ 1943100 w 3362325"/>
              <a:gd name="csY38" fmla="*/ 133350 h 4419600"/>
              <a:gd name="csX39" fmla="*/ 1971675 w 3362325"/>
              <a:gd name="csY39" fmla="*/ 161925 h 4419600"/>
              <a:gd name="csX40" fmla="*/ 2057400 w 3362325"/>
              <a:gd name="csY40" fmla="*/ 238125 h 4419600"/>
              <a:gd name="csX41" fmla="*/ 2105025 w 3362325"/>
              <a:gd name="csY41" fmla="*/ 304800 h 4419600"/>
              <a:gd name="csX42" fmla="*/ 2190750 w 3362325"/>
              <a:gd name="csY42" fmla="*/ 333375 h 4419600"/>
              <a:gd name="csX43" fmla="*/ 2219325 w 3362325"/>
              <a:gd name="csY43" fmla="*/ 361950 h 4419600"/>
              <a:gd name="csX44" fmla="*/ 2247900 w 3362325"/>
              <a:gd name="csY44" fmla="*/ 428625 h 4419600"/>
              <a:gd name="csX45" fmla="*/ 2286000 w 3362325"/>
              <a:gd name="csY45" fmla="*/ 447675 h 4419600"/>
              <a:gd name="csX46" fmla="*/ 2457450 w 3362325"/>
              <a:gd name="csY46" fmla="*/ 485775 h 4419600"/>
              <a:gd name="csX47" fmla="*/ 2495550 w 3362325"/>
              <a:gd name="csY47" fmla="*/ 523875 h 4419600"/>
              <a:gd name="csX48" fmla="*/ 2524125 w 3362325"/>
              <a:gd name="csY48" fmla="*/ 561975 h 4419600"/>
              <a:gd name="csX49" fmla="*/ 2647950 w 3362325"/>
              <a:gd name="csY49" fmla="*/ 647700 h 4419600"/>
              <a:gd name="csX50" fmla="*/ 2714625 w 3362325"/>
              <a:gd name="csY50" fmla="*/ 704850 h 4419600"/>
              <a:gd name="csX51" fmla="*/ 2800350 w 3362325"/>
              <a:gd name="csY51" fmla="*/ 790575 h 4419600"/>
              <a:gd name="csX52" fmla="*/ 2847975 w 3362325"/>
              <a:gd name="csY52" fmla="*/ 876300 h 4419600"/>
              <a:gd name="csX53" fmla="*/ 2867025 w 3362325"/>
              <a:gd name="csY53" fmla="*/ 914400 h 4419600"/>
              <a:gd name="csX54" fmla="*/ 2905125 w 3362325"/>
              <a:gd name="csY54" fmla="*/ 971550 h 4419600"/>
              <a:gd name="csX55" fmla="*/ 2924175 w 3362325"/>
              <a:gd name="csY55" fmla="*/ 1000125 h 4419600"/>
              <a:gd name="csX56" fmla="*/ 2971800 w 3362325"/>
              <a:gd name="csY56" fmla="*/ 1085850 h 4419600"/>
              <a:gd name="csX57" fmla="*/ 3000375 w 3362325"/>
              <a:gd name="csY57" fmla="*/ 1123950 h 4419600"/>
              <a:gd name="csX58" fmla="*/ 3028950 w 3362325"/>
              <a:gd name="csY58" fmla="*/ 1143000 h 4419600"/>
              <a:gd name="csX59" fmla="*/ 3057525 w 3362325"/>
              <a:gd name="csY59" fmla="*/ 1181100 h 4419600"/>
              <a:gd name="csX60" fmla="*/ 3086100 w 3362325"/>
              <a:gd name="csY60" fmla="*/ 1200150 h 4419600"/>
              <a:gd name="csX61" fmla="*/ 3143250 w 3362325"/>
              <a:gd name="csY61" fmla="*/ 1276350 h 4419600"/>
              <a:gd name="csX62" fmla="*/ 3152775 w 3362325"/>
              <a:gd name="csY62" fmla="*/ 1304925 h 4419600"/>
              <a:gd name="csX63" fmla="*/ 3190875 w 3362325"/>
              <a:gd name="csY63" fmla="*/ 1333500 h 4419600"/>
              <a:gd name="csX64" fmla="*/ 3219450 w 3362325"/>
              <a:gd name="csY64" fmla="*/ 1362075 h 4419600"/>
              <a:gd name="csX65" fmla="*/ 3257550 w 3362325"/>
              <a:gd name="csY65" fmla="*/ 1428750 h 4419600"/>
              <a:gd name="csX66" fmla="*/ 3276600 w 3362325"/>
              <a:gd name="csY66" fmla="*/ 1504950 h 4419600"/>
              <a:gd name="csX67" fmla="*/ 3286125 w 3362325"/>
              <a:gd name="csY67" fmla="*/ 1676400 h 4419600"/>
              <a:gd name="csX68" fmla="*/ 3295650 w 3362325"/>
              <a:gd name="csY68" fmla="*/ 1704975 h 4419600"/>
              <a:gd name="csX69" fmla="*/ 3314700 w 3362325"/>
              <a:gd name="csY69" fmla="*/ 1752600 h 4419600"/>
              <a:gd name="csX70" fmla="*/ 3333750 w 3362325"/>
              <a:gd name="csY70" fmla="*/ 1781175 h 4419600"/>
              <a:gd name="csX71" fmla="*/ 3362325 w 3362325"/>
              <a:gd name="csY71" fmla="*/ 1933575 h 4419600"/>
              <a:gd name="csX72" fmla="*/ 3352800 w 3362325"/>
              <a:gd name="csY72" fmla="*/ 2238375 h 4419600"/>
              <a:gd name="csX73" fmla="*/ 3333750 w 3362325"/>
              <a:gd name="csY73" fmla="*/ 2266950 h 4419600"/>
              <a:gd name="csX74" fmla="*/ 3314700 w 3362325"/>
              <a:gd name="csY74" fmla="*/ 2314575 h 4419600"/>
              <a:gd name="csX75" fmla="*/ 3286125 w 3362325"/>
              <a:gd name="csY75" fmla="*/ 2390775 h 4419600"/>
              <a:gd name="csX76" fmla="*/ 3267075 w 3362325"/>
              <a:gd name="csY76" fmla="*/ 2419350 h 4419600"/>
              <a:gd name="csX77" fmla="*/ 3248025 w 3362325"/>
              <a:gd name="csY77" fmla="*/ 2476500 h 4419600"/>
              <a:gd name="csX78" fmla="*/ 3228975 w 3362325"/>
              <a:gd name="csY78" fmla="*/ 2505075 h 4419600"/>
              <a:gd name="csX79" fmla="*/ 3200400 w 3362325"/>
              <a:gd name="csY79" fmla="*/ 2562225 h 4419600"/>
              <a:gd name="csX80" fmla="*/ 3181350 w 3362325"/>
              <a:gd name="csY80" fmla="*/ 2619375 h 4419600"/>
              <a:gd name="csX81" fmla="*/ 3143250 w 3362325"/>
              <a:gd name="csY81" fmla="*/ 2647950 h 4419600"/>
              <a:gd name="csX82" fmla="*/ 3086100 w 3362325"/>
              <a:gd name="csY82" fmla="*/ 2686050 h 4419600"/>
              <a:gd name="csX83" fmla="*/ 3057525 w 3362325"/>
              <a:gd name="csY83" fmla="*/ 2724150 h 4419600"/>
              <a:gd name="csX84" fmla="*/ 3009900 w 3362325"/>
              <a:gd name="csY84" fmla="*/ 2800350 h 4419600"/>
              <a:gd name="csX85" fmla="*/ 3000375 w 3362325"/>
              <a:gd name="csY85" fmla="*/ 2828925 h 4419600"/>
              <a:gd name="csX86" fmla="*/ 2990850 w 3362325"/>
              <a:gd name="csY86" fmla="*/ 2867025 h 4419600"/>
              <a:gd name="csX87" fmla="*/ 2914650 w 3362325"/>
              <a:gd name="csY87" fmla="*/ 2952750 h 4419600"/>
              <a:gd name="csX88" fmla="*/ 2895600 w 3362325"/>
              <a:gd name="csY88" fmla="*/ 3000375 h 4419600"/>
              <a:gd name="csX89" fmla="*/ 2857500 w 3362325"/>
              <a:gd name="csY89" fmla="*/ 3048000 h 4419600"/>
              <a:gd name="csX90" fmla="*/ 2847975 w 3362325"/>
              <a:gd name="csY90" fmla="*/ 3095625 h 4419600"/>
              <a:gd name="csX91" fmla="*/ 2828925 w 3362325"/>
              <a:gd name="csY91" fmla="*/ 3124200 h 4419600"/>
              <a:gd name="csX92" fmla="*/ 2790825 w 3362325"/>
              <a:gd name="csY92" fmla="*/ 3238500 h 4419600"/>
              <a:gd name="csX93" fmla="*/ 2771775 w 3362325"/>
              <a:gd name="csY93" fmla="*/ 3276600 h 4419600"/>
              <a:gd name="csX94" fmla="*/ 2724150 w 3362325"/>
              <a:gd name="csY94" fmla="*/ 3305175 h 4419600"/>
              <a:gd name="csX95" fmla="*/ 2695575 w 3362325"/>
              <a:gd name="csY95" fmla="*/ 3324225 h 4419600"/>
              <a:gd name="csX96" fmla="*/ 2628900 w 3362325"/>
              <a:gd name="csY96" fmla="*/ 3381375 h 4419600"/>
              <a:gd name="csX97" fmla="*/ 2609850 w 3362325"/>
              <a:gd name="csY97" fmla="*/ 3429000 h 4419600"/>
              <a:gd name="csX98" fmla="*/ 2581275 w 3362325"/>
              <a:gd name="csY98" fmla="*/ 3486150 h 4419600"/>
              <a:gd name="csX99" fmla="*/ 2571750 w 3362325"/>
              <a:gd name="csY99" fmla="*/ 3552825 h 4419600"/>
              <a:gd name="csX100" fmla="*/ 2552700 w 3362325"/>
              <a:gd name="csY100" fmla="*/ 3581400 h 4419600"/>
              <a:gd name="csX101" fmla="*/ 2514600 w 3362325"/>
              <a:gd name="csY101" fmla="*/ 3676650 h 4419600"/>
              <a:gd name="csX102" fmla="*/ 2486025 w 3362325"/>
              <a:gd name="csY102" fmla="*/ 3714750 h 4419600"/>
              <a:gd name="csX103" fmla="*/ 2428875 w 3362325"/>
              <a:gd name="csY103" fmla="*/ 3771900 h 4419600"/>
              <a:gd name="csX104" fmla="*/ 2390775 w 3362325"/>
              <a:gd name="csY104" fmla="*/ 3838575 h 4419600"/>
              <a:gd name="csX105" fmla="*/ 2362200 w 3362325"/>
              <a:gd name="csY105" fmla="*/ 3886200 h 4419600"/>
              <a:gd name="csX106" fmla="*/ 2352675 w 3362325"/>
              <a:gd name="csY106" fmla="*/ 3952875 h 4419600"/>
              <a:gd name="csX107" fmla="*/ 2333625 w 3362325"/>
              <a:gd name="csY107" fmla="*/ 3981450 h 4419600"/>
              <a:gd name="csX108" fmla="*/ 2295525 w 3362325"/>
              <a:gd name="csY108" fmla="*/ 4029075 h 4419600"/>
              <a:gd name="csX109" fmla="*/ 2266950 w 3362325"/>
              <a:gd name="csY109" fmla="*/ 4057650 h 4419600"/>
              <a:gd name="csX110" fmla="*/ 2209800 w 3362325"/>
              <a:gd name="csY110" fmla="*/ 4143375 h 4419600"/>
              <a:gd name="csX111" fmla="*/ 2133600 w 3362325"/>
              <a:gd name="csY111" fmla="*/ 4210050 h 4419600"/>
              <a:gd name="csX112" fmla="*/ 2105025 w 3362325"/>
              <a:gd name="csY112" fmla="*/ 4229100 h 4419600"/>
              <a:gd name="csX113" fmla="*/ 2000250 w 3362325"/>
              <a:gd name="csY113" fmla="*/ 4305300 h 4419600"/>
              <a:gd name="csX114" fmla="*/ 1895475 w 3362325"/>
              <a:gd name="csY114" fmla="*/ 4371975 h 4419600"/>
              <a:gd name="csX115" fmla="*/ 1800225 w 3362325"/>
              <a:gd name="csY115" fmla="*/ 4419600 h 4419600"/>
              <a:gd name="csX116" fmla="*/ 1752600 w 3362325"/>
              <a:gd name="csY116" fmla="*/ 4400550 h 4419600"/>
              <a:gd name="csX117" fmla="*/ 1638300 w 3362325"/>
              <a:gd name="csY117" fmla="*/ 4381500 h 4419600"/>
              <a:gd name="csX118" fmla="*/ 1447800 w 3362325"/>
              <a:gd name="csY118" fmla="*/ 4362450 h 4419600"/>
              <a:gd name="csX119" fmla="*/ 1381125 w 3362325"/>
              <a:gd name="csY119" fmla="*/ 4324350 h 4419600"/>
              <a:gd name="csX120" fmla="*/ 1333500 w 3362325"/>
              <a:gd name="csY120" fmla="*/ 4276725 h 4419600"/>
              <a:gd name="csX121" fmla="*/ 1285875 w 3362325"/>
              <a:gd name="csY121" fmla="*/ 4229100 h 4419600"/>
              <a:gd name="csX122" fmla="*/ 1247775 w 3362325"/>
              <a:gd name="csY122" fmla="*/ 4181475 h 4419600"/>
              <a:gd name="csX123" fmla="*/ 1219200 w 3362325"/>
              <a:gd name="csY123" fmla="*/ 4152900 h 4419600"/>
              <a:gd name="csX124" fmla="*/ 1181100 w 3362325"/>
              <a:gd name="csY124" fmla="*/ 4076700 h 4419600"/>
              <a:gd name="csX125" fmla="*/ 1152525 w 3362325"/>
              <a:gd name="csY125" fmla="*/ 3971925 h 4419600"/>
              <a:gd name="csX126" fmla="*/ 1133475 w 3362325"/>
              <a:gd name="csY126" fmla="*/ 3943350 h 4419600"/>
              <a:gd name="csX127" fmla="*/ 1085850 w 3362325"/>
              <a:gd name="csY127" fmla="*/ 3905250 h 4419600"/>
              <a:gd name="csX128" fmla="*/ 1047750 w 3362325"/>
              <a:gd name="csY128" fmla="*/ 3867150 h 4419600"/>
              <a:gd name="csX129" fmla="*/ 1009650 w 3362325"/>
              <a:gd name="csY129" fmla="*/ 3848100 h 4419600"/>
              <a:gd name="csX130" fmla="*/ 923925 w 3362325"/>
              <a:gd name="csY130" fmla="*/ 3762375 h 4419600"/>
              <a:gd name="csX131" fmla="*/ 895350 w 3362325"/>
              <a:gd name="csY131" fmla="*/ 3743325 h 4419600"/>
              <a:gd name="csX132" fmla="*/ 838200 w 3362325"/>
              <a:gd name="csY132" fmla="*/ 3676650 h 4419600"/>
              <a:gd name="csX133" fmla="*/ 819150 w 3362325"/>
              <a:gd name="csY133" fmla="*/ 3609975 h 4419600"/>
              <a:gd name="csX134" fmla="*/ 800100 w 3362325"/>
              <a:gd name="csY134" fmla="*/ 3543300 h 4419600"/>
              <a:gd name="csX135" fmla="*/ 752475 w 3362325"/>
              <a:gd name="csY135" fmla="*/ 3476625 h 4419600"/>
              <a:gd name="csX136" fmla="*/ 723900 w 3362325"/>
              <a:gd name="csY136" fmla="*/ 3429000 h 4419600"/>
              <a:gd name="csX137" fmla="*/ 704850 w 3362325"/>
              <a:gd name="csY137" fmla="*/ 3400425 h 4419600"/>
              <a:gd name="csX138" fmla="*/ 676275 w 3362325"/>
              <a:gd name="csY138" fmla="*/ 3333750 h 4419600"/>
              <a:gd name="csX139" fmla="*/ 638175 w 3362325"/>
              <a:gd name="csY139" fmla="*/ 3286125 h 4419600"/>
              <a:gd name="csX140" fmla="*/ 619125 w 3362325"/>
              <a:gd name="csY140" fmla="*/ 3257550 h 4419600"/>
              <a:gd name="csX141" fmla="*/ 581025 w 3362325"/>
              <a:gd name="csY141" fmla="*/ 3162300 h 4419600"/>
              <a:gd name="csX142" fmla="*/ 571500 w 3362325"/>
              <a:gd name="csY142" fmla="*/ 3067050 h 4419600"/>
              <a:gd name="csX143" fmla="*/ 561975 w 3362325"/>
              <a:gd name="csY143" fmla="*/ 3038475 h 4419600"/>
              <a:gd name="csX144" fmla="*/ 542925 w 3362325"/>
              <a:gd name="csY144" fmla="*/ 2971800 h 4419600"/>
              <a:gd name="csX145" fmla="*/ 533400 w 3362325"/>
              <a:gd name="csY145" fmla="*/ 2933700 h 4419600"/>
              <a:gd name="csX146" fmla="*/ 514350 w 3362325"/>
              <a:gd name="csY146" fmla="*/ 2895600 h 4419600"/>
              <a:gd name="csX147" fmla="*/ 457200 w 3362325"/>
              <a:gd name="csY147" fmla="*/ 2819400 h 4419600"/>
              <a:gd name="csX148" fmla="*/ 409575 w 3362325"/>
              <a:gd name="csY148" fmla="*/ 2781300 h 4419600"/>
              <a:gd name="csX149" fmla="*/ 361950 w 3362325"/>
              <a:gd name="csY149" fmla="*/ 2771775 h 4419600"/>
              <a:gd name="csX150" fmla="*/ 295275 w 3362325"/>
              <a:gd name="csY150" fmla="*/ 2724150 h 4419600"/>
              <a:gd name="csX151" fmla="*/ 228600 w 3362325"/>
              <a:gd name="csY151" fmla="*/ 2686050 h 4419600"/>
              <a:gd name="csX152" fmla="*/ 171450 w 3362325"/>
              <a:gd name="csY152" fmla="*/ 2628900 h 4419600"/>
              <a:gd name="csX153" fmla="*/ 152400 w 3362325"/>
              <a:gd name="csY153" fmla="*/ 2600325 h 4419600"/>
              <a:gd name="csX154" fmla="*/ 123825 w 3362325"/>
              <a:gd name="csY154" fmla="*/ 2457450 h 4419600"/>
              <a:gd name="csX155" fmla="*/ 66675 w 3362325"/>
              <a:gd name="csY155" fmla="*/ 2333625 h 4419600"/>
              <a:gd name="csX156" fmla="*/ 57150 w 3362325"/>
              <a:gd name="csY156" fmla="*/ 2295525 h 4419600"/>
              <a:gd name="csX157" fmla="*/ 38100 w 3362325"/>
              <a:gd name="csY157" fmla="*/ 2266950 h 4419600"/>
              <a:gd name="csX158" fmla="*/ 19050 w 3362325"/>
              <a:gd name="csY158" fmla="*/ 2200275 h 4419600"/>
              <a:gd name="csX159" fmla="*/ 0 w 3362325"/>
              <a:gd name="csY159" fmla="*/ 2143125 h 4419600"/>
              <a:gd name="csX160" fmla="*/ 9525 w 3362325"/>
              <a:gd name="csY160" fmla="*/ 2038350 h 4419600"/>
              <a:gd name="csX161" fmla="*/ 38100 w 3362325"/>
              <a:gd name="csY161" fmla="*/ 1952625 h 4419600"/>
              <a:gd name="csX162" fmla="*/ 57150 w 3362325"/>
              <a:gd name="csY162" fmla="*/ 1866900 h 4419600"/>
              <a:gd name="csX163" fmla="*/ 76200 w 3362325"/>
              <a:gd name="csY163" fmla="*/ 1809750 h 4419600"/>
              <a:gd name="csX164" fmla="*/ 85725 w 3362325"/>
              <a:gd name="csY164" fmla="*/ 1781175 h 4419600"/>
              <a:gd name="csX165" fmla="*/ 104775 w 3362325"/>
              <a:gd name="csY165" fmla="*/ 1733550 h 4419600"/>
              <a:gd name="csX166" fmla="*/ 123825 w 3362325"/>
              <a:gd name="csY166" fmla="*/ 1676400 h 4419600"/>
              <a:gd name="csX167" fmla="*/ 133350 w 3362325"/>
              <a:gd name="csY167" fmla="*/ 1638300 h 4419600"/>
              <a:gd name="csX168" fmla="*/ 152400 w 3362325"/>
              <a:gd name="csY168" fmla="*/ 1600200 h 4419600"/>
              <a:gd name="csX169" fmla="*/ 171450 w 3362325"/>
              <a:gd name="csY169" fmla="*/ 1543050 h 4419600"/>
              <a:gd name="csX170" fmla="*/ 200025 w 3362325"/>
              <a:gd name="csY170" fmla="*/ 1457325 h 4419600"/>
              <a:gd name="csX171" fmla="*/ 219075 w 3362325"/>
              <a:gd name="csY171" fmla="*/ 1362075 h 4419600"/>
              <a:gd name="csX172" fmla="*/ 209550 w 3362325"/>
              <a:gd name="csY172" fmla="*/ 1314450 h 44196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Lst>
            <a:rect l="l" t="t" r="r" b="b"/>
            <a:pathLst>
              <a:path w="3362325" h="4419600">
                <a:moveTo>
                  <a:pt x="209550" y="1314450"/>
                </a:moveTo>
                <a:cubicBezTo>
                  <a:pt x="220662" y="1296988"/>
                  <a:pt x="271810" y="1299121"/>
                  <a:pt x="285750" y="1257300"/>
                </a:cubicBezTo>
                <a:cubicBezTo>
                  <a:pt x="293845" y="1233016"/>
                  <a:pt x="284683" y="1204403"/>
                  <a:pt x="295275" y="1181100"/>
                </a:cubicBezTo>
                <a:cubicBezTo>
                  <a:pt x="301844" y="1166648"/>
                  <a:pt x="320457" y="1161752"/>
                  <a:pt x="333375" y="1152525"/>
                </a:cubicBezTo>
                <a:cubicBezTo>
                  <a:pt x="342690" y="1145871"/>
                  <a:pt x="351428" y="1137984"/>
                  <a:pt x="361950" y="1133475"/>
                </a:cubicBezTo>
                <a:cubicBezTo>
                  <a:pt x="373982" y="1128318"/>
                  <a:pt x="387463" y="1127546"/>
                  <a:pt x="400050" y="1123950"/>
                </a:cubicBezTo>
                <a:cubicBezTo>
                  <a:pt x="409704" y="1121192"/>
                  <a:pt x="419100" y="1117600"/>
                  <a:pt x="428625" y="1114425"/>
                </a:cubicBezTo>
                <a:cubicBezTo>
                  <a:pt x="441325" y="1104900"/>
                  <a:pt x="457200" y="1098550"/>
                  <a:pt x="466725" y="1085850"/>
                </a:cubicBezTo>
                <a:cubicBezTo>
                  <a:pt x="476984" y="1072172"/>
                  <a:pt x="478610" y="1053749"/>
                  <a:pt x="485775" y="1038225"/>
                </a:cubicBezTo>
                <a:cubicBezTo>
                  <a:pt x="497675" y="1012441"/>
                  <a:pt x="506836" y="984743"/>
                  <a:pt x="523875" y="962025"/>
                </a:cubicBezTo>
                <a:cubicBezTo>
                  <a:pt x="617262" y="837509"/>
                  <a:pt x="501860" y="992846"/>
                  <a:pt x="571500" y="895350"/>
                </a:cubicBezTo>
                <a:cubicBezTo>
                  <a:pt x="580727" y="882432"/>
                  <a:pt x="591661" y="870712"/>
                  <a:pt x="600075" y="857250"/>
                </a:cubicBezTo>
                <a:cubicBezTo>
                  <a:pt x="607600" y="845209"/>
                  <a:pt x="608513" y="828583"/>
                  <a:pt x="619125" y="819150"/>
                </a:cubicBezTo>
                <a:cubicBezTo>
                  <a:pt x="638257" y="802144"/>
                  <a:pt x="663575" y="793750"/>
                  <a:pt x="685800" y="781050"/>
                </a:cubicBezTo>
                <a:cubicBezTo>
                  <a:pt x="692150" y="771525"/>
                  <a:pt x="698196" y="761790"/>
                  <a:pt x="704850" y="752475"/>
                </a:cubicBezTo>
                <a:cubicBezTo>
                  <a:pt x="714077" y="739557"/>
                  <a:pt x="726325" y="728574"/>
                  <a:pt x="733425" y="714375"/>
                </a:cubicBezTo>
                <a:cubicBezTo>
                  <a:pt x="739279" y="702666"/>
                  <a:pt x="735095" y="686748"/>
                  <a:pt x="742950" y="676275"/>
                </a:cubicBezTo>
                <a:cubicBezTo>
                  <a:pt x="765773" y="645844"/>
                  <a:pt x="787409" y="637719"/>
                  <a:pt x="819150" y="628650"/>
                </a:cubicBezTo>
                <a:cubicBezTo>
                  <a:pt x="831737" y="625054"/>
                  <a:pt x="844993" y="623722"/>
                  <a:pt x="857250" y="619125"/>
                </a:cubicBezTo>
                <a:cubicBezTo>
                  <a:pt x="948743" y="584815"/>
                  <a:pt x="826280" y="608709"/>
                  <a:pt x="971550" y="590550"/>
                </a:cubicBezTo>
                <a:cubicBezTo>
                  <a:pt x="992887" y="576325"/>
                  <a:pt x="1019322" y="559465"/>
                  <a:pt x="1038225" y="542925"/>
                </a:cubicBezTo>
                <a:cubicBezTo>
                  <a:pt x="1051742" y="531098"/>
                  <a:pt x="1065549" y="519193"/>
                  <a:pt x="1076325" y="504825"/>
                </a:cubicBezTo>
                <a:cubicBezTo>
                  <a:pt x="1084844" y="493466"/>
                  <a:pt x="1086505" y="477813"/>
                  <a:pt x="1095375" y="466725"/>
                </a:cubicBezTo>
                <a:cubicBezTo>
                  <a:pt x="1112205" y="445688"/>
                  <a:pt x="1140477" y="433672"/>
                  <a:pt x="1152525" y="409575"/>
                </a:cubicBezTo>
                <a:cubicBezTo>
                  <a:pt x="1163191" y="388242"/>
                  <a:pt x="1180366" y="348213"/>
                  <a:pt x="1200150" y="333375"/>
                </a:cubicBezTo>
                <a:cubicBezTo>
                  <a:pt x="1213828" y="323116"/>
                  <a:pt x="1231555" y="319732"/>
                  <a:pt x="1247775" y="314325"/>
                </a:cubicBezTo>
                <a:cubicBezTo>
                  <a:pt x="1285535" y="301738"/>
                  <a:pt x="1322109" y="300271"/>
                  <a:pt x="1362075" y="295275"/>
                </a:cubicBezTo>
                <a:cubicBezTo>
                  <a:pt x="1377443" y="290152"/>
                  <a:pt x="1431441" y="272774"/>
                  <a:pt x="1438275" y="266700"/>
                </a:cubicBezTo>
                <a:cubicBezTo>
                  <a:pt x="1455387" y="251489"/>
                  <a:pt x="1458059" y="223287"/>
                  <a:pt x="1476375" y="209550"/>
                </a:cubicBezTo>
                <a:lnTo>
                  <a:pt x="1514475" y="180975"/>
                </a:lnTo>
                <a:cubicBezTo>
                  <a:pt x="1530479" y="132963"/>
                  <a:pt x="1513661" y="165344"/>
                  <a:pt x="1562100" y="123825"/>
                </a:cubicBezTo>
                <a:cubicBezTo>
                  <a:pt x="1572327" y="115059"/>
                  <a:pt x="1580327" y="103874"/>
                  <a:pt x="1590675" y="95250"/>
                </a:cubicBezTo>
                <a:cubicBezTo>
                  <a:pt x="1599469" y="87921"/>
                  <a:pt x="1609935" y="82854"/>
                  <a:pt x="1619250" y="76200"/>
                </a:cubicBezTo>
                <a:cubicBezTo>
                  <a:pt x="1632168" y="66973"/>
                  <a:pt x="1643888" y="56039"/>
                  <a:pt x="1657350" y="47625"/>
                </a:cubicBezTo>
                <a:cubicBezTo>
                  <a:pt x="1669391" y="40100"/>
                  <a:pt x="1683122" y="35620"/>
                  <a:pt x="1695450" y="28575"/>
                </a:cubicBezTo>
                <a:cubicBezTo>
                  <a:pt x="1747151" y="-968"/>
                  <a:pt x="1700209" y="17464"/>
                  <a:pt x="1752600" y="0"/>
                </a:cubicBezTo>
                <a:cubicBezTo>
                  <a:pt x="1870569" y="39323"/>
                  <a:pt x="1747027" y="-11324"/>
                  <a:pt x="1876425" y="85725"/>
                </a:cubicBezTo>
                <a:cubicBezTo>
                  <a:pt x="1889125" y="95250"/>
                  <a:pt x="1901607" y="105073"/>
                  <a:pt x="1914525" y="114300"/>
                </a:cubicBezTo>
                <a:cubicBezTo>
                  <a:pt x="1923840" y="120954"/>
                  <a:pt x="1934306" y="126021"/>
                  <a:pt x="1943100" y="133350"/>
                </a:cubicBezTo>
                <a:cubicBezTo>
                  <a:pt x="1953448" y="141974"/>
                  <a:pt x="1961042" y="153655"/>
                  <a:pt x="1971675" y="161925"/>
                </a:cubicBezTo>
                <a:cubicBezTo>
                  <a:pt x="2048060" y="221335"/>
                  <a:pt x="2010910" y="173039"/>
                  <a:pt x="2057400" y="238125"/>
                </a:cubicBezTo>
                <a:cubicBezTo>
                  <a:pt x="2065194" y="249037"/>
                  <a:pt x="2097402" y="300353"/>
                  <a:pt x="2105025" y="304800"/>
                </a:cubicBezTo>
                <a:cubicBezTo>
                  <a:pt x="2131043" y="319977"/>
                  <a:pt x="2190750" y="333375"/>
                  <a:pt x="2190750" y="333375"/>
                </a:cubicBezTo>
                <a:cubicBezTo>
                  <a:pt x="2200275" y="342900"/>
                  <a:pt x="2211853" y="350742"/>
                  <a:pt x="2219325" y="361950"/>
                </a:cubicBezTo>
                <a:cubicBezTo>
                  <a:pt x="2242095" y="396105"/>
                  <a:pt x="2211979" y="392704"/>
                  <a:pt x="2247900" y="428625"/>
                </a:cubicBezTo>
                <a:cubicBezTo>
                  <a:pt x="2257940" y="438665"/>
                  <a:pt x="2273672" y="440630"/>
                  <a:pt x="2286000" y="447675"/>
                </a:cubicBezTo>
                <a:cubicBezTo>
                  <a:pt x="2369455" y="495363"/>
                  <a:pt x="2240680" y="456872"/>
                  <a:pt x="2457450" y="485775"/>
                </a:cubicBezTo>
                <a:cubicBezTo>
                  <a:pt x="2470150" y="498475"/>
                  <a:pt x="2483723" y="510358"/>
                  <a:pt x="2495550" y="523875"/>
                </a:cubicBezTo>
                <a:cubicBezTo>
                  <a:pt x="2506004" y="535822"/>
                  <a:pt x="2512378" y="551296"/>
                  <a:pt x="2524125" y="561975"/>
                </a:cubicBezTo>
                <a:cubicBezTo>
                  <a:pt x="2590711" y="622508"/>
                  <a:pt x="2587342" y="607294"/>
                  <a:pt x="2647950" y="647700"/>
                </a:cubicBezTo>
                <a:cubicBezTo>
                  <a:pt x="2705419" y="686013"/>
                  <a:pt x="2667534" y="663645"/>
                  <a:pt x="2714625" y="704850"/>
                </a:cubicBezTo>
                <a:cubicBezTo>
                  <a:pt x="2790825" y="771525"/>
                  <a:pt x="2736850" y="711200"/>
                  <a:pt x="2800350" y="790575"/>
                </a:cubicBezTo>
                <a:cubicBezTo>
                  <a:pt x="2826690" y="869596"/>
                  <a:pt x="2782471" y="745292"/>
                  <a:pt x="2847975" y="876300"/>
                </a:cubicBezTo>
                <a:cubicBezTo>
                  <a:pt x="2854325" y="889000"/>
                  <a:pt x="2859720" y="902224"/>
                  <a:pt x="2867025" y="914400"/>
                </a:cubicBezTo>
                <a:cubicBezTo>
                  <a:pt x="2878805" y="934033"/>
                  <a:pt x="2892425" y="952500"/>
                  <a:pt x="2905125" y="971550"/>
                </a:cubicBezTo>
                <a:cubicBezTo>
                  <a:pt x="2911475" y="981075"/>
                  <a:pt x="2919055" y="989886"/>
                  <a:pt x="2924175" y="1000125"/>
                </a:cubicBezTo>
                <a:cubicBezTo>
                  <a:pt x="2942331" y="1036438"/>
                  <a:pt x="2947880" y="1049970"/>
                  <a:pt x="2971800" y="1085850"/>
                </a:cubicBezTo>
                <a:cubicBezTo>
                  <a:pt x="2980606" y="1099059"/>
                  <a:pt x="2989150" y="1112725"/>
                  <a:pt x="3000375" y="1123950"/>
                </a:cubicBezTo>
                <a:cubicBezTo>
                  <a:pt x="3008470" y="1132045"/>
                  <a:pt x="3020855" y="1134905"/>
                  <a:pt x="3028950" y="1143000"/>
                </a:cubicBezTo>
                <a:cubicBezTo>
                  <a:pt x="3040175" y="1154225"/>
                  <a:pt x="3046300" y="1169875"/>
                  <a:pt x="3057525" y="1181100"/>
                </a:cubicBezTo>
                <a:cubicBezTo>
                  <a:pt x="3065620" y="1189195"/>
                  <a:pt x="3078442" y="1191641"/>
                  <a:pt x="3086100" y="1200150"/>
                </a:cubicBezTo>
                <a:cubicBezTo>
                  <a:pt x="3107340" y="1223750"/>
                  <a:pt x="3143250" y="1276350"/>
                  <a:pt x="3143250" y="1276350"/>
                </a:cubicBezTo>
                <a:cubicBezTo>
                  <a:pt x="3146425" y="1285875"/>
                  <a:pt x="3146347" y="1297212"/>
                  <a:pt x="3152775" y="1304925"/>
                </a:cubicBezTo>
                <a:cubicBezTo>
                  <a:pt x="3162938" y="1317121"/>
                  <a:pt x="3178822" y="1323169"/>
                  <a:pt x="3190875" y="1333500"/>
                </a:cubicBezTo>
                <a:cubicBezTo>
                  <a:pt x="3201102" y="1342266"/>
                  <a:pt x="3209925" y="1352550"/>
                  <a:pt x="3219450" y="1362075"/>
                </a:cubicBezTo>
                <a:cubicBezTo>
                  <a:pt x="3241289" y="1427593"/>
                  <a:pt x="3211418" y="1348019"/>
                  <a:pt x="3257550" y="1428750"/>
                </a:cubicBezTo>
                <a:cubicBezTo>
                  <a:pt x="3266562" y="1444521"/>
                  <a:pt x="3274188" y="1492891"/>
                  <a:pt x="3276600" y="1504950"/>
                </a:cubicBezTo>
                <a:cubicBezTo>
                  <a:pt x="3279775" y="1562100"/>
                  <a:pt x="3280698" y="1619420"/>
                  <a:pt x="3286125" y="1676400"/>
                </a:cubicBezTo>
                <a:cubicBezTo>
                  <a:pt x="3287077" y="1686395"/>
                  <a:pt x="3292125" y="1695574"/>
                  <a:pt x="3295650" y="1704975"/>
                </a:cubicBezTo>
                <a:cubicBezTo>
                  <a:pt x="3301653" y="1720984"/>
                  <a:pt x="3307054" y="1737307"/>
                  <a:pt x="3314700" y="1752600"/>
                </a:cubicBezTo>
                <a:cubicBezTo>
                  <a:pt x="3319820" y="1762839"/>
                  <a:pt x="3327400" y="1771650"/>
                  <a:pt x="3333750" y="1781175"/>
                </a:cubicBezTo>
                <a:cubicBezTo>
                  <a:pt x="3356588" y="1895363"/>
                  <a:pt x="3347477" y="1844487"/>
                  <a:pt x="3362325" y="1933575"/>
                </a:cubicBezTo>
                <a:cubicBezTo>
                  <a:pt x="3359150" y="2035175"/>
                  <a:pt x="3361481" y="2137097"/>
                  <a:pt x="3352800" y="2238375"/>
                </a:cubicBezTo>
                <a:cubicBezTo>
                  <a:pt x="3351822" y="2249781"/>
                  <a:pt x="3338870" y="2256711"/>
                  <a:pt x="3333750" y="2266950"/>
                </a:cubicBezTo>
                <a:cubicBezTo>
                  <a:pt x="3326104" y="2282243"/>
                  <a:pt x="3320703" y="2298566"/>
                  <a:pt x="3314700" y="2314575"/>
                </a:cubicBezTo>
                <a:cubicBezTo>
                  <a:pt x="3302334" y="2347550"/>
                  <a:pt x="3304534" y="2353958"/>
                  <a:pt x="3286125" y="2390775"/>
                </a:cubicBezTo>
                <a:cubicBezTo>
                  <a:pt x="3281005" y="2401014"/>
                  <a:pt x="3271724" y="2408889"/>
                  <a:pt x="3267075" y="2419350"/>
                </a:cubicBezTo>
                <a:cubicBezTo>
                  <a:pt x="3258920" y="2437700"/>
                  <a:pt x="3256180" y="2458150"/>
                  <a:pt x="3248025" y="2476500"/>
                </a:cubicBezTo>
                <a:cubicBezTo>
                  <a:pt x="3243376" y="2486961"/>
                  <a:pt x="3234534" y="2495068"/>
                  <a:pt x="3228975" y="2505075"/>
                </a:cubicBezTo>
                <a:cubicBezTo>
                  <a:pt x="3218632" y="2523693"/>
                  <a:pt x="3208592" y="2542565"/>
                  <a:pt x="3200400" y="2562225"/>
                </a:cubicBezTo>
                <a:cubicBezTo>
                  <a:pt x="3192677" y="2580761"/>
                  <a:pt x="3192489" y="2602667"/>
                  <a:pt x="3181350" y="2619375"/>
                </a:cubicBezTo>
                <a:cubicBezTo>
                  <a:pt x="3172544" y="2632584"/>
                  <a:pt x="3156255" y="2638846"/>
                  <a:pt x="3143250" y="2647950"/>
                </a:cubicBezTo>
                <a:cubicBezTo>
                  <a:pt x="3124493" y="2661080"/>
                  <a:pt x="3099837" y="2667734"/>
                  <a:pt x="3086100" y="2686050"/>
                </a:cubicBezTo>
                <a:cubicBezTo>
                  <a:pt x="3076575" y="2698750"/>
                  <a:pt x="3066752" y="2711232"/>
                  <a:pt x="3057525" y="2724150"/>
                </a:cubicBezTo>
                <a:cubicBezTo>
                  <a:pt x="3044932" y="2741781"/>
                  <a:pt x="3017315" y="2785520"/>
                  <a:pt x="3009900" y="2800350"/>
                </a:cubicBezTo>
                <a:cubicBezTo>
                  <a:pt x="3005410" y="2809330"/>
                  <a:pt x="3003133" y="2819271"/>
                  <a:pt x="3000375" y="2828925"/>
                </a:cubicBezTo>
                <a:cubicBezTo>
                  <a:pt x="2996779" y="2841512"/>
                  <a:pt x="2997207" y="2855582"/>
                  <a:pt x="2990850" y="2867025"/>
                </a:cubicBezTo>
                <a:cubicBezTo>
                  <a:pt x="2975438" y="2894767"/>
                  <a:pt x="2937170" y="2930230"/>
                  <a:pt x="2914650" y="2952750"/>
                </a:cubicBezTo>
                <a:cubicBezTo>
                  <a:pt x="2908300" y="2968625"/>
                  <a:pt x="2904397" y="2985714"/>
                  <a:pt x="2895600" y="3000375"/>
                </a:cubicBezTo>
                <a:cubicBezTo>
                  <a:pt x="2885140" y="3017808"/>
                  <a:pt x="2866592" y="3029816"/>
                  <a:pt x="2857500" y="3048000"/>
                </a:cubicBezTo>
                <a:cubicBezTo>
                  <a:pt x="2850260" y="3062480"/>
                  <a:pt x="2853659" y="3080466"/>
                  <a:pt x="2847975" y="3095625"/>
                </a:cubicBezTo>
                <a:cubicBezTo>
                  <a:pt x="2843955" y="3106344"/>
                  <a:pt x="2835275" y="3114675"/>
                  <a:pt x="2828925" y="3124200"/>
                </a:cubicBezTo>
                <a:cubicBezTo>
                  <a:pt x="2815772" y="3189964"/>
                  <a:pt x="2824113" y="3165267"/>
                  <a:pt x="2790825" y="3238500"/>
                </a:cubicBezTo>
                <a:cubicBezTo>
                  <a:pt x="2784949" y="3251426"/>
                  <a:pt x="2781815" y="3266560"/>
                  <a:pt x="2771775" y="3276600"/>
                </a:cubicBezTo>
                <a:cubicBezTo>
                  <a:pt x="2758684" y="3289691"/>
                  <a:pt x="2739849" y="3295363"/>
                  <a:pt x="2724150" y="3305175"/>
                </a:cubicBezTo>
                <a:cubicBezTo>
                  <a:pt x="2714442" y="3311242"/>
                  <a:pt x="2704369" y="3316896"/>
                  <a:pt x="2695575" y="3324225"/>
                </a:cubicBezTo>
                <a:cubicBezTo>
                  <a:pt x="2576174" y="3423726"/>
                  <a:pt x="2771587" y="3274360"/>
                  <a:pt x="2628900" y="3381375"/>
                </a:cubicBezTo>
                <a:cubicBezTo>
                  <a:pt x="2622550" y="3397250"/>
                  <a:pt x="2616925" y="3413435"/>
                  <a:pt x="2609850" y="3429000"/>
                </a:cubicBezTo>
                <a:cubicBezTo>
                  <a:pt x="2601037" y="3448389"/>
                  <a:pt x="2587539" y="3465793"/>
                  <a:pt x="2581275" y="3486150"/>
                </a:cubicBezTo>
                <a:cubicBezTo>
                  <a:pt x="2574673" y="3507608"/>
                  <a:pt x="2578201" y="3531321"/>
                  <a:pt x="2571750" y="3552825"/>
                </a:cubicBezTo>
                <a:cubicBezTo>
                  <a:pt x="2568461" y="3563790"/>
                  <a:pt x="2557349" y="3570939"/>
                  <a:pt x="2552700" y="3581400"/>
                </a:cubicBezTo>
                <a:cubicBezTo>
                  <a:pt x="2526393" y="3640592"/>
                  <a:pt x="2544587" y="3628671"/>
                  <a:pt x="2514600" y="3676650"/>
                </a:cubicBezTo>
                <a:cubicBezTo>
                  <a:pt x="2506186" y="3690112"/>
                  <a:pt x="2496645" y="3702950"/>
                  <a:pt x="2486025" y="3714750"/>
                </a:cubicBezTo>
                <a:cubicBezTo>
                  <a:pt x="2468003" y="3734775"/>
                  <a:pt x="2443819" y="3749484"/>
                  <a:pt x="2428875" y="3771900"/>
                </a:cubicBezTo>
                <a:cubicBezTo>
                  <a:pt x="2388958" y="3831775"/>
                  <a:pt x="2431058" y="3766066"/>
                  <a:pt x="2390775" y="3838575"/>
                </a:cubicBezTo>
                <a:cubicBezTo>
                  <a:pt x="2381784" y="3854759"/>
                  <a:pt x="2371725" y="3870325"/>
                  <a:pt x="2362200" y="3886200"/>
                </a:cubicBezTo>
                <a:cubicBezTo>
                  <a:pt x="2359025" y="3908425"/>
                  <a:pt x="2359126" y="3931371"/>
                  <a:pt x="2352675" y="3952875"/>
                </a:cubicBezTo>
                <a:cubicBezTo>
                  <a:pt x="2349386" y="3963840"/>
                  <a:pt x="2340494" y="3972292"/>
                  <a:pt x="2333625" y="3981450"/>
                </a:cubicBezTo>
                <a:cubicBezTo>
                  <a:pt x="2321427" y="3997714"/>
                  <a:pt x="2308912" y="4013775"/>
                  <a:pt x="2295525" y="4029075"/>
                </a:cubicBezTo>
                <a:cubicBezTo>
                  <a:pt x="2286655" y="4039212"/>
                  <a:pt x="2275032" y="4046874"/>
                  <a:pt x="2266950" y="4057650"/>
                </a:cubicBezTo>
                <a:cubicBezTo>
                  <a:pt x="2246344" y="4085124"/>
                  <a:pt x="2238375" y="4124325"/>
                  <a:pt x="2209800" y="4143375"/>
                </a:cubicBezTo>
                <a:cubicBezTo>
                  <a:pt x="2145498" y="4186243"/>
                  <a:pt x="2222752" y="4132042"/>
                  <a:pt x="2133600" y="4210050"/>
                </a:cubicBezTo>
                <a:cubicBezTo>
                  <a:pt x="2124985" y="4217588"/>
                  <a:pt x="2114340" y="4222446"/>
                  <a:pt x="2105025" y="4229100"/>
                </a:cubicBezTo>
                <a:cubicBezTo>
                  <a:pt x="2069884" y="4254201"/>
                  <a:pt x="2035074" y="4279762"/>
                  <a:pt x="2000250" y="4305300"/>
                </a:cubicBezTo>
                <a:cubicBezTo>
                  <a:pt x="1947165" y="4344229"/>
                  <a:pt x="1967075" y="4334069"/>
                  <a:pt x="1895475" y="4371975"/>
                </a:cubicBezTo>
                <a:cubicBezTo>
                  <a:pt x="1864103" y="4388584"/>
                  <a:pt x="1800225" y="4419600"/>
                  <a:pt x="1800225" y="4419600"/>
                </a:cubicBezTo>
                <a:cubicBezTo>
                  <a:pt x="1784350" y="4413250"/>
                  <a:pt x="1768977" y="4405463"/>
                  <a:pt x="1752600" y="4400550"/>
                </a:cubicBezTo>
                <a:cubicBezTo>
                  <a:pt x="1729851" y="4393725"/>
                  <a:pt x="1655975" y="4383464"/>
                  <a:pt x="1638300" y="4381500"/>
                </a:cubicBezTo>
                <a:cubicBezTo>
                  <a:pt x="1574874" y="4374453"/>
                  <a:pt x="1511300" y="4368800"/>
                  <a:pt x="1447800" y="4362450"/>
                </a:cubicBezTo>
                <a:cubicBezTo>
                  <a:pt x="1418753" y="4352768"/>
                  <a:pt x="1404191" y="4351260"/>
                  <a:pt x="1381125" y="4324350"/>
                </a:cubicBezTo>
                <a:cubicBezTo>
                  <a:pt x="1334045" y="4269423"/>
                  <a:pt x="1392191" y="4296289"/>
                  <a:pt x="1333500" y="4276725"/>
                </a:cubicBezTo>
                <a:cubicBezTo>
                  <a:pt x="1313610" y="4217055"/>
                  <a:pt x="1341264" y="4277565"/>
                  <a:pt x="1285875" y="4229100"/>
                </a:cubicBezTo>
                <a:cubicBezTo>
                  <a:pt x="1270575" y="4215713"/>
                  <a:pt x="1261162" y="4196775"/>
                  <a:pt x="1247775" y="4181475"/>
                </a:cubicBezTo>
                <a:cubicBezTo>
                  <a:pt x="1238905" y="4171338"/>
                  <a:pt x="1226432" y="4164264"/>
                  <a:pt x="1219200" y="4152900"/>
                </a:cubicBezTo>
                <a:cubicBezTo>
                  <a:pt x="1203954" y="4128942"/>
                  <a:pt x="1181100" y="4076700"/>
                  <a:pt x="1181100" y="4076700"/>
                </a:cubicBezTo>
                <a:cubicBezTo>
                  <a:pt x="1172951" y="4035956"/>
                  <a:pt x="1170103" y="4011475"/>
                  <a:pt x="1152525" y="3971925"/>
                </a:cubicBezTo>
                <a:cubicBezTo>
                  <a:pt x="1147876" y="3961464"/>
                  <a:pt x="1141570" y="3951445"/>
                  <a:pt x="1133475" y="3943350"/>
                </a:cubicBezTo>
                <a:cubicBezTo>
                  <a:pt x="1119100" y="3928975"/>
                  <a:pt x="1101045" y="3918756"/>
                  <a:pt x="1085850" y="3905250"/>
                </a:cubicBezTo>
                <a:cubicBezTo>
                  <a:pt x="1072426" y="3893318"/>
                  <a:pt x="1062118" y="3877926"/>
                  <a:pt x="1047750" y="3867150"/>
                </a:cubicBezTo>
                <a:cubicBezTo>
                  <a:pt x="1036391" y="3858631"/>
                  <a:pt x="1021464" y="3855976"/>
                  <a:pt x="1009650" y="3848100"/>
                </a:cubicBezTo>
                <a:cubicBezTo>
                  <a:pt x="933450" y="3797300"/>
                  <a:pt x="987425" y="3825875"/>
                  <a:pt x="923925" y="3762375"/>
                </a:cubicBezTo>
                <a:cubicBezTo>
                  <a:pt x="915830" y="3754280"/>
                  <a:pt x="904144" y="3750654"/>
                  <a:pt x="895350" y="3743325"/>
                </a:cubicBezTo>
                <a:cubicBezTo>
                  <a:pt x="868816" y="3721214"/>
                  <a:pt x="859222" y="3704680"/>
                  <a:pt x="838200" y="3676650"/>
                </a:cubicBezTo>
                <a:cubicBezTo>
                  <a:pt x="831850" y="3654425"/>
                  <a:pt x="825232" y="3632275"/>
                  <a:pt x="819150" y="3609975"/>
                </a:cubicBezTo>
                <a:cubicBezTo>
                  <a:pt x="815488" y="3596547"/>
                  <a:pt x="807400" y="3557901"/>
                  <a:pt x="800100" y="3543300"/>
                </a:cubicBezTo>
                <a:cubicBezTo>
                  <a:pt x="791580" y="3526261"/>
                  <a:pt x="761104" y="3489568"/>
                  <a:pt x="752475" y="3476625"/>
                </a:cubicBezTo>
                <a:cubicBezTo>
                  <a:pt x="742206" y="3461221"/>
                  <a:pt x="733712" y="3444699"/>
                  <a:pt x="723900" y="3429000"/>
                </a:cubicBezTo>
                <a:cubicBezTo>
                  <a:pt x="717833" y="3419292"/>
                  <a:pt x="709970" y="3410664"/>
                  <a:pt x="704850" y="3400425"/>
                </a:cubicBezTo>
                <a:cubicBezTo>
                  <a:pt x="694036" y="3378798"/>
                  <a:pt x="688459" y="3354636"/>
                  <a:pt x="676275" y="3333750"/>
                </a:cubicBezTo>
                <a:cubicBezTo>
                  <a:pt x="666031" y="3316189"/>
                  <a:pt x="650373" y="3302389"/>
                  <a:pt x="638175" y="3286125"/>
                </a:cubicBezTo>
                <a:cubicBezTo>
                  <a:pt x="631306" y="3276967"/>
                  <a:pt x="624805" y="3267489"/>
                  <a:pt x="619125" y="3257550"/>
                </a:cubicBezTo>
                <a:cubicBezTo>
                  <a:pt x="596701" y="3218308"/>
                  <a:pt x="596637" y="3209136"/>
                  <a:pt x="581025" y="3162300"/>
                </a:cubicBezTo>
                <a:cubicBezTo>
                  <a:pt x="577850" y="3130550"/>
                  <a:pt x="576352" y="3098587"/>
                  <a:pt x="571500" y="3067050"/>
                </a:cubicBezTo>
                <a:cubicBezTo>
                  <a:pt x="569973" y="3057127"/>
                  <a:pt x="564860" y="3048092"/>
                  <a:pt x="561975" y="3038475"/>
                </a:cubicBezTo>
                <a:cubicBezTo>
                  <a:pt x="555333" y="3016335"/>
                  <a:pt x="549007" y="2994100"/>
                  <a:pt x="542925" y="2971800"/>
                </a:cubicBezTo>
                <a:cubicBezTo>
                  <a:pt x="539481" y="2959170"/>
                  <a:pt x="537997" y="2945957"/>
                  <a:pt x="533400" y="2933700"/>
                </a:cubicBezTo>
                <a:cubicBezTo>
                  <a:pt x="528414" y="2920405"/>
                  <a:pt x="521246" y="2908012"/>
                  <a:pt x="514350" y="2895600"/>
                </a:cubicBezTo>
                <a:cubicBezTo>
                  <a:pt x="491701" y="2854832"/>
                  <a:pt x="489512" y="2847673"/>
                  <a:pt x="457200" y="2819400"/>
                </a:cubicBezTo>
                <a:cubicBezTo>
                  <a:pt x="441900" y="2806013"/>
                  <a:pt x="427759" y="2790392"/>
                  <a:pt x="409575" y="2781300"/>
                </a:cubicBezTo>
                <a:cubicBezTo>
                  <a:pt x="395095" y="2774060"/>
                  <a:pt x="377825" y="2774950"/>
                  <a:pt x="361950" y="2771775"/>
                </a:cubicBezTo>
                <a:cubicBezTo>
                  <a:pt x="257530" y="2719565"/>
                  <a:pt x="385377" y="2788509"/>
                  <a:pt x="295275" y="2724150"/>
                </a:cubicBezTo>
                <a:cubicBezTo>
                  <a:pt x="269128" y="2705473"/>
                  <a:pt x="251098" y="2708548"/>
                  <a:pt x="228600" y="2686050"/>
                </a:cubicBezTo>
                <a:cubicBezTo>
                  <a:pt x="157713" y="2615163"/>
                  <a:pt x="238793" y="2673795"/>
                  <a:pt x="171450" y="2628900"/>
                </a:cubicBezTo>
                <a:cubicBezTo>
                  <a:pt x="165100" y="2619375"/>
                  <a:pt x="155350" y="2611386"/>
                  <a:pt x="152400" y="2600325"/>
                </a:cubicBezTo>
                <a:cubicBezTo>
                  <a:pt x="144816" y="2571884"/>
                  <a:pt x="142155" y="2497776"/>
                  <a:pt x="123825" y="2457450"/>
                </a:cubicBezTo>
                <a:cubicBezTo>
                  <a:pt x="97365" y="2399239"/>
                  <a:pt x="84660" y="2387579"/>
                  <a:pt x="66675" y="2333625"/>
                </a:cubicBezTo>
                <a:cubicBezTo>
                  <a:pt x="62535" y="2321206"/>
                  <a:pt x="62307" y="2307557"/>
                  <a:pt x="57150" y="2295525"/>
                </a:cubicBezTo>
                <a:cubicBezTo>
                  <a:pt x="52641" y="2285003"/>
                  <a:pt x="43220" y="2277189"/>
                  <a:pt x="38100" y="2266950"/>
                </a:cubicBezTo>
                <a:cubicBezTo>
                  <a:pt x="30097" y="2250945"/>
                  <a:pt x="23628" y="2215534"/>
                  <a:pt x="19050" y="2200275"/>
                </a:cubicBezTo>
                <a:cubicBezTo>
                  <a:pt x="13280" y="2181041"/>
                  <a:pt x="6350" y="2162175"/>
                  <a:pt x="0" y="2143125"/>
                </a:cubicBezTo>
                <a:cubicBezTo>
                  <a:pt x="3175" y="2108200"/>
                  <a:pt x="4890" y="2073111"/>
                  <a:pt x="9525" y="2038350"/>
                </a:cubicBezTo>
                <a:cubicBezTo>
                  <a:pt x="14597" y="2000307"/>
                  <a:pt x="25420" y="1990665"/>
                  <a:pt x="38100" y="1952625"/>
                </a:cubicBezTo>
                <a:cubicBezTo>
                  <a:pt x="50930" y="1914135"/>
                  <a:pt x="45826" y="1908421"/>
                  <a:pt x="57150" y="1866900"/>
                </a:cubicBezTo>
                <a:cubicBezTo>
                  <a:pt x="62434" y="1847527"/>
                  <a:pt x="69850" y="1828800"/>
                  <a:pt x="76200" y="1809750"/>
                </a:cubicBezTo>
                <a:cubicBezTo>
                  <a:pt x="79375" y="1800225"/>
                  <a:pt x="81996" y="1790497"/>
                  <a:pt x="85725" y="1781175"/>
                </a:cubicBezTo>
                <a:cubicBezTo>
                  <a:pt x="92075" y="1765300"/>
                  <a:pt x="98932" y="1749618"/>
                  <a:pt x="104775" y="1733550"/>
                </a:cubicBezTo>
                <a:cubicBezTo>
                  <a:pt x="111637" y="1714679"/>
                  <a:pt x="118055" y="1695634"/>
                  <a:pt x="123825" y="1676400"/>
                </a:cubicBezTo>
                <a:cubicBezTo>
                  <a:pt x="127587" y="1663861"/>
                  <a:pt x="128753" y="1650557"/>
                  <a:pt x="133350" y="1638300"/>
                </a:cubicBezTo>
                <a:cubicBezTo>
                  <a:pt x="138336" y="1625005"/>
                  <a:pt x="147127" y="1613383"/>
                  <a:pt x="152400" y="1600200"/>
                </a:cubicBezTo>
                <a:cubicBezTo>
                  <a:pt x="159858" y="1581556"/>
                  <a:pt x="163992" y="1561694"/>
                  <a:pt x="171450" y="1543050"/>
                </a:cubicBezTo>
                <a:cubicBezTo>
                  <a:pt x="188219" y="1501127"/>
                  <a:pt x="191822" y="1498341"/>
                  <a:pt x="200025" y="1457325"/>
                </a:cubicBezTo>
                <a:cubicBezTo>
                  <a:pt x="203796" y="1438472"/>
                  <a:pt x="210225" y="1384199"/>
                  <a:pt x="219075" y="1362075"/>
                </a:cubicBezTo>
                <a:cubicBezTo>
                  <a:pt x="220743" y="1357906"/>
                  <a:pt x="198438" y="1331912"/>
                  <a:pt x="209550" y="1314450"/>
                </a:cubicBezTo>
                <a:close/>
              </a:path>
            </a:pathLst>
          </a:cu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Freeform: Shape 1026">
            <a:extLst>
              <a:ext uri="{FF2B5EF4-FFF2-40B4-BE49-F238E27FC236}">
                <a16:creationId xmlns:a16="http://schemas.microsoft.com/office/drawing/2014/main" id="{812F0C83-2C09-BE2B-16DF-2F705172CDE7}"/>
              </a:ext>
            </a:extLst>
          </p:cNvPr>
          <p:cNvSpPr/>
          <p:nvPr/>
        </p:nvSpPr>
        <p:spPr>
          <a:xfrm>
            <a:off x="2710674" y="1917160"/>
            <a:ext cx="3448050" cy="4532281"/>
          </a:xfrm>
          <a:custGeom>
            <a:avLst/>
            <a:gdLst>
              <a:gd name="csX0" fmla="*/ 209550 w 3362325"/>
              <a:gd name="csY0" fmla="*/ 1314450 h 4419600"/>
              <a:gd name="csX1" fmla="*/ 285750 w 3362325"/>
              <a:gd name="csY1" fmla="*/ 1257300 h 4419600"/>
              <a:gd name="csX2" fmla="*/ 295275 w 3362325"/>
              <a:gd name="csY2" fmla="*/ 1181100 h 4419600"/>
              <a:gd name="csX3" fmla="*/ 333375 w 3362325"/>
              <a:gd name="csY3" fmla="*/ 1152525 h 4419600"/>
              <a:gd name="csX4" fmla="*/ 361950 w 3362325"/>
              <a:gd name="csY4" fmla="*/ 1133475 h 4419600"/>
              <a:gd name="csX5" fmla="*/ 400050 w 3362325"/>
              <a:gd name="csY5" fmla="*/ 1123950 h 4419600"/>
              <a:gd name="csX6" fmla="*/ 428625 w 3362325"/>
              <a:gd name="csY6" fmla="*/ 1114425 h 4419600"/>
              <a:gd name="csX7" fmla="*/ 466725 w 3362325"/>
              <a:gd name="csY7" fmla="*/ 1085850 h 4419600"/>
              <a:gd name="csX8" fmla="*/ 485775 w 3362325"/>
              <a:gd name="csY8" fmla="*/ 1038225 h 4419600"/>
              <a:gd name="csX9" fmla="*/ 523875 w 3362325"/>
              <a:gd name="csY9" fmla="*/ 962025 h 4419600"/>
              <a:gd name="csX10" fmla="*/ 571500 w 3362325"/>
              <a:gd name="csY10" fmla="*/ 895350 h 4419600"/>
              <a:gd name="csX11" fmla="*/ 600075 w 3362325"/>
              <a:gd name="csY11" fmla="*/ 857250 h 4419600"/>
              <a:gd name="csX12" fmla="*/ 619125 w 3362325"/>
              <a:gd name="csY12" fmla="*/ 819150 h 4419600"/>
              <a:gd name="csX13" fmla="*/ 685800 w 3362325"/>
              <a:gd name="csY13" fmla="*/ 781050 h 4419600"/>
              <a:gd name="csX14" fmla="*/ 704850 w 3362325"/>
              <a:gd name="csY14" fmla="*/ 752475 h 4419600"/>
              <a:gd name="csX15" fmla="*/ 733425 w 3362325"/>
              <a:gd name="csY15" fmla="*/ 714375 h 4419600"/>
              <a:gd name="csX16" fmla="*/ 742950 w 3362325"/>
              <a:gd name="csY16" fmla="*/ 676275 h 4419600"/>
              <a:gd name="csX17" fmla="*/ 819150 w 3362325"/>
              <a:gd name="csY17" fmla="*/ 628650 h 4419600"/>
              <a:gd name="csX18" fmla="*/ 857250 w 3362325"/>
              <a:gd name="csY18" fmla="*/ 619125 h 4419600"/>
              <a:gd name="csX19" fmla="*/ 971550 w 3362325"/>
              <a:gd name="csY19" fmla="*/ 590550 h 4419600"/>
              <a:gd name="csX20" fmla="*/ 1038225 w 3362325"/>
              <a:gd name="csY20" fmla="*/ 542925 h 4419600"/>
              <a:gd name="csX21" fmla="*/ 1076325 w 3362325"/>
              <a:gd name="csY21" fmla="*/ 504825 h 4419600"/>
              <a:gd name="csX22" fmla="*/ 1095375 w 3362325"/>
              <a:gd name="csY22" fmla="*/ 466725 h 4419600"/>
              <a:gd name="csX23" fmla="*/ 1152525 w 3362325"/>
              <a:gd name="csY23" fmla="*/ 409575 h 4419600"/>
              <a:gd name="csX24" fmla="*/ 1200150 w 3362325"/>
              <a:gd name="csY24" fmla="*/ 333375 h 4419600"/>
              <a:gd name="csX25" fmla="*/ 1247775 w 3362325"/>
              <a:gd name="csY25" fmla="*/ 314325 h 4419600"/>
              <a:gd name="csX26" fmla="*/ 1362075 w 3362325"/>
              <a:gd name="csY26" fmla="*/ 295275 h 4419600"/>
              <a:gd name="csX27" fmla="*/ 1438275 w 3362325"/>
              <a:gd name="csY27" fmla="*/ 266700 h 4419600"/>
              <a:gd name="csX28" fmla="*/ 1476375 w 3362325"/>
              <a:gd name="csY28" fmla="*/ 209550 h 4419600"/>
              <a:gd name="csX29" fmla="*/ 1514475 w 3362325"/>
              <a:gd name="csY29" fmla="*/ 180975 h 4419600"/>
              <a:gd name="csX30" fmla="*/ 1562100 w 3362325"/>
              <a:gd name="csY30" fmla="*/ 123825 h 4419600"/>
              <a:gd name="csX31" fmla="*/ 1590675 w 3362325"/>
              <a:gd name="csY31" fmla="*/ 95250 h 4419600"/>
              <a:gd name="csX32" fmla="*/ 1619250 w 3362325"/>
              <a:gd name="csY32" fmla="*/ 76200 h 4419600"/>
              <a:gd name="csX33" fmla="*/ 1657350 w 3362325"/>
              <a:gd name="csY33" fmla="*/ 47625 h 4419600"/>
              <a:gd name="csX34" fmla="*/ 1695450 w 3362325"/>
              <a:gd name="csY34" fmla="*/ 28575 h 4419600"/>
              <a:gd name="csX35" fmla="*/ 1752600 w 3362325"/>
              <a:gd name="csY35" fmla="*/ 0 h 4419600"/>
              <a:gd name="csX36" fmla="*/ 1876425 w 3362325"/>
              <a:gd name="csY36" fmla="*/ 85725 h 4419600"/>
              <a:gd name="csX37" fmla="*/ 1914525 w 3362325"/>
              <a:gd name="csY37" fmla="*/ 114300 h 4419600"/>
              <a:gd name="csX38" fmla="*/ 1943100 w 3362325"/>
              <a:gd name="csY38" fmla="*/ 133350 h 4419600"/>
              <a:gd name="csX39" fmla="*/ 1971675 w 3362325"/>
              <a:gd name="csY39" fmla="*/ 161925 h 4419600"/>
              <a:gd name="csX40" fmla="*/ 2057400 w 3362325"/>
              <a:gd name="csY40" fmla="*/ 238125 h 4419600"/>
              <a:gd name="csX41" fmla="*/ 2105025 w 3362325"/>
              <a:gd name="csY41" fmla="*/ 304800 h 4419600"/>
              <a:gd name="csX42" fmla="*/ 2190750 w 3362325"/>
              <a:gd name="csY42" fmla="*/ 333375 h 4419600"/>
              <a:gd name="csX43" fmla="*/ 2219325 w 3362325"/>
              <a:gd name="csY43" fmla="*/ 361950 h 4419600"/>
              <a:gd name="csX44" fmla="*/ 2247900 w 3362325"/>
              <a:gd name="csY44" fmla="*/ 428625 h 4419600"/>
              <a:gd name="csX45" fmla="*/ 2286000 w 3362325"/>
              <a:gd name="csY45" fmla="*/ 447675 h 4419600"/>
              <a:gd name="csX46" fmla="*/ 2457450 w 3362325"/>
              <a:gd name="csY46" fmla="*/ 485775 h 4419600"/>
              <a:gd name="csX47" fmla="*/ 2495550 w 3362325"/>
              <a:gd name="csY47" fmla="*/ 523875 h 4419600"/>
              <a:gd name="csX48" fmla="*/ 2524125 w 3362325"/>
              <a:gd name="csY48" fmla="*/ 561975 h 4419600"/>
              <a:gd name="csX49" fmla="*/ 2647950 w 3362325"/>
              <a:gd name="csY49" fmla="*/ 647700 h 4419600"/>
              <a:gd name="csX50" fmla="*/ 2714625 w 3362325"/>
              <a:gd name="csY50" fmla="*/ 704850 h 4419600"/>
              <a:gd name="csX51" fmla="*/ 2800350 w 3362325"/>
              <a:gd name="csY51" fmla="*/ 790575 h 4419600"/>
              <a:gd name="csX52" fmla="*/ 2847975 w 3362325"/>
              <a:gd name="csY52" fmla="*/ 876300 h 4419600"/>
              <a:gd name="csX53" fmla="*/ 2867025 w 3362325"/>
              <a:gd name="csY53" fmla="*/ 914400 h 4419600"/>
              <a:gd name="csX54" fmla="*/ 2905125 w 3362325"/>
              <a:gd name="csY54" fmla="*/ 971550 h 4419600"/>
              <a:gd name="csX55" fmla="*/ 2924175 w 3362325"/>
              <a:gd name="csY55" fmla="*/ 1000125 h 4419600"/>
              <a:gd name="csX56" fmla="*/ 2971800 w 3362325"/>
              <a:gd name="csY56" fmla="*/ 1085850 h 4419600"/>
              <a:gd name="csX57" fmla="*/ 3000375 w 3362325"/>
              <a:gd name="csY57" fmla="*/ 1123950 h 4419600"/>
              <a:gd name="csX58" fmla="*/ 3028950 w 3362325"/>
              <a:gd name="csY58" fmla="*/ 1143000 h 4419600"/>
              <a:gd name="csX59" fmla="*/ 3057525 w 3362325"/>
              <a:gd name="csY59" fmla="*/ 1181100 h 4419600"/>
              <a:gd name="csX60" fmla="*/ 3086100 w 3362325"/>
              <a:gd name="csY60" fmla="*/ 1200150 h 4419600"/>
              <a:gd name="csX61" fmla="*/ 3143250 w 3362325"/>
              <a:gd name="csY61" fmla="*/ 1276350 h 4419600"/>
              <a:gd name="csX62" fmla="*/ 3152775 w 3362325"/>
              <a:gd name="csY62" fmla="*/ 1304925 h 4419600"/>
              <a:gd name="csX63" fmla="*/ 3190875 w 3362325"/>
              <a:gd name="csY63" fmla="*/ 1333500 h 4419600"/>
              <a:gd name="csX64" fmla="*/ 3219450 w 3362325"/>
              <a:gd name="csY64" fmla="*/ 1362075 h 4419600"/>
              <a:gd name="csX65" fmla="*/ 3257550 w 3362325"/>
              <a:gd name="csY65" fmla="*/ 1428750 h 4419600"/>
              <a:gd name="csX66" fmla="*/ 3276600 w 3362325"/>
              <a:gd name="csY66" fmla="*/ 1504950 h 4419600"/>
              <a:gd name="csX67" fmla="*/ 3286125 w 3362325"/>
              <a:gd name="csY67" fmla="*/ 1676400 h 4419600"/>
              <a:gd name="csX68" fmla="*/ 3295650 w 3362325"/>
              <a:gd name="csY68" fmla="*/ 1704975 h 4419600"/>
              <a:gd name="csX69" fmla="*/ 3314700 w 3362325"/>
              <a:gd name="csY69" fmla="*/ 1752600 h 4419600"/>
              <a:gd name="csX70" fmla="*/ 3333750 w 3362325"/>
              <a:gd name="csY70" fmla="*/ 1781175 h 4419600"/>
              <a:gd name="csX71" fmla="*/ 3362325 w 3362325"/>
              <a:gd name="csY71" fmla="*/ 1933575 h 4419600"/>
              <a:gd name="csX72" fmla="*/ 3352800 w 3362325"/>
              <a:gd name="csY72" fmla="*/ 2238375 h 4419600"/>
              <a:gd name="csX73" fmla="*/ 3333750 w 3362325"/>
              <a:gd name="csY73" fmla="*/ 2266950 h 4419600"/>
              <a:gd name="csX74" fmla="*/ 3314700 w 3362325"/>
              <a:gd name="csY74" fmla="*/ 2314575 h 4419600"/>
              <a:gd name="csX75" fmla="*/ 3286125 w 3362325"/>
              <a:gd name="csY75" fmla="*/ 2390775 h 4419600"/>
              <a:gd name="csX76" fmla="*/ 3267075 w 3362325"/>
              <a:gd name="csY76" fmla="*/ 2419350 h 4419600"/>
              <a:gd name="csX77" fmla="*/ 3248025 w 3362325"/>
              <a:gd name="csY77" fmla="*/ 2476500 h 4419600"/>
              <a:gd name="csX78" fmla="*/ 3228975 w 3362325"/>
              <a:gd name="csY78" fmla="*/ 2505075 h 4419600"/>
              <a:gd name="csX79" fmla="*/ 3200400 w 3362325"/>
              <a:gd name="csY79" fmla="*/ 2562225 h 4419600"/>
              <a:gd name="csX80" fmla="*/ 3181350 w 3362325"/>
              <a:gd name="csY80" fmla="*/ 2619375 h 4419600"/>
              <a:gd name="csX81" fmla="*/ 3143250 w 3362325"/>
              <a:gd name="csY81" fmla="*/ 2647950 h 4419600"/>
              <a:gd name="csX82" fmla="*/ 3086100 w 3362325"/>
              <a:gd name="csY82" fmla="*/ 2686050 h 4419600"/>
              <a:gd name="csX83" fmla="*/ 3057525 w 3362325"/>
              <a:gd name="csY83" fmla="*/ 2724150 h 4419600"/>
              <a:gd name="csX84" fmla="*/ 3009900 w 3362325"/>
              <a:gd name="csY84" fmla="*/ 2800350 h 4419600"/>
              <a:gd name="csX85" fmla="*/ 3000375 w 3362325"/>
              <a:gd name="csY85" fmla="*/ 2828925 h 4419600"/>
              <a:gd name="csX86" fmla="*/ 2990850 w 3362325"/>
              <a:gd name="csY86" fmla="*/ 2867025 h 4419600"/>
              <a:gd name="csX87" fmla="*/ 2914650 w 3362325"/>
              <a:gd name="csY87" fmla="*/ 2952750 h 4419600"/>
              <a:gd name="csX88" fmla="*/ 2895600 w 3362325"/>
              <a:gd name="csY88" fmla="*/ 3000375 h 4419600"/>
              <a:gd name="csX89" fmla="*/ 2857500 w 3362325"/>
              <a:gd name="csY89" fmla="*/ 3048000 h 4419600"/>
              <a:gd name="csX90" fmla="*/ 2847975 w 3362325"/>
              <a:gd name="csY90" fmla="*/ 3095625 h 4419600"/>
              <a:gd name="csX91" fmla="*/ 2828925 w 3362325"/>
              <a:gd name="csY91" fmla="*/ 3124200 h 4419600"/>
              <a:gd name="csX92" fmla="*/ 2790825 w 3362325"/>
              <a:gd name="csY92" fmla="*/ 3238500 h 4419600"/>
              <a:gd name="csX93" fmla="*/ 2771775 w 3362325"/>
              <a:gd name="csY93" fmla="*/ 3276600 h 4419600"/>
              <a:gd name="csX94" fmla="*/ 2724150 w 3362325"/>
              <a:gd name="csY94" fmla="*/ 3305175 h 4419600"/>
              <a:gd name="csX95" fmla="*/ 2695575 w 3362325"/>
              <a:gd name="csY95" fmla="*/ 3324225 h 4419600"/>
              <a:gd name="csX96" fmla="*/ 2628900 w 3362325"/>
              <a:gd name="csY96" fmla="*/ 3381375 h 4419600"/>
              <a:gd name="csX97" fmla="*/ 2609850 w 3362325"/>
              <a:gd name="csY97" fmla="*/ 3429000 h 4419600"/>
              <a:gd name="csX98" fmla="*/ 2581275 w 3362325"/>
              <a:gd name="csY98" fmla="*/ 3486150 h 4419600"/>
              <a:gd name="csX99" fmla="*/ 2571750 w 3362325"/>
              <a:gd name="csY99" fmla="*/ 3552825 h 4419600"/>
              <a:gd name="csX100" fmla="*/ 2552700 w 3362325"/>
              <a:gd name="csY100" fmla="*/ 3581400 h 4419600"/>
              <a:gd name="csX101" fmla="*/ 2514600 w 3362325"/>
              <a:gd name="csY101" fmla="*/ 3676650 h 4419600"/>
              <a:gd name="csX102" fmla="*/ 2486025 w 3362325"/>
              <a:gd name="csY102" fmla="*/ 3714750 h 4419600"/>
              <a:gd name="csX103" fmla="*/ 2428875 w 3362325"/>
              <a:gd name="csY103" fmla="*/ 3771900 h 4419600"/>
              <a:gd name="csX104" fmla="*/ 2390775 w 3362325"/>
              <a:gd name="csY104" fmla="*/ 3838575 h 4419600"/>
              <a:gd name="csX105" fmla="*/ 2362200 w 3362325"/>
              <a:gd name="csY105" fmla="*/ 3886200 h 4419600"/>
              <a:gd name="csX106" fmla="*/ 2352675 w 3362325"/>
              <a:gd name="csY106" fmla="*/ 3952875 h 4419600"/>
              <a:gd name="csX107" fmla="*/ 2333625 w 3362325"/>
              <a:gd name="csY107" fmla="*/ 3981450 h 4419600"/>
              <a:gd name="csX108" fmla="*/ 2295525 w 3362325"/>
              <a:gd name="csY108" fmla="*/ 4029075 h 4419600"/>
              <a:gd name="csX109" fmla="*/ 2266950 w 3362325"/>
              <a:gd name="csY109" fmla="*/ 4057650 h 4419600"/>
              <a:gd name="csX110" fmla="*/ 2209800 w 3362325"/>
              <a:gd name="csY110" fmla="*/ 4143375 h 4419600"/>
              <a:gd name="csX111" fmla="*/ 2133600 w 3362325"/>
              <a:gd name="csY111" fmla="*/ 4210050 h 4419600"/>
              <a:gd name="csX112" fmla="*/ 2105025 w 3362325"/>
              <a:gd name="csY112" fmla="*/ 4229100 h 4419600"/>
              <a:gd name="csX113" fmla="*/ 2000250 w 3362325"/>
              <a:gd name="csY113" fmla="*/ 4305300 h 4419600"/>
              <a:gd name="csX114" fmla="*/ 1895475 w 3362325"/>
              <a:gd name="csY114" fmla="*/ 4371975 h 4419600"/>
              <a:gd name="csX115" fmla="*/ 1800225 w 3362325"/>
              <a:gd name="csY115" fmla="*/ 4419600 h 4419600"/>
              <a:gd name="csX116" fmla="*/ 1752600 w 3362325"/>
              <a:gd name="csY116" fmla="*/ 4400550 h 4419600"/>
              <a:gd name="csX117" fmla="*/ 1638300 w 3362325"/>
              <a:gd name="csY117" fmla="*/ 4381500 h 4419600"/>
              <a:gd name="csX118" fmla="*/ 1447800 w 3362325"/>
              <a:gd name="csY118" fmla="*/ 4362450 h 4419600"/>
              <a:gd name="csX119" fmla="*/ 1381125 w 3362325"/>
              <a:gd name="csY119" fmla="*/ 4324350 h 4419600"/>
              <a:gd name="csX120" fmla="*/ 1333500 w 3362325"/>
              <a:gd name="csY120" fmla="*/ 4276725 h 4419600"/>
              <a:gd name="csX121" fmla="*/ 1285875 w 3362325"/>
              <a:gd name="csY121" fmla="*/ 4229100 h 4419600"/>
              <a:gd name="csX122" fmla="*/ 1247775 w 3362325"/>
              <a:gd name="csY122" fmla="*/ 4181475 h 4419600"/>
              <a:gd name="csX123" fmla="*/ 1219200 w 3362325"/>
              <a:gd name="csY123" fmla="*/ 4152900 h 4419600"/>
              <a:gd name="csX124" fmla="*/ 1181100 w 3362325"/>
              <a:gd name="csY124" fmla="*/ 4076700 h 4419600"/>
              <a:gd name="csX125" fmla="*/ 1152525 w 3362325"/>
              <a:gd name="csY125" fmla="*/ 3971925 h 4419600"/>
              <a:gd name="csX126" fmla="*/ 1133475 w 3362325"/>
              <a:gd name="csY126" fmla="*/ 3943350 h 4419600"/>
              <a:gd name="csX127" fmla="*/ 1085850 w 3362325"/>
              <a:gd name="csY127" fmla="*/ 3905250 h 4419600"/>
              <a:gd name="csX128" fmla="*/ 1047750 w 3362325"/>
              <a:gd name="csY128" fmla="*/ 3867150 h 4419600"/>
              <a:gd name="csX129" fmla="*/ 1009650 w 3362325"/>
              <a:gd name="csY129" fmla="*/ 3848100 h 4419600"/>
              <a:gd name="csX130" fmla="*/ 923925 w 3362325"/>
              <a:gd name="csY130" fmla="*/ 3762375 h 4419600"/>
              <a:gd name="csX131" fmla="*/ 895350 w 3362325"/>
              <a:gd name="csY131" fmla="*/ 3743325 h 4419600"/>
              <a:gd name="csX132" fmla="*/ 838200 w 3362325"/>
              <a:gd name="csY132" fmla="*/ 3676650 h 4419600"/>
              <a:gd name="csX133" fmla="*/ 819150 w 3362325"/>
              <a:gd name="csY133" fmla="*/ 3609975 h 4419600"/>
              <a:gd name="csX134" fmla="*/ 800100 w 3362325"/>
              <a:gd name="csY134" fmla="*/ 3543300 h 4419600"/>
              <a:gd name="csX135" fmla="*/ 752475 w 3362325"/>
              <a:gd name="csY135" fmla="*/ 3476625 h 4419600"/>
              <a:gd name="csX136" fmla="*/ 723900 w 3362325"/>
              <a:gd name="csY136" fmla="*/ 3429000 h 4419600"/>
              <a:gd name="csX137" fmla="*/ 704850 w 3362325"/>
              <a:gd name="csY137" fmla="*/ 3400425 h 4419600"/>
              <a:gd name="csX138" fmla="*/ 676275 w 3362325"/>
              <a:gd name="csY138" fmla="*/ 3333750 h 4419600"/>
              <a:gd name="csX139" fmla="*/ 638175 w 3362325"/>
              <a:gd name="csY139" fmla="*/ 3286125 h 4419600"/>
              <a:gd name="csX140" fmla="*/ 619125 w 3362325"/>
              <a:gd name="csY140" fmla="*/ 3257550 h 4419600"/>
              <a:gd name="csX141" fmla="*/ 581025 w 3362325"/>
              <a:gd name="csY141" fmla="*/ 3162300 h 4419600"/>
              <a:gd name="csX142" fmla="*/ 571500 w 3362325"/>
              <a:gd name="csY142" fmla="*/ 3067050 h 4419600"/>
              <a:gd name="csX143" fmla="*/ 561975 w 3362325"/>
              <a:gd name="csY143" fmla="*/ 3038475 h 4419600"/>
              <a:gd name="csX144" fmla="*/ 542925 w 3362325"/>
              <a:gd name="csY144" fmla="*/ 2971800 h 4419600"/>
              <a:gd name="csX145" fmla="*/ 533400 w 3362325"/>
              <a:gd name="csY145" fmla="*/ 2933700 h 4419600"/>
              <a:gd name="csX146" fmla="*/ 514350 w 3362325"/>
              <a:gd name="csY146" fmla="*/ 2895600 h 4419600"/>
              <a:gd name="csX147" fmla="*/ 457200 w 3362325"/>
              <a:gd name="csY147" fmla="*/ 2819400 h 4419600"/>
              <a:gd name="csX148" fmla="*/ 409575 w 3362325"/>
              <a:gd name="csY148" fmla="*/ 2781300 h 4419600"/>
              <a:gd name="csX149" fmla="*/ 361950 w 3362325"/>
              <a:gd name="csY149" fmla="*/ 2771775 h 4419600"/>
              <a:gd name="csX150" fmla="*/ 295275 w 3362325"/>
              <a:gd name="csY150" fmla="*/ 2724150 h 4419600"/>
              <a:gd name="csX151" fmla="*/ 228600 w 3362325"/>
              <a:gd name="csY151" fmla="*/ 2686050 h 4419600"/>
              <a:gd name="csX152" fmla="*/ 171450 w 3362325"/>
              <a:gd name="csY152" fmla="*/ 2628900 h 4419600"/>
              <a:gd name="csX153" fmla="*/ 152400 w 3362325"/>
              <a:gd name="csY153" fmla="*/ 2600325 h 4419600"/>
              <a:gd name="csX154" fmla="*/ 123825 w 3362325"/>
              <a:gd name="csY154" fmla="*/ 2457450 h 4419600"/>
              <a:gd name="csX155" fmla="*/ 66675 w 3362325"/>
              <a:gd name="csY155" fmla="*/ 2333625 h 4419600"/>
              <a:gd name="csX156" fmla="*/ 57150 w 3362325"/>
              <a:gd name="csY156" fmla="*/ 2295525 h 4419600"/>
              <a:gd name="csX157" fmla="*/ 38100 w 3362325"/>
              <a:gd name="csY157" fmla="*/ 2266950 h 4419600"/>
              <a:gd name="csX158" fmla="*/ 19050 w 3362325"/>
              <a:gd name="csY158" fmla="*/ 2200275 h 4419600"/>
              <a:gd name="csX159" fmla="*/ 0 w 3362325"/>
              <a:gd name="csY159" fmla="*/ 2143125 h 4419600"/>
              <a:gd name="csX160" fmla="*/ 9525 w 3362325"/>
              <a:gd name="csY160" fmla="*/ 2038350 h 4419600"/>
              <a:gd name="csX161" fmla="*/ 38100 w 3362325"/>
              <a:gd name="csY161" fmla="*/ 1952625 h 4419600"/>
              <a:gd name="csX162" fmla="*/ 57150 w 3362325"/>
              <a:gd name="csY162" fmla="*/ 1866900 h 4419600"/>
              <a:gd name="csX163" fmla="*/ 76200 w 3362325"/>
              <a:gd name="csY163" fmla="*/ 1809750 h 4419600"/>
              <a:gd name="csX164" fmla="*/ 85725 w 3362325"/>
              <a:gd name="csY164" fmla="*/ 1781175 h 4419600"/>
              <a:gd name="csX165" fmla="*/ 104775 w 3362325"/>
              <a:gd name="csY165" fmla="*/ 1733550 h 4419600"/>
              <a:gd name="csX166" fmla="*/ 123825 w 3362325"/>
              <a:gd name="csY166" fmla="*/ 1676400 h 4419600"/>
              <a:gd name="csX167" fmla="*/ 133350 w 3362325"/>
              <a:gd name="csY167" fmla="*/ 1638300 h 4419600"/>
              <a:gd name="csX168" fmla="*/ 152400 w 3362325"/>
              <a:gd name="csY168" fmla="*/ 1600200 h 4419600"/>
              <a:gd name="csX169" fmla="*/ 171450 w 3362325"/>
              <a:gd name="csY169" fmla="*/ 1543050 h 4419600"/>
              <a:gd name="csX170" fmla="*/ 200025 w 3362325"/>
              <a:gd name="csY170" fmla="*/ 1457325 h 4419600"/>
              <a:gd name="csX171" fmla="*/ 219075 w 3362325"/>
              <a:gd name="csY171" fmla="*/ 1362075 h 4419600"/>
              <a:gd name="csX172" fmla="*/ 209550 w 3362325"/>
              <a:gd name="csY172" fmla="*/ 1314450 h 44196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Lst>
            <a:rect l="l" t="t" r="r" b="b"/>
            <a:pathLst>
              <a:path w="3362325" h="4419600">
                <a:moveTo>
                  <a:pt x="209550" y="1314450"/>
                </a:moveTo>
                <a:cubicBezTo>
                  <a:pt x="220662" y="1296988"/>
                  <a:pt x="271810" y="1299121"/>
                  <a:pt x="285750" y="1257300"/>
                </a:cubicBezTo>
                <a:cubicBezTo>
                  <a:pt x="293845" y="1233016"/>
                  <a:pt x="284683" y="1204403"/>
                  <a:pt x="295275" y="1181100"/>
                </a:cubicBezTo>
                <a:cubicBezTo>
                  <a:pt x="301844" y="1166648"/>
                  <a:pt x="320457" y="1161752"/>
                  <a:pt x="333375" y="1152525"/>
                </a:cubicBezTo>
                <a:cubicBezTo>
                  <a:pt x="342690" y="1145871"/>
                  <a:pt x="351428" y="1137984"/>
                  <a:pt x="361950" y="1133475"/>
                </a:cubicBezTo>
                <a:cubicBezTo>
                  <a:pt x="373982" y="1128318"/>
                  <a:pt x="387463" y="1127546"/>
                  <a:pt x="400050" y="1123950"/>
                </a:cubicBezTo>
                <a:cubicBezTo>
                  <a:pt x="409704" y="1121192"/>
                  <a:pt x="419100" y="1117600"/>
                  <a:pt x="428625" y="1114425"/>
                </a:cubicBezTo>
                <a:cubicBezTo>
                  <a:pt x="441325" y="1104900"/>
                  <a:pt x="457200" y="1098550"/>
                  <a:pt x="466725" y="1085850"/>
                </a:cubicBezTo>
                <a:cubicBezTo>
                  <a:pt x="476984" y="1072172"/>
                  <a:pt x="478610" y="1053749"/>
                  <a:pt x="485775" y="1038225"/>
                </a:cubicBezTo>
                <a:cubicBezTo>
                  <a:pt x="497675" y="1012441"/>
                  <a:pt x="506836" y="984743"/>
                  <a:pt x="523875" y="962025"/>
                </a:cubicBezTo>
                <a:cubicBezTo>
                  <a:pt x="617262" y="837509"/>
                  <a:pt x="501860" y="992846"/>
                  <a:pt x="571500" y="895350"/>
                </a:cubicBezTo>
                <a:cubicBezTo>
                  <a:pt x="580727" y="882432"/>
                  <a:pt x="591661" y="870712"/>
                  <a:pt x="600075" y="857250"/>
                </a:cubicBezTo>
                <a:cubicBezTo>
                  <a:pt x="607600" y="845209"/>
                  <a:pt x="608513" y="828583"/>
                  <a:pt x="619125" y="819150"/>
                </a:cubicBezTo>
                <a:cubicBezTo>
                  <a:pt x="638257" y="802144"/>
                  <a:pt x="663575" y="793750"/>
                  <a:pt x="685800" y="781050"/>
                </a:cubicBezTo>
                <a:cubicBezTo>
                  <a:pt x="692150" y="771525"/>
                  <a:pt x="698196" y="761790"/>
                  <a:pt x="704850" y="752475"/>
                </a:cubicBezTo>
                <a:cubicBezTo>
                  <a:pt x="714077" y="739557"/>
                  <a:pt x="726325" y="728574"/>
                  <a:pt x="733425" y="714375"/>
                </a:cubicBezTo>
                <a:cubicBezTo>
                  <a:pt x="739279" y="702666"/>
                  <a:pt x="735095" y="686748"/>
                  <a:pt x="742950" y="676275"/>
                </a:cubicBezTo>
                <a:cubicBezTo>
                  <a:pt x="765773" y="645844"/>
                  <a:pt x="787409" y="637719"/>
                  <a:pt x="819150" y="628650"/>
                </a:cubicBezTo>
                <a:cubicBezTo>
                  <a:pt x="831737" y="625054"/>
                  <a:pt x="844993" y="623722"/>
                  <a:pt x="857250" y="619125"/>
                </a:cubicBezTo>
                <a:cubicBezTo>
                  <a:pt x="948743" y="584815"/>
                  <a:pt x="826280" y="608709"/>
                  <a:pt x="971550" y="590550"/>
                </a:cubicBezTo>
                <a:cubicBezTo>
                  <a:pt x="992887" y="576325"/>
                  <a:pt x="1019322" y="559465"/>
                  <a:pt x="1038225" y="542925"/>
                </a:cubicBezTo>
                <a:cubicBezTo>
                  <a:pt x="1051742" y="531098"/>
                  <a:pt x="1065549" y="519193"/>
                  <a:pt x="1076325" y="504825"/>
                </a:cubicBezTo>
                <a:cubicBezTo>
                  <a:pt x="1084844" y="493466"/>
                  <a:pt x="1086505" y="477813"/>
                  <a:pt x="1095375" y="466725"/>
                </a:cubicBezTo>
                <a:cubicBezTo>
                  <a:pt x="1112205" y="445688"/>
                  <a:pt x="1140477" y="433672"/>
                  <a:pt x="1152525" y="409575"/>
                </a:cubicBezTo>
                <a:cubicBezTo>
                  <a:pt x="1163191" y="388242"/>
                  <a:pt x="1180366" y="348213"/>
                  <a:pt x="1200150" y="333375"/>
                </a:cubicBezTo>
                <a:cubicBezTo>
                  <a:pt x="1213828" y="323116"/>
                  <a:pt x="1231555" y="319732"/>
                  <a:pt x="1247775" y="314325"/>
                </a:cubicBezTo>
                <a:cubicBezTo>
                  <a:pt x="1285535" y="301738"/>
                  <a:pt x="1322109" y="300271"/>
                  <a:pt x="1362075" y="295275"/>
                </a:cubicBezTo>
                <a:cubicBezTo>
                  <a:pt x="1377443" y="290152"/>
                  <a:pt x="1431441" y="272774"/>
                  <a:pt x="1438275" y="266700"/>
                </a:cubicBezTo>
                <a:cubicBezTo>
                  <a:pt x="1455387" y="251489"/>
                  <a:pt x="1458059" y="223287"/>
                  <a:pt x="1476375" y="209550"/>
                </a:cubicBezTo>
                <a:lnTo>
                  <a:pt x="1514475" y="180975"/>
                </a:lnTo>
                <a:cubicBezTo>
                  <a:pt x="1530479" y="132963"/>
                  <a:pt x="1513661" y="165344"/>
                  <a:pt x="1562100" y="123825"/>
                </a:cubicBezTo>
                <a:cubicBezTo>
                  <a:pt x="1572327" y="115059"/>
                  <a:pt x="1580327" y="103874"/>
                  <a:pt x="1590675" y="95250"/>
                </a:cubicBezTo>
                <a:cubicBezTo>
                  <a:pt x="1599469" y="87921"/>
                  <a:pt x="1609935" y="82854"/>
                  <a:pt x="1619250" y="76200"/>
                </a:cubicBezTo>
                <a:cubicBezTo>
                  <a:pt x="1632168" y="66973"/>
                  <a:pt x="1643888" y="56039"/>
                  <a:pt x="1657350" y="47625"/>
                </a:cubicBezTo>
                <a:cubicBezTo>
                  <a:pt x="1669391" y="40100"/>
                  <a:pt x="1683122" y="35620"/>
                  <a:pt x="1695450" y="28575"/>
                </a:cubicBezTo>
                <a:cubicBezTo>
                  <a:pt x="1747151" y="-968"/>
                  <a:pt x="1700209" y="17464"/>
                  <a:pt x="1752600" y="0"/>
                </a:cubicBezTo>
                <a:cubicBezTo>
                  <a:pt x="1870569" y="39323"/>
                  <a:pt x="1747027" y="-11324"/>
                  <a:pt x="1876425" y="85725"/>
                </a:cubicBezTo>
                <a:cubicBezTo>
                  <a:pt x="1889125" y="95250"/>
                  <a:pt x="1901607" y="105073"/>
                  <a:pt x="1914525" y="114300"/>
                </a:cubicBezTo>
                <a:cubicBezTo>
                  <a:pt x="1923840" y="120954"/>
                  <a:pt x="1934306" y="126021"/>
                  <a:pt x="1943100" y="133350"/>
                </a:cubicBezTo>
                <a:cubicBezTo>
                  <a:pt x="1953448" y="141974"/>
                  <a:pt x="1961042" y="153655"/>
                  <a:pt x="1971675" y="161925"/>
                </a:cubicBezTo>
                <a:cubicBezTo>
                  <a:pt x="2048060" y="221335"/>
                  <a:pt x="2010910" y="173039"/>
                  <a:pt x="2057400" y="238125"/>
                </a:cubicBezTo>
                <a:cubicBezTo>
                  <a:pt x="2065194" y="249037"/>
                  <a:pt x="2097402" y="300353"/>
                  <a:pt x="2105025" y="304800"/>
                </a:cubicBezTo>
                <a:cubicBezTo>
                  <a:pt x="2131043" y="319977"/>
                  <a:pt x="2190750" y="333375"/>
                  <a:pt x="2190750" y="333375"/>
                </a:cubicBezTo>
                <a:cubicBezTo>
                  <a:pt x="2200275" y="342900"/>
                  <a:pt x="2211853" y="350742"/>
                  <a:pt x="2219325" y="361950"/>
                </a:cubicBezTo>
                <a:cubicBezTo>
                  <a:pt x="2242095" y="396105"/>
                  <a:pt x="2211979" y="392704"/>
                  <a:pt x="2247900" y="428625"/>
                </a:cubicBezTo>
                <a:cubicBezTo>
                  <a:pt x="2257940" y="438665"/>
                  <a:pt x="2273672" y="440630"/>
                  <a:pt x="2286000" y="447675"/>
                </a:cubicBezTo>
                <a:cubicBezTo>
                  <a:pt x="2369455" y="495363"/>
                  <a:pt x="2240680" y="456872"/>
                  <a:pt x="2457450" y="485775"/>
                </a:cubicBezTo>
                <a:cubicBezTo>
                  <a:pt x="2470150" y="498475"/>
                  <a:pt x="2483723" y="510358"/>
                  <a:pt x="2495550" y="523875"/>
                </a:cubicBezTo>
                <a:cubicBezTo>
                  <a:pt x="2506004" y="535822"/>
                  <a:pt x="2512378" y="551296"/>
                  <a:pt x="2524125" y="561975"/>
                </a:cubicBezTo>
                <a:cubicBezTo>
                  <a:pt x="2590711" y="622508"/>
                  <a:pt x="2587342" y="607294"/>
                  <a:pt x="2647950" y="647700"/>
                </a:cubicBezTo>
                <a:cubicBezTo>
                  <a:pt x="2705419" y="686013"/>
                  <a:pt x="2667534" y="663645"/>
                  <a:pt x="2714625" y="704850"/>
                </a:cubicBezTo>
                <a:cubicBezTo>
                  <a:pt x="2790825" y="771525"/>
                  <a:pt x="2736850" y="711200"/>
                  <a:pt x="2800350" y="790575"/>
                </a:cubicBezTo>
                <a:cubicBezTo>
                  <a:pt x="2826690" y="869596"/>
                  <a:pt x="2782471" y="745292"/>
                  <a:pt x="2847975" y="876300"/>
                </a:cubicBezTo>
                <a:cubicBezTo>
                  <a:pt x="2854325" y="889000"/>
                  <a:pt x="2859720" y="902224"/>
                  <a:pt x="2867025" y="914400"/>
                </a:cubicBezTo>
                <a:cubicBezTo>
                  <a:pt x="2878805" y="934033"/>
                  <a:pt x="2892425" y="952500"/>
                  <a:pt x="2905125" y="971550"/>
                </a:cubicBezTo>
                <a:cubicBezTo>
                  <a:pt x="2911475" y="981075"/>
                  <a:pt x="2919055" y="989886"/>
                  <a:pt x="2924175" y="1000125"/>
                </a:cubicBezTo>
                <a:cubicBezTo>
                  <a:pt x="2942331" y="1036438"/>
                  <a:pt x="2947880" y="1049970"/>
                  <a:pt x="2971800" y="1085850"/>
                </a:cubicBezTo>
                <a:cubicBezTo>
                  <a:pt x="2980606" y="1099059"/>
                  <a:pt x="2989150" y="1112725"/>
                  <a:pt x="3000375" y="1123950"/>
                </a:cubicBezTo>
                <a:cubicBezTo>
                  <a:pt x="3008470" y="1132045"/>
                  <a:pt x="3020855" y="1134905"/>
                  <a:pt x="3028950" y="1143000"/>
                </a:cubicBezTo>
                <a:cubicBezTo>
                  <a:pt x="3040175" y="1154225"/>
                  <a:pt x="3046300" y="1169875"/>
                  <a:pt x="3057525" y="1181100"/>
                </a:cubicBezTo>
                <a:cubicBezTo>
                  <a:pt x="3065620" y="1189195"/>
                  <a:pt x="3078442" y="1191641"/>
                  <a:pt x="3086100" y="1200150"/>
                </a:cubicBezTo>
                <a:cubicBezTo>
                  <a:pt x="3107340" y="1223750"/>
                  <a:pt x="3143250" y="1276350"/>
                  <a:pt x="3143250" y="1276350"/>
                </a:cubicBezTo>
                <a:cubicBezTo>
                  <a:pt x="3146425" y="1285875"/>
                  <a:pt x="3146347" y="1297212"/>
                  <a:pt x="3152775" y="1304925"/>
                </a:cubicBezTo>
                <a:cubicBezTo>
                  <a:pt x="3162938" y="1317121"/>
                  <a:pt x="3178822" y="1323169"/>
                  <a:pt x="3190875" y="1333500"/>
                </a:cubicBezTo>
                <a:cubicBezTo>
                  <a:pt x="3201102" y="1342266"/>
                  <a:pt x="3209925" y="1352550"/>
                  <a:pt x="3219450" y="1362075"/>
                </a:cubicBezTo>
                <a:cubicBezTo>
                  <a:pt x="3241289" y="1427593"/>
                  <a:pt x="3211418" y="1348019"/>
                  <a:pt x="3257550" y="1428750"/>
                </a:cubicBezTo>
                <a:cubicBezTo>
                  <a:pt x="3266562" y="1444521"/>
                  <a:pt x="3274188" y="1492891"/>
                  <a:pt x="3276600" y="1504950"/>
                </a:cubicBezTo>
                <a:cubicBezTo>
                  <a:pt x="3279775" y="1562100"/>
                  <a:pt x="3280698" y="1619420"/>
                  <a:pt x="3286125" y="1676400"/>
                </a:cubicBezTo>
                <a:cubicBezTo>
                  <a:pt x="3287077" y="1686395"/>
                  <a:pt x="3292125" y="1695574"/>
                  <a:pt x="3295650" y="1704975"/>
                </a:cubicBezTo>
                <a:cubicBezTo>
                  <a:pt x="3301653" y="1720984"/>
                  <a:pt x="3307054" y="1737307"/>
                  <a:pt x="3314700" y="1752600"/>
                </a:cubicBezTo>
                <a:cubicBezTo>
                  <a:pt x="3319820" y="1762839"/>
                  <a:pt x="3327400" y="1771650"/>
                  <a:pt x="3333750" y="1781175"/>
                </a:cubicBezTo>
                <a:cubicBezTo>
                  <a:pt x="3356588" y="1895363"/>
                  <a:pt x="3347477" y="1844487"/>
                  <a:pt x="3362325" y="1933575"/>
                </a:cubicBezTo>
                <a:cubicBezTo>
                  <a:pt x="3359150" y="2035175"/>
                  <a:pt x="3361481" y="2137097"/>
                  <a:pt x="3352800" y="2238375"/>
                </a:cubicBezTo>
                <a:cubicBezTo>
                  <a:pt x="3351822" y="2249781"/>
                  <a:pt x="3338870" y="2256711"/>
                  <a:pt x="3333750" y="2266950"/>
                </a:cubicBezTo>
                <a:cubicBezTo>
                  <a:pt x="3326104" y="2282243"/>
                  <a:pt x="3320703" y="2298566"/>
                  <a:pt x="3314700" y="2314575"/>
                </a:cubicBezTo>
                <a:cubicBezTo>
                  <a:pt x="3302334" y="2347550"/>
                  <a:pt x="3304534" y="2353958"/>
                  <a:pt x="3286125" y="2390775"/>
                </a:cubicBezTo>
                <a:cubicBezTo>
                  <a:pt x="3281005" y="2401014"/>
                  <a:pt x="3271724" y="2408889"/>
                  <a:pt x="3267075" y="2419350"/>
                </a:cubicBezTo>
                <a:cubicBezTo>
                  <a:pt x="3258920" y="2437700"/>
                  <a:pt x="3256180" y="2458150"/>
                  <a:pt x="3248025" y="2476500"/>
                </a:cubicBezTo>
                <a:cubicBezTo>
                  <a:pt x="3243376" y="2486961"/>
                  <a:pt x="3234534" y="2495068"/>
                  <a:pt x="3228975" y="2505075"/>
                </a:cubicBezTo>
                <a:cubicBezTo>
                  <a:pt x="3218632" y="2523693"/>
                  <a:pt x="3208592" y="2542565"/>
                  <a:pt x="3200400" y="2562225"/>
                </a:cubicBezTo>
                <a:cubicBezTo>
                  <a:pt x="3192677" y="2580761"/>
                  <a:pt x="3192489" y="2602667"/>
                  <a:pt x="3181350" y="2619375"/>
                </a:cubicBezTo>
                <a:cubicBezTo>
                  <a:pt x="3172544" y="2632584"/>
                  <a:pt x="3156255" y="2638846"/>
                  <a:pt x="3143250" y="2647950"/>
                </a:cubicBezTo>
                <a:cubicBezTo>
                  <a:pt x="3124493" y="2661080"/>
                  <a:pt x="3099837" y="2667734"/>
                  <a:pt x="3086100" y="2686050"/>
                </a:cubicBezTo>
                <a:cubicBezTo>
                  <a:pt x="3076575" y="2698750"/>
                  <a:pt x="3066752" y="2711232"/>
                  <a:pt x="3057525" y="2724150"/>
                </a:cubicBezTo>
                <a:cubicBezTo>
                  <a:pt x="3044932" y="2741781"/>
                  <a:pt x="3017315" y="2785520"/>
                  <a:pt x="3009900" y="2800350"/>
                </a:cubicBezTo>
                <a:cubicBezTo>
                  <a:pt x="3005410" y="2809330"/>
                  <a:pt x="3003133" y="2819271"/>
                  <a:pt x="3000375" y="2828925"/>
                </a:cubicBezTo>
                <a:cubicBezTo>
                  <a:pt x="2996779" y="2841512"/>
                  <a:pt x="2997207" y="2855582"/>
                  <a:pt x="2990850" y="2867025"/>
                </a:cubicBezTo>
                <a:cubicBezTo>
                  <a:pt x="2975438" y="2894767"/>
                  <a:pt x="2937170" y="2930230"/>
                  <a:pt x="2914650" y="2952750"/>
                </a:cubicBezTo>
                <a:cubicBezTo>
                  <a:pt x="2908300" y="2968625"/>
                  <a:pt x="2904397" y="2985714"/>
                  <a:pt x="2895600" y="3000375"/>
                </a:cubicBezTo>
                <a:cubicBezTo>
                  <a:pt x="2885140" y="3017808"/>
                  <a:pt x="2866592" y="3029816"/>
                  <a:pt x="2857500" y="3048000"/>
                </a:cubicBezTo>
                <a:cubicBezTo>
                  <a:pt x="2850260" y="3062480"/>
                  <a:pt x="2853659" y="3080466"/>
                  <a:pt x="2847975" y="3095625"/>
                </a:cubicBezTo>
                <a:cubicBezTo>
                  <a:pt x="2843955" y="3106344"/>
                  <a:pt x="2835275" y="3114675"/>
                  <a:pt x="2828925" y="3124200"/>
                </a:cubicBezTo>
                <a:cubicBezTo>
                  <a:pt x="2815772" y="3189964"/>
                  <a:pt x="2824113" y="3165267"/>
                  <a:pt x="2790825" y="3238500"/>
                </a:cubicBezTo>
                <a:cubicBezTo>
                  <a:pt x="2784949" y="3251426"/>
                  <a:pt x="2781815" y="3266560"/>
                  <a:pt x="2771775" y="3276600"/>
                </a:cubicBezTo>
                <a:cubicBezTo>
                  <a:pt x="2758684" y="3289691"/>
                  <a:pt x="2739849" y="3295363"/>
                  <a:pt x="2724150" y="3305175"/>
                </a:cubicBezTo>
                <a:cubicBezTo>
                  <a:pt x="2714442" y="3311242"/>
                  <a:pt x="2704369" y="3316896"/>
                  <a:pt x="2695575" y="3324225"/>
                </a:cubicBezTo>
                <a:cubicBezTo>
                  <a:pt x="2576174" y="3423726"/>
                  <a:pt x="2771587" y="3274360"/>
                  <a:pt x="2628900" y="3381375"/>
                </a:cubicBezTo>
                <a:cubicBezTo>
                  <a:pt x="2622550" y="3397250"/>
                  <a:pt x="2616925" y="3413435"/>
                  <a:pt x="2609850" y="3429000"/>
                </a:cubicBezTo>
                <a:cubicBezTo>
                  <a:pt x="2601037" y="3448389"/>
                  <a:pt x="2587539" y="3465793"/>
                  <a:pt x="2581275" y="3486150"/>
                </a:cubicBezTo>
                <a:cubicBezTo>
                  <a:pt x="2574673" y="3507608"/>
                  <a:pt x="2578201" y="3531321"/>
                  <a:pt x="2571750" y="3552825"/>
                </a:cubicBezTo>
                <a:cubicBezTo>
                  <a:pt x="2568461" y="3563790"/>
                  <a:pt x="2557349" y="3570939"/>
                  <a:pt x="2552700" y="3581400"/>
                </a:cubicBezTo>
                <a:cubicBezTo>
                  <a:pt x="2526393" y="3640592"/>
                  <a:pt x="2544587" y="3628671"/>
                  <a:pt x="2514600" y="3676650"/>
                </a:cubicBezTo>
                <a:cubicBezTo>
                  <a:pt x="2506186" y="3690112"/>
                  <a:pt x="2496645" y="3702950"/>
                  <a:pt x="2486025" y="3714750"/>
                </a:cubicBezTo>
                <a:cubicBezTo>
                  <a:pt x="2468003" y="3734775"/>
                  <a:pt x="2443819" y="3749484"/>
                  <a:pt x="2428875" y="3771900"/>
                </a:cubicBezTo>
                <a:cubicBezTo>
                  <a:pt x="2388958" y="3831775"/>
                  <a:pt x="2431058" y="3766066"/>
                  <a:pt x="2390775" y="3838575"/>
                </a:cubicBezTo>
                <a:cubicBezTo>
                  <a:pt x="2381784" y="3854759"/>
                  <a:pt x="2371725" y="3870325"/>
                  <a:pt x="2362200" y="3886200"/>
                </a:cubicBezTo>
                <a:cubicBezTo>
                  <a:pt x="2359025" y="3908425"/>
                  <a:pt x="2359126" y="3931371"/>
                  <a:pt x="2352675" y="3952875"/>
                </a:cubicBezTo>
                <a:cubicBezTo>
                  <a:pt x="2349386" y="3963840"/>
                  <a:pt x="2340494" y="3972292"/>
                  <a:pt x="2333625" y="3981450"/>
                </a:cubicBezTo>
                <a:cubicBezTo>
                  <a:pt x="2321427" y="3997714"/>
                  <a:pt x="2308912" y="4013775"/>
                  <a:pt x="2295525" y="4029075"/>
                </a:cubicBezTo>
                <a:cubicBezTo>
                  <a:pt x="2286655" y="4039212"/>
                  <a:pt x="2275032" y="4046874"/>
                  <a:pt x="2266950" y="4057650"/>
                </a:cubicBezTo>
                <a:cubicBezTo>
                  <a:pt x="2246344" y="4085124"/>
                  <a:pt x="2238375" y="4124325"/>
                  <a:pt x="2209800" y="4143375"/>
                </a:cubicBezTo>
                <a:cubicBezTo>
                  <a:pt x="2145498" y="4186243"/>
                  <a:pt x="2222752" y="4132042"/>
                  <a:pt x="2133600" y="4210050"/>
                </a:cubicBezTo>
                <a:cubicBezTo>
                  <a:pt x="2124985" y="4217588"/>
                  <a:pt x="2114340" y="4222446"/>
                  <a:pt x="2105025" y="4229100"/>
                </a:cubicBezTo>
                <a:cubicBezTo>
                  <a:pt x="2069884" y="4254201"/>
                  <a:pt x="2035074" y="4279762"/>
                  <a:pt x="2000250" y="4305300"/>
                </a:cubicBezTo>
                <a:cubicBezTo>
                  <a:pt x="1947165" y="4344229"/>
                  <a:pt x="1967075" y="4334069"/>
                  <a:pt x="1895475" y="4371975"/>
                </a:cubicBezTo>
                <a:cubicBezTo>
                  <a:pt x="1864103" y="4388584"/>
                  <a:pt x="1800225" y="4419600"/>
                  <a:pt x="1800225" y="4419600"/>
                </a:cubicBezTo>
                <a:cubicBezTo>
                  <a:pt x="1784350" y="4413250"/>
                  <a:pt x="1768977" y="4405463"/>
                  <a:pt x="1752600" y="4400550"/>
                </a:cubicBezTo>
                <a:cubicBezTo>
                  <a:pt x="1729851" y="4393725"/>
                  <a:pt x="1655975" y="4383464"/>
                  <a:pt x="1638300" y="4381500"/>
                </a:cubicBezTo>
                <a:cubicBezTo>
                  <a:pt x="1574874" y="4374453"/>
                  <a:pt x="1511300" y="4368800"/>
                  <a:pt x="1447800" y="4362450"/>
                </a:cubicBezTo>
                <a:cubicBezTo>
                  <a:pt x="1418753" y="4352768"/>
                  <a:pt x="1404191" y="4351260"/>
                  <a:pt x="1381125" y="4324350"/>
                </a:cubicBezTo>
                <a:cubicBezTo>
                  <a:pt x="1334045" y="4269423"/>
                  <a:pt x="1392191" y="4296289"/>
                  <a:pt x="1333500" y="4276725"/>
                </a:cubicBezTo>
                <a:cubicBezTo>
                  <a:pt x="1313610" y="4217055"/>
                  <a:pt x="1341264" y="4277565"/>
                  <a:pt x="1285875" y="4229100"/>
                </a:cubicBezTo>
                <a:cubicBezTo>
                  <a:pt x="1270575" y="4215713"/>
                  <a:pt x="1261162" y="4196775"/>
                  <a:pt x="1247775" y="4181475"/>
                </a:cubicBezTo>
                <a:cubicBezTo>
                  <a:pt x="1238905" y="4171338"/>
                  <a:pt x="1226432" y="4164264"/>
                  <a:pt x="1219200" y="4152900"/>
                </a:cubicBezTo>
                <a:cubicBezTo>
                  <a:pt x="1203954" y="4128942"/>
                  <a:pt x="1181100" y="4076700"/>
                  <a:pt x="1181100" y="4076700"/>
                </a:cubicBezTo>
                <a:cubicBezTo>
                  <a:pt x="1172951" y="4035956"/>
                  <a:pt x="1170103" y="4011475"/>
                  <a:pt x="1152525" y="3971925"/>
                </a:cubicBezTo>
                <a:cubicBezTo>
                  <a:pt x="1147876" y="3961464"/>
                  <a:pt x="1141570" y="3951445"/>
                  <a:pt x="1133475" y="3943350"/>
                </a:cubicBezTo>
                <a:cubicBezTo>
                  <a:pt x="1119100" y="3928975"/>
                  <a:pt x="1101045" y="3918756"/>
                  <a:pt x="1085850" y="3905250"/>
                </a:cubicBezTo>
                <a:cubicBezTo>
                  <a:pt x="1072426" y="3893318"/>
                  <a:pt x="1062118" y="3877926"/>
                  <a:pt x="1047750" y="3867150"/>
                </a:cubicBezTo>
                <a:cubicBezTo>
                  <a:pt x="1036391" y="3858631"/>
                  <a:pt x="1021464" y="3855976"/>
                  <a:pt x="1009650" y="3848100"/>
                </a:cubicBezTo>
                <a:cubicBezTo>
                  <a:pt x="933450" y="3797300"/>
                  <a:pt x="987425" y="3825875"/>
                  <a:pt x="923925" y="3762375"/>
                </a:cubicBezTo>
                <a:cubicBezTo>
                  <a:pt x="915830" y="3754280"/>
                  <a:pt x="904144" y="3750654"/>
                  <a:pt x="895350" y="3743325"/>
                </a:cubicBezTo>
                <a:cubicBezTo>
                  <a:pt x="868816" y="3721214"/>
                  <a:pt x="859222" y="3704680"/>
                  <a:pt x="838200" y="3676650"/>
                </a:cubicBezTo>
                <a:cubicBezTo>
                  <a:pt x="831850" y="3654425"/>
                  <a:pt x="825232" y="3632275"/>
                  <a:pt x="819150" y="3609975"/>
                </a:cubicBezTo>
                <a:cubicBezTo>
                  <a:pt x="815488" y="3596547"/>
                  <a:pt x="807400" y="3557901"/>
                  <a:pt x="800100" y="3543300"/>
                </a:cubicBezTo>
                <a:cubicBezTo>
                  <a:pt x="791580" y="3526261"/>
                  <a:pt x="761104" y="3489568"/>
                  <a:pt x="752475" y="3476625"/>
                </a:cubicBezTo>
                <a:cubicBezTo>
                  <a:pt x="742206" y="3461221"/>
                  <a:pt x="733712" y="3444699"/>
                  <a:pt x="723900" y="3429000"/>
                </a:cubicBezTo>
                <a:cubicBezTo>
                  <a:pt x="717833" y="3419292"/>
                  <a:pt x="709970" y="3410664"/>
                  <a:pt x="704850" y="3400425"/>
                </a:cubicBezTo>
                <a:cubicBezTo>
                  <a:pt x="694036" y="3378798"/>
                  <a:pt x="688459" y="3354636"/>
                  <a:pt x="676275" y="3333750"/>
                </a:cubicBezTo>
                <a:cubicBezTo>
                  <a:pt x="666031" y="3316189"/>
                  <a:pt x="650373" y="3302389"/>
                  <a:pt x="638175" y="3286125"/>
                </a:cubicBezTo>
                <a:cubicBezTo>
                  <a:pt x="631306" y="3276967"/>
                  <a:pt x="624805" y="3267489"/>
                  <a:pt x="619125" y="3257550"/>
                </a:cubicBezTo>
                <a:cubicBezTo>
                  <a:pt x="596701" y="3218308"/>
                  <a:pt x="596637" y="3209136"/>
                  <a:pt x="581025" y="3162300"/>
                </a:cubicBezTo>
                <a:cubicBezTo>
                  <a:pt x="577850" y="3130550"/>
                  <a:pt x="576352" y="3098587"/>
                  <a:pt x="571500" y="3067050"/>
                </a:cubicBezTo>
                <a:cubicBezTo>
                  <a:pt x="569973" y="3057127"/>
                  <a:pt x="564860" y="3048092"/>
                  <a:pt x="561975" y="3038475"/>
                </a:cubicBezTo>
                <a:cubicBezTo>
                  <a:pt x="555333" y="3016335"/>
                  <a:pt x="549007" y="2994100"/>
                  <a:pt x="542925" y="2971800"/>
                </a:cubicBezTo>
                <a:cubicBezTo>
                  <a:pt x="539481" y="2959170"/>
                  <a:pt x="537997" y="2945957"/>
                  <a:pt x="533400" y="2933700"/>
                </a:cubicBezTo>
                <a:cubicBezTo>
                  <a:pt x="528414" y="2920405"/>
                  <a:pt x="521246" y="2908012"/>
                  <a:pt x="514350" y="2895600"/>
                </a:cubicBezTo>
                <a:cubicBezTo>
                  <a:pt x="491701" y="2854832"/>
                  <a:pt x="489512" y="2847673"/>
                  <a:pt x="457200" y="2819400"/>
                </a:cubicBezTo>
                <a:cubicBezTo>
                  <a:pt x="441900" y="2806013"/>
                  <a:pt x="427759" y="2790392"/>
                  <a:pt x="409575" y="2781300"/>
                </a:cubicBezTo>
                <a:cubicBezTo>
                  <a:pt x="395095" y="2774060"/>
                  <a:pt x="377825" y="2774950"/>
                  <a:pt x="361950" y="2771775"/>
                </a:cubicBezTo>
                <a:cubicBezTo>
                  <a:pt x="257530" y="2719565"/>
                  <a:pt x="385377" y="2788509"/>
                  <a:pt x="295275" y="2724150"/>
                </a:cubicBezTo>
                <a:cubicBezTo>
                  <a:pt x="269128" y="2705473"/>
                  <a:pt x="251098" y="2708548"/>
                  <a:pt x="228600" y="2686050"/>
                </a:cubicBezTo>
                <a:cubicBezTo>
                  <a:pt x="157713" y="2615163"/>
                  <a:pt x="238793" y="2673795"/>
                  <a:pt x="171450" y="2628900"/>
                </a:cubicBezTo>
                <a:cubicBezTo>
                  <a:pt x="165100" y="2619375"/>
                  <a:pt x="155350" y="2611386"/>
                  <a:pt x="152400" y="2600325"/>
                </a:cubicBezTo>
                <a:cubicBezTo>
                  <a:pt x="144816" y="2571884"/>
                  <a:pt x="142155" y="2497776"/>
                  <a:pt x="123825" y="2457450"/>
                </a:cubicBezTo>
                <a:cubicBezTo>
                  <a:pt x="97365" y="2399239"/>
                  <a:pt x="84660" y="2387579"/>
                  <a:pt x="66675" y="2333625"/>
                </a:cubicBezTo>
                <a:cubicBezTo>
                  <a:pt x="62535" y="2321206"/>
                  <a:pt x="62307" y="2307557"/>
                  <a:pt x="57150" y="2295525"/>
                </a:cubicBezTo>
                <a:cubicBezTo>
                  <a:pt x="52641" y="2285003"/>
                  <a:pt x="43220" y="2277189"/>
                  <a:pt x="38100" y="2266950"/>
                </a:cubicBezTo>
                <a:cubicBezTo>
                  <a:pt x="30097" y="2250945"/>
                  <a:pt x="23628" y="2215534"/>
                  <a:pt x="19050" y="2200275"/>
                </a:cubicBezTo>
                <a:cubicBezTo>
                  <a:pt x="13280" y="2181041"/>
                  <a:pt x="6350" y="2162175"/>
                  <a:pt x="0" y="2143125"/>
                </a:cubicBezTo>
                <a:cubicBezTo>
                  <a:pt x="3175" y="2108200"/>
                  <a:pt x="4890" y="2073111"/>
                  <a:pt x="9525" y="2038350"/>
                </a:cubicBezTo>
                <a:cubicBezTo>
                  <a:pt x="14597" y="2000307"/>
                  <a:pt x="25420" y="1990665"/>
                  <a:pt x="38100" y="1952625"/>
                </a:cubicBezTo>
                <a:cubicBezTo>
                  <a:pt x="50930" y="1914135"/>
                  <a:pt x="45826" y="1908421"/>
                  <a:pt x="57150" y="1866900"/>
                </a:cubicBezTo>
                <a:cubicBezTo>
                  <a:pt x="62434" y="1847527"/>
                  <a:pt x="69850" y="1828800"/>
                  <a:pt x="76200" y="1809750"/>
                </a:cubicBezTo>
                <a:cubicBezTo>
                  <a:pt x="79375" y="1800225"/>
                  <a:pt x="81996" y="1790497"/>
                  <a:pt x="85725" y="1781175"/>
                </a:cubicBezTo>
                <a:cubicBezTo>
                  <a:pt x="92075" y="1765300"/>
                  <a:pt x="98932" y="1749618"/>
                  <a:pt x="104775" y="1733550"/>
                </a:cubicBezTo>
                <a:cubicBezTo>
                  <a:pt x="111637" y="1714679"/>
                  <a:pt x="118055" y="1695634"/>
                  <a:pt x="123825" y="1676400"/>
                </a:cubicBezTo>
                <a:cubicBezTo>
                  <a:pt x="127587" y="1663861"/>
                  <a:pt x="128753" y="1650557"/>
                  <a:pt x="133350" y="1638300"/>
                </a:cubicBezTo>
                <a:cubicBezTo>
                  <a:pt x="138336" y="1625005"/>
                  <a:pt x="147127" y="1613383"/>
                  <a:pt x="152400" y="1600200"/>
                </a:cubicBezTo>
                <a:cubicBezTo>
                  <a:pt x="159858" y="1581556"/>
                  <a:pt x="163992" y="1561694"/>
                  <a:pt x="171450" y="1543050"/>
                </a:cubicBezTo>
                <a:cubicBezTo>
                  <a:pt x="188219" y="1501127"/>
                  <a:pt x="191822" y="1498341"/>
                  <a:pt x="200025" y="1457325"/>
                </a:cubicBezTo>
                <a:cubicBezTo>
                  <a:pt x="203796" y="1438472"/>
                  <a:pt x="210225" y="1384199"/>
                  <a:pt x="219075" y="1362075"/>
                </a:cubicBezTo>
                <a:cubicBezTo>
                  <a:pt x="220743" y="1357906"/>
                  <a:pt x="198438" y="1331912"/>
                  <a:pt x="209550" y="1314450"/>
                </a:cubicBezTo>
                <a:close/>
              </a:path>
            </a:pathLst>
          </a:custGeom>
          <a:noFill/>
          <a:ln w="28575">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9" name="Graphic 1028" descr="Lock outline">
            <a:extLst>
              <a:ext uri="{FF2B5EF4-FFF2-40B4-BE49-F238E27FC236}">
                <a16:creationId xmlns:a16="http://schemas.microsoft.com/office/drawing/2014/main" id="{DE2B5A8B-6B59-653A-F435-698F4BC8269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11606" y="5526001"/>
            <a:ext cx="520836" cy="520836"/>
          </a:xfrm>
          <a:prstGeom prst="rect">
            <a:avLst/>
          </a:prstGeom>
        </p:spPr>
      </p:pic>
      <p:sp>
        <p:nvSpPr>
          <p:cNvPr id="1030" name="TextBox 1029">
            <a:extLst>
              <a:ext uri="{FF2B5EF4-FFF2-40B4-BE49-F238E27FC236}">
                <a16:creationId xmlns:a16="http://schemas.microsoft.com/office/drawing/2014/main" id="{06258AB6-B876-5C11-7296-94C96D1A8C05}"/>
              </a:ext>
            </a:extLst>
          </p:cNvPr>
          <p:cNvSpPr txBox="1"/>
          <p:nvPr/>
        </p:nvSpPr>
        <p:spPr>
          <a:xfrm>
            <a:off x="1159774" y="5677505"/>
            <a:ext cx="1622560" cy="369332"/>
          </a:xfrm>
          <a:prstGeom prst="rect">
            <a:avLst/>
          </a:prstGeom>
          <a:noFill/>
        </p:spPr>
        <p:txBody>
          <a:bodyPr wrap="none" rtlCol="0">
            <a:spAutoFit/>
          </a:bodyPr>
          <a:lstStyle/>
          <a:p>
            <a:pPr algn="r"/>
            <a:r>
              <a:rPr lang="fi-FI" dirty="0" err="1">
                <a:solidFill>
                  <a:schemeClr val="accent3">
                    <a:lumMod val="75000"/>
                  </a:schemeClr>
                </a:solidFill>
              </a:rPr>
              <a:t>Cybersecurity</a:t>
            </a:r>
            <a:endParaRPr lang="fi-FI" noProof="0" dirty="0">
              <a:solidFill>
                <a:schemeClr val="accent3">
                  <a:lumMod val="75000"/>
                </a:schemeClr>
              </a:solidFill>
            </a:endParaRPr>
          </a:p>
        </p:txBody>
      </p:sp>
    </p:spTree>
    <p:extLst>
      <p:ext uri="{BB962C8B-B14F-4D97-AF65-F5344CB8AC3E}">
        <p14:creationId xmlns:p14="http://schemas.microsoft.com/office/powerpoint/2010/main" val="4154638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762DD-A0E4-56B1-B9AD-2B2A2E5F27F3}"/>
            </a:ext>
          </a:extLst>
        </p:cNvPr>
        <p:cNvGrpSpPr/>
        <p:nvPr/>
      </p:nvGrpSpPr>
      <p:grpSpPr>
        <a:xfrm>
          <a:off x="0" y="0"/>
          <a:ext cx="0" cy="0"/>
          <a:chOff x="0" y="0"/>
          <a:chExt cx="0" cy="0"/>
        </a:xfrm>
      </p:grpSpPr>
      <p:sp>
        <p:nvSpPr>
          <p:cNvPr id="1094" name="Freeform: Shape 1093">
            <a:extLst>
              <a:ext uri="{FF2B5EF4-FFF2-40B4-BE49-F238E27FC236}">
                <a16:creationId xmlns:a16="http://schemas.microsoft.com/office/drawing/2014/main" id="{C74BE3D0-825F-CCFC-D109-ACAD81BE2846}"/>
              </a:ext>
            </a:extLst>
          </p:cNvPr>
          <p:cNvSpPr/>
          <p:nvPr/>
        </p:nvSpPr>
        <p:spPr>
          <a:xfrm>
            <a:off x="8226688" y="2088630"/>
            <a:ext cx="2504725" cy="1210195"/>
          </a:xfrm>
          <a:custGeom>
            <a:avLst/>
            <a:gdLst>
              <a:gd name="csX0" fmla="*/ 1330616 w 2504725"/>
              <a:gd name="csY0" fmla="*/ 520 h 1210195"/>
              <a:gd name="csX1" fmla="*/ 1178216 w 2504725"/>
              <a:gd name="csY1" fmla="*/ 22745 h 1210195"/>
              <a:gd name="csX2" fmla="*/ 1057566 w 2504725"/>
              <a:gd name="csY2" fmla="*/ 57670 h 1210195"/>
              <a:gd name="csX3" fmla="*/ 990891 w 2504725"/>
              <a:gd name="csY3" fmla="*/ 92595 h 1210195"/>
              <a:gd name="csX4" fmla="*/ 736891 w 2504725"/>
              <a:gd name="csY4" fmla="*/ 232295 h 1210195"/>
              <a:gd name="csX5" fmla="*/ 625766 w 2504725"/>
              <a:gd name="csY5" fmla="*/ 292620 h 1210195"/>
              <a:gd name="csX6" fmla="*/ 340016 w 2504725"/>
              <a:gd name="csY6" fmla="*/ 464070 h 1210195"/>
              <a:gd name="csX7" fmla="*/ 276516 w 2504725"/>
              <a:gd name="csY7" fmla="*/ 514870 h 1210195"/>
              <a:gd name="csX8" fmla="*/ 200316 w 2504725"/>
              <a:gd name="csY8" fmla="*/ 584720 h 1210195"/>
              <a:gd name="csX9" fmla="*/ 136816 w 2504725"/>
              <a:gd name="csY9" fmla="*/ 660920 h 1210195"/>
              <a:gd name="csX10" fmla="*/ 114591 w 2504725"/>
              <a:gd name="csY10" fmla="*/ 702195 h 1210195"/>
              <a:gd name="csX11" fmla="*/ 76491 w 2504725"/>
              <a:gd name="csY11" fmla="*/ 749820 h 1210195"/>
              <a:gd name="csX12" fmla="*/ 51091 w 2504725"/>
              <a:gd name="csY12" fmla="*/ 797445 h 1210195"/>
              <a:gd name="csX13" fmla="*/ 3466 w 2504725"/>
              <a:gd name="csY13" fmla="*/ 870470 h 1210195"/>
              <a:gd name="csX14" fmla="*/ 6641 w 2504725"/>
              <a:gd name="csY14" fmla="*/ 965720 h 1210195"/>
              <a:gd name="csX15" fmla="*/ 9816 w 2504725"/>
              <a:gd name="csY15" fmla="*/ 987945 h 1210195"/>
              <a:gd name="csX16" fmla="*/ 16166 w 2504725"/>
              <a:gd name="csY16" fmla="*/ 1010170 h 1210195"/>
              <a:gd name="csX17" fmla="*/ 19341 w 2504725"/>
              <a:gd name="csY17" fmla="*/ 1022870 h 1210195"/>
              <a:gd name="csX18" fmla="*/ 25691 w 2504725"/>
              <a:gd name="csY18" fmla="*/ 1032395 h 1210195"/>
              <a:gd name="csX19" fmla="*/ 28866 w 2504725"/>
              <a:gd name="csY19" fmla="*/ 1041920 h 1210195"/>
              <a:gd name="csX20" fmla="*/ 41566 w 2504725"/>
              <a:gd name="csY20" fmla="*/ 1060970 h 1210195"/>
              <a:gd name="csX21" fmla="*/ 47916 w 2504725"/>
              <a:gd name="csY21" fmla="*/ 1073670 h 1210195"/>
              <a:gd name="csX22" fmla="*/ 73316 w 2504725"/>
              <a:gd name="csY22" fmla="*/ 1105420 h 1210195"/>
              <a:gd name="csX23" fmla="*/ 82841 w 2504725"/>
              <a:gd name="csY23" fmla="*/ 1118120 h 1210195"/>
              <a:gd name="csX24" fmla="*/ 89191 w 2504725"/>
              <a:gd name="csY24" fmla="*/ 1127645 h 1210195"/>
              <a:gd name="csX25" fmla="*/ 101891 w 2504725"/>
              <a:gd name="csY25" fmla="*/ 1137170 h 1210195"/>
              <a:gd name="csX26" fmla="*/ 120941 w 2504725"/>
              <a:gd name="csY26" fmla="*/ 1143520 h 1210195"/>
              <a:gd name="csX27" fmla="*/ 136816 w 2504725"/>
              <a:gd name="csY27" fmla="*/ 1149870 h 1210195"/>
              <a:gd name="csX28" fmla="*/ 197141 w 2504725"/>
              <a:gd name="csY28" fmla="*/ 1146695 h 1210195"/>
              <a:gd name="csX29" fmla="*/ 422566 w 2504725"/>
              <a:gd name="csY29" fmla="*/ 1140345 h 1210195"/>
              <a:gd name="csX30" fmla="*/ 467016 w 2504725"/>
              <a:gd name="csY30" fmla="*/ 1133995 h 1210195"/>
              <a:gd name="csX31" fmla="*/ 628941 w 2504725"/>
              <a:gd name="csY31" fmla="*/ 1130820 h 1210195"/>
              <a:gd name="csX32" fmla="*/ 879766 w 2504725"/>
              <a:gd name="csY32" fmla="*/ 1124470 h 1210195"/>
              <a:gd name="csX33" fmla="*/ 997241 w 2504725"/>
              <a:gd name="csY33" fmla="*/ 1118120 h 1210195"/>
              <a:gd name="csX34" fmla="*/ 1073441 w 2504725"/>
              <a:gd name="csY34" fmla="*/ 1111770 h 1210195"/>
              <a:gd name="csX35" fmla="*/ 1117891 w 2504725"/>
              <a:gd name="csY35" fmla="*/ 1108595 h 1210195"/>
              <a:gd name="csX36" fmla="*/ 1162341 w 2504725"/>
              <a:gd name="csY36" fmla="*/ 1092720 h 1210195"/>
              <a:gd name="csX37" fmla="*/ 1187741 w 2504725"/>
              <a:gd name="csY37" fmla="*/ 1083195 h 1210195"/>
              <a:gd name="csX38" fmla="*/ 1222666 w 2504725"/>
              <a:gd name="csY38" fmla="*/ 1080020 h 1210195"/>
              <a:gd name="csX39" fmla="*/ 1263941 w 2504725"/>
              <a:gd name="csY39" fmla="*/ 1073670 h 1210195"/>
              <a:gd name="csX40" fmla="*/ 1314741 w 2504725"/>
              <a:gd name="csY40" fmla="*/ 1067320 h 1210195"/>
              <a:gd name="csX41" fmla="*/ 1489366 w 2504725"/>
              <a:gd name="csY41" fmla="*/ 1070495 h 1210195"/>
              <a:gd name="csX42" fmla="*/ 1616366 w 2504725"/>
              <a:gd name="csY42" fmla="*/ 1076845 h 1210195"/>
              <a:gd name="csX43" fmla="*/ 1689391 w 2504725"/>
              <a:gd name="csY43" fmla="*/ 1080020 h 1210195"/>
              <a:gd name="csX44" fmla="*/ 1790991 w 2504725"/>
              <a:gd name="csY44" fmla="*/ 1092720 h 1210195"/>
              <a:gd name="csX45" fmla="*/ 1879891 w 2504725"/>
              <a:gd name="csY45" fmla="*/ 1086370 h 1210195"/>
              <a:gd name="csX46" fmla="*/ 1946566 w 2504725"/>
              <a:gd name="csY46" fmla="*/ 1092720 h 1210195"/>
              <a:gd name="csX47" fmla="*/ 2016416 w 2504725"/>
              <a:gd name="csY47" fmla="*/ 1111770 h 1210195"/>
              <a:gd name="csX48" fmla="*/ 2054516 w 2504725"/>
              <a:gd name="csY48" fmla="*/ 1121295 h 1210195"/>
              <a:gd name="csX49" fmla="*/ 2083091 w 2504725"/>
              <a:gd name="csY49" fmla="*/ 1127645 h 1210195"/>
              <a:gd name="csX50" fmla="*/ 2165641 w 2504725"/>
              <a:gd name="csY50" fmla="*/ 1137170 h 1210195"/>
              <a:gd name="csX51" fmla="*/ 2206916 w 2504725"/>
              <a:gd name="csY51" fmla="*/ 1149870 h 1210195"/>
              <a:gd name="csX52" fmla="*/ 2225966 w 2504725"/>
              <a:gd name="csY52" fmla="*/ 1156220 h 1210195"/>
              <a:gd name="csX53" fmla="*/ 2264066 w 2504725"/>
              <a:gd name="csY53" fmla="*/ 1175270 h 1210195"/>
              <a:gd name="csX54" fmla="*/ 2295816 w 2504725"/>
              <a:gd name="csY54" fmla="*/ 1181620 h 1210195"/>
              <a:gd name="csX55" fmla="*/ 2314866 w 2504725"/>
              <a:gd name="csY55" fmla="*/ 1187970 h 1210195"/>
              <a:gd name="csX56" fmla="*/ 2333916 w 2504725"/>
              <a:gd name="csY56" fmla="*/ 1191145 h 1210195"/>
              <a:gd name="csX57" fmla="*/ 2368841 w 2504725"/>
              <a:gd name="csY57" fmla="*/ 1203845 h 1210195"/>
              <a:gd name="csX58" fmla="*/ 2403766 w 2504725"/>
              <a:gd name="csY58" fmla="*/ 1210195 h 1210195"/>
              <a:gd name="csX59" fmla="*/ 2479966 w 2504725"/>
              <a:gd name="csY59" fmla="*/ 1197495 h 1210195"/>
              <a:gd name="csX60" fmla="*/ 2489491 w 2504725"/>
              <a:gd name="csY60" fmla="*/ 1191145 h 1210195"/>
              <a:gd name="csX61" fmla="*/ 2492666 w 2504725"/>
              <a:gd name="csY61" fmla="*/ 1080020 h 1210195"/>
              <a:gd name="csX62" fmla="*/ 2429166 w 2504725"/>
              <a:gd name="csY62" fmla="*/ 921270 h 1210195"/>
              <a:gd name="csX63" fmla="*/ 2394241 w 2504725"/>
              <a:gd name="csY63" fmla="*/ 860945 h 1210195"/>
              <a:gd name="csX64" fmla="*/ 2324391 w 2504725"/>
              <a:gd name="csY64" fmla="*/ 775220 h 1210195"/>
              <a:gd name="csX65" fmla="*/ 2213266 w 2504725"/>
              <a:gd name="csY65" fmla="*/ 622820 h 1210195"/>
              <a:gd name="csX66" fmla="*/ 2114841 w 2504725"/>
              <a:gd name="csY66" fmla="*/ 508520 h 1210195"/>
              <a:gd name="csX67" fmla="*/ 2041816 w 2504725"/>
              <a:gd name="csY67" fmla="*/ 419620 h 1210195"/>
              <a:gd name="csX68" fmla="*/ 1911641 w 2504725"/>
              <a:gd name="csY68" fmla="*/ 330720 h 1210195"/>
              <a:gd name="csX69" fmla="*/ 1832266 w 2504725"/>
              <a:gd name="csY69" fmla="*/ 283095 h 1210195"/>
              <a:gd name="csX70" fmla="*/ 1746541 w 2504725"/>
              <a:gd name="csY70" fmla="*/ 216420 h 1210195"/>
              <a:gd name="csX71" fmla="*/ 1568741 w 2504725"/>
              <a:gd name="csY71" fmla="*/ 89420 h 1210195"/>
              <a:gd name="csX72" fmla="*/ 1495716 w 2504725"/>
              <a:gd name="csY72" fmla="*/ 51320 h 1210195"/>
              <a:gd name="csX73" fmla="*/ 1432216 w 2504725"/>
              <a:gd name="csY73" fmla="*/ 29095 h 1210195"/>
              <a:gd name="csX74" fmla="*/ 1400466 w 2504725"/>
              <a:gd name="csY74" fmla="*/ 19570 h 1210195"/>
              <a:gd name="csX75" fmla="*/ 1378241 w 2504725"/>
              <a:gd name="csY75" fmla="*/ 16395 h 1210195"/>
              <a:gd name="csX76" fmla="*/ 1349666 w 2504725"/>
              <a:gd name="csY76" fmla="*/ 10045 h 1210195"/>
              <a:gd name="csX77" fmla="*/ 1330616 w 2504725"/>
              <a:gd name="csY77" fmla="*/ 6870 h 1210195"/>
              <a:gd name="csX78" fmla="*/ 1330616 w 2504725"/>
              <a:gd name="csY78" fmla="*/ 520 h 121019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Lst>
            <a:rect l="l" t="t" r="r" b="b"/>
            <a:pathLst>
              <a:path w="2504725" h="1210195">
                <a:moveTo>
                  <a:pt x="1330616" y="520"/>
                </a:moveTo>
                <a:cubicBezTo>
                  <a:pt x="1305216" y="3166"/>
                  <a:pt x="1278734" y="-290"/>
                  <a:pt x="1178216" y="22745"/>
                </a:cubicBezTo>
                <a:cubicBezTo>
                  <a:pt x="1145562" y="30228"/>
                  <a:pt x="1089096" y="43926"/>
                  <a:pt x="1057566" y="57670"/>
                </a:cubicBezTo>
                <a:cubicBezTo>
                  <a:pt x="1034567" y="67695"/>
                  <a:pt x="1013431" y="81575"/>
                  <a:pt x="990891" y="92595"/>
                </a:cubicBezTo>
                <a:cubicBezTo>
                  <a:pt x="783057" y="194203"/>
                  <a:pt x="1108886" y="19727"/>
                  <a:pt x="736891" y="232295"/>
                </a:cubicBezTo>
                <a:cubicBezTo>
                  <a:pt x="700297" y="253206"/>
                  <a:pt x="662707" y="272328"/>
                  <a:pt x="625766" y="292620"/>
                </a:cubicBezTo>
                <a:cubicBezTo>
                  <a:pt x="548127" y="335267"/>
                  <a:pt x="400066" y="416030"/>
                  <a:pt x="340016" y="464070"/>
                </a:cubicBezTo>
                <a:cubicBezTo>
                  <a:pt x="318849" y="481003"/>
                  <a:pt x="297031" y="497153"/>
                  <a:pt x="276516" y="514870"/>
                </a:cubicBezTo>
                <a:cubicBezTo>
                  <a:pt x="250438" y="537392"/>
                  <a:pt x="222883" y="558681"/>
                  <a:pt x="200316" y="584720"/>
                </a:cubicBezTo>
                <a:cubicBezTo>
                  <a:pt x="192974" y="593192"/>
                  <a:pt x="147907" y="643491"/>
                  <a:pt x="136816" y="660920"/>
                </a:cubicBezTo>
                <a:cubicBezTo>
                  <a:pt x="128427" y="674103"/>
                  <a:pt x="123365" y="689265"/>
                  <a:pt x="114591" y="702195"/>
                </a:cubicBezTo>
                <a:cubicBezTo>
                  <a:pt x="103176" y="719018"/>
                  <a:pt x="87768" y="732904"/>
                  <a:pt x="76491" y="749820"/>
                </a:cubicBezTo>
                <a:cubicBezTo>
                  <a:pt x="66511" y="764790"/>
                  <a:pt x="60579" y="782159"/>
                  <a:pt x="51091" y="797445"/>
                </a:cubicBezTo>
                <a:cubicBezTo>
                  <a:pt x="-29556" y="927376"/>
                  <a:pt x="53655" y="780130"/>
                  <a:pt x="3466" y="870470"/>
                </a:cubicBezTo>
                <a:cubicBezTo>
                  <a:pt x="-1976" y="919449"/>
                  <a:pt x="-1080" y="893662"/>
                  <a:pt x="6641" y="965720"/>
                </a:cubicBezTo>
                <a:cubicBezTo>
                  <a:pt x="7438" y="973161"/>
                  <a:pt x="8477" y="980582"/>
                  <a:pt x="9816" y="987945"/>
                </a:cubicBezTo>
                <a:cubicBezTo>
                  <a:pt x="12297" y="1001593"/>
                  <a:pt x="12766" y="998269"/>
                  <a:pt x="16166" y="1010170"/>
                </a:cubicBezTo>
                <a:cubicBezTo>
                  <a:pt x="17365" y="1014366"/>
                  <a:pt x="17622" y="1018859"/>
                  <a:pt x="19341" y="1022870"/>
                </a:cubicBezTo>
                <a:cubicBezTo>
                  <a:pt x="20844" y="1026377"/>
                  <a:pt x="23984" y="1028982"/>
                  <a:pt x="25691" y="1032395"/>
                </a:cubicBezTo>
                <a:cubicBezTo>
                  <a:pt x="27188" y="1035388"/>
                  <a:pt x="27241" y="1038994"/>
                  <a:pt x="28866" y="1041920"/>
                </a:cubicBezTo>
                <a:cubicBezTo>
                  <a:pt x="32572" y="1048591"/>
                  <a:pt x="37639" y="1054426"/>
                  <a:pt x="41566" y="1060970"/>
                </a:cubicBezTo>
                <a:cubicBezTo>
                  <a:pt x="44001" y="1065029"/>
                  <a:pt x="45165" y="1069819"/>
                  <a:pt x="47916" y="1073670"/>
                </a:cubicBezTo>
                <a:cubicBezTo>
                  <a:pt x="55794" y="1084699"/>
                  <a:pt x="64942" y="1094763"/>
                  <a:pt x="73316" y="1105420"/>
                </a:cubicBezTo>
                <a:cubicBezTo>
                  <a:pt x="76585" y="1109581"/>
                  <a:pt x="79906" y="1113717"/>
                  <a:pt x="82841" y="1118120"/>
                </a:cubicBezTo>
                <a:cubicBezTo>
                  <a:pt x="84958" y="1121295"/>
                  <a:pt x="86493" y="1124947"/>
                  <a:pt x="89191" y="1127645"/>
                </a:cubicBezTo>
                <a:cubicBezTo>
                  <a:pt x="92933" y="1131387"/>
                  <a:pt x="97158" y="1134803"/>
                  <a:pt x="101891" y="1137170"/>
                </a:cubicBezTo>
                <a:cubicBezTo>
                  <a:pt x="107878" y="1140163"/>
                  <a:pt x="114726" y="1141034"/>
                  <a:pt x="120941" y="1143520"/>
                </a:cubicBezTo>
                <a:lnTo>
                  <a:pt x="136816" y="1149870"/>
                </a:lnTo>
                <a:lnTo>
                  <a:pt x="197141" y="1146695"/>
                </a:lnTo>
                <a:lnTo>
                  <a:pt x="422566" y="1140345"/>
                </a:lnTo>
                <a:cubicBezTo>
                  <a:pt x="437517" y="1139641"/>
                  <a:pt x="452065" y="1134685"/>
                  <a:pt x="467016" y="1133995"/>
                </a:cubicBezTo>
                <a:cubicBezTo>
                  <a:pt x="520944" y="1131506"/>
                  <a:pt x="574966" y="1131878"/>
                  <a:pt x="628941" y="1130820"/>
                </a:cubicBezTo>
                <a:cubicBezTo>
                  <a:pt x="772828" y="1123247"/>
                  <a:pt x="605608" y="1131324"/>
                  <a:pt x="879766" y="1124470"/>
                </a:cubicBezTo>
                <a:cubicBezTo>
                  <a:pt x="901027" y="1123938"/>
                  <a:pt x="973337" y="1119526"/>
                  <a:pt x="997241" y="1118120"/>
                </a:cubicBezTo>
                <a:cubicBezTo>
                  <a:pt x="1039162" y="1112131"/>
                  <a:pt x="1007530" y="1116022"/>
                  <a:pt x="1073441" y="1111770"/>
                </a:cubicBezTo>
                <a:lnTo>
                  <a:pt x="1117891" y="1108595"/>
                </a:lnTo>
                <a:cubicBezTo>
                  <a:pt x="1143556" y="1101262"/>
                  <a:pt x="1137543" y="1103992"/>
                  <a:pt x="1162341" y="1092720"/>
                </a:cubicBezTo>
                <a:cubicBezTo>
                  <a:pt x="1174481" y="1087202"/>
                  <a:pt x="1174564" y="1084952"/>
                  <a:pt x="1187741" y="1083195"/>
                </a:cubicBezTo>
                <a:cubicBezTo>
                  <a:pt x="1199328" y="1081650"/>
                  <a:pt x="1211048" y="1081311"/>
                  <a:pt x="1222666" y="1080020"/>
                </a:cubicBezTo>
                <a:cubicBezTo>
                  <a:pt x="1239238" y="1078179"/>
                  <a:pt x="1247855" y="1076145"/>
                  <a:pt x="1263941" y="1073670"/>
                </a:cubicBezTo>
                <a:cubicBezTo>
                  <a:pt x="1287499" y="1070046"/>
                  <a:pt x="1289171" y="1070161"/>
                  <a:pt x="1314741" y="1067320"/>
                </a:cubicBezTo>
                <a:lnTo>
                  <a:pt x="1489366" y="1070495"/>
                </a:lnTo>
                <a:cubicBezTo>
                  <a:pt x="1595515" y="1073149"/>
                  <a:pt x="1535785" y="1072604"/>
                  <a:pt x="1616366" y="1076845"/>
                </a:cubicBezTo>
                <a:lnTo>
                  <a:pt x="1689391" y="1080020"/>
                </a:lnTo>
                <a:cubicBezTo>
                  <a:pt x="1728876" y="1087423"/>
                  <a:pt x="1750562" y="1093639"/>
                  <a:pt x="1790991" y="1092720"/>
                </a:cubicBezTo>
                <a:cubicBezTo>
                  <a:pt x="1820692" y="1092045"/>
                  <a:pt x="1850258" y="1088487"/>
                  <a:pt x="1879891" y="1086370"/>
                </a:cubicBezTo>
                <a:cubicBezTo>
                  <a:pt x="1902116" y="1088487"/>
                  <a:pt x="1924388" y="1090161"/>
                  <a:pt x="1946566" y="1092720"/>
                </a:cubicBezTo>
                <a:cubicBezTo>
                  <a:pt x="1964871" y="1094832"/>
                  <a:pt x="2012725" y="1110847"/>
                  <a:pt x="2016416" y="1111770"/>
                </a:cubicBezTo>
                <a:lnTo>
                  <a:pt x="2054516" y="1121295"/>
                </a:lnTo>
                <a:cubicBezTo>
                  <a:pt x="2064008" y="1123555"/>
                  <a:pt x="2073466" y="1126041"/>
                  <a:pt x="2083091" y="1127645"/>
                </a:cubicBezTo>
                <a:cubicBezTo>
                  <a:pt x="2116250" y="1133171"/>
                  <a:pt x="2133783" y="1134274"/>
                  <a:pt x="2165641" y="1137170"/>
                </a:cubicBezTo>
                <a:cubicBezTo>
                  <a:pt x="2208320" y="1147840"/>
                  <a:pt x="2175265" y="1138361"/>
                  <a:pt x="2206916" y="1149870"/>
                </a:cubicBezTo>
                <a:cubicBezTo>
                  <a:pt x="2213206" y="1152157"/>
                  <a:pt x="2219849" y="1153502"/>
                  <a:pt x="2225966" y="1156220"/>
                </a:cubicBezTo>
                <a:cubicBezTo>
                  <a:pt x="2238941" y="1161987"/>
                  <a:pt x="2250143" y="1172485"/>
                  <a:pt x="2264066" y="1175270"/>
                </a:cubicBezTo>
                <a:cubicBezTo>
                  <a:pt x="2274649" y="1177387"/>
                  <a:pt x="2285577" y="1178207"/>
                  <a:pt x="2295816" y="1181620"/>
                </a:cubicBezTo>
                <a:cubicBezTo>
                  <a:pt x="2302166" y="1183737"/>
                  <a:pt x="2308264" y="1186870"/>
                  <a:pt x="2314866" y="1187970"/>
                </a:cubicBezTo>
                <a:cubicBezTo>
                  <a:pt x="2321216" y="1189028"/>
                  <a:pt x="2327671" y="1189584"/>
                  <a:pt x="2333916" y="1191145"/>
                </a:cubicBezTo>
                <a:cubicBezTo>
                  <a:pt x="2369498" y="1200040"/>
                  <a:pt x="2337279" y="1194376"/>
                  <a:pt x="2368841" y="1203845"/>
                </a:cubicBezTo>
                <a:cubicBezTo>
                  <a:pt x="2374388" y="1205509"/>
                  <a:pt x="2399244" y="1209441"/>
                  <a:pt x="2403766" y="1210195"/>
                </a:cubicBezTo>
                <a:cubicBezTo>
                  <a:pt x="2457221" y="1207225"/>
                  <a:pt x="2447864" y="1215330"/>
                  <a:pt x="2479966" y="1197495"/>
                </a:cubicBezTo>
                <a:cubicBezTo>
                  <a:pt x="2483302" y="1195642"/>
                  <a:pt x="2486316" y="1193262"/>
                  <a:pt x="2489491" y="1191145"/>
                </a:cubicBezTo>
                <a:cubicBezTo>
                  <a:pt x="2509928" y="1140052"/>
                  <a:pt x="2508598" y="1158089"/>
                  <a:pt x="2492666" y="1080020"/>
                </a:cubicBezTo>
                <a:cubicBezTo>
                  <a:pt x="2478715" y="1011661"/>
                  <a:pt x="2462637" y="984028"/>
                  <a:pt x="2429166" y="921270"/>
                </a:cubicBezTo>
                <a:cubicBezTo>
                  <a:pt x="2418232" y="900768"/>
                  <a:pt x="2407785" y="879824"/>
                  <a:pt x="2394241" y="860945"/>
                </a:cubicBezTo>
                <a:cubicBezTo>
                  <a:pt x="2372755" y="830995"/>
                  <a:pt x="2346694" y="804566"/>
                  <a:pt x="2324391" y="775220"/>
                </a:cubicBezTo>
                <a:cubicBezTo>
                  <a:pt x="2286349" y="725165"/>
                  <a:pt x="2254291" y="670461"/>
                  <a:pt x="2213266" y="622820"/>
                </a:cubicBezTo>
                <a:cubicBezTo>
                  <a:pt x="2180458" y="584720"/>
                  <a:pt x="2146755" y="547372"/>
                  <a:pt x="2114841" y="508520"/>
                </a:cubicBezTo>
                <a:cubicBezTo>
                  <a:pt x="2090499" y="478887"/>
                  <a:pt x="2072938" y="442028"/>
                  <a:pt x="2041816" y="419620"/>
                </a:cubicBezTo>
                <a:cubicBezTo>
                  <a:pt x="1963946" y="363554"/>
                  <a:pt x="1979241" y="371939"/>
                  <a:pt x="1911641" y="330720"/>
                </a:cubicBezTo>
                <a:cubicBezTo>
                  <a:pt x="1885297" y="314656"/>
                  <a:pt x="1856622" y="302038"/>
                  <a:pt x="1832266" y="283095"/>
                </a:cubicBezTo>
                <a:cubicBezTo>
                  <a:pt x="1803691" y="260870"/>
                  <a:pt x="1775501" y="238140"/>
                  <a:pt x="1746541" y="216420"/>
                </a:cubicBezTo>
                <a:cubicBezTo>
                  <a:pt x="1742111" y="213097"/>
                  <a:pt x="1602363" y="109433"/>
                  <a:pt x="1568741" y="89420"/>
                </a:cubicBezTo>
                <a:cubicBezTo>
                  <a:pt x="1545149" y="75377"/>
                  <a:pt x="1521423" y="60960"/>
                  <a:pt x="1495716" y="51320"/>
                </a:cubicBezTo>
                <a:cubicBezTo>
                  <a:pt x="1390691" y="11936"/>
                  <a:pt x="1474559" y="41193"/>
                  <a:pt x="1432216" y="29095"/>
                </a:cubicBezTo>
                <a:cubicBezTo>
                  <a:pt x="1421592" y="26060"/>
                  <a:pt x="1411222" y="22101"/>
                  <a:pt x="1400466" y="19570"/>
                </a:cubicBezTo>
                <a:cubicBezTo>
                  <a:pt x="1393181" y="17856"/>
                  <a:pt x="1385623" y="17625"/>
                  <a:pt x="1378241" y="16395"/>
                </a:cubicBezTo>
                <a:cubicBezTo>
                  <a:pt x="1344970" y="10850"/>
                  <a:pt x="1378208" y="15753"/>
                  <a:pt x="1349666" y="10045"/>
                </a:cubicBezTo>
                <a:cubicBezTo>
                  <a:pt x="1343353" y="8782"/>
                  <a:pt x="1336900" y="8267"/>
                  <a:pt x="1330616" y="6870"/>
                </a:cubicBezTo>
                <a:cubicBezTo>
                  <a:pt x="1327349" y="6144"/>
                  <a:pt x="1356016" y="-2126"/>
                  <a:pt x="1330616" y="52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ED668529-E20C-F15B-A2EF-EC47190BECB0}"/>
              </a:ext>
            </a:extLst>
          </p:cNvPr>
          <p:cNvPicPr>
            <a:picLocks noChangeAspect="1"/>
          </p:cNvPicPr>
          <p:nvPr/>
        </p:nvPicPr>
        <p:blipFill>
          <a:blip r:embed="rId3"/>
          <a:stretch>
            <a:fillRect/>
          </a:stretch>
        </p:blipFill>
        <p:spPr>
          <a:xfrm>
            <a:off x="1910467" y="1700213"/>
            <a:ext cx="5162764" cy="5162764"/>
          </a:xfrm>
          <a:prstGeom prst="rect">
            <a:avLst/>
          </a:prstGeom>
        </p:spPr>
      </p:pic>
      <p:sp>
        <p:nvSpPr>
          <p:cNvPr id="2" name="Title 1">
            <a:extLst>
              <a:ext uri="{FF2B5EF4-FFF2-40B4-BE49-F238E27FC236}">
                <a16:creationId xmlns:a16="http://schemas.microsoft.com/office/drawing/2014/main" id="{C4697AE3-DAF9-EC41-6F8E-DE8CFB9C0A60}"/>
              </a:ext>
            </a:extLst>
          </p:cNvPr>
          <p:cNvSpPr>
            <a:spLocks noGrp="1"/>
          </p:cNvSpPr>
          <p:nvPr>
            <p:ph type="title"/>
          </p:nvPr>
        </p:nvSpPr>
        <p:spPr>
          <a:xfrm>
            <a:off x="300037" y="692150"/>
            <a:ext cx="11596687" cy="1008063"/>
          </a:xfrm>
        </p:spPr>
        <p:txBody>
          <a:bodyPr/>
          <a:lstStyle/>
          <a:p>
            <a:r>
              <a:rPr lang="fi-FI" noProof="0" dirty="0" err="1"/>
              <a:t>The</a:t>
            </a:r>
            <a:r>
              <a:rPr lang="fi-FI" noProof="0" dirty="0"/>
              <a:t> </a:t>
            </a:r>
            <a:r>
              <a:rPr lang="fi-FI" noProof="0" dirty="0" err="1"/>
              <a:t>competitive</a:t>
            </a:r>
            <a:r>
              <a:rPr lang="fi-FI" noProof="0" dirty="0"/>
              <a:t> </a:t>
            </a:r>
            <a:r>
              <a:rPr lang="fi-FI" noProof="0" dirty="0" err="1"/>
              <a:t>advantage</a:t>
            </a:r>
            <a:endParaRPr lang="fi-FI" noProof="0" dirty="0"/>
          </a:p>
        </p:txBody>
      </p:sp>
      <p:sp>
        <p:nvSpPr>
          <p:cNvPr id="3" name="Slide Number Placeholder 2">
            <a:extLst>
              <a:ext uri="{FF2B5EF4-FFF2-40B4-BE49-F238E27FC236}">
                <a16:creationId xmlns:a16="http://schemas.microsoft.com/office/drawing/2014/main" id="{221AC529-2D47-83D7-F616-01421AAEB6AA}"/>
              </a:ext>
            </a:extLst>
          </p:cNvPr>
          <p:cNvSpPr>
            <a:spLocks noGrp="1"/>
          </p:cNvSpPr>
          <p:nvPr>
            <p:ph type="sldNum" sz="quarter" idx="10"/>
          </p:nvPr>
        </p:nvSpPr>
        <p:spPr/>
        <p:txBody>
          <a:bodyPr/>
          <a:lstStyle/>
          <a:p>
            <a:fld id="{91C95EC9-5A10-CE44-98B4-71372C531904}" type="slidenum">
              <a:rPr lang="fi-FI" noProof="0" smtClean="0"/>
              <a:pPr/>
              <a:t>9</a:t>
            </a:fld>
            <a:endParaRPr lang="fi-FI" noProof="0" dirty="0"/>
          </a:p>
        </p:txBody>
      </p:sp>
      <p:pic>
        <p:nvPicPr>
          <p:cNvPr id="6" name="Content Placeholder 5" descr="Web design outline">
            <a:extLst>
              <a:ext uri="{FF2B5EF4-FFF2-40B4-BE49-F238E27FC236}">
                <a16:creationId xmlns:a16="http://schemas.microsoft.com/office/drawing/2014/main" id="{4E6EC225-9961-0AE9-AA05-95DCC2CB93D3}"/>
              </a:ext>
            </a:extLst>
          </p:cNvPr>
          <p:cNvPicPr>
            <a:picLocks noGrp="1" noChangeAspect="1"/>
          </p:cNvPicPr>
          <p:nvPr>
            <p:ph sz="quarter" idx="11"/>
          </p:nvPr>
        </p:nvPicPr>
        <p:blipFill>
          <a:blip r:embed="rId4">
            <a:extLst>
              <a:ext uri="{96DAC541-7B7A-43D3-8B79-37D633B846F1}">
                <asvg:svgBlip xmlns:asvg="http://schemas.microsoft.com/office/drawing/2016/SVG/main" r:embed="rId5"/>
              </a:ext>
            </a:extLst>
          </a:blip>
          <a:stretch>
            <a:fillRect/>
          </a:stretch>
        </p:blipFill>
        <p:spPr>
          <a:xfrm>
            <a:off x="4236280" y="2675984"/>
            <a:ext cx="520837" cy="520837"/>
          </a:xfrm>
        </p:spPr>
      </p:pic>
      <p:sp>
        <p:nvSpPr>
          <p:cNvPr id="7" name="TextBox 6">
            <a:extLst>
              <a:ext uri="{FF2B5EF4-FFF2-40B4-BE49-F238E27FC236}">
                <a16:creationId xmlns:a16="http://schemas.microsoft.com/office/drawing/2014/main" id="{6F440024-B381-6491-E839-E358CF0FB488}"/>
              </a:ext>
            </a:extLst>
          </p:cNvPr>
          <p:cNvSpPr txBox="1"/>
          <p:nvPr/>
        </p:nvSpPr>
        <p:spPr>
          <a:xfrm>
            <a:off x="242329" y="2751737"/>
            <a:ext cx="2544287" cy="369332"/>
          </a:xfrm>
          <a:prstGeom prst="rect">
            <a:avLst/>
          </a:prstGeom>
          <a:noFill/>
        </p:spPr>
        <p:txBody>
          <a:bodyPr wrap="none" rtlCol="0">
            <a:spAutoFit/>
          </a:bodyPr>
          <a:lstStyle/>
          <a:p>
            <a:pPr algn="r"/>
            <a:r>
              <a:rPr lang="fi-FI" dirty="0"/>
              <a:t>AI </a:t>
            </a:r>
            <a:r>
              <a:rPr lang="fi-FI" dirty="0" err="1"/>
              <a:t>application</a:t>
            </a:r>
            <a:r>
              <a:rPr lang="fi-FI" dirty="0"/>
              <a:t> </a:t>
            </a:r>
            <a:r>
              <a:rPr lang="fi-FI" dirty="0" err="1"/>
              <a:t>or</a:t>
            </a:r>
            <a:r>
              <a:rPr lang="fi-FI" dirty="0"/>
              <a:t> </a:t>
            </a:r>
            <a:r>
              <a:rPr lang="fi-FI" dirty="0" err="1"/>
              <a:t>agent</a:t>
            </a:r>
            <a:endParaRPr lang="fi-FI" dirty="0"/>
          </a:p>
        </p:txBody>
      </p:sp>
      <p:sp>
        <p:nvSpPr>
          <p:cNvPr id="12" name="TextBox 11">
            <a:extLst>
              <a:ext uri="{FF2B5EF4-FFF2-40B4-BE49-F238E27FC236}">
                <a16:creationId xmlns:a16="http://schemas.microsoft.com/office/drawing/2014/main" id="{7601C27E-6EF8-B55C-D8D4-5A9B1A13AF5B}"/>
              </a:ext>
            </a:extLst>
          </p:cNvPr>
          <p:cNvSpPr txBox="1"/>
          <p:nvPr/>
        </p:nvSpPr>
        <p:spPr>
          <a:xfrm>
            <a:off x="1168402" y="3486450"/>
            <a:ext cx="1622560" cy="369332"/>
          </a:xfrm>
          <a:prstGeom prst="rect">
            <a:avLst/>
          </a:prstGeom>
          <a:noFill/>
        </p:spPr>
        <p:txBody>
          <a:bodyPr wrap="none" rtlCol="0">
            <a:spAutoFit/>
          </a:bodyPr>
          <a:lstStyle/>
          <a:p>
            <a:pPr algn="r"/>
            <a:r>
              <a:rPr lang="fi-FI" dirty="0"/>
              <a:t>Data </a:t>
            </a:r>
            <a:r>
              <a:rPr lang="fi-FI" dirty="0" err="1"/>
              <a:t>platform</a:t>
            </a:r>
            <a:endParaRPr lang="fi-FI" dirty="0"/>
          </a:p>
        </p:txBody>
      </p:sp>
      <p:sp>
        <p:nvSpPr>
          <p:cNvPr id="19" name="TextBox 18">
            <a:extLst>
              <a:ext uri="{FF2B5EF4-FFF2-40B4-BE49-F238E27FC236}">
                <a16:creationId xmlns:a16="http://schemas.microsoft.com/office/drawing/2014/main" id="{B102FD67-152E-C655-6EDF-43FDE0D2A62E}"/>
              </a:ext>
            </a:extLst>
          </p:cNvPr>
          <p:cNvSpPr txBox="1"/>
          <p:nvPr/>
        </p:nvSpPr>
        <p:spPr>
          <a:xfrm>
            <a:off x="372172" y="4217212"/>
            <a:ext cx="2414444" cy="369332"/>
          </a:xfrm>
          <a:prstGeom prst="rect">
            <a:avLst/>
          </a:prstGeom>
          <a:noFill/>
        </p:spPr>
        <p:txBody>
          <a:bodyPr wrap="none" rtlCol="0">
            <a:spAutoFit/>
          </a:bodyPr>
          <a:lstStyle/>
          <a:p>
            <a:pPr algn="r"/>
            <a:r>
              <a:rPr lang="fi-FI" dirty="0"/>
              <a:t>Software and </a:t>
            </a:r>
            <a:r>
              <a:rPr lang="fi-FI" dirty="0" err="1"/>
              <a:t>systems</a:t>
            </a:r>
            <a:endParaRPr lang="fi-FI" dirty="0"/>
          </a:p>
        </p:txBody>
      </p:sp>
      <p:sp>
        <p:nvSpPr>
          <p:cNvPr id="20" name="TextBox 19">
            <a:extLst>
              <a:ext uri="{FF2B5EF4-FFF2-40B4-BE49-F238E27FC236}">
                <a16:creationId xmlns:a16="http://schemas.microsoft.com/office/drawing/2014/main" id="{711AEB7A-55BC-B93E-E735-4D3697E8B615}"/>
              </a:ext>
            </a:extLst>
          </p:cNvPr>
          <p:cNvSpPr txBox="1"/>
          <p:nvPr/>
        </p:nvSpPr>
        <p:spPr>
          <a:xfrm>
            <a:off x="872309" y="4947974"/>
            <a:ext cx="1914307" cy="369332"/>
          </a:xfrm>
          <a:prstGeom prst="rect">
            <a:avLst/>
          </a:prstGeom>
          <a:noFill/>
        </p:spPr>
        <p:txBody>
          <a:bodyPr wrap="none" rtlCol="0">
            <a:spAutoFit/>
          </a:bodyPr>
          <a:lstStyle/>
          <a:p>
            <a:pPr algn="r"/>
            <a:r>
              <a:rPr lang="fi-FI" dirty="0"/>
              <a:t>IT </a:t>
            </a:r>
            <a:r>
              <a:rPr lang="fi-FI" dirty="0" err="1"/>
              <a:t>infrastructure</a:t>
            </a:r>
            <a:endParaRPr lang="fi-FI" dirty="0"/>
          </a:p>
        </p:txBody>
      </p:sp>
      <p:pic>
        <p:nvPicPr>
          <p:cNvPr id="11" name="Graphic 10" descr="Database outline">
            <a:extLst>
              <a:ext uri="{FF2B5EF4-FFF2-40B4-BE49-F238E27FC236}">
                <a16:creationId xmlns:a16="http://schemas.microsoft.com/office/drawing/2014/main" id="{1F57FE39-CD66-860E-7A0C-5DDAE4A535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69755" y="4217212"/>
            <a:ext cx="369332" cy="369332"/>
          </a:xfrm>
          <a:prstGeom prst="rect">
            <a:avLst/>
          </a:prstGeom>
        </p:spPr>
      </p:pic>
      <p:pic>
        <p:nvPicPr>
          <p:cNvPr id="26" name="Graphic 25" descr="Database outline">
            <a:extLst>
              <a:ext uri="{FF2B5EF4-FFF2-40B4-BE49-F238E27FC236}">
                <a16:creationId xmlns:a16="http://schemas.microsoft.com/office/drawing/2014/main" id="{C4C90155-E04C-BC04-73D3-A634BF03D8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28040" y="4217212"/>
            <a:ext cx="369332" cy="369332"/>
          </a:xfrm>
          <a:prstGeom prst="rect">
            <a:avLst/>
          </a:prstGeom>
        </p:spPr>
      </p:pic>
      <p:pic>
        <p:nvPicPr>
          <p:cNvPr id="27" name="Graphic 26" descr="Database outline">
            <a:extLst>
              <a:ext uri="{FF2B5EF4-FFF2-40B4-BE49-F238E27FC236}">
                <a16:creationId xmlns:a16="http://schemas.microsoft.com/office/drawing/2014/main" id="{2E29DD44-F520-DB1E-4C6E-B9ACF438F0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86325" y="4217212"/>
            <a:ext cx="369332" cy="369332"/>
          </a:xfrm>
          <a:prstGeom prst="rect">
            <a:avLst/>
          </a:prstGeom>
        </p:spPr>
      </p:pic>
      <p:pic>
        <p:nvPicPr>
          <p:cNvPr id="28" name="Graphic 27" descr="Database outline">
            <a:extLst>
              <a:ext uri="{FF2B5EF4-FFF2-40B4-BE49-F238E27FC236}">
                <a16:creationId xmlns:a16="http://schemas.microsoft.com/office/drawing/2014/main" id="{68BA7B84-BBEE-D891-BA57-D41B1A988E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44610" y="4217212"/>
            <a:ext cx="369332" cy="369332"/>
          </a:xfrm>
          <a:prstGeom prst="rect">
            <a:avLst/>
          </a:prstGeom>
        </p:spPr>
      </p:pic>
      <p:pic>
        <p:nvPicPr>
          <p:cNvPr id="30" name="Graphic 29" descr="Syncing cloud outline">
            <a:extLst>
              <a:ext uri="{FF2B5EF4-FFF2-40B4-BE49-F238E27FC236}">
                <a16:creationId xmlns:a16="http://schemas.microsoft.com/office/drawing/2014/main" id="{6D7D85F4-C92D-626D-4D3D-31DC5B5B0C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31430" y="4872222"/>
            <a:ext cx="520836" cy="520836"/>
          </a:xfrm>
          <a:prstGeom prst="rect">
            <a:avLst/>
          </a:prstGeom>
        </p:spPr>
      </p:pic>
      <p:pic>
        <p:nvPicPr>
          <p:cNvPr id="37" name="Picture 36">
            <a:extLst>
              <a:ext uri="{FF2B5EF4-FFF2-40B4-BE49-F238E27FC236}">
                <a16:creationId xmlns:a16="http://schemas.microsoft.com/office/drawing/2014/main" id="{D15F6107-8FF3-BCED-266A-08EE636AAC8E}"/>
              </a:ext>
            </a:extLst>
          </p:cNvPr>
          <p:cNvPicPr>
            <a:picLocks noChangeAspect="1"/>
          </p:cNvPicPr>
          <p:nvPr/>
        </p:nvPicPr>
        <p:blipFill>
          <a:blip r:embed="rId10"/>
          <a:stretch>
            <a:fillRect/>
          </a:stretch>
        </p:blipFill>
        <p:spPr>
          <a:xfrm>
            <a:off x="4231431" y="3410698"/>
            <a:ext cx="520836" cy="520836"/>
          </a:xfrm>
          <a:prstGeom prst="rect">
            <a:avLst/>
          </a:prstGeom>
        </p:spPr>
      </p:pic>
      <p:cxnSp>
        <p:nvCxnSpPr>
          <p:cNvPr id="52" name="Straight Connector 51">
            <a:extLst>
              <a:ext uri="{FF2B5EF4-FFF2-40B4-BE49-F238E27FC236}">
                <a16:creationId xmlns:a16="http://schemas.microsoft.com/office/drawing/2014/main" id="{3F5A422B-655B-4B2F-3F02-4CFB51F21790}"/>
              </a:ext>
            </a:extLst>
          </p:cNvPr>
          <p:cNvCxnSpPr>
            <a:stCxn id="11" idx="0"/>
          </p:cNvCxnSpPr>
          <p:nvPr/>
        </p:nvCxnSpPr>
        <p:spPr>
          <a:xfrm flipV="1">
            <a:off x="3654421" y="4050405"/>
            <a:ext cx="0" cy="166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CB95346-CE1B-2556-4E33-6FEE491129D1}"/>
              </a:ext>
            </a:extLst>
          </p:cNvPr>
          <p:cNvCxnSpPr>
            <a:cxnSpLocks/>
          </p:cNvCxnSpPr>
          <p:nvPr/>
        </p:nvCxnSpPr>
        <p:spPr>
          <a:xfrm flipH="1">
            <a:off x="3654421" y="4050405"/>
            <a:ext cx="16748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7D359AC-5814-9049-619E-7881E7FC2ADD}"/>
              </a:ext>
            </a:extLst>
          </p:cNvPr>
          <p:cNvCxnSpPr>
            <a:cxnSpLocks/>
            <a:stCxn id="28" idx="0"/>
          </p:cNvCxnSpPr>
          <p:nvPr/>
        </p:nvCxnSpPr>
        <p:spPr>
          <a:xfrm flipV="1">
            <a:off x="5329276" y="4050405"/>
            <a:ext cx="0" cy="166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CD7BC4A-A0B1-ECC1-EC70-8782CE046EC4}"/>
              </a:ext>
            </a:extLst>
          </p:cNvPr>
          <p:cNvCxnSpPr>
            <a:cxnSpLocks/>
          </p:cNvCxnSpPr>
          <p:nvPr/>
        </p:nvCxnSpPr>
        <p:spPr>
          <a:xfrm flipV="1">
            <a:off x="4770991" y="4050404"/>
            <a:ext cx="0" cy="166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668C1A4-6D87-B7EF-10B1-9A79985D1D32}"/>
              </a:ext>
            </a:extLst>
          </p:cNvPr>
          <p:cNvCxnSpPr>
            <a:cxnSpLocks/>
          </p:cNvCxnSpPr>
          <p:nvPr/>
        </p:nvCxnSpPr>
        <p:spPr>
          <a:xfrm flipV="1">
            <a:off x="4208479" y="4050405"/>
            <a:ext cx="0" cy="166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95DAE07-6D86-2B10-5060-7538F2742E4A}"/>
              </a:ext>
            </a:extLst>
          </p:cNvPr>
          <p:cNvCxnSpPr>
            <a:cxnSpLocks/>
            <a:endCxn id="37" idx="2"/>
          </p:cNvCxnSpPr>
          <p:nvPr/>
        </p:nvCxnSpPr>
        <p:spPr>
          <a:xfrm flipV="1">
            <a:off x="4491848" y="3931534"/>
            <a:ext cx="1" cy="118870"/>
          </a:xfrm>
          <a:prstGeom prst="line">
            <a:avLst/>
          </a:prstGeom>
        </p:spPr>
        <p:style>
          <a:lnRef idx="1">
            <a:schemeClr val="accent1"/>
          </a:lnRef>
          <a:fillRef idx="0">
            <a:schemeClr val="accent1"/>
          </a:fillRef>
          <a:effectRef idx="0">
            <a:schemeClr val="accent1"/>
          </a:effectRef>
          <a:fontRef idx="minor">
            <a:schemeClr val="tx1"/>
          </a:fontRef>
        </p:style>
      </p:cxnSp>
      <p:sp>
        <p:nvSpPr>
          <p:cNvPr id="1025" name="Freeform: Shape 1024">
            <a:extLst>
              <a:ext uri="{FF2B5EF4-FFF2-40B4-BE49-F238E27FC236}">
                <a16:creationId xmlns:a16="http://schemas.microsoft.com/office/drawing/2014/main" id="{5E39E713-6843-0486-6CD2-375574CDF3B0}"/>
              </a:ext>
            </a:extLst>
          </p:cNvPr>
          <p:cNvSpPr/>
          <p:nvPr/>
        </p:nvSpPr>
        <p:spPr>
          <a:xfrm>
            <a:off x="2786616" y="2001870"/>
            <a:ext cx="3301587" cy="4339763"/>
          </a:xfrm>
          <a:custGeom>
            <a:avLst/>
            <a:gdLst>
              <a:gd name="csX0" fmla="*/ 209550 w 3362325"/>
              <a:gd name="csY0" fmla="*/ 1314450 h 4419600"/>
              <a:gd name="csX1" fmla="*/ 285750 w 3362325"/>
              <a:gd name="csY1" fmla="*/ 1257300 h 4419600"/>
              <a:gd name="csX2" fmla="*/ 295275 w 3362325"/>
              <a:gd name="csY2" fmla="*/ 1181100 h 4419600"/>
              <a:gd name="csX3" fmla="*/ 333375 w 3362325"/>
              <a:gd name="csY3" fmla="*/ 1152525 h 4419600"/>
              <a:gd name="csX4" fmla="*/ 361950 w 3362325"/>
              <a:gd name="csY4" fmla="*/ 1133475 h 4419600"/>
              <a:gd name="csX5" fmla="*/ 400050 w 3362325"/>
              <a:gd name="csY5" fmla="*/ 1123950 h 4419600"/>
              <a:gd name="csX6" fmla="*/ 428625 w 3362325"/>
              <a:gd name="csY6" fmla="*/ 1114425 h 4419600"/>
              <a:gd name="csX7" fmla="*/ 466725 w 3362325"/>
              <a:gd name="csY7" fmla="*/ 1085850 h 4419600"/>
              <a:gd name="csX8" fmla="*/ 485775 w 3362325"/>
              <a:gd name="csY8" fmla="*/ 1038225 h 4419600"/>
              <a:gd name="csX9" fmla="*/ 523875 w 3362325"/>
              <a:gd name="csY9" fmla="*/ 962025 h 4419600"/>
              <a:gd name="csX10" fmla="*/ 571500 w 3362325"/>
              <a:gd name="csY10" fmla="*/ 895350 h 4419600"/>
              <a:gd name="csX11" fmla="*/ 600075 w 3362325"/>
              <a:gd name="csY11" fmla="*/ 857250 h 4419600"/>
              <a:gd name="csX12" fmla="*/ 619125 w 3362325"/>
              <a:gd name="csY12" fmla="*/ 819150 h 4419600"/>
              <a:gd name="csX13" fmla="*/ 685800 w 3362325"/>
              <a:gd name="csY13" fmla="*/ 781050 h 4419600"/>
              <a:gd name="csX14" fmla="*/ 704850 w 3362325"/>
              <a:gd name="csY14" fmla="*/ 752475 h 4419600"/>
              <a:gd name="csX15" fmla="*/ 733425 w 3362325"/>
              <a:gd name="csY15" fmla="*/ 714375 h 4419600"/>
              <a:gd name="csX16" fmla="*/ 742950 w 3362325"/>
              <a:gd name="csY16" fmla="*/ 676275 h 4419600"/>
              <a:gd name="csX17" fmla="*/ 819150 w 3362325"/>
              <a:gd name="csY17" fmla="*/ 628650 h 4419600"/>
              <a:gd name="csX18" fmla="*/ 857250 w 3362325"/>
              <a:gd name="csY18" fmla="*/ 619125 h 4419600"/>
              <a:gd name="csX19" fmla="*/ 971550 w 3362325"/>
              <a:gd name="csY19" fmla="*/ 590550 h 4419600"/>
              <a:gd name="csX20" fmla="*/ 1038225 w 3362325"/>
              <a:gd name="csY20" fmla="*/ 542925 h 4419600"/>
              <a:gd name="csX21" fmla="*/ 1076325 w 3362325"/>
              <a:gd name="csY21" fmla="*/ 504825 h 4419600"/>
              <a:gd name="csX22" fmla="*/ 1095375 w 3362325"/>
              <a:gd name="csY22" fmla="*/ 466725 h 4419600"/>
              <a:gd name="csX23" fmla="*/ 1152525 w 3362325"/>
              <a:gd name="csY23" fmla="*/ 409575 h 4419600"/>
              <a:gd name="csX24" fmla="*/ 1200150 w 3362325"/>
              <a:gd name="csY24" fmla="*/ 333375 h 4419600"/>
              <a:gd name="csX25" fmla="*/ 1247775 w 3362325"/>
              <a:gd name="csY25" fmla="*/ 314325 h 4419600"/>
              <a:gd name="csX26" fmla="*/ 1362075 w 3362325"/>
              <a:gd name="csY26" fmla="*/ 295275 h 4419600"/>
              <a:gd name="csX27" fmla="*/ 1438275 w 3362325"/>
              <a:gd name="csY27" fmla="*/ 266700 h 4419600"/>
              <a:gd name="csX28" fmla="*/ 1476375 w 3362325"/>
              <a:gd name="csY28" fmla="*/ 209550 h 4419600"/>
              <a:gd name="csX29" fmla="*/ 1514475 w 3362325"/>
              <a:gd name="csY29" fmla="*/ 180975 h 4419600"/>
              <a:gd name="csX30" fmla="*/ 1562100 w 3362325"/>
              <a:gd name="csY30" fmla="*/ 123825 h 4419600"/>
              <a:gd name="csX31" fmla="*/ 1590675 w 3362325"/>
              <a:gd name="csY31" fmla="*/ 95250 h 4419600"/>
              <a:gd name="csX32" fmla="*/ 1619250 w 3362325"/>
              <a:gd name="csY32" fmla="*/ 76200 h 4419600"/>
              <a:gd name="csX33" fmla="*/ 1657350 w 3362325"/>
              <a:gd name="csY33" fmla="*/ 47625 h 4419600"/>
              <a:gd name="csX34" fmla="*/ 1695450 w 3362325"/>
              <a:gd name="csY34" fmla="*/ 28575 h 4419600"/>
              <a:gd name="csX35" fmla="*/ 1752600 w 3362325"/>
              <a:gd name="csY35" fmla="*/ 0 h 4419600"/>
              <a:gd name="csX36" fmla="*/ 1876425 w 3362325"/>
              <a:gd name="csY36" fmla="*/ 85725 h 4419600"/>
              <a:gd name="csX37" fmla="*/ 1914525 w 3362325"/>
              <a:gd name="csY37" fmla="*/ 114300 h 4419600"/>
              <a:gd name="csX38" fmla="*/ 1943100 w 3362325"/>
              <a:gd name="csY38" fmla="*/ 133350 h 4419600"/>
              <a:gd name="csX39" fmla="*/ 1971675 w 3362325"/>
              <a:gd name="csY39" fmla="*/ 161925 h 4419600"/>
              <a:gd name="csX40" fmla="*/ 2057400 w 3362325"/>
              <a:gd name="csY40" fmla="*/ 238125 h 4419600"/>
              <a:gd name="csX41" fmla="*/ 2105025 w 3362325"/>
              <a:gd name="csY41" fmla="*/ 304800 h 4419600"/>
              <a:gd name="csX42" fmla="*/ 2190750 w 3362325"/>
              <a:gd name="csY42" fmla="*/ 333375 h 4419600"/>
              <a:gd name="csX43" fmla="*/ 2219325 w 3362325"/>
              <a:gd name="csY43" fmla="*/ 361950 h 4419600"/>
              <a:gd name="csX44" fmla="*/ 2247900 w 3362325"/>
              <a:gd name="csY44" fmla="*/ 428625 h 4419600"/>
              <a:gd name="csX45" fmla="*/ 2286000 w 3362325"/>
              <a:gd name="csY45" fmla="*/ 447675 h 4419600"/>
              <a:gd name="csX46" fmla="*/ 2457450 w 3362325"/>
              <a:gd name="csY46" fmla="*/ 485775 h 4419600"/>
              <a:gd name="csX47" fmla="*/ 2495550 w 3362325"/>
              <a:gd name="csY47" fmla="*/ 523875 h 4419600"/>
              <a:gd name="csX48" fmla="*/ 2524125 w 3362325"/>
              <a:gd name="csY48" fmla="*/ 561975 h 4419600"/>
              <a:gd name="csX49" fmla="*/ 2647950 w 3362325"/>
              <a:gd name="csY49" fmla="*/ 647700 h 4419600"/>
              <a:gd name="csX50" fmla="*/ 2714625 w 3362325"/>
              <a:gd name="csY50" fmla="*/ 704850 h 4419600"/>
              <a:gd name="csX51" fmla="*/ 2800350 w 3362325"/>
              <a:gd name="csY51" fmla="*/ 790575 h 4419600"/>
              <a:gd name="csX52" fmla="*/ 2847975 w 3362325"/>
              <a:gd name="csY52" fmla="*/ 876300 h 4419600"/>
              <a:gd name="csX53" fmla="*/ 2867025 w 3362325"/>
              <a:gd name="csY53" fmla="*/ 914400 h 4419600"/>
              <a:gd name="csX54" fmla="*/ 2905125 w 3362325"/>
              <a:gd name="csY54" fmla="*/ 971550 h 4419600"/>
              <a:gd name="csX55" fmla="*/ 2924175 w 3362325"/>
              <a:gd name="csY55" fmla="*/ 1000125 h 4419600"/>
              <a:gd name="csX56" fmla="*/ 2971800 w 3362325"/>
              <a:gd name="csY56" fmla="*/ 1085850 h 4419600"/>
              <a:gd name="csX57" fmla="*/ 3000375 w 3362325"/>
              <a:gd name="csY57" fmla="*/ 1123950 h 4419600"/>
              <a:gd name="csX58" fmla="*/ 3028950 w 3362325"/>
              <a:gd name="csY58" fmla="*/ 1143000 h 4419600"/>
              <a:gd name="csX59" fmla="*/ 3057525 w 3362325"/>
              <a:gd name="csY59" fmla="*/ 1181100 h 4419600"/>
              <a:gd name="csX60" fmla="*/ 3086100 w 3362325"/>
              <a:gd name="csY60" fmla="*/ 1200150 h 4419600"/>
              <a:gd name="csX61" fmla="*/ 3143250 w 3362325"/>
              <a:gd name="csY61" fmla="*/ 1276350 h 4419600"/>
              <a:gd name="csX62" fmla="*/ 3152775 w 3362325"/>
              <a:gd name="csY62" fmla="*/ 1304925 h 4419600"/>
              <a:gd name="csX63" fmla="*/ 3190875 w 3362325"/>
              <a:gd name="csY63" fmla="*/ 1333500 h 4419600"/>
              <a:gd name="csX64" fmla="*/ 3219450 w 3362325"/>
              <a:gd name="csY64" fmla="*/ 1362075 h 4419600"/>
              <a:gd name="csX65" fmla="*/ 3257550 w 3362325"/>
              <a:gd name="csY65" fmla="*/ 1428750 h 4419600"/>
              <a:gd name="csX66" fmla="*/ 3276600 w 3362325"/>
              <a:gd name="csY66" fmla="*/ 1504950 h 4419600"/>
              <a:gd name="csX67" fmla="*/ 3286125 w 3362325"/>
              <a:gd name="csY67" fmla="*/ 1676400 h 4419600"/>
              <a:gd name="csX68" fmla="*/ 3295650 w 3362325"/>
              <a:gd name="csY68" fmla="*/ 1704975 h 4419600"/>
              <a:gd name="csX69" fmla="*/ 3314700 w 3362325"/>
              <a:gd name="csY69" fmla="*/ 1752600 h 4419600"/>
              <a:gd name="csX70" fmla="*/ 3333750 w 3362325"/>
              <a:gd name="csY70" fmla="*/ 1781175 h 4419600"/>
              <a:gd name="csX71" fmla="*/ 3362325 w 3362325"/>
              <a:gd name="csY71" fmla="*/ 1933575 h 4419600"/>
              <a:gd name="csX72" fmla="*/ 3352800 w 3362325"/>
              <a:gd name="csY72" fmla="*/ 2238375 h 4419600"/>
              <a:gd name="csX73" fmla="*/ 3333750 w 3362325"/>
              <a:gd name="csY73" fmla="*/ 2266950 h 4419600"/>
              <a:gd name="csX74" fmla="*/ 3314700 w 3362325"/>
              <a:gd name="csY74" fmla="*/ 2314575 h 4419600"/>
              <a:gd name="csX75" fmla="*/ 3286125 w 3362325"/>
              <a:gd name="csY75" fmla="*/ 2390775 h 4419600"/>
              <a:gd name="csX76" fmla="*/ 3267075 w 3362325"/>
              <a:gd name="csY76" fmla="*/ 2419350 h 4419600"/>
              <a:gd name="csX77" fmla="*/ 3248025 w 3362325"/>
              <a:gd name="csY77" fmla="*/ 2476500 h 4419600"/>
              <a:gd name="csX78" fmla="*/ 3228975 w 3362325"/>
              <a:gd name="csY78" fmla="*/ 2505075 h 4419600"/>
              <a:gd name="csX79" fmla="*/ 3200400 w 3362325"/>
              <a:gd name="csY79" fmla="*/ 2562225 h 4419600"/>
              <a:gd name="csX80" fmla="*/ 3181350 w 3362325"/>
              <a:gd name="csY80" fmla="*/ 2619375 h 4419600"/>
              <a:gd name="csX81" fmla="*/ 3143250 w 3362325"/>
              <a:gd name="csY81" fmla="*/ 2647950 h 4419600"/>
              <a:gd name="csX82" fmla="*/ 3086100 w 3362325"/>
              <a:gd name="csY82" fmla="*/ 2686050 h 4419600"/>
              <a:gd name="csX83" fmla="*/ 3057525 w 3362325"/>
              <a:gd name="csY83" fmla="*/ 2724150 h 4419600"/>
              <a:gd name="csX84" fmla="*/ 3009900 w 3362325"/>
              <a:gd name="csY84" fmla="*/ 2800350 h 4419600"/>
              <a:gd name="csX85" fmla="*/ 3000375 w 3362325"/>
              <a:gd name="csY85" fmla="*/ 2828925 h 4419600"/>
              <a:gd name="csX86" fmla="*/ 2990850 w 3362325"/>
              <a:gd name="csY86" fmla="*/ 2867025 h 4419600"/>
              <a:gd name="csX87" fmla="*/ 2914650 w 3362325"/>
              <a:gd name="csY87" fmla="*/ 2952750 h 4419600"/>
              <a:gd name="csX88" fmla="*/ 2895600 w 3362325"/>
              <a:gd name="csY88" fmla="*/ 3000375 h 4419600"/>
              <a:gd name="csX89" fmla="*/ 2857500 w 3362325"/>
              <a:gd name="csY89" fmla="*/ 3048000 h 4419600"/>
              <a:gd name="csX90" fmla="*/ 2847975 w 3362325"/>
              <a:gd name="csY90" fmla="*/ 3095625 h 4419600"/>
              <a:gd name="csX91" fmla="*/ 2828925 w 3362325"/>
              <a:gd name="csY91" fmla="*/ 3124200 h 4419600"/>
              <a:gd name="csX92" fmla="*/ 2790825 w 3362325"/>
              <a:gd name="csY92" fmla="*/ 3238500 h 4419600"/>
              <a:gd name="csX93" fmla="*/ 2771775 w 3362325"/>
              <a:gd name="csY93" fmla="*/ 3276600 h 4419600"/>
              <a:gd name="csX94" fmla="*/ 2724150 w 3362325"/>
              <a:gd name="csY94" fmla="*/ 3305175 h 4419600"/>
              <a:gd name="csX95" fmla="*/ 2695575 w 3362325"/>
              <a:gd name="csY95" fmla="*/ 3324225 h 4419600"/>
              <a:gd name="csX96" fmla="*/ 2628900 w 3362325"/>
              <a:gd name="csY96" fmla="*/ 3381375 h 4419600"/>
              <a:gd name="csX97" fmla="*/ 2609850 w 3362325"/>
              <a:gd name="csY97" fmla="*/ 3429000 h 4419600"/>
              <a:gd name="csX98" fmla="*/ 2581275 w 3362325"/>
              <a:gd name="csY98" fmla="*/ 3486150 h 4419600"/>
              <a:gd name="csX99" fmla="*/ 2571750 w 3362325"/>
              <a:gd name="csY99" fmla="*/ 3552825 h 4419600"/>
              <a:gd name="csX100" fmla="*/ 2552700 w 3362325"/>
              <a:gd name="csY100" fmla="*/ 3581400 h 4419600"/>
              <a:gd name="csX101" fmla="*/ 2514600 w 3362325"/>
              <a:gd name="csY101" fmla="*/ 3676650 h 4419600"/>
              <a:gd name="csX102" fmla="*/ 2486025 w 3362325"/>
              <a:gd name="csY102" fmla="*/ 3714750 h 4419600"/>
              <a:gd name="csX103" fmla="*/ 2428875 w 3362325"/>
              <a:gd name="csY103" fmla="*/ 3771900 h 4419600"/>
              <a:gd name="csX104" fmla="*/ 2390775 w 3362325"/>
              <a:gd name="csY104" fmla="*/ 3838575 h 4419600"/>
              <a:gd name="csX105" fmla="*/ 2362200 w 3362325"/>
              <a:gd name="csY105" fmla="*/ 3886200 h 4419600"/>
              <a:gd name="csX106" fmla="*/ 2352675 w 3362325"/>
              <a:gd name="csY106" fmla="*/ 3952875 h 4419600"/>
              <a:gd name="csX107" fmla="*/ 2333625 w 3362325"/>
              <a:gd name="csY107" fmla="*/ 3981450 h 4419600"/>
              <a:gd name="csX108" fmla="*/ 2295525 w 3362325"/>
              <a:gd name="csY108" fmla="*/ 4029075 h 4419600"/>
              <a:gd name="csX109" fmla="*/ 2266950 w 3362325"/>
              <a:gd name="csY109" fmla="*/ 4057650 h 4419600"/>
              <a:gd name="csX110" fmla="*/ 2209800 w 3362325"/>
              <a:gd name="csY110" fmla="*/ 4143375 h 4419600"/>
              <a:gd name="csX111" fmla="*/ 2133600 w 3362325"/>
              <a:gd name="csY111" fmla="*/ 4210050 h 4419600"/>
              <a:gd name="csX112" fmla="*/ 2105025 w 3362325"/>
              <a:gd name="csY112" fmla="*/ 4229100 h 4419600"/>
              <a:gd name="csX113" fmla="*/ 2000250 w 3362325"/>
              <a:gd name="csY113" fmla="*/ 4305300 h 4419600"/>
              <a:gd name="csX114" fmla="*/ 1895475 w 3362325"/>
              <a:gd name="csY114" fmla="*/ 4371975 h 4419600"/>
              <a:gd name="csX115" fmla="*/ 1800225 w 3362325"/>
              <a:gd name="csY115" fmla="*/ 4419600 h 4419600"/>
              <a:gd name="csX116" fmla="*/ 1752600 w 3362325"/>
              <a:gd name="csY116" fmla="*/ 4400550 h 4419600"/>
              <a:gd name="csX117" fmla="*/ 1638300 w 3362325"/>
              <a:gd name="csY117" fmla="*/ 4381500 h 4419600"/>
              <a:gd name="csX118" fmla="*/ 1447800 w 3362325"/>
              <a:gd name="csY118" fmla="*/ 4362450 h 4419600"/>
              <a:gd name="csX119" fmla="*/ 1381125 w 3362325"/>
              <a:gd name="csY119" fmla="*/ 4324350 h 4419600"/>
              <a:gd name="csX120" fmla="*/ 1333500 w 3362325"/>
              <a:gd name="csY120" fmla="*/ 4276725 h 4419600"/>
              <a:gd name="csX121" fmla="*/ 1285875 w 3362325"/>
              <a:gd name="csY121" fmla="*/ 4229100 h 4419600"/>
              <a:gd name="csX122" fmla="*/ 1247775 w 3362325"/>
              <a:gd name="csY122" fmla="*/ 4181475 h 4419600"/>
              <a:gd name="csX123" fmla="*/ 1219200 w 3362325"/>
              <a:gd name="csY123" fmla="*/ 4152900 h 4419600"/>
              <a:gd name="csX124" fmla="*/ 1181100 w 3362325"/>
              <a:gd name="csY124" fmla="*/ 4076700 h 4419600"/>
              <a:gd name="csX125" fmla="*/ 1152525 w 3362325"/>
              <a:gd name="csY125" fmla="*/ 3971925 h 4419600"/>
              <a:gd name="csX126" fmla="*/ 1133475 w 3362325"/>
              <a:gd name="csY126" fmla="*/ 3943350 h 4419600"/>
              <a:gd name="csX127" fmla="*/ 1085850 w 3362325"/>
              <a:gd name="csY127" fmla="*/ 3905250 h 4419600"/>
              <a:gd name="csX128" fmla="*/ 1047750 w 3362325"/>
              <a:gd name="csY128" fmla="*/ 3867150 h 4419600"/>
              <a:gd name="csX129" fmla="*/ 1009650 w 3362325"/>
              <a:gd name="csY129" fmla="*/ 3848100 h 4419600"/>
              <a:gd name="csX130" fmla="*/ 923925 w 3362325"/>
              <a:gd name="csY130" fmla="*/ 3762375 h 4419600"/>
              <a:gd name="csX131" fmla="*/ 895350 w 3362325"/>
              <a:gd name="csY131" fmla="*/ 3743325 h 4419600"/>
              <a:gd name="csX132" fmla="*/ 838200 w 3362325"/>
              <a:gd name="csY132" fmla="*/ 3676650 h 4419600"/>
              <a:gd name="csX133" fmla="*/ 819150 w 3362325"/>
              <a:gd name="csY133" fmla="*/ 3609975 h 4419600"/>
              <a:gd name="csX134" fmla="*/ 800100 w 3362325"/>
              <a:gd name="csY134" fmla="*/ 3543300 h 4419600"/>
              <a:gd name="csX135" fmla="*/ 752475 w 3362325"/>
              <a:gd name="csY135" fmla="*/ 3476625 h 4419600"/>
              <a:gd name="csX136" fmla="*/ 723900 w 3362325"/>
              <a:gd name="csY136" fmla="*/ 3429000 h 4419600"/>
              <a:gd name="csX137" fmla="*/ 704850 w 3362325"/>
              <a:gd name="csY137" fmla="*/ 3400425 h 4419600"/>
              <a:gd name="csX138" fmla="*/ 676275 w 3362325"/>
              <a:gd name="csY138" fmla="*/ 3333750 h 4419600"/>
              <a:gd name="csX139" fmla="*/ 638175 w 3362325"/>
              <a:gd name="csY139" fmla="*/ 3286125 h 4419600"/>
              <a:gd name="csX140" fmla="*/ 619125 w 3362325"/>
              <a:gd name="csY140" fmla="*/ 3257550 h 4419600"/>
              <a:gd name="csX141" fmla="*/ 581025 w 3362325"/>
              <a:gd name="csY141" fmla="*/ 3162300 h 4419600"/>
              <a:gd name="csX142" fmla="*/ 571500 w 3362325"/>
              <a:gd name="csY142" fmla="*/ 3067050 h 4419600"/>
              <a:gd name="csX143" fmla="*/ 561975 w 3362325"/>
              <a:gd name="csY143" fmla="*/ 3038475 h 4419600"/>
              <a:gd name="csX144" fmla="*/ 542925 w 3362325"/>
              <a:gd name="csY144" fmla="*/ 2971800 h 4419600"/>
              <a:gd name="csX145" fmla="*/ 533400 w 3362325"/>
              <a:gd name="csY145" fmla="*/ 2933700 h 4419600"/>
              <a:gd name="csX146" fmla="*/ 514350 w 3362325"/>
              <a:gd name="csY146" fmla="*/ 2895600 h 4419600"/>
              <a:gd name="csX147" fmla="*/ 457200 w 3362325"/>
              <a:gd name="csY147" fmla="*/ 2819400 h 4419600"/>
              <a:gd name="csX148" fmla="*/ 409575 w 3362325"/>
              <a:gd name="csY148" fmla="*/ 2781300 h 4419600"/>
              <a:gd name="csX149" fmla="*/ 361950 w 3362325"/>
              <a:gd name="csY149" fmla="*/ 2771775 h 4419600"/>
              <a:gd name="csX150" fmla="*/ 295275 w 3362325"/>
              <a:gd name="csY150" fmla="*/ 2724150 h 4419600"/>
              <a:gd name="csX151" fmla="*/ 228600 w 3362325"/>
              <a:gd name="csY151" fmla="*/ 2686050 h 4419600"/>
              <a:gd name="csX152" fmla="*/ 171450 w 3362325"/>
              <a:gd name="csY152" fmla="*/ 2628900 h 4419600"/>
              <a:gd name="csX153" fmla="*/ 152400 w 3362325"/>
              <a:gd name="csY153" fmla="*/ 2600325 h 4419600"/>
              <a:gd name="csX154" fmla="*/ 123825 w 3362325"/>
              <a:gd name="csY154" fmla="*/ 2457450 h 4419600"/>
              <a:gd name="csX155" fmla="*/ 66675 w 3362325"/>
              <a:gd name="csY155" fmla="*/ 2333625 h 4419600"/>
              <a:gd name="csX156" fmla="*/ 57150 w 3362325"/>
              <a:gd name="csY156" fmla="*/ 2295525 h 4419600"/>
              <a:gd name="csX157" fmla="*/ 38100 w 3362325"/>
              <a:gd name="csY157" fmla="*/ 2266950 h 4419600"/>
              <a:gd name="csX158" fmla="*/ 19050 w 3362325"/>
              <a:gd name="csY158" fmla="*/ 2200275 h 4419600"/>
              <a:gd name="csX159" fmla="*/ 0 w 3362325"/>
              <a:gd name="csY159" fmla="*/ 2143125 h 4419600"/>
              <a:gd name="csX160" fmla="*/ 9525 w 3362325"/>
              <a:gd name="csY160" fmla="*/ 2038350 h 4419600"/>
              <a:gd name="csX161" fmla="*/ 38100 w 3362325"/>
              <a:gd name="csY161" fmla="*/ 1952625 h 4419600"/>
              <a:gd name="csX162" fmla="*/ 57150 w 3362325"/>
              <a:gd name="csY162" fmla="*/ 1866900 h 4419600"/>
              <a:gd name="csX163" fmla="*/ 76200 w 3362325"/>
              <a:gd name="csY163" fmla="*/ 1809750 h 4419600"/>
              <a:gd name="csX164" fmla="*/ 85725 w 3362325"/>
              <a:gd name="csY164" fmla="*/ 1781175 h 4419600"/>
              <a:gd name="csX165" fmla="*/ 104775 w 3362325"/>
              <a:gd name="csY165" fmla="*/ 1733550 h 4419600"/>
              <a:gd name="csX166" fmla="*/ 123825 w 3362325"/>
              <a:gd name="csY166" fmla="*/ 1676400 h 4419600"/>
              <a:gd name="csX167" fmla="*/ 133350 w 3362325"/>
              <a:gd name="csY167" fmla="*/ 1638300 h 4419600"/>
              <a:gd name="csX168" fmla="*/ 152400 w 3362325"/>
              <a:gd name="csY168" fmla="*/ 1600200 h 4419600"/>
              <a:gd name="csX169" fmla="*/ 171450 w 3362325"/>
              <a:gd name="csY169" fmla="*/ 1543050 h 4419600"/>
              <a:gd name="csX170" fmla="*/ 200025 w 3362325"/>
              <a:gd name="csY170" fmla="*/ 1457325 h 4419600"/>
              <a:gd name="csX171" fmla="*/ 219075 w 3362325"/>
              <a:gd name="csY171" fmla="*/ 1362075 h 4419600"/>
              <a:gd name="csX172" fmla="*/ 209550 w 3362325"/>
              <a:gd name="csY172" fmla="*/ 1314450 h 44196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Lst>
            <a:rect l="l" t="t" r="r" b="b"/>
            <a:pathLst>
              <a:path w="3362325" h="4419600">
                <a:moveTo>
                  <a:pt x="209550" y="1314450"/>
                </a:moveTo>
                <a:cubicBezTo>
                  <a:pt x="220662" y="1296988"/>
                  <a:pt x="271810" y="1299121"/>
                  <a:pt x="285750" y="1257300"/>
                </a:cubicBezTo>
                <a:cubicBezTo>
                  <a:pt x="293845" y="1233016"/>
                  <a:pt x="284683" y="1204403"/>
                  <a:pt x="295275" y="1181100"/>
                </a:cubicBezTo>
                <a:cubicBezTo>
                  <a:pt x="301844" y="1166648"/>
                  <a:pt x="320457" y="1161752"/>
                  <a:pt x="333375" y="1152525"/>
                </a:cubicBezTo>
                <a:cubicBezTo>
                  <a:pt x="342690" y="1145871"/>
                  <a:pt x="351428" y="1137984"/>
                  <a:pt x="361950" y="1133475"/>
                </a:cubicBezTo>
                <a:cubicBezTo>
                  <a:pt x="373982" y="1128318"/>
                  <a:pt x="387463" y="1127546"/>
                  <a:pt x="400050" y="1123950"/>
                </a:cubicBezTo>
                <a:cubicBezTo>
                  <a:pt x="409704" y="1121192"/>
                  <a:pt x="419100" y="1117600"/>
                  <a:pt x="428625" y="1114425"/>
                </a:cubicBezTo>
                <a:cubicBezTo>
                  <a:pt x="441325" y="1104900"/>
                  <a:pt x="457200" y="1098550"/>
                  <a:pt x="466725" y="1085850"/>
                </a:cubicBezTo>
                <a:cubicBezTo>
                  <a:pt x="476984" y="1072172"/>
                  <a:pt x="478610" y="1053749"/>
                  <a:pt x="485775" y="1038225"/>
                </a:cubicBezTo>
                <a:cubicBezTo>
                  <a:pt x="497675" y="1012441"/>
                  <a:pt x="506836" y="984743"/>
                  <a:pt x="523875" y="962025"/>
                </a:cubicBezTo>
                <a:cubicBezTo>
                  <a:pt x="617262" y="837509"/>
                  <a:pt x="501860" y="992846"/>
                  <a:pt x="571500" y="895350"/>
                </a:cubicBezTo>
                <a:cubicBezTo>
                  <a:pt x="580727" y="882432"/>
                  <a:pt x="591661" y="870712"/>
                  <a:pt x="600075" y="857250"/>
                </a:cubicBezTo>
                <a:cubicBezTo>
                  <a:pt x="607600" y="845209"/>
                  <a:pt x="608513" y="828583"/>
                  <a:pt x="619125" y="819150"/>
                </a:cubicBezTo>
                <a:cubicBezTo>
                  <a:pt x="638257" y="802144"/>
                  <a:pt x="663575" y="793750"/>
                  <a:pt x="685800" y="781050"/>
                </a:cubicBezTo>
                <a:cubicBezTo>
                  <a:pt x="692150" y="771525"/>
                  <a:pt x="698196" y="761790"/>
                  <a:pt x="704850" y="752475"/>
                </a:cubicBezTo>
                <a:cubicBezTo>
                  <a:pt x="714077" y="739557"/>
                  <a:pt x="726325" y="728574"/>
                  <a:pt x="733425" y="714375"/>
                </a:cubicBezTo>
                <a:cubicBezTo>
                  <a:pt x="739279" y="702666"/>
                  <a:pt x="735095" y="686748"/>
                  <a:pt x="742950" y="676275"/>
                </a:cubicBezTo>
                <a:cubicBezTo>
                  <a:pt x="765773" y="645844"/>
                  <a:pt x="787409" y="637719"/>
                  <a:pt x="819150" y="628650"/>
                </a:cubicBezTo>
                <a:cubicBezTo>
                  <a:pt x="831737" y="625054"/>
                  <a:pt x="844993" y="623722"/>
                  <a:pt x="857250" y="619125"/>
                </a:cubicBezTo>
                <a:cubicBezTo>
                  <a:pt x="948743" y="584815"/>
                  <a:pt x="826280" y="608709"/>
                  <a:pt x="971550" y="590550"/>
                </a:cubicBezTo>
                <a:cubicBezTo>
                  <a:pt x="992887" y="576325"/>
                  <a:pt x="1019322" y="559465"/>
                  <a:pt x="1038225" y="542925"/>
                </a:cubicBezTo>
                <a:cubicBezTo>
                  <a:pt x="1051742" y="531098"/>
                  <a:pt x="1065549" y="519193"/>
                  <a:pt x="1076325" y="504825"/>
                </a:cubicBezTo>
                <a:cubicBezTo>
                  <a:pt x="1084844" y="493466"/>
                  <a:pt x="1086505" y="477813"/>
                  <a:pt x="1095375" y="466725"/>
                </a:cubicBezTo>
                <a:cubicBezTo>
                  <a:pt x="1112205" y="445688"/>
                  <a:pt x="1140477" y="433672"/>
                  <a:pt x="1152525" y="409575"/>
                </a:cubicBezTo>
                <a:cubicBezTo>
                  <a:pt x="1163191" y="388242"/>
                  <a:pt x="1180366" y="348213"/>
                  <a:pt x="1200150" y="333375"/>
                </a:cubicBezTo>
                <a:cubicBezTo>
                  <a:pt x="1213828" y="323116"/>
                  <a:pt x="1231555" y="319732"/>
                  <a:pt x="1247775" y="314325"/>
                </a:cubicBezTo>
                <a:cubicBezTo>
                  <a:pt x="1285535" y="301738"/>
                  <a:pt x="1322109" y="300271"/>
                  <a:pt x="1362075" y="295275"/>
                </a:cubicBezTo>
                <a:cubicBezTo>
                  <a:pt x="1377443" y="290152"/>
                  <a:pt x="1431441" y="272774"/>
                  <a:pt x="1438275" y="266700"/>
                </a:cubicBezTo>
                <a:cubicBezTo>
                  <a:pt x="1455387" y="251489"/>
                  <a:pt x="1458059" y="223287"/>
                  <a:pt x="1476375" y="209550"/>
                </a:cubicBezTo>
                <a:lnTo>
                  <a:pt x="1514475" y="180975"/>
                </a:lnTo>
                <a:cubicBezTo>
                  <a:pt x="1530479" y="132963"/>
                  <a:pt x="1513661" y="165344"/>
                  <a:pt x="1562100" y="123825"/>
                </a:cubicBezTo>
                <a:cubicBezTo>
                  <a:pt x="1572327" y="115059"/>
                  <a:pt x="1580327" y="103874"/>
                  <a:pt x="1590675" y="95250"/>
                </a:cubicBezTo>
                <a:cubicBezTo>
                  <a:pt x="1599469" y="87921"/>
                  <a:pt x="1609935" y="82854"/>
                  <a:pt x="1619250" y="76200"/>
                </a:cubicBezTo>
                <a:cubicBezTo>
                  <a:pt x="1632168" y="66973"/>
                  <a:pt x="1643888" y="56039"/>
                  <a:pt x="1657350" y="47625"/>
                </a:cubicBezTo>
                <a:cubicBezTo>
                  <a:pt x="1669391" y="40100"/>
                  <a:pt x="1683122" y="35620"/>
                  <a:pt x="1695450" y="28575"/>
                </a:cubicBezTo>
                <a:cubicBezTo>
                  <a:pt x="1747151" y="-968"/>
                  <a:pt x="1700209" y="17464"/>
                  <a:pt x="1752600" y="0"/>
                </a:cubicBezTo>
                <a:cubicBezTo>
                  <a:pt x="1870569" y="39323"/>
                  <a:pt x="1747027" y="-11324"/>
                  <a:pt x="1876425" y="85725"/>
                </a:cubicBezTo>
                <a:cubicBezTo>
                  <a:pt x="1889125" y="95250"/>
                  <a:pt x="1901607" y="105073"/>
                  <a:pt x="1914525" y="114300"/>
                </a:cubicBezTo>
                <a:cubicBezTo>
                  <a:pt x="1923840" y="120954"/>
                  <a:pt x="1934306" y="126021"/>
                  <a:pt x="1943100" y="133350"/>
                </a:cubicBezTo>
                <a:cubicBezTo>
                  <a:pt x="1953448" y="141974"/>
                  <a:pt x="1961042" y="153655"/>
                  <a:pt x="1971675" y="161925"/>
                </a:cubicBezTo>
                <a:cubicBezTo>
                  <a:pt x="2048060" y="221335"/>
                  <a:pt x="2010910" y="173039"/>
                  <a:pt x="2057400" y="238125"/>
                </a:cubicBezTo>
                <a:cubicBezTo>
                  <a:pt x="2065194" y="249037"/>
                  <a:pt x="2097402" y="300353"/>
                  <a:pt x="2105025" y="304800"/>
                </a:cubicBezTo>
                <a:cubicBezTo>
                  <a:pt x="2131043" y="319977"/>
                  <a:pt x="2190750" y="333375"/>
                  <a:pt x="2190750" y="333375"/>
                </a:cubicBezTo>
                <a:cubicBezTo>
                  <a:pt x="2200275" y="342900"/>
                  <a:pt x="2211853" y="350742"/>
                  <a:pt x="2219325" y="361950"/>
                </a:cubicBezTo>
                <a:cubicBezTo>
                  <a:pt x="2242095" y="396105"/>
                  <a:pt x="2211979" y="392704"/>
                  <a:pt x="2247900" y="428625"/>
                </a:cubicBezTo>
                <a:cubicBezTo>
                  <a:pt x="2257940" y="438665"/>
                  <a:pt x="2273672" y="440630"/>
                  <a:pt x="2286000" y="447675"/>
                </a:cubicBezTo>
                <a:cubicBezTo>
                  <a:pt x="2369455" y="495363"/>
                  <a:pt x="2240680" y="456872"/>
                  <a:pt x="2457450" y="485775"/>
                </a:cubicBezTo>
                <a:cubicBezTo>
                  <a:pt x="2470150" y="498475"/>
                  <a:pt x="2483723" y="510358"/>
                  <a:pt x="2495550" y="523875"/>
                </a:cubicBezTo>
                <a:cubicBezTo>
                  <a:pt x="2506004" y="535822"/>
                  <a:pt x="2512378" y="551296"/>
                  <a:pt x="2524125" y="561975"/>
                </a:cubicBezTo>
                <a:cubicBezTo>
                  <a:pt x="2590711" y="622508"/>
                  <a:pt x="2587342" y="607294"/>
                  <a:pt x="2647950" y="647700"/>
                </a:cubicBezTo>
                <a:cubicBezTo>
                  <a:pt x="2705419" y="686013"/>
                  <a:pt x="2667534" y="663645"/>
                  <a:pt x="2714625" y="704850"/>
                </a:cubicBezTo>
                <a:cubicBezTo>
                  <a:pt x="2790825" y="771525"/>
                  <a:pt x="2736850" y="711200"/>
                  <a:pt x="2800350" y="790575"/>
                </a:cubicBezTo>
                <a:cubicBezTo>
                  <a:pt x="2826690" y="869596"/>
                  <a:pt x="2782471" y="745292"/>
                  <a:pt x="2847975" y="876300"/>
                </a:cubicBezTo>
                <a:cubicBezTo>
                  <a:pt x="2854325" y="889000"/>
                  <a:pt x="2859720" y="902224"/>
                  <a:pt x="2867025" y="914400"/>
                </a:cubicBezTo>
                <a:cubicBezTo>
                  <a:pt x="2878805" y="934033"/>
                  <a:pt x="2892425" y="952500"/>
                  <a:pt x="2905125" y="971550"/>
                </a:cubicBezTo>
                <a:cubicBezTo>
                  <a:pt x="2911475" y="981075"/>
                  <a:pt x="2919055" y="989886"/>
                  <a:pt x="2924175" y="1000125"/>
                </a:cubicBezTo>
                <a:cubicBezTo>
                  <a:pt x="2942331" y="1036438"/>
                  <a:pt x="2947880" y="1049970"/>
                  <a:pt x="2971800" y="1085850"/>
                </a:cubicBezTo>
                <a:cubicBezTo>
                  <a:pt x="2980606" y="1099059"/>
                  <a:pt x="2989150" y="1112725"/>
                  <a:pt x="3000375" y="1123950"/>
                </a:cubicBezTo>
                <a:cubicBezTo>
                  <a:pt x="3008470" y="1132045"/>
                  <a:pt x="3020855" y="1134905"/>
                  <a:pt x="3028950" y="1143000"/>
                </a:cubicBezTo>
                <a:cubicBezTo>
                  <a:pt x="3040175" y="1154225"/>
                  <a:pt x="3046300" y="1169875"/>
                  <a:pt x="3057525" y="1181100"/>
                </a:cubicBezTo>
                <a:cubicBezTo>
                  <a:pt x="3065620" y="1189195"/>
                  <a:pt x="3078442" y="1191641"/>
                  <a:pt x="3086100" y="1200150"/>
                </a:cubicBezTo>
                <a:cubicBezTo>
                  <a:pt x="3107340" y="1223750"/>
                  <a:pt x="3143250" y="1276350"/>
                  <a:pt x="3143250" y="1276350"/>
                </a:cubicBezTo>
                <a:cubicBezTo>
                  <a:pt x="3146425" y="1285875"/>
                  <a:pt x="3146347" y="1297212"/>
                  <a:pt x="3152775" y="1304925"/>
                </a:cubicBezTo>
                <a:cubicBezTo>
                  <a:pt x="3162938" y="1317121"/>
                  <a:pt x="3178822" y="1323169"/>
                  <a:pt x="3190875" y="1333500"/>
                </a:cubicBezTo>
                <a:cubicBezTo>
                  <a:pt x="3201102" y="1342266"/>
                  <a:pt x="3209925" y="1352550"/>
                  <a:pt x="3219450" y="1362075"/>
                </a:cubicBezTo>
                <a:cubicBezTo>
                  <a:pt x="3241289" y="1427593"/>
                  <a:pt x="3211418" y="1348019"/>
                  <a:pt x="3257550" y="1428750"/>
                </a:cubicBezTo>
                <a:cubicBezTo>
                  <a:pt x="3266562" y="1444521"/>
                  <a:pt x="3274188" y="1492891"/>
                  <a:pt x="3276600" y="1504950"/>
                </a:cubicBezTo>
                <a:cubicBezTo>
                  <a:pt x="3279775" y="1562100"/>
                  <a:pt x="3280698" y="1619420"/>
                  <a:pt x="3286125" y="1676400"/>
                </a:cubicBezTo>
                <a:cubicBezTo>
                  <a:pt x="3287077" y="1686395"/>
                  <a:pt x="3292125" y="1695574"/>
                  <a:pt x="3295650" y="1704975"/>
                </a:cubicBezTo>
                <a:cubicBezTo>
                  <a:pt x="3301653" y="1720984"/>
                  <a:pt x="3307054" y="1737307"/>
                  <a:pt x="3314700" y="1752600"/>
                </a:cubicBezTo>
                <a:cubicBezTo>
                  <a:pt x="3319820" y="1762839"/>
                  <a:pt x="3327400" y="1771650"/>
                  <a:pt x="3333750" y="1781175"/>
                </a:cubicBezTo>
                <a:cubicBezTo>
                  <a:pt x="3356588" y="1895363"/>
                  <a:pt x="3347477" y="1844487"/>
                  <a:pt x="3362325" y="1933575"/>
                </a:cubicBezTo>
                <a:cubicBezTo>
                  <a:pt x="3359150" y="2035175"/>
                  <a:pt x="3361481" y="2137097"/>
                  <a:pt x="3352800" y="2238375"/>
                </a:cubicBezTo>
                <a:cubicBezTo>
                  <a:pt x="3351822" y="2249781"/>
                  <a:pt x="3338870" y="2256711"/>
                  <a:pt x="3333750" y="2266950"/>
                </a:cubicBezTo>
                <a:cubicBezTo>
                  <a:pt x="3326104" y="2282243"/>
                  <a:pt x="3320703" y="2298566"/>
                  <a:pt x="3314700" y="2314575"/>
                </a:cubicBezTo>
                <a:cubicBezTo>
                  <a:pt x="3302334" y="2347550"/>
                  <a:pt x="3304534" y="2353958"/>
                  <a:pt x="3286125" y="2390775"/>
                </a:cubicBezTo>
                <a:cubicBezTo>
                  <a:pt x="3281005" y="2401014"/>
                  <a:pt x="3271724" y="2408889"/>
                  <a:pt x="3267075" y="2419350"/>
                </a:cubicBezTo>
                <a:cubicBezTo>
                  <a:pt x="3258920" y="2437700"/>
                  <a:pt x="3256180" y="2458150"/>
                  <a:pt x="3248025" y="2476500"/>
                </a:cubicBezTo>
                <a:cubicBezTo>
                  <a:pt x="3243376" y="2486961"/>
                  <a:pt x="3234534" y="2495068"/>
                  <a:pt x="3228975" y="2505075"/>
                </a:cubicBezTo>
                <a:cubicBezTo>
                  <a:pt x="3218632" y="2523693"/>
                  <a:pt x="3208592" y="2542565"/>
                  <a:pt x="3200400" y="2562225"/>
                </a:cubicBezTo>
                <a:cubicBezTo>
                  <a:pt x="3192677" y="2580761"/>
                  <a:pt x="3192489" y="2602667"/>
                  <a:pt x="3181350" y="2619375"/>
                </a:cubicBezTo>
                <a:cubicBezTo>
                  <a:pt x="3172544" y="2632584"/>
                  <a:pt x="3156255" y="2638846"/>
                  <a:pt x="3143250" y="2647950"/>
                </a:cubicBezTo>
                <a:cubicBezTo>
                  <a:pt x="3124493" y="2661080"/>
                  <a:pt x="3099837" y="2667734"/>
                  <a:pt x="3086100" y="2686050"/>
                </a:cubicBezTo>
                <a:cubicBezTo>
                  <a:pt x="3076575" y="2698750"/>
                  <a:pt x="3066752" y="2711232"/>
                  <a:pt x="3057525" y="2724150"/>
                </a:cubicBezTo>
                <a:cubicBezTo>
                  <a:pt x="3044932" y="2741781"/>
                  <a:pt x="3017315" y="2785520"/>
                  <a:pt x="3009900" y="2800350"/>
                </a:cubicBezTo>
                <a:cubicBezTo>
                  <a:pt x="3005410" y="2809330"/>
                  <a:pt x="3003133" y="2819271"/>
                  <a:pt x="3000375" y="2828925"/>
                </a:cubicBezTo>
                <a:cubicBezTo>
                  <a:pt x="2996779" y="2841512"/>
                  <a:pt x="2997207" y="2855582"/>
                  <a:pt x="2990850" y="2867025"/>
                </a:cubicBezTo>
                <a:cubicBezTo>
                  <a:pt x="2975438" y="2894767"/>
                  <a:pt x="2937170" y="2930230"/>
                  <a:pt x="2914650" y="2952750"/>
                </a:cubicBezTo>
                <a:cubicBezTo>
                  <a:pt x="2908300" y="2968625"/>
                  <a:pt x="2904397" y="2985714"/>
                  <a:pt x="2895600" y="3000375"/>
                </a:cubicBezTo>
                <a:cubicBezTo>
                  <a:pt x="2885140" y="3017808"/>
                  <a:pt x="2866592" y="3029816"/>
                  <a:pt x="2857500" y="3048000"/>
                </a:cubicBezTo>
                <a:cubicBezTo>
                  <a:pt x="2850260" y="3062480"/>
                  <a:pt x="2853659" y="3080466"/>
                  <a:pt x="2847975" y="3095625"/>
                </a:cubicBezTo>
                <a:cubicBezTo>
                  <a:pt x="2843955" y="3106344"/>
                  <a:pt x="2835275" y="3114675"/>
                  <a:pt x="2828925" y="3124200"/>
                </a:cubicBezTo>
                <a:cubicBezTo>
                  <a:pt x="2815772" y="3189964"/>
                  <a:pt x="2824113" y="3165267"/>
                  <a:pt x="2790825" y="3238500"/>
                </a:cubicBezTo>
                <a:cubicBezTo>
                  <a:pt x="2784949" y="3251426"/>
                  <a:pt x="2781815" y="3266560"/>
                  <a:pt x="2771775" y="3276600"/>
                </a:cubicBezTo>
                <a:cubicBezTo>
                  <a:pt x="2758684" y="3289691"/>
                  <a:pt x="2739849" y="3295363"/>
                  <a:pt x="2724150" y="3305175"/>
                </a:cubicBezTo>
                <a:cubicBezTo>
                  <a:pt x="2714442" y="3311242"/>
                  <a:pt x="2704369" y="3316896"/>
                  <a:pt x="2695575" y="3324225"/>
                </a:cubicBezTo>
                <a:cubicBezTo>
                  <a:pt x="2576174" y="3423726"/>
                  <a:pt x="2771587" y="3274360"/>
                  <a:pt x="2628900" y="3381375"/>
                </a:cubicBezTo>
                <a:cubicBezTo>
                  <a:pt x="2622550" y="3397250"/>
                  <a:pt x="2616925" y="3413435"/>
                  <a:pt x="2609850" y="3429000"/>
                </a:cubicBezTo>
                <a:cubicBezTo>
                  <a:pt x="2601037" y="3448389"/>
                  <a:pt x="2587539" y="3465793"/>
                  <a:pt x="2581275" y="3486150"/>
                </a:cubicBezTo>
                <a:cubicBezTo>
                  <a:pt x="2574673" y="3507608"/>
                  <a:pt x="2578201" y="3531321"/>
                  <a:pt x="2571750" y="3552825"/>
                </a:cubicBezTo>
                <a:cubicBezTo>
                  <a:pt x="2568461" y="3563790"/>
                  <a:pt x="2557349" y="3570939"/>
                  <a:pt x="2552700" y="3581400"/>
                </a:cubicBezTo>
                <a:cubicBezTo>
                  <a:pt x="2526393" y="3640592"/>
                  <a:pt x="2544587" y="3628671"/>
                  <a:pt x="2514600" y="3676650"/>
                </a:cubicBezTo>
                <a:cubicBezTo>
                  <a:pt x="2506186" y="3690112"/>
                  <a:pt x="2496645" y="3702950"/>
                  <a:pt x="2486025" y="3714750"/>
                </a:cubicBezTo>
                <a:cubicBezTo>
                  <a:pt x="2468003" y="3734775"/>
                  <a:pt x="2443819" y="3749484"/>
                  <a:pt x="2428875" y="3771900"/>
                </a:cubicBezTo>
                <a:cubicBezTo>
                  <a:pt x="2388958" y="3831775"/>
                  <a:pt x="2431058" y="3766066"/>
                  <a:pt x="2390775" y="3838575"/>
                </a:cubicBezTo>
                <a:cubicBezTo>
                  <a:pt x="2381784" y="3854759"/>
                  <a:pt x="2371725" y="3870325"/>
                  <a:pt x="2362200" y="3886200"/>
                </a:cubicBezTo>
                <a:cubicBezTo>
                  <a:pt x="2359025" y="3908425"/>
                  <a:pt x="2359126" y="3931371"/>
                  <a:pt x="2352675" y="3952875"/>
                </a:cubicBezTo>
                <a:cubicBezTo>
                  <a:pt x="2349386" y="3963840"/>
                  <a:pt x="2340494" y="3972292"/>
                  <a:pt x="2333625" y="3981450"/>
                </a:cubicBezTo>
                <a:cubicBezTo>
                  <a:pt x="2321427" y="3997714"/>
                  <a:pt x="2308912" y="4013775"/>
                  <a:pt x="2295525" y="4029075"/>
                </a:cubicBezTo>
                <a:cubicBezTo>
                  <a:pt x="2286655" y="4039212"/>
                  <a:pt x="2275032" y="4046874"/>
                  <a:pt x="2266950" y="4057650"/>
                </a:cubicBezTo>
                <a:cubicBezTo>
                  <a:pt x="2246344" y="4085124"/>
                  <a:pt x="2238375" y="4124325"/>
                  <a:pt x="2209800" y="4143375"/>
                </a:cubicBezTo>
                <a:cubicBezTo>
                  <a:pt x="2145498" y="4186243"/>
                  <a:pt x="2222752" y="4132042"/>
                  <a:pt x="2133600" y="4210050"/>
                </a:cubicBezTo>
                <a:cubicBezTo>
                  <a:pt x="2124985" y="4217588"/>
                  <a:pt x="2114340" y="4222446"/>
                  <a:pt x="2105025" y="4229100"/>
                </a:cubicBezTo>
                <a:cubicBezTo>
                  <a:pt x="2069884" y="4254201"/>
                  <a:pt x="2035074" y="4279762"/>
                  <a:pt x="2000250" y="4305300"/>
                </a:cubicBezTo>
                <a:cubicBezTo>
                  <a:pt x="1947165" y="4344229"/>
                  <a:pt x="1967075" y="4334069"/>
                  <a:pt x="1895475" y="4371975"/>
                </a:cubicBezTo>
                <a:cubicBezTo>
                  <a:pt x="1864103" y="4388584"/>
                  <a:pt x="1800225" y="4419600"/>
                  <a:pt x="1800225" y="4419600"/>
                </a:cubicBezTo>
                <a:cubicBezTo>
                  <a:pt x="1784350" y="4413250"/>
                  <a:pt x="1768977" y="4405463"/>
                  <a:pt x="1752600" y="4400550"/>
                </a:cubicBezTo>
                <a:cubicBezTo>
                  <a:pt x="1729851" y="4393725"/>
                  <a:pt x="1655975" y="4383464"/>
                  <a:pt x="1638300" y="4381500"/>
                </a:cubicBezTo>
                <a:cubicBezTo>
                  <a:pt x="1574874" y="4374453"/>
                  <a:pt x="1511300" y="4368800"/>
                  <a:pt x="1447800" y="4362450"/>
                </a:cubicBezTo>
                <a:cubicBezTo>
                  <a:pt x="1418753" y="4352768"/>
                  <a:pt x="1404191" y="4351260"/>
                  <a:pt x="1381125" y="4324350"/>
                </a:cubicBezTo>
                <a:cubicBezTo>
                  <a:pt x="1334045" y="4269423"/>
                  <a:pt x="1392191" y="4296289"/>
                  <a:pt x="1333500" y="4276725"/>
                </a:cubicBezTo>
                <a:cubicBezTo>
                  <a:pt x="1313610" y="4217055"/>
                  <a:pt x="1341264" y="4277565"/>
                  <a:pt x="1285875" y="4229100"/>
                </a:cubicBezTo>
                <a:cubicBezTo>
                  <a:pt x="1270575" y="4215713"/>
                  <a:pt x="1261162" y="4196775"/>
                  <a:pt x="1247775" y="4181475"/>
                </a:cubicBezTo>
                <a:cubicBezTo>
                  <a:pt x="1238905" y="4171338"/>
                  <a:pt x="1226432" y="4164264"/>
                  <a:pt x="1219200" y="4152900"/>
                </a:cubicBezTo>
                <a:cubicBezTo>
                  <a:pt x="1203954" y="4128942"/>
                  <a:pt x="1181100" y="4076700"/>
                  <a:pt x="1181100" y="4076700"/>
                </a:cubicBezTo>
                <a:cubicBezTo>
                  <a:pt x="1172951" y="4035956"/>
                  <a:pt x="1170103" y="4011475"/>
                  <a:pt x="1152525" y="3971925"/>
                </a:cubicBezTo>
                <a:cubicBezTo>
                  <a:pt x="1147876" y="3961464"/>
                  <a:pt x="1141570" y="3951445"/>
                  <a:pt x="1133475" y="3943350"/>
                </a:cubicBezTo>
                <a:cubicBezTo>
                  <a:pt x="1119100" y="3928975"/>
                  <a:pt x="1101045" y="3918756"/>
                  <a:pt x="1085850" y="3905250"/>
                </a:cubicBezTo>
                <a:cubicBezTo>
                  <a:pt x="1072426" y="3893318"/>
                  <a:pt x="1062118" y="3877926"/>
                  <a:pt x="1047750" y="3867150"/>
                </a:cubicBezTo>
                <a:cubicBezTo>
                  <a:pt x="1036391" y="3858631"/>
                  <a:pt x="1021464" y="3855976"/>
                  <a:pt x="1009650" y="3848100"/>
                </a:cubicBezTo>
                <a:cubicBezTo>
                  <a:pt x="933450" y="3797300"/>
                  <a:pt x="987425" y="3825875"/>
                  <a:pt x="923925" y="3762375"/>
                </a:cubicBezTo>
                <a:cubicBezTo>
                  <a:pt x="915830" y="3754280"/>
                  <a:pt x="904144" y="3750654"/>
                  <a:pt x="895350" y="3743325"/>
                </a:cubicBezTo>
                <a:cubicBezTo>
                  <a:pt x="868816" y="3721214"/>
                  <a:pt x="859222" y="3704680"/>
                  <a:pt x="838200" y="3676650"/>
                </a:cubicBezTo>
                <a:cubicBezTo>
                  <a:pt x="831850" y="3654425"/>
                  <a:pt x="825232" y="3632275"/>
                  <a:pt x="819150" y="3609975"/>
                </a:cubicBezTo>
                <a:cubicBezTo>
                  <a:pt x="815488" y="3596547"/>
                  <a:pt x="807400" y="3557901"/>
                  <a:pt x="800100" y="3543300"/>
                </a:cubicBezTo>
                <a:cubicBezTo>
                  <a:pt x="791580" y="3526261"/>
                  <a:pt x="761104" y="3489568"/>
                  <a:pt x="752475" y="3476625"/>
                </a:cubicBezTo>
                <a:cubicBezTo>
                  <a:pt x="742206" y="3461221"/>
                  <a:pt x="733712" y="3444699"/>
                  <a:pt x="723900" y="3429000"/>
                </a:cubicBezTo>
                <a:cubicBezTo>
                  <a:pt x="717833" y="3419292"/>
                  <a:pt x="709970" y="3410664"/>
                  <a:pt x="704850" y="3400425"/>
                </a:cubicBezTo>
                <a:cubicBezTo>
                  <a:pt x="694036" y="3378798"/>
                  <a:pt x="688459" y="3354636"/>
                  <a:pt x="676275" y="3333750"/>
                </a:cubicBezTo>
                <a:cubicBezTo>
                  <a:pt x="666031" y="3316189"/>
                  <a:pt x="650373" y="3302389"/>
                  <a:pt x="638175" y="3286125"/>
                </a:cubicBezTo>
                <a:cubicBezTo>
                  <a:pt x="631306" y="3276967"/>
                  <a:pt x="624805" y="3267489"/>
                  <a:pt x="619125" y="3257550"/>
                </a:cubicBezTo>
                <a:cubicBezTo>
                  <a:pt x="596701" y="3218308"/>
                  <a:pt x="596637" y="3209136"/>
                  <a:pt x="581025" y="3162300"/>
                </a:cubicBezTo>
                <a:cubicBezTo>
                  <a:pt x="577850" y="3130550"/>
                  <a:pt x="576352" y="3098587"/>
                  <a:pt x="571500" y="3067050"/>
                </a:cubicBezTo>
                <a:cubicBezTo>
                  <a:pt x="569973" y="3057127"/>
                  <a:pt x="564860" y="3048092"/>
                  <a:pt x="561975" y="3038475"/>
                </a:cubicBezTo>
                <a:cubicBezTo>
                  <a:pt x="555333" y="3016335"/>
                  <a:pt x="549007" y="2994100"/>
                  <a:pt x="542925" y="2971800"/>
                </a:cubicBezTo>
                <a:cubicBezTo>
                  <a:pt x="539481" y="2959170"/>
                  <a:pt x="537997" y="2945957"/>
                  <a:pt x="533400" y="2933700"/>
                </a:cubicBezTo>
                <a:cubicBezTo>
                  <a:pt x="528414" y="2920405"/>
                  <a:pt x="521246" y="2908012"/>
                  <a:pt x="514350" y="2895600"/>
                </a:cubicBezTo>
                <a:cubicBezTo>
                  <a:pt x="491701" y="2854832"/>
                  <a:pt x="489512" y="2847673"/>
                  <a:pt x="457200" y="2819400"/>
                </a:cubicBezTo>
                <a:cubicBezTo>
                  <a:pt x="441900" y="2806013"/>
                  <a:pt x="427759" y="2790392"/>
                  <a:pt x="409575" y="2781300"/>
                </a:cubicBezTo>
                <a:cubicBezTo>
                  <a:pt x="395095" y="2774060"/>
                  <a:pt x="377825" y="2774950"/>
                  <a:pt x="361950" y="2771775"/>
                </a:cubicBezTo>
                <a:cubicBezTo>
                  <a:pt x="257530" y="2719565"/>
                  <a:pt x="385377" y="2788509"/>
                  <a:pt x="295275" y="2724150"/>
                </a:cubicBezTo>
                <a:cubicBezTo>
                  <a:pt x="269128" y="2705473"/>
                  <a:pt x="251098" y="2708548"/>
                  <a:pt x="228600" y="2686050"/>
                </a:cubicBezTo>
                <a:cubicBezTo>
                  <a:pt x="157713" y="2615163"/>
                  <a:pt x="238793" y="2673795"/>
                  <a:pt x="171450" y="2628900"/>
                </a:cubicBezTo>
                <a:cubicBezTo>
                  <a:pt x="165100" y="2619375"/>
                  <a:pt x="155350" y="2611386"/>
                  <a:pt x="152400" y="2600325"/>
                </a:cubicBezTo>
                <a:cubicBezTo>
                  <a:pt x="144816" y="2571884"/>
                  <a:pt x="142155" y="2497776"/>
                  <a:pt x="123825" y="2457450"/>
                </a:cubicBezTo>
                <a:cubicBezTo>
                  <a:pt x="97365" y="2399239"/>
                  <a:pt x="84660" y="2387579"/>
                  <a:pt x="66675" y="2333625"/>
                </a:cubicBezTo>
                <a:cubicBezTo>
                  <a:pt x="62535" y="2321206"/>
                  <a:pt x="62307" y="2307557"/>
                  <a:pt x="57150" y="2295525"/>
                </a:cubicBezTo>
                <a:cubicBezTo>
                  <a:pt x="52641" y="2285003"/>
                  <a:pt x="43220" y="2277189"/>
                  <a:pt x="38100" y="2266950"/>
                </a:cubicBezTo>
                <a:cubicBezTo>
                  <a:pt x="30097" y="2250945"/>
                  <a:pt x="23628" y="2215534"/>
                  <a:pt x="19050" y="2200275"/>
                </a:cubicBezTo>
                <a:cubicBezTo>
                  <a:pt x="13280" y="2181041"/>
                  <a:pt x="6350" y="2162175"/>
                  <a:pt x="0" y="2143125"/>
                </a:cubicBezTo>
                <a:cubicBezTo>
                  <a:pt x="3175" y="2108200"/>
                  <a:pt x="4890" y="2073111"/>
                  <a:pt x="9525" y="2038350"/>
                </a:cubicBezTo>
                <a:cubicBezTo>
                  <a:pt x="14597" y="2000307"/>
                  <a:pt x="25420" y="1990665"/>
                  <a:pt x="38100" y="1952625"/>
                </a:cubicBezTo>
                <a:cubicBezTo>
                  <a:pt x="50930" y="1914135"/>
                  <a:pt x="45826" y="1908421"/>
                  <a:pt x="57150" y="1866900"/>
                </a:cubicBezTo>
                <a:cubicBezTo>
                  <a:pt x="62434" y="1847527"/>
                  <a:pt x="69850" y="1828800"/>
                  <a:pt x="76200" y="1809750"/>
                </a:cubicBezTo>
                <a:cubicBezTo>
                  <a:pt x="79375" y="1800225"/>
                  <a:pt x="81996" y="1790497"/>
                  <a:pt x="85725" y="1781175"/>
                </a:cubicBezTo>
                <a:cubicBezTo>
                  <a:pt x="92075" y="1765300"/>
                  <a:pt x="98932" y="1749618"/>
                  <a:pt x="104775" y="1733550"/>
                </a:cubicBezTo>
                <a:cubicBezTo>
                  <a:pt x="111637" y="1714679"/>
                  <a:pt x="118055" y="1695634"/>
                  <a:pt x="123825" y="1676400"/>
                </a:cubicBezTo>
                <a:cubicBezTo>
                  <a:pt x="127587" y="1663861"/>
                  <a:pt x="128753" y="1650557"/>
                  <a:pt x="133350" y="1638300"/>
                </a:cubicBezTo>
                <a:cubicBezTo>
                  <a:pt x="138336" y="1625005"/>
                  <a:pt x="147127" y="1613383"/>
                  <a:pt x="152400" y="1600200"/>
                </a:cubicBezTo>
                <a:cubicBezTo>
                  <a:pt x="159858" y="1581556"/>
                  <a:pt x="163992" y="1561694"/>
                  <a:pt x="171450" y="1543050"/>
                </a:cubicBezTo>
                <a:cubicBezTo>
                  <a:pt x="188219" y="1501127"/>
                  <a:pt x="191822" y="1498341"/>
                  <a:pt x="200025" y="1457325"/>
                </a:cubicBezTo>
                <a:cubicBezTo>
                  <a:pt x="203796" y="1438472"/>
                  <a:pt x="210225" y="1384199"/>
                  <a:pt x="219075" y="1362075"/>
                </a:cubicBezTo>
                <a:cubicBezTo>
                  <a:pt x="220743" y="1357906"/>
                  <a:pt x="198438" y="1331912"/>
                  <a:pt x="209550" y="1314450"/>
                </a:cubicBezTo>
                <a:close/>
              </a:path>
            </a:pathLst>
          </a:cu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Freeform: Shape 1026">
            <a:extLst>
              <a:ext uri="{FF2B5EF4-FFF2-40B4-BE49-F238E27FC236}">
                <a16:creationId xmlns:a16="http://schemas.microsoft.com/office/drawing/2014/main" id="{8918B9C2-6C4C-3D11-5899-C8D4D922FED7}"/>
              </a:ext>
            </a:extLst>
          </p:cNvPr>
          <p:cNvSpPr/>
          <p:nvPr/>
        </p:nvSpPr>
        <p:spPr>
          <a:xfrm>
            <a:off x="2710674" y="1917160"/>
            <a:ext cx="3448050" cy="4532281"/>
          </a:xfrm>
          <a:custGeom>
            <a:avLst/>
            <a:gdLst>
              <a:gd name="csX0" fmla="*/ 209550 w 3362325"/>
              <a:gd name="csY0" fmla="*/ 1314450 h 4419600"/>
              <a:gd name="csX1" fmla="*/ 285750 w 3362325"/>
              <a:gd name="csY1" fmla="*/ 1257300 h 4419600"/>
              <a:gd name="csX2" fmla="*/ 295275 w 3362325"/>
              <a:gd name="csY2" fmla="*/ 1181100 h 4419600"/>
              <a:gd name="csX3" fmla="*/ 333375 w 3362325"/>
              <a:gd name="csY3" fmla="*/ 1152525 h 4419600"/>
              <a:gd name="csX4" fmla="*/ 361950 w 3362325"/>
              <a:gd name="csY4" fmla="*/ 1133475 h 4419600"/>
              <a:gd name="csX5" fmla="*/ 400050 w 3362325"/>
              <a:gd name="csY5" fmla="*/ 1123950 h 4419600"/>
              <a:gd name="csX6" fmla="*/ 428625 w 3362325"/>
              <a:gd name="csY6" fmla="*/ 1114425 h 4419600"/>
              <a:gd name="csX7" fmla="*/ 466725 w 3362325"/>
              <a:gd name="csY7" fmla="*/ 1085850 h 4419600"/>
              <a:gd name="csX8" fmla="*/ 485775 w 3362325"/>
              <a:gd name="csY8" fmla="*/ 1038225 h 4419600"/>
              <a:gd name="csX9" fmla="*/ 523875 w 3362325"/>
              <a:gd name="csY9" fmla="*/ 962025 h 4419600"/>
              <a:gd name="csX10" fmla="*/ 571500 w 3362325"/>
              <a:gd name="csY10" fmla="*/ 895350 h 4419600"/>
              <a:gd name="csX11" fmla="*/ 600075 w 3362325"/>
              <a:gd name="csY11" fmla="*/ 857250 h 4419600"/>
              <a:gd name="csX12" fmla="*/ 619125 w 3362325"/>
              <a:gd name="csY12" fmla="*/ 819150 h 4419600"/>
              <a:gd name="csX13" fmla="*/ 685800 w 3362325"/>
              <a:gd name="csY13" fmla="*/ 781050 h 4419600"/>
              <a:gd name="csX14" fmla="*/ 704850 w 3362325"/>
              <a:gd name="csY14" fmla="*/ 752475 h 4419600"/>
              <a:gd name="csX15" fmla="*/ 733425 w 3362325"/>
              <a:gd name="csY15" fmla="*/ 714375 h 4419600"/>
              <a:gd name="csX16" fmla="*/ 742950 w 3362325"/>
              <a:gd name="csY16" fmla="*/ 676275 h 4419600"/>
              <a:gd name="csX17" fmla="*/ 819150 w 3362325"/>
              <a:gd name="csY17" fmla="*/ 628650 h 4419600"/>
              <a:gd name="csX18" fmla="*/ 857250 w 3362325"/>
              <a:gd name="csY18" fmla="*/ 619125 h 4419600"/>
              <a:gd name="csX19" fmla="*/ 971550 w 3362325"/>
              <a:gd name="csY19" fmla="*/ 590550 h 4419600"/>
              <a:gd name="csX20" fmla="*/ 1038225 w 3362325"/>
              <a:gd name="csY20" fmla="*/ 542925 h 4419600"/>
              <a:gd name="csX21" fmla="*/ 1076325 w 3362325"/>
              <a:gd name="csY21" fmla="*/ 504825 h 4419600"/>
              <a:gd name="csX22" fmla="*/ 1095375 w 3362325"/>
              <a:gd name="csY22" fmla="*/ 466725 h 4419600"/>
              <a:gd name="csX23" fmla="*/ 1152525 w 3362325"/>
              <a:gd name="csY23" fmla="*/ 409575 h 4419600"/>
              <a:gd name="csX24" fmla="*/ 1200150 w 3362325"/>
              <a:gd name="csY24" fmla="*/ 333375 h 4419600"/>
              <a:gd name="csX25" fmla="*/ 1247775 w 3362325"/>
              <a:gd name="csY25" fmla="*/ 314325 h 4419600"/>
              <a:gd name="csX26" fmla="*/ 1362075 w 3362325"/>
              <a:gd name="csY26" fmla="*/ 295275 h 4419600"/>
              <a:gd name="csX27" fmla="*/ 1438275 w 3362325"/>
              <a:gd name="csY27" fmla="*/ 266700 h 4419600"/>
              <a:gd name="csX28" fmla="*/ 1476375 w 3362325"/>
              <a:gd name="csY28" fmla="*/ 209550 h 4419600"/>
              <a:gd name="csX29" fmla="*/ 1514475 w 3362325"/>
              <a:gd name="csY29" fmla="*/ 180975 h 4419600"/>
              <a:gd name="csX30" fmla="*/ 1562100 w 3362325"/>
              <a:gd name="csY30" fmla="*/ 123825 h 4419600"/>
              <a:gd name="csX31" fmla="*/ 1590675 w 3362325"/>
              <a:gd name="csY31" fmla="*/ 95250 h 4419600"/>
              <a:gd name="csX32" fmla="*/ 1619250 w 3362325"/>
              <a:gd name="csY32" fmla="*/ 76200 h 4419600"/>
              <a:gd name="csX33" fmla="*/ 1657350 w 3362325"/>
              <a:gd name="csY33" fmla="*/ 47625 h 4419600"/>
              <a:gd name="csX34" fmla="*/ 1695450 w 3362325"/>
              <a:gd name="csY34" fmla="*/ 28575 h 4419600"/>
              <a:gd name="csX35" fmla="*/ 1752600 w 3362325"/>
              <a:gd name="csY35" fmla="*/ 0 h 4419600"/>
              <a:gd name="csX36" fmla="*/ 1876425 w 3362325"/>
              <a:gd name="csY36" fmla="*/ 85725 h 4419600"/>
              <a:gd name="csX37" fmla="*/ 1914525 w 3362325"/>
              <a:gd name="csY37" fmla="*/ 114300 h 4419600"/>
              <a:gd name="csX38" fmla="*/ 1943100 w 3362325"/>
              <a:gd name="csY38" fmla="*/ 133350 h 4419600"/>
              <a:gd name="csX39" fmla="*/ 1971675 w 3362325"/>
              <a:gd name="csY39" fmla="*/ 161925 h 4419600"/>
              <a:gd name="csX40" fmla="*/ 2057400 w 3362325"/>
              <a:gd name="csY40" fmla="*/ 238125 h 4419600"/>
              <a:gd name="csX41" fmla="*/ 2105025 w 3362325"/>
              <a:gd name="csY41" fmla="*/ 304800 h 4419600"/>
              <a:gd name="csX42" fmla="*/ 2190750 w 3362325"/>
              <a:gd name="csY42" fmla="*/ 333375 h 4419600"/>
              <a:gd name="csX43" fmla="*/ 2219325 w 3362325"/>
              <a:gd name="csY43" fmla="*/ 361950 h 4419600"/>
              <a:gd name="csX44" fmla="*/ 2247900 w 3362325"/>
              <a:gd name="csY44" fmla="*/ 428625 h 4419600"/>
              <a:gd name="csX45" fmla="*/ 2286000 w 3362325"/>
              <a:gd name="csY45" fmla="*/ 447675 h 4419600"/>
              <a:gd name="csX46" fmla="*/ 2457450 w 3362325"/>
              <a:gd name="csY46" fmla="*/ 485775 h 4419600"/>
              <a:gd name="csX47" fmla="*/ 2495550 w 3362325"/>
              <a:gd name="csY47" fmla="*/ 523875 h 4419600"/>
              <a:gd name="csX48" fmla="*/ 2524125 w 3362325"/>
              <a:gd name="csY48" fmla="*/ 561975 h 4419600"/>
              <a:gd name="csX49" fmla="*/ 2647950 w 3362325"/>
              <a:gd name="csY49" fmla="*/ 647700 h 4419600"/>
              <a:gd name="csX50" fmla="*/ 2714625 w 3362325"/>
              <a:gd name="csY50" fmla="*/ 704850 h 4419600"/>
              <a:gd name="csX51" fmla="*/ 2800350 w 3362325"/>
              <a:gd name="csY51" fmla="*/ 790575 h 4419600"/>
              <a:gd name="csX52" fmla="*/ 2847975 w 3362325"/>
              <a:gd name="csY52" fmla="*/ 876300 h 4419600"/>
              <a:gd name="csX53" fmla="*/ 2867025 w 3362325"/>
              <a:gd name="csY53" fmla="*/ 914400 h 4419600"/>
              <a:gd name="csX54" fmla="*/ 2905125 w 3362325"/>
              <a:gd name="csY54" fmla="*/ 971550 h 4419600"/>
              <a:gd name="csX55" fmla="*/ 2924175 w 3362325"/>
              <a:gd name="csY55" fmla="*/ 1000125 h 4419600"/>
              <a:gd name="csX56" fmla="*/ 2971800 w 3362325"/>
              <a:gd name="csY56" fmla="*/ 1085850 h 4419600"/>
              <a:gd name="csX57" fmla="*/ 3000375 w 3362325"/>
              <a:gd name="csY57" fmla="*/ 1123950 h 4419600"/>
              <a:gd name="csX58" fmla="*/ 3028950 w 3362325"/>
              <a:gd name="csY58" fmla="*/ 1143000 h 4419600"/>
              <a:gd name="csX59" fmla="*/ 3057525 w 3362325"/>
              <a:gd name="csY59" fmla="*/ 1181100 h 4419600"/>
              <a:gd name="csX60" fmla="*/ 3086100 w 3362325"/>
              <a:gd name="csY60" fmla="*/ 1200150 h 4419600"/>
              <a:gd name="csX61" fmla="*/ 3143250 w 3362325"/>
              <a:gd name="csY61" fmla="*/ 1276350 h 4419600"/>
              <a:gd name="csX62" fmla="*/ 3152775 w 3362325"/>
              <a:gd name="csY62" fmla="*/ 1304925 h 4419600"/>
              <a:gd name="csX63" fmla="*/ 3190875 w 3362325"/>
              <a:gd name="csY63" fmla="*/ 1333500 h 4419600"/>
              <a:gd name="csX64" fmla="*/ 3219450 w 3362325"/>
              <a:gd name="csY64" fmla="*/ 1362075 h 4419600"/>
              <a:gd name="csX65" fmla="*/ 3257550 w 3362325"/>
              <a:gd name="csY65" fmla="*/ 1428750 h 4419600"/>
              <a:gd name="csX66" fmla="*/ 3276600 w 3362325"/>
              <a:gd name="csY66" fmla="*/ 1504950 h 4419600"/>
              <a:gd name="csX67" fmla="*/ 3286125 w 3362325"/>
              <a:gd name="csY67" fmla="*/ 1676400 h 4419600"/>
              <a:gd name="csX68" fmla="*/ 3295650 w 3362325"/>
              <a:gd name="csY68" fmla="*/ 1704975 h 4419600"/>
              <a:gd name="csX69" fmla="*/ 3314700 w 3362325"/>
              <a:gd name="csY69" fmla="*/ 1752600 h 4419600"/>
              <a:gd name="csX70" fmla="*/ 3333750 w 3362325"/>
              <a:gd name="csY70" fmla="*/ 1781175 h 4419600"/>
              <a:gd name="csX71" fmla="*/ 3362325 w 3362325"/>
              <a:gd name="csY71" fmla="*/ 1933575 h 4419600"/>
              <a:gd name="csX72" fmla="*/ 3352800 w 3362325"/>
              <a:gd name="csY72" fmla="*/ 2238375 h 4419600"/>
              <a:gd name="csX73" fmla="*/ 3333750 w 3362325"/>
              <a:gd name="csY73" fmla="*/ 2266950 h 4419600"/>
              <a:gd name="csX74" fmla="*/ 3314700 w 3362325"/>
              <a:gd name="csY74" fmla="*/ 2314575 h 4419600"/>
              <a:gd name="csX75" fmla="*/ 3286125 w 3362325"/>
              <a:gd name="csY75" fmla="*/ 2390775 h 4419600"/>
              <a:gd name="csX76" fmla="*/ 3267075 w 3362325"/>
              <a:gd name="csY76" fmla="*/ 2419350 h 4419600"/>
              <a:gd name="csX77" fmla="*/ 3248025 w 3362325"/>
              <a:gd name="csY77" fmla="*/ 2476500 h 4419600"/>
              <a:gd name="csX78" fmla="*/ 3228975 w 3362325"/>
              <a:gd name="csY78" fmla="*/ 2505075 h 4419600"/>
              <a:gd name="csX79" fmla="*/ 3200400 w 3362325"/>
              <a:gd name="csY79" fmla="*/ 2562225 h 4419600"/>
              <a:gd name="csX80" fmla="*/ 3181350 w 3362325"/>
              <a:gd name="csY80" fmla="*/ 2619375 h 4419600"/>
              <a:gd name="csX81" fmla="*/ 3143250 w 3362325"/>
              <a:gd name="csY81" fmla="*/ 2647950 h 4419600"/>
              <a:gd name="csX82" fmla="*/ 3086100 w 3362325"/>
              <a:gd name="csY82" fmla="*/ 2686050 h 4419600"/>
              <a:gd name="csX83" fmla="*/ 3057525 w 3362325"/>
              <a:gd name="csY83" fmla="*/ 2724150 h 4419600"/>
              <a:gd name="csX84" fmla="*/ 3009900 w 3362325"/>
              <a:gd name="csY84" fmla="*/ 2800350 h 4419600"/>
              <a:gd name="csX85" fmla="*/ 3000375 w 3362325"/>
              <a:gd name="csY85" fmla="*/ 2828925 h 4419600"/>
              <a:gd name="csX86" fmla="*/ 2990850 w 3362325"/>
              <a:gd name="csY86" fmla="*/ 2867025 h 4419600"/>
              <a:gd name="csX87" fmla="*/ 2914650 w 3362325"/>
              <a:gd name="csY87" fmla="*/ 2952750 h 4419600"/>
              <a:gd name="csX88" fmla="*/ 2895600 w 3362325"/>
              <a:gd name="csY88" fmla="*/ 3000375 h 4419600"/>
              <a:gd name="csX89" fmla="*/ 2857500 w 3362325"/>
              <a:gd name="csY89" fmla="*/ 3048000 h 4419600"/>
              <a:gd name="csX90" fmla="*/ 2847975 w 3362325"/>
              <a:gd name="csY90" fmla="*/ 3095625 h 4419600"/>
              <a:gd name="csX91" fmla="*/ 2828925 w 3362325"/>
              <a:gd name="csY91" fmla="*/ 3124200 h 4419600"/>
              <a:gd name="csX92" fmla="*/ 2790825 w 3362325"/>
              <a:gd name="csY92" fmla="*/ 3238500 h 4419600"/>
              <a:gd name="csX93" fmla="*/ 2771775 w 3362325"/>
              <a:gd name="csY93" fmla="*/ 3276600 h 4419600"/>
              <a:gd name="csX94" fmla="*/ 2724150 w 3362325"/>
              <a:gd name="csY94" fmla="*/ 3305175 h 4419600"/>
              <a:gd name="csX95" fmla="*/ 2695575 w 3362325"/>
              <a:gd name="csY95" fmla="*/ 3324225 h 4419600"/>
              <a:gd name="csX96" fmla="*/ 2628900 w 3362325"/>
              <a:gd name="csY96" fmla="*/ 3381375 h 4419600"/>
              <a:gd name="csX97" fmla="*/ 2609850 w 3362325"/>
              <a:gd name="csY97" fmla="*/ 3429000 h 4419600"/>
              <a:gd name="csX98" fmla="*/ 2581275 w 3362325"/>
              <a:gd name="csY98" fmla="*/ 3486150 h 4419600"/>
              <a:gd name="csX99" fmla="*/ 2571750 w 3362325"/>
              <a:gd name="csY99" fmla="*/ 3552825 h 4419600"/>
              <a:gd name="csX100" fmla="*/ 2552700 w 3362325"/>
              <a:gd name="csY100" fmla="*/ 3581400 h 4419600"/>
              <a:gd name="csX101" fmla="*/ 2514600 w 3362325"/>
              <a:gd name="csY101" fmla="*/ 3676650 h 4419600"/>
              <a:gd name="csX102" fmla="*/ 2486025 w 3362325"/>
              <a:gd name="csY102" fmla="*/ 3714750 h 4419600"/>
              <a:gd name="csX103" fmla="*/ 2428875 w 3362325"/>
              <a:gd name="csY103" fmla="*/ 3771900 h 4419600"/>
              <a:gd name="csX104" fmla="*/ 2390775 w 3362325"/>
              <a:gd name="csY104" fmla="*/ 3838575 h 4419600"/>
              <a:gd name="csX105" fmla="*/ 2362200 w 3362325"/>
              <a:gd name="csY105" fmla="*/ 3886200 h 4419600"/>
              <a:gd name="csX106" fmla="*/ 2352675 w 3362325"/>
              <a:gd name="csY106" fmla="*/ 3952875 h 4419600"/>
              <a:gd name="csX107" fmla="*/ 2333625 w 3362325"/>
              <a:gd name="csY107" fmla="*/ 3981450 h 4419600"/>
              <a:gd name="csX108" fmla="*/ 2295525 w 3362325"/>
              <a:gd name="csY108" fmla="*/ 4029075 h 4419600"/>
              <a:gd name="csX109" fmla="*/ 2266950 w 3362325"/>
              <a:gd name="csY109" fmla="*/ 4057650 h 4419600"/>
              <a:gd name="csX110" fmla="*/ 2209800 w 3362325"/>
              <a:gd name="csY110" fmla="*/ 4143375 h 4419600"/>
              <a:gd name="csX111" fmla="*/ 2133600 w 3362325"/>
              <a:gd name="csY111" fmla="*/ 4210050 h 4419600"/>
              <a:gd name="csX112" fmla="*/ 2105025 w 3362325"/>
              <a:gd name="csY112" fmla="*/ 4229100 h 4419600"/>
              <a:gd name="csX113" fmla="*/ 2000250 w 3362325"/>
              <a:gd name="csY113" fmla="*/ 4305300 h 4419600"/>
              <a:gd name="csX114" fmla="*/ 1895475 w 3362325"/>
              <a:gd name="csY114" fmla="*/ 4371975 h 4419600"/>
              <a:gd name="csX115" fmla="*/ 1800225 w 3362325"/>
              <a:gd name="csY115" fmla="*/ 4419600 h 4419600"/>
              <a:gd name="csX116" fmla="*/ 1752600 w 3362325"/>
              <a:gd name="csY116" fmla="*/ 4400550 h 4419600"/>
              <a:gd name="csX117" fmla="*/ 1638300 w 3362325"/>
              <a:gd name="csY117" fmla="*/ 4381500 h 4419600"/>
              <a:gd name="csX118" fmla="*/ 1447800 w 3362325"/>
              <a:gd name="csY118" fmla="*/ 4362450 h 4419600"/>
              <a:gd name="csX119" fmla="*/ 1381125 w 3362325"/>
              <a:gd name="csY119" fmla="*/ 4324350 h 4419600"/>
              <a:gd name="csX120" fmla="*/ 1333500 w 3362325"/>
              <a:gd name="csY120" fmla="*/ 4276725 h 4419600"/>
              <a:gd name="csX121" fmla="*/ 1285875 w 3362325"/>
              <a:gd name="csY121" fmla="*/ 4229100 h 4419600"/>
              <a:gd name="csX122" fmla="*/ 1247775 w 3362325"/>
              <a:gd name="csY122" fmla="*/ 4181475 h 4419600"/>
              <a:gd name="csX123" fmla="*/ 1219200 w 3362325"/>
              <a:gd name="csY123" fmla="*/ 4152900 h 4419600"/>
              <a:gd name="csX124" fmla="*/ 1181100 w 3362325"/>
              <a:gd name="csY124" fmla="*/ 4076700 h 4419600"/>
              <a:gd name="csX125" fmla="*/ 1152525 w 3362325"/>
              <a:gd name="csY125" fmla="*/ 3971925 h 4419600"/>
              <a:gd name="csX126" fmla="*/ 1133475 w 3362325"/>
              <a:gd name="csY126" fmla="*/ 3943350 h 4419600"/>
              <a:gd name="csX127" fmla="*/ 1085850 w 3362325"/>
              <a:gd name="csY127" fmla="*/ 3905250 h 4419600"/>
              <a:gd name="csX128" fmla="*/ 1047750 w 3362325"/>
              <a:gd name="csY128" fmla="*/ 3867150 h 4419600"/>
              <a:gd name="csX129" fmla="*/ 1009650 w 3362325"/>
              <a:gd name="csY129" fmla="*/ 3848100 h 4419600"/>
              <a:gd name="csX130" fmla="*/ 923925 w 3362325"/>
              <a:gd name="csY130" fmla="*/ 3762375 h 4419600"/>
              <a:gd name="csX131" fmla="*/ 895350 w 3362325"/>
              <a:gd name="csY131" fmla="*/ 3743325 h 4419600"/>
              <a:gd name="csX132" fmla="*/ 838200 w 3362325"/>
              <a:gd name="csY132" fmla="*/ 3676650 h 4419600"/>
              <a:gd name="csX133" fmla="*/ 819150 w 3362325"/>
              <a:gd name="csY133" fmla="*/ 3609975 h 4419600"/>
              <a:gd name="csX134" fmla="*/ 800100 w 3362325"/>
              <a:gd name="csY134" fmla="*/ 3543300 h 4419600"/>
              <a:gd name="csX135" fmla="*/ 752475 w 3362325"/>
              <a:gd name="csY135" fmla="*/ 3476625 h 4419600"/>
              <a:gd name="csX136" fmla="*/ 723900 w 3362325"/>
              <a:gd name="csY136" fmla="*/ 3429000 h 4419600"/>
              <a:gd name="csX137" fmla="*/ 704850 w 3362325"/>
              <a:gd name="csY137" fmla="*/ 3400425 h 4419600"/>
              <a:gd name="csX138" fmla="*/ 676275 w 3362325"/>
              <a:gd name="csY138" fmla="*/ 3333750 h 4419600"/>
              <a:gd name="csX139" fmla="*/ 638175 w 3362325"/>
              <a:gd name="csY139" fmla="*/ 3286125 h 4419600"/>
              <a:gd name="csX140" fmla="*/ 619125 w 3362325"/>
              <a:gd name="csY140" fmla="*/ 3257550 h 4419600"/>
              <a:gd name="csX141" fmla="*/ 581025 w 3362325"/>
              <a:gd name="csY141" fmla="*/ 3162300 h 4419600"/>
              <a:gd name="csX142" fmla="*/ 571500 w 3362325"/>
              <a:gd name="csY142" fmla="*/ 3067050 h 4419600"/>
              <a:gd name="csX143" fmla="*/ 561975 w 3362325"/>
              <a:gd name="csY143" fmla="*/ 3038475 h 4419600"/>
              <a:gd name="csX144" fmla="*/ 542925 w 3362325"/>
              <a:gd name="csY144" fmla="*/ 2971800 h 4419600"/>
              <a:gd name="csX145" fmla="*/ 533400 w 3362325"/>
              <a:gd name="csY145" fmla="*/ 2933700 h 4419600"/>
              <a:gd name="csX146" fmla="*/ 514350 w 3362325"/>
              <a:gd name="csY146" fmla="*/ 2895600 h 4419600"/>
              <a:gd name="csX147" fmla="*/ 457200 w 3362325"/>
              <a:gd name="csY147" fmla="*/ 2819400 h 4419600"/>
              <a:gd name="csX148" fmla="*/ 409575 w 3362325"/>
              <a:gd name="csY148" fmla="*/ 2781300 h 4419600"/>
              <a:gd name="csX149" fmla="*/ 361950 w 3362325"/>
              <a:gd name="csY149" fmla="*/ 2771775 h 4419600"/>
              <a:gd name="csX150" fmla="*/ 295275 w 3362325"/>
              <a:gd name="csY150" fmla="*/ 2724150 h 4419600"/>
              <a:gd name="csX151" fmla="*/ 228600 w 3362325"/>
              <a:gd name="csY151" fmla="*/ 2686050 h 4419600"/>
              <a:gd name="csX152" fmla="*/ 171450 w 3362325"/>
              <a:gd name="csY152" fmla="*/ 2628900 h 4419600"/>
              <a:gd name="csX153" fmla="*/ 152400 w 3362325"/>
              <a:gd name="csY153" fmla="*/ 2600325 h 4419600"/>
              <a:gd name="csX154" fmla="*/ 123825 w 3362325"/>
              <a:gd name="csY154" fmla="*/ 2457450 h 4419600"/>
              <a:gd name="csX155" fmla="*/ 66675 w 3362325"/>
              <a:gd name="csY155" fmla="*/ 2333625 h 4419600"/>
              <a:gd name="csX156" fmla="*/ 57150 w 3362325"/>
              <a:gd name="csY156" fmla="*/ 2295525 h 4419600"/>
              <a:gd name="csX157" fmla="*/ 38100 w 3362325"/>
              <a:gd name="csY157" fmla="*/ 2266950 h 4419600"/>
              <a:gd name="csX158" fmla="*/ 19050 w 3362325"/>
              <a:gd name="csY158" fmla="*/ 2200275 h 4419600"/>
              <a:gd name="csX159" fmla="*/ 0 w 3362325"/>
              <a:gd name="csY159" fmla="*/ 2143125 h 4419600"/>
              <a:gd name="csX160" fmla="*/ 9525 w 3362325"/>
              <a:gd name="csY160" fmla="*/ 2038350 h 4419600"/>
              <a:gd name="csX161" fmla="*/ 38100 w 3362325"/>
              <a:gd name="csY161" fmla="*/ 1952625 h 4419600"/>
              <a:gd name="csX162" fmla="*/ 57150 w 3362325"/>
              <a:gd name="csY162" fmla="*/ 1866900 h 4419600"/>
              <a:gd name="csX163" fmla="*/ 76200 w 3362325"/>
              <a:gd name="csY163" fmla="*/ 1809750 h 4419600"/>
              <a:gd name="csX164" fmla="*/ 85725 w 3362325"/>
              <a:gd name="csY164" fmla="*/ 1781175 h 4419600"/>
              <a:gd name="csX165" fmla="*/ 104775 w 3362325"/>
              <a:gd name="csY165" fmla="*/ 1733550 h 4419600"/>
              <a:gd name="csX166" fmla="*/ 123825 w 3362325"/>
              <a:gd name="csY166" fmla="*/ 1676400 h 4419600"/>
              <a:gd name="csX167" fmla="*/ 133350 w 3362325"/>
              <a:gd name="csY167" fmla="*/ 1638300 h 4419600"/>
              <a:gd name="csX168" fmla="*/ 152400 w 3362325"/>
              <a:gd name="csY168" fmla="*/ 1600200 h 4419600"/>
              <a:gd name="csX169" fmla="*/ 171450 w 3362325"/>
              <a:gd name="csY169" fmla="*/ 1543050 h 4419600"/>
              <a:gd name="csX170" fmla="*/ 200025 w 3362325"/>
              <a:gd name="csY170" fmla="*/ 1457325 h 4419600"/>
              <a:gd name="csX171" fmla="*/ 219075 w 3362325"/>
              <a:gd name="csY171" fmla="*/ 1362075 h 4419600"/>
              <a:gd name="csX172" fmla="*/ 209550 w 3362325"/>
              <a:gd name="csY172" fmla="*/ 1314450 h 44196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 ang="0">
                <a:pos x="csX138" y="csY138"/>
              </a:cxn>
              <a:cxn ang="0">
                <a:pos x="csX139" y="csY139"/>
              </a:cxn>
              <a:cxn ang="0">
                <a:pos x="csX140" y="csY140"/>
              </a:cxn>
              <a:cxn ang="0">
                <a:pos x="csX141" y="csY141"/>
              </a:cxn>
              <a:cxn ang="0">
                <a:pos x="csX142" y="csY142"/>
              </a:cxn>
              <a:cxn ang="0">
                <a:pos x="csX143" y="csY143"/>
              </a:cxn>
              <a:cxn ang="0">
                <a:pos x="csX144" y="csY144"/>
              </a:cxn>
              <a:cxn ang="0">
                <a:pos x="csX145" y="csY145"/>
              </a:cxn>
              <a:cxn ang="0">
                <a:pos x="csX146" y="csY146"/>
              </a:cxn>
              <a:cxn ang="0">
                <a:pos x="csX147" y="csY147"/>
              </a:cxn>
              <a:cxn ang="0">
                <a:pos x="csX148" y="csY148"/>
              </a:cxn>
              <a:cxn ang="0">
                <a:pos x="csX149" y="csY149"/>
              </a:cxn>
              <a:cxn ang="0">
                <a:pos x="csX150" y="csY150"/>
              </a:cxn>
              <a:cxn ang="0">
                <a:pos x="csX151" y="csY151"/>
              </a:cxn>
              <a:cxn ang="0">
                <a:pos x="csX152" y="csY152"/>
              </a:cxn>
              <a:cxn ang="0">
                <a:pos x="csX153" y="csY153"/>
              </a:cxn>
              <a:cxn ang="0">
                <a:pos x="csX154" y="csY154"/>
              </a:cxn>
              <a:cxn ang="0">
                <a:pos x="csX155" y="csY155"/>
              </a:cxn>
              <a:cxn ang="0">
                <a:pos x="csX156" y="csY156"/>
              </a:cxn>
              <a:cxn ang="0">
                <a:pos x="csX157" y="csY157"/>
              </a:cxn>
              <a:cxn ang="0">
                <a:pos x="csX158" y="csY158"/>
              </a:cxn>
              <a:cxn ang="0">
                <a:pos x="csX159" y="csY159"/>
              </a:cxn>
              <a:cxn ang="0">
                <a:pos x="csX160" y="csY160"/>
              </a:cxn>
              <a:cxn ang="0">
                <a:pos x="csX161" y="csY161"/>
              </a:cxn>
              <a:cxn ang="0">
                <a:pos x="csX162" y="csY162"/>
              </a:cxn>
              <a:cxn ang="0">
                <a:pos x="csX163" y="csY163"/>
              </a:cxn>
              <a:cxn ang="0">
                <a:pos x="csX164" y="csY164"/>
              </a:cxn>
              <a:cxn ang="0">
                <a:pos x="csX165" y="csY165"/>
              </a:cxn>
              <a:cxn ang="0">
                <a:pos x="csX166" y="csY166"/>
              </a:cxn>
              <a:cxn ang="0">
                <a:pos x="csX167" y="csY167"/>
              </a:cxn>
              <a:cxn ang="0">
                <a:pos x="csX168" y="csY168"/>
              </a:cxn>
              <a:cxn ang="0">
                <a:pos x="csX169" y="csY169"/>
              </a:cxn>
              <a:cxn ang="0">
                <a:pos x="csX170" y="csY170"/>
              </a:cxn>
              <a:cxn ang="0">
                <a:pos x="csX171" y="csY171"/>
              </a:cxn>
              <a:cxn ang="0">
                <a:pos x="csX172" y="csY172"/>
              </a:cxn>
            </a:cxnLst>
            <a:rect l="l" t="t" r="r" b="b"/>
            <a:pathLst>
              <a:path w="3362325" h="4419600">
                <a:moveTo>
                  <a:pt x="209550" y="1314450"/>
                </a:moveTo>
                <a:cubicBezTo>
                  <a:pt x="220662" y="1296988"/>
                  <a:pt x="271810" y="1299121"/>
                  <a:pt x="285750" y="1257300"/>
                </a:cubicBezTo>
                <a:cubicBezTo>
                  <a:pt x="293845" y="1233016"/>
                  <a:pt x="284683" y="1204403"/>
                  <a:pt x="295275" y="1181100"/>
                </a:cubicBezTo>
                <a:cubicBezTo>
                  <a:pt x="301844" y="1166648"/>
                  <a:pt x="320457" y="1161752"/>
                  <a:pt x="333375" y="1152525"/>
                </a:cubicBezTo>
                <a:cubicBezTo>
                  <a:pt x="342690" y="1145871"/>
                  <a:pt x="351428" y="1137984"/>
                  <a:pt x="361950" y="1133475"/>
                </a:cubicBezTo>
                <a:cubicBezTo>
                  <a:pt x="373982" y="1128318"/>
                  <a:pt x="387463" y="1127546"/>
                  <a:pt x="400050" y="1123950"/>
                </a:cubicBezTo>
                <a:cubicBezTo>
                  <a:pt x="409704" y="1121192"/>
                  <a:pt x="419100" y="1117600"/>
                  <a:pt x="428625" y="1114425"/>
                </a:cubicBezTo>
                <a:cubicBezTo>
                  <a:pt x="441325" y="1104900"/>
                  <a:pt x="457200" y="1098550"/>
                  <a:pt x="466725" y="1085850"/>
                </a:cubicBezTo>
                <a:cubicBezTo>
                  <a:pt x="476984" y="1072172"/>
                  <a:pt x="478610" y="1053749"/>
                  <a:pt x="485775" y="1038225"/>
                </a:cubicBezTo>
                <a:cubicBezTo>
                  <a:pt x="497675" y="1012441"/>
                  <a:pt x="506836" y="984743"/>
                  <a:pt x="523875" y="962025"/>
                </a:cubicBezTo>
                <a:cubicBezTo>
                  <a:pt x="617262" y="837509"/>
                  <a:pt x="501860" y="992846"/>
                  <a:pt x="571500" y="895350"/>
                </a:cubicBezTo>
                <a:cubicBezTo>
                  <a:pt x="580727" y="882432"/>
                  <a:pt x="591661" y="870712"/>
                  <a:pt x="600075" y="857250"/>
                </a:cubicBezTo>
                <a:cubicBezTo>
                  <a:pt x="607600" y="845209"/>
                  <a:pt x="608513" y="828583"/>
                  <a:pt x="619125" y="819150"/>
                </a:cubicBezTo>
                <a:cubicBezTo>
                  <a:pt x="638257" y="802144"/>
                  <a:pt x="663575" y="793750"/>
                  <a:pt x="685800" y="781050"/>
                </a:cubicBezTo>
                <a:cubicBezTo>
                  <a:pt x="692150" y="771525"/>
                  <a:pt x="698196" y="761790"/>
                  <a:pt x="704850" y="752475"/>
                </a:cubicBezTo>
                <a:cubicBezTo>
                  <a:pt x="714077" y="739557"/>
                  <a:pt x="726325" y="728574"/>
                  <a:pt x="733425" y="714375"/>
                </a:cubicBezTo>
                <a:cubicBezTo>
                  <a:pt x="739279" y="702666"/>
                  <a:pt x="735095" y="686748"/>
                  <a:pt x="742950" y="676275"/>
                </a:cubicBezTo>
                <a:cubicBezTo>
                  <a:pt x="765773" y="645844"/>
                  <a:pt x="787409" y="637719"/>
                  <a:pt x="819150" y="628650"/>
                </a:cubicBezTo>
                <a:cubicBezTo>
                  <a:pt x="831737" y="625054"/>
                  <a:pt x="844993" y="623722"/>
                  <a:pt x="857250" y="619125"/>
                </a:cubicBezTo>
                <a:cubicBezTo>
                  <a:pt x="948743" y="584815"/>
                  <a:pt x="826280" y="608709"/>
                  <a:pt x="971550" y="590550"/>
                </a:cubicBezTo>
                <a:cubicBezTo>
                  <a:pt x="992887" y="576325"/>
                  <a:pt x="1019322" y="559465"/>
                  <a:pt x="1038225" y="542925"/>
                </a:cubicBezTo>
                <a:cubicBezTo>
                  <a:pt x="1051742" y="531098"/>
                  <a:pt x="1065549" y="519193"/>
                  <a:pt x="1076325" y="504825"/>
                </a:cubicBezTo>
                <a:cubicBezTo>
                  <a:pt x="1084844" y="493466"/>
                  <a:pt x="1086505" y="477813"/>
                  <a:pt x="1095375" y="466725"/>
                </a:cubicBezTo>
                <a:cubicBezTo>
                  <a:pt x="1112205" y="445688"/>
                  <a:pt x="1140477" y="433672"/>
                  <a:pt x="1152525" y="409575"/>
                </a:cubicBezTo>
                <a:cubicBezTo>
                  <a:pt x="1163191" y="388242"/>
                  <a:pt x="1180366" y="348213"/>
                  <a:pt x="1200150" y="333375"/>
                </a:cubicBezTo>
                <a:cubicBezTo>
                  <a:pt x="1213828" y="323116"/>
                  <a:pt x="1231555" y="319732"/>
                  <a:pt x="1247775" y="314325"/>
                </a:cubicBezTo>
                <a:cubicBezTo>
                  <a:pt x="1285535" y="301738"/>
                  <a:pt x="1322109" y="300271"/>
                  <a:pt x="1362075" y="295275"/>
                </a:cubicBezTo>
                <a:cubicBezTo>
                  <a:pt x="1377443" y="290152"/>
                  <a:pt x="1431441" y="272774"/>
                  <a:pt x="1438275" y="266700"/>
                </a:cubicBezTo>
                <a:cubicBezTo>
                  <a:pt x="1455387" y="251489"/>
                  <a:pt x="1458059" y="223287"/>
                  <a:pt x="1476375" y="209550"/>
                </a:cubicBezTo>
                <a:lnTo>
                  <a:pt x="1514475" y="180975"/>
                </a:lnTo>
                <a:cubicBezTo>
                  <a:pt x="1530479" y="132963"/>
                  <a:pt x="1513661" y="165344"/>
                  <a:pt x="1562100" y="123825"/>
                </a:cubicBezTo>
                <a:cubicBezTo>
                  <a:pt x="1572327" y="115059"/>
                  <a:pt x="1580327" y="103874"/>
                  <a:pt x="1590675" y="95250"/>
                </a:cubicBezTo>
                <a:cubicBezTo>
                  <a:pt x="1599469" y="87921"/>
                  <a:pt x="1609935" y="82854"/>
                  <a:pt x="1619250" y="76200"/>
                </a:cubicBezTo>
                <a:cubicBezTo>
                  <a:pt x="1632168" y="66973"/>
                  <a:pt x="1643888" y="56039"/>
                  <a:pt x="1657350" y="47625"/>
                </a:cubicBezTo>
                <a:cubicBezTo>
                  <a:pt x="1669391" y="40100"/>
                  <a:pt x="1683122" y="35620"/>
                  <a:pt x="1695450" y="28575"/>
                </a:cubicBezTo>
                <a:cubicBezTo>
                  <a:pt x="1747151" y="-968"/>
                  <a:pt x="1700209" y="17464"/>
                  <a:pt x="1752600" y="0"/>
                </a:cubicBezTo>
                <a:cubicBezTo>
                  <a:pt x="1870569" y="39323"/>
                  <a:pt x="1747027" y="-11324"/>
                  <a:pt x="1876425" y="85725"/>
                </a:cubicBezTo>
                <a:cubicBezTo>
                  <a:pt x="1889125" y="95250"/>
                  <a:pt x="1901607" y="105073"/>
                  <a:pt x="1914525" y="114300"/>
                </a:cubicBezTo>
                <a:cubicBezTo>
                  <a:pt x="1923840" y="120954"/>
                  <a:pt x="1934306" y="126021"/>
                  <a:pt x="1943100" y="133350"/>
                </a:cubicBezTo>
                <a:cubicBezTo>
                  <a:pt x="1953448" y="141974"/>
                  <a:pt x="1961042" y="153655"/>
                  <a:pt x="1971675" y="161925"/>
                </a:cubicBezTo>
                <a:cubicBezTo>
                  <a:pt x="2048060" y="221335"/>
                  <a:pt x="2010910" y="173039"/>
                  <a:pt x="2057400" y="238125"/>
                </a:cubicBezTo>
                <a:cubicBezTo>
                  <a:pt x="2065194" y="249037"/>
                  <a:pt x="2097402" y="300353"/>
                  <a:pt x="2105025" y="304800"/>
                </a:cubicBezTo>
                <a:cubicBezTo>
                  <a:pt x="2131043" y="319977"/>
                  <a:pt x="2190750" y="333375"/>
                  <a:pt x="2190750" y="333375"/>
                </a:cubicBezTo>
                <a:cubicBezTo>
                  <a:pt x="2200275" y="342900"/>
                  <a:pt x="2211853" y="350742"/>
                  <a:pt x="2219325" y="361950"/>
                </a:cubicBezTo>
                <a:cubicBezTo>
                  <a:pt x="2242095" y="396105"/>
                  <a:pt x="2211979" y="392704"/>
                  <a:pt x="2247900" y="428625"/>
                </a:cubicBezTo>
                <a:cubicBezTo>
                  <a:pt x="2257940" y="438665"/>
                  <a:pt x="2273672" y="440630"/>
                  <a:pt x="2286000" y="447675"/>
                </a:cubicBezTo>
                <a:cubicBezTo>
                  <a:pt x="2369455" y="495363"/>
                  <a:pt x="2240680" y="456872"/>
                  <a:pt x="2457450" y="485775"/>
                </a:cubicBezTo>
                <a:cubicBezTo>
                  <a:pt x="2470150" y="498475"/>
                  <a:pt x="2483723" y="510358"/>
                  <a:pt x="2495550" y="523875"/>
                </a:cubicBezTo>
                <a:cubicBezTo>
                  <a:pt x="2506004" y="535822"/>
                  <a:pt x="2512378" y="551296"/>
                  <a:pt x="2524125" y="561975"/>
                </a:cubicBezTo>
                <a:cubicBezTo>
                  <a:pt x="2590711" y="622508"/>
                  <a:pt x="2587342" y="607294"/>
                  <a:pt x="2647950" y="647700"/>
                </a:cubicBezTo>
                <a:cubicBezTo>
                  <a:pt x="2705419" y="686013"/>
                  <a:pt x="2667534" y="663645"/>
                  <a:pt x="2714625" y="704850"/>
                </a:cubicBezTo>
                <a:cubicBezTo>
                  <a:pt x="2790825" y="771525"/>
                  <a:pt x="2736850" y="711200"/>
                  <a:pt x="2800350" y="790575"/>
                </a:cubicBezTo>
                <a:cubicBezTo>
                  <a:pt x="2826690" y="869596"/>
                  <a:pt x="2782471" y="745292"/>
                  <a:pt x="2847975" y="876300"/>
                </a:cubicBezTo>
                <a:cubicBezTo>
                  <a:pt x="2854325" y="889000"/>
                  <a:pt x="2859720" y="902224"/>
                  <a:pt x="2867025" y="914400"/>
                </a:cubicBezTo>
                <a:cubicBezTo>
                  <a:pt x="2878805" y="934033"/>
                  <a:pt x="2892425" y="952500"/>
                  <a:pt x="2905125" y="971550"/>
                </a:cubicBezTo>
                <a:cubicBezTo>
                  <a:pt x="2911475" y="981075"/>
                  <a:pt x="2919055" y="989886"/>
                  <a:pt x="2924175" y="1000125"/>
                </a:cubicBezTo>
                <a:cubicBezTo>
                  <a:pt x="2942331" y="1036438"/>
                  <a:pt x="2947880" y="1049970"/>
                  <a:pt x="2971800" y="1085850"/>
                </a:cubicBezTo>
                <a:cubicBezTo>
                  <a:pt x="2980606" y="1099059"/>
                  <a:pt x="2989150" y="1112725"/>
                  <a:pt x="3000375" y="1123950"/>
                </a:cubicBezTo>
                <a:cubicBezTo>
                  <a:pt x="3008470" y="1132045"/>
                  <a:pt x="3020855" y="1134905"/>
                  <a:pt x="3028950" y="1143000"/>
                </a:cubicBezTo>
                <a:cubicBezTo>
                  <a:pt x="3040175" y="1154225"/>
                  <a:pt x="3046300" y="1169875"/>
                  <a:pt x="3057525" y="1181100"/>
                </a:cubicBezTo>
                <a:cubicBezTo>
                  <a:pt x="3065620" y="1189195"/>
                  <a:pt x="3078442" y="1191641"/>
                  <a:pt x="3086100" y="1200150"/>
                </a:cubicBezTo>
                <a:cubicBezTo>
                  <a:pt x="3107340" y="1223750"/>
                  <a:pt x="3143250" y="1276350"/>
                  <a:pt x="3143250" y="1276350"/>
                </a:cubicBezTo>
                <a:cubicBezTo>
                  <a:pt x="3146425" y="1285875"/>
                  <a:pt x="3146347" y="1297212"/>
                  <a:pt x="3152775" y="1304925"/>
                </a:cubicBezTo>
                <a:cubicBezTo>
                  <a:pt x="3162938" y="1317121"/>
                  <a:pt x="3178822" y="1323169"/>
                  <a:pt x="3190875" y="1333500"/>
                </a:cubicBezTo>
                <a:cubicBezTo>
                  <a:pt x="3201102" y="1342266"/>
                  <a:pt x="3209925" y="1352550"/>
                  <a:pt x="3219450" y="1362075"/>
                </a:cubicBezTo>
                <a:cubicBezTo>
                  <a:pt x="3241289" y="1427593"/>
                  <a:pt x="3211418" y="1348019"/>
                  <a:pt x="3257550" y="1428750"/>
                </a:cubicBezTo>
                <a:cubicBezTo>
                  <a:pt x="3266562" y="1444521"/>
                  <a:pt x="3274188" y="1492891"/>
                  <a:pt x="3276600" y="1504950"/>
                </a:cubicBezTo>
                <a:cubicBezTo>
                  <a:pt x="3279775" y="1562100"/>
                  <a:pt x="3280698" y="1619420"/>
                  <a:pt x="3286125" y="1676400"/>
                </a:cubicBezTo>
                <a:cubicBezTo>
                  <a:pt x="3287077" y="1686395"/>
                  <a:pt x="3292125" y="1695574"/>
                  <a:pt x="3295650" y="1704975"/>
                </a:cubicBezTo>
                <a:cubicBezTo>
                  <a:pt x="3301653" y="1720984"/>
                  <a:pt x="3307054" y="1737307"/>
                  <a:pt x="3314700" y="1752600"/>
                </a:cubicBezTo>
                <a:cubicBezTo>
                  <a:pt x="3319820" y="1762839"/>
                  <a:pt x="3327400" y="1771650"/>
                  <a:pt x="3333750" y="1781175"/>
                </a:cubicBezTo>
                <a:cubicBezTo>
                  <a:pt x="3356588" y="1895363"/>
                  <a:pt x="3347477" y="1844487"/>
                  <a:pt x="3362325" y="1933575"/>
                </a:cubicBezTo>
                <a:cubicBezTo>
                  <a:pt x="3359150" y="2035175"/>
                  <a:pt x="3361481" y="2137097"/>
                  <a:pt x="3352800" y="2238375"/>
                </a:cubicBezTo>
                <a:cubicBezTo>
                  <a:pt x="3351822" y="2249781"/>
                  <a:pt x="3338870" y="2256711"/>
                  <a:pt x="3333750" y="2266950"/>
                </a:cubicBezTo>
                <a:cubicBezTo>
                  <a:pt x="3326104" y="2282243"/>
                  <a:pt x="3320703" y="2298566"/>
                  <a:pt x="3314700" y="2314575"/>
                </a:cubicBezTo>
                <a:cubicBezTo>
                  <a:pt x="3302334" y="2347550"/>
                  <a:pt x="3304534" y="2353958"/>
                  <a:pt x="3286125" y="2390775"/>
                </a:cubicBezTo>
                <a:cubicBezTo>
                  <a:pt x="3281005" y="2401014"/>
                  <a:pt x="3271724" y="2408889"/>
                  <a:pt x="3267075" y="2419350"/>
                </a:cubicBezTo>
                <a:cubicBezTo>
                  <a:pt x="3258920" y="2437700"/>
                  <a:pt x="3256180" y="2458150"/>
                  <a:pt x="3248025" y="2476500"/>
                </a:cubicBezTo>
                <a:cubicBezTo>
                  <a:pt x="3243376" y="2486961"/>
                  <a:pt x="3234534" y="2495068"/>
                  <a:pt x="3228975" y="2505075"/>
                </a:cubicBezTo>
                <a:cubicBezTo>
                  <a:pt x="3218632" y="2523693"/>
                  <a:pt x="3208592" y="2542565"/>
                  <a:pt x="3200400" y="2562225"/>
                </a:cubicBezTo>
                <a:cubicBezTo>
                  <a:pt x="3192677" y="2580761"/>
                  <a:pt x="3192489" y="2602667"/>
                  <a:pt x="3181350" y="2619375"/>
                </a:cubicBezTo>
                <a:cubicBezTo>
                  <a:pt x="3172544" y="2632584"/>
                  <a:pt x="3156255" y="2638846"/>
                  <a:pt x="3143250" y="2647950"/>
                </a:cubicBezTo>
                <a:cubicBezTo>
                  <a:pt x="3124493" y="2661080"/>
                  <a:pt x="3099837" y="2667734"/>
                  <a:pt x="3086100" y="2686050"/>
                </a:cubicBezTo>
                <a:cubicBezTo>
                  <a:pt x="3076575" y="2698750"/>
                  <a:pt x="3066752" y="2711232"/>
                  <a:pt x="3057525" y="2724150"/>
                </a:cubicBezTo>
                <a:cubicBezTo>
                  <a:pt x="3044932" y="2741781"/>
                  <a:pt x="3017315" y="2785520"/>
                  <a:pt x="3009900" y="2800350"/>
                </a:cubicBezTo>
                <a:cubicBezTo>
                  <a:pt x="3005410" y="2809330"/>
                  <a:pt x="3003133" y="2819271"/>
                  <a:pt x="3000375" y="2828925"/>
                </a:cubicBezTo>
                <a:cubicBezTo>
                  <a:pt x="2996779" y="2841512"/>
                  <a:pt x="2997207" y="2855582"/>
                  <a:pt x="2990850" y="2867025"/>
                </a:cubicBezTo>
                <a:cubicBezTo>
                  <a:pt x="2975438" y="2894767"/>
                  <a:pt x="2937170" y="2930230"/>
                  <a:pt x="2914650" y="2952750"/>
                </a:cubicBezTo>
                <a:cubicBezTo>
                  <a:pt x="2908300" y="2968625"/>
                  <a:pt x="2904397" y="2985714"/>
                  <a:pt x="2895600" y="3000375"/>
                </a:cubicBezTo>
                <a:cubicBezTo>
                  <a:pt x="2885140" y="3017808"/>
                  <a:pt x="2866592" y="3029816"/>
                  <a:pt x="2857500" y="3048000"/>
                </a:cubicBezTo>
                <a:cubicBezTo>
                  <a:pt x="2850260" y="3062480"/>
                  <a:pt x="2853659" y="3080466"/>
                  <a:pt x="2847975" y="3095625"/>
                </a:cubicBezTo>
                <a:cubicBezTo>
                  <a:pt x="2843955" y="3106344"/>
                  <a:pt x="2835275" y="3114675"/>
                  <a:pt x="2828925" y="3124200"/>
                </a:cubicBezTo>
                <a:cubicBezTo>
                  <a:pt x="2815772" y="3189964"/>
                  <a:pt x="2824113" y="3165267"/>
                  <a:pt x="2790825" y="3238500"/>
                </a:cubicBezTo>
                <a:cubicBezTo>
                  <a:pt x="2784949" y="3251426"/>
                  <a:pt x="2781815" y="3266560"/>
                  <a:pt x="2771775" y="3276600"/>
                </a:cubicBezTo>
                <a:cubicBezTo>
                  <a:pt x="2758684" y="3289691"/>
                  <a:pt x="2739849" y="3295363"/>
                  <a:pt x="2724150" y="3305175"/>
                </a:cubicBezTo>
                <a:cubicBezTo>
                  <a:pt x="2714442" y="3311242"/>
                  <a:pt x="2704369" y="3316896"/>
                  <a:pt x="2695575" y="3324225"/>
                </a:cubicBezTo>
                <a:cubicBezTo>
                  <a:pt x="2576174" y="3423726"/>
                  <a:pt x="2771587" y="3274360"/>
                  <a:pt x="2628900" y="3381375"/>
                </a:cubicBezTo>
                <a:cubicBezTo>
                  <a:pt x="2622550" y="3397250"/>
                  <a:pt x="2616925" y="3413435"/>
                  <a:pt x="2609850" y="3429000"/>
                </a:cubicBezTo>
                <a:cubicBezTo>
                  <a:pt x="2601037" y="3448389"/>
                  <a:pt x="2587539" y="3465793"/>
                  <a:pt x="2581275" y="3486150"/>
                </a:cubicBezTo>
                <a:cubicBezTo>
                  <a:pt x="2574673" y="3507608"/>
                  <a:pt x="2578201" y="3531321"/>
                  <a:pt x="2571750" y="3552825"/>
                </a:cubicBezTo>
                <a:cubicBezTo>
                  <a:pt x="2568461" y="3563790"/>
                  <a:pt x="2557349" y="3570939"/>
                  <a:pt x="2552700" y="3581400"/>
                </a:cubicBezTo>
                <a:cubicBezTo>
                  <a:pt x="2526393" y="3640592"/>
                  <a:pt x="2544587" y="3628671"/>
                  <a:pt x="2514600" y="3676650"/>
                </a:cubicBezTo>
                <a:cubicBezTo>
                  <a:pt x="2506186" y="3690112"/>
                  <a:pt x="2496645" y="3702950"/>
                  <a:pt x="2486025" y="3714750"/>
                </a:cubicBezTo>
                <a:cubicBezTo>
                  <a:pt x="2468003" y="3734775"/>
                  <a:pt x="2443819" y="3749484"/>
                  <a:pt x="2428875" y="3771900"/>
                </a:cubicBezTo>
                <a:cubicBezTo>
                  <a:pt x="2388958" y="3831775"/>
                  <a:pt x="2431058" y="3766066"/>
                  <a:pt x="2390775" y="3838575"/>
                </a:cubicBezTo>
                <a:cubicBezTo>
                  <a:pt x="2381784" y="3854759"/>
                  <a:pt x="2371725" y="3870325"/>
                  <a:pt x="2362200" y="3886200"/>
                </a:cubicBezTo>
                <a:cubicBezTo>
                  <a:pt x="2359025" y="3908425"/>
                  <a:pt x="2359126" y="3931371"/>
                  <a:pt x="2352675" y="3952875"/>
                </a:cubicBezTo>
                <a:cubicBezTo>
                  <a:pt x="2349386" y="3963840"/>
                  <a:pt x="2340494" y="3972292"/>
                  <a:pt x="2333625" y="3981450"/>
                </a:cubicBezTo>
                <a:cubicBezTo>
                  <a:pt x="2321427" y="3997714"/>
                  <a:pt x="2308912" y="4013775"/>
                  <a:pt x="2295525" y="4029075"/>
                </a:cubicBezTo>
                <a:cubicBezTo>
                  <a:pt x="2286655" y="4039212"/>
                  <a:pt x="2275032" y="4046874"/>
                  <a:pt x="2266950" y="4057650"/>
                </a:cubicBezTo>
                <a:cubicBezTo>
                  <a:pt x="2246344" y="4085124"/>
                  <a:pt x="2238375" y="4124325"/>
                  <a:pt x="2209800" y="4143375"/>
                </a:cubicBezTo>
                <a:cubicBezTo>
                  <a:pt x="2145498" y="4186243"/>
                  <a:pt x="2222752" y="4132042"/>
                  <a:pt x="2133600" y="4210050"/>
                </a:cubicBezTo>
                <a:cubicBezTo>
                  <a:pt x="2124985" y="4217588"/>
                  <a:pt x="2114340" y="4222446"/>
                  <a:pt x="2105025" y="4229100"/>
                </a:cubicBezTo>
                <a:cubicBezTo>
                  <a:pt x="2069884" y="4254201"/>
                  <a:pt x="2035074" y="4279762"/>
                  <a:pt x="2000250" y="4305300"/>
                </a:cubicBezTo>
                <a:cubicBezTo>
                  <a:pt x="1947165" y="4344229"/>
                  <a:pt x="1967075" y="4334069"/>
                  <a:pt x="1895475" y="4371975"/>
                </a:cubicBezTo>
                <a:cubicBezTo>
                  <a:pt x="1864103" y="4388584"/>
                  <a:pt x="1800225" y="4419600"/>
                  <a:pt x="1800225" y="4419600"/>
                </a:cubicBezTo>
                <a:cubicBezTo>
                  <a:pt x="1784350" y="4413250"/>
                  <a:pt x="1768977" y="4405463"/>
                  <a:pt x="1752600" y="4400550"/>
                </a:cubicBezTo>
                <a:cubicBezTo>
                  <a:pt x="1729851" y="4393725"/>
                  <a:pt x="1655975" y="4383464"/>
                  <a:pt x="1638300" y="4381500"/>
                </a:cubicBezTo>
                <a:cubicBezTo>
                  <a:pt x="1574874" y="4374453"/>
                  <a:pt x="1511300" y="4368800"/>
                  <a:pt x="1447800" y="4362450"/>
                </a:cubicBezTo>
                <a:cubicBezTo>
                  <a:pt x="1418753" y="4352768"/>
                  <a:pt x="1404191" y="4351260"/>
                  <a:pt x="1381125" y="4324350"/>
                </a:cubicBezTo>
                <a:cubicBezTo>
                  <a:pt x="1334045" y="4269423"/>
                  <a:pt x="1392191" y="4296289"/>
                  <a:pt x="1333500" y="4276725"/>
                </a:cubicBezTo>
                <a:cubicBezTo>
                  <a:pt x="1313610" y="4217055"/>
                  <a:pt x="1341264" y="4277565"/>
                  <a:pt x="1285875" y="4229100"/>
                </a:cubicBezTo>
                <a:cubicBezTo>
                  <a:pt x="1270575" y="4215713"/>
                  <a:pt x="1261162" y="4196775"/>
                  <a:pt x="1247775" y="4181475"/>
                </a:cubicBezTo>
                <a:cubicBezTo>
                  <a:pt x="1238905" y="4171338"/>
                  <a:pt x="1226432" y="4164264"/>
                  <a:pt x="1219200" y="4152900"/>
                </a:cubicBezTo>
                <a:cubicBezTo>
                  <a:pt x="1203954" y="4128942"/>
                  <a:pt x="1181100" y="4076700"/>
                  <a:pt x="1181100" y="4076700"/>
                </a:cubicBezTo>
                <a:cubicBezTo>
                  <a:pt x="1172951" y="4035956"/>
                  <a:pt x="1170103" y="4011475"/>
                  <a:pt x="1152525" y="3971925"/>
                </a:cubicBezTo>
                <a:cubicBezTo>
                  <a:pt x="1147876" y="3961464"/>
                  <a:pt x="1141570" y="3951445"/>
                  <a:pt x="1133475" y="3943350"/>
                </a:cubicBezTo>
                <a:cubicBezTo>
                  <a:pt x="1119100" y="3928975"/>
                  <a:pt x="1101045" y="3918756"/>
                  <a:pt x="1085850" y="3905250"/>
                </a:cubicBezTo>
                <a:cubicBezTo>
                  <a:pt x="1072426" y="3893318"/>
                  <a:pt x="1062118" y="3877926"/>
                  <a:pt x="1047750" y="3867150"/>
                </a:cubicBezTo>
                <a:cubicBezTo>
                  <a:pt x="1036391" y="3858631"/>
                  <a:pt x="1021464" y="3855976"/>
                  <a:pt x="1009650" y="3848100"/>
                </a:cubicBezTo>
                <a:cubicBezTo>
                  <a:pt x="933450" y="3797300"/>
                  <a:pt x="987425" y="3825875"/>
                  <a:pt x="923925" y="3762375"/>
                </a:cubicBezTo>
                <a:cubicBezTo>
                  <a:pt x="915830" y="3754280"/>
                  <a:pt x="904144" y="3750654"/>
                  <a:pt x="895350" y="3743325"/>
                </a:cubicBezTo>
                <a:cubicBezTo>
                  <a:pt x="868816" y="3721214"/>
                  <a:pt x="859222" y="3704680"/>
                  <a:pt x="838200" y="3676650"/>
                </a:cubicBezTo>
                <a:cubicBezTo>
                  <a:pt x="831850" y="3654425"/>
                  <a:pt x="825232" y="3632275"/>
                  <a:pt x="819150" y="3609975"/>
                </a:cubicBezTo>
                <a:cubicBezTo>
                  <a:pt x="815488" y="3596547"/>
                  <a:pt x="807400" y="3557901"/>
                  <a:pt x="800100" y="3543300"/>
                </a:cubicBezTo>
                <a:cubicBezTo>
                  <a:pt x="791580" y="3526261"/>
                  <a:pt x="761104" y="3489568"/>
                  <a:pt x="752475" y="3476625"/>
                </a:cubicBezTo>
                <a:cubicBezTo>
                  <a:pt x="742206" y="3461221"/>
                  <a:pt x="733712" y="3444699"/>
                  <a:pt x="723900" y="3429000"/>
                </a:cubicBezTo>
                <a:cubicBezTo>
                  <a:pt x="717833" y="3419292"/>
                  <a:pt x="709970" y="3410664"/>
                  <a:pt x="704850" y="3400425"/>
                </a:cubicBezTo>
                <a:cubicBezTo>
                  <a:pt x="694036" y="3378798"/>
                  <a:pt x="688459" y="3354636"/>
                  <a:pt x="676275" y="3333750"/>
                </a:cubicBezTo>
                <a:cubicBezTo>
                  <a:pt x="666031" y="3316189"/>
                  <a:pt x="650373" y="3302389"/>
                  <a:pt x="638175" y="3286125"/>
                </a:cubicBezTo>
                <a:cubicBezTo>
                  <a:pt x="631306" y="3276967"/>
                  <a:pt x="624805" y="3267489"/>
                  <a:pt x="619125" y="3257550"/>
                </a:cubicBezTo>
                <a:cubicBezTo>
                  <a:pt x="596701" y="3218308"/>
                  <a:pt x="596637" y="3209136"/>
                  <a:pt x="581025" y="3162300"/>
                </a:cubicBezTo>
                <a:cubicBezTo>
                  <a:pt x="577850" y="3130550"/>
                  <a:pt x="576352" y="3098587"/>
                  <a:pt x="571500" y="3067050"/>
                </a:cubicBezTo>
                <a:cubicBezTo>
                  <a:pt x="569973" y="3057127"/>
                  <a:pt x="564860" y="3048092"/>
                  <a:pt x="561975" y="3038475"/>
                </a:cubicBezTo>
                <a:cubicBezTo>
                  <a:pt x="555333" y="3016335"/>
                  <a:pt x="549007" y="2994100"/>
                  <a:pt x="542925" y="2971800"/>
                </a:cubicBezTo>
                <a:cubicBezTo>
                  <a:pt x="539481" y="2959170"/>
                  <a:pt x="537997" y="2945957"/>
                  <a:pt x="533400" y="2933700"/>
                </a:cubicBezTo>
                <a:cubicBezTo>
                  <a:pt x="528414" y="2920405"/>
                  <a:pt x="521246" y="2908012"/>
                  <a:pt x="514350" y="2895600"/>
                </a:cubicBezTo>
                <a:cubicBezTo>
                  <a:pt x="491701" y="2854832"/>
                  <a:pt x="489512" y="2847673"/>
                  <a:pt x="457200" y="2819400"/>
                </a:cubicBezTo>
                <a:cubicBezTo>
                  <a:pt x="441900" y="2806013"/>
                  <a:pt x="427759" y="2790392"/>
                  <a:pt x="409575" y="2781300"/>
                </a:cubicBezTo>
                <a:cubicBezTo>
                  <a:pt x="395095" y="2774060"/>
                  <a:pt x="377825" y="2774950"/>
                  <a:pt x="361950" y="2771775"/>
                </a:cubicBezTo>
                <a:cubicBezTo>
                  <a:pt x="257530" y="2719565"/>
                  <a:pt x="385377" y="2788509"/>
                  <a:pt x="295275" y="2724150"/>
                </a:cubicBezTo>
                <a:cubicBezTo>
                  <a:pt x="269128" y="2705473"/>
                  <a:pt x="251098" y="2708548"/>
                  <a:pt x="228600" y="2686050"/>
                </a:cubicBezTo>
                <a:cubicBezTo>
                  <a:pt x="157713" y="2615163"/>
                  <a:pt x="238793" y="2673795"/>
                  <a:pt x="171450" y="2628900"/>
                </a:cubicBezTo>
                <a:cubicBezTo>
                  <a:pt x="165100" y="2619375"/>
                  <a:pt x="155350" y="2611386"/>
                  <a:pt x="152400" y="2600325"/>
                </a:cubicBezTo>
                <a:cubicBezTo>
                  <a:pt x="144816" y="2571884"/>
                  <a:pt x="142155" y="2497776"/>
                  <a:pt x="123825" y="2457450"/>
                </a:cubicBezTo>
                <a:cubicBezTo>
                  <a:pt x="97365" y="2399239"/>
                  <a:pt x="84660" y="2387579"/>
                  <a:pt x="66675" y="2333625"/>
                </a:cubicBezTo>
                <a:cubicBezTo>
                  <a:pt x="62535" y="2321206"/>
                  <a:pt x="62307" y="2307557"/>
                  <a:pt x="57150" y="2295525"/>
                </a:cubicBezTo>
                <a:cubicBezTo>
                  <a:pt x="52641" y="2285003"/>
                  <a:pt x="43220" y="2277189"/>
                  <a:pt x="38100" y="2266950"/>
                </a:cubicBezTo>
                <a:cubicBezTo>
                  <a:pt x="30097" y="2250945"/>
                  <a:pt x="23628" y="2215534"/>
                  <a:pt x="19050" y="2200275"/>
                </a:cubicBezTo>
                <a:cubicBezTo>
                  <a:pt x="13280" y="2181041"/>
                  <a:pt x="6350" y="2162175"/>
                  <a:pt x="0" y="2143125"/>
                </a:cubicBezTo>
                <a:cubicBezTo>
                  <a:pt x="3175" y="2108200"/>
                  <a:pt x="4890" y="2073111"/>
                  <a:pt x="9525" y="2038350"/>
                </a:cubicBezTo>
                <a:cubicBezTo>
                  <a:pt x="14597" y="2000307"/>
                  <a:pt x="25420" y="1990665"/>
                  <a:pt x="38100" y="1952625"/>
                </a:cubicBezTo>
                <a:cubicBezTo>
                  <a:pt x="50930" y="1914135"/>
                  <a:pt x="45826" y="1908421"/>
                  <a:pt x="57150" y="1866900"/>
                </a:cubicBezTo>
                <a:cubicBezTo>
                  <a:pt x="62434" y="1847527"/>
                  <a:pt x="69850" y="1828800"/>
                  <a:pt x="76200" y="1809750"/>
                </a:cubicBezTo>
                <a:cubicBezTo>
                  <a:pt x="79375" y="1800225"/>
                  <a:pt x="81996" y="1790497"/>
                  <a:pt x="85725" y="1781175"/>
                </a:cubicBezTo>
                <a:cubicBezTo>
                  <a:pt x="92075" y="1765300"/>
                  <a:pt x="98932" y="1749618"/>
                  <a:pt x="104775" y="1733550"/>
                </a:cubicBezTo>
                <a:cubicBezTo>
                  <a:pt x="111637" y="1714679"/>
                  <a:pt x="118055" y="1695634"/>
                  <a:pt x="123825" y="1676400"/>
                </a:cubicBezTo>
                <a:cubicBezTo>
                  <a:pt x="127587" y="1663861"/>
                  <a:pt x="128753" y="1650557"/>
                  <a:pt x="133350" y="1638300"/>
                </a:cubicBezTo>
                <a:cubicBezTo>
                  <a:pt x="138336" y="1625005"/>
                  <a:pt x="147127" y="1613383"/>
                  <a:pt x="152400" y="1600200"/>
                </a:cubicBezTo>
                <a:cubicBezTo>
                  <a:pt x="159858" y="1581556"/>
                  <a:pt x="163992" y="1561694"/>
                  <a:pt x="171450" y="1543050"/>
                </a:cubicBezTo>
                <a:cubicBezTo>
                  <a:pt x="188219" y="1501127"/>
                  <a:pt x="191822" y="1498341"/>
                  <a:pt x="200025" y="1457325"/>
                </a:cubicBezTo>
                <a:cubicBezTo>
                  <a:pt x="203796" y="1438472"/>
                  <a:pt x="210225" y="1384199"/>
                  <a:pt x="219075" y="1362075"/>
                </a:cubicBezTo>
                <a:cubicBezTo>
                  <a:pt x="220743" y="1357906"/>
                  <a:pt x="198438" y="1331912"/>
                  <a:pt x="209550" y="1314450"/>
                </a:cubicBezTo>
                <a:close/>
              </a:path>
            </a:pathLst>
          </a:custGeom>
          <a:noFill/>
          <a:ln w="28575">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9" name="Graphic 1028" descr="Lock outline">
            <a:extLst>
              <a:ext uri="{FF2B5EF4-FFF2-40B4-BE49-F238E27FC236}">
                <a16:creationId xmlns:a16="http://schemas.microsoft.com/office/drawing/2014/main" id="{ADE75BB6-51B8-A302-6CDD-16B28E10877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11606" y="5526001"/>
            <a:ext cx="520836" cy="520836"/>
          </a:xfrm>
          <a:prstGeom prst="rect">
            <a:avLst/>
          </a:prstGeom>
        </p:spPr>
      </p:pic>
      <p:sp>
        <p:nvSpPr>
          <p:cNvPr id="1030" name="TextBox 1029">
            <a:extLst>
              <a:ext uri="{FF2B5EF4-FFF2-40B4-BE49-F238E27FC236}">
                <a16:creationId xmlns:a16="http://schemas.microsoft.com/office/drawing/2014/main" id="{4DF3E577-6624-8019-232A-A5544E3B4802}"/>
              </a:ext>
            </a:extLst>
          </p:cNvPr>
          <p:cNvSpPr txBox="1"/>
          <p:nvPr/>
        </p:nvSpPr>
        <p:spPr>
          <a:xfrm>
            <a:off x="1159775" y="5677505"/>
            <a:ext cx="1622559" cy="369332"/>
          </a:xfrm>
          <a:prstGeom prst="rect">
            <a:avLst/>
          </a:prstGeom>
          <a:noFill/>
        </p:spPr>
        <p:txBody>
          <a:bodyPr wrap="none" rtlCol="0">
            <a:spAutoFit/>
          </a:bodyPr>
          <a:lstStyle/>
          <a:p>
            <a:pPr algn="r"/>
            <a:r>
              <a:rPr lang="fi-FI" dirty="0" err="1">
                <a:solidFill>
                  <a:schemeClr val="accent3">
                    <a:lumMod val="75000"/>
                  </a:schemeClr>
                </a:solidFill>
              </a:rPr>
              <a:t>Cybersecurity</a:t>
            </a:r>
            <a:endParaRPr lang="fi-FI" dirty="0">
              <a:solidFill>
                <a:schemeClr val="accent3">
                  <a:lumMod val="75000"/>
                </a:schemeClr>
              </a:solidFill>
            </a:endParaRPr>
          </a:p>
        </p:txBody>
      </p:sp>
      <p:pic>
        <p:nvPicPr>
          <p:cNvPr id="1042" name="Content Placeholder 5" descr="Web design outline">
            <a:extLst>
              <a:ext uri="{FF2B5EF4-FFF2-40B4-BE49-F238E27FC236}">
                <a16:creationId xmlns:a16="http://schemas.microsoft.com/office/drawing/2014/main" id="{034EB110-E181-0407-62B9-57850001E79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302460" y="2675983"/>
            <a:ext cx="520837" cy="520837"/>
          </a:xfrm>
          <a:prstGeom prst="rect">
            <a:avLst/>
          </a:prstGeom>
        </p:spPr>
      </p:pic>
      <p:sp>
        <p:nvSpPr>
          <p:cNvPr id="1043" name="TextBox 1042">
            <a:extLst>
              <a:ext uri="{FF2B5EF4-FFF2-40B4-BE49-F238E27FC236}">
                <a16:creationId xmlns:a16="http://schemas.microsoft.com/office/drawing/2014/main" id="{7EB61911-EA5F-AF2E-7EAA-E0092A152D22}"/>
              </a:ext>
            </a:extLst>
          </p:cNvPr>
          <p:cNvSpPr txBox="1"/>
          <p:nvPr/>
        </p:nvSpPr>
        <p:spPr>
          <a:xfrm>
            <a:off x="9151547" y="2230899"/>
            <a:ext cx="822661" cy="369332"/>
          </a:xfrm>
          <a:prstGeom prst="rect">
            <a:avLst/>
          </a:prstGeom>
          <a:noFill/>
        </p:spPr>
        <p:txBody>
          <a:bodyPr wrap="none" rtlCol="0">
            <a:spAutoFit/>
          </a:bodyPr>
          <a:lstStyle/>
          <a:p>
            <a:pPr algn="r"/>
            <a:r>
              <a:rPr lang="fi-FI" b="1" dirty="0">
                <a:solidFill>
                  <a:schemeClr val="accent5">
                    <a:lumMod val="75000"/>
                  </a:schemeClr>
                </a:solidFill>
              </a:rPr>
              <a:t>Client</a:t>
            </a:r>
            <a:endParaRPr lang="fi-FI" b="1" noProof="0" dirty="0">
              <a:solidFill>
                <a:schemeClr val="accent5">
                  <a:lumMod val="75000"/>
                </a:schemeClr>
              </a:solidFill>
            </a:endParaRPr>
          </a:p>
        </p:txBody>
      </p:sp>
      <p:pic>
        <p:nvPicPr>
          <p:cNvPr id="1045" name="Graphic 1044" descr="Single gear outline">
            <a:extLst>
              <a:ext uri="{FF2B5EF4-FFF2-40B4-BE49-F238E27FC236}">
                <a16:creationId xmlns:a16="http://schemas.microsoft.com/office/drawing/2014/main" id="{E078A156-9870-BE6A-5D0B-D1CCA73711D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954966" y="3438705"/>
            <a:ext cx="476850" cy="476850"/>
          </a:xfrm>
          <a:prstGeom prst="rect">
            <a:avLst/>
          </a:prstGeom>
        </p:spPr>
      </p:pic>
      <p:cxnSp>
        <p:nvCxnSpPr>
          <p:cNvPr id="1046" name="Straight Connector 1045">
            <a:extLst>
              <a:ext uri="{FF2B5EF4-FFF2-40B4-BE49-F238E27FC236}">
                <a16:creationId xmlns:a16="http://schemas.microsoft.com/office/drawing/2014/main" id="{04897995-1401-1749-B29F-B8281C6391CE}"/>
              </a:ext>
            </a:extLst>
          </p:cNvPr>
          <p:cNvCxnSpPr>
            <a:cxnSpLocks/>
          </p:cNvCxnSpPr>
          <p:nvPr/>
        </p:nvCxnSpPr>
        <p:spPr>
          <a:xfrm flipH="1">
            <a:off x="4787896" y="3671116"/>
            <a:ext cx="1677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0" name="Connector: Elbow 1059">
            <a:extLst>
              <a:ext uri="{FF2B5EF4-FFF2-40B4-BE49-F238E27FC236}">
                <a16:creationId xmlns:a16="http://schemas.microsoft.com/office/drawing/2014/main" id="{6F9222A9-94FA-CAF9-B128-8E701F11FB22}"/>
              </a:ext>
            </a:extLst>
          </p:cNvPr>
          <p:cNvCxnSpPr>
            <a:cxnSpLocks/>
            <a:stCxn id="1042" idx="2"/>
            <a:endCxn id="1065" idx="3"/>
          </p:cNvCxnSpPr>
          <p:nvPr/>
        </p:nvCxnSpPr>
        <p:spPr>
          <a:xfrm rot="5400000">
            <a:off x="7400768" y="1515019"/>
            <a:ext cx="480310" cy="3843912"/>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1065" name="TextBox 1064">
            <a:extLst>
              <a:ext uri="{FF2B5EF4-FFF2-40B4-BE49-F238E27FC236}">
                <a16:creationId xmlns:a16="http://schemas.microsoft.com/office/drawing/2014/main" id="{D361AC59-8B61-62FA-AB5A-3E61124E4565}"/>
              </a:ext>
            </a:extLst>
          </p:cNvPr>
          <p:cNvSpPr txBox="1"/>
          <p:nvPr/>
        </p:nvSpPr>
        <p:spPr>
          <a:xfrm>
            <a:off x="5349635" y="3523241"/>
            <a:ext cx="369332" cy="307777"/>
          </a:xfrm>
          <a:prstGeom prst="rect">
            <a:avLst/>
          </a:prstGeom>
          <a:noFill/>
        </p:spPr>
        <p:txBody>
          <a:bodyPr wrap="square" lIns="0" rIns="0" rtlCol="0">
            <a:spAutoFit/>
          </a:bodyPr>
          <a:lstStyle/>
          <a:p>
            <a:pPr algn="ctr"/>
            <a:r>
              <a:rPr lang="fi-FI" sz="1400" noProof="0" dirty="0"/>
              <a:t>API</a:t>
            </a:r>
          </a:p>
        </p:txBody>
      </p:sp>
    </p:spTree>
    <p:extLst>
      <p:ext uri="{BB962C8B-B14F-4D97-AF65-F5344CB8AC3E}">
        <p14:creationId xmlns:p14="http://schemas.microsoft.com/office/powerpoint/2010/main" val="2863241500"/>
      </p:ext>
    </p:extLst>
  </p:cSld>
  <p:clrMapOvr>
    <a:masterClrMapping/>
  </p:clrMapOvr>
</p:sld>
</file>

<file path=ppt/theme/theme1.xml><?xml version="1.0" encoding="utf-8"?>
<a:theme xmlns:a="http://schemas.openxmlformats.org/drawingml/2006/main" name="Newsec Theme">
  <a:themeElements>
    <a:clrScheme name="Newsec">
      <a:dk1>
        <a:srgbClr val="000000"/>
      </a:dk1>
      <a:lt1>
        <a:srgbClr val="FFFFFF"/>
      </a:lt1>
      <a:dk2>
        <a:srgbClr val="4F6CF5"/>
      </a:dk2>
      <a:lt2>
        <a:srgbClr val="DDCDBC"/>
      </a:lt2>
      <a:accent1>
        <a:srgbClr val="161C3B"/>
      </a:accent1>
      <a:accent2>
        <a:srgbClr val="FF6000"/>
      </a:accent2>
      <a:accent3>
        <a:srgbClr val="96CCC2"/>
      </a:accent3>
      <a:accent4>
        <a:srgbClr val="C1AEEF"/>
      </a:accent4>
      <a:accent5>
        <a:srgbClr val="EFB1A5"/>
      </a:accent5>
      <a:accent6>
        <a:srgbClr val="D1FF8F"/>
      </a:accent6>
      <a:hlink>
        <a:srgbClr val="161C3B"/>
      </a:hlink>
      <a:folHlink>
        <a:srgbClr val="161C3B"/>
      </a:folHlink>
    </a:clrScheme>
    <a:fontScheme name="Custom">
      <a:majorFont>
        <a:latin typeface="Source Serif Pro Bold"/>
        <a:ea typeface=""/>
        <a:cs typeface=""/>
      </a:majorFont>
      <a:minorFont>
        <a:latin typeface="Source Serif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Newsec Blue">
      <a:srgbClr val="4F6CF5"/>
    </a:custClr>
    <a:custClr name="Beyond Beige">
      <a:srgbClr val="DDCDBC"/>
    </a:custClr>
    <a:custClr name="Perspective Blue">
      <a:srgbClr val="161C3B"/>
    </a:custClr>
    <a:custClr name="Transforming Orange">
      <a:srgbClr val="FF6000"/>
    </a:custClr>
    <a:custClr name="Green">
      <a:srgbClr val="96CCC2"/>
    </a:custClr>
    <a:custClr name="Lilac">
      <a:srgbClr val="C1AEEF"/>
    </a:custClr>
    <a:custClr name="Red">
      <a:srgbClr val="EFB1A5"/>
    </a:custClr>
    <a:custClr name="Citrus">
      <a:srgbClr val="D1FF8F"/>
    </a:custClr>
    <a:custClr name="Dark Green">
      <a:srgbClr val="42645F"/>
    </a:custClr>
    <a:custClr name="Dark Lilac">
      <a:srgbClr val="5C4F70"/>
    </a:custClr>
    <a:custClr name="Dark Red">
      <a:srgbClr val="8C4838"/>
    </a:custClr>
    <a:custClr name="Dark Citrus">
      <a:srgbClr val="737765"/>
    </a:custClr>
  </a:custClrLst>
  <a:extLst>
    <a:ext uri="{05A4C25C-085E-4340-85A3-A5531E510DB2}">
      <thm15:themeFamily xmlns:thm15="http://schemas.microsoft.com/office/thememl/2012/main" name="Newsec Blank ppt template.pptx" id="{C11B2001-FA8C-4293-9B82-EE10C89692D8}" vid="{6E07FC23-A993-4B06-9369-E80489B73A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A593E30-2A03-4A95-8ED7-722EF4B4DCBF}">
  <we:reference id="f12c312d-282a-4734-8843-05915fdfef0b" version="4.3.3.0" store="EXCatalog" storeType="EXCatalog"/>
  <we:alternateReferences>
    <we:reference id="WA104178141" version="4.3.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4D79E413BE0154AA50821CEEF999E6A" ma:contentTypeVersion="6" ma:contentTypeDescription="Skapa ett nytt dokument." ma:contentTypeScope="" ma:versionID="2935dadfa182fd49f0b34a717997530e">
  <xsd:schema xmlns:xsd="http://www.w3.org/2001/XMLSchema" xmlns:xs="http://www.w3.org/2001/XMLSchema" xmlns:p="http://schemas.microsoft.com/office/2006/metadata/properties" xmlns:ns2="9822839f-908e-44cf-ae5d-3ccf31b37206" xmlns:ns3="c5014077-da52-4791-aef0-6a9373a730e9" targetNamespace="http://schemas.microsoft.com/office/2006/metadata/properties" ma:root="true" ma:fieldsID="1d48ee7e720e632e0d77d91029190bc5" ns2:_="" ns3:_="">
    <xsd:import namespace="9822839f-908e-44cf-ae5d-3ccf31b37206"/>
    <xsd:import namespace="c5014077-da52-4791-aef0-6a9373a730e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22839f-908e-44cf-ae5d-3ccf31b372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014077-da52-4791-aef0-6a9373a730e9"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D39499-C96E-4437-AB6A-0ACB86B186EC}">
  <ds:schemaRefs>
    <ds:schemaRef ds:uri="http://schemas.microsoft.com/sharepoint/v3/contenttype/forms"/>
  </ds:schemaRefs>
</ds:datastoreItem>
</file>

<file path=customXml/itemProps2.xml><?xml version="1.0" encoding="utf-8"?>
<ds:datastoreItem xmlns:ds="http://schemas.openxmlformats.org/officeDocument/2006/customXml" ds:itemID="{EE7A65A7-7D63-4CBE-B0E2-FCFEF4216F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22839f-908e-44cf-ae5d-3ccf31b37206"/>
    <ds:schemaRef ds:uri="c5014077-da52-4791-aef0-6a9373a730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F08062-2DED-4574-9085-74845F155F89}">
  <ds:schemaRefs>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purl.org/dc/elements/1.1/"/>
    <ds:schemaRef ds:uri="http://schemas.microsoft.com/office/infopath/2007/PartnerControls"/>
    <ds:schemaRef ds:uri="c5014077-da52-4791-aef0-6a9373a730e9"/>
    <ds:schemaRef ds:uri="9822839f-908e-44cf-ae5d-3ccf31b3720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Newsec Blank ppt template</Template>
  <TotalTime>1826</TotalTime>
  <Words>2678</Words>
  <Application>Microsoft Office PowerPoint</Application>
  <PresentationFormat>Widescreen</PresentationFormat>
  <Paragraphs>149</Paragraphs>
  <Slides>15</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Inter</vt:lpstr>
      <vt:lpstr>Interstate Regular</vt:lpstr>
      <vt:lpstr>Px Grotesk</vt:lpstr>
      <vt:lpstr>Source Serif Pro</vt:lpstr>
      <vt:lpstr>Source Serif Pro Bold</vt:lpstr>
      <vt:lpstr>Source Serif Pro Regular</vt:lpstr>
      <vt:lpstr>Wingdings</vt:lpstr>
      <vt:lpstr>Newsec Theme</vt:lpstr>
      <vt:lpstr>PowerPoint Presentation</vt:lpstr>
      <vt:lpstr>The invisible infrastructure: why data strategy is the key to competitive advantage in property management</vt:lpstr>
      <vt:lpstr>PowerPoint Presentation</vt:lpstr>
      <vt:lpstr>PowerPoint Presentation</vt:lpstr>
      <vt:lpstr>PowerPoint Presentation</vt:lpstr>
      <vt:lpstr>What do most people see?</vt:lpstr>
      <vt:lpstr>The bigger picture</vt:lpstr>
      <vt:lpstr>The invisible infrastructure</vt:lpstr>
      <vt:lpstr>The competitive advantage</vt:lpstr>
      <vt:lpstr>Data management has become part of the core business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Juuso Pelkonen</dc:creator>
  <cp:lastModifiedBy>Juuso Pelkonen</cp:lastModifiedBy>
  <cp:revision>6</cp:revision>
  <dcterms:created xsi:type="dcterms:W3CDTF">2026-03-02T15:04:46Z</dcterms:created>
  <dcterms:modified xsi:type="dcterms:W3CDTF">2026-03-03T21:31:00Z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0x010100E4D79E413BE0154AA50821CEEF999E6A</vt:lpwstr>
  </property>
  <property fmtid="{D5CDD505-2E9C-101B-9397-08002B2CF9AE}" pid="3" name="MediaServiceImageTags">
    <vt:lpwstr/>
  </property>
</Properties>
</file>