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304" r:id="rId2"/>
    <p:sldId id="330" r:id="rId3"/>
    <p:sldId id="331" r:id="rId4"/>
    <p:sldId id="325" r:id="rId5"/>
    <p:sldId id="310" r:id="rId6"/>
    <p:sldId id="322" r:id="rId7"/>
    <p:sldId id="323" r:id="rId8"/>
    <p:sldId id="318" r:id="rId9"/>
    <p:sldId id="328" r:id="rId10"/>
    <p:sldId id="324" r:id="rId11"/>
    <p:sldId id="319" r:id="rId12"/>
    <p:sldId id="320" r:id="rId13"/>
    <p:sldId id="335" r:id="rId1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061" autoAdjust="0"/>
  </p:normalViewPr>
  <p:slideViewPr>
    <p:cSldViewPr snapToGrid="0">
      <p:cViewPr varScale="1">
        <p:scale>
          <a:sx n="53" d="100"/>
          <a:sy n="53" d="100"/>
        </p:scale>
        <p:origin x="11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CDBF6-D664-4E43-992E-4B435D9E303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5A02B61-1362-4F0C-A188-E026E6F8FA58}">
      <dgm:prSet phldrT="[Tekst]"/>
      <dgm:spPr/>
      <dgm:t>
        <a:bodyPr/>
        <a:lstStyle/>
        <a:p>
          <a:r>
            <a:rPr lang="et-EE" dirty="0">
              <a:solidFill>
                <a:schemeClr val="tx1"/>
              </a:solidFill>
            </a:rPr>
            <a:t>TVK%</a:t>
          </a:r>
        </a:p>
      </dgm:t>
    </dgm:pt>
    <dgm:pt modelId="{1B1B87F8-0D66-49DF-A33F-13AE92EAFE4D}" type="parTrans" cxnId="{84EF0B2B-DF7F-40F1-9A7B-D9B90E2EBC07}">
      <dgm:prSet/>
      <dgm:spPr/>
      <dgm:t>
        <a:bodyPr/>
        <a:lstStyle/>
        <a:p>
          <a:endParaRPr lang="et-EE"/>
        </a:p>
      </dgm:t>
    </dgm:pt>
    <dgm:pt modelId="{22EA4621-EBC2-4630-98CB-FA9E9127D320}" type="sibTrans" cxnId="{84EF0B2B-DF7F-40F1-9A7B-D9B90E2EBC07}">
      <dgm:prSet/>
      <dgm:spPr/>
      <dgm:t>
        <a:bodyPr/>
        <a:lstStyle/>
        <a:p>
          <a:endParaRPr lang="et-EE"/>
        </a:p>
      </dgm:t>
    </dgm:pt>
    <dgm:pt modelId="{E671341C-AAE4-415A-923D-DA401A0E9CC2}">
      <dgm:prSet phldrT="[Tekst]" custT="1"/>
      <dgm:spPr/>
      <dgm:t>
        <a:bodyPr/>
        <a:lstStyle/>
        <a:p>
          <a:r>
            <a:rPr lang="et-EE" sz="1050" dirty="0">
              <a:latin typeface="+mj-lt"/>
              <a:cs typeface="Times New Roman" panose="02020603050405020304" pitchFamily="18" charset="0"/>
            </a:rPr>
            <a:t>tunnistatud püsivalt töövõimetuks riikliku pensionikindlustuse seaduse alusel, sealhulgas kelle riiklike elatusrahade seaduse alusel määratud invaliidsusgrupp on loetud vastavaks püsivale töövõimetusele </a:t>
          </a:r>
          <a:endParaRPr lang="et-EE" sz="1050" dirty="0"/>
        </a:p>
      </dgm:t>
    </dgm:pt>
    <dgm:pt modelId="{75BF1BB2-926C-4AB6-B6C6-D149EEEC86A3}" type="parTrans" cxnId="{F6EE04D4-4BE1-4F87-A0FC-CC19153D2F53}">
      <dgm:prSet/>
      <dgm:spPr/>
      <dgm:t>
        <a:bodyPr/>
        <a:lstStyle/>
        <a:p>
          <a:endParaRPr lang="et-EE"/>
        </a:p>
      </dgm:t>
    </dgm:pt>
    <dgm:pt modelId="{6A522F09-2711-4249-8FC1-655C3F4576EC}" type="sibTrans" cxnId="{F6EE04D4-4BE1-4F87-A0FC-CC19153D2F53}">
      <dgm:prSet/>
      <dgm:spPr/>
      <dgm:t>
        <a:bodyPr/>
        <a:lstStyle/>
        <a:p>
          <a:endParaRPr lang="et-EE"/>
        </a:p>
      </dgm:t>
    </dgm:pt>
    <dgm:pt modelId="{EAE217F6-C6B0-4AC5-B1B3-FEBACF4634A6}">
      <dgm:prSet phldrT="[Tekst]"/>
      <dgm:spPr/>
      <dgm:t>
        <a:bodyPr/>
        <a:lstStyle/>
        <a:p>
          <a:r>
            <a:rPr lang="et-EE" dirty="0">
              <a:solidFill>
                <a:schemeClr val="tx1"/>
              </a:solidFill>
            </a:rPr>
            <a:t>Osaline või puuduv töövõime</a:t>
          </a:r>
        </a:p>
      </dgm:t>
    </dgm:pt>
    <dgm:pt modelId="{35BFAF7D-77C8-460E-8226-4A2837ABB005}" type="parTrans" cxnId="{8E9B0E3C-EC61-4FB6-8080-DB697F2483D5}">
      <dgm:prSet/>
      <dgm:spPr/>
      <dgm:t>
        <a:bodyPr/>
        <a:lstStyle/>
        <a:p>
          <a:endParaRPr lang="et-EE"/>
        </a:p>
      </dgm:t>
    </dgm:pt>
    <dgm:pt modelId="{F10DC1B9-9316-4ADB-8E4B-2E625D7B5C22}" type="sibTrans" cxnId="{8E9B0E3C-EC61-4FB6-8080-DB697F2483D5}">
      <dgm:prSet/>
      <dgm:spPr/>
      <dgm:t>
        <a:bodyPr/>
        <a:lstStyle/>
        <a:p>
          <a:endParaRPr lang="et-EE"/>
        </a:p>
      </dgm:t>
    </dgm:pt>
    <dgm:pt modelId="{03E62A7D-2233-4648-A33C-FFB968880A5C}">
      <dgm:prSet phldrT="[Tekst]"/>
      <dgm:spPr/>
      <dgm:t>
        <a:bodyPr/>
        <a:lstStyle/>
        <a:p>
          <a:r>
            <a:rPr lang="et-EE" dirty="0">
              <a:latin typeface="+mj-lt"/>
              <a:cs typeface="Times New Roman" panose="02020603050405020304" pitchFamily="18" charset="0"/>
            </a:rPr>
            <a:t>tuvastatud osaline töövõime või töövõime puudumine töövõimetoetuse seaduse alusel </a:t>
          </a:r>
          <a:endParaRPr lang="et-EE" dirty="0"/>
        </a:p>
      </dgm:t>
    </dgm:pt>
    <dgm:pt modelId="{6D2A0221-DFD9-41D1-AB46-AD5C9E38F126}" type="parTrans" cxnId="{3F0B6FB5-3CE6-4F79-9B1B-E5B8B1847408}">
      <dgm:prSet/>
      <dgm:spPr/>
      <dgm:t>
        <a:bodyPr/>
        <a:lstStyle/>
        <a:p>
          <a:endParaRPr lang="et-EE"/>
        </a:p>
      </dgm:t>
    </dgm:pt>
    <dgm:pt modelId="{76842037-A420-4287-B419-2B3A70DA14CA}" type="sibTrans" cxnId="{3F0B6FB5-3CE6-4F79-9B1B-E5B8B1847408}">
      <dgm:prSet/>
      <dgm:spPr/>
      <dgm:t>
        <a:bodyPr/>
        <a:lstStyle/>
        <a:p>
          <a:endParaRPr lang="et-EE"/>
        </a:p>
      </dgm:t>
    </dgm:pt>
    <dgm:pt modelId="{571E1E19-ECB1-4BBF-BB30-364D65BED3CF}">
      <dgm:prSet phldrT="[Tekst]"/>
      <dgm:spPr/>
      <dgm:t>
        <a:bodyPr/>
        <a:lstStyle/>
        <a:p>
          <a:r>
            <a:rPr lang="et-EE" dirty="0">
              <a:solidFill>
                <a:schemeClr val="tx1"/>
              </a:solidFill>
            </a:rPr>
            <a:t>Puue</a:t>
          </a:r>
        </a:p>
      </dgm:t>
    </dgm:pt>
    <dgm:pt modelId="{80520C72-2490-4C19-8D9B-7FBBF05CBAF4}" type="parTrans" cxnId="{609BC90E-AEFA-4C26-9F56-F1DFC2858351}">
      <dgm:prSet/>
      <dgm:spPr/>
      <dgm:t>
        <a:bodyPr/>
        <a:lstStyle/>
        <a:p>
          <a:endParaRPr lang="et-EE"/>
        </a:p>
      </dgm:t>
    </dgm:pt>
    <dgm:pt modelId="{F0D057B9-CE46-4977-A0C9-D08B4A941F55}" type="sibTrans" cxnId="{609BC90E-AEFA-4C26-9F56-F1DFC2858351}">
      <dgm:prSet/>
      <dgm:spPr/>
      <dgm:t>
        <a:bodyPr/>
        <a:lstStyle/>
        <a:p>
          <a:endParaRPr lang="et-EE"/>
        </a:p>
      </dgm:t>
    </dgm:pt>
    <dgm:pt modelId="{92765D98-5EAF-4ABD-A157-6EC912289DCD}">
      <dgm:prSet phldrT="[Tekst]"/>
      <dgm:spPr/>
      <dgm:t>
        <a:bodyPr/>
        <a:lstStyle/>
        <a:p>
          <a:r>
            <a:rPr lang="et-EE" dirty="0">
              <a:latin typeface="+mj-lt"/>
              <a:cs typeface="Times New Roman" panose="02020603050405020304" pitchFamily="18" charset="0"/>
            </a:rPr>
            <a:t>määratud puue puuetega inimeste sotsiaaltoetuste seaduse alusel</a:t>
          </a:r>
          <a:endParaRPr lang="et-EE" dirty="0"/>
        </a:p>
      </dgm:t>
    </dgm:pt>
    <dgm:pt modelId="{7F6F620E-22A1-46F2-9AE7-00B1493D846E}" type="parTrans" cxnId="{93B4CD61-B14F-452D-A2CC-EC39A7E955A2}">
      <dgm:prSet/>
      <dgm:spPr/>
      <dgm:t>
        <a:bodyPr/>
        <a:lstStyle/>
        <a:p>
          <a:endParaRPr lang="et-EE"/>
        </a:p>
      </dgm:t>
    </dgm:pt>
    <dgm:pt modelId="{D20B94ED-64C1-4069-8DD8-0C46A517D559}" type="sibTrans" cxnId="{93B4CD61-B14F-452D-A2CC-EC39A7E955A2}">
      <dgm:prSet/>
      <dgm:spPr/>
      <dgm:t>
        <a:bodyPr/>
        <a:lstStyle/>
        <a:p>
          <a:endParaRPr lang="et-EE"/>
        </a:p>
      </dgm:t>
    </dgm:pt>
    <dgm:pt modelId="{AF8535A5-6870-47B2-91BD-28A35F698D44}" type="pres">
      <dgm:prSet presAssocID="{593CDBF6-D664-4E43-992E-4B435D9E303C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47CFEF13-96F4-44B5-9805-783CB132625C}" type="pres">
      <dgm:prSet presAssocID="{593CDBF6-D664-4E43-992E-4B435D9E303C}" presName="cycle" presStyleCnt="0"/>
      <dgm:spPr/>
    </dgm:pt>
    <dgm:pt modelId="{FE1A3FAE-4E57-461D-AF90-5192D069C055}" type="pres">
      <dgm:prSet presAssocID="{593CDBF6-D664-4E43-992E-4B435D9E303C}" presName="centerShape" presStyleCnt="0"/>
      <dgm:spPr/>
    </dgm:pt>
    <dgm:pt modelId="{9DB7E1BA-714B-4EE4-B8AA-0A063DC6AD69}" type="pres">
      <dgm:prSet presAssocID="{593CDBF6-D664-4E43-992E-4B435D9E303C}" presName="connSite" presStyleLbl="node1" presStyleIdx="0" presStyleCnt="4"/>
      <dgm:spPr/>
    </dgm:pt>
    <dgm:pt modelId="{BDD694FE-0537-4601-AFF5-C678F5CF53FE}" type="pres">
      <dgm:prSet presAssocID="{593CDBF6-D664-4E43-992E-4B435D9E303C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C99C29D-1DED-442B-B312-29E01B6CD583}" type="pres">
      <dgm:prSet presAssocID="{1B1B87F8-0D66-49DF-A33F-13AE92EAFE4D}" presName="Name25" presStyleLbl="parChTrans1D1" presStyleIdx="0" presStyleCnt="3"/>
      <dgm:spPr/>
    </dgm:pt>
    <dgm:pt modelId="{7501040C-3409-4FF1-BE9A-6A4DC06CCCB0}" type="pres">
      <dgm:prSet presAssocID="{75A02B61-1362-4F0C-A188-E026E6F8FA58}" presName="node" presStyleCnt="0"/>
      <dgm:spPr/>
    </dgm:pt>
    <dgm:pt modelId="{547129EB-C734-4AE8-A5F6-5E646A2B8597}" type="pres">
      <dgm:prSet presAssocID="{75A02B61-1362-4F0C-A188-E026E6F8FA58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B966236A-E57B-4BA2-BE63-03A83EF93A17}" type="pres">
      <dgm:prSet presAssocID="{75A02B61-1362-4F0C-A188-E026E6F8FA58}" presName="childNode" presStyleLbl="revTx" presStyleIdx="0" presStyleCnt="3">
        <dgm:presLayoutVars>
          <dgm:bulletEnabled val="1"/>
        </dgm:presLayoutVars>
      </dgm:prSet>
      <dgm:spPr/>
    </dgm:pt>
    <dgm:pt modelId="{752959A2-B5C5-4D34-A87C-D8B8D35EAC41}" type="pres">
      <dgm:prSet presAssocID="{35BFAF7D-77C8-460E-8226-4A2837ABB005}" presName="Name25" presStyleLbl="parChTrans1D1" presStyleIdx="1" presStyleCnt="3"/>
      <dgm:spPr/>
    </dgm:pt>
    <dgm:pt modelId="{50BE78F5-4D97-4205-899D-9B3D91100F50}" type="pres">
      <dgm:prSet presAssocID="{EAE217F6-C6B0-4AC5-B1B3-FEBACF4634A6}" presName="node" presStyleCnt="0"/>
      <dgm:spPr/>
    </dgm:pt>
    <dgm:pt modelId="{5A65AC56-307B-4FB3-92F4-96549183ECC2}" type="pres">
      <dgm:prSet presAssocID="{EAE217F6-C6B0-4AC5-B1B3-FEBACF4634A6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1B974002-75D3-4AA9-BCB7-31D3BE05AF98}" type="pres">
      <dgm:prSet presAssocID="{EAE217F6-C6B0-4AC5-B1B3-FEBACF4634A6}" presName="childNode" presStyleLbl="revTx" presStyleIdx="1" presStyleCnt="3">
        <dgm:presLayoutVars>
          <dgm:bulletEnabled val="1"/>
        </dgm:presLayoutVars>
      </dgm:prSet>
      <dgm:spPr/>
    </dgm:pt>
    <dgm:pt modelId="{D3787E59-56DF-4444-B609-6ADE5B4C8CB7}" type="pres">
      <dgm:prSet presAssocID="{80520C72-2490-4C19-8D9B-7FBBF05CBAF4}" presName="Name25" presStyleLbl="parChTrans1D1" presStyleIdx="2" presStyleCnt="3"/>
      <dgm:spPr/>
    </dgm:pt>
    <dgm:pt modelId="{D9C9304D-22AC-4DA7-8C52-CD22F792CB87}" type="pres">
      <dgm:prSet presAssocID="{571E1E19-ECB1-4BBF-BB30-364D65BED3CF}" presName="node" presStyleCnt="0"/>
      <dgm:spPr/>
    </dgm:pt>
    <dgm:pt modelId="{A0141298-0610-4B15-91B4-03A301C25148}" type="pres">
      <dgm:prSet presAssocID="{571E1E19-ECB1-4BBF-BB30-364D65BED3CF}" presName="parentNode" presStyleLbl="node1" presStyleIdx="3" presStyleCnt="4" custLinFactNeighborX="-1524">
        <dgm:presLayoutVars>
          <dgm:chMax val="1"/>
          <dgm:bulletEnabled val="1"/>
        </dgm:presLayoutVars>
      </dgm:prSet>
      <dgm:spPr/>
    </dgm:pt>
    <dgm:pt modelId="{8A29766C-BA4A-40B6-A8E9-8029D52AEFF2}" type="pres">
      <dgm:prSet presAssocID="{571E1E19-ECB1-4BBF-BB30-364D65BED3CF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609BC90E-AEFA-4C26-9F56-F1DFC2858351}" srcId="{593CDBF6-D664-4E43-992E-4B435D9E303C}" destId="{571E1E19-ECB1-4BBF-BB30-364D65BED3CF}" srcOrd="2" destOrd="0" parTransId="{80520C72-2490-4C19-8D9B-7FBBF05CBAF4}" sibTransId="{F0D057B9-CE46-4977-A0C9-D08B4A941F55}"/>
    <dgm:cxn modelId="{7D375826-F194-4475-A27F-AAFC307630CE}" type="presOf" srcId="{92765D98-5EAF-4ABD-A157-6EC912289DCD}" destId="{8A29766C-BA4A-40B6-A8E9-8029D52AEFF2}" srcOrd="0" destOrd="0" presId="urn:microsoft.com/office/officeart/2005/8/layout/radial2"/>
    <dgm:cxn modelId="{84EF0B2B-DF7F-40F1-9A7B-D9B90E2EBC07}" srcId="{593CDBF6-D664-4E43-992E-4B435D9E303C}" destId="{75A02B61-1362-4F0C-A188-E026E6F8FA58}" srcOrd="0" destOrd="0" parTransId="{1B1B87F8-0D66-49DF-A33F-13AE92EAFE4D}" sibTransId="{22EA4621-EBC2-4630-98CB-FA9E9127D320}"/>
    <dgm:cxn modelId="{3AA13032-878C-49F5-A028-BDECD71A0559}" type="presOf" srcId="{03E62A7D-2233-4648-A33C-FFB968880A5C}" destId="{1B974002-75D3-4AA9-BCB7-31D3BE05AF98}" srcOrd="0" destOrd="0" presId="urn:microsoft.com/office/officeart/2005/8/layout/radial2"/>
    <dgm:cxn modelId="{A3067933-E62E-48DA-865D-52BFAEFC4C26}" type="presOf" srcId="{80520C72-2490-4C19-8D9B-7FBBF05CBAF4}" destId="{D3787E59-56DF-4444-B609-6ADE5B4C8CB7}" srcOrd="0" destOrd="0" presId="urn:microsoft.com/office/officeart/2005/8/layout/radial2"/>
    <dgm:cxn modelId="{8E9B0E3C-EC61-4FB6-8080-DB697F2483D5}" srcId="{593CDBF6-D664-4E43-992E-4B435D9E303C}" destId="{EAE217F6-C6B0-4AC5-B1B3-FEBACF4634A6}" srcOrd="1" destOrd="0" parTransId="{35BFAF7D-77C8-460E-8226-4A2837ABB005}" sibTransId="{F10DC1B9-9316-4ADB-8E4B-2E625D7B5C22}"/>
    <dgm:cxn modelId="{93B4CD61-B14F-452D-A2CC-EC39A7E955A2}" srcId="{571E1E19-ECB1-4BBF-BB30-364D65BED3CF}" destId="{92765D98-5EAF-4ABD-A157-6EC912289DCD}" srcOrd="0" destOrd="0" parTransId="{7F6F620E-22A1-46F2-9AE7-00B1493D846E}" sibTransId="{D20B94ED-64C1-4069-8DD8-0C46A517D559}"/>
    <dgm:cxn modelId="{55FFF97B-E6DF-46A8-98C3-4857A999D31F}" type="presOf" srcId="{571E1E19-ECB1-4BBF-BB30-364D65BED3CF}" destId="{A0141298-0610-4B15-91B4-03A301C25148}" srcOrd="0" destOrd="0" presId="urn:microsoft.com/office/officeart/2005/8/layout/radial2"/>
    <dgm:cxn modelId="{C3F80184-0746-4BA7-8749-AADB96CCE754}" type="presOf" srcId="{EAE217F6-C6B0-4AC5-B1B3-FEBACF4634A6}" destId="{5A65AC56-307B-4FB3-92F4-96549183ECC2}" srcOrd="0" destOrd="0" presId="urn:microsoft.com/office/officeart/2005/8/layout/radial2"/>
    <dgm:cxn modelId="{98A4A993-9B97-4CF9-B615-CD69C5127D91}" type="presOf" srcId="{35BFAF7D-77C8-460E-8226-4A2837ABB005}" destId="{752959A2-B5C5-4D34-A87C-D8B8D35EAC41}" srcOrd="0" destOrd="0" presId="urn:microsoft.com/office/officeart/2005/8/layout/radial2"/>
    <dgm:cxn modelId="{D37E9C9D-0262-48FE-ADF3-72B9609D1980}" type="presOf" srcId="{593CDBF6-D664-4E43-992E-4B435D9E303C}" destId="{AF8535A5-6870-47B2-91BD-28A35F698D44}" srcOrd="0" destOrd="0" presId="urn:microsoft.com/office/officeart/2005/8/layout/radial2"/>
    <dgm:cxn modelId="{08009FAE-EE00-41C6-9B37-5D7E0EA9475A}" type="presOf" srcId="{1B1B87F8-0D66-49DF-A33F-13AE92EAFE4D}" destId="{9C99C29D-1DED-442B-B312-29E01B6CD583}" srcOrd="0" destOrd="0" presId="urn:microsoft.com/office/officeart/2005/8/layout/radial2"/>
    <dgm:cxn modelId="{3F0B6FB5-3CE6-4F79-9B1B-E5B8B1847408}" srcId="{EAE217F6-C6B0-4AC5-B1B3-FEBACF4634A6}" destId="{03E62A7D-2233-4648-A33C-FFB968880A5C}" srcOrd="0" destOrd="0" parTransId="{6D2A0221-DFD9-41D1-AB46-AD5C9E38F126}" sibTransId="{76842037-A420-4287-B419-2B3A70DA14CA}"/>
    <dgm:cxn modelId="{F6EE04D4-4BE1-4F87-A0FC-CC19153D2F53}" srcId="{75A02B61-1362-4F0C-A188-E026E6F8FA58}" destId="{E671341C-AAE4-415A-923D-DA401A0E9CC2}" srcOrd="0" destOrd="0" parTransId="{75BF1BB2-926C-4AB6-B6C6-D149EEEC86A3}" sibTransId="{6A522F09-2711-4249-8FC1-655C3F4576EC}"/>
    <dgm:cxn modelId="{221D0ADB-E7A2-4AEF-99B1-A13B0D303939}" type="presOf" srcId="{75A02B61-1362-4F0C-A188-E026E6F8FA58}" destId="{547129EB-C734-4AE8-A5F6-5E646A2B8597}" srcOrd="0" destOrd="0" presId="urn:microsoft.com/office/officeart/2005/8/layout/radial2"/>
    <dgm:cxn modelId="{DFCEFBFA-D968-4719-91DD-D8BE4F6CCEF9}" type="presOf" srcId="{E671341C-AAE4-415A-923D-DA401A0E9CC2}" destId="{B966236A-E57B-4BA2-BE63-03A83EF93A17}" srcOrd="0" destOrd="0" presId="urn:microsoft.com/office/officeart/2005/8/layout/radial2"/>
    <dgm:cxn modelId="{D3374969-4005-431D-8D18-0FB34D3D0FC7}" type="presParOf" srcId="{AF8535A5-6870-47B2-91BD-28A35F698D44}" destId="{47CFEF13-96F4-44B5-9805-783CB132625C}" srcOrd="0" destOrd="0" presId="urn:microsoft.com/office/officeart/2005/8/layout/radial2"/>
    <dgm:cxn modelId="{AAAA7962-6A1A-4FEC-8EF6-DA70665F8648}" type="presParOf" srcId="{47CFEF13-96F4-44B5-9805-783CB132625C}" destId="{FE1A3FAE-4E57-461D-AF90-5192D069C055}" srcOrd="0" destOrd="0" presId="urn:microsoft.com/office/officeart/2005/8/layout/radial2"/>
    <dgm:cxn modelId="{49CBA00B-CBDF-44F8-90F6-9821AB30C025}" type="presParOf" srcId="{FE1A3FAE-4E57-461D-AF90-5192D069C055}" destId="{9DB7E1BA-714B-4EE4-B8AA-0A063DC6AD69}" srcOrd="0" destOrd="0" presId="urn:microsoft.com/office/officeart/2005/8/layout/radial2"/>
    <dgm:cxn modelId="{D96C6EE5-8F89-429C-BDE0-CBC3A6E0B4FB}" type="presParOf" srcId="{FE1A3FAE-4E57-461D-AF90-5192D069C055}" destId="{BDD694FE-0537-4601-AFF5-C678F5CF53FE}" srcOrd="1" destOrd="0" presId="urn:microsoft.com/office/officeart/2005/8/layout/radial2"/>
    <dgm:cxn modelId="{50FE3A82-E0FE-46E5-9E2A-5343EAB3B8C5}" type="presParOf" srcId="{47CFEF13-96F4-44B5-9805-783CB132625C}" destId="{9C99C29D-1DED-442B-B312-29E01B6CD583}" srcOrd="1" destOrd="0" presId="urn:microsoft.com/office/officeart/2005/8/layout/radial2"/>
    <dgm:cxn modelId="{A2C13EA8-B64F-4927-9070-50FB22E48046}" type="presParOf" srcId="{47CFEF13-96F4-44B5-9805-783CB132625C}" destId="{7501040C-3409-4FF1-BE9A-6A4DC06CCCB0}" srcOrd="2" destOrd="0" presId="urn:microsoft.com/office/officeart/2005/8/layout/radial2"/>
    <dgm:cxn modelId="{4037D700-F8E1-4A20-977D-3EBDD4336263}" type="presParOf" srcId="{7501040C-3409-4FF1-BE9A-6A4DC06CCCB0}" destId="{547129EB-C734-4AE8-A5F6-5E646A2B8597}" srcOrd="0" destOrd="0" presId="urn:microsoft.com/office/officeart/2005/8/layout/radial2"/>
    <dgm:cxn modelId="{B3CD180D-E964-494E-B64F-407E1F965169}" type="presParOf" srcId="{7501040C-3409-4FF1-BE9A-6A4DC06CCCB0}" destId="{B966236A-E57B-4BA2-BE63-03A83EF93A17}" srcOrd="1" destOrd="0" presId="urn:microsoft.com/office/officeart/2005/8/layout/radial2"/>
    <dgm:cxn modelId="{8FAB32C4-2019-4988-8754-90950EF21CF4}" type="presParOf" srcId="{47CFEF13-96F4-44B5-9805-783CB132625C}" destId="{752959A2-B5C5-4D34-A87C-D8B8D35EAC41}" srcOrd="3" destOrd="0" presId="urn:microsoft.com/office/officeart/2005/8/layout/radial2"/>
    <dgm:cxn modelId="{F56C80B9-9FDA-4220-9D96-43C8ACE172AD}" type="presParOf" srcId="{47CFEF13-96F4-44B5-9805-783CB132625C}" destId="{50BE78F5-4D97-4205-899D-9B3D91100F50}" srcOrd="4" destOrd="0" presId="urn:microsoft.com/office/officeart/2005/8/layout/radial2"/>
    <dgm:cxn modelId="{41F28342-4151-4F77-BE45-1B90E95B0F13}" type="presParOf" srcId="{50BE78F5-4D97-4205-899D-9B3D91100F50}" destId="{5A65AC56-307B-4FB3-92F4-96549183ECC2}" srcOrd="0" destOrd="0" presId="urn:microsoft.com/office/officeart/2005/8/layout/radial2"/>
    <dgm:cxn modelId="{E9946355-7479-4779-9E73-2351682E4838}" type="presParOf" srcId="{50BE78F5-4D97-4205-899D-9B3D91100F50}" destId="{1B974002-75D3-4AA9-BCB7-31D3BE05AF98}" srcOrd="1" destOrd="0" presId="urn:microsoft.com/office/officeart/2005/8/layout/radial2"/>
    <dgm:cxn modelId="{BCEF6E1A-6618-4D70-8B49-AAD2DB317726}" type="presParOf" srcId="{47CFEF13-96F4-44B5-9805-783CB132625C}" destId="{D3787E59-56DF-4444-B609-6ADE5B4C8CB7}" srcOrd="5" destOrd="0" presId="urn:microsoft.com/office/officeart/2005/8/layout/radial2"/>
    <dgm:cxn modelId="{A55EB509-DD7F-472C-AA63-117086AB404E}" type="presParOf" srcId="{47CFEF13-96F4-44B5-9805-783CB132625C}" destId="{D9C9304D-22AC-4DA7-8C52-CD22F792CB87}" srcOrd="6" destOrd="0" presId="urn:microsoft.com/office/officeart/2005/8/layout/radial2"/>
    <dgm:cxn modelId="{6CF2FBD3-5746-4BAC-8CE4-E73920968A59}" type="presParOf" srcId="{D9C9304D-22AC-4DA7-8C52-CD22F792CB87}" destId="{A0141298-0610-4B15-91B4-03A301C25148}" srcOrd="0" destOrd="0" presId="urn:microsoft.com/office/officeart/2005/8/layout/radial2"/>
    <dgm:cxn modelId="{04E6E9F7-64A4-420F-910A-D77E847C17F5}" type="presParOf" srcId="{D9C9304D-22AC-4DA7-8C52-CD22F792CB87}" destId="{8A29766C-BA4A-40B6-A8E9-8029D52AEFF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1B1A5-85D5-4A6C-A8BD-D6061AB43EB1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19D7BF3-3C47-4BE9-B77D-946540E9332D}">
      <dgm:prSet phldrT="[Tekst]" custT="1"/>
      <dgm:spPr/>
      <dgm:t>
        <a:bodyPr/>
        <a:lstStyle/>
        <a:p>
          <a:r>
            <a:rPr lang="et-EE" sz="2800" b="0" dirty="0"/>
            <a:t>Töötukassa</a:t>
          </a:r>
        </a:p>
      </dgm:t>
    </dgm:pt>
    <dgm:pt modelId="{11686C54-B35F-412F-85C0-17C79AD3F185}" type="parTrans" cxnId="{5632FDEB-74BE-47D3-B396-AAD712DD2364}">
      <dgm:prSet/>
      <dgm:spPr/>
      <dgm:t>
        <a:bodyPr/>
        <a:lstStyle/>
        <a:p>
          <a:endParaRPr lang="et-EE"/>
        </a:p>
      </dgm:t>
    </dgm:pt>
    <dgm:pt modelId="{48C465F2-DBD8-406E-BC77-290741F6E7FD}" type="sibTrans" cxnId="{5632FDEB-74BE-47D3-B396-AAD712DD2364}">
      <dgm:prSet/>
      <dgm:spPr/>
      <dgm:t>
        <a:bodyPr/>
        <a:lstStyle/>
        <a:p>
          <a:endParaRPr lang="et-EE"/>
        </a:p>
      </dgm:t>
    </dgm:pt>
    <dgm:pt modelId="{9F3F6162-C05C-454B-BD7C-F14522026C7A}">
      <dgm:prSet phldrT="[Tekst]"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tööealine (16.a. – vanaduspensioniiga) </a:t>
          </a:r>
          <a:endParaRPr lang="et-EE" dirty="0"/>
        </a:p>
      </dgm:t>
    </dgm:pt>
    <dgm:pt modelId="{1680EA1B-5630-4C65-97D4-4B4ADB239B95}" type="parTrans" cxnId="{CF86354A-F687-4FE6-8B96-0AFA0714B26C}">
      <dgm:prSet/>
      <dgm:spPr/>
      <dgm:t>
        <a:bodyPr/>
        <a:lstStyle/>
        <a:p>
          <a:endParaRPr lang="et-EE"/>
        </a:p>
      </dgm:t>
    </dgm:pt>
    <dgm:pt modelId="{40D56BD1-A273-407B-8768-EBFAF965380A}" type="sibTrans" cxnId="{CF86354A-F687-4FE6-8B96-0AFA0714B26C}">
      <dgm:prSet/>
      <dgm:spPr/>
      <dgm:t>
        <a:bodyPr/>
        <a:lstStyle/>
        <a:p>
          <a:endParaRPr lang="et-EE"/>
        </a:p>
      </dgm:t>
    </dgm:pt>
    <dgm:pt modelId="{47DFCD64-4391-44C4-8408-16C5D000CE58}">
      <dgm:prSet phldrT="[Tekst]"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vähenenud töövõime (</a:t>
          </a:r>
          <a:r>
            <a:rPr kumimoji="0" lang="et-EE" b="0" i="0" u="sng" baseline="0" dirty="0">
              <a:uLnTx/>
              <a:uFillTx/>
            </a:rPr>
            <a:t>v.a puuduv töövõime</a:t>
          </a:r>
          <a:r>
            <a:rPr kumimoji="0" lang="et-EE" b="0" i="0" u="none" baseline="0" dirty="0">
              <a:uLnTx/>
              <a:uFillTx/>
            </a:rPr>
            <a:t>)</a:t>
          </a:r>
          <a:endParaRPr lang="et-EE" dirty="0"/>
        </a:p>
      </dgm:t>
    </dgm:pt>
    <dgm:pt modelId="{2BCBB2C2-02A0-4168-A018-D94BFFD138B5}" type="parTrans" cxnId="{1302AF1F-12AD-4DB8-9AC9-BAD54892D934}">
      <dgm:prSet/>
      <dgm:spPr/>
      <dgm:t>
        <a:bodyPr/>
        <a:lstStyle/>
        <a:p>
          <a:endParaRPr lang="et-EE"/>
        </a:p>
      </dgm:t>
    </dgm:pt>
    <dgm:pt modelId="{D5478687-5A76-425A-89BB-C97C1F20E64B}" type="sibTrans" cxnId="{1302AF1F-12AD-4DB8-9AC9-BAD54892D934}">
      <dgm:prSet/>
      <dgm:spPr/>
      <dgm:t>
        <a:bodyPr/>
        <a:lstStyle/>
        <a:p>
          <a:endParaRPr lang="et-EE"/>
        </a:p>
      </dgm:t>
    </dgm:pt>
    <dgm:pt modelId="{F801099C-53FF-42EE-9369-3EFD8AA56674}">
      <dgm:prSet phldrT="[Tekst]" custT="1"/>
      <dgm:spPr/>
      <dgm:t>
        <a:bodyPr/>
        <a:lstStyle/>
        <a:p>
          <a:r>
            <a:rPr lang="et-EE" sz="2800" b="0" dirty="0"/>
            <a:t>Sotsiaalkindlustusamet</a:t>
          </a:r>
        </a:p>
      </dgm:t>
    </dgm:pt>
    <dgm:pt modelId="{C7AD9E80-B38F-4E18-A91F-E12A49A300F5}" type="parTrans" cxnId="{C96842A4-6AD0-46E6-80BA-1097D5C402F8}">
      <dgm:prSet/>
      <dgm:spPr/>
      <dgm:t>
        <a:bodyPr/>
        <a:lstStyle/>
        <a:p>
          <a:endParaRPr lang="et-EE"/>
        </a:p>
      </dgm:t>
    </dgm:pt>
    <dgm:pt modelId="{4E10BE62-A2B6-4D94-B23C-C2C2D91B55C4}" type="sibTrans" cxnId="{C96842A4-6AD0-46E6-80BA-1097D5C402F8}">
      <dgm:prSet/>
      <dgm:spPr/>
      <dgm:t>
        <a:bodyPr/>
        <a:lstStyle/>
        <a:p>
          <a:endParaRPr lang="et-EE"/>
        </a:p>
      </dgm:t>
    </dgm:pt>
    <dgm:pt modelId="{8F182775-9FDC-4902-A05E-609BC372E70E}">
      <dgm:prSet phldrT="[Tekst]"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eakad, lapsed</a:t>
          </a:r>
          <a:endParaRPr lang="et-EE" dirty="0"/>
        </a:p>
      </dgm:t>
    </dgm:pt>
    <dgm:pt modelId="{F98D90E0-4388-4360-A3C9-049094D00DDA}" type="parTrans" cxnId="{0F022624-EF03-4F2D-9274-C59CF72FFDFE}">
      <dgm:prSet/>
      <dgm:spPr/>
      <dgm:t>
        <a:bodyPr/>
        <a:lstStyle/>
        <a:p>
          <a:endParaRPr lang="et-EE"/>
        </a:p>
      </dgm:t>
    </dgm:pt>
    <dgm:pt modelId="{50D30B7A-C4C8-453E-97C8-6BFEA3854514}" type="sibTrans" cxnId="{0F022624-EF03-4F2D-9274-C59CF72FFDFE}">
      <dgm:prSet/>
      <dgm:spPr/>
      <dgm:t>
        <a:bodyPr/>
        <a:lstStyle/>
        <a:p>
          <a:endParaRPr lang="et-EE"/>
        </a:p>
      </dgm:t>
    </dgm:pt>
    <dgm:pt modelId="{66A855ED-DB4A-4FA2-9D0C-2665572F74B6}">
      <dgm:prSet phldrT="[Tekst]"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puuduva töövõimega inimesed (</a:t>
          </a:r>
          <a:r>
            <a:rPr kumimoji="0" lang="et-EE" b="0" i="0" u="sng" baseline="0" dirty="0">
              <a:uLnTx/>
              <a:uFillTx/>
            </a:rPr>
            <a:t>sh töötud, õppivad, töötavad</a:t>
          </a:r>
          <a:r>
            <a:rPr kumimoji="0" lang="et-EE" b="0" i="0" u="none" baseline="0" dirty="0">
              <a:uLnTx/>
              <a:uFillTx/>
            </a:rPr>
            <a:t>)</a:t>
          </a:r>
          <a:endParaRPr lang="et-EE" dirty="0"/>
        </a:p>
      </dgm:t>
    </dgm:pt>
    <dgm:pt modelId="{BD8B98A7-9616-4743-ACBC-C95A1D5BCFAE}" type="parTrans" cxnId="{4FE6E5C7-A48F-40E5-8AE1-584083AF3273}">
      <dgm:prSet/>
      <dgm:spPr/>
      <dgm:t>
        <a:bodyPr/>
        <a:lstStyle/>
        <a:p>
          <a:endParaRPr lang="et-EE"/>
        </a:p>
      </dgm:t>
    </dgm:pt>
    <dgm:pt modelId="{87A28CAE-A3F5-4F7B-A87C-BA84D39C11AC}" type="sibTrans" cxnId="{4FE6E5C7-A48F-40E5-8AE1-584083AF3273}">
      <dgm:prSet/>
      <dgm:spPr/>
      <dgm:t>
        <a:bodyPr/>
        <a:lstStyle/>
        <a:p>
          <a:endParaRPr lang="et-EE"/>
        </a:p>
      </dgm:t>
    </dgm:pt>
    <dgm:pt modelId="{E3B84502-BA61-4FC9-8E97-FA6C3B29DC6D}">
      <dgm:prSet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aktiivne (töötab, õpib, töötuna arvel)</a:t>
          </a:r>
          <a:endParaRPr lang="et-EE" dirty="0"/>
        </a:p>
      </dgm:t>
    </dgm:pt>
    <dgm:pt modelId="{B7E94EBF-B62A-47ED-85E5-649D40708354}" type="parTrans" cxnId="{FE676609-BE79-43B4-BB73-DE276CB16A4C}">
      <dgm:prSet/>
      <dgm:spPr/>
      <dgm:t>
        <a:bodyPr/>
        <a:lstStyle/>
        <a:p>
          <a:endParaRPr lang="et-EE"/>
        </a:p>
      </dgm:t>
    </dgm:pt>
    <dgm:pt modelId="{58231F31-CC13-4F16-8123-2CE9ABFA2E3C}" type="sibTrans" cxnId="{FE676609-BE79-43B4-BB73-DE276CB16A4C}">
      <dgm:prSet/>
      <dgm:spPr/>
      <dgm:t>
        <a:bodyPr/>
        <a:lstStyle/>
        <a:p>
          <a:endParaRPr lang="et-EE"/>
        </a:p>
      </dgm:t>
    </dgm:pt>
    <dgm:pt modelId="{EEC5867B-1DD9-479E-89F4-E9E2BDF8C37E}">
      <dgm:prSet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vähenenud töövõimega tööealised inimesed juhul kui: </a:t>
          </a:r>
          <a:r>
            <a:rPr kumimoji="0" lang="et-EE" b="0" i="0" u="sng" baseline="0" dirty="0">
              <a:uLnTx/>
              <a:uFillTx/>
            </a:rPr>
            <a:t>nad ei õpi, tööta ega ole töötuna arvele võetud</a:t>
          </a:r>
          <a:endParaRPr lang="et-EE" dirty="0"/>
        </a:p>
      </dgm:t>
    </dgm:pt>
    <dgm:pt modelId="{3F770F0D-253A-4664-AD96-204B225E4B7D}" type="parTrans" cxnId="{37CC03EC-593E-4894-962D-38C847C21F76}">
      <dgm:prSet/>
      <dgm:spPr/>
      <dgm:t>
        <a:bodyPr/>
        <a:lstStyle/>
        <a:p>
          <a:endParaRPr lang="et-EE"/>
        </a:p>
      </dgm:t>
    </dgm:pt>
    <dgm:pt modelId="{201F7F5B-E1EA-43A6-BA0D-01005D463F98}" type="sibTrans" cxnId="{37CC03EC-593E-4894-962D-38C847C21F76}">
      <dgm:prSet/>
      <dgm:spPr/>
      <dgm:t>
        <a:bodyPr/>
        <a:lstStyle/>
        <a:p>
          <a:endParaRPr lang="et-EE"/>
        </a:p>
      </dgm:t>
    </dgm:pt>
    <dgm:pt modelId="{7F512FFB-3F4B-4F07-A2A2-9F925E0295D6}">
      <dgm:prSet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ei ole suunatud sotsiaalsele rehabilitatsioonile</a:t>
          </a:r>
          <a:endParaRPr lang="et-EE" u="none" dirty="0"/>
        </a:p>
      </dgm:t>
    </dgm:pt>
    <dgm:pt modelId="{4A0963FC-94DA-4997-B486-4503C5DFBE26}" type="parTrans" cxnId="{0579327B-810D-449E-A9A9-8833D1B6D670}">
      <dgm:prSet/>
      <dgm:spPr/>
      <dgm:t>
        <a:bodyPr/>
        <a:lstStyle/>
        <a:p>
          <a:endParaRPr lang="et-EE"/>
        </a:p>
      </dgm:t>
    </dgm:pt>
    <dgm:pt modelId="{8739B491-35F9-4905-BE8B-6A3A03BD9A79}" type="sibTrans" cxnId="{0579327B-810D-449E-A9A9-8833D1B6D670}">
      <dgm:prSet/>
      <dgm:spPr/>
      <dgm:t>
        <a:bodyPr/>
        <a:lstStyle/>
        <a:p>
          <a:endParaRPr lang="et-EE"/>
        </a:p>
      </dgm:t>
    </dgm:pt>
    <dgm:pt modelId="{B2F2634D-AA74-44EA-85FC-00910F0EDC8E}">
      <dgm:prSet/>
      <dgm:spPr/>
      <dgm:t>
        <a:bodyPr/>
        <a:lstStyle/>
        <a:p>
          <a:r>
            <a:rPr kumimoji="0" lang="et-EE" b="0" i="0" u="none" baseline="0" dirty="0">
              <a:uLnTx/>
              <a:uFillTx/>
            </a:rPr>
            <a:t>ei ole suunatud tööalasele rehabilitatsioonile</a:t>
          </a:r>
          <a:endParaRPr lang="et-EE" u="none" dirty="0"/>
        </a:p>
      </dgm:t>
    </dgm:pt>
    <dgm:pt modelId="{22E410F8-BC6A-4B17-8FD5-482C39D79BA3}" type="parTrans" cxnId="{5594BBE9-35FD-4A3F-A584-A653C04AECD6}">
      <dgm:prSet/>
      <dgm:spPr/>
      <dgm:t>
        <a:bodyPr/>
        <a:lstStyle/>
        <a:p>
          <a:endParaRPr lang="et-EE"/>
        </a:p>
      </dgm:t>
    </dgm:pt>
    <dgm:pt modelId="{E07668A9-0A50-4BC4-BAA8-F2F262EB1BCE}" type="sibTrans" cxnId="{5594BBE9-35FD-4A3F-A584-A653C04AECD6}">
      <dgm:prSet/>
      <dgm:spPr/>
      <dgm:t>
        <a:bodyPr/>
        <a:lstStyle/>
        <a:p>
          <a:endParaRPr lang="et-EE"/>
        </a:p>
      </dgm:t>
    </dgm:pt>
    <dgm:pt modelId="{2F3126E9-1AC2-425F-9A79-74172DFFF94D}" type="pres">
      <dgm:prSet presAssocID="{7E21B1A5-85D5-4A6C-A8BD-D6061AB43EB1}" presName="theList" presStyleCnt="0">
        <dgm:presLayoutVars>
          <dgm:dir/>
          <dgm:animLvl val="lvl"/>
          <dgm:resizeHandles val="exact"/>
        </dgm:presLayoutVars>
      </dgm:prSet>
      <dgm:spPr/>
    </dgm:pt>
    <dgm:pt modelId="{206E3289-D1B6-4453-8B19-9229F55F0F5F}" type="pres">
      <dgm:prSet presAssocID="{019D7BF3-3C47-4BE9-B77D-946540E9332D}" presName="compNode" presStyleCnt="0"/>
      <dgm:spPr/>
    </dgm:pt>
    <dgm:pt modelId="{C9165555-BDBD-44BC-9B3C-FA4A8C09CF45}" type="pres">
      <dgm:prSet presAssocID="{019D7BF3-3C47-4BE9-B77D-946540E9332D}" presName="aNode" presStyleLbl="bgShp" presStyleIdx="0" presStyleCnt="2"/>
      <dgm:spPr/>
    </dgm:pt>
    <dgm:pt modelId="{C1472FDE-4D1F-489F-BEA3-9D847A92A2AF}" type="pres">
      <dgm:prSet presAssocID="{019D7BF3-3C47-4BE9-B77D-946540E9332D}" presName="textNode" presStyleLbl="bgShp" presStyleIdx="0" presStyleCnt="2"/>
      <dgm:spPr/>
    </dgm:pt>
    <dgm:pt modelId="{64914018-4759-4106-A3C3-17192A58AA4A}" type="pres">
      <dgm:prSet presAssocID="{019D7BF3-3C47-4BE9-B77D-946540E9332D}" presName="compChildNode" presStyleCnt="0"/>
      <dgm:spPr/>
    </dgm:pt>
    <dgm:pt modelId="{A9629240-05D5-42D6-BB9D-B128865C6598}" type="pres">
      <dgm:prSet presAssocID="{019D7BF3-3C47-4BE9-B77D-946540E9332D}" presName="theInnerList" presStyleCnt="0"/>
      <dgm:spPr/>
    </dgm:pt>
    <dgm:pt modelId="{00E9F08B-F5D6-431A-9259-8EBF28009EE3}" type="pres">
      <dgm:prSet presAssocID="{9F3F6162-C05C-454B-BD7C-F14522026C7A}" presName="childNode" presStyleLbl="node1" presStyleIdx="0" presStyleCnt="8">
        <dgm:presLayoutVars>
          <dgm:bulletEnabled val="1"/>
        </dgm:presLayoutVars>
      </dgm:prSet>
      <dgm:spPr/>
    </dgm:pt>
    <dgm:pt modelId="{A8D5D33F-97D6-4AB7-8DB2-1F25499D34D2}" type="pres">
      <dgm:prSet presAssocID="{9F3F6162-C05C-454B-BD7C-F14522026C7A}" presName="aSpace2" presStyleCnt="0"/>
      <dgm:spPr/>
    </dgm:pt>
    <dgm:pt modelId="{9402779D-B341-4A8A-8648-4107230DC503}" type="pres">
      <dgm:prSet presAssocID="{47DFCD64-4391-44C4-8408-16C5D000CE58}" presName="childNode" presStyleLbl="node1" presStyleIdx="1" presStyleCnt="8">
        <dgm:presLayoutVars>
          <dgm:bulletEnabled val="1"/>
        </dgm:presLayoutVars>
      </dgm:prSet>
      <dgm:spPr/>
    </dgm:pt>
    <dgm:pt modelId="{8AB7830A-BF1B-4930-BE6E-0D01926D31D0}" type="pres">
      <dgm:prSet presAssocID="{47DFCD64-4391-44C4-8408-16C5D000CE58}" presName="aSpace2" presStyleCnt="0"/>
      <dgm:spPr/>
    </dgm:pt>
    <dgm:pt modelId="{0683C698-120F-4087-9AC9-8EE892180AA5}" type="pres">
      <dgm:prSet presAssocID="{E3B84502-BA61-4FC9-8E97-FA6C3B29DC6D}" presName="childNode" presStyleLbl="node1" presStyleIdx="2" presStyleCnt="8">
        <dgm:presLayoutVars>
          <dgm:bulletEnabled val="1"/>
        </dgm:presLayoutVars>
      </dgm:prSet>
      <dgm:spPr/>
    </dgm:pt>
    <dgm:pt modelId="{5E94A02D-D1C9-4786-8F62-01581992107E}" type="pres">
      <dgm:prSet presAssocID="{E3B84502-BA61-4FC9-8E97-FA6C3B29DC6D}" presName="aSpace2" presStyleCnt="0"/>
      <dgm:spPr/>
    </dgm:pt>
    <dgm:pt modelId="{3E615717-E872-4111-85A1-81789E52AD6C}" type="pres">
      <dgm:prSet presAssocID="{7F512FFB-3F4B-4F07-A2A2-9F925E0295D6}" presName="childNode" presStyleLbl="node1" presStyleIdx="3" presStyleCnt="8">
        <dgm:presLayoutVars>
          <dgm:bulletEnabled val="1"/>
        </dgm:presLayoutVars>
      </dgm:prSet>
      <dgm:spPr/>
    </dgm:pt>
    <dgm:pt modelId="{2A7B5AB2-30D1-4166-AF2A-65642DC3E6CD}" type="pres">
      <dgm:prSet presAssocID="{019D7BF3-3C47-4BE9-B77D-946540E9332D}" presName="aSpace" presStyleCnt="0"/>
      <dgm:spPr/>
    </dgm:pt>
    <dgm:pt modelId="{3167EC4B-CA81-4552-AEBD-05F992EDCB3C}" type="pres">
      <dgm:prSet presAssocID="{F801099C-53FF-42EE-9369-3EFD8AA56674}" presName="compNode" presStyleCnt="0"/>
      <dgm:spPr/>
    </dgm:pt>
    <dgm:pt modelId="{56B4621A-ECD7-4C96-A9B7-015C35D94215}" type="pres">
      <dgm:prSet presAssocID="{F801099C-53FF-42EE-9369-3EFD8AA56674}" presName="aNode" presStyleLbl="bgShp" presStyleIdx="1" presStyleCnt="2"/>
      <dgm:spPr/>
    </dgm:pt>
    <dgm:pt modelId="{C56F4DA5-BD92-4F21-A332-91353225F8D6}" type="pres">
      <dgm:prSet presAssocID="{F801099C-53FF-42EE-9369-3EFD8AA56674}" presName="textNode" presStyleLbl="bgShp" presStyleIdx="1" presStyleCnt="2"/>
      <dgm:spPr/>
    </dgm:pt>
    <dgm:pt modelId="{BF9F9B52-FB79-4953-B48F-2942006FAD4A}" type="pres">
      <dgm:prSet presAssocID="{F801099C-53FF-42EE-9369-3EFD8AA56674}" presName="compChildNode" presStyleCnt="0"/>
      <dgm:spPr/>
    </dgm:pt>
    <dgm:pt modelId="{580D6C9C-091D-4CC4-B00D-07BFF79096AC}" type="pres">
      <dgm:prSet presAssocID="{F801099C-53FF-42EE-9369-3EFD8AA56674}" presName="theInnerList" presStyleCnt="0"/>
      <dgm:spPr/>
    </dgm:pt>
    <dgm:pt modelId="{2B28AFB0-A9D4-413A-AEA2-CE2E7A453B36}" type="pres">
      <dgm:prSet presAssocID="{8F182775-9FDC-4902-A05E-609BC372E70E}" presName="childNode" presStyleLbl="node1" presStyleIdx="4" presStyleCnt="8">
        <dgm:presLayoutVars>
          <dgm:bulletEnabled val="1"/>
        </dgm:presLayoutVars>
      </dgm:prSet>
      <dgm:spPr/>
    </dgm:pt>
    <dgm:pt modelId="{F276A316-7475-44C6-BBF1-891AD816C6FE}" type="pres">
      <dgm:prSet presAssocID="{8F182775-9FDC-4902-A05E-609BC372E70E}" presName="aSpace2" presStyleCnt="0"/>
      <dgm:spPr/>
    </dgm:pt>
    <dgm:pt modelId="{CFC4FD9E-B8DA-46E5-B790-F965F58AE029}" type="pres">
      <dgm:prSet presAssocID="{66A855ED-DB4A-4FA2-9D0C-2665572F74B6}" presName="childNode" presStyleLbl="node1" presStyleIdx="5" presStyleCnt="8">
        <dgm:presLayoutVars>
          <dgm:bulletEnabled val="1"/>
        </dgm:presLayoutVars>
      </dgm:prSet>
      <dgm:spPr/>
    </dgm:pt>
    <dgm:pt modelId="{D8D29E78-F1CA-42A5-92CC-F91C2D252DCB}" type="pres">
      <dgm:prSet presAssocID="{66A855ED-DB4A-4FA2-9D0C-2665572F74B6}" presName="aSpace2" presStyleCnt="0"/>
      <dgm:spPr/>
    </dgm:pt>
    <dgm:pt modelId="{EC80EBB7-AFCD-4050-8D75-0F7BB51414AB}" type="pres">
      <dgm:prSet presAssocID="{EEC5867B-1DD9-479E-89F4-E9E2BDF8C37E}" presName="childNode" presStyleLbl="node1" presStyleIdx="6" presStyleCnt="8">
        <dgm:presLayoutVars>
          <dgm:bulletEnabled val="1"/>
        </dgm:presLayoutVars>
      </dgm:prSet>
      <dgm:spPr/>
    </dgm:pt>
    <dgm:pt modelId="{88DAA58A-AE66-412B-A21C-F0C552EE25B2}" type="pres">
      <dgm:prSet presAssocID="{EEC5867B-1DD9-479E-89F4-E9E2BDF8C37E}" presName="aSpace2" presStyleCnt="0"/>
      <dgm:spPr/>
    </dgm:pt>
    <dgm:pt modelId="{DC43AA75-0F8E-4E4D-8E35-1259910C2E1B}" type="pres">
      <dgm:prSet presAssocID="{B2F2634D-AA74-44EA-85FC-00910F0EDC8E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FE676609-BE79-43B4-BB73-DE276CB16A4C}" srcId="{019D7BF3-3C47-4BE9-B77D-946540E9332D}" destId="{E3B84502-BA61-4FC9-8E97-FA6C3B29DC6D}" srcOrd="2" destOrd="0" parTransId="{B7E94EBF-B62A-47ED-85E5-649D40708354}" sibTransId="{58231F31-CC13-4F16-8123-2CE9ABFA2E3C}"/>
    <dgm:cxn modelId="{688AA312-4559-4E8B-8D97-8EC9BDA821B0}" type="presOf" srcId="{B2F2634D-AA74-44EA-85FC-00910F0EDC8E}" destId="{DC43AA75-0F8E-4E4D-8E35-1259910C2E1B}" srcOrd="0" destOrd="0" presId="urn:microsoft.com/office/officeart/2005/8/layout/lProcess2"/>
    <dgm:cxn modelId="{6F8A611C-0118-4974-AEEA-54158E91944F}" type="presOf" srcId="{E3B84502-BA61-4FC9-8E97-FA6C3B29DC6D}" destId="{0683C698-120F-4087-9AC9-8EE892180AA5}" srcOrd="0" destOrd="0" presId="urn:microsoft.com/office/officeart/2005/8/layout/lProcess2"/>
    <dgm:cxn modelId="{92348F1F-24CB-4B0D-81F2-317A5F5FC64E}" type="presOf" srcId="{019D7BF3-3C47-4BE9-B77D-946540E9332D}" destId="{C9165555-BDBD-44BC-9B3C-FA4A8C09CF45}" srcOrd="0" destOrd="0" presId="urn:microsoft.com/office/officeart/2005/8/layout/lProcess2"/>
    <dgm:cxn modelId="{1302AF1F-12AD-4DB8-9AC9-BAD54892D934}" srcId="{019D7BF3-3C47-4BE9-B77D-946540E9332D}" destId="{47DFCD64-4391-44C4-8408-16C5D000CE58}" srcOrd="1" destOrd="0" parTransId="{2BCBB2C2-02A0-4168-A018-D94BFFD138B5}" sibTransId="{D5478687-5A76-425A-89BB-C97C1F20E64B}"/>
    <dgm:cxn modelId="{0F022624-EF03-4F2D-9274-C59CF72FFDFE}" srcId="{F801099C-53FF-42EE-9369-3EFD8AA56674}" destId="{8F182775-9FDC-4902-A05E-609BC372E70E}" srcOrd="0" destOrd="0" parTransId="{F98D90E0-4388-4360-A3C9-049094D00DDA}" sibTransId="{50D30B7A-C4C8-453E-97C8-6BFEA3854514}"/>
    <dgm:cxn modelId="{CA646F5B-4D30-48D1-A597-BA2561200739}" type="presOf" srcId="{F801099C-53FF-42EE-9369-3EFD8AA56674}" destId="{C56F4DA5-BD92-4F21-A332-91353225F8D6}" srcOrd="1" destOrd="0" presId="urn:microsoft.com/office/officeart/2005/8/layout/lProcess2"/>
    <dgm:cxn modelId="{79AF0064-6C88-46B6-816D-2D423CA093DA}" type="presOf" srcId="{66A855ED-DB4A-4FA2-9D0C-2665572F74B6}" destId="{CFC4FD9E-B8DA-46E5-B790-F965F58AE029}" srcOrd="0" destOrd="0" presId="urn:microsoft.com/office/officeart/2005/8/layout/lProcess2"/>
    <dgm:cxn modelId="{CF86354A-F687-4FE6-8B96-0AFA0714B26C}" srcId="{019D7BF3-3C47-4BE9-B77D-946540E9332D}" destId="{9F3F6162-C05C-454B-BD7C-F14522026C7A}" srcOrd="0" destOrd="0" parTransId="{1680EA1B-5630-4C65-97D4-4B4ADB239B95}" sibTransId="{40D56BD1-A273-407B-8768-EBFAF965380A}"/>
    <dgm:cxn modelId="{1D8E0750-CB37-4472-9E5F-D8882FE2D78E}" type="presOf" srcId="{019D7BF3-3C47-4BE9-B77D-946540E9332D}" destId="{C1472FDE-4D1F-489F-BEA3-9D847A92A2AF}" srcOrd="1" destOrd="0" presId="urn:microsoft.com/office/officeart/2005/8/layout/lProcess2"/>
    <dgm:cxn modelId="{47ECA070-FEA0-4212-8733-F74432661D07}" type="presOf" srcId="{EEC5867B-1DD9-479E-89F4-E9E2BDF8C37E}" destId="{EC80EBB7-AFCD-4050-8D75-0F7BB51414AB}" srcOrd="0" destOrd="0" presId="urn:microsoft.com/office/officeart/2005/8/layout/lProcess2"/>
    <dgm:cxn modelId="{84178A51-B90C-4D13-A19C-CFC714D327E6}" type="presOf" srcId="{7E21B1A5-85D5-4A6C-A8BD-D6061AB43EB1}" destId="{2F3126E9-1AC2-425F-9A79-74172DFFF94D}" srcOrd="0" destOrd="0" presId="urn:microsoft.com/office/officeart/2005/8/layout/lProcess2"/>
    <dgm:cxn modelId="{0579327B-810D-449E-A9A9-8833D1B6D670}" srcId="{019D7BF3-3C47-4BE9-B77D-946540E9332D}" destId="{7F512FFB-3F4B-4F07-A2A2-9F925E0295D6}" srcOrd="3" destOrd="0" parTransId="{4A0963FC-94DA-4997-B486-4503C5DFBE26}" sibTransId="{8739B491-35F9-4905-BE8B-6A3A03BD9A79}"/>
    <dgm:cxn modelId="{C96842A4-6AD0-46E6-80BA-1097D5C402F8}" srcId="{7E21B1A5-85D5-4A6C-A8BD-D6061AB43EB1}" destId="{F801099C-53FF-42EE-9369-3EFD8AA56674}" srcOrd="1" destOrd="0" parTransId="{C7AD9E80-B38F-4E18-A91F-E12A49A300F5}" sibTransId="{4E10BE62-A2B6-4D94-B23C-C2C2D91B55C4}"/>
    <dgm:cxn modelId="{3A5286AB-3EB9-4645-8EBA-5050D7B2EB41}" type="presOf" srcId="{F801099C-53FF-42EE-9369-3EFD8AA56674}" destId="{56B4621A-ECD7-4C96-A9B7-015C35D94215}" srcOrd="0" destOrd="0" presId="urn:microsoft.com/office/officeart/2005/8/layout/lProcess2"/>
    <dgm:cxn modelId="{90920BB7-8FF7-4AFA-AF95-EA8EC4617517}" type="presOf" srcId="{8F182775-9FDC-4902-A05E-609BC372E70E}" destId="{2B28AFB0-A9D4-413A-AEA2-CE2E7A453B36}" srcOrd="0" destOrd="0" presId="urn:microsoft.com/office/officeart/2005/8/layout/lProcess2"/>
    <dgm:cxn modelId="{952169BB-D062-460C-A2F3-3B57C1EC944B}" type="presOf" srcId="{7F512FFB-3F4B-4F07-A2A2-9F925E0295D6}" destId="{3E615717-E872-4111-85A1-81789E52AD6C}" srcOrd="0" destOrd="0" presId="urn:microsoft.com/office/officeart/2005/8/layout/lProcess2"/>
    <dgm:cxn modelId="{4FE6E5C7-A48F-40E5-8AE1-584083AF3273}" srcId="{F801099C-53FF-42EE-9369-3EFD8AA56674}" destId="{66A855ED-DB4A-4FA2-9D0C-2665572F74B6}" srcOrd="1" destOrd="0" parTransId="{BD8B98A7-9616-4743-ACBC-C95A1D5BCFAE}" sibTransId="{87A28CAE-A3F5-4F7B-A87C-BA84D39C11AC}"/>
    <dgm:cxn modelId="{8B718FE1-9BFC-425F-B0B4-6A0EBFC053DF}" type="presOf" srcId="{47DFCD64-4391-44C4-8408-16C5D000CE58}" destId="{9402779D-B341-4A8A-8648-4107230DC503}" srcOrd="0" destOrd="0" presId="urn:microsoft.com/office/officeart/2005/8/layout/lProcess2"/>
    <dgm:cxn modelId="{5594BBE9-35FD-4A3F-A584-A653C04AECD6}" srcId="{F801099C-53FF-42EE-9369-3EFD8AA56674}" destId="{B2F2634D-AA74-44EA-85FC-00910F0EDC8E}" srcOrd="3" destOrd="0" parTransId="{22E410F8-BC6A-4B17-8FD5-482C39D79BA3}" sibTransId="{E07668A9-0A50-4BC4-BAA8-F2F262EB1BCE}"/>
    <dgm:cxn modelId="{5632FDEB-74BE-47D3-B396-AAD712DD2364}" srcId="{7E21B1A5-85D5-4A6C-A8BD-D6061AB43EB1}" destId="{019D7BF3-3C47-4BE9-B77D-946540E9332D}" srcOrd="0" destOrd="0" parTransId="{11686C54-B35F-412F-85C0-17C79AD3F185}" sibTransId="{48C465F2-DBD8-406E-BC77-290741F6E7FD}"/>
    <dgm:cxn modelId="{37CC03EC-593E-4894-962D-38C847C21F76}" srcId="{F801099C-53FF-42EE-9369-3EFD8AA56674}" destId="{EEC5867B-1DD9-479E-89F4-E9E2BDF8C37E}" srcOrd="2" destOrd="0" parTransId="{3F770F0D-253A-4664-AD96-204B225E4B7D}" sibTransId="{201F7F5B-E1EA-43A6-BA0D-01005D463F98}"/>
    <dgm:cxn modelId="{59B54DF2-FC9B-4301-9A66-0669532C0795}" type="presOf" srcId="{9F3F6162-C05C-454B-BD7C-F14522026C7A}" destId="{00E9F08B-F5D6-431A-9259-8EBF28009EE3}" srcOrd="0" destOrd="0" presId="urn:microsoft.com/office/officeart/2005/8/layout/lProcess2"/>
    <dgm:cxn modelId="{8442135F-232B-4E9A-A717-3C561C38A541}" type="presParOf" srcId="{2F3126E9-1AC2-425F-9A79-74172DFFF94D}" destId="{206E3289-D1B6-4453-8B19-9229F55F0F5F}" srcOrd="0" destOrd="0" presId="urn:microsoft.com/office/officeart/2005/8/layout/lProcess2"/>
    <dgm:cxn modelId="{556424A7-CF5C-478E-9428-14B28E77F694}" type="presParOf" srcId="{206E3289-D1B6-4453-8B19-9229F55F0F5F}" destId="{C9165555-BDBD-44BC-9B3C-FA4A8C09CF45}" srcOrd="0" destOrd="0" presId="urn:microsoft.com/office/officeart/2005/8/layout/lProcess2"/>
    <dgm:cxn modelId="{AB8D34FD-5E54-474B-86AA-015B0146F725}" type="presParOf" srcId="{206E3289-D1B6-4453-8B19-9229F55F0F5F}" destId="{C1472FDE-4D1F-489F-BEA3-9D847A92A2AF}" srcOrd="1" destOrd="0" presId="urn:microsoft.com/office/officeart/2005/8/layout/lProcess2"/>
    <dgm:cxn modelId="{4B3F3DD5-C117-4B98-BE89-D9C1AA1775C2}" type="presParOf" srcId="{206E3289-D1B6-4453-8B19-9229F55F0F5F}" destId="{64914018-4759-4106-A3C3-17192A58AA4A}" srcOrd="2" destOrd="0" presId="urn:microsoft.com/office/officeart/2005/8/layout/lProcess2"/>
    <dgm:cxn modelId="{D8DD7440-DE80-4C47-8CDA-6A865575C49F}" type="presParOf" srcId="{64914018-4759-4106-A3C3-17192A58AA4A}" destId="{A9629240-05D5-42D6-BB9D-B128865C6598}" srcOrd="0" destOrd="0" presId="urn:microsoft.com/office/officeart/2005/8/layout/lProcess2"/>
    <dgm:cxn modelId="{685AB33E-05BA-4C5E-9CE0-DF3B6CB13B24}" type="presParOf" srcId="{A9629240-05D5-42D6-BB9D-B128865C6598}" destId="{00E9F08B-F5D6-431A-9259-8EBF28009EE3}" srcOrd="0" destOrd="0" presId="urn:microsoft.com/office/officeart/2005/8/layout/lProcess2"/>
    <dgm:cxn modelId="{9E3418FB-20C8-449F-9920-FC3E210A9DBD}" type="presParOf" srcId="{A9629240-05D5-42D6-BB9D-B128865C6598}" destId="{A8D5D33F-97D6-4AB7-8DB2-1F25499D34D2}" srcOrd="1" destOrd="0" presId="urn:microsoft.com/office/officeart/2005/8/layout/lProcess2"/>
    <dgm:cxn modelId="{16B33C68-5278-41EE-BBE6-649E9FF89BB9}" type="presParOf" srcId="{A9629240-05D5-42D6-BB9D-B128865C6598}" destId="{9402779D-B341-4A8A-8648-4107230DC503}" srcOrd="2" destOrd="0" presId="urn:microsoft.com/office/officeart/2005/8/layout/lProcess2"/>
    <dgm:cxn modelId="{57F37F55-2DFF-42FC-9144-92EE9D5FB2EF}" type="presParOf" srcId="{A9629240-05D5-42D6-BB9D-B128865C6598}" destId="{8AB7830A-BF1B-4930-BE6E-0D01926D31D0}" srcOrd="3" destOrd="0" presId="urn:microsoft.com/office/officeart/2005/8/layout/lProcess2"/>
    <dgm:cxn modelId="{7F1C46BA-0122-4641-8F80-92520A13D5AB}" type="presParOf" srcId="{A9629240-05D5-42D6-BB9D-B128865C6598}" destId="{0683C698-120F-4087-9AC9-8EE892180AA5}" srcOrd="4" destOrd="0" presId="urn:microsoft.com/office/officeart/2005/8/layout/lProcess2"/>
    <dgm:cxn modelId="{DADDEE5A-3B20-4C84-BD02-027495CE8A22}" type="presParOf" srcId="{A9629240-05D5-42D6-BB9D-B128865C6598}" destId="{5E94A02D-D1C9-4786-8F62-01581992107E}" srcOrd="5" destOrd="0" presId="urn:microsoft.com/office/officeart/2005/8/layout/lProcess2"/>
    <dgm:cxn modelId="{3B34375C-9922-48DE-B2C7-AB713A92F6CD}" type="presParOf" srcId="{A9629240-05D5-42D6-BB9D-B128865C6598}" destId="{3E615717-E872-4111-85A1-81789E52AD6C}" srcOrd="6" destOrd="0" presId="urn:microsoft.com/office/officeart/2005/8/layout/lProcess2"/>
    <dgm:cxn modelId="{88B5848A-2AF4-4D25-9A1F-790CC38E60CE}" type="presParOf" srcId="{2F3126E9-1AC2-425F-9A79-74172DFFF94D}" destId="{2A7B5AB2-30D1-4166-AF2A-65642DC3E6CD}" srcOrd="1" destOrd="0" presId="urn:microsoft.com/office/officeart/2005/8/layout/lProcess2"/>
    <dgm:cxn modelId="{FF8B9D84-756F-4772-971D-B9347283ED79}" type="presParOf" srcId="{2F3126E9-1AC2-425F-9A79-74172DFFF94D}" destId="{3167EC4B-CA81-4552-AEBD-05F992EDCB3C}" srcOrd="2" destOrd="0" presId="urn:microsoft.com/office/officeart/2005/8/layout/lProcess2"/>
    <dgm:cxn modelId="{04E66718-986A-42F9-9C26-95AD96A754A2}" type="presParOf" srcId="{3167EC4B-CA81-4552-AEBD-05F992EDCB3C}" destId="{56B4621A-ECD7-4C96-A9B7-015C35D94215}" srcOrd="0" destOrd="0" presId="urn:microsoft.com/office/officeart/2005/8/layout/lProcess2"/>
    <dgm:cxn modelId="{E8ED1E25-CB91-4A4C-8E5E-9A2C30DB912A}" type="presParOf" srcId="{3167EC4B-CA81-4552-AEBD-05F992EDCB3C}" destId="{C56F4DA5-BD92-4F21-A332-91353225F8D6}" srcOrd="1" destOrd="0" presId="urn:microsoft.com/office/officeart/2005/8/layout/lProcess2"/>
    <dgm:cxn modelId="{A50248BA-A329-47E8-AD50-A86A960E92AB}" type="presParOf" srcId="{3167EC4B-CA81-4552-AEBD-05F992EDCB3C}" destId="{BF9F9B52-FB79-4953-B48F-2942006FAD4A}" srcOrd="2" destOrd="0" presId="urn:microsoft.com/office/officeart/2005/8/layout/lProcess2"/>
    <dgm:cxn modelId="{94366129-E8CA-4964-B98E-ED5886B97425}" type="presParOf" srcId="{BF9F9B52-FB79-4953-B48F-2942006FAD4A}" destId="{580D6C9C-091D-4CC4-B00D-07BFF79096AC}" srcOrd="0" destOrd="0" presId="urn:microsoft.com/office/officeart/2005/8/layout/lProcess2"/>
    <dgm:cxn modelId="{5B88B102-FD3D-4813-81B7-FD6F1A855845}" type="presParOf" srcId="{580D6C9C-091D-4CC4-B00D-07BFF79096AC}" destId="{2B28AFB0-A9D4-413A-AEA2-CE2E7A453B36}" srcOrd="0" destOrd="0" presId="urn:microsoft.com/office/officeart/2005/8/layout/lProcess2"/>
    <dgm:cxn modelId="{79F058CD-421F-436D-BFBF-7416CD725AD1}" type="presParOf" srcId="{580D6C9C-091D-4CC4-B00D-07BFF79096AC}" destId="{F276A316-7475-44C6-BBF1-891AD816C6FE}" srcOrd="1" destOrd="0" presId="urn:microsoft.com/office/officeart/2005/8/layout/lProcess2"/>
    <dgm:cxn modelId="{8BDBFC2C-0823-46A6-8FEE-BF462D771B27}" type="presParOf" srcId="{580D6C9C-091D-4CC4-B00D-07BFF79096AC}" destId="{CFC4FD9E-B8DA-46E5-B790-F965F58AE029}" srcOrd="2" destOrd="0" presId="urn:microsoft.com/office/officeart/2005/8/layout/lProcess2"/>
    <dgm:cxn modelId="{68A7194F-BC83-475E-A576-5BF37D7EEE89}" type="presParOf" srcId="{580D6C9C-091D-4CC4-B00D-07BFF79096AC}" destId="{D8D29E78-F1CA-42A5-92CC-F91C2D252DCB}" srcOrd="3" destOrd="0" presId="urn:microsoft.com/office/officeart/2005/8/layout/lProcess2"/>
    <dgm:cxn modelId="{29F1FAC8-CCD0-4F14-BCD6-EF31FFE5C457}" type="presParOf" srcId="{580D6C9C-091D-4CC4-B00D-07BFF79096AC}" destId="{EC80EBB7-AFCD-4050-8D75-0F7BB51414AB}" srcOrd="4" destOrd="0" presId="urn:microsoft.com/office/officeart/2005/8/layout/lProcess2"/>
    <dgm:cxn modelId="{732F10A3-17E7-46B0-B912-E9CD9C562AD0}" type="presParOf" srcId="{580D6C9C-091D-4CC4-B00D-07BFF79096AC}" destId="{88DAA58A-AE66-412B-A21C-F0C552EE25B2}" srcOrd="5" destOrd="0" presId="urn:microsoft.com/office/officeart/2005/8/layout/lProcess2"/>
    <dgm:cxn modelId="{0DCF93E5-CDA2-4DF1-93AF-46434AB6FACF}" type="presParOf" srcId="{580D6C9C-091D-4CC4-B00D-07BFF79096AC}" destId="{DC43AA75-0F8E-4E4D-8E35-1259910C2E1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D9907D-796A-4360-B7DC-AB859CC91B6C}" type="doc">
      <dgm:prSet loTypeId="urn:microsoft.com/office/officeart/2005/8/layout/h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t-EE"/>
        </a:p>
      </dgm:t>
    </dgm:pt>
    <dgm:pt modelId="{558E1DAE-3E1C-4848-AC66-887F1682CFB6}">
      <dgm:prSet custT="1"/>
      <dgm:spPr/>
      <dgm:t>
        <a:bodyPr/>
        <a:lstStyle/>
        <a:p>
          <a:pPr rtl="0"/>
          <a:r>
            <a:rPr lang="et-EE" sz="1800" dirty="0">
              <a:solidFill>
                <a:schemeClr val="tx1"/>
              </a:solidFill>
            </a:rPr>
            <a:t>Puude või tervisehäirega toimetulekuks vajalike oskuste ning töövõime arendamine </a:t>
          </a:r>
        </a:p>
      </dgm:t>
    </dgm:pt>
    <dgm:pt modelId="{89824DED-DE55-4315-9FAA-340554E7F3B2}" type="parTrans" cxnId="{029D5C13-BC92-4BA9-BFE5-CC8565D2C0A1}">
      <dgm:prSet/>
      <dgm:spPr/>
      <dgm:t>
        <a:bodyPr/>
        <a:lstStyle/>
        <a:p>
          <a:endParaRPr lang="et-EE"/>
        </a:p>
      </dgm:t>
    </dgm:pt>
    <dgm:pt modelId="{AC22C364-9DCF-4436-B6AA-8DEC3030B4F8}" type="sibTrans" cxnId="{029D5C13-BC92-4BA9-BFE5-CC8565D2C0A1}">
      <dgm:prSet/>
      <dgm:spPr/>
      <dgm:t>
        <a:bodyPr/>
        <a:lstStyle/>
        <a:p>
          <a:endParaRPr lang="et-EE"/>
        </a:p>
      </dgm:t>
    </dgm:pt>
    <dgm:pt modelId="{90773F37-71E3-4E16-A25E-7FEB04E8F798}">
      <dgm:prSet custT="1"/>
      <dgm:spPr/>
      <dgm:t>
        <a:bodyPr/>
        <a:lstStyle/>
        <a:p>
          <a:pPr rtl="0"/>
          <a:r>
            <a:rPr lang="et-EE" sz="1800" dirty="0"/>
            <a:t>liikumine </a:t>
          </a:r>
        </a:p>
      </dgm:t>
    </dgm:pt>
    <dgm:pt modelId="{49C5FD2A-6C28-474E-A726-D8335863F3A8}" type="parTrans" cxnId="{28822F28-EEB7-46C5-A303-DE8E97A099A9}">
      <dgm:prSet/>
      <dgm:spPr/>
      <dgm:t>
        <a:bodyPr/>
        <a:lstStyle/>
        <a:p>
          <a:endParaRPr lang="et-EE"/>
        </a:p>
      </dgm:t>
    </dgm:pt>
    <dgm:pt modelId="{F98B77D9-3288-46BB-8E70-FB624EF8BC8F}" type="sibTrans" cxnId="{28822F28-EEB7-46C5-A303-DE8E97A099A9}">
      <dgm:prSet/>
      <dgm:spPr/>
      <dgm:t>
        <a:bodyPr/>
        <a:lstStyle/>
        <a:p>
          <a:endParaRPr lang="et-EE"/>
        </a:p>
      </dgm:t>
    </dgm:pt>
    <dgm:pt modelId="{63C27ABC-2C17-4000-81D4-00EA04B88CF3}">
      <dgm:prSet custT="1"/>
      <dgm:spPr/>
      <dgm:t>
        <a:bodyPr/>
        <a:lstStyle/>
        <a:p>
          <a:pPr rtl="0"/>
          <a:r>
            <a:rPr lang="et-EE" sz="2000" dirty="0">
              <a:solidFill>
                <a:schemeClr val="tx1"/>
              </a:solidFill>
            </a:rPr>
            <a:t>Nõustamine</a:t>
          </a:r>
          <a:r>
            <a:rPr lang="et-EE" sz="2800" dirty="0">
              <a:solidFill>
                <a:schemeClr val="tx1"/>
              </a:solidFill>
            </a:rPr>
            <a:t> </a:t>
          </a:r>
        </a:p>
      </dgm:t>
    </dgm:pt>
    <dgm:pt modelId="{CDBD6390-F54E-4E14-9BA0-52ACCF482578}" type="parTrans" cxnId="{A57CBE38-28FA-4CC1-96EB-23862AFCA4B4}">
      <dgm:prSet/>
      <dgm:spPr/>
      <dgm:t>
        <a:bodyPr/>
        <a:lstStyle/>
        <a:p>
          <a:endParaRPr lang="et-EE"/>
        </a:p>
      </dgm:t>
    </dgm:pt>
    <dgm:pt modelId="{BEA6F435-548D-490E-9989-2C4F5E9C850F}" type="sibTrans" cxnId="{A57CBE38-28FA-4CC1-96EB-23862AFCA4B4}">
      <dgm:prSet/>
      <dgm:spPr/>
      <dgm:t>
        <a:bodyPr/>
        <a:lstStyle/>
        <a:p>
          <a:endParaRPr lang="et-EE"/>
        </a:p>
      </dgm:t>
    </dgm:pt>
    <dgm:pt modelId="{5CA65570-1130-4EA7-98A1-4E9413498CF8}">
      <dgm:prSet custT="1"/>
      <dgm:spPr/>
      <dgm:t>
        <a:bodyPr/>
        <a:lstStyle/>
        <a:p>
          <a:pPr rtl="0"/>
          <a:r>
            <a:rPr lang="et-EE" sz="1800" dirty="0"/>
            <a:t>motivatsiooni ja enesekindluse suurendamine</a:t>
          </a:r>
        </a:p>
      </dgm:t>
    </dgm:pt>
    <dgm:pt modelId="{CB0F56D3-DD10-483B-94CC-05044F2E00EB}" type="parTrans" cxnId="{28914583-399E-4AD6-B054-CB70A342D620}">
      <dgm:prSet/>
      <dgm:spPr/>
      <dgm:t>
        <a:bodyPr/>
        <a:lstStyle/>
        <a:p>
          <a:endParaRPr lang="et-EE"/>
        </a:p>
      </dgm:t>
    </dgm:pt>
    <dgm:pt modelId="{0D796E6B-81BD-49C0-A3D0-17563A507539}" type="sibTrans" cxnId="{28914583-399E-4AD6-B054-CB70A342D620}">
      <dgm:prSet/>
      <dgm:spPr/>
      <dgm:t>
        <a:bodyPr/>
        <a:lstStyle/>
        <a:p>
          <a:endParaRPr lang="et-EE"/>
        </a:p>
      </dgm:t>
    </dgm:pt>
    <dgm:pt modelId="{911B435A-71DD-48A9-AF60-1A7BDFC4F730}">
      <dgm:prSet custT="1"/>
      <dgm:spPr/>
      <dgm:t>
        <a:bodyPr/>
        <a:lstStyle/>
        <a:p>
          <a:pPr rtl="0"/>
          <a:r>
            <a:rPr lang="et-EE" sz="2000" dirty="0" err="1">
              <a:solidFill>
                <a:schemeClr val="tx1"/>
              </a:solidFill>
            </a:rPr>
            <a:t>Töölesaamist</a:t>
          </a:r>
          <a:r>
            <a:rPr lang="et-EE" sz="2000" dirty="0">
              <a:solidFill>
                <a:schemeClr val="tx1"/>
              </a:solidFill>
            </a:rPr>
            <a:t> ja töötamist toetavad tegevused </a:t>
          </a:r>
        </a:p>
      </dgm:t>
    </dgm:pt>
    <dgm:pt modelId="{E753B9B1-D3F0-4670-AB99-0E7F2E63966B}" type="parTrans" cxnId="{96399036-7BC0-42E0-9D79-0908EC7BCCE2}">
      <dgm:prSet/>
      <dgm:spPr/>
      <dgm:t>
        <a:bodyPr/>
        <a:lstStyle/>
        <a:p>
          <a:endParaRPr lang="et-EE"/>
        </a:p>
      </dgm:t>
    </dgm:pt>
    <dgm:pt modelId="{5C13AAAF-0915-4842-838C-F2EB6A3BFB88}" type="sibTrans" cxnId="{96399036-7BC0-42E0-9D79-0908EC7BCCE2}">
      <dgm:prSet/>
      <dgm:spPr/>
      <dgm:t>
        <a:bodyPr/>
        <a:lstStyle/>
        <a:p>
          <a:endParaRPr lang="et-EE"/>
        </a:p>
      </dgm:t>
    </dgm:pt>
    <dgm:pt modelId="{30005E63-1739-45DA-B563-138269750439}">
      <dgm:prSet custT="1"/>
      <dgm:spPr/>
      <dgm:t>
        <a:bodyPr/>
        <a:lstStyle/>
        <a:p>
          <a:pPr rtl="0"/>
          <a:r>
            <a:rPr lang="et-EE" sz="1800" dirty="0"/>
            <a:t>sobiva töö väljaselgitamine  </a:t>
          </a:r>
        </a:p>
      </dgm:t>
    </dgm:pt>
    <dgm:pt modelId="{BD67C17B-06E0-42C1-92DB-6C1B9740B229}" type="parTrans" cxnId="{48ED01A8-BBB0-4569-9C43-15B3A845A7F6}">
      <dgm:prSet/>
      <dgm:spPr/>
      <dgm:t>
        <a:bodyPr/>
        <a:lstStyle/>
        <a:p>
          <a:endParaRPr lang="et-EE"/>
        </a:p>
      </dgm:t>
    </dgm:pt>
    <dgm:pt modelId="{8337F419-D321-4A9B-A3D5-BAB85CF7A177}" type="sibTrans" cxnId="{48ED01A8-BBB0-4569-9C43-15B3A845A7F6}">
      <dgm:prSet/>
      <dgm:spPr/>
      <dgm:t>
        <a:bodyPr/>
        <a:lstStyle/>
        <a:p>
          <a:endParaRPr lang="et-EE"/>
        </a:p>
      </dgm:t>
    </dgm:pt>
    <dgm:pt modelId="{06C3615F-2CC0-4F4A-9093-4B7E9833ECF2}">
      <dgm:prSet custT="1"/>
      <dgm:spPr/>
      <dgm:t>
        <a:bodyPr/>
        <a:lstStyle/>
        <a:p>
          <a:pPr rtl="0"/>
          <a:r>
            <a:rPr lang="et-EE" sz="1800" dirty="0"/>
            <a:t>suhtlemine </a:t>
          </a:r>
        </a:p>
      </dgm:t>
    </dgm:pt>
    <dgm:pt modelId="{92BC7253-D4F2-4B0A-B170-93BD981B6D1D}" type="parTrans" cxnId="{E540EB66-D665-4337-9CA5-38704DD39893}">
      <dgm:prSet/>
      <dgm:spPr/>
      <dgm:t>
        <a:bodyPr/>
        <a:lstStyle/>
        <a:p>
          <a:endParaRPr lang="et-EE"/>
        </a:p>
      </dgm:t>
    </dgm:pt>
    <dgm:pt modelId="{E0059EB8-5202-4C7A-8461-4FDC6776E88A}" type="sibTrans" cxnId="{E540EB66-D665-4337-9CA5-38704DD39893}">
      <dgm:prSet/>
      <dgm:spPr/>
      <dgm:t>
        <a:bodyPr/>
        <a:lstStyle/>
        <a:p>
          <a:endParaRPr lang="et-EE"/>
        </a:p>
      </dgm:t>
    </dgm:pt>
    <dgm:pt modelId="{BA50565F-248C-4553-9D6D-6064A414F98A}">
      <dgm:prSet custT="1"/>
      <dgm:spPr/>
      <dgm:t>
        <a:bodyPr/>
        <a:lstStyle/>
        <a:p>
          <a:pPr rtl="0"/>
          <a:r>
            <a:rPr lang="et-EE" sz="1800" dirty="0"/>
            <a:t>igapäevaelu korraldamine ja toimingud</a:t>
          </a:r>
        </a:p>
      </dgm:t>
    </dgm:pt>
    <dgm:pt modelId="{34EA8A47-BE46-4F46-A393-2EFAD29D974D}" type="parTrans" cxnId="{70C39ED3-ADAE-4F52-A9D3-B4D094CEE632}">
      <dgm:prSet/>
      <dgm:spPr/>
      <dgm:t>
        <a:bodyPr/>
        <a:lstStyle/>
        <a:p>
          <a:endParaRPr lang="et-EE"/>
        </a:p>
      </dgm:t>
    </dgm:pt>
    <dgm:pt modelId="{47C79304-634C-432E-A2BA-06112974BCE0}" type="sibTrans" cxnId="{70C39ED3-ADAE-4F52-A9D3-B4D094CEE632}">
      <dgm:prSet/>
      <dgm:spPr/>
      <dgm:t>
        <a:bodyPr/>
        <a:lstStyle/>
        <a:p>
          <a:endParaRPr lang="et-EE"/>
        </a:p>
      </dgm:t>
    </dgm:pt>
    <dgm:pt modelId="{6FB9CF41-3A4D-40B6-8ADB-73378BF087F4}">
      <dgm:prSet custT="1"/>
      <dgm:spPr/>
      <dgm:t>
        <a:bodyPr/>
        <a:lstStyle/>
        <a:p>
          <a:pPr rtl="0"/>
          <a:r>
            <a:rPr lang="et-EE" sz="1800" dirty="0"/>
            <a:t>sümptomite kontroll</a:t>
          </a:r>
        </a:p>
      </dgm:t>
    </dgm:pt>
    <dgm:pt modelId="{56982936-3684-46A7-80B7-EC09CEDDC9C0}" type="parTrans" cxnId="{76AF43B0-E58B-42BF-9100-4C774C48BDEB}">
      <dgm:prSet/>
      <dgm:spPr/>
      <dgm:t>
        <a:bodyPr/>
        <a:lstStyle/>
        <a:p>
          <a:endParaRPr lang="et-EE"/>
        </a:p>
      </dgm:t>
    </dgm:pt>
    <dgm:pt modelId="{8D3B1AAB-B4A8-43F8-AF77-227FAD2E5C62}" type="sibTrans" cxnId="{76AF43B0-E58B-42BF-9100-4C774C48BDEB}">
      <dgm:prSet/>
      <dgm:spPr/>
      <dgm:t>
        <a:bodyPr/>
        <a:lstStyle/>
        <a:p>
          <a:endParaRPr lang="et-EE"/>
        </a:p>
      </dgm:t>
    </dgm:pt>
    <dgm:pt modelId="{625BC5B7-FC72-492B-913D-04EE50A7036A}">
      <dgm:prSet custT="1"/>
      <dgm:spPr/>
      <dgm:t>
        <a:bodyPr/>
        <a:lstStyle/>
        <a:p>
          <a:pPr rtl="0"/>
          <a:r>
            <a:rPr lang="et-EE" sz="1800" dirty="0"/>
            <a:t>abivahendite kasutamine</a:t>
          </a:r>
        </a:p>
      </dgm:t>
    </dgm:pt>
    <dgm:pt modelId="{FBA5CFCC-07B0-4D6D-9682-43FE9DDA5FFC}" type="parTrans" cxnId="{62E81D73-4D94-4F51-A0BF-09BB4161EFAC}">
      <dgm:prSet/>
      <dgm:spPr/>
      <dgm:t>
        <a:bodyPr/>
        <a:lstStyle/>
        <a:p>
          <a:endParaRPr lang="et-EE"/>
        </a:p>
      </dgm:t>
    </dgm:pt>
    <dgm:pt modelId="{0E15F43D-6DA7-47FF-9D89-CC00876C3695}" type="sibTrans" cxnId="{62E81D73-4D94-4F51-A0BF-09BB4161EFAC}">
      <dgm:prSet/>
      <dgm:spPr/>
      <dgm:t>
        <a:bodyPr/>
        <a:lstStyle/>
        <a:p>
          <a:endParaRPr lang="et-EE"/>
        </a:p>
      </dgm:t>
    </dgm:pt>
    <dgm:pt modelId="{7CB3F14E-6E57-4B46-BB05-F2293E15CD60}">
      <dgm:prSet custT="1"/>
      <dgm:spPr/>
      <dgm:t>
        <a:bodyPr/>
        <a:lstStyle/>
        <a:p>
          <a:pPr rtl="0"/>
          <a:r>
            <a:rPr lang="et-EE" sz="1800" dirty="0"/>
            <a:t>muutusega kohanemine</a:t>
          </a:r>
        </a:p>
      </dgm:t>
    </dgm:pt>
    <dgm:pt modelId="{B448D082-DFC0-43E6-87C6-AD78152450BB}" type="parTrans" cxnId="{7F85109B-40AF-4A63-8043-969853FDEB00}">
      <dgm:prSet/>
      <dgm:spPr/>
      <dgm:t>
        <a:bodyPr/>
        <a:lstStyle/>
        <a:p>
          <a:endParaRPr lang="et-EE"/>
        </a:p>
      </dgm:t>
    </dgm:pt>
    <dgm:pt modelId="{6688C31D-E618-41F8-A8F4-BD7130E844BC}" type="sibTrans" cxnId="{7F85109B-40AF-4A63-8043-969853FDEB00}">
      <dgm:prSet/>
      <dgm:spPr/>
      <dgm:t>
        <a:bodyPr/>
        <a:lstStyle/>
        <a:p>
          <a:endParaRPr lang="et-EE"/>
        </a:p>
      </dgm:t>
    </dgm:pt>
    <dgm:pt modelId="{4C0C64FA-8BCF-4C84-A51A-0F0AFF0C5D44}">
      <dgm:prSet custT="1"/>
      <dgm:spPr/>
      <dgm:t>
        <a:bodyPr/>
        <a:lstStyle/>
        <a:p>
          <a:pPr rtl="0"/>
          <a:r>
            <a:rPr lang="et-EE" sz="1800" dirty="0"/>
            <a:t>töökoha kohandamise või abivahendite vajaduse hindamine ja lahenduste pakkumine</a:t>
          </a:r>
        </a:p>
      </dgm:t>
    </dgm:pt>
    <dgm:pt modelId="{7198C404-19F8-4EE6-857E-0A80337DE34C}" type="parTrans" cxnId="{325376C3-24D4-417F-8C42-8033B7201764}">
      <dgm:prSet/>
      <dgm:spPr/>
      <dgm:t>
        <a:bodyPr/>
        <a:lstStyle/>
        <a:p>
          <a:endParaRPr lang="et-EE"/>
        </a:p>
      </dgm:t>
    </dgm:pt>
    <dgm:pt modelId="{F823EAE3-601A-431C-B9EA-E6BAD2320842}" type="sibTrans" cxnId="{325376C3-24D4-417F-8C42-8033B7201764}">
      <dgm:prSet/>
      <dgm:spPr/>
      <dgm:t>
        <a:bodyPr/>
        <a:lstStyle/>
        <a:p>
          <a:endParaRPr lang="et-EE"/>
        </a:p>
      </dgm:t>
    </dgm:pt>
    <dgm:pt modelId="{2FDFB63D-A293-47FF-BE74-D5C738D62E8F}">
      <dgm:prSet custT="1"/>
      <dgm:spPr/>
      <dgm:t>
        <a:bodyPr/>
        <a:lstStyle/>
        <a:p>
          <a:pPr rtl="0"/>
          <a:r>
            <a:rPr lang="et-EE" sz="1800" dirty="0"/>
            <a:t>töövõtete õpetamine</a:t>
          </a:r>
        </a:p>
      </dgm:t>
    </dgm:pt>
    <dgm:pt modelId="{7B76DF08-F365-4AF2-BC0B-62BA25C877E8}" type="parTrans" cxnId="{BE246635-B94E-4BC8-B58D-07DCB6A26B9F}">
      <dgm:prSet/>
      <dgm:spPr/>
      <dgm:t>
        <a:bodyPr/>
        <a:lstStyle/>
        <a:p>
          <a:endParaRPr lang="et-EE"/>
        </a:p>
      </dgm:t>
    </dgm:pt>
    <dgm:pt modelId="{F889F39F-862F-418C-A043-FC50FEEFCC46}" type="sibTrans" cxnId="{BE246635-B94E-4BC8-B58D-07DCB6A26B9F}">
      <dgm:prSet/>
      <dgm:spPr/>
      <dgm:t>
        <a:bodyPr/>
        <a:lstStyle/>
        <a:p>
          <a:endParaRPr lang="et-EE"/>
        </a:p>
      </dgm:t>
    </dgm:pt>
    <dgm:pt modelId="{42101417-1FD5-4A08-B28F-44828385F96E}">
      <dgm:prSet custT="1"/>
      <dgm:spPr/>
      <dgm:t>
        <a:bodyPr/>
        <a:lstStyle/>
        <a:p>
          <a:pPr rtl="0"/>
          <a:r>
            <a:rPr lang="et-EE" sz="1800" dirty="0"/>
            <a:t>tööandja nõustamine</a:t>
          </a:r>
        </a:p>
      </dgm:t>
    </dgm:pt>
    <dgm:pt modelId="{F77397B6-68F2-459F-93AF-2108C5518E13}" type="parTrans" cxnId="{CF6FF667-CAC1-4E69-B03B-57FD8FED86D3}">
      <dgm:prSet/>
      <dgm:spPr/>
      <dgm:t>
        <a:bodyPr/>
        <a:lstStyle/>
        <a:p>
          <a:endParaRPr lang="et-EE"/>
        </a:p>
      </dgm:t>
    </dgm:pt>
    <dgm:pt modelId="{D15C433B-BBA6-4FA9-B13E-D3D8D22B801F}" type="sibTrans" cxnId="{CF6FF667-CAC1-4E69-B03B-57FD8FED86D3}">
      <dgm:prSet/>
      <dgm:spPr/>
      <dgm:t>
        <a:bodyPr/>
        <a:lstStyle/>
        <a:p>
          <a:endParaRPr lang="et-EE"/>
        </a:p>
      </dgm:t>
    </dgm:pt>
    <dgm:pt modelId="{D47F60D4-0259-46F0-910D-DB2DF02290C0}" type="pres">
      <dgm:prSet presAssocID="{8ED9907D-796A-4360-B7DC-AB859CC91B6C}" presName="Name0" presStyleCnt="0">
        <dgm:presLayoutVars>
          <dgm:dir/>
          <dgm:animLvl val="lvl"/>
          <dgm:resizeHandles val="exact"/>
        </dgm:presLayoutVars>
      </dgm:prSet>
      <dgm:spPr/>
    </dgm:pt>
    <dgm:pt modelId="{39BAD5DB-B188-4827-847D-7027C7C103BB}" type="pres">
      <dgm:prSet presAssocID="{558E1DAE-3E1C-4848-AC66-887F1682CFB6}" presName="composite" presStyleCnt="0"/>
      <dgm:spPr/>
    </dgm:pt>
    <dgm:pt modelId="{479FEA40-D30B-416D-B6F5-C4FAF55326BE}" type="pres">
      <dgm:prSet presAssocID="{558E1DAE-3E1C-4848-AC66-887F1682CF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1D8DC39-C0AD-4634-8E77-D0C6926B8377}" type="pres">
      <dgm:prSet presAssocID="{558E1DAE-3E1C-4848-AC66-887F1682CFB6}" presName="desTx" presStyleLbl="alignAccFollowNode1" presStyleIdx="0" presStyleCnt="3">
        <dgm:presLayoutVars>
          <dgm:bulletEnabled val="1"/>
        </dgm:presLayoutVars>
      </dgm:prSet>
      <dgm:spPr/>
    </dgm:pt>
    <dgm:pt modelId="{CD6B505D-7835-4E8D-81DD-B5AA18D2D924}" type="pres">
      <dgm:prSet presAssocID="{AC22C364-9DCF-4436-B6AA-8DEC3030B4F8}" presName="space" presStyleCnt="0"/>
      <dgm:spPr/>
    </dgm:pt>
    <dgm:pt modelId="{303FC77F-A7EC-4FFA-AEF0-AF7A07647B4D}" type="pres">
      <dgm:prSet presAssocID="{63C27ABC-2C17-4000-81D4-00EA04B88CF3}" presName="composite" presStyleCnt="0"/>
      <dgm:spPr/>
    </dgm:pt>
    <dgm:pt modelId="{7C394C8A-6B17-4F58-B214-BA4DDCB7C5A5}" type="pres">
      <dgm:prSet presAssocID="{63C27ABC-2C17-4000-81D4-00EA04B88CF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3206D92-3754-49E2-9824-EA2B391245B4}" type="pres">
      <dgm:prSet presAssocID="{63C27ABC-2C17-4000-81D4-00EA04B88CF3}" presName="desTx" presStyleLbl="alignAccFollowNode1" presStyleIdx="1" presStyleCnt="3">
        <dgm:presLayoutVars>
          <dgm:bulletEnabled val="1"/>
        </dgm:presLayoutVars>
      </dgm:prSet>
      <dgm:spPr/>
    </dgm:pt>
    <dgm:pt modelId="{F56CAABF-CBE3-4AFC-AF31-1598D4BE6EDD}" type="pres">
      <dgm:prSet presAssocID="{BEA6F435-548D-490E-9989-2C4F5E9C850F}" presName="space" presStyleCnt="0"/>
      <dgm:spPr/>
    </dgm:pt>
    <dgm:pt modelId="{50A4B6FB-29D9-456A-9027-EED7D807B3B4}" type="pres">
      <dgm:prSet presAssocID="{911B435A-71DD-48A9-AF60-1A7BDFC4F730}" presName="composite" presStyleCnt="0"/>
      <dgm:spPr/>
    </dgm:pt>
    <dgm:pt modelId="{16110FA9-198E-41B5-BC96-B4565479B103}" type="pres">
      <dgm:prSet presAssocID="{911B435A-71DD-48A9-AF60-1A7BDFC4F73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6AE5500-9277-449D-A464-2BA193ACB33E}" type="pres">
      <dgm:prSet presAssocID="{911B435A-71DD-48A9-AF60-1A7BDFC4F73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D23BF0C-B165-4E09-A35E-44141ACA6238}" type="presOf" srcId="{558E1DAE-3E1C-4848-AC66-887F1682CFB6}" destId="{479FEA40-D30B-416D-B6F5-C4FAF55326BE}" srcOrd="0" destOrd="0" presId="urn:microsoft.com/office/officeart/2005/8/layout/hList1"/>
    <dgm:cxn modelId="{236D160E-03F6-407E-B505-887635189F56}" type="presOf" srcId="{BA50565F-248C-4553-9D6D-6064A414F98A}" destId="{31D8DC39-C0AD-4634-8E77-D0C6926B8377}" srcOrd="0" destOrd="2" presId="urn:microsoft.com/office/officeart/2005/8/layout/hList1"/>
    <dgm:cxn modelId="{029D5C13-BC92-4BA9-BFE5-CC8565D2C0A1}" srcId="{8ED9907D-796A-4360-B7DC-AB859CC91B6C}" destId="{558E1DAE-3E1C-4848-AC66-887F1682CFB6}" srcOrd="0" destOrd="0" parTransId="{89824DED-DE55-4315-9FAA-340554E7F3B2}" sibTransId="{AC22C364-9DCF-4436-B6AA-8DEC3030B4F8}"/>
    <dgm:cxn modelId="{5E0AEA18-F364-4963-BB91-F775CE2B43F1}" type="presOf" srcId="{7CB3F14E-6E57-4B46-BB05-F2293E15CD60}" destId="{A3206D92-3754-49E2-9824-EA2B391245B4}" srcOrd="0" destOrd="1" presId="urn:microsoft.com/office/officeart/2005/8/layout/hList1"/>
    <dgm:cxn modelId="{28822F28-EEB7-46C5-A303-DE8E97A099A9}" srcId="{558E1DAE-3E1C-4848-AC66-887F1682CFB6}" destId="{90773F37-71E3-4E16-A25E-7FEB04E8F798}" srcOrd="0" destOrd="0" parTransId="{49C5FD2A-6C28-474E-A726-D8335863F3A8}" sibTransId="{F98B77D9-3288-46BB-8E70-FB624EF8BC8F}"/>
    <dgm:cxn modelId="{BE246635-B94E-4BC8-B58D-07DCB6A26B9F}" srcId="{911B435A-71DD-48A9-AF60-1A7BDFC4F730}" destId="{2FDFB63D-A293-47FF-BE74-D5C738D62E8F}" srcOrd="2" destOrd="0" parTransId="{7B76DF08-F365-4AF2-BC0B-62BA25C877E8}" sibTransId="{F889F39F-862F-418C-A043-FC50FEEFCC46}"/>
    <dgm:cxn modelId="{96399036-7BC0-42E0-9D79-0908EC7BCCE2}" srcId="{8ED9907D-796A-4360-B7DC-AB859CC91B6C}" destId="{911B435A-71DD-48A9-AF60-1A7BDFC4F730}" srcOrd="2" destOrd="0" parTransId="{E753B9B1-D3F0-4670-AB99-0E7F2E63966B}" sibTransId="{5C13AAAF-0915-4842-838C-F2EB6A3BFB88}"/>
    <dgm:cxn modelId="{A57CBE38-28FA-4CC1-96EB-23862AFCA4B4}" srcId="{8ED9907D-796A-4360-B7DC-AB859CC91B6C}" destId="{63C27ABC-2C17-4000-81D4-00EA04B88CF3}" srcOrd="1" destOrd="0" parTransId="{CDBD6390-F54E-4E14-9BA0-52ACCF482578}" sibTransId="{BEA6F435-548D-490E-9989-2C4F5E9C850F}"/>
    <dgm:cxn modelId="{A292393F-FFB4-438D-8C29-46EE912EAB3D}" type="presOf" srcId="{5CA65570-1130-4EA7-98A1-4E9413498CF8}" destId="{A3206D92-3754-49E2-9824-EA2B391245B4}" srcOrd="0" destOrd="0" presId="urn:microsoft.com/office/officeart/2005/8/layout/hList1"/>
    <dgm:cxn modelId="{4F984A40-6E8F-45EB-8DBE-A425339CAA77}" type="presOf" srcId="{06C3615F-2CC0-4F4A-9093-4B7E9833ECF2}" destId="{31D8DC39-C0AD-4634-8E77-D0C6926B8377}" srcOrd="0" destOrd="1" presId="urn:microsoft.com/office/officeart/2005/8/layout/hList1"/>
    <dgm:cxn modelId="{E540EB66-D665-4337-9CA5-38704DD39893}" srcId="{558E1DAE-3E1C-4848-AC66-887F1682CFB6}" destId="{06C3615F-2CC0-4F4A-9093-4B7E9833ECF2}" srcOrd="1" destOrd="0" parTransId="{92BC7253-D4F2-4B0A-B170-93BD981B6D1D}" sibTransId="{E0059EB8-5202-4C7A-8461-4FDC6776E88A}"/>
    <dgm:cxn modelId="{CF6FF667-CAC1-4E69-B03B-57FD8FED86D3}" srcId="{911B435A-71DD-48A9-AF60-1A7BDFC4F730}" destId="{42101417-1FD5-4A08-B28F-44828385F96E}" srcOrd="3" destOrd="0" parTransId="{F77397B6-68F2-459F-93AF-2108C5518E13}" sibTransId="{D15C433B-BBA6-4FA9-B13E-D3D8D22B801F}"/>
    <dgm:cxn modelId="{692E424C-5258-4741-9816-8D1F2ABF6807}" type="presOf" srcId="{42101417-1FD5-4A08-B28F-44828385F96E}" destId="{46AE5500-9277-449D-A464-2BA193ACB33E}" srcOrd="0" destOrd="3" presId="urn:microsoft.com/office/officeart/2005/8/layout/hList1"/>
    <dgm:cxn modelId="{62E81D73-4D94-4F51-A0BF-09BB4161EFAC}" srcId="{558E1DAE-3E1C-4848-AC66-887F1682CFB6}" destId="{625BC5B7-FC72-492B-913D-04EE50A7036A}" srcOrd="4" destOrd="0" parTransId="{FBA5CFCC-07B0-4D6D-9682-43FE9DDA5FFC}" sibTransId="{0E15F43D-6DA7-47FF-9D89-CC00876C3695}"/>
    <dgm:cxn modelId="{91B91B54-585E-4480-B740-98665980F87C}" type="presOf" srcId="{30005E63-1739-45DA-B563-138269750439}" destId="{46AE5500-9277-449D-A464-2BA193ACB33E}" srcOrd="0" destOrd="0" presId="urn:microsoft.com/office/officeart/2005/8/layout/hList1"/>
    <dgm:cxn modelId="{1744F576-78FA-49A6-A0E6-6F2A95BAA64A}" type="presOf" srcId="{90773F37-71E3-4E16-A25E-7FEB04E8F798}" destId="{31D8DC39-C0AD-4634-8E77-D0C6926B8377}" srcOrd="0" destOrd="0" presId="urn:microsoft.com/office/officeart/2005/8/layout/hList1"/>
    <dgm:cxn modelId="{28914583-399E-4AD6-B054-CB70A342D620}" srcId="{63C27ABC-2C17-4000-81D4-00EA04B88CF3}" destId="{5CA65570-1130-4EA7-98A1-4E9413498CF8}" srcOrd="0" destOrd="0" parTransId="{CB0F56D3-DD10-483B-94CC-05044F2E00EB}" sibTransId="{0D796E6B-81BD-49C0-A3D0-17563A507539}"/>
    <dgm:cxn modelId="{B143648A-B443-4DC3-A1DD-3F6434F3D514}" type="presOf" srcId="{8ED9907D-796A-4360-B7DC-AB859CC91B6C}" destId="{D47F60D4-0259-46F0-910D-DB2DF02290C0}" srcOrd="0" destOrd="0" presId="urn:microsoft.com/office/officeart/2005/8/layout/hList1"/>
    <dgm:cxn modelId="{3BC8AD94-EE89-48D6-94B2-631F36397A3C}" type="presOf" srcId="{4C0C64FA-8BCF-4C84-A51A-0F0AFF0C5D44}" destId="{46AE5500-9277-449D-A464-2BA193ACB33E}" srcOrd="0" destOrd="1" presId="urn:microsoft.com/office/officeart/2005/8/layout/hList1"/>
    <dgm:cxn modelId="{7F85109B-40AF-4A63-8043-969853FDEB00}" srcId="{63C27ABC-2C17-4000-81D4-00EA04B88CF3}" destId="{7CB3F14E-6E57-4B46-BB05-F2293E15CD60}" srcOrd="1" destOrd="0" parTransId="{B448D082-DFC0-43E6-87C6-AD78152450BB}" sibTransId="{6688C31D-E618-41F8-A8F4-BD7130E844BC}"/>
    <dgm:cxn modelId="{48ED01A8-BBB0-4569-9C43-15B3A845A7F6}" srcId="{911B435A-71DD-48A9-AF60-1A7BDFC4F730}" destId="{30005E63-1739-45DA-B563-138269750439}" srcOrd="0" destOrd="0" parTransId="{BD67C17B-06E0-42C1-92DB-6C1B9740B229}" sibTransId="{8337F419-D321-4A9B-A3D5-BAB85CF7A177}"/>
    <dgm:cxn modelId="{76AF43B0-E58B-42BF-9100-4C774C48BDEB}" srcId="{558E1DAE-3E1C-4848-AC66-887F1682CFB6}" destId="{6FB9CF41-3A4D-40B6-8ADB-73378BF087F4}" srcOrd="3" destOrd="0" parTransId="{56982936-3684-46A7-80B7-EC09CEDDC9C0}" sibTransId="{8D3B1AAB-B4A8-43F8-AF77-227FAD2E5C62}"/>
    <dgm:cxn modelId="{629C4DB1-4ADC-47FE-ADAC-42DE1E554395}" type="presOf" srcId="{63C27ABC-2C17-4000-81D4-00EA04B88CF3}" destId="{7C394C8A-6B17-4F58-B214-BA4DDCB7C5A5}" srcOrd="0" destOrd="0" presId="urn:microsoft.com/office/officeart/2005/8/layout/hList1"/>
    <dgm:cxn modelId="{FFA1C8B2-5F42-4EEF-8CBD-7D1CAA79E838}" type="presOf" srcId="{2FDFB63D-A293-47FF-BE74-D5C738D62E8F}" destId="{46AE5500-9277-449D-A464-2BA193ACB33E}" srcOrd="0" destOrd="2" presId="urn:microsoft.com/office/officeart/2005/8/layout/hList1"/>
    <dgm:cxn modelId="{CC6B60C0-5DDD-49AA-90AC-9792D2098FB9}" type="presOf" srcId="{6FB9CF41-3A4D-40B6-8ADB-73378BF087F4}" destId="{31D8DC39-C0AD-4634-8E77-D0C6926B8377}" srcOrd="0" destOrd="3" presId="urn:microsoft.com/office/officeart/2005/8/layout/hList1"/>
    <dgm:cxn modelId="{325376C3-24D4-417F-8C42-8033B7201764}" srcId="{911B435A-71DD-48A9-AF60-1A7BDFC4F730}" destId="{4C0C64FA-8BCF-4C84-A51A-0F0AFF0C5D44}" srcOrd="1" destOrd="0" parTransId="{7198C404-19F8-4EE6-857E-0A80337DE34C}" sibTransId="{F823EAE3-601A-431C-B9EA-E6BAD2320842}"/>
    <dgm:cxn modelId="{70C39ED3-ADAE-4F52-A9D3-B4D094CEE632}" srcId="{558E1DAE-3E1C-4848-AC66-887F1682CFB6}" destId="{BA50565F-248C-4553-9D6D-6064A414F98A}" srcOrd="2" destOrd="0" parTransId="{34EA8A47-BE46-4F46-A393-2EFAD29D974D}" sibTransId="{47C79304-634C-432E-A2BA-06112974BCE0}"/>
    <dgm:cxn modelId="{FE36BAE8-07E0-449D-BC03-5ABD471BE850}" type="presOf" srcId="{625BC5B7-FC72-492B-913D-04EE50A7036A}" destId="{31D8DC39-C0AD-4634-8E77-D0C6926B8377}" srcOrd="0" destOrd="4" presId="urn:microsoft.com/office/officeart/2005/8/layout/hList1"/>
    <dgm:cxn modelId="{DBB671F3-011E-4B67-BF04-7691F1C8EF56}" type="presOf" srcId="{911B435A-71DD-48A9-AF60-1A7BDFC4F730}" destId="{16110FA9-198E-41B5-BC96-B4565479B103}" srcOrd="0" destOrd="0" presId="urn:microsoft.com/office/officeart/2005/8/layout/hList1"/>
    <dgm:cxn modelId="{7F693742-08BC-4BE6-8186-4E1256880C92}" type="presParOf" srcId="{D47F60D4-0259-46F0-910D-DB2DF02290C0}" destId="{39BAD5DB-B188-4827-847D-7027C7C103BB}" srcOrd="0" destOrd="0" presId="urn:microsoft.com/office/officeart/2005/8/layout/hList1"/>
    <dgm:cxn modelId="{454E2799-AE77-437F-AAD3-1CE23EC4A917}" type="presParOf" srcId="{39BAD5DB-B188-4827-847D-7027C7C103BB}" destId="{479FEA40-D30B-416D-B6F5-C4FAF55326BE}" srcOrd="0" destOrd="0" presId="urn:microsoft.com/office/officeart/2005/8/layout/hList1"/>
    <dgm:cxn modelId="{9F2A3149-7799-46E0-8A5B-598C4EBC3B8C}" type="presParOf" srcId="{39BAD5DB-B188-4827-847D-7027C7C103BB}" destId="{31D8DC39-C0AD-4634-8E77-D0C6926B8377}" srcOrd="1" destOrd="0" presId="urn:microsoft.com/office/officeart/2005/8/layout/hList1"/>
    <dgm:cxn modelId="{514D56CD-7469-4D43-BDE0-840FCAA7A866}" type="presParOf" srcId="{D47F60D4-0259-46F0-910D-DB2DF02290C0}" destId="{CD6B505D-7835-4E8D-81DD-B5AA18D2D924}" srcOrd="1" destOrd="0" presId="urn:microsoft.com/office/officeart/2005/8/layout/hList1"/>
    <dgm:cxn modelId="{058D31FD-4431-4EC0-92B7-4C747C04E67C}" type="presParOf" srcId="{D47F60D4-0259-46F0-910D-DB2DF02290C0}" destId="{303FC77F-A7EC-4FFA-AEF0-AF7A07647B4D}" srcOrd="2" destOrd="0" presId="urn:microsoft.com/office/officeart/2005/8/layout/hList1"/>
    <dgm:cxn modelId="{5F606DE5-ABFB-4F8A-84C8-0D74B7FFA2AD}" type="presParOf" srcId="{303FC77F-A7EC-4FFA-AEF0-AF7A07647B4D}" destId="{7C394C8A-6B17-4F58-B214-BA4DDCB7C5A5}" srcOrd="0" destOrd="0" presId="urn:microsoft.com/office/officeart/2005/8/layout/hList1"/>
    <dgm:cxn modelId="{45C7D3DD-3728-4CFF-B1C3-2A6D09C3918A}" type="presParOf" srcId="{303FC77F-A7EC-4FFA-AEF0-AF7A07647B4D}" destId="{A3206D92-3754-49E2-9824-EA2B391245B4}" srcOrd="1" destOrd="0" presId="urn:microsoft.com/office/officeart/2005/8/layout/hList1"/>
    <dgm:cxn modelId="{489E00DF-323F-479A-A71B-695EA7EE0E1E}" type="presParOf" srcId="{D47F60D4-0259-46F0-910D-DB2DF02290C0}" destId="{F56CAABF-CBE3-4AFC-AF31-1598D4BE6EDD}" srcOrd="3" destOrd="0" presId="urn:microsoft.com/office/officeart/2005/8/layout/hList1"/>
    <dgm:cxn modelId="{83158065-0B3D-42C3-AE79-52ADA5BCF8B1}" type="presParOf" srcId="{D47F60D4-0259-46F0-910D-DB2DF02290C0}" destId="{50A4B6FB-29D9-456A-9027-EED7D807B3B4}" srcOrd="4" destOrd="0" presId="urn:microsoft.com/office/officeart/2005/8/layout/hList1"/>
    <dgm:cxn modelId="{65C4847C-7C43-47C2-BE63-90A7D995B660}" type="presParOf" srcId="{50A4B6FB-29D9-456A-9027-EED7D807B3B4}" destId="{16110FA9-198E-41B5-BC96-B4565479B103}" srcOrd="0" destOrd="0" presId="urn:microsoft.com/office/officeart/2005/8/layout/hList1"/>
    <dgm:cxn modelId="{07706FB0-3232-40CC-93E8-0E05662F49C9}" type="presParOf" srcId="{50A4B6FB-29D9-456A-9027-EED7D807B3B4}" destId="{46AE5500-9277-449D-A464-2BA193ACB3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64E10C-EB86-4E75-AA30-4AADDA9D9A4F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t-EE"/>
        </a:p>
      </dgm:t>
    </dgm:pt>
    <dgm:pt modelId="{A3F7C282-665C-43B1-A0F7-39377939E951}">
      <dgm:prSet custT="1"/>
      <dgm:spPr/>
      <dgm:t>
        <a:bodyPr/>
        <a:lstStyle/>
        <a:p>
          <a:pPr rtl="0"/>
          <a:r>
            <a:rPr lang="et-EE" sz="1600" dirty="0"/>
            <a:t>Arvel olev klient pöördub oma juhtumikorraldaja  juurde kokkulepitud ajal. </a:t>
          </a:r>
        </a:p>
      </dgm:t>
    </dgm:pt>
    <dgm:pt modelId="{D53B950F-DEAD-40FF-84B7-5D4E88763CD9}" type="parTrans" cxnId="{B05CF188-6C87-4183-8396-29305B4D47F5}">
      <dgm:prSet/>
      <dgm:spPr/>
      <dgm:t>
        <a:bodyPr/>
        <a:lstStyle/>
        <a:p>
          <a:endParaRPr lang="et-EE"/>
        </a:p>
      </dgm:t>
    </dgm:pt>
    <dgm:pt modelId="{DE6CECC7-EEE4-4428-8B57-65BB19F48AA4}" type="sibTrans" cxnId="{B05CF188-6C87-4183-8396-29305B4D47F5}">
      <dgm:prSet/>
      <dgm:spPr/>
      <dgm:t>
        <a:bodyPr/>
        <a:lstStyle/>
        <a:p>
          <a:endParaRPr lang="et-EE"/>
        </a:p>
      </dgm:t>
    </dgm:pt>
    <dgm:pt modelId="{3E199417-8CE2-4BBF-AD77-A45AE6C8045A}">
      <dgm:prSet custT="1"/>
      <dgm:spPr/>
      <dgm:t>
        <a:bodyPr/>
        <a:lstStyle/>
        <a:p>
          <a:pPr rtl="0"/>
          <a:r>
            <a:rPr lang="et-EE" sz="1600" dirty="0"/>
            <a:t>Kui klient ei ole arvel, võtab ta ühendust bürooga, et leppida kokku pöördumise aeg. Infospetsialist leiab sobiva aja juhtumikorraldaja juurde.</a:t>
          </a:r>
        </a:p>
      </dgm:t>
    </dgm:pt>
    <dgm:pt modelId="{01E91519-6FA9-49A9-938A-53D971F6B528}" type="parTrans" cxnId="{5393D0B6-8A63-4871-98BC-060F89F23570}">
      <dgm:prSet/>
      <dgm:spPr/>
      <dgm:t>
        <a:bodyPr/>
        <a:lstStyle/>
        <a:p>
          <a:endParaRPr lang="et-EE"/>
        </a:p>
      </dgm:t>
    </dgm:pt>
    <dgm:pt modelId="{A8CD8B87-FAFC-4821-930A-A4C0DB67885C}" type="sibTrans" cxnId="{5393D0B6-8A63-4871-98BC-060F89F23570}">
      <dgm:prSet/>
      <dgm:spPr/>
      <dgm:t>
        <a:bodyPr/>
        <a:lstStyle/>
        <a:p>
          <a:endParaRPr lang="et-EE"/>
        </a:p>
      </dgm:t>
    </dgm:pt>
    <dgm:pt modelId="{8E8EE58F-7570-4DF1-88D3-7B716BFAE675}">
      <dgm:prSet custT="1"/>
      <dgm:spPr/>
      <dgm:t>
        <a:bodyPr/>
        <a:lstStyle/>
        <a:p>
          <a:pPr rtl="0"/>
          <a:r>
            <a:rPr lang="et-EE" sz="1600" dirty="0"/>
            <a:t>Juhtumikorraldaja hindab pöördumisel teenuse vajadust. Põhjendatud vajaduse korral võtavad klient ja juhtumikorraldaja koos ühendust teenuse </a:t>
          </a:r>
          <a:r>
            <a:rPr lang="et-EE" sz="1600" dirty="0" err="1"/>
            <a:t>osutajaga</a:t>
          </a:r>
          <a:r>
            <a:rPr lang="et-EE" sz="1600" dirty="0"/>
            <a:t> ning lepivad kokku sobiva aja.</a:t>
          </a:r>
        </a:p>
      </dgm:t>
    </dgm:pt>
    <dgm:pt modelId="{C09FAD4B-FAAC-42F4-8C94-A706C1C3E47F}" type="parTrans" cxnId="{8EAC7A27-5C92-49B5-92E5-7F79F2927E92}">
      <dgm:prSet/>
      <dgm:spPr/>
      <dgm:t>
        <a:bodyPr/>
        <a:lstStyle/>
        <a:p>
          <a:endParaRPr lang="et-EE"/>
        </a:p>
      </dgm:t>
    </dgm:pt>
    <dgm:pt modelId="{4C44F273-0F2B-493B-8A72-30D75FD03A26}" type="sibTrans" cxnId="{8EAC7A27-5C92-49B5-92E5-7F79F2927E92}">
      <dgm:prSet/>
      <dgm:spPr/>
      <dgm:t>
        <a:bodyPr/>
        <a:lstStyle/>
        <a:p>
          <a:endParaRPr lang="et-EE"/>
        </a:p>
      </dgm:t>
    </dgm:pt>
    <dgm:pt modelId="{56859687-4BE4-462B-A7DF-7255E6DDA034}">
      <dgm:prSet custT="1"/>
      <dgm:spPr/>
      <dgm:t>
        <a:bodyPr/>
        <a:lstStyle/>
        <a:p>
          <a:pPr rtl="0"/>
          <a:r>
            <a:rPr lang="et-EE" sz="1600" dirty="0"/>
            <a:t>Isik osaleb teenusel (tavaliselt kuni 10 akadeemilist tundi).</a:t>
          </a:r>
        </a:p>
      </dgm:t>
    </dgm:pt>
    <dgm:pt modelId="{82EAA1FC-9818-44C0-96F9-0549C349F477}" type="parTrans" cxnId="{C86CFD7F-3C80-43CB-B55E-0DF190C42FD5}">
      <dgm:prSet/>
      <dgm:spPr/>
      <dgm:t>
        <a:bodyPr/>
        <a:lstStyle/>
        <a:p>
          <a:endParaRPr lang="et-EE"/>
        </a:p>
      </dgm:t>
    </dgm:pt>
    <dgm:pt modelId="{2B746285-9642-4312-AAE3-0C6314CDA7DF}" type="sibTrans" cxnId="{C86CFD7F-3C80-43CB-B55E-0DF190C42FD5}">
      <dgm:prSet/>
      <dgm:spPr/>
      <dgm:t>
        <a:bodyPr/>
        <a:lstStyle/>
        <a:p>
          <a:endParaRPr lang="et-EE"/>
        </a:p>
      </dgm:t>
    </dgm:pt>
    <dgm:pt modelId="{EBF0D11E-6FAF-44F1-9A37-2EA828E8F8E1}" type="pres">
      <dgm:prSet presAssocID="{B764E10C-EB86-4E75-AA30-4AADDA9D9A4F}" presName="CompostProcess" presStyleCnt="0">
        <dgm:presLayoutVars>
          <dgm:dir/>
          <dgm:resizeHandles val="exact"/>
        </dgm:presLayoutVars>
      </dgm:prSet>
      <dgm:spPr/>
    </dgm:pt>
    <dgm:pt modelId="{F9000E57-0F44-4811-81BE-EF764CC1D10B}" type="pres">
      <dgm:prSet presAssocID="{B764E10C-EB86-4E75-AA30-4AADDA9D9A4F}" presName="arrow" presStyleLbl="bgShp" presStyleIdx="0" presStyleCnt="1"/>
      <dgm:spPr/>
    </dgm:pt>
    <dgm:pt modelId="{EE764E44-EA80-4F98-95E6-0C4E1E4B77A8}" type="pres">
      <dgm:prSet presAssocID="{B764E10C-EB86-4E75-AA30-4AADDA9D9A4F}" presName="linearProcess" presStyleCnt="0"/>
      <dgm:spPr/>
    </dgm:pt>
    <dgm:pt modelId="{8BAA5D31-97D6-409D-8645-35EE528500A7}" type="pres">
      <dgm:prSet presAssocID="{A3F7C282-665C-43B1-A0F7-39377939E951}" presName="textNode" presStyleLbl="node1" presStyleIdx="0" presStyleCnt="4" custScaleX="124524" custScaleY="106410" custLinFactNeighborX="6286" custLinFactNeighborY="-1282">
        <dgm:presLayoutVars>
          <dgm:bulletEnabled val="1"/>
        </dgm:presLayoutVars>
      </dgm:prSet>
      <dgm:spPr/>
    </dgm:pt>
    <dgm:pt modelId="{B8B64A50-FD46-4C3D-A6F8-5D0DFA17C79A}" type="pres">
      <dgm:prSet presAssocID="{DE6CECC7-EEE4-4428-8B57-65BB19F48AA4}" presName="sibTrans" presStyleCnt="0"/>
      <dgm:spPr/>
    </dgm:pt>
    <dgm:pt modelId="{6AB467EC-686B-46CE-B882-563393B3E32E}" type="pres">
      <dgm:prSet presAssocID="{3E199417-8CE2-4BBF-AD77-A45AE6C8045A}" presName="textNode" presStyleLbl="node1" presStyleIdx="1" presStyleCnt="4" custScaleX="124370" custScaleY="108974">
        <dgm:presLayoutVars>
          <dgm:bulletEnabled val="1"/>
        </dgm:presLayoutVars>
      </dgm:prSet>
      <dgm:spPr/>
    </dgm:pt>
    <dgm:pt modelId="{D5B32598-6987-42FC-B744-2F91EF6C3B20}" type="pres">
      <dgm:prSet presAssocID="{A8CD8B87-FAFC-4821-930A-A4C0DB67885C}" presName="sibTrans" presStyleCnt="0"/>
      <dgm:spPr/>
    </dgm:pt>
    <dgm:pt modelId="{25FBCEA1-2314-4070-BD96-4D4CE354D72C}" type="pres">
      <dgm:prSet presAssocID="{8E8EE58F-7570-4DF1-88D3-7B716BFAE675}" presName="textNode" presStyleLbl="node1" presStyleIdx="2" presStyleCnt="4" custScaleX="157067" custScaleY="108974">
        <dgm:presLayoutVars>
          <dgm:bulletEnabled val="1"/>
        </dgm:presLayoutVars>
      </dgm:prSet>
      <dgm:spPr/>
    </dgm:pt>
    <dgm:pt modelId="{69AB985D-2CB7-4CC0-8298-D183EF45FC0F}" type="pres">
      <dgm:prSet presAssocID="{4C44F273-0F2B-493B-8A72-30D75FD03A26}" presName="sibTrans" presStyleCnt="0"/>
      <dgm:spPr/>
    </dgm:pt>
    <dgm:pt modelId="{83E53B3C-D255-430B-A897-B2C4F2D53083}" type="pres">
      <dgm:prSet presAssocID="{56859687-4BE4-462B-A7DF-7255E6DDA034}" presName="textNode" presStyleLbl="node1" presStyleIdx="3" presStyleCnt="4" custScaleX="150947" custScaleY="108974">
        <dgm:presLayoutVars>
          <dgm:bulletEnabled val="1"/>
        </dgm:presLayoutVars>
      </dgm:prSet>
      <dgm:spPr/>
    </dgm:pt>
  </dgm:ptLst>
  <dgm:cxnLst>
    <dgm:cxn modelId="{219B3606-71A0-4C2F-9B95-3166CBFAE93D}" type="presOf" srcId="{3E199417-8CE2-4BBF-AD77-A45AE6C8045A}" destId="{6AB467EC-686B-46CE-B882-563393B3E32E}" srcOrd="0" destOrd="0" presId="urn:microsoft.com/office/officeart/2005/8/layout/hProcess9"/>
    <dgm:cxn modelId="{10B93A20-2A8F-4931-B34F-157BE7808BD4}" type="presOf" srcId="{B764E10C-EB86-4E75-AA30-4AADDA9D9A4F}" destId="{EBF0D11E-6FAF-44F1-9A37-2EA828E8F8E1}" srcOrd="0" destOrd="0" presId="urn:microsoft.com/office/officeart/2005/8/layout/hProcess9"/>
    <dgm:cxn modelId="{8EAC7A27-5C92-49B5-92E5-7F79F2927E92}" srcId="{B764E10C-EB86-4E75-AA30-4AADDA9D9A4F}" destId="{8E8EE58F-7570-4DF1-88D3-7B716BFAE675}" srcOrd="2" destOrd="0" parTransId="{C09FAD4B-FAAC-42F4-8C94-A706C1C3E47F}" sibTransId="{4C44F273-0F2B-493B-8A72-30D75FD03A26}"/>
    <dgm:cxn modelId="{9D079764-9059-49E5-AEFB-2D7DB3BFC65B}" type="presOf" srcId="{56859687-4BE4-462B-A7DF-7255E6DDA034}" destId="{83E53B3C-D255-430B-A897-B2C4F2D53083}" srcOrd="0" destOrd="0" presId="urn:microsoft.com/office/officeart/2005/8/layout/hProcess9"/>
    <dgm:cxn modelId="{C86CFD7F-3C80-43CB-B55E-0DF190C42FD5}" srcId="{B764E10C-EB86-4E75-AA30-4AADDA9D9A4F}" destId="{56859687-4BE4-462B-A7DF-7255E6DDA034}" srcOrd="3" destOrd="0" parTransId="{82EAA1FC-9818-44C0-96F9-0549C349F477}" sibTransId="{2B746285-9642-4312-AAE3-0C6314CDA7DF}"/>
    <dgm:cxn modelId="{B05CF188-6C87-4183-8396-29305B4D47F5}" srcId="{B764E10C-EB86-4E75-AA30-4AADDA9D9A4F}" destId="{A3F7C282-665C-43B1-A0F7-39377939E951}" srcOrd="0" destOrd="0" parTransId="{D53B950F-DEAD-40FF-84B7-5D4E88763CD9}" sibTransId="{DE6CECC7-EEE4-4428-8B57-65BB19F48AA4}"/>
    <dgm:cxn modelId="{0C01C28C-9537-49AB-A19F-56AC9C43817F}" type="presOf" srcId="{A3F7C282-665C-43B1-A0F7-39377939E951}" destId="{8BAA5D31-97D6-409D-8645-35EE528500A7}" srcOrd="0" destOrd="0" presId="urn:microsoft.com/office/officeart/2005/8/layout/hProcess9"/>
    <dgm:cxn modelId="{090C459E-41C6-4424-98C3-A37A572C4B0C}" type="presOf" srcId="{8E8EE58F-7570-4DF1-88D3-7B716BFAE675}" destId="{25FBCEA1-2314-4070-BD96-4D4CE354D72C}" srcOrd="0" destOrd="0" presId="urn:microsoft.com/office/officeart/2005/8/layout/hProcess9"/>
    <dgm:cxn modelId="{5393D0B6-8A63-4871-98BC-060F89F23570}" srcId="{B764E10C-EB86-4E75-AA30-4AADDA9D9A4F}" destId="{3E199417-8CE2-4BBF-AD77-A45AE6C8045A}" srcOrd="1" destOrd="0" parTransId="{01E91519-6FA9-49A9-938A-53D971F6B528}" sibTransId="{A8CD8B87-FAFC-4821-930A-A4C0DB67885C}"/>
    <dgm:cxn modelId="{437DFFF9-46D2-4AD5-A28B-D9891F30205B}" type="presParOf" srcId="{EBF0D11E-6FAF-44F1-9A37-2EA828E8F8E1}" destId="{F9000E57-0F44-4811-81BE-EF764CC1D10B}" srcOrd="0" destOrd="0" presId="urn:microsoft.com/office/officeart/2005/8/layout/hProcess9"/>
    <dgm:cxn modelId="{A0D0762F-5341-4964-A8C1-6B74498F39DF}" type="presParOf" srcId="{EBF0D11E-6FAF-44F1-9A37-2EA828E8F8E1}" destId="{EE764E44-EA80-4F98-95E6-0C4E1E4B77A8}" srcOrd="1" destOrd="0" presId="urn:microsoft.com/office/officeart/2005/8/layout/hProcess9"/>
    <dgm:cxn modelId="{EEFC9E83-3B3E-4309-82B9-A55312BD1DB8}" type="presParOf" srcId="{EE764E44-EA80-4F98-95E6-0C4E1E4B77A8}" destId="{8BAA5D31-97D6-409D-8645-35EE528500A7}" srcOrd="0" destOrd="0" presId="urn:microsoft.com/office/officeart/2005/8/layout/hProcess9"/>
    <dgm:cxn modelId="{3FC07A95-3218-4528-8424-00186C117390}" type="presParOf" srcId="{EE764E44-EA80-4F98-95E6-0C4E1E4B77A8}" destId="{B8B64A50-FD46-4C3D-A6F8-5D0DFA17C79A}" srcOrd="1" destOrd="0" presId="urn:microsoft.com/office/officeart/2005/8/layout/hProcess9"/>
    <dgm:cxn modelId="{7B199F43-7EF5-43BE-B9D0-E324E99A48CF}" type="presParOf" srcId="{EE764E44-EA80-4F98-95E6-0C4E1E4B77A8}" destId="{6AB467EC-686B-46CE-B882-563393B3E32E}" srcOrd="2" destOrd="0" presId="urn:microsoft.com/office/officeart/2005/8/layout/hProcess9"/>
    <dgm:cxn modelId="{4B8C4691-F88E-4B48-9410-3F5369D960F1}" type="presParOf" srcId="{EE764E44-EA80-4F98-95E6-0C4E1E4B77A8}" destId="{D5B32598-6987-42FC-B744-2F91EF6C3B20}" srcOrd="3" destOrd="0" presId="urn:microsoft.com/office/officeart/2005/8/layout/hProcess9"/>
    <dgm:cxn modelId="{1B4E1FA7-05BB-4D54-B906-9BADF6D5E4C1}" type="presParOf" srcId="{EE764E44-EA80-4F98-95E6-0C4E1E4B77A8}" destId="{25FBCEA1-2314-4070-BD96-4D4CE354D72C}" srcOrd="4" destOrd="0" presId="urn:microsoft.com/office/officeart/2005/8/layout/hProcess9"/>
    <dgm:cxn modelId="{3CE1ADF2-2F1B-4B0D-A7CA-731E062207FF}" type="presParOf" srcId="{EE764E44-EA80-4F98-95E6-0C4E1E4B77A8}" destId="{69AB985D-2CB7-4CC0-8298-D183EF45FC0F}" srcOrd="5" destOrd="0" presId="urn:microsoft.com/office/officeart/2005/8/layout/hProcess9"/>
    <dgm:cxn modelId="{71D43BAC-78E5-4C9F-B8D2-ED5E4683755B}" type="presParOf" srcId="{EE764E44-EA80-4F98-95E6-0C4E1E4B77A8}" destId="{83E53B3C-D255-430B-A897-B2C4F2D5308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87E59-56DF-4444-B609-6ADE5B4C8CB7}">
      <dsp:nvSpPr>
        <dsp:cNvPr id="0" name=""/>
        <dsp:cNvSpPr/>
      </dsp:nvSpPr>
      <dsp:spPr>
        <a:xfrm rot="2582825">
          <a:off x="4272952" y="3110321"/>
          <a:ext cx="647549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647549" y="17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959A2-B5C5-4D34-A87C-D8B8D35EAC41}">
      <dsp:nvSpPr>
        <dsp:cNvPr id="0" name=""/>
        <dsp:cNvSpPr/>
      </dsp:nvSpPr>
      <dsp:spPr>
        <a:xfrm>
          <a:off x="4360114" y="2193941"/>
          <a:ext cx="74236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742364" y="17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9C29D-1DED-442B-B312-29E01B6CD583}">
      <dsp:nvSpPr>
        <dsp:cNvPr id="0" name=""/>
        <dsp:cNvSpPr/>
      </dsp:nvSpPr>
      <dsp:spPr>
        <a:xfrm rot="19036859">
          <a:off x="4271606" y="1280191"/>
          <a:ext cx="66720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667204" y="174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694FE-0537-4601-AFF5-C678F5CF53FE}">
      <dsp:nvSpPr>
        <dsp:cNvPr id="0" name=""/>
        <dsp:cNvSpPr/>
      </dsp:nvSpPr>
      <dsp:spPr>
        <a:xfrm>
          <a:off x="2552120" y="1147861"/>
          <a:ext cx="2127051" cy="212705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7129EB-C734-4AE8-A5F6-5E646A2B8597}">
      <dsp:nvSpPr>
        <dsp:cNvPr id="0" name=""/>
        <dsp:cNvSpPr/>
      </dsp:nvSpPr>
      <dsp:spPr>
        <a:xfrm>
          <a:off x="4681003" y="305"/>
          <a:ext cx="1276230" cy="1276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>
              <a:solidFill>
                <a:schemeClr val="tx1"/>
              </a:solidFill>
            </a:rPr>
            <a:t>TVK%</a:t>
          </a:r>
        </a:p>
      </dsp:txBody>
      <dsp:txXfrm>
        <a:off x="4867903" y="187205"/>
        <a:ext cx="902430" cy="902430"/>
      </dsp:txXfrm>
    </dsp:sp>
    <dsp:sp modelId="{B966236A-E57B-4BA2-BE63-03A83EF93A17}">
      <dsp:nvSpPr>
        <dsp:cNvPr id="0" name=""/>
        <dsp:cNvSpPr/>
      </dsp:nvSpPr>
      <dsp:spPr>
        <a:xfrm>
          <a:off x="6084857" y="305"/>
          <a:ext cx="1914346" cy="127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050" kern="1200" dirty="0">
              <a:latin typeface="+mj-lt"/>
              <a:cs typeface="Times New Roman" panose="02020603050405020304" pitchFamily="18" charset="0"/>
            </a:rPr>
            <a:t>tunnistatud püsivalt töövõimetuks riikliku pensionikindlustuse seaduse alusel, sealhulgas kelle riiklike elatusrahade seaduse alusel määratud invaliidsusgrupp on loetud vastavaks püsivale töövõimetusele </a:t>
          </a:r>
          <a:endParaRPr lang="et-EE" sz="1050" kern="1200" dirty="0"/>
        </a:p>
      </dsp:txBody>
      <dsp:txXfrm>
        <a:off x="6084857" y="305"/>
        <a:ext cx="1914346" cy="1276230"/>
      </dsp:txXfrm>
    </dsp:sp>
    <dsp:sp modelId="{5A65AC56-307B-4FB3-92F4-96549183ECC2}">
      <dsp:nvSpPr>
        <dsp:cNvPr id="0" name=""/>
        <dsp:cNvSpPr/>
      </dsp:nvSpPr>
      <dsp:spPr>
        <a:xfrm>
          <a:off x="5102478" y="1573272"/>
          <a:ext cx="1276230" cy="1276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>
              <a:solidFill>
                <a:schemeClr val="tx1"/>
              </a:solidFill>
            </a:rPr>
            <a:t>Osaline või puuduv töövõime</a:t>
          </a:r>
        </a:p>
      </dsp:txBody>
      <dsp:txXfrm>
        <a:off x="5289378" y="1760172"/>
        <a:ext cx="902430" cy="902430"/>
      </dsp:txXfrm>
    </dsp:sp>
    <dsp:sp modelId="{1B974002-75D3-4AA9-BCB7-31D3BE05AF98}">
      <dsp:nvSpPr>
        <dsp:cNvPr id="0" name=""/>
        <dsp:cNvSpPr/>
      </dsp:nvSpPr>
      <dsp:spPr>
        <a:xfrm>
          <a:off x="6506332" y="1573272"/>
          <a:ext cx="1914346" cy="127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600" kern="1200" dirty="0">
              <a:latin typeface="+mj-lt"/>
              <a:cs typeface="Times New Roman" panose="02020603050405020304" pitchFamily="18" charset="0"/>
            </a:rPr>
            <a:t>tuvastatud osaline töövõime või töövõime puudumine töövõimetoetuse seaduse alusel </a:t>
          </a:r>
          <a:endParaRPr lang="et-EE" sz="1600" kern="1200" dirty="0"/>
        </a:p>
      </dsp:txBody>
      <dsp:txXfrm>
        <a:off x="6506332" y="1573272"/>
        <a:ext cx="1914346" cy="1276230"/>
      </dsp:txXfrm>
    </dsp:sp>
    <dsp:sp modelId="{A0141298-0610-4B15-91B4-03A301C25148}">
      <dsp:nvSpPr>
        <dsp:cNvPr id="0" name=""/>
        <dsp:cNvSpPr/>
      </dsp:nvSpPr>
      <dsp:spPr>
        <a:xfrm>
          <a:off x="4661553" y="3146238"/>
          <a:ext cx="1276230" cy="1276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>
              <a:solidFill>
                <a:schemeClr val="tx1"/>
              </a:solidFill>
            </a:rPr>
            <a:t>Puue</a:t>
          </a:r>
        </a:p>
      </dsp:txBody>
      <dsp:txXfrm>
        <a:off x="4848453" y="3333138"/>
        <a:ext cx="902430" cy="902430"/>
      </dsp:txXfrm>
    </dsp:sp>
    <dsp:sp modelId="{8A29766C-BA4A-40B6-A8E9-8029D52AEFF2}">
      <dsp:nvSpPr>
        <dsp:cNvPr id="0" name=""/>
        <dsp:cNvSpPr/>
      </dsp:nvSpPr>
      <dsp:spPr>
        <a:xfrm>
          <a:off x="6065408" y="3146238"/>
          <a:ext cx="1914346" cy="127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600" kern="1200" dirty="0">
              <a:latin typeface="+mj-lt"/>
              <a:cs typeface="Times New Roman" panose="02020603050405020304" pitchFamily="18" charset="0"/>
            </a:rPr>
            <a:t>määratud puue puuetega inimeste sotsiaaltoetuste seaduse alusel</a:t>
          </a:r>
          <a:endParaRPr lang="et-EE" sz="1600" kern="1200" dirty="0"/>
        </a:p>
      </dsp:txBody>
      <dsp:txXfrm>
        <a:off x="6065408" y="3146238"/>
        <a:ext cx="1914346" cy="1276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65555-BDBD-44BC-9B3C-FA4A8C09CF45}">
      <dsp:nvSpPr>
        <dsp:cNvPr id="0" name=""/>
        <dsp:cNvSpPr/>
      </dsp:nvSpPr>
      <dsp:spPr>
        <a:xfrm>
          <a:off x="5556" y="0"/>
          <a:ext cx="5345100" cy="38908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b="0" kern="1200" dirty="0"/>
            <a:t>Töötukassa</a:t>
          </a:r>
        </a:p>
      </dsp:txBody>
      <dsp:txXfrm>
        <a:off x="5556" y="0"/>
        <a:ext cx="5345100" cy="1167243"/>
      </dsp:txXfrm>
    </dsp:sp>
    <dsp:sp modelId="{00E9F08B-F5D6-431A-9259-8EBF28009EE3}">
      <dsp:nvSpPr>
        <dsp:cNvPr id="0" name=""/>
        <dsp:cNvSpPr/>
      </dsp:nvSpPr>
      <dsp:spPr>
        <a:xfrm>
          <a:off x="540066" y="116733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tööealine (16.a. – vanaduspensioniiga) </a:t>
          </a:r>
          <a:endParaRPr lang="et-EE" sz="1400" kern="1200" dirty="0"/>
        </a:p>
      </dsp:txBody>
      <dsp:txXfrm>
        <a:off x="556667" y="1183939"/>
        <a:ext cx="4242878" cy="533606"/>
      </dsp:txXfrm>
    </dsp:sp>
    <dsp:sp modelId="{9402779D-B341-4A8A-8648-4107230DC503}">
      <dsp:nvSpPr>
        <dsp:cNvPr id="0" name=""/>
        <dsp:cNvSpPr/>
      </dsp:nvSpPr>
      <dsp:spPr>
        <a:xfrm>
          <a:off x="540066" y="182134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vähenenud töövõime (</a:t>
          </a:r>
          <a:r>
            <a:rPr kumimoji="0" lang="et-EE" sz="1400" b="0" i="0" u="sng" kern="1200" baseline="0" dirty="0">
              <a:uLnTx/>
              <a:uFillTx/>
            </a:rPr>
            <a:t>v.a puuduv töövõime</a:t>
          </a:r>
          <a:r>
            <a:rPr kumimoji="0" lang="et-EE" sz="1400" b="0" i="0" u="none" kern="1200" baseline="0" dirty="0">
              <a:uLnTx/>
              <a:uFillTx/>
            </a:rPr>
            <a:t>)</a:t>
          </a:r>
          <a:endParaRPr lang="et-EE" sz="1400" kern="1200" dirty="0"/>
        </a:p>
      </dsp:txBody>
      <dsp:txXfrm>
        <a:off x="556667" y="1837949"/>
        <a:ext cx="4242878" cy="533606"/>
      </dsp:txXfrm>
    </dsp:sp>
    <dsp:sp modelId="{0683C698-120F-4087-9AC9-8EE892180AA5}">
      <dsp:nvSpPr>
        <dsp:cNvPr id="0" name=""/>
        <dsp:cNvSpPr/>
      </dsp:nvSpPr>
      <dsp:spPr>
        <a:xfrm>
          <a:off x="540066" y="247535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aktiivne (töötab, õpib, töötuna arvel)</a:t>
          </a:r>
          <a:endParaRPr lang="et-EE" sz="1400" kern="1200" dirty="0"/>
        </a:p>
      </dsp:txBody>
      <dsp:txXfrm>
        <a:off x="556667" y="2491959"/>
        <a:ext cx="4242878" cy="533606"/>
      </dsp:txXfrm>
    </dsp:sp>
    <dsp:sp modelId="{3E615717-E872-4111-85A1-81789E52AD6C}">
      <dsp:nvSpPr>
        <dsp:cNvPr id="0" name=""/>
        <dsp:cNvSpPr/>
      </dsp:nvSpPr>
      <dsp:spPr>
        <a:xfrm>
          <a:off x="540066" y="312936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ei ole suunatud sotsiaalsele rehabilitatsioonile</a:t>
          </a:r>
          <a:endParaRPr lang="et-EE" sz="1400" u="none" kern="1200" dirty="0"/>
        </a:p>
      </dsp:txBody>
      <dsp:txXfrm>
        <a:off x="556667" y="3145969"/>
        <a:ext cx="4242878" cy="533606"/>
      </dsp:txXfrm>
    </dsp:sp>
    <dsp:sp modelId="{56B4621A-ECD7-4C96-A9B7-015C35D94215}">
      <dsp:nvSpPr>
        <dsp:cNvPr id="0" name=""/>
        <dsp:cNvSpPr/>
      </dsp:nvSpPr>
      <dsp:spPr>
        <a:xfrm>
          <a:off x="5751539" y="0"/>
          <a:ext cx="5345100" cy="38908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b="0" kern="1200" dirty="0"/>
            <a:t>Sotsiaalkindlustusamet</a:t>
          </a:r>
        </a:p>
      </dsp:txBody>
      <dsp:txXfrm>
        <a:off x="5751539" y="0"/>
        <a:ext cx="5345100" cy="1167243"/>
      </dsp:txXfrm>
    </dsp:sp>
    <dsp:sp modelId="{2B28AFB0-A9D4-413A-AEA2-CE2E7A453B36}">
      <dsp:nvSpPr>
        <dsp:cNvPr id="0" name=""/>
        <dsp:cNvSpPr/>
      </dsp:nvSpPr>
      <dsp:spPr>
        <a:xfrm>
          <a:off x="6286049" y="116733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eakad, lapsed</a:t>
          </a:r>
          <a:endParaRPr lang="et-EE" sz="1400" kern="1200" dirty="0"/>
        </a:p>
      </dsp:txBody>
      <dsp:txXfrm>
        <a:off x="6302650" y="1183939"/>
        <a:ext cx="4242878" cy="533606"/>
      </dsp:txXfrm>
    </dsp:sp>
    <dsp:sp modelId="{CFC4FD9E-B8DA-46E5-B790-F965F58AE029}">
      <dsp:nvSpPr>
        <dsp:cNvPr id="0" name=""/>
        <dsp:cNvSpPr/>
      </dsp:nvSpPr>
      <dsp:spPr>
        <a:xfrm>
          <a:off x="6286049" y="182134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puuduva töövõimega inimesed (</a:t>
          </a:r>
          <a:r>
            <a:rPr kumimoji="0" lang="et-EE" sz="1400" b="0" i="0" u="sng" kern="1200" baseline="0" dirty="0">
              <a:uLnTx/>
              <a:uFillTx/>
            </a:rPr>
            <a:t>sh töötud, õppivad, töötavad</a:t>
          </a:r>
          <a:r>
            <a:rPr kumimoji="0" lang="et-EE" sz="1400" b="0" i="0" u="none" kern="1200" baseline="0" dirty="0">
              <a:uLnTx/>
              <a:uFillTx/>
            </a:rPr>
            <a:t>)</a:t>
          </a:r>
          <a:endParaRPr lang="et-EE" sz="1400" kern="1200" dirty="0"/>
        </a:p>
      </dsp:txBody>
      <dsp:txXfrm>
        <a:off x="6302650" y="1837949"/>
        <a:ext cx="4242878" cy="533606"/>
      </dsp:txXfrm>
    </dsp:sp>
    <dsp:sp modelId="{EC80EBB7-AFCD-4050-8D75-0F7BB51414AB}">
      <dsp:nvSpPr>
        <dsp:cNvPr id="0" name=""/>
        <dsp:cNvSpPr/>
      </dsp:nvSpPr>
      <dsp:spPr>
        <a:xfrm>
          <a:off x="6286049" y="247535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vähenenud töövõimega tööealised inimesed juhul kui: </a:t>
          </a:r>
          <a:r>
            <a:rPr kumimoji="0" lang="et-EE" sz="1400" b="0" i="0" u="sng" kern="1200" baseline="0" dirty="0">
              <a:uLnTx/>
              <a:uFillTx/>
            </a:rPr>
            <a:t>nad ei õpi, tööta ega ole töötuna arvele võetud</a:t>
          </a:r>
          <a:endParaRPr lang="et-EE" sz="1400" kern="1200" dirty="0"/>
        </a:p>
      </dsp:txBody>
      <dsp:txXfrm>
        <a:off x="6302650" y="2491959"/>
        <a:ext cx="4242878" cy="533606"/>
      </dsp:txXfrm>
    </dsp:sp>
    <dsp:sp modelId="{DC43AA75-0F8E-4E4D-8E35-1259910C2E1B}">
      <dsp:nvSpPr>
        <dsp:cNvPr id="0" name=""/>
        <dsp:cNvSpPr/>
      </dsp:nvSpPr>
      <dsp:spPr>
        <a:xfrm>
          <a:off x="6286049" y="3129368"/>
          <a:ext cx="4276080" cy="566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t-EE" sz="1400" b="0" i="0" u="none" kern="1200" baseline="0" dirty="0">
              <a:uLnTx/>
              <a:uFillTx/>
            </a:rPr>
            <a:t>ei ole suunatud tööalasele rehabilitatsioonile</a:t>
          </a:r>
          <a:endParaRPr lang="et-EE" sz="1400" u="none" kern="1200" dirty="0"/>
        </a:p>
      </dsp:txBody>
      <dsp:txXfrm>
        <a:off x="6302650" y="3145969"/>
        <a:ext cx="4242878" cy="533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FEA40-D30B-416D-B6F5-C4FAF55326BE}">
      <dsp:nvSpPr>
        <dsp:cNvPr id="0" name=""/>
        <dsp:cNvSpPr/>
      </dsp:nvSpPr>
      <dsp:spPr>
        <a:xfrm>
          <a:off x="3429" y="115332"/>
          <a:ext cx="3343274" cy="13373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>
              <a:solidFill>
                <a:schemeClr val="tx1"/>
              </a:solidFill>
            </a:rPr>
            <a:t>Puude või tervisehäirega toimetulekuks vajalike oskuste ning töövõime arendamine </a:t>
          </a:r>
        </a:p>
      </dsp:txBody>
      <dsp:txXfrm>
        <a:off x="3429" y="115332"/>
        <a:ext cx="3343274" cy="1337309"/>
      </dsp:txXfrm>
    </dsp:sp>
    <dsp:sp modelId="{31D8DC39-C0AD-4634-8E77-D0C6926B8377}">
      <dsp:nvSpPr>
        <dsp:cNvPr id="0" name=""/>
        <dsp:cNvSpPr/>
      </dsp:nvSpPr>
      <dsp:spPr>
        <a:xfrm>
          <a:off x="3429" y="1452642"/>
          <a:ext cx="3343274" cy="285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liikumine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suhtlemine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igapäevaelu korraldamine ja toimingud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sümptomite kontroll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abivahendite kasutamine</a:t>
          </a:r>
        </a:p>
      </dsp:txBody>
      <dsp:txXfrm>
        <a:off x="3429" y="1452642"/>
        <a:ext cx="3343274" cy="2854800"/>
      </dsp:txXfrm>
    </dsp:sp>
    <dsp:sp modelId="{7C394C8A-6B17-4F58-B214-BA4DDCB7C5A5}">
      <dsp:nvSpPr>
        <dsp:cNvPr id="0" name=""/>
        <dsp:cNvSpPr/>
      </dsp:nvSpPr>
      <dsp:spPr>
        <a:xfrm>
          <a:off x="3814762" y="115332"/>
          <a:ext cx="3343274" cy="13373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kern="1200" dirty="0">
              <a:solidFill>
                <a:schemeClr val="tx1"/>
              </a:solidFill>
            </a:rPr>
            <a:t>Nõustamine</a:t>
          </a:r>
          <a:r>
            <a:rPr lang="et-EE" sz="2800" kern="1200" dirty="0">
              <a:solidFill>
                <a:schemeClr val="tx1"/>
              </a:solidFill>
            </a:rPr>
            <a:t> </a:t>
          </a:r>
        </a:p>
      </dsp:txBody>
      <dsp:txXfrm>
        <a:off x="3814762" y="115332"/>
        <a:ext cx="3343274" cy="1337309"/>
      </dsp:txXfrm>
    </dsp:sp>
    <dsp:sp modelId="{A3206D92-3754-49E2-9824-EA2B391245B4}">
      <dsp:nvSpPr>
        <dsp:cNvPr id="0" name=""/>
        <dsp:cNvSpPr/>
      </dsp:nvSpPr>
      <dsp:spPr>
        <a:xfrm>
          <a:off x="3814762" y="1452642"/>
          <a:ext cx="3343274" cy="285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motivatsiooni ja enesekindluse suurendamine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muutusega kohanemine</a:t>
          </a:r>
        </a:p>
      </dsp:txBody>
      <dsp:txXfrm>
        <a:off x="3814762" y="1452642"/>
        <a:ext cx="3343274" cy="2854800"/>
      </dsp:txXfrm>
    </dsp:sp>
    <dsp:sp modelId="{16110FA9-198E-41B5-BC96-B4565479B103}">
      <dsp:nvSpPr>
        <dsp:cNvPr id="0" name=""/>
        <dsp:cNvSpPr/>
      </dsp:nvSpPr>
      <dsp:spPr>
        <a:xfrm>
          <a:off x="7626096" y="115332"/>
          <a:ext cx="3343274" cy="13373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kern="1200" dirty="0" err="1">
              <a:solidFill>
                <a:schemeClr val="tx1"/>
              </a:solidFill>
            </a:rPr>
            <a:t>Töölesaamist</a:t>
          </a:r>
          <a:r>
            <a:rPr lang="et-EE" sz="2000" kern="1200" dirty="0">
              <a:solidFill>
                <a:schemeClr val="tx1"/>
              </a:solidFill>
            </a:rPr>
            <a:t> ja töötamist toetavad tegevused </a:t>
          </a:r>
        </a:p>
      </dsp:txBody>
      <dsp:txXfrm>
        <a:off x="7626096" y="115332"/>
        <a:ext cx="3343274" cy="1337309"/>
      </dsp:txXfrm>
    </dsp:sp>
    <dsp:sp modelId="{46AE5500-9277-449D-A464-2BA193ACB33E}">
      <dsp:nvSpPr>
        <dsp:cNvPr id="0" name=""/>
        <dsp:cNvSpPr/>
      </dsp:nvSpPr>
      <dsp:spPr>
        <a:xfrm>
          <a:off x="7626096" y="1452642"/>
          <a:ext cx="3343274" cy="2854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sobiva töö väljaselgitamine 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töökoha kohandamise või abivahendite vajaduse hindamine ja lahenduste pakkumine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töövõtete õpetamine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t-EE" sz="1800" kern="1200" dirty="0"/>
            <a:t>tööandja nõustamine</a:t>
          </a:r>
        </a:p>
      </dsp:txBody>
      <dsp:txXfrm>
        <a:off x="7626096" y="1452642"/>
        <a:ext cx="3343274" cy="2854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00E57-0F44-4811-81BE-EF764CC1D10B}">
      <dsp:nvSpPr>
        <dsp:cNvPr id="0" name=""/>
        <dsp:cNvSpPr/>
      </dsp:nvSpPr>
      <dsp:spPr>
        <a:xfrm>
          <a:off x="822959" y="0"/>
          <a:ext cx="9326880" cy="4621696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A5D31-97D6-409D-8645-35EE528500A7}">
      <dsp:nvSpPr>
        <dsp:cNvPr id="0" name=""/>
        <dsp:cNvSpPr/>
      </dsp:nvSpPr>
      <dsp:spPr>
        <a:xfrm>
          <a:off x="22962" y="1303558"/>
          <a:ext cx="2249718" cy="1967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Arvel olev klient pöördub oma juhtumikorraldaja  juurde kokkulepitud ajal. </a:t>
          </a:r>
        </a:p>
      </dsp:txBody>
      <dsp:txXfrm>
        <a:off x="118992" y="1399588"/>
        <a:ext cx="2057658" cy="1775119"/>
      </dsp:txXfrm>
    </dsp:sp>
    <dsp:sp modelId="{6AB467EC-686B-46CE-B882-563393B3E32E}">
      <dsp:nvSpPr>
        <dsp:cNvPr id="0" name=""/>
        <dsp:cNvSpPr/>
      </dsp:nvSpPr>
      <dsp:spPr>
        <a:xfrm>
          <a:off x="2554862" y="1303558"/>
          <a:ext cx="2246936" cy="2014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Kui klient ei ole arvel, võtab ta ühendust bürooga, et leppida kokku pöördumise aeg. Infospetsialist leiab sobiva aja juhtumikorraldaja juurde.</a:t>
          </a:r>
        </a:p>
      </dsp:txBody>
      <dsp:txXfrm>
        <a:off x="2653206" y="1401902"/>
        <a:ext cx="2050248" cy="1817891"/>
      </dsp:txXfrm>
    </dsp:sp>
    <dsp:sp modelId="{25FBCEA1-2314-4070-BD96-4D4CE354D72C}">
      <dsp:nvSpPr>
        <dsp:cNvPr id="0" name=""/>
        <dsp:cNvSpPr/>
      </dsp:nvSpPr>
      <dsp:spPr>
        <a:xfrm>
          <a:off x="5102907" y="1303558"/>
          <a:ext cx="2837657" cy="2014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Juhtumikorraldaja hindab pöördumisel teenuse vajadust. Põhjendatud vajaduse korral võtavad klient ja juhtumikorraldaja koos ühendust teenuse </a:t>
          </a:r>
          <a:r>
            <a:rPr lang="et-EE" sz="1600" kern="1200" dirty="0" err="1"/>
            <a:t>osutajaga</a:t>
          </a:r>
          <a:r>
            <a:rPr lang="et-EE" sz="1600" kern="1200" dirty="0"/>
            <a:t> ning lepivad kokku sobiva aja.</a:t>
          </a:r>
        </a:p>
      </dsp:txBody>
      <dsp:txXfrm>
        <a:off x="5201251" y="1401902"/>
        <a:ext cx="2640969" cy="1817891"/>
      </dsp:txXfrm>
    </dsp:sp>
    <dsp:sp modelId="{83E53B3C-D255-430B-A897-B2C4F2D53083}">
      <dsp:nvSpPr>
        <dsp:cNvPr id="0" name=""/>
        <dsp:cNvSpPr/>
      </dsp:nvSpPr>
      <dsp:spPr>
        <a:xfrm>
          <a:off x="8241674" y="1303558"/>
          <a:ext cx="2727090" cy="20145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Isik osaleb teenusel (tavaliselt kuni 10 akadeemilist tundi).</a:t>
          </a:r>
        </a:p>
      </dsp:txBody>
      <dsp:txXfrm>
        <a:off x="8340018" y="1401902"/>
        <a:ext cx="2530402" cy="1817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8DE9-0FB5-4190-9FD5-D839B0C347D3}" type="datetimeFigureOut">
              <a:rPr lang="et-EE" smtClean="0"/>
              <a:t>10.10.2017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84F5A-71C4-4C5F-BF08-1C4F4791FCB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743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E6E57-13E5-4A39-90B6-BB7283E2F3F1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172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dirty="0"/>
              <a:t>Töötukassa osutab tööalast rehabilitatsiooni vähenenud töövõimega inimesele (tal on puue, püsiv töövõimetus):</a:t>
            </a:r>
            <a:br>
              <a:rPr lang="et-EE" sz="1200" dirty="0"/>
            </a:br>
            <a:r>
              <a:rPr lang="et-EE" sz="1200" dirty="0"/>
              <a:t>- kes töötab, õpib (omandab põhi-, kesk-, kutse-või kõrgharidust) või on töötuna arvele võetud;</a:t>
            </a:r>
            <a:br>
              <a:rPr lang="et-EE" sz="1200" dirty="0"/>
            </a:br>
            <a:r>
              <a:rPr lang="et-EE" sz="1200" dirty="0"/>
              <a:t>- kelle puhul töötukassa on hinnanud, et ta vajab tööle saamiseks või tööl püsimiseks tööalase rehabilitatsiooni teenust. </a:t>
            </a:r>
            <a:br>
              <a:rPr lang="et-EE" sz="1200" dirty="0"/>
            </a:br>
            <a:br>
              <a:rPr lang="et-EE" sz="1200" dirty="0"/>
            </a:br>
            <a:r>
              <a:rPr lang="et-EE" sz="1200" dirty="0"/>
              <a:t>Lisatingimuseks on, ta ei ole samal ajal suunatud sotsiaalse rehabilitatsiooni teenusele SKA kaudu. Seda saame kontrollida SKA iganädalaselt esitatud andmetest Excel tabeli kujul, mis on kättesaadav siin kaustas: </a:t>
            </a:r>
            <a:r>
              <a:rPr lang="et-EE" sz="1200" b="1" dirty="0">
                <a:effectLst/>
              </a:rPr>
              <a:t>S:\Vähenenud töövõimega inimeste teenused\Tööalane rehabilitatsioon</a:t>
            </a:r>
            <a:r>
              <a:rPr lang="et-EE" sz="1200" dirty="0"/>
              <a:t>. Kaustale on ligipääs juhtumikorraldajal II.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05C7-204E-44B9-B9B5-4DE6F044A503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75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E6E57-13E5-4A39-90B6-BB7283E2F3F1}" type="slidenum">
              <a:rPr lang="et-EE" smtClean="0"/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17290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Kõiki</a:t>
            </a:r>
            <a:r>
              <a:rPr lang="fi-FI" dirty="0"/>
              <a:t> </a:t>
            </a:r>
            <a:r>
              <a:rPr lang="fi-FI" dirty="0" err="1"/>
              <a:t>spetsialiste</a:t>
            </a:r>
            <a:r>
              <a:rPr lang="fi-FI" dirty="0"/>
              <a:t> alati ei </a:t>
            </a:r>
            <a:r>
              <a:rPr lang="fi-FI" dirty="0" err="1"/>
              <a:t>planeerita</a:t>
            </a:r>
            <a:r>
              <a:rPr lang="fi-FI" dirty="0"/>
              <a:t>, 4-5 </a:t>
            </a:r>
            <a:r>
              <a:rPr lang="fi-FI" dirty="0" err="1"/>
              <a:t>oleks</a:t>
            </a:r>
            <a:r>
              <a:rPr lang="fi-FI" dirty="0"/>
              <a:t> ok. </a:t>
            </a:r>
            <a:r>
              <a:rPr lang="et-EE" baseline="0" dirty="0"/>
              <a:t> </a:t>
            </a:r>
          </a:p>
          <a:p>
            <a:r>
              <a:rPr lang="et-EE" baseline="0" dirty="0"/>
              <a:t>Samuti ei pea planeerima teenuseid </a:t>
            </a:r>
            <a:r>
              <a:rPr lang="et-EE" baseline="0" dirty="0" err="1"/>
              <a:t>max</a:t>
            </a:r>
            <a:r>
              <a:rPr lang="et-EE" baseline="0" dirty="0"/>
              <a:t> mahus, sest saab tellida mahtu juurde.</a:t>
            </a:r>
            <a:endParaRPr lang="fi-FI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05C7-204E-44B9-B9B5-4DE6F044A503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8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aidi pildi kohatä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Märkmete kohatäid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411" name="Slaidinumbri kohatä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6092"/>
            <a:fld id="{576BABFA-84C8-419E-AECB-02C26F389CB3}" type="slidenum">
              <a:rPr lang="et-EE" smtClean="0"/>
              <a:pPr defTabSz="896092"/>
              <a:t>11</a:t>
            </a:fld>
            <a:endParaRPr lang="et-EE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712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C2F81-0723-404B-9172-56E25D2D1237}" type="slidenum">
              <a:rPr lang="et-EE" smtClean="0"/>
              <a:t>12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609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t-EE" altLang="et-EE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t-EE" noProof="0"/>
              <a:t>Muutke pealkirja laadi</a:t>
            </a:r>
            <a:endParaRPr lang="en-US" noProof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t-EE" noProof="0"/>
              <a:t>Klõpsake juhtslaidi alapealkirja laadi redigeerimiseks</a:t>
            </a:r>
            <a:endParaRPr lang="en-US" noProof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21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73574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21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1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145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5974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0574"/>
            <a:ext cx="10295467" cy="921026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550504"/>
            <a:ext cx="10905067" cy="4507396"/>
          </a:xfrm>
        </p:spPr>
        <p:txBody>
          <a:bodyPr/>
          <a:lstStyle/>
          <a:p>
            <a:pPr lvl="0"/>
            <a:r>
              <a:rPr lang="et-EE" noProof="0"/>
              <a:t>Tabeli lisamiseks klõpsake ikooni</a:t>
            </a:r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39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Pealkiri ja diagramm või organisatsiooniske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0574"/>
            <a:ext cx="10295467" cy="921026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510748"/>
            <a:ext cx="10905067" cy="4547152"/>
          </a:xfrm>
        </p:spPr>
        <p:txBody>
          <a:bodyPr/>
          <a:lstStyle/>
          <a:p>
            <a:pPr lvl="0"/>
            <a:r>
              <a:rPr lang="et-EE" noProof="0"/>
              <a:t>SmartArt-pildi lisamiseks klõpsake ikooni</a:t>
            </a:r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69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0574"/>
            <a:ext cx="10972800" cy="795130"/>
          </a:xfrm>
        </p:spPr>
        <p:txBody>
          <a:bodyPr/>
          <a:lstStyle>
            <a:lvl1pPr>
              <a:defRPr sz="3600">
                <a:solidFill>
                  <a:srgbClr val="FF9900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  <p:graphicFrame>
        <p:nvGraphicFramePr>
          <p:cNvPr id="7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576460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7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59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6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7739"/>
            <a:ext cx="5384800" cy="44096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7739"/>
            <a:ext cx="5384800" cy="44096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68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3826"/>
            <a:ext cx="10972800" cy="953812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95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58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183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16834"/>
            <a:ext cx="4011084" cy="918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16835"/>
            <a:ext cx="6815667" cy="5609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136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/>
              <a:t>Pildi lisamiseks klõpsake ikooni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584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endParaRPr lang="et-E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fld id="{3EDEE0BB-0D54-4948-8CD8-D4F47684E32F}" type="slidenum">
              <a:rPr lang="et-EE" smtClean="0"/>
              <a:t>‹#›</a:t>
            </a:fld>
            <a:endParaRPr lang="et-EE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80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dirty="0"/>
              <a:t>Muutke pealkirja laadi</a:t>
            </a:r>
            <a:endParaRPr lang="en-US" altLang="et-EE" dirty="0"/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4487"/>
            <a:ext cx="10972800" cy="44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dirty="0"/>
              <a:t>Muutke teksti laade</a:t>
            </a:r>
          </a:p>
          <a:p>
            <a:pPr lvl="1"/>
            <a:r>
              <a:rPr lang="et-EE" altLang="et-EE" dirty="0"/>
              <a:t>Teine tase</a:t>
            </a:r>
          </a:p>
          <a:p>
            <a:pPr lvl="2"/>
            <a:r>
              <a:rPr lang="et-EE" altLang="et-EE" dirty="0"/>
              <a:t>Kolmas tase</a:t>
            </a:r>
          </a:p>
          <a:p>
            <a:pPr lvl="3"/>
            <a:r>
              <a:rPr lang="et-EE" altLang="et-EE" dirty="0"/>
              <a:t>Neljas tase</a:t>
            </a:r>
          </a:p>
          <a:p>
            <a:pPr lvl="4"/>
            <a:r>
              <a:rPr lang="et-EE" altLang="et-EE" dirty="0"/>
              <a:t>Viies tase</a:t>
            </a:r>
            <a:endParaRPr lang="en-US" altLang="et-EE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fld id="{AC1F33CA-973B-4664-A8A6-243586DE3427}" type="datetimeFigureOut">
              <a:rPr lang="et-EE" smtClean="0"/>
              <a:t>10.10.2017</a:t>
            </a:fld>
            <a:endParaRPr lang="et-EE"/>
          </a:p>
        </p:txBody>
      </p:sp>
      <p:graphicFrame>
        <p:nvGraphicFramePr>
          <p:cNvPr id="17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37272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CorelDRAW" r:id="rId16" imgW="6872400" imgH="1553040" progId="">
                  <p:embed/>
                </p:oleObj>
              </mc:Choice>
              <mc:Fallback>
                <p:oleObj name="CorelDRAW" r:id="rId16" imgW="6872400" imgH="1553040" progId="">
                  <p:embed/>
                  <p:pic>
                    <p:nvPicPr>
                      <p:cNvPr id="17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64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ilisa/1291/2201/5033/SOM_m66_lisa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4422913" y="1630017"/>
            <a:ext cx="7565887" cy="2408583"/>
          </a:xfrm>
        </p:spPr>
        <p:txBody>
          <a:bodyPr>
            <a:normAutofit fontScale="90000"/>
          </a:bodyPr>
          <a:lstStyle/>
          <a:p>
            <a:r>
              <a:rPr lang="et-EE" sz="5400" b="1" dirty="0">
                <a:solidFill>
                  <a:schemeClr val="accent6">
                    <a:lumMod val="75000"/>
                  </a:schemeClr>
                </a:solidFill>
              </a:rPr>
              <a:t>Eesti Töötukassa uued teenused vähenenud töövõimega inimestele-</a:t>
            </a:r>
            <a:br>
              <a:rPr lang="et-EE" sz="5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t-EE" sz="5400" b="1" dirty="0">
                <a:solidFill>
                  <a:schemeClr val="accent6">
                    <a:lumMod val="75000"/>
                  </a:schemeClr>
                </a:solidFill>
              </a:rPr>
              <a:t>Kogemusnõustamine</a:t>
            </a:r>
            <a:endParaRPr lang="et-EE" sz="5400" dirty="0">
              <a:solidFill>
                <a:schemeClr val="accent6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t-EE" dirty="0">
                <a:latin typeface="Franklin Gothic Book" panose="020B0503020102020204" pitchFamily="34" charset="0"/>
              </a:rPr>
              <a:t>Anu Harjo</a:t>
            </a:r>
          </a:p>
          <a:p>
            <a:pPr algn="r"/>
            <a:r>
              <a:rPr lang="et-EE" dirty="0">
                <a:latin typeface="Franklin Gothic Book" panose="020B0503020102020204" pitchFamily="34" charset="0"/>
              </a:rPr>
              <a:t>teenusejuht</a:t>
            </a:r>
          </a:p>
        </p:txBody>
      </p:sp>
    </p:spTree>
    <p:extLst>
      <p:ext uri="{BB962C8B-B14F-4D97-AF65-F5344CB8AC3E}">
        <p14:creationId xmlns:p14="http://schemas.microsoft.com/office/powerpoint/2010/main" val="393759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kogemusnõustamine</a:t>
            </a:r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87" y="2635121"/>
            <a:ext cx="4406500" cy="3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0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ealkiri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200" b="1" dirty="0"/>
              <a:t>Kogemusnõustamine – eesmärk ja sihtrühm</a:t>
            </a:r>
          </a:p>
        </p:txBody>
      </p:sp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</a:pPr>
            <a:r>
              <a:rPr lang="et-EE" dirty="0"/>
              <a:t>Kogemusnõustamine on sarnase kogemusega inimeste vahel toimuv teadmiste ja kogemuste vahetus, nõustamine ning emotsionaalse, sotsiaalse ja praktilise toe pakkumine.</a:t>
            </a:r>
            <a:endParaRPr lang="et-EE" u="sng" dirty="0"/>
          </a:p>
          <a:p>
            <a:pPr algn="just">
              <a:spcBef>
                <a:spcPts val="1200"/>
              </a:spcBef>
            </a:pP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Eesmärk</a:t>
            </a:r>
            <a:r>
              <a:rPr lang="et-EE" dirty="0"/>
              <a:t> on kliendi puude või tervisehäirega toimetuleku toetamine, motivatsiooni ja enesekindluse suurendamine ning ettevalmistamine tööotsinguteks ja tööeluks või töötamise jätkamiseks.</a:t>
            </a:r>
          </a:p>
          <a:p>
            <a:pPr algn="just">
              <a:spcBef>
                <a:spcPts val="1200"/>
              </a:spcBef>
            </a:pP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Sihtrühm</a:t>
            </a:r>
            <a:r>
              <a:rPr lang="et-EE" dirty="0"/>
              <a:t> on </a:t>
            </a:r>
            <a:r>
              <a:rPr lang="et-EE" b="1" dirty="0"/>
              <a:t>vähenenud töövõimega töötu </a:t>
            </a:r>
            <a:r>
              <a:rPr lang="et-EE" dirty="0"/>
              <a:t>(sh õppiv töötu), </a:t>
            </a:r>
            <a:r>
              <a:rPr lang="et-EE" b="1" dirty="0"/>
              <a:t>tööotsija</a:t>
            </a:r>
            <a:r>
              <a:rPr lang="et-EE" dirty="0"/>
              <a:t> (koondamisteatega, õppiv) või </a:t>
            </a:r>
            <a:r>
              <a:rPr lang="et-EE" b="1" dirty="0"/>
              <a:t>töötav isik.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8570" y="1616403"/>
            <a:ext cx="8654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24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43393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/>
              <a:t>Kogemusnõustamise teenusele suunamine</a:t>
            </a:r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479265"/>
              </p:ext>
            </p:extLst>
          </p:nvPr>
        </p:nvGraphicFramePr>
        <p:xfrm>
          <a:off x="609600" y="1444625"/>
          <a:ext cx="10972800" cy="462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lt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209" y="5541524"/>
            <a:ext cx="7656460" cy="5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3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9116" y="2470826"/>
            <a:ext cx="666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  <a:p>
            <a:endParaRPr lang="et-EE" dirty="0"/>
          </a:p>
        </p:txBody>
      </p:sp>
      <p:sp>
        <p:nvSpPr>
          <p:cNvPr id="3" name="Ristkülik 2"/>
          <p:cNvSpPr/>
          <p:nvPr/>
        </p:nvSpPr>
        <p:spPr>
          <a:xfrm>
            <a:off x="5963701" y="43880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t-EE" dirty="0"/>
            </a:b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31" y="1683764"/>
            <a:ext cx="5664170" cy="35010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70060" y="1809345"/>
            <a:ext cx="5252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Kui Puhh koos Christopher Robiniga trepist alla tuli ja  pea põnts, põnts mööda  trepiastmeid käis, hakkas ta mõtlema, „….kindlasti peab olemas ka mõni teine võimalus kuidas trepist alla tulla…“</a:t>
            </a:r>
          </a:p>
          <a:p>
            <a:endParaRPr lang="et-EE" dirty="0"/>
          </a:p>
          <a:p>
            <a:r>
              <a:rPr lang="et-EE" dirty="0"/>
              <a:t>/A. </a:t>
            </a:r>
            <a:r>
              <a:rPr lang="et-EE" dirty="0" err="1"/>
              <a:t>Milne</a:t>
            </a:r>
            <a:r>
              <a:rPr lang="et-EE" dirty="0"/>
              <a:t>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03132" y="5505855"/>
            <a:ext cx="635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Tervitused Teile meie meeskonna poolt ja kohtumiseni!</a:t>
            </a:r>
          </a:p>
        </p:txBody>
      </p:sp>
    </p:spTree>
    <p:extLst>
      <p:ext uri="{BB962C8B-B14F-4D97-AF65-F5344CB8AC3E}">
        <p14:creationId xmlns:p14="http://schemas.microsoft.com/office/powerpoint/2010/main" val="413415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 err="1"/>
              <a:t>Kes</a:t>
            </a:r>
            <a:r>
              <a:rPr lang="fi-FI" sz="3200" b="1" dirty="0"/>
              <a:t> on </a:t>
            </a:r>
            <a:r>
              <a:rPr lang="fi-FI" sz="3200" b="1" dirty="0" err="1"/>
              <a:t>vähenenud</a:t>
            </a:r>
            <a:r>
              <a:rPr lang="fi-FI" sz="3200" b="1" dirty="0"/>
              <a:t> </a:t>
            </a:r>
            <a:r>
              <a:rPr lang="fi-FI" sz="3200" b="1" dirty="0" err="1"/>
              <a:t>töövõimega</a:t>
            </a:r>
            <a:r>
              <a:rPr lang="fi-FI" sz="3200" b="1" dirty="0"/>
              <a:t> </a:t>
            </a:r>
            <a:r>
              <a:rPr lang="fi-FI" sz="3200" b="1" dirty="0" err="1"/>
              <a:t>isik</a:t>
            </a:r>
            <a:r>
              <a:rPr lang="fi-FI" sz="3200" b="1" dirty="0"/>
              <a:t>?</a:t>
            </a:r>
            <a:endParaRPr lang="et-EE" sz="3200" b="1" dirty="0"/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98513"/>
              </p:ext>
            </p:extLst>
          </p:nvPr>
        </p:nvGraphicFramePr>
        <p:xfrm>
          <a:off x="609600" y="1444625"/>
          <a:ext cx="109728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1477" y="6066321"/>
            <a:ext cx="11716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>
                <a:cs typeface="Times New Roman" panose="02020603050405020304" pitchFamily="18" charset="0"/>
              </a:rPr>
              <a:t>Vähenenud töövõimega isik on sama, mis tööturuteenuste-ja toetuse seaduse  mõistes on puudega töötu</a:t>
            </a:r>
          </a:p>
        </p:txBody>
      </p:sp>
    </p:spTree>
    <p:extLst>
      <p:ext uri="{BB962C8B-B14F-4D97-AF65-F5344CB8AC3E}">
        <p14:creationId xmlns:p14="http://schemas.microsoft.com/office/powerpoint/2010/main" val="195006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 err="1"/>
              <a:t>Kes</a:t>
            </a:r>
            <a:r>
              <a:rPr lang="et-EE" sz="3200" b="1" dirty="0"/>
              <a:t> </a:t>
            </a:r>
            <a:r>
              <a:rPr lang="fi-FI" sz="3200" b="1" dirty="0"/>
              <a:t>suuna</a:t>
            </a:r>
            <a:r>
              <a:rPr lang="et-EE" sz="3200" b="1" dirty="0"/>
              <a:t>b kliendi teenusele</a:t>
            </a: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4625"/>
          <a:ext cx="10800944" cy="4826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1197">
                <a:tc>
                  <a:txBody>
                    <a:bodyPr/>
                    <a:lstStyle/>
                    <a:p>
                      <a:r>
                        <a:rPr lang="et-EE" dirty="0"/>
                        <a:t>TEENUS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TÖÖVAHENDUS-KONSULTANT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JUHTUMI-</a:t>
                      </a:r>
                    </a:p>
                    <a:p>
                      <a:r>
                        <a:rPr lang="et-EE" dirty="0"/>
                        <a:t>KORRALDAJA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JUHTUMI-KORRALDAJA II</a:t>
                      </a:r>
                      <a:endParaRPr lang="et-E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33">
                <a:tc>
                  <a:txBody>
                    <a:bodyPr/>
                    <a:lstStyle/>
                    <a:p>
                      <a:r>
                        <a:rPr lang="et-EE" dirty="0"/>
                        <a:t>KAITSTUD TÖÖ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33">
                <a:tc>
                  <a:txBody>
                    <a:bodyPr/>
                    <a:lstStyle/>
                    <a:p>
                      <a:r>
                        <a:rPr lang="et-EE" dirty="0"/>
                        <a:t>KOGEMUSNÕUSTAMINE</a:t>
                      </a:r>
                    </a:p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33">
                <a:tc>
                  <a:txBody>
                    <a:bodyPr/>
                    <a:lstStyle/>
                    <a:p>
                      <a:r>
                        <a:rPr lang="et-EE" dirty="0"/>
                        <a:t>TÖÖALANE REHABILITATSIOON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033">
                <a:tc>
                  <a:txBody>
                    <a:bodyPr/>
                    <a:lstStyle/>
                    <a:p>
                      <a:r>
                        <a:rPr lang="et-EE" dirty="0"/>
                        <a:t>TÖÖLESÕIDU</a:t>
                      </a:r>
                      <a:r>
                        <a:rPr lang="et-EE" baseline="0" dirty="0"/>
                        <a:t> TOETUS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033">
                <a:tc>
                  <a:txBody>
                    <a:bodyPr/>
                    <a:lstStyle/>
                    <a:p>
                      <a:r>
                        <a:rPr lang="et-EE" dirty="0"/>
                        <a:t>SAATJA SÕIDUKULU HÜVITAMINE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>
                          <a:sym typeface="Wingdings 2" panose="05020102010507070707" pitchFamily="18" charset="2"/>
                        </a:rPr>
                        <a:t></a:t>
                      </a:r>
                      <a:endParaRPr lang="et-E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9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>
          <a:xfrm>
            <a:off x="418335" y="5107293"/>
            <a:ext cx="10363200" cy="1362075"/>
          </a:xfrm>
        </p:spPr>
        <p:txBody>
          <a:bodyPr/>
          <a:lstStyle/>
          <a:p>
            <a:r>
              <a:rPr lang="et-EE" dirty="0"/>
              <a:t>Tööalane rehabilitatsioon</a:t>
            </a:r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256" y="1286419"/>
            <a:ext cx="4806179" cy="358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>
                <a:solidFill>
                  <a:schemeClr val="accent6"/>
                </a:solidFill>
              </a:rPr>
              <a:t>Tööalane rehabilitatsioon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444487"/>
            <a:ext cx="10972800" cy="4708340"/>
          </a:xfrm>
        </p:spPr>
        <p:txBody>
          <a:bodyPr/>
          <a:lstStyle/>
          <a:p>
            <a:pPr marL="0" indent="0" algn="just">
              <a:spcBef>
                <a:spcPts val="1800"/>
              </a:spcBef>
              <a:buNone/>
            </a:pPr>
            <a:r>
              <a:rPr lang="et-EE" sz="2600" b="1" dirty="0">
                <a:solidFill>
                  <a:schemeClr val="accent6"/>
                </a:solidFill>
              </a:rPr>
              <a:t>Eesmärk</a:t>
            </a:r>
            <a:r>
              <a:rPr lang="et-EE" sz="2600" dirty="0">
                <a:solidFill>
                  <a:schemeClr val="accent6"/>
                </a:solidFill>
              </a:rPr>
              <a:t> </a:t>
            </a:r>
            <a:r>
              <a:rPr lang="et-EE" sz="2600" dirty="0"/>
              <a:t>on vähenenud töövõimega isiku tööeluks ettevalmistamine, tema tööle asumise või töötamise toetamine.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et-EE" sz="2800" dirty="0"/>
              <a:t>Tööalase rehabilitatsiooni toel isik: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t-EE" sz="1900" dirty="0"/>
              <a:t>jätkab töötamist sama tööandja juures samal või teisel töökohal;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t-EE" sz="1900" dirty="0"/>
              <a:t>asub tegutsema ettevõtjana või jätkab tegutsemist ettevõtjana;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t-EE" sz="1900" dirty="0"/>
              <a:t>asub tööle avatud tööturul iseseisvalt või tugiisikuga (toetatud töö); 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t-EE" sz="1900" dirty="0"/>
              <a:t>on valmis tööd otsima ja osalema teistel tööle saamist toetavatel tööturuteenustel;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t-EE" sz="1900" dirty="0"/>
              <a:t>jätkab õppimist ja on valmis õpingute järel tööle asuma.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014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Tööalase rehabilitatsiooni sihtrühm</a:t>
            </a:r>
          </a:p>
        </p:txBody>
      </p:sp>
      <p:pic>
        <p:nvPicPr>
          <p:cNvPr id="6" name="Sisu kohatäid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4" y="1825625"/>
            <a:ext cx="10443211" cy="4351338"/>
          </a:xfrm>
        </p:spPr>
      </p:pic>
      <p:sp>
        <p:nvSpPr>
          <p:cNvPr id="9" name="TextBox 8"/>
          <p:cNvSpPr txBox="1"/>
          <p:nvPr/>
        </p:nvSpPr>
        <p:spPr>
          <a:xfrm>
            <a:off x="4879108" y="4078932"/>
            <a:ext cx="2433781" cy="276999"/>
          </a:xfrm>
          <a:prstGeom prst="rect">
            <a:avLst/>
          </a:prstGeom>
          <a:noFill/>
          <a:effectLst>
            <a:outerShdw blurRad="50800" dist="38100" dir="5400000" sx="51000" sy="51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1200" dirty="0"/>
              <a:t>tööalase rehabilitatsiooni sihtrühm</a:t>
            </a:r>
          </a:p>
        </p:txBody>
      </p:sp>
    </p:spTree>
    <p:extLst>
      <p:ext uri="{BB962C8B-B14F-4D97-AF65-F5344CB8AC3E}">
        <p14:creationId xmlns:p14="http://schemas.microsoft.com/office/powerpoint/2010/main" val="403004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95223" y="4800600"/>
            <a:ext cx="11102196" cy="566738"/>
          </a:xfrm>
        </p:spPr>
        <p:txBody>
          <a:bodyPr/>
          <a:lstStyle/>
          <a:p>
            <a:r>
              <a:rPr lang="et-EE" dirty="0"/>
              <a:t>Tööalase rehabilitatsiooni teenuse sihtrühma põhireegel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half" idx="2"/>
          </p:nvPr>
        </p:nvSpPr>
        <p:spPr>
          <a:xfrm>
            <a:off x="595223" y="5367338"/>
            <a:ext cx="11102196" cy="1205990"/>
          </a:xfrm>
        </p:spPr>
        <p:txBody>
          <a:bodyPr/>
          <a:lstStyle/>
          <a:p>
            <a:r>
              <a:rPr lang="et-EE" dirty="0"/>
              <a:t>Tööalase rehabilitatsiooni teenust ei osutata isikule, kes on noorem kui 16-aastane, jõudnud vanaduspensioniikka või saab ennetähtaegset vanaduspensioni või vanaduspensioni ootel oleva päästeteenistuja toetust ning isikule, kellel on õigus sotsiaalse rehabilitatsiooni teenusele või kellele osutatakse sotsiaalse rehabilitatsiooni teenust sotsiaalhoolekande seaduse alusel.</a:t>
            </a:r>
          </a:p>
        </p:txBody>
      </p:sp>
      <p:graphicFrame>
        <p:nvGraphicFramePr>
          <p:cNvPr id="6" name="Skemaatiline diagramm 5"/>
          <p:cNvGraphicFramePr/>
          <p:nvPr>
            <p:extLst>
              <p:ext uri="{D42A27DB-BD31-4B8C-83A1-F6EECF244321}">
                <p14:modId xmlns:p14="http://schemas.microsoft.com/office/powerpoint/2010/main" val="2458347538"/>
              </p:ext>
            </p:extLst>
          </p:nvPr>
        </p:nvGraphicFramePr>
        <p:xfrm>
          <a:off x="595223" y="836762"/>
          <a:ext cx="11102196" cy="3890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412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t-EE" sz="3200" b="1" dirty="0">
                <a:solidFill>
                  <a:schemeClr val="accent6"/>
                </a:solidFill>
                <a:latin typeface="+mn-lt"/>
              </a:rPr>
              <a:t>Tööalane rehabilitatsiooni teenuse sisu</a:t>
            </a:r>
          </a:p>
        </p:txBody>
      </p:sp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41787"/>
              </p:ext>
            </p:extLst>
          </p:nvPr>
        </p:nvGraphicFramePr>
        <p:xfrm>
          <a:off x="609600" y="1444625"/>
          <a:ext cx="109728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144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Tööalase rehabilitatsiooni meeskond 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idx="1"/>
          </p:nvPr>
        </p:nvSpPr>
        <p:spPr>
          <a:xfrm>
            <a:off x="609600" y="1702340"/>
            <a:ext cx="10972800" cy="1741251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t-EE" sz="2800" b="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t-EE" sz="2800" b="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t-EE" sz="2800" b="0" dirty="0"/>
              <a:t>Tööalase rehabilitatsiooni raames osutatavad tegevused on kinnitatud  </a:t>
            </a:r>
            <a:r>
              <a:rPr lang="et-EE" sz="2800" b="0" dirty="0">
                <a:hlinkClick r:id="rId3"/>
              </a:rPr>
              <a:t>Sotsiaalkaitseministri määrusega </a:t>
            </a:r>
            <a:r>
              <a:rPr lang="et-EE" sz="2800" b="0" dirty="0"/>
              <a:t>(nr</a:t>
            </a:r>
            <a:r>
              <a:rPr lang="fi-FI" sz="2800" b="0" dirty="0"/>
              <a:t> 66 </a:t>
            </a:r>
            <a:r>
              <a:rPr lang="fi-FI" sz="2800" b="0" dirty="0" err="1"/>
              <a:t>lisa</a:t>
            </a:r>
            <a:r>
              <a:rPr lang="fi-FI" sz="2800" b="0" dirty="0"/>
              <a:t> </a:t>
            </a:r>
            <a:r>
              <a:rPr lang="fi-FI" sz="2800" b="0" dirty="0" err="1"/>
              <a:t>nr</a:t>
            </a:r>
            <a:r>
              <a:rPr lang="fi-FI" sz="2800" b="0" dirty="0"/>
              <a:t> 1</a:t>
            </a:r>
            <a:r>
              <a:rPr lang="et-EE" sz="2800" b="0" dirty="0"/>
              <a:t>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t-EE" sz="2800" b="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t-EE" sz="2800" b="0" dirty="0"/>
              <a:t>Spetsialistid, kes teenust saavad osutada on: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2"/>
          </p:nvPr>
        </p:nvSpPr>
        <p:spPr>
          <a:xfrm>
            <a:off x="609600" y="3803514"/>
            <a:ext cx="10972800" cy="2091448"/>
          </a:xfrm>
        </p:spPr>
        <p:txBody>
          <a:bodyPr numCol="2"/>
          <a:lstStyle/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Füsioterapeut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Tegevusterapeut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Sotsiaaltöötaja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Eripedagoog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Logopeed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Loovterapeut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Psühholoog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b="1" dirty="0"/>
              <a:t>Kogemusnõustaja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Õde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t-EE" dirty="0"/>
              <a:t>Arst </a:t>
            </a:r>
          </a:p>
        </p:txBody>
      </p:sp>
    </p:spTree>
    <p:extLst>
      <p:ext uri="{BB962C8B-B14F-4D97-AF65-F5344CB8AC3E}">
        <p14:creationId xmlns:p14="http://schemas.microsoft.com/office/powerpoint/2010/main" val="1197363796"/>
      </p:ext>
    </p:extLst>
  </p:cSld>
  <p:clrMapOvr>
    <a:masterClrMapping/>
  </p:clrMapOvr>
</p:sld>
</file>

<file path=ppt/theme/theme1.xml><?xml version="1.0" encoding="utf-8"?>
<a:theme xmlns:a="http://schemas.openxmlformats.org/drawingml/2006/main" name="Kujundus_oranz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jundus_oranz" id="{E917F90A-C4AE-4AF6-9561-30DA4B945A03}" vid="{5FE15736-3AE2-4C11-926A-4AA413B538DE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Kujundus_oranz</Template>
  <TotalTime>1143</TotalTime>
  <Words>628</Words>
  <Application>Microsoft Office PowerPoint</Application>
  <PresentationFormat>Laiekraan</PresentationFormat>
  <Paragraphs>113</Paragraphs>
  <Slides>13</Slides>
  <Notes>6</Notes>
  <HiddenSlides>0</HiddenSlides>
  <MMClips>0</MMClips>
  <ScaleCrop>false</ScaleCrop>
  <HeadingPairs>
    <vt:vector size="8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Franklin Gothic Book</vt:lpstr>
      <vt:lpstr>Times New Roman</vt:lpstr>
      <vt:lpstr>Wingdings</vt:lpstr>
      <vt:lpstr>Wingdings 2</vt:lpstr>
      <vt:lpstr>Kujundus_oranz</vt:lpstr>
      <vt:lpstr>CorelDRAW</vt:lpstr>
      <vt:lpstr>Eesti Töötukassa uued teenused vähenenud töövõimega inimestele- Kogemusnõustamine</vt:lpstr>
      <vt:lpstr>Kes on vähenenud töövõimega isik?</vt:lpstr>
      <vt:lpstr>Kes suunab kliendi teenusele</vt:lpstr>
      <vt:lpstr>Tööalane rehabilitatsioon</vt:lpstr>
      <vt:lpstr>Tööalane rehabilitatsioon</vt:lpstr>
      <vt:lpstr>Tööalase rehabilitatsiooni sihtrühm</vt:lpstr>
      <vt:lpstr>Tööalase rehabilitatsiooni teenuse sihtrühma põhireegel</vt:lpstr>
      <vt:lpstr>Tööalane rehabilitatsiooni teenuse sisu</vt:lpstr>
      <vt:lpstr>Tööalase rehabilitatsiooni meeskond </vt:lpstr>
      <vt:lpstr>kogemusnõustamine</vt:lpstr>
      <vt:lpstr>Kogemusnõustamine – eesmärk ja sihtrühm</vt:lpstr>
      <vt:lpstr>Kogemusnõustamise teenusele suunamine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услуги для людей с пониженной трудоспособностью</dc:title>
  <dc:creator>Jevgeni Bugakin</dc:creator>
  <cp:lastModifiedBy>Margus Mölder</cp:lastModifiedBy>
  <cp:revision>131</cp:revision>
  <dcterms:created xsi:type="dcterms:W3CDTF">2016-04-25T05:54:53Z</dcterms:created>
  <dcterms:modified xsi:type="dcterms:W3CDTF">2017-10-10T06:02:16Z</dcterms:modified>
</cp:coreProperties>
</file>