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09" r:id="rId5"/>
    <p:sldMasterId id="2147483721" r:id="rId6"/>
    <p:sldMasterId id="2147483733" r:id="rId7"/>
    <p:sldMasterId id="2147483746" r:id="rId8"/>
  </p:sldMasterIdLst>
  <p:notesMasterIdLst>
    <p:notesMasterId r:id="rId86"/>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332" r:id="rId21"/>
    <p:sldId id="329" r:id="rId22"/>
    <p:sldId id="330" r:id="rId23"/>
    <p:sldId id="331" r:id="rId24"/>
    <p:sldId id="268" r:id="rId25"/>
    <p:sldId id="269" r:id="rId26"/>
    <p:sldId id="270" r:id="rId27"/>
    <p:sldId id="44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442" r:id="rId78"/>
    <p:sldId id="322" r:id="rId79"/>
    <p:sldId id="323" r:id="rId80"/>
    <p:sldId id="324" r:id="rId81"/>
    <p:sldId id="325" r:id="rId82"/>
    <p:sldId id="326" r:id="rId83"/>
    <p:sldId id="327" r:id="rId84"/>
    <p:sldId id="328" r:id="rId8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1pPr>
    <a:lvl2pPr marL="0" marR="0" indent="34290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2pPr>
    <a:lvl3pPr marL="0" marR="0" indent="68580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3pPr>
    <a:lvl4pPr marL="0" marR="0" indent="102870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4pPr>
    <a:lvl5pPr marL="0" marR="0" indent="137160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5pPr>
    <a:lvl6pPr marL="0" marR="0" indent="171450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6pPr>
    <a:lvl7pPr marL="0" marR="0" indent="205740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7pPr>
    <a:lvl8pPr marL="0" marR="0" indent="240030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8pPr>
    <a:lvl9pPr marL="0" marR="0" indent="274320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0C81D6-CCC4-4AAC-A656-06786E9DB75D}" v="9" dt="2026-03-26T11:41:41.966"/>
  </p1510:revLst>
</p1510:revInfo>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4" d="100"/>
          <a:sy n="34" d="100"/>
        </p:scale>
        <p:origin x="12"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o Laansalu" userId="ea7182468b28cb0c" providerId="LiveId" clId="{44E5C47A-7EEA-4B9D-8A01-E388DE3A095F}"/>
    <pc:docChg chg="undo custSel addSld delSld modSld sldOrd">
      <pc:chgData name="Asko Laansalu" userId="ea7182468b28cb0c" providerId="LiveId" clId="{44E5C47A-7EEA-4B9D-8A01-E388DE3A095F}" dt="2026-03-26T11:41:45.634" v="16" actId="47"/>
      <pc:docMkLst>
        <pc:docMk/>
      </pc:docMkLst>
      <pc:sldChg chg="add del">
        <pc:chgData name="Asko Laansalu" userId="ea7182468b28cb0c" providerId="LiveId" clId="{44E5C47A-7EEA-4B9D-8A01-E388DE3A095F}" dt="2026-03-26T11:40:50.018" v="14" actId="47"/>
        <pc:sldMkLst>
          <pc:docMk/>
          <pc:sldMk cId="0" sldId="271"/>
        </pc:sldMkLst>
      </pc:sldChg>
      <pc:sldChg chg="del">
        <pc:chgData name="Asko Laansalu" userId="ea7182468b28cb0c" providerId="LiveId" clId="{44E5C47A-7EEA-4B9D-8A01-E388DE3A095F}" dt="2026-03-26T11:41:45.634" v="16" actId="47"/>
        <pc:sldMkLst>
          <pc:docMk/>
          <pc:sldMk cId="0" sldId="321"/>
        </pc:sldMkLst>
      </pc:sldChg>
      <pc:sldChg chg="add ord modNotes">
        <pc:chgData name="Asko Laansalu" userId="ea7182468b28cb0c" providerId="LiveId" clId="{44E5C47A-7EEA-4B9D-8A01-E388DE3A095F}" dt="2026-03-24T08:12:40.840" v="2"/>
        <pc:sldMkLst>
          <pc:docMk/>
          <pc:sldMk cId="2050474917" sldId="332"/>
        </pc:sldMkLst>
      </pc:sldChg>
      <pc:sldChg chg="add del">
        <pc:chgData name="Asko Laansalu" userId="ea7182468b28cb0c" providerId="LiveId" clId="{44E5C47A-7EEA-4B9D-8A01-E388DE3A095F}" dt="2026-03-26T11:38:51.666" v="7"/>
        <pc:sldMkLst>
          <pc:docMk/>
          <pc:sldMk cId="2607139984" sldId="441"/>
        </pc:sldMkLst>
      </pc:sldChg>
      <pc:sldChg chg="add del">
        <pc:chgData name="Asko Laansalu" userId="ea7182468b28cb0c" providerId="LiveId" clId="{44E5C47A-7EEA-4B9D-8A01-E388DE3A095F}" dt="2026-03-26T11:40:42.620" v="13"/>
        <pc:sldMkLst>
          <pc:docMk/>
          <pc:sldMk cId="2010428616" sldId="442"/>
        </pc:sldMkLst>
      </pc:sldChg>
      <pc:sldChg chg="add">
        <pc:chgData name="Asko Laansalu" userId="ea7182468b28cb0c" providerId="LiveId" clId="{44E5C47A-7EEA-4B9D-8A01-E388DE3A095F}" dt="2026-03-26T11:41:41.966" v="15"/>
        <pc:sldMkLst>
          <pc:docMk/>
          <pc:sldMk cId="3949670962" sldId="442"/>
        </pc:sldMkLst>
      </pc:sldChg>
      <pc:sldMasterChg chg="delSldLayout">
        <pc:chgData name="Asko Laansalu" userId="ea7182468b28cb0c" providerId="LiveId" clId="{44E5C47A-7EEA-4B9D-8A01-E388DE3A095F}" dt="2026-03-26T11:41:45.634" v="16" actId="47"/>
        <pc:sldMasterMkLst>
          <pc:docMk/>
          <pc:sldMasterMk cId="0" sldId="2147483648"/>
        </pc:sldMasterMkLst>
        <pc:sldLayoutChg chg="del">
          <pc:chgData name="Asko Laansalu" userId="ea7182468b28cb0c" providerId="LiveId" clId="{44E5C47A-7EEA-4B9D-8A01-E388DE3A095F}" dt="2026-03-26T11:41:45.634" v="16" actId="47"/>
          <pc:sldLayoutMkLst>
            <pc:docMk/>
            <pc:sldMasterMk cId="0" sldId="2147483648"/>
            <pc:sldLayoutMk cId="0" sldId="214748370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xfrm>
            <a:off x="1143000" y="685800"/>
            <a:ext cx="4572000" cy="3429000"/>
          </a:xfrm>
          <a:prstGeom prst="rect">
            <a:avLst/>
          </a:prstGeom>
        </p:spPr>
        <p:txBody>
          <a:bodyPr/>
          <a:lstStyle/>
          <a:p>
            <a:endParaRPr/>
          </a:p>
        </p:txBody>
      </p:sp>
      <p:sp>
        <p:nvSpPr>
          <p:cNvPr id="593" name="Shape 59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562100" latinLnBrk="0">
      <a:defRPr sz="2200">
        <a:latin typeface="Lucida Grande"/>
        <a:ea typeface="Lucida Grande"/>
        <a:cs typeface="Lucida Grande"/>
        <a:sym typeface="Lucida Grande"/>
      </a:defRPr>
    </a:lvl1pPr>
    <a:lvl2pPr indent="457200" defTabSz="1562100" latinLnBrk="0">
      <a:defRPr sz="2200">
        <a:latin typeface="Lucida Grande"/>
        <a:ea typeface="Lucida Grande"/>
        <a:cs typeface="Lucida Grande"/>
        <a:sym typeface="Lucida Grande"/>
      </a:defRPr>
    </a:lvl2pPr>
    <a:lvl3pPr indent="914400" defTabSz="1562100" latinLnBrk="0">
      <a:defRPr sz="2200">
        <a:latin typeface="Lucida Grande"/>
        <a:ea typeface="Lucida Grande"/>
        <a:cs typeface="Lucida Grande"/>
        <a:sym typeface="Lucida Grande"/>
      </a:defRPr>
    </a:lvl3pPr>
    <a:lvl4pPr indent="1371600" defTabSz="1562100" latinLnBrk="0">
      <a:defRPr sz="2200">
        <a:latin typeface="Lucida Grande"/>
        <a:ea typeface="Lucida Grande"/>
        <a:cs typeface="Lucida Grande"/>
        <a:sym typeface="Lucida Grande"/>
      </a:defRPr>
    </a:lvl4pPr>
    <a:lvl5pPr indent="1828800" defTabSz="1562100" latinLnBrk="0">
      <a:defRPr sz="2200">
        <a:latin typeface="Lucida Grande"/>
        <a:ea typeface="Lucida Grande"/>
        <a:cs typeface="Lucida Grande"/>
        <a:sym typeface="Lucida Grande"/>
      </a:defRPr>
    </a:lvl5pPr>
    <a:lvl6pPr indent="2286000" defTabSz="1562100" latinLnBrk="0">
      <a:defRPr sz="2200">
        <a:latin typeface="Lucida Grande"/>
        <a:ea typeface="Lucida Grande"/>
        <a:cs typeface="Lucida Grande"/>
        <a:sym typeface="Lucida Grande"/>
      </a:defRPr>
    </a:lvl6pPr>
    <a:lvl7pPr indent="2743200" defTabSz="1562100" latinLnBrk="0">
      <a:defRPr sz="2200">
        <a:latin typeface="Lucida Grande"/>
        <a:ea typeface="Lucida Grande"/>
        <a:cs typeface="Lucida Grande"/>
        <a:sym typeface="Lucida Grande"/>
      </a:defRPr>
    </a:lvl7pPr>
    <a:lvl8pPr indent="3200400" defTabSz="1562100" latinLnBrk="0">
      <a:defRPr sz="2200">
        <a:latin typeface="Lucida Grande"/>
        <a:ea typeface="Lucida Grande"/>
        <a:cs typeface="Lucida Grande"/>
        <a:sym typeface="Lucida Grande"/>
      </a:defRPr>
    </a:lvl8pPr>
    <a:lvl9pPr indent="3657600" defTabSz="15621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2359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xfrm>
            <a:off x="381000" y="685800"/>
            <a:ext cx="6096000" cy="3429000"/>
          </a:xfrm>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p>
            <a:pPr defTabSz="914400">
              <a:defRPr sz="1200">
                <a:latin typeface="Aptos"/>
                <a:ea typeface="Aptos"/>
                <a:cs typeface="Aptos"/>
                <a:sym typeface="Aptos"/>
              </a:defRPr>
            </a:pPr>
            <a:r>
              <a:t>LHKK võtab 2026. aastal üle Sport Koolis programmi igapäevase juhtimise, viib läbi mõju-uuringu ning arendab teenusedisaini selle põhjal. Rollijaotus on selge: LHKK vastutab programmi juhtimise ja arenduse eest, EOK jääb strateegiliseks partneriks ja rahastajaks. Sport Koolis programmi arendamine ja jätkusuutlikkus on EOK jaoks prioriteet, kuna see toetab laste- ja noortespordi vundamenti ning aitab kaasa liikumisharjumuste kujunemisele juba varases eas.</a:t>
            </a:r>
          </a:p>
          <a:p>
            <a:pPr defTabSz="914400">
              <a:defRPr sz="1200">
                <a:latin typeface="Aptos"/>
                <a:ea typeface="Aptos"/>
                <a:cs typeface="Aptos"/>
                <a:sym typeface="Aptos"/>
              </a:defRPr>
            </a:pPr>
            <a:endParaRPr/>
          </a:p>
          <a:p>
            <a:pPr defTabSz="914400">
              <a:defRPr sz="1200">
                <a:latin typeface="Aptos"/>
                <a:ea typeface="Aptos"/>
                <a:cs typeface="Aptos"/>
                <a:sym typeface="Aptos"/>
              </a:defRPr>
            </a:pPr>
            <a:r>
              <a:t>Programmi arendamine toetab laste- ja noortespordi vundamenti ning soodustab liikumisharjumuste kujunemist varases eas.</a:t>
            </a:r>
          </a:p>
          <a:p>
            <a:pPr defTabSz="914400">
              <a:defRPr sz="1200">
                <a:latin typeface="Aptos"/>
                <a:ea typeface="Aptos"/>
                <a:cs typeface="Aptos"/>
                <a:sym typeface="Aptos"/>
              </a:defRPr>
            </a:pPr>
            <a:endParaRPr/>
          </a:p>
          <a:p>
            <a:pPr defTabSz="914400">
              <a:defRPr sz="1200">
                <a:latin typeface="Aptos"/>
                <a:ea typeface="Aptos"/>
                <a:cs typeface="Aptos"/>
                <a:sym typeface="Aptos"/>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xfrm>
            <a:off x="381000" y="685800"/>
            <a:ext cx="6096000" cy="3429000"/>
          </a:xfrm>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lvl1pPr defTabSz="914400">
              <a:defRPr sz="1200">
                <a:latin typeface="Aptos"/>
                <a:ea typeface="Aptos"/>
                <a:cs typeface="Aptos"/>
                <a:sym typeface="Aptos"/>
              </a:defRPr>
            </a:lvl1pPr>
          </a:lstStyle>
          <a:p>
            <a:r>
              <a:t>Lapsevanemate kaasamine spordiklubide kaudu toetab kestlikku osalust ja aitab laiendada spordipüramiidi, mis on kooskõlas EOK pikaajalise eesmärgiga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xfrm>
            <a:off x="381000" y="685800"/>
            <a:ext cx="6096000" cy="3429000"/>
          </a:xfrm>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pPr defTabSz="914400">
              <a:defRPr sz="1200">
                <a:latin typeface="Aptos"/>
                <a:ea typeface="Aptos"/>
                <a:cs typeface="Aptos"/>
                <a:sym typeface="Aptos"/>
              </a:defRPr>
            </a:pPr>
            <a:r>
              <a:t>eesmärk on tagada igas maakonnas nähtav ja toimiv treenerite süsteem. 2026. aastal on eesmärgiks üle 90 treeneri, regulaarne koostöö kogukondadega ning treenerite professionaalsuse tõstmine sihitud koolituste kaudu (EKR3 vähemalt 2 korda aastas, EKR4 vähemalt 1 kord aastas, täiendkoolitused 3–5 korda aastas). </a:t>
            </a:r>
          </a:p>
          <a:p>
            <a:pPr defTabSz="914400">
              <a:defRPr sz="1200">
                <a:latin typeface="Aptos"/>
                <a:ea typeface="Aptos"/>
                <a:cs typeface="Aptos"/>
                <a:sym typeface="Aptos"/>
              </a:defRPr>
            </a:pPr>
            <a:r>
              <a:t>Treenerite kaasamine ja arendamine toetab spordisüsteemi professionaalsust ning regionaalset katvust, mis on kooskõlas EOK strateegilise eesmärgiga.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Shape 898"/>
          <p:cNvSpPr>
            <a:spLocks noGrp="1" noRot="1" noChangeAspect="1"/>
          </p:cNvSpPr>
          <p:nvPr>
            <p:ph type="sldImg"/>
          </p:nvPr>
        </p:nvSpPr>
        <p:spPr>
          <a:xfrm>
            <a:off x="381000" y="685800"/>
            <a:ext cx="6096000" cy="3429000"/>
          </a:xfrm>
          <a:prstGeom prst="rect">
            <a:avLst/>
          </a:prstGeom>
        </p:spPr>
        <p:txBody>
          <a:bodyPr/>
          <a:lstStyle/>
          <a:p>
            <a:endParaRPr/>
          </a:p>
        </p:txBody>
      </p:sp>
      <p:sp>
        <p:nvSpPr>
          <p:cNvPr id="899" name="Shape 899"/>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endParaRPr/>
          </a:p>
          <a:p>
            <a:pPr defTabSz="914400">
              <a:defRPr sz="1200">
                <a:latin typeface="Calibri"/>
                <a:ea typeface="Calibri"/>
                <a:cs typeface="Calibri"/>
                <a:sym typeface="Calibri"/>
              </a:defRPr>
            </a:pPr>
            <a:r>
              <a:t>EADSE 2026. aasta roll ja fookused on täpsustamisel ning tuuakse täitevkomiteesse eraldi käsitluseks.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183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xfrm>
            <a:off x="381000" y="685800"/>
            <a:ext cx="6096000" cy="3429000"/>
          </a:xfrm>
          <a:prstGeom prst="rect">
            <a:avLst/>
          </a:prstGeom>
        </p:spPr>
        <p:txBody>
          <a:bodyPr/>
          <a:lstStyle/>
          <a:p>
            <a:endParaRPr/>
          </a:p>
        </p:txBody>
      </p:sp>
      <p:sp>
        <p:nvSpPr>
          <p:cNvPr id="626" name="Shape 626"/>
          <p:cNvSpPr>
            <a:spLocks noGrp="1"/>
          </p:cNvSpPr>
          <p:nvPr>
            <p:ph type="body" sz="quarter" idx="1"/>
          </p:nvPr>
        </p:nvSpPr>
        <p:spPr>
          <a:prstGeom prst="rect">
            <a:avLst/>
          </a:prstGeom>
        </p:spPr>
        <p:txBody>
          <a:bodyPr/>
          <a:lstStyle>
            <a:lvl1pPr defTabSz="914400">
              <a:defRPr sz="1200">
                <a:latin typeface="Aptos"/>
                <a:ea typeface="Aptos"/>
                <a:cs typeface="Aptos"/>
                <a:sym typeface="Aptos"/>
              </a:defRPr>
            </a:lvl1pPr>
          </a:lstStyle>
          <a:p>
            <a:r>
              <a:t>Noortespordi toetus - kas jagasite klubidele edasi, kui palju jagasite ja mille alusel?. Tehniline lahendus välja töötamisel.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xfrm>
            <a:off x="381000" y="685800"/>
            <a:ext cx="6096000" cy="3429000"/>
          </a:xfrm>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p>
            <a:pPr defTabSz="914400">
              <a:defRPr sz="1200">
                <a:latin typeface="Aptos"/>
                <a:ea typeface="Aptos"/>
                <a:cs typeface="Aptos"/>
                <a:sym typeface="Aptos"/>
              </a:defRPr>
            </a:pPr>
            <a:r>
              <a:t>Konsultatsioonide sisu: selleks ajaks on organisatsioonid asunud vajalikke muudatusi rakendama ning on tekkinud küsimused. Eesmärk neid lahendada/arutada. </a:t>
            </a:r>
          </a:p>
          <a:p>
            <a:pPr defTabSz="914400">
              <a:defRPr sz="1200" b="1">
                <a:latin typeface="Aptos"/>
                <a:ea typeface="Aptos"/>
                <a:cs typeface="Aptos"/>
                <a:sym typeface="Aptos"/>
              </a:defRPr>
            </a:pPr>
            <a:r>
              <a:t>NB</a:t>
            </a:r>
            <a:r>
              <a:rPr b="0"/>
              <a:t>! Lisaks palus Henn rõhutada, et temaga saab igal ajal ühendust võtta nii e-kirja kui telefoni teel, et tekkinud küsimusi/murekohti arutada.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pPr defTabSz="914400">
              <a:defRPr sz="1200">
                <a:latin typeface="Aptos"/>
                <a:ea typeface="Aptos"/>
                <a:cs typeface="Aptos"/>
                <a:sym typeface="Aptos"/>
              </a:defRPr>
            </a:pPr>
            <a:r>
              <a:t>Konsultatsioonide sisu: selleks ajaks on organisatsioonid asunud vajalikke muudatusi rakendama ning on tekkinud küsimused. Eesmärk neid lahendada/arutada. </a:t>
            </a:r>
          </a:p>
          <a:p>
            <a:pPr defTabSz="914400">
              <a:defRPr sz="1200" b="1">
                <a:latin typeface="Aptos"/>
                <a:ea typeface="Aptos"/>
                <a:cs typeface="Aptos"/>
                <a:sym typeface="Aptos"/>
              </a:defRPr>
            </a:pPr>
            <a:r>
              <a:t>NB</a:t>
            </a:r>
            <a:r>
              <a:rPr b="0"/>
              <a:t>! Lisaks palus Henn rõhutada, et temaga saab igal ajal ühendust võtta nii e-kirja kui telefoni teel, et tekkinud küsimusi/murekohti arutada.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27826-1B03-4B7D-AFB2-354691CB7A2C}" type="slidenum">
              <a:rPr kumimoji="0" lang="et-E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t-E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2339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xfrm>
            <a:off x="381000" y="685800"/>
            <a:ext cx="6096000" cy="3429000"/>
          </a:xfrm>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lvl1pPr defTabSz="914400">
              <a:defRPr sz="1200">
                <a:latin typeface="Aptos"/>
                <a:ea typeface="Aptos"/>
                <a:cs typeface="Aptos"/>
                <a:sym typeface="Aptos"/>
              </a:defRPr>
            </a:lvl1pPr>
          </a:lstStyle>
          <a:p>
            <a:r>
              <a:t>Noortespordi toetus - kas jagasite klubidele edasi, kui palju jagasite ja mille alusel?. Tehniline lahendus välja töötamisel.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xfrm>
            <a:off x="381000" y="685800"/>
            <a:ext cx="6096000" cy="3429000"/>
          </a:xfrm>
          <a:prstGeom prst="rect">
            <a:avLst/>
          </a:prstGeom>
        </p:spPr>
        <p:txBody>
          <a:bodyPr/>
          <a:lstStyle/>
          <a:p>
            <a:endParaRPr/>
          </a:p>
        </p:txBody>
      </p:sp>
      <p:sp>
        <p:nvSpPr>
          <p:cNvPr id="673" name="Shape 673"/>
          <p:cNvSpPr>
            <a:spLocks noGrp="1"/>
          </p:cNvSpPr>
          <p:nvPr>
            <p:ph type="body" sz="quarter" idx="1"/>
          </p:nvPr>
        </p:nvSpPr>
        <p:spPr>
          <a:prstGeom prst="rect">
            <a:avLst/>
          </a:prstGeom>
        </p:spPr>
        <p:txBody>
          <a:bodyPr/>
          <a:lstStyle/>
          <a:p>
            <a:pPr marL="285750" indent="-285750" defTabSz="914400">
              <a:lnSpc>
                <a:spcPct val="90000"/>
              </a:lnSpc>
              <a:spcBef>
                <a:spcPts val="1000"/>
              </a:spcBef>
              <a:buSzPct val="100000"/>
              <a:buFont typeface="Arial"/>
              <a:buChar char="•"/>
              <a:defRPr sz="1200">
                <a:latin typeface="Calibri"/>
                <a:ea typeface="Calibri"/>
                <a:cs typeface="Calibri"/>
                <a:sym typeface="Calibri"/>
              </a:defRPr>
            </a:pPr>
            <a:r>
              <a:t>Turvaliste ja kvaliteetsete arenguvõimaluste ja keskkonna tagamiseks kõikides laste ja noorte sihtrühmale suunatud mitteformaal- ja informaalõppe vormides ja tegevustes osalemisel.</a:t>
            </a:r>
          </a:p>
          <a:p>
            <a:pPr marL="285750" indent="-285750" defTabSz="914400">
              <a:lnSpc>
                <a:spcPct val="90000"/>
              </a:lnSpc>
              <a:spcBef>
                <a:spcPts val="1000"/>
              </a:spcBef>
              <a:buSzPct val="100000"/>
              <a:buFont typeface="Arial"/>
              <a:buChar char="•"/>
              <a:defRPr sz="1200">
                <a:latin typeface="Calibri"/>
                <a:ea typeface="Calibri"/>
                <a:cs typeface="Calibri"/>
                <a:sym typeface="Calibri"/>
              </a:defRPr>
            </a:pPr>
            <a:r>
              <a:t>Noortemõõtme ehk noorte huvide ja vajadustega arvestamise suurendamiseks noori puudutavate kohaliku ja riigielu küsimuste otsustamise juures, sh poliitika- ja õigusloomeprotsessides.</a:t>
            </a:r>
          </a:p>
          <a:p>
            <a:pPr marL="285750" indent="-285750" defTabSz="914400">
              <a:lnSpc>
                <a:spcPct val="90000"/>
              </a:lnSpc>
              <a:spcBef>
                <a:spcPts val="1000"/>
              </a:spcBef>
              <a:buSzPct val="100000"/>
              <a:buFont typeface="Arial"/>
              <a:buChar char="•"/>
              <a:defRPr sz="1200">
                <a:latin typeface="Calibri"/>
                <a:ea typeface="Calibri"/>
                <a:cs typeface="Calibri"/>
                <a:sym typeface="Calibri"/>
              </a:defRPr>
            </a:pPr>
            <a:r>
              <a:t>Lõimitud noortepoliitika valdkondade üleseks elluviimiseks.</a:t>
            </a:r>
          </a:p>
          <a:p>
            <a:pPr marL="285750" indent="-285750" defTabSz="914400">
              <a:lnSpc>
                <a:spcPct val="90000"/>
              </a:lnSpc>
              <a:spcBef>
                <a:spcPts val="1000"/>
              </a:spcBef>
              <a:buSzPct val="100000"/>
              <a:buFont typeface="Arial"/>
              <a:buChar char="•"/>
              <a:defRPr sz="1200">
                <a:latin typeface="Calibri"/>
                <a:ea typeface="Calibri"/>
                <a:cs typeface="Calibri"/>
                <a:sym typeface="Calibri"/>
              </a:defRPr>
            </a:pPr>
            <a:r>
              <a:t>Noortevaldkonna tugevamaks positsioneerimiseks tervikliku haridussüsteemi osana.</a:t>
            </a:r>
          </a:p>
          <a:p>
            <a:pPr marL="285750" indent="-285750" defTabSz="914400">
              <a:lnSpc>
                <a:spcPct val="90000"/>
              </a:lnSpc>
              <a:spcBef>
                <a:spcPts val="1000"/>
              </a:spcBef>
              <a:buSzPct val="100000"/>
              <a:buFont typeface="Arial"/>
              <a:buChar char="•"/>
              <a:defRPr sz="1200">
                <a:latin typeface="Calibri"/>
                <a:ea typeface="Calibri"/>
                <a:cs typeface="Calibri"/>
                <a:sym typeface="Calibri"/>
              </a:defRPr>
            </a:pPr>
            <a:r>
              <a:t>KOV ja riigiasutuste ülesannete ja vastutuse ulatuse ning jaotuse selgeks määratlemiseks.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xfrm>
            <a:off x="381000" y="685800"/>
            <a:ext cx="6096000" cy="3429000"/>
          </a:xfrm>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r>
              <a:t>P1: KOV ülesandeid noortevaldkonna korraldamisel täpsustatakse järgnevalt:</a:t>
            </a:r>
          </a:p>
          <a:p>
            <a:pPr defTabSz="914400">
              <a:defRPr sz="1200">
                <a:latin typeface="Calibri"/>
                <a:ea typeface="Calibri"/>
                <a:cs typeface="Calibri"/>
                <a:sym typeface="Calibri"/>
              </a:defRPr>
            </a:pPr>
            <a:r>
              <a:t>a) omavalitsuses elavate noorte huvidele ja vajadustele vastavate noortetegevuste kätte-saadavuse tagamine kõigile noortele, tagades sh tõrjutusriskis noorte vajadustele vastavate tegevuste pakkumise;</a:t>
            </a:r>
          </a:p>
          <a:p>
            <a:pPr defTabSz="914400">
              <a:defRPr sz="1200">
                <a:latin typeface="Calibri"/>
                <a:ea typeface="Calibri"/>
                <a:cs typeface="Calibri"/>
                <a:sym typeface="Calibri"/>
              </a:defRPr>
            </a:pPr>
            <a:r>
              <a:t>b) KOV poolt pakutava või rahastatava noortetegevuste vastavuse tagamine ministri määru-sena kehtestatavas standardis sätestatud põhimõtetele ja nõuetele;</a:t>
            </a:r>
          </a:p>
          <a:p>
            <a:pPr defTabSz="914400">
              <a:defRPr sz="1200">
                <a:latin typeface="Calibri"/>
                <a:ea typeface="Calibri"/>
                <a:cs typeface="Calibri"/>
                <a:sym typeface="Calibri"/>
              </a:defRPr>
            </a:pPr>
            <a:r>
              <a:t>c) noortevaldkonna korraldamise ning kohaliku omavalitsuse poolt pakutavate noortetege-vuste kvaliteedi seiramine ning vajalike andmete kogumine.</a:t>
            </a:r>
          </a:p>
          <a:p>
            <a:pPr defTabSz="914400">
              <a:defRPr sz="1200">
                <a:latin typeface="Calibri"/>
                <a:ea typeface="Calibri"/>
                <a:cs typeface="Calibri"/>
                <a:sym typeface="Calibri"/>
              </a:defRPr>
            </a:pPr>
            <a:r>
              <a:t>Haridus- ja Teadusministeeriumi ülesandeid noortevaldkonna korraldamisel täiendatakse seadust alljärgnevalt:</a:t>
            </a:r>
          </a:p>
          <a:p>
            <a:pPr defTabSz="914400">
              <a:defRPr sz="1200">
                <a:latin typeface="Calibri"/>
                <a:ea typeface="Calibri"/>
                <a:cs typeface="Calibri"/>
                <a:sym typeface="Calibri"/>
              </a:defRPr>
            </a:pPr>
            <a:r>
              <a:t>a) standardite ja juhiste väljatöötamine noortevaldkonnas;</a:t>
            </a:r>
          </a:p>
          <a:p>
            <a:pPr defTabSz="914400">
              <a:defRPr sz="1200">
                <a:latin typeface="Calibri"/>
                <a:ea typeface="Calibri"/>
                <a:cs typeface="Calibri"/>
                <a:sym typeface="Calibri"/>
              </a:defRPr>
            </a:pPr>
            <a:r>
              <a:t>b) kvaliteedihindamise läbiviimiseks tingimuste loomine noortevaldkonnas;</a:t>
            </a:r>
          </a:p>
          <a:p>
            <a:pPr defTabSz="914400">
              <a:defRPr sz="1200">
                <a:latin typeface="Calibri"/>
                <a:ea typeface="Calibri"/>
                <a:cs typeface="Calibri"/>
                <a:sym typeface="Calibri"/>
              </a:defRPr>
            </a:pPr>
            <a:r>
              <a:t>c) noortetegevuste ning nende pakkujate ja läbiviijate kohta andmete kogumise ja analüü-simise korraldamine.</a:t>
            </a:r>
          </a:p>
          <a:p>
            <a:pPr defTabSz="914400">
              <a:defRPr sz="1200">
                <a:latin typeface="Calibri"/>
                <a:ea typeface="Calibri"/>
                <a:cs typeface="Calibri"/>
                <a:sym typeface="Calibri"/>
              </a:defRPr>
            </a:pPr>
            <a:r>
              <a:t>Haridus- ja Noorteameti ülesannetena noortevaldkonna korraldamisel sätestatakse:</a:t>
            </a:r>
          </a:p>
          <a:p>
            <a:pPr defTabSz="914400">
              <a:defRPr sz="1200">
                <a:latin typeface="Calibri"/>
                <a:ea typeface="Calibri"/>
                <a:cs typeface="Calibri"/>
                <a:sym typeface="Calibri"/>
              </a:defRPr>
            </a:pPr>
            <a:r>
              <a:t>a) riikliku noortepoliitika, sh noorteprogrammide rakendamine ja seire;</a:t>
            </a:r>
          </a:p>
          <a:p>
            <a:pPr defTabSz="914400">
              <a:defRPr sz="1200">
                <a:latin typeface="Calibri"/>
                <a:ea typeface="Calibri"/>
                <a:cs typeface="Calibri"/>
                <a:sym typeface="Calibri"/>
              </a:defRPr>
            </a:pPr>
            <a:r>
              <a:t>b) noortevaldkonna toetuste, stipendiumide ja tunnustuste andmine ja vahendamine;</a:t>
            </a:r>
          </a:p>
          <a:p>
            <a:pPr defTabSz="914400">
              <a:defRPr sz="1200">
                <a:latin typeface="Calibri"/>
                <a:ea typeface="Calibri"/>
                <a:cs typeface="Calibri"/>
                <a:sym typeface="Calibri"/>
              </a:defRPr>
            </a:pPr>
            <a:r>
              <a:t>c) noortevaldkonna korraldamist puudutavates küsimustes KOV nõustamise korraldamine;</a:t>
            </a:r>
          </a:p>
          <a:p>
            <a:pPr defTabSz="914400">
              <a:defRPr sz="1200">
                <a:latin typeface="Calibri"/>
                <a:ea typeface="Calibri"/>
                <a:cs typeface="Calibri"/>
                <a:sym typeface="Calibri"/>
              </a:defRPr>
            </a:pPr>
            <a:r>
              <a:t>d) tegevusloa taotluste menetlemine ja tegevuslubade väljastamine noortetegevuste pak-kumiseks.</a:t>
            </a:r>
          </a:p>
          <a:p>
            <a:pPr defTabSz="914400">
              <a:defRPr sz="1200">
                <a:latin typeface="Calibri"/>
                <a:ea typeface="Calibri"/>
                <a:cs typeface="Calibri"/>
                <a:sym typeface="Calibri"/>
              </a:defRPr>
            </a:pPr>
            <a:endParaRPr/>
          </a:p>
          <a:p>
            <a:pPr defTabSz="914400">
              <a:defRPr sz="1200">
                <a:latin typeface="Calibri"/>
                <a:ea typeface="Calibri"/>
                <a:cs typeface="Calibri"/>
                <a:sym typeface="Calibri"/>
              </a:defRPr>
            </a:pPr>
            <a:r>
              <a:t>P2: </a:t>
            </a:r>
          </a:p>
          <a:p>
            <a:pPr defTabSz="914400">
              <a:defRPr sz="1200">
                <a:latin typeface="Calibri"/>
                <a:ea typeface="Calibri"/>
                <a:cs typeface="Calibri"/>
                <a:sym typeface="Calibri"/>
              </a:defRPr>
            </a:pPr>
            <a:r>
              <a:t>KOV ülesandena sätestatakse, et tal tuleb sihtrühma otseselt puudutavate KOV pädevuses olevate otsuste tegemisse kaasata noored, aja- ja eakohaseid formaate ning meetodeid kasutades. Eelkõige on, võrreldes kehtivas NTSis sisalduva regulatsiooniga, vajalik selgesõnaliselt sätestada noortevolikogu moodustamine KOV territooriumil elavate noorte õigusena ning piiritleda omavalitsusüksuse volikogu võimalusi keelduda noortevolikogu loomisest. Noortevolikogude omavahelise koostöö ja huvikaitse tõhustamiseks on vajalik võimaldada noortevolikogudel koonduda mittetulundusühingutesse ilma juriidilise isiku staatust omamata. Noorte parema kaasatuse tagamiseks kõikides noortepoliitika toimealades, on oluline lisaks KOV tasandile sätestada noorte kaasamine noori kui sihtrühma otseselt puudutavate otsuste tegemisse ka ministeeriumide ülesandena, võimaldades ministeeriumidel valida selleks sobivad meetodid ja vormid.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xfrm>
            <a:off x="381000" y="685800"/>
            <a:ext cx="6096000" cy="3429000"/>
          </a:xfrm>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r>
              <a:t>Laste ja noorte sihtrühmale pakutavad tegevused peavad lähtuma noortevaldkonna seaduse alusel kehtestatavas standardis sätestatud baasnõuetest. Seda isegi juhul, kui tegevuste pakkujatele või läbiviimisele ei kohaldu muud nõuded (nt kvalifikatsiooninõuded töötajatele, loa- või teatamiskohustus).</a:t>
            </a:r>
          </a:p>
          <a:p>
            <a:pPr defTabSz="914400">
              <a:defRPr sz="1200">
                <a:latin typeface="Calibri"/>
                <a:ea typeface="Calibri"/>
                <a:cs typeface="Calibri"/>
                <a:sym typeface="Calibri"/>
              </a:defRPr>
            </a:pPr>
            <a:r>
              <a:t>Riigil tekib järelevalvepädevus kõikide noortetegevuste üle  erinevalt kehtivates seadustes olevale õigusele, mis piirdub üksnes vähemalt kuuepäevaste ööbimistega noortelaagrite ning huvikoolide üle riikliku järelevalve tegemisega.</a:t>
            </a:r>
          </a:p>
          <a:p>
            <a:pPr defTabSz="914400">
              <a:defRPr sz="1200">
                <a:latin typeface="Calibri"/>
                <a:ea typeface="Calibri"/>
                <a:cs typeface="Calibri"/>
                <a:sym typeface="Calibri"/>
              </a:defRPr>
            </a:pPr>
            <a:r>
              <a:t>Avalikke vahendeid (sh riigi, KOV ning välisvahendeid) ei tohi edaspidi eraldada selliste laste ja noorte sihtrühmale läbi viidavate tegevustele, kes ei täida seadustest tulenevaid kohustusi (st eelkõige loa- või teatamiskohustust) ehk kes ei ole enda tegevusest nõuetekohaselt riigile teada andnud.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3.bin"/><Relationship Id="rId1" Type="http://schemas.openxmlformats.org/officeDocument/2006/relationships/slideMaster" Target="../slideMasters/slideMaster3.xml"/><Relationship Id="rId5" Type="http://schemas.openxmlformats.org/officeDocument/2006/relationships/image" Target="../media/image25.emf"/><Relationship Id="rId4" Type="http://schemas.openxmlformats.org/officeDocument/2006/relationships/oleObject" Target="../embeddings/oleObject4.bin"/></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3_Office'i kujundus">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_Office'i kujundu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Title Text"/>
          <p:cNvSpPr txBox="1">
            <a:spLocks noGrp="1"/>
          </p:cNvSpPr>
          <p:nvPr>
            <p:ph type="title"/>
          </p:nvPr>
        </p:nvSpPr>
        <p:spPr>
          <a:prstGeom prst="rect">
            <a:avLst/>
          </a:prstGeom>
        </p:spPr>
        <p:txBody>
          <a:bodyPr/>
          <a:lstStyle/>
          <a:p>
            <a:r>
              <a:t>Title Text</a:t>
            </a:r>
          </a:p>
        </p:txBody>
      </p:sp>
      <p:sp>
        <p:nvSpPr>
          <p:cNvPr id="10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06F7006D-6B27-E258-7D1B-A2F8C0D909DD}"/>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3" name="Jaluse kohatäide 2">
            <a:extLst>
              <a:ext uri="{FF2B5EF4-FFF2-40B4-BE49-F238E27FC236}">
                <a16:creationId xmlns:a16="http://schemas.microsoft.com/office/drawing/2014/main" id="{DDFF7A32-9C1B-D1BF-6EFB-7FAEFAB88038}"/>
              </a:ext>
            </a:extLst>
          </p:cNvPr>
          <p:cNvSpPr>
            <a:spLocks noGrp="1"/>
          </p:cNvSpPr>
          <p:nvPr>
            <p:ph type="ftr" sz="quarter" idx="11"/>
          </p:nvPr>
        </p:nvSpPr>
        <p:spPr/>
        <p:txBody>
          <a:bodyPr/>
          <a:lstStyle/>
          <a:p>
            <a:endParaRPr lang="et-EE"/>
          </a:p>
        </p:txBody>
      </p:sp>
      <p:sp>
        <p:nvSpPr>
          <p:cNvPr id="4" name="Slaidinumbri kohatäide 3">
            <a:extLst>
              <a:ext uri="{FF2B5EF4-FFF2-40B4-BE49-F238E27FC236}">
                <a16:creationId xmlns:a16="http://schemas.microsoft.com/office/drawing/2014/main" id="{9228B1BC-E132-41CA-5593-E058CD54D2EF}"/>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32071128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BBE76D0-F2BC-624A-3A78-C5247E28A4B0}"/>
              </a:ext>
            </a:extLst>
          </p:cNvPr>
          <p:cNvSpPr>
            <a:spLocks noGrp="1"/>
          </p:cNvSpPr>
          <p:nvPr>
            <p:ph type="title"/>
          </p:nvPr>
        </p:nvSpPr>
        <p:spPr>
          <a:xfrm>
            <a:off x="1679577" y="914400"/>
            <a:ext cx="7864474" cy="3200400"/>
          </a:xfrm>
        </p:spPr>
        <p:txBody>
          <a:bodyPr anchor="b"/>
          <a:lstStyle>
            <a:lvl1pPr>
              <a:defRPr sz="6400"/>
            </a:lvl1pPr>
          </a:lstStyle>
          <a:p>
            <a:r>
              <a:rPr lang="et-EE"/>
              <a:t>Klõpsake juhteksemplari pealkirja laadi redigeerimiseks</a:t>
            </a:r>
          </a:p>
        </p:txBody>
      </p:sp>
      <p:sp>
        <p:nvSpPr>
          <p:cNvPr id="3" name="Sisu kohatäide 2">
            <a:extLst>
              <a:ext uri="{FF2B5EF4-FFF2-40B4-BE49-F238E27FC236}">
                <a16:creationId xmlns:a16="http://schemas.microsoft.com/office/drawing/2014/main" id="{080C0D67-D8E3-4F8C-0E7F-C4FA351DBDCE}"/>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Teksti kohatäide 3">
            <a:extLst>
              <a:ext uri="{FF2B5EF4-FFF2-40B4-BE49-F238E27FC236}">
                <a16:creationId xmlns:a16="http://schemas.microsoft.com/office/drawing/2014/main" id="{CC3157D2-F145-FC10-8337-124818EF5513}"/>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9704DD4B-2244-4078-215E-D7E01679113E}"/>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6" name="Jaluse kohatäide 5">
            <a:extLst>
              <a:ext uri="{FF2B5EF4-FFF2-40B4-BE49-F238E27FC236}">
                <a16:creationId xmlns:a16="http://schemas.microsoft.com/office/drawing/2014/main" id="{3B8690DC-825C-5FB1-6A34-1E3BAEDE2112}"/>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EDC40E11-466D-6C3D-DD4E-CE1A30430A33}"/>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1564303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CEAD5D7-D199-8E3B-8DB4-F9D8B42F818E}"/>
              </a:ext>
            </a:extLst>
          </p:cNvPr>
          <p:cNvSpPr>
            <a:spLocks noGrp="1"/>
          </p:cNvSpPr>
          <p:nvPr>
            <p:ph type="title"/>
          </p:nvPr>
        </p:nvSpPr>
        <p:spPr>
          <a:xfrm>
            <a:off x="1679577" y="914400"/>
            <a:ext cx="7864474" cy="3200400"/>
          </a:xfrm>
        </p:spPr>
        <p:txBody>
          <a:bodyPr anchor="b"/>
          <a:lstStyle>
            <a:lvl1pPr>
              <a:defRPr sz="6400"/>
            </a:lvl1pPr>
          </a:lstStyle>
          <a:p>
            <a:r>
              <a:rPr lang="et-EE"/>
              <a:t>Klõpsake juhteksemplari pealkirja laadi redigeerimiseks</a:t>
            </a:r>
          </a:p>
        </p:txBody>
      </p:sp>
      <p:sp>
        <p:nvSpPr>
          <p:cNvPr id="3" name="Pildi kohatäide 2">
            <a:extLst>
              <a:ext uri="{FF2B5EF4-FFF2-40B4-BE49-F238E27FC236}">
                <a16:creationId xmlns:a16="http://schemas.microsoft.com/office/drawing/2014/main" id="{1422C6CF-B9C0-C676-17DB-4B24C33E3C56}"/>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t-EE"/>
          </a:p>
        </p:txBody>
      </p:sp>
      <p:sp>
        <p:nvSpPr>
          <p:cNvPr id="4" name="Teksti kohatäide 3">
            <a:extLst>
              <a:ext uri="{FF2B5EF4-FFF2-40B4-BE49-F238E27FC236}">
                <a16:creationId xmlns:a16="http://schemas.microsoft.com/office/drawing/2014/main" id="{335AC452-6E46-95C9-C70B-9A81695EBCD8}"/>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56B8EEBC-01B4-470C-619D-2F48CAA0D306}"/>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6" name="Jaluse kohatäide 5">
            <a:extLst>
              <a:ext uri="{FF2B5EF4-FFF2-40B4-BE49-F238E27FC236}">
                <a16:creationId xmlns:a16="http://schemas.microsoft.com/office/drawing/2014/main" id="{FD10ABF2-204E-54A9-E43E-E03EDD7D62CB}"/>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C2DEFA39-BCB4-7956-D05E-17700894270C}"/>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15017001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6C0FEA2-4A6E-5E9D-56F4-0D3B69E43178}"/>
              </a:ext>
            </a:extLst>
          </p:cNvPr>
          <p:cNvSpPr>
            <a:spLocks noGrp="1"/>
          </p:cNvSpPr>
          <p:nvPr>
            <p:ph type="title"/>
          </p:nvPr>
        </p:nvSpPr>
        <p:spPr/>
        <p:txBody>
          <a:bodyPr/>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2F5FBBD8-1B98-E484-64C7-70BCDA71F8C9}"/>
              </a:ext>
            </a:extLst>
          </p:cNvPr>
          <p:cNvSpPr>
            <a:spLocks noGrp="1"/>
          </p:cNvSpPr>
          <p:nvPr>
            <p:ph type="body" orient="vert" idx="1"/>
          </p:nvPr>
        </p:nvSpPr>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672A2C9C-2B91-98BB-0799-0ADE9E83512E}"/>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5" name="Jaluse kohatäide 4">
            <a:extLst>
              <a:ext uri="{FF2B5EF4-FFF2-40B4-BE49-F238E27FC236}">
                <a16:creationId xmlns:a16="http://schemas.microsoft.com/office/drawing/2014/main" id="{53E3EA35-DE4B-1461-1E07-4492948DF406}"/>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B5376C21-C76C-F2EF-68A3-B00E4B532353}"/>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21588098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7B4FCE98-030D-7A70-5116-406A250600E9}"/>
              </a:ext>
            </a:extLst>
          </p:cNvPr>
          <p:cNvSpPr>
            <a:spLocks noGrp="1"/>
          </p:cNvSpPr>
          <p:nvPr>
            <p:ph type="title" orient="vert"/>
          </p:nvPr>
        </p:nvSpPr>
        <p:spPr>
          <a:xfrm>
            <a:off x="17449800" y="730250"/>
            <a:ext cx="5257800" cy="11623676"/>
          </a:xfrm>
        </p:spPr>
        <p:txBody>
          <a:bodyPr vert="eaVert"/>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B0B83EE8-581F-178B-0098-2F08DF494001}"/>
              </a:ext>
            </a:extLst>
          </p:cNvPr>
          <p:cNvSpPr>
            <a:spLocks noGrp="1"/>
          </p:cNvSpPr>
          <p:nvPr>
            <p:ph type="body" orient="vert" idx="1"/>
          </p:nvPr>
        </p:nvSpPr>
        <p:spPr>
          <a:xfrm>
            <a:off x="1676400" y="730250"/>
            <a:ext cx="15468600" cy="11623676"/>
          </a:xfrm>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E132F11B-F2A7-1C7A-CFE4-BC14B3B7E0EC}"/>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5" name="Jaluse kohatäide 4">
            <a:extLst>
              <a:ext uri="{FF2B5EF4-FFF2-40B4-BE49-F238E27FC236}">
                <a16:creationId xmlns:a16="http://schemas.microsoft.com/office/drawing/2014/main" id="{173E1A01-DBD5-DD9A-61A8-CDAE069CD37A}"/>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68FF6940-5D10-04AA-124B-84FAF14C6046}"/>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152549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Office'i kujundus">
    <p:spTree>
      <p:nvGrpSpPr>
        <p:cNvPr id="1" name=""/>
        <p:cNvGrpSpPr/>
        <p:nvPr/>
      </p:nvGrpSpPr>
      <p:grpSpPr>
        <a:xfrm>
          <a:off x="0" y="0"/>
          <a:ext cx="0" cy="0"/>
          <a:chOff x="0" y="0"/>
          <a:chExt cx="0" cy="0"/>
        </a:xfrm>
      </p:grpSpPr>
      <p:sp>
        <p:nvSpPr>
          <p:cNvPr id="111" name="Title Text"/>
          <p:cNvSpPr txBox="1">
            <a:spLocks noGrp="1"/>
          </p:cNvSpPr>
          <p:nvPr>
            <p:ph type="title"/>
          </p:nvPr>
        </p:nvSpPr>
        <p:spPr>
          <a:prstGeom prst="rect">
            <a:avLst/>
          </a:prstGeom>
        </p:spPr>
        <p:txBody>
          <a:bodyPr/>
          <a:lstStyle/>
          <a:p>
            <a:r>
              <a:t>Title Text</a:t>
            </a:r>
          </a:p>
        </p:txBody>
      </p:sp>
      <p:sp>
        <p:nvSpPr>
          <p:cNvPr id="112" name="Body Level One…"/>
          <p:cNvSpPr txBox="1">
            <a:spLocks noGrp="1"/>
          </p:cNvSpPr>
          <p:nvPr>
            <p:ph type="body" idx="1"/>
          </p:nvPr>
        </p:nvSpPr>
        <p:spPr>
          <a:prstGeom prst="rect">
            <a:avLst/>
          </a:prstGeom>
        </p:spPr>
        <p:txBody>
          <a:bodyPr/>
          <a:lstStyle>
            <a:lvl1pPr>
              <a:defRPr>
                <a:latin typeface="Aptos"/>
                <a:ea typeface="Aptos"/>
                <a:cs typeface="Aptos"/>
                <a:sym typeface="Aptos"/>
              </a:defRPr>
            </a:lvl1pPr>
            <a:lvl2pPr>
              <a:defRPr>
                <a:latin typeface="Aptos"/>
                <a:ea typeface="Aptos"/>
                <a:cs typeface="Aptos"/>
                <a:sym typeface="Aptos"/>
              </a:defRPr>
            </a:lvl2pPr>
            <a:lvl3pPr>
              <a:defRPr>
                <a:latin typeface="Aptos"/>
                <a:ea typeface="Aptos"/>
                <a:cs typeface="Aptos"/>
                <a:sym typeface="Aptos"/>
              </a:defRPr>
            </a:lvl3pPr>
            <a:lvl4pPr>
              <a:defRPr>
                <a:latin typeface="Aptos"/>
                <a:ea typeface="Aptos"/>
                <a:cs typeface="Aptos"/>
                <a:sym typeface="Aptos"/>
              </a:defRPr>
            </a:lvl4pPr>
            <a:lvl5pPr>
              <a:defRPr>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lide 11 master">
    <p:spTree>
      <p:nvGrpSpPr>
        <p:cNvPr id="1" name=""/>
        <p:cNvGrpSpPr/>
        <p:nvPr/>
      </p:nvGrpSpPr>
      <p:grpSpPr>
        <a:xfrm>
          <a:off x="0" y="0"/>
          <a:ext cx="0" cy="0"/>
          <a:chOff x="0" y="0"/>
          <a:chExt cx="0" cy="0"/>
        </a:xfrm>
      </p:grpSpPr>
      <p:pic>
        <p:nvPicPr>
          <p:cNvPr id="120"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21"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22"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lide 10 master">
    <p:spTree>
      <p:nvGrpSpPr>
        <p:cNvPr id="1" name=""/>
        <p:cNvGrpSpPr/>
        <p:nvPr/>
      </p:nvGrpSpPr>
      <p:grpSpPr>
        <a:xfrm>
          <a:off x="0" y="0"/>
          <a:ext cx="0" cy="0"/>
          <a:chOff x="0" y="0"/>
          <a:chExt cx="0" cy="0"/>
        </a:xfrm>
      </p:grpSpPr>
      <p:pic>
        <p:nvPicPr>
          <p:cNvPr id="129"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30"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31"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lide 9 master">
    <p:spTree>
      <p:nvGrpSpPr>
        <p:cNvPr id="1" name=""/>
        <p:cNvGrpSpPr/>
        <p:nvPr/>
      </p:nvGrpSpPr>
      <p:grpSpPr>
        <a:xfrm>
          <a:off x="0" y="0"/>
          <a:ext cx="0" cy="0"/>
          <a:chOff x="0" y="0"/>
          <a:chExt cx="0" cy="0"/>
        </a:xfrm>
      </p:grpSpPr>
      <p:pic>
        <p:nvPicPr>
          <p:cNvPr id="138"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39"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40"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lide 8 master">
    <p:spTree>
      <p:nvGrpSpPr>
        <p:cNvPr id="1" name=""/>
        <p:cNvGrpSpPr/>
        <p:nvPr/>
      </p:nvGrpSpPr>
      <p:grpSpPr>
        <a:xfrm>
          <a:off x="0" y="0"/>
          <a:ext cx="0" cy="0"/>
          <a:chOff x="0" y="0"/>
          <a:chExt cx="0" cy="0"/>
        </a:xfrm>
      </p:grpSpPr>
      <p:pic>
        <p:nvPicPr>
          <p:cNvPr id="147"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48"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49"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lide 7 master">
    <p:spTree>
      <p:nvGrpSpPr>
        <p:cNvPr id="1" name=""/>
        <p:cNvGrpSpPr/>
        <p:nvPr/>
      </p:nvGrpSpPr>
      <p:grpSpPr>
        <a:xfrm>
          <a:off x="0" y="0"/>
          <a:ext cx="0" cy="0"/>
          <a:chOff x="0" y="0"/>
          <a:chExt cx="0" cy="0"/>
        </a:xfrm>
      </p:grpSpPr>
      <p:pic>
        <p:nvPicPr>
          <p:cNvPr id="156"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57"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58"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Slide 6 master">
    <p:spTree>
      <p:nvGrpSpPr>
        <p:cNvPr id="1" name=""/>
        <p:cNvGrpSpPr/>
        <p:nvPr/>
      </p:nvGrpSpPr>
      <p:grpSpPr>
        <a:xfrm>
          <a:off x="0" y="0"/>
          <a:ext cx="0" cy="0"/>
          <a:chOff x="0" y="0"/>
          <a:chExt cx="0" cy="0"/>
        </a:xfrm>
      </p:grpSpPr>
      <p:pic>
        <p:nvPicPr>
          <p:cNvPr id="165"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66"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67"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Slide 5 master">
    <p:spTree>
      <p:nvGrpSpPr>
        <p:cNvPr id="1" name=""/>
        <p:cNvGrpSpPr/>
        <p:nvPr/>
      </p:nvGrpSpPr>
      <p:grpSpPr>
        <a:xfrm>
          <a:off x="0" y="0"/>
          <a:ext cx="0" cy="0"/>
          <a:chOff x="0" y="0"/>
          <a:chExt cx="0" cy="0"/>
        </a:xfrm>
      </p:grpSpPr>
      <p:pic>
        <p:nvPicPr>
          <p:cNvPr id="174"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75"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76"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Slide 4 master">
    <p:spTree>
      <p:nvGrpSpPr>
        <p:cNvPr id="1" name=""/>
        <p:cNvGrpSpPr/>
        <p:nvPr/>
      </p:nvGrpSpPr>
      <p:grpSpPr>
        <a:xfrm>
          <a:off x="0" y="0"/>
          <a:ext cx="0" cy="0"/>
          <a:chOff x="0" y="0"/>
          <a:chExt cx="0" cy="0"/>
        </a:xfrm>
      </p:grpSpPr>
      <p:pic>
        <p:nvPicPr>
          <p:cNvPr id="183"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84"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85"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pic>
        <p:nvPicPr>
          <p:cNvPr id="20" name="Picture 6" descr="Picture 6"/>
          <p:cNvPicPr>
            <a:picLocks noChangeAspect="1"/>
          </p:cNvPicPr>
          <p:nvPr/>
        </p:nvPicPr>
        <p:blipFill>
          <a:blip r:embed="rId2"/>
          <a:stretch>
            <a:fillRect/>
          </a:stretch>
        </p:blipFill>
        <p:spPr>
          <a:xfrm>
            <a:off x="21726143" y="10173065"/>
            <a:ext cx="1316737" cy="2538517"/>
          </a:xfrm>
          <a:prstGeom prst="rect">
            <a:avLst/>
          </a:prstGeom>
          <a:ln w="12700">
            <a:miter lim="400000"/>
          </a:ln>
        </p:spPr>
      </p:pic>
      <p:sp>
        <p:nvSpPr>
          <p:cNvPr id="21" name="Title Text"/>
          <p:cNvSpPr txBox="1">
            <a:spLocks noGrp="1"/>
          </p:cNvSpPr>
          <p:nvPr>
            <p:ph type="title"/>
          </p:nvPr>
        </p:nvSpPr>
        <p:spPr>
          <a:xfrm>
            <a:off x="1442311" y="1190312"/>
            <a:ext cx="21600570" cy="2651127"/>
          </a:xfrm>
          <a:prstGeom prst="rect">
            <a:avLst/>
          </a:prstGeom>
        </p:spPr>
        <p:txBody>
          <a:bodyPr lIns="91439" tIns="91439" rIns="91439" bIns="91439" anchor="b">
            <a:normAutofit/>
          </a:bodyPr>
          <a:lstStyle>
            <a:lvl1pPr defTabSz="1828800">
              <a:lnSpc>
                <a:spcPct val="90000"/>
              </a:lnSpc>
              <a:defRPr sz="14400" b="1">
                <a:solidFill>
                  <a:srgbClr val="0060DD"/>
                </a:solidFill>
                <a:uFillTx/>
                <a:latin typeface="Formula Condensed"/>
                <a:ea typeface="Formula Condensed"/>
                <a:cs typeface="Formula Condensed"/>
                <a:sym typeface="Formula Condensed"/>
              </a:defRPr>
            </a:lvl1pPr>
          </a:lstStyle>
          <a:p>
            <a:r>
              <a:t>Title Text</a:t>
            </a:r>
          </a:p>
        </p:txBody>
      </p:sp>
      <p:sp>
        <p:nvSpPr>
          <p:cNvPr id="22" name="Body Level One…"/>
          <p:cNvSpPr txBox="1">
            <a:spLocks noGrp="1"/>
          </p:cNvSpPr>
          <p:nvPr>
            <p:ph type="body" idx="1"/>
          </p:nvPr>
        </p:nvSpPr>
        <p:spPr>
          <a:xfrm>
            <a:off x="1442311" y="4145281"/>
            <a:ext cx="21600570" cy="7210698"/>
          </a:xfrm>
          <a:prstGeom prst="rect">
            <a:avLst/>
          </a:prstGeom>
        </p:spPr>
        <p:txBody>
          <a:bodyPr lIns="91439" tIns="91439" rIns="91439" bIns="91439">
            <a:normAutofit/>
          </a:bodyPr>
          <a:lstStyle>
            <a:lvl1pPr marL="457200" indent="-457200" defTabSz="1828800">
              <a:lnSpc>
                <a:spcPct val="90000"/>
              </a:lnSpc>
              <a:spcBef>
                <a:spcPts val="2000"/>
              </a:spcBef>
              <a:buSzPct val="100000"/>
              <a:buFont typeface="Arial"/>
              <a:buChar char="•"/>
              <a:defRPr sz="5600">
                <a:uFillTx/>
                <a:latin typeface="Articulat CF"/>
                <a:ea typeface="Articulat CF"/>
                <a:cs typeface="Articulat CF"/>
                <a:sym typeface="Articulat CF"/>
              </a:defRPr>
            </a:lvl1pPr>
            <a:lvl2pPr marL="990600" indent="-533400" defTabSz="1828800">
              <a:lnSpc>
                <a:spcPct val="90000"/>
              </a:lnSpc>
              <a:spcBef>
                <a:spcPts val="2000"/>
              </a:spcBef>
              <a:buSzPct val="100000"/>
              <a:buFont typeface="Arial"/>
              <a:buChar char="•"/>
              <a:defRPr sz="5600">
                <a:uFillTx/>
                <a:latin typeface="Articulat CF"/>
                <a:ea typeface="Articulat CF"/>
                <a:cs typeface="Articulat CF"/>
                <a:sym typeface="Articulat CF"/>
              </a:defRPr>
            </a:lvl2pPr>
            <a:lvl3pPr marL="1554479" indent="-640079" defTabSz="1828800">
              <a:lnSpc>
                <a:spcPct val="90000"/>
              </a:lnSpc>
              <a:spcBef>
                <a:spcPts val="2000"/>
              </a:spcBef>
              <a:buSzPct val="100000"/>
              <a:buFont typeface="Arial"/>
              <a:buChar char="•"/>
              <a:defRPr sz="5600">
                <a:uFillTx/>
                <a:latin typeface="Articulat CF"/>
                <a:ea typeface="Articulat CF"/>
                <a:cs typeface="Articulat CF"/>
                <a:sym typeface="Articulat CF"/>
              </a:defRPr>
            </a:lvl3pPr>
            <a:lvl4pPr marL="2082800" indent="-711200" defTabSz="1828800">
              <a:lnSpc>
                <a:spcPct val="90000"/>
              </a:lnSpc>
              <a:spcBef>
                <a:spcPts val="2000"/>
              </a:spcBef>
              <a:buSzPct val="100000"/>
              <a:buFont typeface="Arial"/>
              <a:buChar char="•"/>
              <a:defRPr sz="5600">
                <a:uFillTx/>
                <a:latin typeface="Articulat CF"/>
                <a:ea typeface="Articulat CF"/>
                <a:cs typeface="Articulat CF"/>
                <a:sym typeface="Articulat CF"/>
              </a:defRPr>
            </a:lvl4pPr>
            <a:lvl5pPr marL="2540000" indent="-711200" defTabSz="1828800">
              <a:lnSpc>
                <a:spcPct val="90000"/>
              </a:lnSpc>
              <a:spcBef>
                <a:spcPts val="2000"/>
              </a:spcBef>
              <a:buSzPct val="100000"/>
              <a:buFont typeface="Arial"/>
              <a:buChar char="•"/>
              <a:defRPr sz="5600">
                <a:uFillTx/>
                <a:latin typeface="Articulat CF"/>
                <a:ea typeface="Articulat CF"/>
                <a:cs typeface="Articulat CF"/>
                <a:sym typeface="Articulat CF"/>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Slide 3 master">
    <p:spTree>
      <p:nvGrpSpPr>
        <p:cNvPr id="1" name=""/>
        <p:cNvGrpSpPr/>
        <p:nvPr/>
      </p:nvGrpSpPr>
      <p:grpSpPr>
        <a:xfrm>
          <a:off x="0" y="0"/>
          <a:ext cx="0" cy="0"/>
          <a:chOff x="0" y="0"/>
          <a:chExt cx="0" cy="0"/>
        </a:xfrm>
      </p:grpSpPr>
      <p:pic>
        <p:nvPicPr>
          <p:cNvPr id="192"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93"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194"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Slide 2 master">
    <p:spTree>
      <p:nvGrpSpPr>
        <p:cNvPr id="1" name=""/>
        <p:cNvGrpSpPr/>
        <p:nvPr/>
      </p:nvGrpSpPr>
      <p:grpSpPr>
        <a:xfrm>
          <a:off x="0" y="0"/>
          <a:ext cx="0" cy="0"/>
          <a:chOff x="0" y="0"/>
          <a:chExt cx="0" cy="0"/>
        </a:xfrm>
      </p:grpSpPr>
      <p:pic>
        <p:nvPicPr>
          <p:cNvPr id="201"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202" name="Shape 0"/>
          <p:cNvSpPr/>
          <p:nvPr/>
        </p:nvSpPr>
        <p:spPr>
          <a:xfrm>
            <a:off x="0" y="0"/>
            <a:ext cx="24384001" cy="13716001"/>
          </a:xfrm>
          <a:prstGeom prst="rect">
            <a:avLst/>
          </a:prstGeom>
          <a:solidFill>
            <a:srgbClr val="191718">
              <a:alpha val="95000"/>
            </a:srgbClr>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203"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10" name="Slide Number"/>
          <p:cNvSpPr txBox="1">
            <a:spLocks noGrp="1"/>
          </p:cNvSpPr>
          <p:nvPr>
            <p:ph type="sldNum" sz="quarter" idx="2"/>
          </p:nvPr>
        </p:nvSpPr>
        <p:spPr>
          <a:xfrm>
            <a:off x="16997680" y="12528867"/>
            <a:ext cx="332741" cy="358141"/>
          </a:xfrm>
          <a:prstGeom prst="rect">
            <a:avLst/>
          </a:prstGeom>
        </p:spPr>
        <p:txBody>
          <a:bodyPr lIns="45719" tIns="45719" rIns="45719" bIns="45719"/>
          <a:lstStyle>
            <a:lvl1pPr defTabSz="914400">
              <a:defRPr sz="1800">
                <a:uFillTx/>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EPOK_tekstiga">
    <p:spTree>
      <p:nvGrpSpPr>
        <p:cNvPr id="1" name=""/>
        <p:cNvGrpSpPr/>
        <p:nvPr/>
      </p:nvGrpSpPr>
      <p:grpSpPr>
        <a:xfrm>
          <a:off x="0" y="0"/>
          <a:ext cx="0" cy="0"/>
          <a:chOff x="0" y="0"/>
          <a:chExt cx="0" cy="0"/>
        </a:xfrm>
      </p:grpSpPr>
      <p:sp>
        <p:nvSpPr>
          <p:cNvPr id="217" name="Ristkülik 11"/>
          <p:cNvSpPr/>
          <p:nvPr/>
        </p:nvSpPr>
        <p:spPr>
          <a:xfrm>
            <a:off x="0" y="0"/>
            <a:ext cx="24379222" cy="2880000"/>
          </a:xfrm>
          <a:prstGeom prst="rect">
            <a:avLst/>
          </a:prstGeom>
          <a:solidFill>
            <a:srgbClr val="0077BE"/>
          </a:solidFill>
          <a:ln w="12700">
            <a:miter lim="400000"/>
          </a:ln>
        </p:spPr>
        <p:txBody>
          <a:bodyPr tIns="91439" bIns="91439" anchor="ctr"/>
          <a:lstStyle/>
          <a:p>
            <a:pPr algn="ctr" defTabSz="1828800">
              <a:defRPr sz="3600">
                <a:solidFill>
                  <a:srgbClr val="FFFFFF"/>
                </a:solidFill>
                <a:uFillTx/>
                <a:latin typeface="Calibri"/>
                <a:ea typeface="Calibri"/>
                <a:cs typeface="Calibri"/>
                <a:sym typeface="Calibri"/>
              </a:defRPr>
            </a:pPr>
            <a:endParaRPr/>
          </a:p>
        </p:txBody>
      </p:sp>
      <p:sp>
        <p:nvSpPr>
          <p:cNvPr id="218" name="Ovaal 6"/>
          <p:cNvSpPr/>
          <p:nvPr/>
        </p:nvSpPr>
        <p:spPr>
          <a:xfrm rot="20284781">
            <a:off x="21275738" y="-281078"/>
            <a:ext cx="5044917" cy="3532297"/>
          </a:xfrm>
          <a:prstGeom prst="ellipse">
            <a:avLst/>
          </a:prstGeom>
          <a:solidFill>
            <a:srgbClr val="FFFFFF"/>
          </a:solidFill>
          <a:ln w="12700">
            <a:miter lim="400000"/>
          </a:ln>
        </p:spPr>
        <p:txBody>
          <a:bodyPr tIns="91439" bIns="91439" anchor="ctr"/>
          <a:lstStyle/>
          <a:p>
            <a:pPr algn="ctr" defTabSz="1828800">
              <a:defRPr sz="3600">
                <a:solidFill>
                  <a:srgbClr val="FFFFFF"/>
                </a:solidFill>
                <a:uFillTx/>
                <a:latin typeface="Calibri"/>
                <a:ea typeface="Calibri"/>
                <a:cs typeface="Calibri"/>
                <a:sym typeface="Calibri"/>
              </a:defRPr>
            </a:pPr>
            <a:endParaRPr/>
          </a:p>
        </p:txBody>
      </p:sp>
      <p:pic>
        <p:nvPicPr>
          <p:cNvPr id="219" name="Pilt 7" descr="Pilt 7"/>
          <p:cNvPicPr>
            <a:picLocks noChangeAspect="1"/>
          </p:cNvPicPr>
          <p:nvPr/>
        </p:nvPicPr>
        <p:blipFill>
          <a:blip r:embed="rId2"/>
          <a:stretch>
            <a:fillRect/>
          </a:stretch>
        </p:blipFill>
        <p:spPr>
          <a:xfrm>
            <a:off x="22467448" y="259029"/>
            <a:ext cx="1660809" cy="2464512"/>
          </a:xfrm>
          <a:prstGeom prst="rect">
            <a:avLst/>
          </a:prstGeom>
          <a:ln w="12700">
            <a:miter lim="400000"/>
          </a:ln>
        </p:spPr>
      </p:pic>
      <p:sp>
        <p:nvSpPr>
          <p:cNvPr id="220" name="Sirgkonnektor 10"/>
          <p:cNvSpPr/>
          <p:nvPr/>
        </p:nvSpPr>
        <p:spPr>
          <a:xfrm>
            <a:off x="-1" y="12672000"/>
            <a:ext cx="24381612" cy="1"/>
          </a:xfrm>
          <a:prstGeom prst="line">
            <a:avLst/>
          </a:prstGeom>
          <a:ln w="63500">
            <a:solidFill>
              <a:srgbClr val="0077BE"/>
            </a:solidFill>
            <a:miter/>
          </a:ln>
        </p:spPr>
        <p:txBody>
          <a:bodyPr tIns="91439" bIns="91439"/>
          <a:lstStyle/>
          <a:p>
            <a:pPr defTabSz="1828800">
              <a:defRPr sz="3600">
                <a:uFillTx/>
                <a:latin typeface="Calibri"/>
                <a:ea typeface="Calibri"/>
                <a:cs typeface="Calibri"/>
                <a:sym typeface="Calibri"/>
              </a:defRPr>
            </a:pPr>
            <a:endParaRPr/>
          </a:p>
        </p:txBody>
      </p:sp>
      <p:sp>
        <p:nvSpPr>
          <p:cNvPr id="221" name="Title Text"/>
          <p:cNvSpPr txBox="1">
            <a:spLocks noGrp="1"/>
          </p:cNvSpPr>
          <p:nvPr>
            <p:ph type="title"/>
          </p:nvPr>
        </p:nvSpPr>
        <p:spPr>
          <a:xfrm>
            <a:off x="978196" y="652130"/>
            <a:ext cx="18940131" cy="2353341"/>
          </a:xfrm>
          <a:prstGeom prst="rect">
            <a:avLst/>
          </a:prstGeom>
        </p:spPr>
        <p:txBody>
          <a:bodyPr anchor="t">
            <a:normAutofit/>
          </a:bodyPr>
          <a:lstStyle>
            <a:lvl1pPr defTabSz="1828800">
              <a:lnSpc>
                <a:spcPct val="90000"/>
              </a:lnSpc>
              <a:defRPr sz="8000">
                <a:uFillTx/>
                <a:latin typeface="Calibri Light"/>
                <a:ea typeface="Calibri Light"/>
                <a:cs typeface="Calibri Light"/>
                <a:sym typeface="Calibri Light"/>
              </a:defRPr>
            </a:lvl1pPr>
          </a:lstStyle>
          <a:p>
            <a:r>
              <a:t>Title Text</a:t>
            </a:r>
          </a:p>
        </p:txBody>
      </p:sp>
      <p:sp>
        <p:nvSpPr>
          <p:cNvPr id="222" name="Body Level One…"/>
          <p:cNvSpPr txBox="1">
            <a:spLocks noGrp="1"/>
          </p:cNvSpPr>
          <p:nvPr>
            <p:ph type="body" sz="quarter" idx="1"/>
          </p:nvPr>
        </p:nvSpPr>
        <p:spPr>
          <a:xfrm>
            <a:off x="978196" y="4156076"/>
            <a:ext cx="18288001" cy="3311524"/>
          </a:xfrm>
          <a:prstGeom prst="rect">
            <a:avLst/>
          </a:prstGeom>
        </p:spPr>
        <p:txBody>
          <a:bodyPr>
            <a:normAutofit/>
          </a:bodyPr>
          <a:lstStyle>
            <a:lvl1pPr marL="0" indent="0" defTabSz="1828800">
              <a:lnSpc>
                <a:spcPct val="90000"/>
              </a:lnSpc>
              <a:spcBef>
                <a:spcPts val="2000"/>
              </a:spcBef>
              <a:defRPr sz="4800">
                <a:uFillTx/>
                <a:latin typeface="Calibri"/>
                <a:ea typeface="Calibri"/>
                <a:cs typeface="Calibri"/>
                <a:sym typeface="Calibri"/>
              </a:defRPr>
            </a:lvl1pPr>
            <a:lvl2pPr marL="0" indent="457200" defTabSz="1828800">
              <a:lnSpc>
                <a:spcPct val="90000"/>
              </a:lnSpc>
              <a:spcBef>
                <a:spcPts val="2000"/>
              </a:spcBef>
              <a:defRPr sz="4800">
                <a:uFillTx/>
                <a:latin typeface="Calibri"/>
                <a:ea typeface="Calibri"/>
                <a:cs typeface="Calibri"/>
                <a:sym typeface="Calibri"/>
              </a:defRPr>
            </a:lvl2pPr>
            <a:lvl3pPr marL="0" indent="914400" defTabSz="1828800">
              <a:lnSpc>
                <a:spcPct val="90000"/>
              </a:lnSpc>
              <a:spcBef>
                <a:spcPts val="2000"/>
              </a:spcBef>
              <a:defRPr sz="4800">
                <a:uFillTx/>
                <a:latin typeface="Calibri"/>
                <a:ea typeface="Calibri"/>
                <a:cs typeface="Calibri"/>
                <a:sym typeface="Calibri"/>
              </a:defRPr>
            </a:lvl3pPr>
            <a:lvl4pPr marL="0" indent="1371600" defTabSz="1828800">
              <a:lnSpc>
                <a:spcPct val="90000"/>
              </a:lnSpc>
              <a:spcBef>
                <a:spcPts val="2000"/>
              </a:spcBef>
              <a:defRPr sz="4800">
                <a:uFillTx/>
                <a:latin typeface="Calibri"/>
                <a:ea typeface="Calibri"/>
                <a:cs typeface="Calibri"/>
                <a:sym typeface="Calibri"/>
              </a:defRPr>
            </a:lvl4pPr>
            <a:lvl5pPr marL="0" indent="1828800" defTabSz="1828800">
              <a:lnSpc>
                <a:spcPct val="90000"/>
              </a:lnSpc>
              <a:spcBef>
                <a:spcPts val="2000"/>
              </a:spcBef>
              <a:defRPr sz="48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EPOK_esislaid 1">
    <p:spTree>
      <p:nvGrpSpPr>
        <p:cNvPr id="1" name=""/>
        <p:cNvGrpSpPr/>
        <p:nvPr/>
      </p:nvGrpSpPr>
      <p:grpSpPr>
        <a:xfrm>
          <a:off x="0" y="0"/>
          <a:ext cx="0" cy="0"/>
          <a:chOff x="0" y="0"/>
          <a:chExt cx="0" cy="0"/>
        </a:xfrm>
      </p:grpSpPr>
      <p:pic>
        <p:nvPicPr>
          <p:cNvPr id="230" name="Pilt 9" descr="Pilt 9"/>
          <p:cNvPicPr>
            <a:picLocks noChangeAspect="1"/>
          </p:cNvPicPr>
          <p:nvPr/>
        </p:nvPicPr>
        <p:blipFill>
          <a:blip r:embed="rId2"/>
          <a:stretch>
            <a:fillRect/>
          </a:stretch>
        </p:blipFill>
        <p:spPr>
          <a:xfrm>
            <a:off x="2387" y="0"/>
            <a:ext cx="24379223" cy="13716000"/>
          </a:xfrm>
          <a:prstGeom prst="rect">
            <a:avLst/>
          </a:prstGeom>
          <a:ln w="12700">
            <a:miter lim="400000"/>
          </a:ln>
        </p:spPr>
      </p:pic>
      <p:sp>
        <p:nvSpPr>
          <p:cNvPr id="231" name="Ovaal 6"/>
          <p:cNvSpPr/>
          <p:nvPr/>
        </p:nvSpPr>
        <p:spPr>
          <a:xfrm rot="20284781">
            <a:off x="13120752" y="-152683"/>
            <a:ext cx="17057225" cy="11942950"/>
          </a:xfrm>
          <a:prstGeom prst="ellipse">
            <a:avLst/>
          </a:prstGeom>
          <a:solidFill>
            <a:srgbClr val="FFFFFF"/>
          </a:solidFill>
          <a:ln w="12700">
            <a:miter lim="400000"/>
          </a:ln>
        </p:spPr>
        <p:txBody>
          <a:bodyPr tIns="91439" bIns="91439" anchor="ctr"/>
          <a:lstStyle/>
          <a:p>
            <a:pPr algn="ctr" defTabSz="1828800">
              <a:defRPr sz="3600">
                <a:solidFill>
                  <a:srgbClr val="FFFFFF"/>
                </a:solidFill>
                <a:uFillTx/>
                <a:latin typeface="Calibri"/>
                <a:ea typeface="Calibri"/>
                <a:cs typeface="Calibri"/>
                <a:sym typeface="Calibri"/>
              </a:defRPr>
            </a:pPr>
            <a:endParaRPr/>
          </a:p>
        </p:txBody>
      </p:sp>
      <p:pic>
        <p:nvPicPr>
          <p:cNvPr id="232" name="Pilt 7" descr="Pilt 7"/>
          <p:cNvPicPr>
            <a:picLocks noChangeAspect="1"/>
          </p:cNvPicPr>
          <p:nvPr/>
        </p:nvPicPr>
        <p:blipFill>
          <a:blip r:embed="rId3"/>
          <a:stretch>
            <a:fillRect/>
          </a:stretch>
        </p:blipFill>
        <p:spPr>
          <a:xfrm>
            <a:off x="15284181" y="730250"/>
            <a:ext cx="7719479" cy="11455108"/>
          </a:xfrm>
          <a:prstGeom prst="rect">
            <a:avLst/>
          </a:prstGeom>
          <a:ln w="12700">
            <a:miter lim="400000"/>
          </a:ln>
        </p:spPr>
      </p:pic>
      <p:sp>
        <p:nvSpPr>
          <p:cNvPr id="233" name="Sirgkonnektor 4"/>
          <p:cNvSpPr/>
          <p:nvPr/>
        </p:nvSpPr>
        <p:spPr>
          <a:xfrm>
            <a:off x="-1" y="12672000"/>
            <a:ext cx="24381612" cy="1"/>
          </a:xfrm>
          <a:prstGeom prst="line">
            <a:avLst/>
          </a:prstGeom>
          <a:ln w="63500">
            <a:solidFill>
              <a:srgbClr val="0077BE"/>
            </a:solidFill>
            <a:miter/>
          </a:ln>
        </p:spPr>
        <p:txBody>
          <a:bodyPr tIns="91439" bIns="91439"/>
          <a:lstStyle/>
          <a:p>
            <a:pPr defTabSz="1828800">
              <a:defRPr sz="3600">
                <a:uFillTx/>
                <a:latin typeface="Calibri"/>
                <a:ea typeface="Calibri"/>
                <a:cs typeface="Calibri"/>
                <a:sym typeface="Calibri"/>
              </a:defRPr>
            </a:pPr>
            <a:endParaRPr/>
          </a:p>
        </p:txBody>
      </p:sp>
      <p:sp>
        <p:nvSpPr>
          <p:cNvPr id="234" name="Title Text"/>
          <p:cNvSpPr txBox="1">
            <a:spLocks noGrp="1"/>
          </p:cNvSpPr>
          <p:nvPr>
            <p:ph type="title"/>
          </p:nvPr>
        </p:nvSpPr>
        <p:spPr>
          <a:xfrm>
            <a:off x="1439999" y="1439999"/>
            <a:ext cx="12618902" cy="5570401"/>
          </a:xfrm>
          <a:prstGeom prst="rect">
            <a:avLst/>
          </a:prstGeom>
        </p:spPr>
        <p:txBody>
          <a:bodyPr anchor="t">
            <a:normAutofit/>
          </a:bodyPr>
          <a:lstStyle>
            <a:lvl1pPr defTabSz="1828800">
              <a:lnSpc>
                <a:spcPct val="90000"/>
              </a:lnSpc>
              <a:defRPr sz="8800">
                <a:uFillTx/>
                <a:latin typeface="Calibri Light"/>
                <a:ea typeface="Calibri Light"/>
                <a:cs typeface="Calibri Light"/>
                <a:sym typeface="Calibri Light"/>
              </a:defRPr>
            </a:lvl1pPr>
          </a:lstStyle>
          <a:p>
            <a:r>
              <a:t>Title Text</a:t>
            </a:r>
          </a:p>
        </p:txBody>
      </p:sp>
      <p:sp>
        <p:nvSpPr>
          <p:cNvPr id="235"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242" name="Title Text"/>
          <p:cNvSpPr txBox="1">
            <a:spLocks noGrp="1"/>
          </p:cNvSpPr>
          <p:nvPr>
            <p:ph type="title"/>
          </p:nvPr>
        </p:nvSpPr>
        <p:spPr>
          <a:xfrm>
            <a:off x="1676400" y="730250"/>
            <a:ext cx="21031200" cy="2651126"/>
          </a:xfrm>
          <a:prstGeom prst="rect">
            <a:avLst/>
          </a:prstGeom>
        </p:spPr>
        <p:txBody>
          <a:bodyPr lIns="91439" tIns="91439" rIns="91439" bIns="91439">
            <a:normAutofit/>
          </a:bodyPr>
          <a:lstStyle>
            <a:lvl1pPr defTabSz="1828800">
              <a:lnSpc>
                <a:spcPct val="90000"/>
              </a:lnSpc>
              <a:defRPr sz="8800">
                <a:solidFill>
                  <a:srgbClr val="000000"/>
                </a:solidFill>
                <a:uFillTx/>
                <a:latin typeface="Calibri Light"/>
                <a:ea typeface="Calibri Light"/>
                <a:cs typeface="Calibri Light"/>
                <a:sym typeface="Calibri Light"/>
              </a:defRPr>
            </a:lvl1pPr>
          </a:lstStyle>
          <a:p>
            <a:r>
              <a:t>Title Text</a:t>
            </a:r>
          </a:p>
        </p:txBody>
      </p:sp>
      <p:sp>
        <p:nvSpPr>
          <p:cNvPr id="243" name="Body Level One…"/>
          <p:cNvSpPr txBox="1">
            <a:spLocks noGrp="1"/>
          </p:cNvSpPr>
          <p:nvPr>
            <p:ph type="body" idx="1"/>
          </p:nvPr>
        </p:nvSpPr>
        <p:spPr>
          <a:xfrm>
            <a:off x="1676400" y="3651250"/>
            <a:ext cx="21031200" cy="8702676"/>
          </a:xfrm>
          <a:prstGeom prst="rect">
            <a:avLst/>
          </a:prstGeom>
        </p:spPr>
        <p:txBody>
          <a:bodyPr lIns="91439" tIns="91439" rIns="91439" bIns="91439">
            <a:normAutofit/>
          </a:bodyPr>
          <a:lstStyle>
            <a:lvl1pPr marL="457200" indent="-457200" defTabSz="1828800">
              <a:lnSpc>
                <a:spcPct val="90000"/>
              </a:lnSpc>
              <a:spcBef>
                <a:spcPts val="2000"/>
              </a:spcBef>
              <a:buSzPct val="100000"/>
              <a:buFont typeface="Arial"/>
              <a:buChar char="•"/>
              <a:defRPr sz="5600">
                <a:uFillTx/>
                <a:latin typeface="Calibri"/>
                <a:ea typeface="Calibri"/>
                <a:cs typeface="Calibri"/>
                <a:sym typeface="Calibri"/>
              </a:defRPr>
            </a:lvl1pPr>
            <a:lvl2pPr marL="990600" indent="-533400" defTabSz="1828800">
              <a:lnSpc>
                <a:spcPct val="90000"/>
              </a:lnSpc>
              <a:spcBef>
                <a:spcPts val="2000"/>
              </a:spcBef>
              <a:buSzPct val="100000"/>
              <a:buFont typeface="Arial"/>
              <a:buChar char="•"/>
              <a:defRPr sz="5600">
                <a:uFillTx/>
                <a:latin typeface="Calibri"/>
                <a:ea typeface="Calibri"/>
                <a:cs typeface="Calibri"/>
                <a:sym typeface="Calibri"/>
              </a:defRPr>
            </a:lvl2pPr>
            <a:lvl3pPr marL="1554479" indent="-640079" defTabSz="1828800">
              <a:lnSpc>
                <a:spcPct val="90000"/>
              </a:lnSpc>
              <a:spcBef>
                <a:spcPts val="2000"/>
              </a:spcBef>
              <a:buSzPct val="100000"/>
              <a:buFont typeface="Arial"/>
              <a:buChar char="•"/>
              <a:defRPr sz="5600">
                <a:uFillTx/>
                <a:latin typeface="Calibri"/>
                <a:ea typeface="Calibri"/>
                <a:cs typeface="Calibri"/>
                <a:sym typeface="Calibri"/>
              </a:defRPr>
            </a:lvl3pPr>
            <a:lvl4pPr marL="2082800" indent="-711200" defTabSz="1828800">
              <a:lnSpc>
                <a:spcPct val="90000"/>
              </a:lnSpc>
              <a:spcBef>
                <a:spcPts val="2000"/>
              </a:spcBef>
              <a:buSzPct val="100000"/>
              <a:buFont typeface="Arial"/>
              <a:buChar char="•"/>
              <a:defRPr sz="5600">
                <a:uFillTx/>
                <a:latin typeface="Calibri"/>
                <a:ea typeface="Calibri"/>
                <a:cs typeface="Calibri"/>
                <a:sym typeface="Calibri"/>
              </a:defRPr>
            </a:lvl4pPr>
            <a:lvl5pPr marL="2540000" indent="-711200" defTabSz="1828800">
              <a:lnSpc>
                <a:spcPct val="90000"/>
              </a:lnSpc>
              <a:spcBef>
                <a:spcPts val="2000"/>
              </a:spcBef>
              <a:buSzPct val="100000"/>
              <a:buFont typeface="Arial"/>
              <a:buChar char="•"/>
              <a:defRPr sz="56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4"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9144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Vaheleht punane">
    <p:spTree>
      <p:nvGrpSpPr>
        <p:cNvPr id="1" name=""/>
        <p:cNvGrpSpPr/>
        <p:nvPr/>
      </p:nvGrpSpPr>
      <p:grpSpPr>
        <a:xfrm>
          <a:off x="0" y="0"/>
          <a:ext cx="0" cy="0"/>
          <a:chOff x="0" y="0"/>
          <a:chExt cx="0" cy="0"/>
        </a:xfrm>
      </p:grpSpPr>
      <p:pic>
        <p:nvPicPr>
          <p:cNvPr id="251" name="Picture 3" descr="Picture 3"/>
          <p:cNvPicPr>
            <a:picLocks noChangeAspect="1"/>
          </p:cNvPicPr>
          <p:nvPr/>
        </p:nvPicPr>
        <p:blipFill>
          <a:blip r:embed="rId2"/>
          <a:stretch>
            <a:fillRect/>
          </a:stretch>
        </p:blipFill>
        <p:spPr>
          <a:xfrm>
            <a:off x="15748612" y="11891212"/>
            <a:ext cx="5587389" cy="1503583"/>
          </a:xfrm>
          <a:prstGeom prst="rect">
            <a:avLst/>
          </a:prstGeom>
          <a:ln w="12700">
            <a:miter lim="400000"/>
          </a:ln>
        </p:spPr>
      </p:pic>
      <p:sp>
        <p:nvSpPr>
          <p:cNvPr id="252" name="Rectangle 8"/>
          <p:cNvSpPr/>
          <p:nvPr/>
        </p:nvSpPr>
        <p:spPr>
          <a:xfrm>
            <a:off x="3048000" y="0"/>
            <a:ext cx="18288000" cy="13767814"/>
          </a:xfrm>
          <a:prstGeom prst="rect">
            <a:avLst/>
          </a:prstGeom>
          <a:solidFill>
            <a:srgbClr val="881535"/>
          </a:solidFill>
          <a:ln w="12700">
            <a:miter lim="400000"/>
          </a:ln>
          <a:effectLst>
            <a:outerShdw blurRad="76200" dist="38100" dir="5400000" rotWithShape="0">
              <a:srgbClr val="000000">
                <a:alpha val="35000"/>
              </a:srgbClr>
            </a:outerShdw>
          </a:effectLst>
        </p:spPr>
        <p:txBody>
          <a:bodyPr tIns="91439" bIns="91439" anchor="ctr"/>
          <a:lstStyle/>
          <a:p>
            <a:pPr algn="ctr" defTabSz="914400">
              <a:defRPr sz="3600">
                <a:solidFill>
                  <a:srgbClr val="FFFFFF"/>
                </a:solidFill>
                <a:uFillTx/>
                <a:latin typeface="+mn-lt"/>
                <a:ea typeface="+mn-ea"/>
                <a:cs typeface="+mn-cs"/>
                <a:sym typeface="Arial"/>
              </a:defRPr>
            </a:pPr>
            <a:endParaRPr/>
          </a:p>
        </p:txBody>
      </p:sp>
      <p:pic>
        <p:nvPicPr>
          <p:cNvPr id="253" name="Picture 4" descr="Picture 4"/>
          <p:cNvPicPr>
            <a:picLocks noChangeAspect="1"/>
          </p:cNvPicPr>
          <p:nvPr/>
        </p:nvPicPr>
        <p:blipFill>
          <a:blip r:embed="rId3"/>
          <a:stretch>
            <a:fillRect/>
          </a:stretch>
        </p:blipFill>
        <p:spPr>
          <a:xfrm>
            <a:off x="17653702" y="0"/>
            <a:ext cx="2837327" cy="2775980"/>
          </a:xfrm>
          <a:prstGeom prst="rect">
            <a:avLst/>
          </a:prstGeom>
          <a:ln w="12700">
            <a:miter lim="400000"/>
          </a:ln>
        </p:spPr>
      </p:pic>
      <p:sp>
        <p:nvSpPr>
          <p:cNvPr id="254" name="Vahepealkiri vahepealkirivahepealkiri"/>
          <p:cNvSpPr txBox="1">
            <a:spLocks noGrp="1"/>
          </p:cNvSpPr>
          <p:nvPr>
            <p:ph type="title" hasCustomPrompt="1"/>
          </p:nvPr>
        </p:nvSpPr>
        <p:spPr>
          <a:xfrm>
            <a:off x="4191000" y="2775979"/>
            <a:ext cx="12369041" cy="2059621"/>
          </a:xfrm>
          <a:prstGeom prst="rect">
            <a:avLst/>
          </a:prstGeom>
        </p:spPr>
        <p:txBody>
          <a:bodyPr lIns="91439" tIns="91439" rIns="91439" bIns="91439">
            <a:normAutofit/>
          </a:bodyPr>
          <a:lstStyle>
            <a:lvl1pPr defTabSz="914400">
              <a:defRPr sz="6600" b="1">
                <a:uFillTx/>
                <a:latin typeface="Open Sans"/>
                <a:ea typeface="Open Sans"/>
                <a:cs typeface="Open Sans"/>
                <a:sym typeface="Open Sans"/>
              </a:defRPr>
            </a:lvl1pPr>
          </a:lstStyle>
          <a:p>
            <a:r>
              <a:t>Vahepealkiri vahepealkirivahepealkiri</a:t>
            </a:r>
          </a:p>
        </p:txBody>
      </p:sp>
      <p:pic>
        <p:nvPicPr>
          <p:cNvPr id="255" name="Picture 7" descr="Picture 7"/>
          <p:cNvPicPr>
            <a:picLocks noChangeAspect="1"/>
          </p:cNvPicPr>
          <p:nvPr/>
        </p:nvPicPr>
        <p:blipFill>
          <a:blip r:embed="rId4"/>
          <a:srcRect t="25360" b="3858"/>
          <a:stretch>
            <a:fillRect/>
          </a:stretch>
        </p:blipFill>
        <p:spPr>
          <a:xfrm>
            <a:off x="17559630" y="2658399"/>
            <a:ext cx="3023999" cy="11109417"/>
          </a:xfrm>
          <a:prstGeom prst="rect">
            <a:avLst/>
          </a:prstGeom>
          <a:ln w="12700">
            <a:miter lim="400000"/>
          </a:ln>
        </p:spPr>
      </p:pic>
      <p:sp>
        <p:nvSpPr>
          <p:cNvPr id="256" name="Slide Number"/>
          <p:cNvSpPr txBox="1">
            <a:spLocks noGrp="1"/>
          </p:cNvSpPr>
          <p:nvPr>
            <p:ph type="sldNum" sz="quarter" idx="2"/>
          </p:nvPr>
        </p:nvSpPr>
        <p:spPr>
          <a:xfrm>
            <a:off x="16154400" y="12344400"/>
            <a:ext cx="4267200" cy="736601"/>
          </a:xfrm>
          <a:prstGeom prst="rect">
            <a:avLst/>
          </a:prstGeom>
        </p:spPr>
        <p:txBody>
          <a:bodyPr lIns="91439" tIns="91439" rIns="91439" bIns="91439"/>
          <a:lstStyle>
            <a:lvl1pPr algn="l" defTabSz="914400">
              <a:defRPr sz="1800">
                <a:solidFill>
                  <a:srgbClr val="000000"/>
                </a:solidFill>
                <a:uFillTx/>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pic>
        <p:nvPicPr>
          <p:cNvPr id="263" name="Picture 3" descr="Picture 3"/>
          <p:cNvPicPr>
            <a:picLocks noChangeAspect="1"/>
          </p:cNvPicPr>
          <p:nvPr/>
        </p:nvPicPr>
        <p:blipFill>
          <a:blip r:embed="rId2"/>
          <a:stretch>
            <a:fillRect/>
          </a:stretch>
        </p:blipFill>
        <p:spPr>
          <a:xfrm>
            <a:off x="15748612" y="11891212"/>
            <a:ext cx="5587389" cy="1503583"/>
          </a:xfrm>
          <a:prstGeom prst="rect">
            <a:avLst/>
          </a:prstGeom>
          <a:ln w="12700">
            <a:miter lim="400000"/>
          </a:ln>
        </p:spPr>
      </p:pic>
      <p:sp>
        <p:nvSpPr>
          <p:cNvPr id="264" name="Title Text"/>
          <p:cNvSpPr txBox="1">
            <a:spLocks noGrp="1"/>
          </p:cNvSpPr>
          <p:nvPr>
            <p:ph type="title"/>
          </p:nvPr>
        </p:nvSpPr>
        <p:spPr>
          <a:xfrm>
            <a:off x="4094536" y="836706"/>
            <a:ext cx="16459201" cy="1882588"/>
          </a:xfrm>
          <a:prstGeom prst="rect">
            <a:avLst/>
          </a:prstGeom>
        </p:spPr>
        <p:txBody>
          <a:bodyPr lIns="91439" tIns="91439" rIns="91439" bIns="91439">
            <a:normAutofit/>
          </a:bodyPr>
          <a:lstStyle>
            <a:lvl1pPr defTabSz="914400">
              <a:defRPr sz="6000" b="1">
                <a:solidFill>
                  <a:srgbClr val="000000"/>
                </a:solidFill>
                <a:uFillTx/>
                <a:latin typeface="Open Sans"/>
                <a:ea typeface="Open Sans"/>
                <a:cs typeface="Open Sans"/>
                <a:sym typeface="Open Sans"/>
              </a:defRPr>
            </a:lvl1pPr>
          </a:lstStyle>
          <a:p>
            <a:r>
              <a:t>Title Text</a:t>
            </a:r>
          </a:p>
        </p:txBody>
      </p:sp>
      <p:sp>
        <p:nvSpPr>
          <p:cNvPr id="265" name="Body Level One…"/>
          <p:cNvSpPr txBox="1">
            <a:spLocks noGrp="1"/>
          </p:cNvSpPr>
          <p:nvPr>
            <p:ph type="body" sz="half" idx="1"/>
          </p:nvPr>
        </p:nvSpPr>
        <p:spPr>
          <a:xfrm>
            <a:off x="4074802" y="3108960"/>
            <a:ext cx="16459201" cy="8075622"/>
          </a:xfrm>
          <a:prstGeom prst="rect">
            <a:avLst/>
          </a:prstGeom>
        </p:spPr>
        <p:txBody>
          <a:bodyPr lIns="91439" tIns="91439" rIns="91439" bIns="91439">
            <a:normAutofit/>
          </a:bodyPr>
          <a:lstStyle>
            <a:lvl1pPr marL="685800" indent="-685800" defTabSz="914400">
              <a:lnSpc>
                <a:spcPct val="95000"/>
              </a:lnSpc>
              <a:spcBef>
                <a:spcPts val="4400"/>
              </a:spcBef>
              <a:defRPr sz="3600" b="1">
                <a:solidFill>
                  <a:srgbClr val="881535"/>
                </a:solidFill>
                <a:uFillTx/>
                <a:latin typeface="Open Sans"/>
                <a:ea typeface="Open Sans"/>
                <a:cs typeface="Open Sans"/>
                <a:sym typeface="Open Sans"/>
              </a:defRPr>
            </a:lvl1pPr>
            <a:lvl2pPr marL="355600" indent="-355600" defTabSz="914400">
              <a:lnSpc>
                <a:spcPct val="95000"/>
              </a:lnSpc>
              <a:spcBef>
                <a:spcPts val="4400"/>
              </a:spcBef>
              <a:buSzPct val="100000"/>
              <a:buChar char="•"/>
              <a:defRPr sz="3600" b="1">
                <a:solidFill>
                  <a:srgbClr val="881535"/>
                </a:solidFill>
                <a:uFillTx/>
                <a:latin typeface="Open Sans"/>
                <a:ea typeface="Open Sans"/>
                <a:cs typeface="Open Sans"/>
                <a:sym typeface="Open Sans"/>
              </a:defRPr>
            </a:lvl2pPr>
            <a:lvl3pPr marL="742950" indent="-400050" defTabSz="914400">
              <a:lnSpc>
                <a:spcPct val="95000"/>
              </a:lnSpc>
              <a:spcBef>
                <a:spcPts val="4400"/>
              </a:spcBef>
              <a:buSzPct val="100000"/>
              <a:buChar char="–"/>
              <a:defRPr sz="3600" b="1">
                <a:solidFill>
                  <a:srgbClr val="881535"/>
                </a:solidFill>
                <a:uFillTx/>
                <a:latin typeface="Open Sans"/>
                <a:ea typeface="Open Sans"/>
                <a:cs typeface="Open Sans"/>
                <a:sym typeface="Open Sans"/>
              </a:defRPr>
            </a:lvl3pPr>
            <a:lvl4pPr marL="1173842" indent="-424542" defTabSz="914400">
              <a:lnSpc>
                <a:spcPct val="95000"/>
              </a:lnSpc>
              <a:spcBef>
                <a:spcPts val="4400"/>
              </a:spcBef>
              <a:buSzPct val="100000"/>
              <a:buChar char="•"/>
              <a:defRPr sz="3600" b="1">
                <a:solidFill>
                  <a:srgbClr val="881535"/>
                </a:solidFill>
                <a:uFillTx/>
                <a:latin typeface="Open Sans"/>
                <a:ea typeface="Open Sans"/>
                <a:cs typeface="Open Sans"/>
                <a:sym typeface="Open Sans"/>
              </a:defRPr>
            </a:lvl4pPr>
            <a:lvl5pPr marL="1600200" indent="-342900" defTabSz="914400">
              <a:lnSpc>
                <a:spcPct val="95000"/>
              </a:lnSpc>
              <a:spcBef>
                <a:spcPts val="4400"/>
              </a:spcBef>
              <a:buSzPct val="100000"/>
              <a:buChar char="–"/>
              <a:defRPr sz="3600" b="1">
                <a:solidFill>
                  <a:srgbClr val="881535"/>
                </a:solidFill>
                <a:uFillTx/>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088762" y="12616308"/>
            <a:ext cx="449853" cy="442102"/>
          </a:xfrm>
          <a:prstGeom prst="rect">
            <a:avLst/>
          </a:prstGeom>
        </p:spPr>
        <p:txBody>
          <a:bodyPr lIns="91439" tIns="91439" rIns="91439" bIns="91439"/>
          <a:lstStyle>
            <a:lvl1pPr algn="l" defTabSz="914400">
              <a:defRPr sz="1800">
                <a:solidFill>
                  <a:srgbClr val="000000"/>
                </a:solidFill>
                <a:uFillTx/>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yhjä">
    <p:spTree>
      <p:nvGrpSpPr>
        <p:cNvPr id="1" name=""/>
        <p:cNvGrpSpPr/>
        <p:nvPr/>
      </p:nvGrpSpPr>
      <p:grpSpPr>
        <a:xfrm>
          <a:off x="0" y="0"/>
          <a:ext cx="0" cy="0"/>
          <a:chOff x="0" y="0"/>
          <a:chExt cx="0" cy="0"/>
        </a:xfrm>
      </p:grpSpPr>
      <p:sp>
        <p:nvSpPr>
          <p:cNvPr id="273" name="Parallelogram 7"/>
          <p:cNvSpPr/>
          <p:nvPr/>
        </p:nvSpPr>
        <p:spPr>
          <a:xfrm rot="1904539">
            <a:off x="21650898" y="9349955"/>
            <a:ext cx="2704487" cy="5520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39" y="0"/>
                </a:lnTo>
                <a:lnTo>
                  <a:pt x="21600" y="8979"/>
                </a:lnTo>
                <a:lnTo>
                  <a:pt x="18509" y="15946"/>
                </a:lnTo>
                <a:lnTo>
                  <a:pt x="0" y="21600"/>
                </a:lnTo>
                <a:close/>
              </a:path>
            </a:pathLst>
          </a:custGeom>
          <a:solidFill>
            <a:srgbClr val="8FBB30"/>
          </a:solidFill>
          <a:ln w="12700">
            <a:miter lim="400000"/>
          </a:ln>
        </p:spPr>
        <p:txBody>
          <a:bodyPr tIns="91439" bIns="91439" anchor="ctr"/>
          <a:lstStyle/>
          <a:p>
            <a:pPr algn="ctr" defTabSz="1828800">
              <a:defRPr sz="3600">
                <a:solidFill>
                  <a:srgbClr val="FFFFFF"/>
                </a:solidFill>
                <a:uFillTx/>
                <a:latin typeface="Calibri"/>
                <a:ea typeface="Calibri"/>
                <a:cs typeface="Calibri"/>
                <a:sym typeface="Calibri"/>
              </a:defRPr>
            </a:pPr>
            <a:endParaRPr/>
          </a:p>
        </p:txBody>
      </p:sp>
      <p:pic>
        <p:nvPicPr>
          <p:cNvPr id="274" name="Picture 10" descr="Picture 10"/>
          <p:cNvPicPr>
            <a:picLocks noChangeAspect="1"/>
          </p:cNvPicPr>
          <p:nvPr/>
        </p:nvPicPr>
        <p:blipFill>
          <a:blip r:embed="rId2"/>
          <a:stretch>
            <a:fillRect/>
          </a:stretch>
        </p:blipFill>
        <p:spPr>
          <a:xfrm>
            <a:off x="0" y="10956925"/>
            <a:ext cx="2794000" cy="2794001"/>
          </a:xfrm>
          <a:prstGeom prst="rect">
            <a:avLst/>
          </a:prstGeom>
          <a:ln w="12700">
            <a:miter lim="400000"/>
          </a:ln>
        </p:spPr>
      </p:pic>
      <p:sp>
        <p:nvSpPr>
          <p:cNvPr id="275" name="Right Triangle 4"/>
          <p:cNvSpPr/>
          <p:nvPr/>
        </p:nvSpPr>
        <p:spPr>
          <a:xfrm rot="5400000">
            <a:off x="0" y="0"/>
            <a:ext cx="1281404" cy="1281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4398D8"/>
          </a:solidFill>
          <a:ln w="12700">
            <a:miter lim="400000"/>
          </a:ln>
        </p:spPr>
        <p:txBody>
          <a:bodyPr tIns="91439" bIns="91439" anchor="ctr"/>
          <a:lstStyle/>
          <a:p>
            <a:pPr algn="ctr" defTabSz="1828800">
              <a:defRPr sz="3600">
                <a:solidFill>
                  <a:srgbClr val="FFFFFF"/>
                </a:solidFill>
                <a:uFillTx/>
                <a:latin typeface="Calibri"/>
                <a:ea typeface="Calibri"/>
                <a:cs typeface="Calibri"/>
                <a:sym typeface="Calibri"/>
              </a:defRPr>
            </a:pPr>
            <a:endParaRPr/>
          </a:p>
        </p:txBody>
      </p:sp>
      <p:sp>
        <p:nvSpPr>
          <p:cNvPr id="276"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1828800">
              <a:defRPr sz="2400">
                <a:solidFill>
                  <a:srgbClr val="9E9E9E"/>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Pealkiri ja sisu">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1676400" y="730250"/>
            <a:ext cx="21031200" cy="2651126"/>
          </a:xfrm>
          <a:prstGeom prst="rect">
            <a:avLst/>
          </a:prstGeom>
        </p:spPr>
        <p:txBody>
          <a:bodyPr lIns="91439" tIns="91439" rIns="91439" bIns="91439">
            <a:normAutofit/>
          </a:bodyPr>
          <a:lstStyle>
            <a:lvl1pPr defTabSz="1828800">
              <a:lnSpc>
                <a:spcPct val="90000"/>
              </a:lnSpc>
              <a:defRPr sz="8800">
                <a:solidFill>
                  <a:srgbClr val="000000"/>
                </a:solidFill>
                <a:uFillTx/>
                <a:latin typeface="Calibri Light"/>
                <a:ea typeface="Calibri Light"/>
                <a:cs typeface="Calibri Light"/>
                <a:sym typeface="Calibri Light"/>
              </a:defRPr>
            </a:lvl1pPr>
          </a:lstStyle>
          <a:p>
            <a:r>
              <a:t>Title Text</a:t>
            </a:r>
          </a:p>
        </p:txBody>
      </p:sp>
      <p:sp>
        <p:nvSpPr>
          <p:cNvPr id="284" name="Body Level One…"/>
          <p:cNvSpPr txBox="1">
            <a:spLocks noGrp="1"/>
          </p:cNvSpPr>
          <p:nvPr>
            <p:ph type="body" idx="1"/>
          </p:nvPr>
        </p:nvSpPr>
        <p:spPr>
          <a:xfrm>
            <a:off x="1676400" y="3651250"/>
            <a:ext cx="21031200" cy="8702676"/>
          </a:xfrm>
          <a:prstGeom prst="rect">
            <a:avLst/>
          </a:prstGeom>
        </p:spPr>
        <p:txBody>
          <a:bodyPr lIns="91439" tIns="91439" rIns="91439" bIns="91439">
            <a:normAutofit/>
          </a:bodyPr>
          <a:lstStyle>
            <a:lvl1pPr marL="457200" indent="-457200" defTabSz="1828800">
              <a:lnSpc>
                <a:spcPct val="90000"/>
              </a:lnSpc>
              <a:spcBef>
                <a:spcPts val="2000"/>
              </a:spcBef>
              <a:buSzPct val="100000"/>
              <a:buFont typeface="Arial"/>
              <a:buChar char="•"/>
              <a:defRPr sz="5600">
                <a:uFillTx/>
                <a:latin typeface="Calibri"/>
                <a:ea typeface="Calibri"/>
                <a:cs typeface="Calibri"/>
                <a:sym typeface="Calibri"/>
              </a:defRPr>
            </a:lvl1pPr>
            <a:lvl2pPr marL="990600" indent="-533400" defTabSz="1828800">
              <a:lnSpc>
                <a:spcPct val="90000"/>
              </a:lnSpc>
              <a:spcBef>
                <a:spcPts val="2000"/>
              </a:spcBef>
              <a:buSzPct val="100000"/>
              <a:buFont typeface="Arial"/>
              <a:buChar char="•"/>
              <a:defRPr sz="5600">
                <a:uFillTx/>
                <a:latin typeface="Calibri"/>
                <a:ea typeface="Calibri"/>
                <a:cs typeface="Calibri"/>
                <a:sym typeface="Calibri"/>
              </a:defRPr>
            </a:lvl2pPr>
            <a:lvl3pPr marL="1554479" indent="-640079" defTabSz="1828800">
              <a:lnSpc>
                <a:spcPct val="90000"/>
              </a:lnSpc>
              <a:spcBef>
                <a:spcPts val="2000"/>
              </a:spcBef>
              <a:buSzPct val="100000"/>
              <a:buFont typeface="Arial"/>
              <a:buChar char="•"/>
              <a:defRPr sz="5600">
                <a:uFillTx/>
                <a:latin typeface="Calibri"/>
                <a:ea typeface="Calibri"/>
                <a:cs typeface="Calibri"/>
                <a:sym typeface="Calibri"/>
              </a:defRPr>
            </a:lvl3pPr>
            <a:lvl4pPr marL="2082800" indent="-711200" defTabSz="1828800">
              <a:lnSpc>
                <a:spcPct val="90000"/>
              </a:lnSpc>
              <a:spcBef>
                <a:spcPts val="2000"/>
              </a:spcBef>
              <a:buSzPct val="100000"/>
              <a:buFont typeface="Arial"/>
              <a:buChar char="•"/>
              <a:defRPr sz="5600">
                <a:uFillTx/>
                <a:latin typeface="Calibri"/>
                <a:ea typeface="Calibri"/>
                <a:cs typeface="Calibri"/>
                <a:sym typeface="Calibri"/>
              </a:defRPr>
            </a:lvl4pPr>
            <a:lvl5pPr marL="2540000" indent="-711200" defTabSz="1828800">
              <a:lnSpc>
                <a:spcPct val="90000"/>
              </a:lnSpc>
              <a:spcBef>
                <a:spcPts val="2000"/>
              </a:spcBef>
              <a:buSzPct val="100000"/>
              <a:buFont typeface="Arial"/>
              <a:buChar char="•"/>
              <a:defRPr sz="56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pic>
        <p:nvPicPr>
          <p:cNvPr id="30" name="Picture 6" descr="Picture 6"/>
          <p:cNvPicPr>
            <a:picLocks noChangeAspect="1"/>
          </p:cNvPicPr>
          <p:nvPr/>
        </p:nvPicPr>
        <p:blipFill>
          <a:blip r:embed="rId2"/>
          <a:stretch>
            <a:fillRect/>
          </a:stretch>
        </p:blipFill>
        <p:spPr>
          <a:xfrm>
            <a:off x="21726143" y="10173065"/>
            <a:ext cx="1316737" cy="2538517"/>
          </a:xfrm>
          <a:prstGeom prst="rect">
            <a:avLst/>
          </a:prstGeom>
          <a:ln w="12700">
            <a:miter lim="400000"/>
          </a:ln>
        </p:spPr>
      </p:pic>
      <p:pic>
        <p:nvPicPr>
          <p:cNvPr id="31" name="Picture 5" descr="Picture 5"/>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1663700" y="3419476"/>
            <a:ext cx="21031200" cy="6002502"/>
          </a:xfrm>
          <a:prstGeom prst="rect">
            <a:avLst/>
          </a:prstGeom>
        </p:spPr>
        <p:txBody>
          <a:bodyPr lIns="91439" tIns="91439" rIns="91439" bIns="91439" anchor="b">
            <a:normAutofit/>
          </a:bodyPr>
          <a:lstStyle>
            <a:lvl1pPr defTabSz="1828800">
              <a:lnSpc>
                <a:spcPct val="90000"/>
              </a:lnSpc>
              <a:defRPr sz="19200" b="1">
                <a:uFillTx/>
                <a:latin typeface="Formula Condensed"/>
                <a:ea typeface="Formula Condensed"/>
                <a:cs typeface="Formula Condensed"/>
                <a:sym typeface="Formula Condensed"/>
              </a:defRPr>
            </a:lvl1pPr>
          </a:lstStyle>
          <a:p>
            <a:r>
              <a:t>Title Text</a:t>
            </a:r>
          </a:p>
        </p:txBody>
      </p:sp>
      <p:sp>
        <p:nvSpPr>
          <p:cNvPr id="33" name="Body Level One…"/>
          <p:cNvSpPr txBox="1">
            <a:spLocks noGrp="1"/>
          </p:cNvSpPr>
          <p:nvPr>
            <p:ph type="body" sz="quarter" idx="1"/>
          </p:nvPr>
        </p:nvSpPr>
        <p:spPr>
          <a:xfrm>
            <a:off x="1663700" y="9421978"/>
            <a:ext cx="21031200" cy="1448411"/>
          </a:xfrm>
          <a:prstGeom prst="rect">
            <a:avLst/>
          </a:prstGeom>
        </p:spPr>
        <p:txBody>
          <a:bodyPr lIns="91439" tIns="91439" rIns="91439" bIns="91439">
            <a:normAutofit/>
          </a:bodyPr>
          <a:lstStyle>
            <a:lvl1pPr marL="0" indent="0" defTabSz="1828800">
              <a:lnSpc>
                <a:spcPct val="90000"/>
              </a:lnSpc>
              <a:spcBef>
                <a:spcPts val="2000"/>
              </a:spcBef>
              <a:defRPr sz="4800">
                <a:solidFill>
                  <a:srgbClr val="FFFFFF"/>
                </a:solidFill>
                <a:uFillTx/>
                <a:latin typeface="Söhne Breit"/>
                <a:ea typeface="Söhne Breit"/>
                <a:cs typeface="Söhne Breit"/>
                <a:sym typeface="Söhne Breit"/>
              </a:defRPr>
            </a:lvl1pPr>
            <a:lvl2pPr marL="0" indent="457200" defTabSz="1828800">
              <a:lnSpc>
                <a:spcPct val="90000"/>
              </a:lnSpc>
              <a:spcBef>
                <a:spcPts val="2000"/>
              </a:spcBef>
              <a:defRPr sz="4800">
                <a:solidFill>
                  <a:srgbClr val="FFFFFF"/>
                </a:solidFill>
                <a:uFillTx/>
                <a:latin typeface="Söhne Breit"/>
                <a:ea typeface="Söhne Breit"/>
                <a:cs typeface="Söhne Breit"/>
                <a:sym typeface="Söhne Breit"/>
              </a:defRPr>
            </a:lvl2pPr>
            <a:lvl3pPr marL="0" indent="914400" defTabSz="1828800">
              <a:lnSpc>
                <a:spcPct val="90000"/>
              </a:lnSpc>
              <a:spcBef>
                <a:spcPts val="2000"/>
              </a:spcBef>
              <a:defRPr sz="4800">
                <a:solidFill>
                  <a:srgbClr val="FFFFFF"/>
                </a:solidFill>
                <a:uFillTx/>
                <a:latin typeface="Söhne Breit"/>
                <a:ea typeface="Söhne Breit"/>
                <a:cs typeface="Söhne Breit"/>
                <a:sym typeface="Söhne Breit"/>
              </a:defRPr>
            </a:lvl3pPr>
            <a:lvl4pPr marL="0" indent="1371600" defTabSz="1828800">
              <a:lnSpc>
                <a:spcPct val="90000"/>
              </a:lnSpc>
              <a:spcBef>
                <a:spcPts val="2000"/>
              </a:spcBef>
              <a:defRPr sz="4800">
                <a:solidFill>
                  <a:srgbClr val="FFFFFF"/>
                </a:solidFill>
                <a:uFillTx/>
                <a:latin typeface="Söhne Breit"/>
                <a:ea typeface="Söhne Breit"/>
                <a:cs typeface="Söhne Breit"/>
                <a:sym typeface="Söhne Breit"/>
              </a:defRPr>
            </a:lvl4pPr>
            <a:lvl5pPr marL="0" indent="1828800" defTabSz="1828800">
              <a:lnSpc>
                <a:spcPct val="90000"/>
              </a:lnSpc>
              <a:spcBef>
                <a:spcPts val="2000"/>
              </a:spcBef>
              <a:defRPr sz="4800">
                <a:solidFill>
                  <a:srgbClr val="FFFFFF"/>
                </a:solidFill>
                <a:uFillTx/>
                <a:latin typeface="Söhne Breit"/>
                <a:ea typeface="Söhne Breit"/>
                <a:cs typeface="Söhne Breit"/>
                <a:sym typeface="Söhne Breit"/>
              </a:defRPr>
            </a:lvl5pPr>
          </a:lstStyle>
          <a:p>
            <a:r>
              <a:t>Body Level One</a:t>
            </a:r>
          </a:p>
          <a:p>
            <a:pPr lvl="1"/>
            <a:r>
              <a:t>Body Level Two</a:t>
            </a:r>
          </a:p>
          <a:p>
            <a:pPr lvl="2"/>
            <a:r>
              <a:t>Body Level Three</a:t>
            </a:r>
          </a:p>
          <a:p>
            <a:pPr lvl="3"/>
            <a:r>
              <a:t>Body Level Four</a:t>
            </a:r>
          </a:p>
          <a:p>
            <a:pPr lvl="4"/>
            <a:r>
              <a:t>Body Level Five</a:t>
            </a:r>
          </a:p>
        </p:txBody>
      </p:sp>
      <p:pic>
        <p:nvPicPr>
          <p:cNvPr id="34" name="Picture 6" descr="Picture 6"/>
          <p:cNvPicPr>
            <a:picLocks noChangeAspect="1"/>
          </p:cNvPicPr>
          <p:nvPr/>
        </p:nvPicPr>
        <p:blipFill>
          <a:blip r:embed="rId4"/>
          <a:stretch>
            <a:fillRect/>
          </a:stretch>
        </p:blipFill>
        <p:spPr>
          <a:xfrm>
            <a:off x="21726762" y="10164826"/>
            <a:ext cx="1319853" cy="2546757"/>
          </a:xfrm>
          <a:prstGeom prst="rect">
            <a:avLst/>
          </a:prstGeom>
          <a:ln w="12700">
            <a:miter lim="400000"/>
          </a:ln>
        </p:spPr>
      </p:pic>
      <p:sp>
        <p:nvSpPr>
          <p:cNvPr id="35"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itelslaid">
    <p:spTree>
      <p:nvGrpSpPr>
        <p:cNvPr id="1" name=""/>
        <p:cNvGrpSpPr/>
        <p:nvPr/>
      </p:nvGrpSpPr>
      <p:grpSpPr>
        <a:xfrm>
          <a:off x="0" y="0"/>
          <a:ext cx="0" cy="0"/>
          <a:chOff x="0" y="0"/>
          <a:chExt cx="0" cy="0"/>
        </a:xfrm>
      </p:grpSpPr>
      <p:sp>
        <p:nvSpPr>
          <p:cNvPr id="292" name="Title Text"/>
          <p:cNvSpPr txBox="1">
            <a:spLocks noGrp="1"/>
          </p:cNvSpPr>
          <p:nvPr>
            <p:ph type="title"/>
          </p:nvPr>
        </p:nvSpPr>
        <p:spPr>
          <a:xfrm>
            <a:off x="3048000" y="2244725"/>
            <a:ext cx="18288000" cy="4775201"/>
          </a:xfrm>
          <a:prstGeom prst="rect">
            <a:avLst/>
          </a:prstGeom>
        </p:spPr>
        <p:txBody>
          <a:bodyPr lIns="91439" tIns="91439" rIns="91439" bIns="91439" anchor="b">
            <a:normAutofit/>
          </a:bodyPr>
          <a:lstStyle>
            <a:lvl1pPr algn="ctr" defTabSz="1828800">
              <a:lnSpc>
                <a:spcPct val="90000"/>
              </a:lnSpc>
              <a:defRPr sz="12000">
                <a:solidFill>
                  <a:srgbClr val="000000"/>
                </a:solidFill>
                <a:uFillTx/>
                <a:latin typeface="Calibri Light"/>
                <a:ea typeface="Calibri Light"/>
                <a:cs typeface="Calibri Light"/>
                <a:sym typeface="Calibri Light"/>
              </a:defRPr>
            </a:lvl1pPr>
          </a:lstStyle>
          <a:p>
            <a:r>
              <a:t>Title Text</a:t>
            </a:r>
          </a:p>
        </p:txBody>
      </p:sp>
      <p:sp>
        <p:nvSpPr>
          <p:cNvPr id="293" name="Body Level One…"/>
          <p:cNvSpPr txBox="1">
            <a:spLocks noGrp="1"/>
          </p:cNvSpPr>
          <p:nvPr>
            <p:ph type="body" sz="quarter" idx="1"/>
          </p:nvPr>
        </p:nvSpPr>
        <p:spPr>
          <a:xfrm>
            <a:off x="3048000" y="7204075"/>
            <a:ext cx="18288000" cy="3311525"/>
          </a:xfrm>
          <a:prstGeom prst="rect">
            <a:avLst/>
          </a:prstGeom>
        </p:spPr>
        <p:txBody>
          <a:bodyPr lIns="91439" tIns="91439" rIns="91439" bIns="91439">
            <a:normAutofit/>
          </a:bodyPr>
          <a:lstStyle>
            <a:lvl1pPr marL="0" indent="0" algn="ctr" defTabSz="1828800">
              <a:lnSpc>
                <a:spcPct val="90000"/>
              </a:lnSpc>
              <a:spcBef>
                <a:spcPts val="2000"/>
              </a:spcBef>
              <a:defRPr sz="4800">
                <a:uFillTx/>
                <a:latin typeface="Calibri"/>
                <a:ea typeface="Calibri"/>
                <a:cs typeface="Calibri"/>
                <a:sym typeface="Calibri"/>
              </a:defRPr>
            </a:lvl1pPr>
            <a:lvl2pPr marL="0" indent="457200" algn="ctr" defTabSz="1828800">
              <a:lnSpc>
                <a:spcPct val="90000"/>
              </a:lnSpc>
              <a:spcBef>
                <a:spcPts val="2000"/>
              </a:spcBef>
              <a:defRPr sz="4800">
                <a:uFillTx/>
                <a:latin typeface="Calibri"/>
                <a:ea typeface="Calibri"/>
                <a:cs typeface="Calibri"/>
                <a:sym typeface="Calibri"/>
              </a:defRPr>
            </a:lvl2pPr>
            <a:lvl3pPr marL="0" indent="914400" algn="ctr" defTabSz="1828800">
              <a:lnSpc>
                <a:spcPct val="90000"/>
              </a:lnSpc>
              <a:spcBef>
                <a:spcPts val="2000"/>
              </a:spcBef>
              <a:defRPr sz="4800">
                <a:uFillTx/>
                <a:latin typeface="Calibri"/>
                <a:ea typeface="Calibri"/>
                <a:cs typeface="Calibri"/>
                <a:sym typeface="Calibri"/>
              </a:defRPr>
            </a:lvl3pPr>
            <a:lvl4pPr marL="0" indent="1371600" algn="ctr" defTabSz="1828800">
              <a:lnSpc>
                <a:spcPct val="90000"/>
              </a:lnSpc>
              <a:spcBef>
                <a:spcPts val="2000"/>
              </a:spcBef>
              <a:defRPr sz="4800">
                <a:uFillTx/>
                <a:latin typeface="Calibri"/>
                <a:ea typeface="Calibri"/>
                <a:cs typeface="Calibri"/>
                <a:sym typeface="Calibri"/>
              </a:defRPr>
            </a:lvl4pPr>
            <a:lvl5pPr marL="0" indent="1828800" algn="ctr" defTabSz="1828800">
              <a:lnSpc>
                <a:spcPct val="90000"/>
              </a:lnSpc>
              <a:spcBef>
                <a:spcPts val="2000"/>
              </a:spcBef>
              <a:defRPr sz="48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4"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1" name="Title Text"/>
          <p:cNvSpPr txBox="1">
            <a:spLocks noGrp="1"/>
          </p:cNvSpPr>
          <p:nvPr>
            <p:ph type="title"/>
          </p:nvPr>
        </p:nvSpPr>
        <p:spPr>
          <a:xfrm>
            <a:off x="1676400" y="730250"/>
            <a:ext cx="21031200" cy="2651126"/>
          </a:xfrm>
          <a:prstGeom prst="rect">
            <a:avLst/>
          </a:prstGeom>
        </p:spPr>
        <p:txBody>
          <a:bodyPr lIns="91439" tIns="91439" rIns="91439" bIns="91439">
            <a:normAutofit/>
          </a:bodyPr>
          <a:lstStyle>
            <a:lvl1pPr defTabSz="1828800">
              <a:lnSpc>
                <a:spcPct val="90000"/>
              </a:lnSpc>
              <a:defRPr sz="7200" b="1">
                <a:solidFill>
                  <a:srgbClr val="002060"/>
                </a:solidFill>
                <a:uFillTx/>
                <a:latin typeface="Roboto"/>
                <a:ea typeface="Roboto"/>
                <a:cs typeface="Roboto"/>
                <a:sym typeface="Roboto"/>
              </a:defRPr>
            </a:lvl1pPr>
          </a:lstStyle>
          <a:p>
            <a:r>
              <a:t>Title Text</a:t>
            </a:r>
          </a:p>
        </p:txBody>
      </p:sp>
      <p:sp>
        <p:nvSpPr>
          <p:cNvPr id="302" name="Body Level One…"/>
          <p:cNvSpPr txBox="1">
            <a:spLocks noGrp="1"/>
          </p:cNvSpPr>
          <p:nvPr>
            <p:ph type="body" sz="half" idx="1"/>
          </p:nvPr>
        </p:nvSpPr>
        <p:spPr>
          <a:xfrm>
            <a:off x="1676400" y="3651250"/>
            <a:ext cx="10363200" cy="8702676"/>
          </a:xfrm>
          <a:prstGeom prst="rect">
            <a:avLst/>
          </a:prstGeom>
        </p:spPr>
        <p:txBody>
          <a:bodyPr lIns="91439" tIns="91439" rIns="91439" bIns="91439">
            <a:normAutofit/>
          </a:bodyPr>
          <a:lstStyle>
            <a:lvl1pPr marL="457200" indent="-457200" defTabSz="1828800">
              <a:lnSpc>
                <a:spcPct val="90000"/>
              </a:lnSpc>
              <a:spcBef>
                <a:spcPts val="2000"/>
              </a:spcBef>
              <a:buSzPct val="100000"/>
              <a:buFont typeface="Arial"/>
              <a:buChar char="•"/>
              <a:defRPr sz="4800">
                <a:uFillTx/>
                <a:latin typeface="Roboto"/>
                <a:ea typeface="Roboto"/>
                <a:cs typeface="Roboto"/>
                <a:sym typeface="Roboto"/>
              </a:defRPr>
            </a:lvl1pPr>
            <a:lvl2pPr indent="-457200" defTabSz="1828800">
              <a:lnSpc>
                <a:spcPct val="90000"/>
              </a:lnSpc>
              <a:spcBef>
                <a:spcPts val="2000"/>
              </a:spcBef>
              <a:buSzPct val="100000"/>
              <a:buFont typeface="Arial"/>
              <a:buChar char="•"/>
              <a:defRPr sz="4800">
                <a:uFillTx/>
                <a:latin typeface="Roboto"/>
                <a:ea typeface="Roboto"/>
                <a:cs typeface="Roboto"/>
                <a:sym typeface="Roboto"/>
              </a:defRPr>
            </a:lvl2pPr>
            <a:lvl3pPr marL="1371600" indent="-457200" defTabSz="1828800">
              <a:lnSpc>
                <a:spcPct val="90000"/>
              </a:lnSpc>
              <a:spcBef>
                <a:spcPts val="2000"/>
              </a:spcBef>
              <a:buSzPct val="100000"/>
              <a:buFont typeface="Arial"/>
              <a:buChar char="•"/>
              <a:defRPr sz="4800">
                <a:uFillTx/>
                <a:latin typeface="Roboto"/>
                <a:ea typeface="Roboto"/>
                <a:cs typeface="Roboto"/>
                <a:sym typeface="Roboto"/>
              </a:defRPr>
            </a:lvl3pPr>
            <a:lvl4pPr marL="1828800" indent="-457200" defTabSz="1828800">
              <a:lnSpc>
                <a:spcPct val="90000"/>
              </a:lnSpc>
              <a:spcBef>
                <a:spcPts val="2000"/>
              </a:spcBef>
              <a:buSzPct val="100000"/>
              <a:buFont typeface="Arial"/>
              <a:buChar char="•"/>
              <a:defRPr sz="4800">
                <a:uFillTx/>
                <a:latin typeface="Roboto"/>
                <a:ea typeface="Roboto"/>
                <a:cs typeface="Roboto"/>
                <a:sym typeface="Roboto"/>
              </a:defRPr>
            </a:lvl4pPr>
            <a:lvl5pPr marL="2286000" indent="-457200" defTabSz="1828800">
              <a:lnSpc>
                <a:spcPct val="90000"/>
              </a:lnSpc>
              <a:spcBef>
                <a:spcPts val="2000"/>
              </a:spcBef>
              <a:buSzPct val="100000"/>
              <a:buFont typeface="Arial"/>
              <a:buChar char="•"/>
              <a:defRPr sz="4800">
                <a:uFillTx/>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303"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310" name="Rectangle 8"/>
          <p:cNvSpPr/>
          <p:nvPr/>
        </p:nvSpPr>
        <p:spPr>
          <a:xfrm>
            <a:off x="0" y="0"/>
            <a:ext cx="24384000" cy="13716000"/>
          </a:xfrm>
          <a:prstGeom prst="rect">
            <a:avLst/>
          </a:prstGeom>
          <a:solidFill>
            <a:srgbClr val="3EB9D8"/>
          </a:solidFill>
          <a:ln w="12700">
            <a:miter lim="400000"/>
          </a:ln>
        </p:spPr>
        <p:txBody>
          <a:bodyPr tIns="91439" bIns="91439" anchor="ctr"/>
          <a:lstStyle/>
          <a:p>
            <a:pPr algn="ctr" defTabSz="1828800">
              <a:defRPr sz="3600">
                <a:solidFill>
                  <a:srgbClr val="FFFFFF"/>
                </a:solidFill>
                <a:uFillTx/>
                <a:latin typeface="Calibri"/>
                <a:ea typeface="Calibri"/>
                <a:cs typeface="Calibri"/>
                <a:sym typeface="Calibri"/>
              </a:defRPr>
            </a:pPr>
            <a:endParaRPr/>
          </a:p>
        </p:txBody>
      </p:sp>
      <p:sp>
        <p:nvSpPr>
          <p:cNvPr id="311" name="Pealkiri,pealkiri"/>
          <p:cNvSpPr txBox="1">
            <a:spLocks noGrp="1"/>
          </p:cNvSpPr>
          <p:nvPr>
            <p:ph type="title" hasCustomPrompt="1"/>
          </p:nvPr>
        </p:nvSpPr>
        <p:spPr>
          <a:xfrm>
            <a:off x="1797731" y="4671000"/>
            <a:ext cx="18288001" cy="4775201"/>
          </a:xfrm>
          <a:prstGeom prst="rect">
            <a:avLst/>
          </a:prstGeom>
        </p:spPr>
        <p:txBody>
          <a:bodyPr lIns="91439" tIns="91439" rIns="91439" bIns="91439" anchor="b">
            <a:normAutofit/>
          </a:bodyPr>
          <a:lstStyle>
            <a:lvl1pPr algn="ctr" defTabSz="1828800">
              <a:lnSpc>
                <a:spcPct val="90000"/>
              </a:lnSpc>
              <a:defRPr sz="12000" b="1">
                <a:uFillTx/>
                <a:latin typeface="Roboto"/>
                <a:ea typeface="Roboto"/>
                <a:cs typeface="Roboto"/>
                <a:sym typeface="Roboto"/>
              </a:defRPr>
            </a:lvl1pPr>
          </a:lstStyle>
          <a:p>
            <a:r>
              <a:t>Pealkiri,pealkiri</a:t>
            </a:r>
          </a:p>
        </p:txBody>
      </p:sp>
      <p:sp>
        <p:nvSpPr>
          <p:cNvPr id="312"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lide 6 master">
    <p:bg>
      <p:bgPr>
        <a:solidFill>
          <a:srgbClr val="000000"/>
        </a:solidFill>
        <a:effectLst/>
      </p:bgPr>
    </p:bg>
    <p:spTree>
      <p:nvGrpSpPr>
        <p:cNvPr id="1" name=""/>
        <p:cNvGrpSpPr/>
        <p:nvPr/>
      </p:nvGrpSpPr>
      <p:grpSpPr>
        <a:xfrm>
          <a:off x="0" y="0"/>
          <a:ext cx="0" cy="0"/>
          <a:chOff x="0" y="0"/>
          <a:chExt cx="0" cy="0"/>
        </a:xfrm>
      </p:grpSpPr>
      <p:pic>
        <p:nvPicPr>
          <p:cNvPr id="319"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20" name="Shape 0"/>
          <p:cNvSpPr/>
          <p:nvPr/>
        </p:nvSpPr>
        <p:spPr>
          <a:xfrm>
            <a:off x="0" y="0"/>
            <a:ext cx="24384001" cy="13716001"/>
          </a:xfrm>
          <a:prstGeom prst="rect">
            <a:avLst/>
          </a:prstGeom>
          <a:solidFill>
            <a:srgbClr val="FFFFFF"/>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321"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lide 5 master">
    <p:bg>
      <p:bgPr>
        <a:solidFill>
          <a:srgbClr val="000000"/>
        </a:solidFill>
        <a:effectLst/>
      </p:bgPr>
    </p:bg>
    <p:spTree>
      <p:nvGrpSpPr>
        <p:cNvPr id="1" name=""/>
        <p:cNvGrpSpPr/>
        <p:nvPr/>
      </p:nvGrpSpPr>
      <p:grpSpPr>
        <a:xfrm>
          <a:off x="0" y="0"/>
          <a:ext cx="0" cy="0"/>
          <a:chOff x="0" y="0"/>
          <a:chExt cx="0" cy="0"/>
        </a:xfrm>
      </p:grpSpPr>
      <p:pic>
        <p:nvPicPr>
          <p:cNvPr id="328"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29" name="Shape 0"/>
          <p:cNvSpPr/>
          <p:nvPr/>
        </p:nvSpPr>
        <p:spPr>
          <a:xfrm>
            <a:off x="0" y="0"/>
            <a:ext cx="24384001" cy="13716001"/>
          </a:xfrm>
          <a:prstGeom prst="rect">
            <a:avLst/>
          </a:prstGeom>
          <a:solidFill>
            <a:srgbClr val="FFFFFF"/>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330"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Slide 4 master">
    <p:bg>
      <p:bgPr>
        <a:solidFill>
          <a:srgbClr val="000000"/>
        </a:solidFill>
        <a:effectLst/>
      </p:bgPr>
    </p:bg>
    <p:spTree>
      <p:nvGrpSpPr>
        <p:cNvPr id="1" name=""/>
        <p:cNvGrpSpPr/>
        <p:nvPr/>
      </p:nvGrpSpPr>
      <p:grpSpPr>
        <a:xfrm>
          <a:off x="0" y="0"/>
          <a:ext cx="0" cy="0"/>
          <a:chOff x="0" y="0"/>
          <a:chExt cx="0" cy="0"/>
        </a:xfrm>
      </p:grpSpPr>
      <p:pic>
        <p:nvPicPr>
          <p:cNvPr id="337"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38" name="Shape 0"/>
          <p:cNvSpPr/>
          <p:nvPr/>
        </p:nvSpPr>
        <p:spPr>
          <a:xfrm>
            <a:off x="0" y="0"/>
            <a:ext cx="24384001" cy="13716001"/>
          </a:xfrm>
          <a:prstGeom prst="rect">
            <a:avLst/>
          </a:prstGeom>
          <a:solidFill>
            <a:srgbClr val="FFFFFF"/>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339"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lide 3 master">
    <p:bg>
      <p:bgPr>
        <a:solidFill>
          <a:srgbClr val="000000"/>
        </a:solidFill>
        <a:effectLst/>
      </p:bgPr>
    </p:bg>
    <p:spTree>
      <p:nvGrpSpPr>
        <p:cNvPr id="1" name=""/>
        <p:cNvGrpSpPr/>
        <p:nvPr/>
      </p:nvGrpSpPr>
      <p:grpSpPr>
        <a:xfrm>
          <a:off x="0" y="0"/>
          <a:ext cx="0" cy="0"/>
          <a:chOff x="0" y="0"/>
          <a:chExt cx="0" cy="0"/>
        </a:xfrm>
      </p:grpSpPr>
      <p:pic>
        <p:nvPicPr>
          <p:cNvPr id="346"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47" name="Shape 0"/>
          <p:cNvSpPr/>
          <p:nvPr/>
        </p:nvSpPr>
        <p:spPr>
          <a:xfrm>
            <a:off x="0" y="0"/>
            <a:ext cx="24384001" cy="13716001"/>
          </a:xfrm>
          <a:prstGeom prst="rect">
            <a:avLst/>
          </a:prstGeom>
          <a:solidFill>
            <a:srgbClr val="FFFFFF"/>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348"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Slide 2 master">
    <p:bg>
      <p:bgPr>
        <a:solidFill>
          <a:srgbClr val="000000"/>
        </a:solidFill>
        <a:effectLst/>
      </p:bgPr>
    </p:bg>
    <p:spTree>
      <p:nvGrpSpPr>
        <p:cNvPr id="1" name=""/>
        <p:cNvGrpSpPr/>
        <p:nvPr/>
      </p:nvGrpSpPr>
      <p:grpSpPr>
        <a:xfrm>
          <a:off x="0" y="0"/>
          <a:ext cx="0" cy="0"/>
          <a:chOff x="0" y="0"/>
          <a:chExt cx="0" cy="0"/>
        </a:xfrm>
      </p:grpSpPr>
      <p:pic>
        <p:nvPicPr>
          <p:cNvPr id="355"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56" name="Shape 0"/>
          <p:cNvSpPr/>
          <p:nvPr/>
        </p:nvSpPr>
        <p:spPr>
          <a:xfrm>
            <a:off x="0" y="0"/>
            <a:ext cx="24384001" cy="13716001"/>
          </a:xfrm>
          <a:prstGeom prst="rect">
            <a:avLst/>
          </a:prstGeom>
          <a:solidFill>
            <a:srgbClr val="FFFFFF"/>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357"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lide 1 master">
    <p:bg>
      <p:bgPr>
        <a:solidFill>
          <a:srgbClr val="000000"/>
        </a:solidFill>
        <a:effectLst/>
      </p:bgPr>
    </p:bg>
    <p:spTree>
      <p:nvGrpSpPr>
        <p:cNvPr id="1" name=""/>
        <p:cNvGrpSpPr/>
        <p:nvPr/>
      </p:nvGrpSpPr>
      <p:grpSpPr>
        <a:xfrm>
          <a:off x="0" y="0"/>
          <a:ext cx="0" cy="0"/>
          <a:chOff x="0" y="0"/>
          <a:chExt cx="0" cy="0"/>
        </a:xfrm>
      </p:grpSpPr>
      <p:pic>
        <p:nvPicPr>
          <p:cNvPr id="364" name="Image 0" descr="Image 0"/>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65" name="Shape 0"/>
          <p:cNvSpPr/>
          <p:nvPr/>
        </p:nvSpPr>
        <p:spPr>
          <a:xfrm>
            <a:off x="0" y="0"/>
            <a:ext cx="24384001" cy="13716001"/>
          </a:xfrm>
          <a:prstGeom prst="rect">
            <a:avLst/>
          </a:prstGeom>
          <a:solidFill>
            <a:srgbClr val="FFFFFF"/>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366" name="Slide Number"/>
          <p:cNvSpPr txBox="1">
            <a:spLocks noGrp="1"/>
          </p:cNvSpPr>
          <p:nvPr>
            <p:ph type="sldNum" sz="quarter" idx="2"/>
          </p:nvPr>
        </p:nvSpPr>
        <p:spPr>
          <a:xfrm>
            <a:off x="11785600" y="12344399"/>
            <a:ext cx="5689601" cy="736601"/>
          </a:xfrm>
          <a:prstGeom prst="rect">
            <a:avLst/>
          </a:prstGeom>
        </p:spPr>
        <p:txBody>
          <a:bodyPr lIns="76200" tIns="76200" rIns="76200" bIns="76200"/>
          <a:lstStyle>
            <a:lvl1pPr algn="r" defTabSz="1524000">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Sisukord">
    <p:bg>
      <p:bgPr>
        <a:solidFill>
          <a:srgbClr val="002E87"/>
        </a:solidFill>
        <a:effectLst/>
      </p:bgPr>
    </p:bg>
    <p:spTree>
      <p:nvGrpSpPr>
        <p:cNvPr id="1" name=""/>
        <p:cNvGrpSpPr/>
        <p:nvPr/>
      </p:nvGrpSpPr>
      <p:grpSpPr>
        <a:xfrm>
          <a:off x="0" y="0"/>
          <a:ext cx="0" cy="0"/>
          <a:chOff x="0" y="0"/>
          <a:chExt cx="0" cy="0"/>
        </a:xfrm>
      </p:grpSpPr>
      <p:pic>
        <p:nvPicPr>
          <p:cNvPr id="373" name="Graphic 7" descr="Graphic 7"/>
          <p:cNvPicPr>
            <a:picLocks noChangeAspect="1"/>
          </p:cNvPicPr>
          <p:nvPr/>
        </p:nvPicPr>
        <p:blipFill>
          <a:blip r:embed="rId2"/>
          <a:stretch>
            <a:fillRect/>
          </a:stretch>
        </p:blipFill>
        <p:spPr>
          <a:xfrm>
            <a:off x="1101725" y="782637"/>
            <a:ext cx="4648201" cy="1905001"/>
          </a:xfrm>
          <a:prstGeom prst="rect">
            <a:avLst/>
          </a:prstGeom>
          <a:ln w="12700">
            <a:miter lim="400000"/>
          </a:ln>
        </p:spPr>
      </p:pic>
      <p:sp>
        <p:nvSpPr>
          <p:cNvPr id="374" name="Title Text"/>
          <p:cNvSpPr txBox="1">
            <a:spLocks noGrp="1"/>
          </p:cNvSpPr>
          <p:nvPr>
            <p:ph type="title"/>
          </p:nvPr>
        </p:nvSpPr>
        <p:spPr>
          <a:xfrm>
            <a:off x="12192000" y="1098550"/>
            <a:ext cx="11090275" cy="11518900"/>
          </a:xfrm>
          <a:prstGeom prst="rect">
            <a:avLst/>
          </a:prstGeom>
        </p:spPr>
        <p:txBody>
          <a:bodyPr>
            <a:normAutofit/>
          </a:bodyPr>
          <a:lstStyle>
            <a:lvl1pPr defTabSz="1828800">
              <a:lnSpc>
                <a:spcPct val="90000"/>
              </a:lnSpc>
              <a:defRPr sz="8800" spc="-300">
                <a:uFillTx/>
                <a:latin typeface="Roboto Condensed"/>
                <a:ea typeface="Roboto Condensed"/>
                <a:cs typeface="Roboto Condensed"/>
                <a:sym typeface="Roboto Condensed"/>
              </a:defRPr>
            </a:lvl1pPr>
          </a:lstStyle>
          <a:p>
            <a:r>
              <a:t>Title Text</a:t>
            </a:r>
          </a:p>
        </p:txBody>
      </p:sp>
      <p:pic>
        <p:nvPicPr>
          <p:cNvPr id="375" name="Graphic 7" descr="Graphic 7"/>
          <p:cNvPicPr>
            <a:picLocks noChangeAspect="1"/>
          </p:cNvPicPr>
          <p:nvPr/>
        </p:nvPicPr>
        <p:blipFill>
          <a:blip r:embed="rId2"/>
          <a:stretch>
            <a:fillRect/>
          </a:stretch>
        </p:blipFill>
        <p:spPr>
          <a:xfrm>
            <a:off x="1101725" y="782637"/>
            <a:ext cx="4648201" cy="1905001"/>
          </a:xfrm>
          <a:prstGeom prst="rect">
            <a:avLst/>
          </a:prstGeom>
          <a:ln w="12700">
            <a:miter lim="400000"/>
          </a:ln>
        </p:spPr>
      </p:pic>
      <p:grpSp>
        <p:nvGrpSpPr>
          <p:cNvPr id="378" name="Group 14"/>
          <p:cNvGrpSpPr/>
          <p:nvPr/>
        </p:nvGrpSpPr>
        <p:grpSpPr>
          <a:xfrm>
            <a:off x="3218000" y="3923334"/>
            <a:ext cx="6859518" cy="5869332"/>
            <a:chOff x="0" y="0"/>
            <a:chExt cx="6859516" cy="5869330"/>
          </a:xfrm>
        </p:grpSpPr>
        <p:sp>
          <p:nvSpPr>
            <p:cNvPr id="376" name="Freeform 15"/>
            <p:cNvSpPr/>
            <p:nvPr/>
          </p:nvSpPr>
          <p:spPr>
            <a:xfrm rot="16200000">
              <a:off x="1962267" y="972081"/>
              <a:ext cx="2934982" cy="6859517"/>
            </a:xfrm>
            <a:custGeom>
              <a:avLst/>
              <a:gdLst/>
              <a:ahLst/>
              <a:cxnLst>
                <a:cxn ang="0">
                  <a:pos x="wd2" y="hd2"/>
                </a:cxn>
                <a:cxn ang="5400000">
                  <a:pos x="wd2" y="hd2"/>
                </a:cxn>
                <a:cxn ang="10800000">
                  <a:pos x="wd2" y="hd2"/>
                </a:cxn>
                <a:cxn ang="16200000">
                  <a:pos x="wd2" y="hd2"/>
                </a:cxn>
              </a:cxnLst>
              <a:rect l="0" t="0" r="r" b="b"/>
              <a:pathLst>
                <a:path w="21600" h="21600" extrusionOk="0">
                  <a:moveTo>
                    <a:pt x="0" y="12628"/>
                  </a:moveTo>
                  <a:lnTo>
                    <a:pt x="0" y="0"/>
                  </a:lnTo>
                  <a:cubicBezTo>
                    <a:pt x="0" y="712"/>
                    <a:pt x="826" y="1378"/>
                    <a:pt x="2204" y="1776"/>
                  </a:cubicBezTo>
                  <a:lnTo>
                    <a:pt x="18514" y="6488"/>
                  </a:lnTo>
                  <a:cubicBezTo>
                    <a:pt x="20442" y="7046"/>
                    <a:pt x="21600" y="7976"/>
                    <a:pt x="21600" y="8974"/>
                  </a:cubicBezTo>
                  <a:lnTo>
                    <a:pt x="21600" y="21600"/>
                  </a:lnTo>
                  <a:cubicBezTo>
                    <a:pt x="21600" y="20888"/>
                    <a:pt x="20774" y="20222"/>
                    <a:pt x="19396" y="19824"/>
                  </a:cubicBezTo>
                  <a:lnTo>
                    <a:pt x="3086" y="15114"/>
                  </a:lnTo>
                  <a:cubicBezTo>
                    <a:pt x="1158" y="14556"/>
                    <a:pt x="0" y="13624"/>
                    <a:pt x="0" y="12628"/>
                  </a:cubicBezTo>
                  <a:close/>
                </a:path>
              </a:pathLst>
            </a:custGeom>
            <a:solidFill>
              <a:srgbClr val="0072CE"/>
            </a:solidFill>
            <a:ln w="12700" cap="flat">
              <a:noFill/>
              <a:miter lim="400000"/>
            </a:ln>
            <a:effectLst/>
          </p:spPr>
          <p:txBody>
            <a:bodyPr wrap="square" lIns="91439" tIns="91439" rIns="91439" bIns="91439" numCol="1" anchor="ctr">
              <a:noAutofit/>
            </a:bodyPr>
            <a:lstStyle/>
            <a:p>
              <a:pPr defTabSz="1828800">
                <a:defRPr sz="3600">
                  <a:solidFill>
                    <a:srgbClr val="003087"/>
                  </a:solidFill>
                  <a:uFillTx/>
                  <a:latin typeface="Calibri"/>
                  <a:ea typeface="Calibri"/>
                  <a:cs typeface="Calibri"/>
                  <a:sym typeface="Calibri"/>
                </a:defRPr>
              </a:pPr>
              <a:endParaRPr/>
            </a:p>
          </p:txBody>
        </p:sp>
        <p:sp>
          <p:nvSpPr>
            <p:cNvPr id="377" name="Freeform 16"/>
            <p:cNvSpPr/>
            <p:nvPr/>
          </p:nvSpPr>
          <p:spPr>
            <a:xfrm rot="16200000">
              <a:off x="1962267" y="-1962268"/>
              <a:ext cx="2934982" cy="6859517"/>
            </a:xfrm>
            <a:custGeom>
              <a:avLst/>
              <a:gdLst/>
              <a:ahLst/>
              <a:cxnLst>
                <a:cxn ang="0">
                  <a:pos x="wd2" y="hd2"/>
                </a:cxn>
                <a:cxn ang="5400000">
                  <a:pos x="wd2" y="hd2"/>
                </a:cxn>
                <a:cxn ang="10800000">
                  <a:pos x="wd2" y="hd2"/>
                </a:cxn>
                <a:cxn ang="16200000">
                  <a:pos x="wd2" y="hd2"/>
                </a:cxn>
              </a:cxnLst>
              <a:rect l="0" t="0" r="r" b="b"/>
              <a:pathLst>
                <a:path w="21600" h="21600" extrusionOk="0">
                  <a:moveTo>
                    <a:pt x="21600" y="12628"/>
                  </a:moveTo>
                  <a:lnTo>
                    <a:pt x="21600" y="0"/>
                  </a:lnTo>
                  <a:cubicBezTo>
                    <a:pt x="21600" y="712"/>
                    <a:pt x="20774" y="1378"/>
                    <a:pt x="19396" y="1776"/>
                  </a:cubicBezTo>
                  <a:lnTo>
                    <a:pt x="3086" y="6486"/>
                  </a:lnTo>
                  <a:cubicBezTo>
                    <a:pt x="1158" y="7044"/>
                    <a:pt x="0" y="7974"/>
                    <a:pt x="0" y="8972"/>
                  </a:cubicBezTo>
                  <a:lnTo>
                    <a:pt x="0" y="21600"/>
                  </a:lnTo>
                  <a:cubicBezTo>
                    <a:pt x="0" y="20888"/>
                    <a:pt x="826" y="20222"/>
                    <a:pt x="2204" y="19824"/>
                  </a:cubicBezTo>
                  <a:lnTo>
                    <a:pt x="18514" y="15114"/>
                  </a:lnTo>
                  <a:cubicBezTo>
                    <a:pt x="20442" y="14556"/>
                    <a:pt x="21600" y="13624"/>
                    <a:pt x="21600" y="12628"/>
                  </a:cubicBezTo>
                  <a:close/>
                </a:path>
              </a:pathLst>
            </a:custGeom>
            <a:solidFill>
              <a:srgbClr val="FFFFFF"/>
            </a:solidFill>
            <a:ln w="12700" cap="flat">
              <a:noFill/>
              <a:miter lim="400000"/>
            </a:ln>
            <a:effectLst/>
          </p:spPr>
          <p:txBody>
            <a:bodyPr wrap="square" lIns="91439" tIns="91439" rIns="91439" bIns="91439" numCol="1" anchor="ctr">
              <a:noAutofit/>
            </a:bodyPr>
            <a:lstStyle/>
            <a:p>
              <a:pPr defTabSz="1828800">
                <a:defRPr sz="3600">
                  <a:solidFill>
                    <a:srgbClr val="003087"/>
                  </a:solidFill>
                  <a:uFillTx/>
                  <a:latin typeface="Calibri"/>
                  <a:ea typeface="Calibri"/>
                  <a:cs typeface="Calibri"/>
                  <a:sym typeface="Calibri"/>
                </a:defRPr>
              </a:pPr>
              <a:endParaRPr/>
            </a:p>
          </p:txBody>
        </p:sp>
      </p:grpSp>
      <p:sp>
        <p:nvSpPr>
          <p:cNvPr id="379" name="Slide Number"/>
          <p:cNvSpPr txBox="1">
            <a:spLocks noGrp="1"/>
          </p:cNvSpPr>
          <p:nvPr>
            <p:ph type="sldNum" sz="quarter" idx="2"/>
          </p:nvPr>
        </p:nvSpPr>
        <p:spPr>
          <a:xfrm>
            <a:off x="23006746" y="12650303"/>
            <a:ext cx="275531" cy="368301"/>
          </a:xfrm>
          <a:prstGeom prst="rect">
            <a:avLst/>
          </a:prstGeom>
        </p:spPr>
        <p:txBody>
          <a:bodyPr lIns="0" tIns="0" rIns="0" bIns="0" anchor="t"/>
          <a:lstStyle>
            <a:lvl1pPr algn="r" defTabSz="1828800">
              <a:defRPr sz="2400" spc="-300">
                <a:uFillTx/>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pic>
        <p:nvPicPr>
          <p:cNvPr id="42" name="Picture 6" descr="Picture 6"/>
          <p:cNvPicPr>
            <a:picLocks noChangeAspect="1"/>
          </p:cNvPicPr>
          <p:nvPr/>
        </p:nvPicPr>
        <p:blipFill>
          <a:blip r:embed="rId2"/>
          <a:stretch>
            <a:fillRect/>
          </a:stretch>
        </p:blipFill>
        <p:spPr>
          <a:xfrm>
            <a:off x="21726143" y="10173065"/>
            <a:ext cx="1316737" cy="2538517"/>
          </a:xfrm>
          <a:prstGeom prst="rect">
            <a:avLst/>
          </a:prstGeom>
          <a:ln w="12700">
            <a:miter lim="400000"/>
          </a:ln>
        </p:spPr>
      </p:pic>
      <p:sp>
        <p:nvSpPr>
          <p:cNvPr id="43" name="Body Level One…"/>
          <p:cNvSpPr txBox="1">
            <a:spLocks noGrp="1"/>
          </p:cNvSpPr>
          <p:nvPr>
            <p:ph type="body" sz="quarter" idx="1"/>
          </p:nvPr>
        </p:nvSpPr>
        <p:spPr>
          <a:xfrm>
            <a:off x="1442311" y="3908783"/>
            <a:ext cx="10552839" cy="1647825"/>
          </a:xfrm>
          <a:prstGeom prst="rect">
            <a:avLst/>
          </a:prstGeom>
        </p:spPr>
        <p:txBody>
          <a:bodyPr lIns="91439" tIns="91439" rIns="91439" bIns="91439" anchor="b">
            <a:normAutofit/>
          </a:bodyPr>
          <a:lstStyle>
            <a:lvl1pPr marL="0" indent="0" defTabSz="1828800">
              <a:lnSpc>
                <a:spcPct val="90000"/>
              </a:lnSpc>
              <a:spcBef>
                <a:spcPts val="2000"/>
              </a:spcBef>
              <a:defRPr sz="4800" b="1">
                <a:uFillTx/>
                <a:latin typeface="Söhne Breit"/>
                <a:ea typeface="Söhne Breit"/>
                <a:cs typeface="Söhne Breit"/>
                <a:sym typeface="Söhne Breit"/>
              </a:defRPr>
            </a:lvl1pPr>
            <a:lvl2pPr marL="0" indent="457200" defTabSz="1828800">
              <a:lnSpc>
                <a:spcPct val="90000"/>
              </a:lnSpc>
              <a:spcBef>
                <a:spcPts val="2000"/>
              </a:spcBef>
              <a:defRPr sz="4800" b="1">
                <a:uFillTx/>
                <a:latin typeface="Söhne Breit"/>
                <a:ea typeface="Söhne Breit"/>
                <a:cs typeface="Söhne Breit"/>
                <a:sym typeface="Söhne Breit"/>
              </a:defRPr>
            </a:lvl2pPr>
            <a:lvl3pPr marL="0" indent="914400" defTabSz="1828800">
              <a:lnSpc>
                <a:spcPct val="90000"/>
              </a:lnSpc>
              <a:spcBef>
                <a:spcPts val="2000"/>
              </a:spcBef>
              <a:defRPr sz="4800" b="1">
                <a:uFillTx/>
                <a:latin typeface="Söhne Breit"/>
                <a:ea typeface="Söhne Breit"/>
                <a:cs typeface="Söhne Breit"/>
                <a:sym typeface="Söhne Breit"/>
              </a:defRPr>
            </a:lvl3pPr>
            <a:lvl4pPr marL="0" indent="1371600" defTabSz="1828800">
              <a:lnSpc>
                <a:spcPct val="90000"/>
              </a:lnSpc>
              <a:spcBef>
                <a:spcPts val="2000"/>
              </a:spcBef>
              <a:defRPr sz="4800" b="1">
                <a:uFillTx/>
                <a:latin typeface="Söhne Breit"/>
                <a:ea typeface="Söhne Breit"/>
                <a:cs typeface="Söhne Breit"/>
                <a:sym typeface="Söhne Breit"/>
              </a:defRPr>
            </a:lvl4pPr>
            <a:lvl5pPr marL="0" indent="1828800" defTabSz="1828800">
              <a:lnSpc>
                <a:spcPct val="90000"/>
              </a:lnSpc>
              <a:spcBef>
                <a:spcPts val="2000"/>
              </a:spcBef>
              <a:defRPr sz="4800" b="1">
                <a:uFillTx/>
                <a:latin typeface="Söhne Breit"/>
                <a:ea typeface="Söhne Breit"/>
                <a:cs typeface="Söhne Breit"/>
                <a:sym typeface="Söhne Breit"/>
              </a:defRPr>
            </a:lvl5pPr>
          </a:lstStyle>
          <a:p>
            <a:r>
              <a:t>Body Level One</a:t>
            </a:r>
          </a:p>
          <a:p>
            <a:pPr lvl="1"/>
            <a:r>
              <a:t>Body Level Two</a:t>
            </a:r>
          </a:p>
          <a:p>
            <a:pPr lvl="2"/>
            <a:r>
              <a:t>Body Level Three</a:t>
            </a:r>
          </a:p>
          <a:p>
            <a:pPr lvl="3"/>
            <a:r>
              <a:t>Body Level Four</a:t>
            </a:r>
          </a:p>
          <a:p>
            <a:pPr lvl="4"/>
            <a:r>
              <a:t>Body Level Five</a:t>
            </a:r>
          </a:p>
        </p:txBody>
      </p:sp>
      <p:sp>
        <p:nvSpPr>
          <p:cNvPr id="44" name="Text Placeholder 4"/>
          <p:cNvSpPr>
            <a:spLocks noGrp="1"/>
          </p:cNvSpPr>
          <p:nvPr>
            <p:ph type="body" sz="quarter" idx="21"/>
          </p:nvPr>
        </p:nvSpPr>
        <p:spPr>
          <a:xfrm>
            <a:off x="12344397" y="3908781"/>
            <a:ext cx="10597288" cy="1648943"/>
          </a:xfrm>
          <a:prstGeom prst="rect">
            <a:avLst/>
          </a:prstGeom>
        </p:spPr>
        <p:txBody>
          <a:bodyPr lIns="91439" tIns="91439" rIns="91439" bIns="91439" anchor="b">
            <a:normAutofit/>
          </a:bodyPr>
          <a:lstStyle/>
          <a:p>
            <a:pPr marL="0" indent="0" defTabSz="1828800">
              <a:lnSpc>
                <a:spcPct val="90000"/>
              </a:lnSpc>
              <a:spcBef>
                <a:spcPts val="2000"/>
              </a:spcBef>
              <a:defRPr sz="4800" b="1">
                <a:uFillTx/>
                <a:latin typeface="Söhne Breit"/>
                <a:ea typeface="Söhne Breit"/>
                <a:cs typeface="Söhne Breit"/>
                <a:sym typeface="Söhne Breit"/>
              </a:defRPr>
            </a:pPr>
            <a:endParaRPr/>
          </a:p>
        </p:txBody>
      </p:sp>
      <p:sp>
        <p:nvSpPr>
          <p:cNvPr id="45" name="Title Text"/>
          <p:cNvSpPr txBox="1">
            <a:spLocks noGrp="1"/>
          </p:cNvSpPr>
          <p:nvPr>
            <p:ph type="title"/>
          </p:nvPr>
        </p:nvSpPr>
        <p:spPr>
          <a:xfrm>
            <a:off x="1442311" y="1190312"/>
            <a:ext cx="21600570" cy="2651127"/>
          </a:xfrm>
          <a:prstGeom prst="rect">
            <a:avLst/>
          </a:prstGeom>
        </p:spPr>
        <p:txBody>
          <a:bodyPr lIns="91439" tIns="91439" rIns="91439" bIns="91439" anchor="b">
            <a:normAutofit/>
          </a:bodyPr>
          <a:lstStyle>
            <a:lvl1pPr defTabSz="1828800">
              <a:lnSpc>
                <a:spcPct val="90000"/>
              </a:lnSpc>
              <a:defRPr sz="14400" b="1">
                <a:solidFill>
                  <a:srgbClr val="0060DD"/>
                </a:solidFill>
                <a:uFillTx/>
                <a:latin typeface="Formula Condensed"/>
                <a:ea typeface="Formula Condensed"/>
                <a:cs typeface="Formula Condensed"/>
                <a:sym typeface="Formula Condensed"/>
              </a:defRPr>
            </a:lvl1pPr>
          </a:lstStyle>
          <a:p>
            <a:r>
              <a:t>Title Text</a:t>
            </a:r>
          </a:p>
        </p:txBody>
      </p:sp>
      <p:sp>
        <p:nvSpPr>
          <p:cNvPr id="46"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2E87"/>
        </a:solidFill>
        <a:effectLst/>
      </p:bgPr>
    </p:bg>
    <p:spTree>
      <p:nvGrpSpPr>
        <p:cNvPr id="1" name=""/>
        <p:cNvGrpSpPr/>
        <p:nvPr/>
      </p:nvGrpSpPr>
      <p:grpSpPr>
        <a:xfrm>
          <a:off x="0" y="0"/>
          <a:ext cx="0" cy="0"/>
          <a:chOff x="0" y="0"/>
          <a:chExt cx="0" cy="0"/>
        </a:xfrm>
      </p:grpSpPr>
      <p:pic>
        <p:nvPicPr>
          <p:cNvPr id="386" name="Graphic 7" descr="Graphic 7"/>
          <p:cNvPicPr>
            <a:picLocks noChangeAspect="1"/>
          </p:cNvPicPr>
          <p:nvPr/>
        </p:nvPicPr>
        <p:blipFill>
          <a:blip r:embed="rId2"/>
          <a:stretch>
            <a:fillRect/>
          </a:stretch>
        </p:blipFill>
        <p:spPr>
          <a:xfrm>
            <a:off x="1101725" y="782637"/>
            <a:ext cx="4648201" cy="1905001"/>
          </a:xfrm>
          <a:prstGeom prst="rect">
            <a:avLst/>
          </a:prstGeom>
          <a:ln w="12700">
            <a:miter lim="400000"/>
          </a:ln>
        </p:spPr>
      </p:pic>
      <p:sp>
        <p:nvSpPr>
          <p:cNvPr id="387" name="Title Text"/>
          <p:cNvSpPr txBox="1">
            <a:spLocks noGrp="1"/>
          </p:cNvSpPr>
          <p:nvPr>
            <p:ph type="title"/>
          </p:nvPr>
        </p:nvSpPr>
        <p:spPr>
          <a:xfrm>
            <a:off x="1128228" y="3528529"/>
            <a:ext cx="22154047" cy="2651127"/>
          </a:xfrm>
          <a:prstGeom prst="rect">
            <a:avLst/>
          </a:prstGeom>
        </p:spPr>
        <p:txBody>
          <a:bodyPr>
            <a:normAutofit/>
          </a:bodyPr>
          <a:lstStyle>
            <a:lvl1pPr defTabSz="1828800">
              <a:lnSpc>
                <a:spcPct val="90000"/>
              </a:lnSpc>
              <a:defRPr sz="8800" spc="-300">
                <a:uFillTx/>
                <a:latin typeface="Roboto Condensed"/>
                <a:ea typeface="Roboto Condensed"/>
                <a:cs typeface="Roboto Condensed"/>
                <a:sym typeface="Roboto Condensed"/>
              </a:defRPr>
            </a:lvl1pPr>
          </a:lstStyle>
          <a:p>
            <a:r>
              <a:t>Title Text</a:t>
            </a:r>
          </a:p>
        </p:txBody>
      </p:sp>
      <p:sp>
        <p:nvSpPr>
          <p:cNvPr id="388" name="Body Level One…"/>
          <p:cNvSpPr txBox="1">
            <a:spLocks noGrp="1"/>
          </p:cNvSpPr>
          <p:nvPr>
            <p:ph type="body" sz="half" idx="1"/>
          </p:nvPr>
        </p:nvSpPr>
        <p:spPr>
          <a:xfrm>
            <a:off x="1128229" y="6383820"/>
            <a:ext cx="22154046" cy="5495924"/>
          </a:xfrm>
          <a:prstGeom prst="rect">
            <a:avLst/>
          </a:prstGeom>
        </p:spPr>
        <p:txBody>
          <a:bodyPr>
            <a:normAutofit/>
          </a:bodyPr>
          <a:lstStyle>
            <a:lvl1pPr marL="457200" indent="-457200" defTabSz="1828800">
              <a:lnSpc>
                <a:spcPct val="90000"/>
              </a:lnSpc>
              <a:spcBef>
                <a:spcPts val="2000"/>
              </a:spcBef>
              <a:buSzPct val="100000"/>
              <a:buFont typeface="Arial"/>
              <a:buChar char="•"/>
              <a:defRPr sz="5600" spc="-300">
                <a:solidFill>
                  <a:srgbClr val="FFFFFF"/>
                </a:solidFill>
                <a:uFillTx/>
                <a:latin typeface="Roboto Condensed"/>
                <a:ea typeface="Roboto Condensed"/>
                <a:cs typeface="Roboto Condensed"/>
                <a:sym typeface="Roboto Condensed"/>
              </a:defRPr>
            </a:lvl1pPr>
            <a:lvl2pPr marL="990600" indent="-533400" defTabSz="1828800">
              <a:lnSpc>
                <a:spcPct val="90000"/>
              </a:lnSpc>
              <a:spcBef>
                <a:spcPts val="2000"/>
              </a:spcBef>
              <a:buSzPct val="100000"/>
              <a:buFont typeface="Arial"/>
              <a:buChar char="•"/>
              <a:defRPr sz="5600" spc="-300">
                <a:solidFill>
                  <a:srgbClr val="FFFFFF"/>
                </a:solidFill>
                <a:uFillTx/>
                <a:latin typeface="Roboto Condensed"/>
                <a:ea typeface="Roboto Condensed"/>
                <a:cs typeface="Roboto Condensed"/>
                <a:sym typeface="Roboto Condensed"/>
              </a:defRPr>
            </a:lvl2pPr>
            <a:lvl3pPr marL="1554479" indent="-640079" defTabSz="1828800">
              <a:lnSpc>
                <a:spcPct val="90000"/>
              </a:lnSpc>
              <a:spcBef>
                <a:spcPts val="2000"/>
              </a:spcBef>
              <a:buSzPct val="100000"/>
              <a:buFont typeface="Arial"/>
              <a:buChar char="•"/>
              <a:defRPr sz="5600" spc="-300">
                <a:solidFill>
                  <a:srgbClr val="FFFFFF"/>
                </a:solidFill>
                <a:uFillTx/>
                <a:latin typeface="Roboto Condensed"/>
                <a:ea typeface="Roboto Condensed"/>
                <a:cs typeface="Roboto Condensed"/>
                <a:sym typeface="Roboto Condensed"/>
              </a:defRPr>
            </a:lvl3pPr>
            <a:lvl4pPr marL="2082800" indent="-711200" defTabSz="1828800">
              <a:lnSpc>
                <a:spcPct val="90000"/>
              </a:lnSpc>
              <a:spcBef>
                <a:spcPts val="2000"/>
              </a:spcBef>
              <a:buSzPct val="100000"/>
              <a:buFont typeface="Arial"/>
              <a:buChar char="•"/>
              <a:defRPr sz="5600" spc="-300">
                <a:solidFill>
                  <a:srgbClr val="FFFFFF"/>
                </a:solidFill>
                <a:uFillTx/>
                <a:latin typeface="Roboto Condensed"/>
                <a:ea typeface="Roboto Condensed"/>
                <a:cs typeface="Roboto Condensed"/>
                <a:sym typeface="Roboto Condensed"/>
              </a:defRPr>
            </a:lvl4pPr>
            <a:lvl5pPr marL="2540000" indent="-711200" defTabSz="1828800">
              <a:lnSpc>
                <a:spcPct val="90000"/>
              </a:lnSpc>
              <a:spcBef>
                <a:spcPts val="2000"/>
              </a:spcBef>
              <a:buSzPct val="100000"/>
              <a:buFont typeface="Arial"/>
              <a:buChar char="•"/>
              <a:defRPr sz="5600" spc="-300">
                <a:solidFill>
                  <a:srgbClr val="FFFFFF"/>
                </a:solidFill>
                <a:uFillTx/>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389" name="Slide Number"/>
          <p:cNvSpPr txBox="1">
            <a:spLocks noGrp="1"/>
          </p:cNvSpPr>
          <p:nvPr>
            <p:ph type="sldNum" sz="quarter" idx="2"/>
          </p:nvPr>
        </p:nvSpPr>
        <p:spPr>
          <a:xfrm>
            <a:off x="23006746" y="12650303"/>
            <a:ext cx="275531" cy="368301"/>
          </a:xfrm>
          <a:prstGeom prst="rect">
            <a:avLst/>
          </a:prstGeom>
        </p:spPr>
        <p:txBody>
          <a:bodyPr lIns="0" tIns="0" rIns="0" bIns="0" anchor="t"/>
          <a:lstStyle>
            <a:lvl1pPr algn="r" defTabSz="1828800">
              <a:defRPr sz="2400" spc="-300">
                <a:uFillTx/>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ühi slaid">
    <p:spTree>
      <p:nvGrpSpPr>
        <p:cNvPr id="1" name=""/>
        <p:cNvGrpSpPr/>
        <p:nvPr/>
      </p:nvGrpSpPr>
      <p:grpSpPr>
        <a:xfrm>
          <a:off x="0" y="0"/>
          <a:ext cx="0" cy="0"/>
          <a:chOff x="0" y="0"/>
          <a:chExt cx="0" cy="0"/>
        </a:xfrm>
      </p:grpSpPr>
      <p:pic>
        <p:nvPicPr>
          <p:cNvPr id="396" name="Graphic 7" descr="Graphic 7"/>
          <p:cNvPicPr>
            <a:picLocks noChangeAspect="1"/>
          </p:cNvPicPr>
          <p:nvPr/>
        </p:nvPicPr>
        <p:blipFill>
          <a:blip r:embed="rId2"/>
          <a:stretch>
            <a:fillRect/>
          </a:stretch>
        </p:blipFill>
        <p:spPr>
          <a:xfrm>
            <a:off x="1109943" y="782637"/>
            <a:ext cx="4631766" cy="1905001"/>
          </a:xfrm>
          <a:prstGeom prst="rect">
            <a:avLst/>
          </a:prstGeom>
          <a:ln w="12700">
            <a:miter lim="400000"/>
          </a:ln>
        </p:spPr>
      </p:pic>
      <p:sp>
        <p:nvSpPr>
          <p:cNvPr id="397" name="Slide Number"/>
          <p:cNvSpPr txBox="1">
            <a:spLocks noGrp="1"/>
          </p:cNvSpPr>
          <p:nvPr>
            <p:ph type="sldNum" sz="quarter" idx="2"/>
          </p:nvPr>
        </p:nvSpPr>
        <p:spPr>
          <a:xfrm>
            <a:off x="22930546" y="12650303"/>
            <a:ext cx="351731" cy="368301"/>
          </a:xfrm>
          <a:prstGeom prst="rect">
            <a:avLst/>
          </a:prstGeom>
        </p:spPr>
        <p:txBody>
          <a:bodyPr lIns="0" tIns="0" rIns="0" bIns="0" anchor="t"/>
          <a:lstStyle>
            <a:lvl1pPr algn="r" defTabSz="1828800">
              <a:defRPr sz="2400">
                <a:solidFill>
                  <a:srgbClr val="002E87"/>
                </a:solidFill>
                <a:uFillTx/>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 Tiitelslaid (suur foto)">
    <p:bg>
      <p:bgPr>
        <a:solidFill>
          <a:srgbClr val="002E87"/>
        </a:solidFill>
        <a:effectLst/>
      </p:bgPr>
    </p:bg>
    <p:spTree>
      <p:nvGrpSpPr>
        <p:cNvPr id="1" name=""/>
        <p:cNvGrpSpPr/>
        <p:nvPr/>
      </p:nvGrpSpPr>
      <p:grpSpPr>
        <a:xfrm>
          <a:off x="0" y="0"/>
          <a:ext cx="0" cy="0"/>
          <a:chOff x="0" y="0"/>
          <a:chExt cx="0" cy="0"/>
        </a:xfrm>
      </p:grpSpPr>
      <p:pic>
        <p:nvPicPr>
          <p:cNvPr id="404" name="Graphic 7" descr="Graphic 7"/>
          <p:cNvPicPr>
            <a:picLocks noChangeAspect="1"/>
          </p:cNvPicPr>
          <p:nvPr/>
        </p:nvPicPr>
        <p:blipFill>
          <a:blip r:embed="rId2"/>
          <a:stretch>
            <a:fillRect/>
          </a:stretch>
        </p:blipFill>
        <p:spPr>
          <a:xfrm>
            <a:off x="1101725" y="782637"/>
            <a:ext cx="4648201" cy="1905001"/>
          </a:xfrm>
          <a:prstGeom prst="rect">
            <a:avLst/>
          </a:prstGeom>
          <a:ln w="12700">
            <a:miter lim="400000"/>
          </a:ln>
        </p:spPr>
      </p:pic>
      <p:sp>
        <p:nvSpPr>
          <p:cNvPr id="405" name="Title Text"/>
          <p:cNvSpPr txBox="1">
            <a:spLocks noGrp="1"/>
          </p:cNvSpPr>
          <p:nvPr>
            <p:ph type="title"/>
          </p:nvPr>
        </p:nvSpPr>
        <p:spPr>
          <a:xfrm>
            <a:off x="1128229" y="2976326"/>
            <a:ext cx="9965359" cy="4775201"/>
          </a:xfrm>
          <a:prstGeom prst="rect">
            <a:avLst/>
          </a:prstGeom>
        </p:spPr>
        <p:txBody>
          <a:bodyPr anchor="b">
            <a:normAutofit/>
          </a:bodyPr>
          <a:lstStyle>
            <a:lvl1pPr defTabSz="1828800">
              <a:lnSpc>
                <a:spcPct val="90000"/>
              </a:lnSpc>
              <a:defRPr sz="12000" spc="-300">
                <a:uFillTx/>
                <a:latin typeface="Roboto Condensed"/>
                <a:ea typeface="Roboto Condensed"/>
                <a:cs typeface="Roboto Condensed"/>
                <a:sym typeface="Roboto Condensed"/>
              </a:defRPr>
            </a:lvl1pPr>
          </a:lstStyle>
          <a:p>
            <a:r>
              <a:t>Title Text</a:t>
            </a:r>
          </a:p>
        </p:txBody>
      </p:sp>
      <p:sp>
        <p:nvSpPr>
          <p:cNvPr id="406" name="Body Level One…"/>
          <p:cNvSpPr txBox="1">
            <a:spLocks noGrp="1"/>
          </p:cNvSpPr>
          <p:nvPr>
            <p:ph type="body" sz="quarter" idx="1"/>
          </p:nvPr>
        </p:nvSpPr>
        <p:spPr>
          <a:xfrm>
            <a:off x="1132991" y="8282888"/>
            <a:ext cx="9965359" cy="3311525"/>
          </a:xfrm>
          <a:prstGeom prst="rect">
            <a:avLst/>
          </a:prstGeom>
        </p:spPr>
        <p:txBody>
          <a:bodyPr>
            <a:normAutofit/>
          </a:bodyPr>
          <a:lstStyle>
            <a:lvl1pPr marL="0" indent="0" defTabSz="1828800">
              <a:lnSpc>
                <a:spcPct val="90000"/>
              </a:lnSpc>
              <a:spcBef>
                <a:spcPts val="2000"/>
              </a:spcBef>
              <a:defRPr sz="4800" spc="-300">
                <a:solidFill>
                  <a:srgbClr val="FFFFFF"/>
                </a:solidFill>
                <a:uFillTx/>
                <a:latin typeface="Roboto Condensed"/>
                <a:ea typeface="Roboto Condensed"/>
                <a:cs typeface="Roboto Condensed"/>
                <a:sym typeface="Roboto Condensed"/>
              </a:defRPr>
            </a:lvl1pPr>
            <a:lvl2pPr marL="0" indent="457200" defTabSz="1828800">
              <a:lnSpc>
                <a:spcPct val="90000"/>
              </a:lnSpc>
              <a:spcBef>
                <a:spcPts val="2000"/>
              </a:spcBef>
              <a:defRPr sz="4800" spc="-300">
                <a:solidFill>
                  <a:srgbClr val="FFFFFF"/>
                </a:solidFill>
                <a:uFillTx/>
                <a:latin typeface="Roboto Condensed"/>
                <a:ea typeface="Roboto Condensed"/>
                <a:cs typeface="Roboto Condensed"/>
                <a:sym typeface="Roboto Condensed"/>
              </a:defRPr>
            </a:lvl2pPr>
            <a:lvl3pPr marL="0" indent="914400" defTabSz="1828800">
              <a:lnSpc>
                <a:spcPct val="90000"/>
              </a:lnSpc>
              <a:spcBef>
                <a:spcPts val="2000"/>
              </a:spcBef>
              <a:defRPr sz="4800" spc="-300">
                <a:solidFill>
                  <a:srgbClr val="FFFFFF"/>
                </a:solidFill>
                <a:uFillTx/>
                <a:latin typeface="Roboto Condensed"/>
                <a:ea typeface="Roboto Condensed"/>
                <a:cs typeface="Roboto Condensed"/>
                <a:sym typeface="Roboto Condensed"/>
              </a:defRPr>
            </a:lvl3pPr>
            <a:lvl4pPr marL="0" indent="1371600" defTabSz="1828800">
              <a:lnSpc>
                <a:spcPct val="90000"/>
              </a:lnSpc>
              <a:spcBef>
                <a:spcPts val="2000"/>
              </a:spcBef>
              <a:defRPr sz="4800" spc="-300">
                <a:solidFill>
                  <a:srgbClr val="FFFFFF"/>
                </a:solidFill>
                <a:uFillTx/>
                <a:latin typeface="Roboto Condensed"/>
                <a:ea typeface="Roboto Condensed"/>
                <a:cs typeface="Roboto Condensed"/>
                <a:sym typeface="Roboto Condensed"/>
              </a:defRPr>
            </a:lvl4pPr>
            <a:lvl5pPr marL="0" indent="1828800" defTabSz="1828800">
              <a:lnSpc>
                <a:spcPct val="90000"/>
              </a:lnSpc>
              <a:spcBef>
                <a:spcPts val="2000"/>
              </a:spcBef>
              <a:defRPr sz="4800" spc="-300">
                <a:solidFill>
                  <a:srgbClr val="FFFFFF"/>
                </a:solidFill>
                <a:uFillTx/>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407" name="Picture Placeholder 10"/>
          <p:cNvSpPr>
            <a:spLocks noGrp="1"/>
          </p:cNvSpPr>
          <p:nvPr>
            <p:ph type="pic" idx="21"/>
          </p:nvPr>
        </p:nvSpPr>
        <p:spPr>
          <a:xfrm>
            <a:off x="12192000" y="0"/>
            <a:ext cx="12192000" cy="13716000"/>
          </a:xfrm>
          <a:prstGeom prst="rect">
            <a:avLst/>
          </a:prstGeom>
        </p:spPr>
        <p:txBody>
          <a:bodyPr lIns="91439" tIns="45719" rIns="91439" bIns="45719"/>
          <a:lstStyle/>
          <a:p>
            <a:endParaRPr/>
          </a:p>
        </p:txBody>
      </p:sp>
      <p:sp>
        <p:nvSpPr>
          <p:cNvPr id="408" name="Slide Number"/>
          <p:cNvSpPr txBox="1">
            <a:spLocks noGrp="1"/>
          </p:cNvSpPr>
          <p:nvPr>
            <p:ph type="sldNum" sz="quarter" idx="2"/>
          </p:nvPr>
        </p:nvSpPr>
        <p:spPr>
          <a:xfrm>
            <a:off x="23006746" y="12650303"/>
            <a:ext cx="275531" cy="368301"/>
          </a:xfrm>
          <a:prstGeom prst="rect">
            <a:avLst/>
          </a:prstGeom>
        </p:spPr>
        <p:txBody>
          <a:bodyPr lIns="0" tIns="0" rIns="0" bIns="0" anchor="t"/>
          <a:lstStyle>
            <a:lvl1pPr algn="r" defTabSz="1828800">
              <a:defRPr sz="2400" spc="-300">
                <a:uFillTx/>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icture with Title">
    <p:spTree>
      <p:nvGrpSpPr>
        <p:cNvPr id="1" name=""/>
        <p:cNvGrpSpPr/>
        <p:nvPr/>
      </p:nvGrpSpPr>
      <p:grpSpPr>
        <a:xfrm>
          <a:off x="0" y="0"/>
          <a:ext cx="0" cy="0"/>
          <a:chOff x="0" y="0"/>
          <a:chExt cx="0" cy="0"/>
        </a:xfrm>
      </p:grpSpPr>
      <p:pic>
        <p:nvPicPr>
          <p:cNvPr id="415" name="Picture 6" descr="Picture 6"/>
          <p:cNvPicPr>
            <a:picLocks noChangeAspect="1"/>
          </p:cNvPicPr>
          <p:nvPr/>
        </p:nvPicPr>
        <p:blipFill>
          <a:blip r:embed="rId2"/>
          <a:stretch>
            <a:fillRect/>
          </a:stretch>
        </p:blipFill>
        <p:spPr>
          <a:xfrm>
            <a:off x="21726143" y="10173065"/>
            <a:ext cx="1316737" cy="2538517"/>
          </a:xfrm>
          <a:prstGeom prst="rect">
            <a:avLst/>
          </a:prstGeom>
          <a:ln w="12700">
            <a:miter lim="400000"/>
          </a:ln>
        </p:spPr>
      </p:pic>
      <p:sp>
        <p:nvSpPr>
          <p:cNvPr id="416" name="Title Text"/>
          <p:cNvSpPr txBox="1">
            <a:spLocks noGrp="1"/>
          </p:cNvSpPr>
          <p:nvPr>
            <p:ph type="title"/>
          </p:nvPr>
        </p:nvSpPr>
        <p:spPr>
          <a:xfrm>
            <a:off x="1663700" y="9337679"/>
            <a:ext cx="18000255" cy="2455819"/>
          </a:xfrm>
          <a:prstGeom prst="rect">
            <a:avLst/>
          </a:prstGeom>
        </p:spPr>
        <p:txBody>
          <a:bodyPr lIns="91439" tIns="91439" rIns="91439" bIns="91439" anchor="t">
            <a:normAutofit/>
          </a:bodyPr>
          <a:lstStyle>
            <a:lvl1pPr defTabSz="1828800">
              <a:lnSpc>
                <a:spcPct val="90000"/>
              </a:lnSpc>
              <a:defRPr sz="19200" b="1">
                <a:solidFill>
                  <a:srgbClr val="0060DD"/>
                </a:solidFill>
                <a:uFillTx/>
                <a:latin typeface="Formula Condensed"/>
                <a:ea typeface="Formula Condensed"/>
                <a:cs typeface="Formula Condensed"/>
                <a:sym typeface="Formula Condensed"/>
              </a:defRPr>
            </a:lvl1pPr>
          </a:lstStyle>
          <a:p>
            <a:r>
              <a:t>Title Text</a:t>
            </a:r>
          </a:p>
        </p:txBody>
      </p:sp>
      <p:sp>
        <p:nvSpPr>
          <p:cNvPr id="417" name="Body Level One…"/>
          <p:cNvSpPr txBox="1">
            <a:spLocks noGrp="1"/>
          </p:cNvSpPr>
          <p:nvPr>
            <p:ph type="body" sz="quarter" idx="1"/>
          </p:nvPr>
        </p:nvSpPr>
        <p:spPr>
          <a:xfrm>
            <a:off x="1663700" y="11913326"/>
            <a:ext cx="18000255" cy="768447"/>
          </a:xfrm>
          <a:prstGeom prst="rect">
            <a:avLst/>
          </a:prstGeom>
        </p:spPr>
        <p:txBody>
          <a:bodyPr lIns="91439" tIns="91439" rIns="91439" bIns="91439">
            <a:normAutofit/>
          </a:bodyPr>
          <a:lstStyle>
            <a:lvl1pPr marL="0" indent="0" defTabSz="1828800">
              <a:lnSpc>
                <a:spcPct val="90000"/>
              </a:lnSpc>
              <a:spcBef>
                <a:spcPts val="2000"/>
              </a:spcBef>
              <a:defRPr sz="4800">
                <a:solidFill>
                  <a:srgbClr val="0060DD"/>
                </a:solidFill>
                <a:uFillTx/>
                <a:latin typeface="Söhne Breit"/>
                <a:ea typeface="Söhne Breit"/>
                <a:cs typeface="Söhne Breit"/>
                <a:sym typeface="Söhne Breit"/>
              </a:defRPr>
            </a:lvl1pPr>
            <a:lvl2pPr marL="0" indent="457200" defTabSz="1828800">
              <a:lnSpc>
                <a:spcPct val="90000"/>
              </a:lnSpc>
              <a:spcBef>
                <a:spcPts val="2000"/>
              </a:spcBef>
              <a:defRPr sz="4800">
                <a:solidFill>
                  <a:srgbClr val="0060DD"/>
                </a:solidFill>
                <a:uFillTx/>
                <a:latin typeface="Söhne Breit"/>
                <a:ea typeface="Söhne Breit"/>
                <a:cs typeface="Söhne Breit"/>
                <a:sym typeface="Söhne Breit"/>
              </a:defRPr>
            </a:lvl2pPr>
            <a:lvl3pPr marL="0" indent="914400" defTabSz="1828800">
              <a:lnSpc>
                <a:spcPct val="90000"/>
              </a:lnSpc>
              <a:spcBef>
                <a:spcPts val="2000"/>
              </a:spcBef>
              <a:defRPr sz="4800">
                <a:solidFill>
                  <a:srgbClr val="0060DD"/>
                </a:solidFill>
                <a:uFillTx/>
                <a:latin typeface="Söhne Breit"/>
                <a:ea typeface="Söhne Breit"/>
                <a:cs typeface="Söhne Breit"/>
                <a:sym typeface="Söhne Breit"/>
              </a:defRPr>
            </a:lvl3pPr>
            <a:lvl4pPr marL="0" indent="1371600" defTabSz="1828800">
              <a:lnSpc>
                <a:spcPct val="90000"/>
              </a:lnSpc>
              <a:spcBef>
                <a:spcPts val="2000"/>
              </a:spcBef>
              <a:defRPr sz="4800">
                <a:solidFill>
                  <a:srgbClr val="0060DD"/>
                </a:solidFill>
                <a:uFillTx/>
                <a:latin typeface="Söhne Breit"/>
                <a:ea typeface="Söhne Breit"/>
                <a:cs typeface="Söhne Breit"/>
                <a:sym typeface="Söhne Breit"/>
              </a:defRPr>
            </a:lvl4pPr>
            <a:lvl5pPr marL="0" indent="1828800" defTabSz="1828800">
              <a:lnSpc>
                <a:spcPct val="90000"/>
              </a:lnSpc>
              <a:spcBef>
                <a:spcPts val="2000"/>
              </a:spcBef>
              <a:defRPr sz="4800">
                <a:solidFill>
                  <a:srgbClr val="0060DD"/>
                </a:solidFill>
                <a:uFillTx/>
                <a:latin typeface="Söhne Breit"/>
                <a:ea typeface="Söhne Breit"/>
                <a:cs typeface="Söhne Breit"/>
                <a:sym typeface="Söhne Breit"/>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pic>
        <p:nvPicPr>
          <p:cNvPr id="425" name="Picture 6" descr="Picture 6"/>
          <p:cNvPicPr>
            <a:picLocks noChangeAspect="1"/>
          </p:cNvPicPr>
          <p:nvPr/>
        </p:nvPicPr>
        <p:blipFill>
          <a:blip r:embed="rId2"/>
          <a:stretch>
            <a:fillRect/>
          </a:stretch>
        </p:blipFill>
        <p:spPr>
          <a:xfrm>
            <a:off x="21726143" y="10173065"/>
            <a:ext cx="1316737" cy="2538517"/>
          </a:xfrm>
          <a:prstGeom prst="rect">
            <a:avLst/>
          </a:prstGeom>
          <a:ln w="12700">
            <a:miter lim="400000"/>
          </a:ln>
        </p:spPr>
      </p:pic>
      <p:sp>
        <p:nvSpPr>
          <p:cNvPr id="426" name="Title Text"/>
          <p:cNvSpPr txBox="1">
            <a:spLocks noGrp="1"/>
          </p:cNvSpPr>
          <p:nvPr>
            <p:ph type="title"/>
          </p:nvPr>
        </p:nvSpPr>
        <p:spPr>
          <a:xfrm>
            <a:off x="1442311" y="1190312"/>
            <a:ext cx="21600570" cy="2651127"/>
          </a:xfrm>
          <a:prstGeom prst="rect">
            <a:avLst/>
          </a:prstGeom>
        </p:spPr>
        <p:txBody>
          <a:bodyPr lIns="91439" tIns="91439" rIns="91439" bIns="91439" anchor="b">
            <a:normAutofit/>
          </a:bodyPr>
          <a:lstStyle>
            <a:lvl1pPr defTabSz="1828800">
              <a:lnSpc>
                <a:spcPct val="90000"/>
              </a:lnSpc>
              <a:defRPr sz="14400" b="1">
                <a:solidFill>
                  <a:srgbClr val="0060DD"/>
                </a:solidFill>
                <a:uFillTx/>
                <a:latin typeface="Formula Condensed"/>
                <a:ea typeface="Formula Condensed"/>
                <a:cs typeface="Formula Condensed"/>
                <a:sym typeface="Formula Condensed"/>
              </a:defRPr>
            </a:lvl1pPr>
          </a:lstStyle>
          <a:p>
            <a:r>
              <a:t>Title Text</a:t>
            </a:r>
          </a:p>
        </p:txBody>
      </p:sp>
      <p:sp>
        <p:nvSpPr>
          <p:cNvPr id="427" name="Body Level One…"/>
          <p:cNvSpPr txBox="1">
            <a:spLocks noGrp="1"/>
          </p:cNvSpPr>
          <p:nvPr>
            <p:ph type="body" idx="1"/>
          </p:nvPr>
        </p:nvSpPr>
        <p:spPr>
          <a:xfrm>
            <a:off x="1442311" y="4145281"/>
            <a:ext cx="21600570" cy="7210698"/>
          </a:xfrm>
          <a:prstGeom prst="rect">
            <a:avLst/>
          </a:prstGeom>
        </p:spPr>
        <p:txBody>
          <a:bodyPr lIns="91439" tIns="91439" rIns="91439" bIns="91439">
            <a:normAutofit/>
          </a:bodyPr>
          <a:lstStyle>
            <a:lvl1pPr marL="457200" indent="-457200" defTabSz="1828800">
              <a:lnSpc>
                <a:spcPct val="90000"/>
              </a:lnSpc>
              <a:spcBef>
                <a:spcPts val="2000"/>
              </a:spcBef>
              <a:buSzPct val="100000"/>
              <a:buFont typeface="Arial"/>
              <a:buChar char="•"/>
              <a:defRPr sz="5600">
                <a:uFillTx/>
                <a:latin typeface="Articulat CF"/>
                <a:ea typeface="Articulat CF"/>
                <a:cs typeface="Articulat CF"/>
                <a:sym typeface="Articulat CF"/>
              </a:defRPr>
            </a:lvl1pPr>
            <a:lvl2pPr marL="990600" indent="-533400" defTabSz="1828800">
              <a:lnSpc>
                <a:spcPct val="90000"/>
              </a:lnSpc>
              <a:spcBef>
                <a:spcPts val="2000"/>
              </a:spcBef>
              <a:buSzPct val="100000"/>
              <a:buFont typeface="Arial"/>
              <a:buChar char="•"/>
              <a:defRPr sz="5600">
                <a:uFillTx/>
                <a:latin typeface="Articulat CF"/>
                <a:ea typeface="Articulat CF"/>
                <a:cs typeface="Articulat CF"/>
                <a:sym typeface="Articulat CF"/>
              </a:defRPr>
            </a:lvl2pPr>
            <a:lvl3pPr marL="1554479" indent="-640079" defTabSz="1828800">
              <a:lnSpc>
                <a:spcPct val="90000"/>
              </a:lnSpc>
              <a:spcBef>
                <a:spcPts val="2000"/>
              </a:spcBef>
              <a:buSzPct val="100000"/>
              <a:buFont typeface="Arial"/>
              <a:buChar char="•"/>
              <a:defRPr sz="5600">
                <a:uFillTx/>
                <a:latin typeface="Articulat CF"/>
                <a:ea typeface="Articulat CF"/>
                <a:cs typeface="Articulat CF"/>
                <a:sym typeface="Articulat CF"/>
              </a:defRPr>
            </a:lvl3pPr>
            <a:lvl4pPr marL="2082800" indent="-711200" defTabSz="1828800">
              <a:lnSpc>
                <a:spcPct val="90000"/>
              </a:lnSpc>
              <a:spcBef>
                <a:spcPts val="2000"/>
              </a:spcBef>
              <a:buSzPct val="100000"/>
              <a:buFont typeface="Arial"/>
              <a:buChar char="•"/>
              <a:defRPr sz="5600">
                <a:uFillTx/>
                <a:latin typeface="Articulat CF"/>
                <a:ea typeface="Articulat CF"/>
                <a:cs typeface="Articulat CF"/>
                <a:sym typeface="Articulat CF"/>
              </a:defRPr>
            </a:lvl4pPr>
            <a:lvl5pPr marL="2540000" indent="-711200" defTabSz="1828800">
              <a:lnSpc>
                <a:spcPct val="90000"/>
              </a:lnSpc>
              <a:spcBef>
                <a:spcPts val="2000"/>
              </a:spcBef>
              <a:buSzPct val="100000"/>
              <a:buFont typeface="Arial"/>
              <a:buChar char="•"/>
              <a:defRPr sz="5600">
                <a:uFillTx/>
                <a:latin typeface="Articulat CF"/>
                <a:ea typeface="Articulat CF"/>
                <a:cs typeface="Articulat CF"/>
                <a:sym typeface="Articulat CF"/>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pic>
        <p:nvPicPr>
          <p:cNvPr id="435" name="Picture 6" descr="Picture 6"/>
          <p:cNvPicPr>
            <a:picLocks noChangeAspect="1"/>
          </p:cNvPicPr>
          <p:nvPr/>
        </p:nvPicPr>
        <p:blipFill>
          <a:blip r:embed="rId2"/>
          <a:stretch>
            <a:fillRect/>
          </a:stretch>
        </p:blipFill>
        <p:spPr>
          <a:xfrm>
            <a:off x="21726143" y="10173065"/>
            <a:ext cx="1316737" cy="2538517"/>
          </a:xfrm>
          <a:prstGeom prst="rect">
            <a:avLst/>
          </a:prstGeom>
          <a:ln w="12700">
            <a:miter lim="400000"/>
          </a:ln>
        </p:spPr>
      </p:pic>
      <p:pic>
        <p:nvPicPr>
          <p:cNvPr id="436" name="Picture 5" descr="Picture 5"/>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437" name="Title Text"/>
          <p:cNvSpPr txBox="1">
            <a:spLocks noGrp="1"/>
          </p:cNvSpPr>
          <p:nvPr>
            <p:ph type="title"/>
          </p:nvPr>
        </p:nvSpPr>
        <p:spPr>
          <a:xfrm>
            <a:off x="1663700" y="3419476"/>
            <a:ext cx="21031200" cy="6002502"/>
          </a:xfrm>
          <a:prstGeom prst="rect">
            <a:avLst/>
          </a:prstGeom>
        </p:spPr>
        <p:txBody>
          <a:bodyPr lIns="91439" tIns="91439" rIns="91439" bIns="91439" anchor="b">
            <a:normAutofit/>
          </a:bodyPr>
          <a:lstStyle>
            <a:lvl1pPr defTabSz="1828800">
              <a:lnSpc>
                <a:spcPct val="90000"/>
              </a:lnSpc>
              <a:defRPr sz="19200" b="1">
                <a:uFillTx/>
                <a:latin typeface="Formula Condensed"/>
                <a:ea typeface="Formula Condensed"/>
                <a:cs typeface="Formula Condensed"/>
                <a:sym typeface="Formula Condensed"/>
              </a:defRPr>
            </a:lvl1pPr>
          </a:lstStyle>
          <a:p>
            <a:r>
              <a:t>Title Text</a:t>
            </a:r>
          </a:p>
        </p:txBody>
      </p:sp>
      <p:sp>
        <p:nvSpPr>
          <p:cNvPr id="438" name="Body Level One…"/>
          <p:cNvSpPr txBox="1">
            <a:spLocks noGrp="1"/>
          </p:cNvSpPr>
          <p:nvPr>
            <p:ph type="body" sz="quarter" idx="1"/>
          </p:nvPr>
        </p:nvSpPr>
        <p:spPr>
          <a:xfrm>
            <a:off x="1663700" y="9421978"/>
            <a:ext cx="21031200" cy="1448411"/>
          </a:xfrm>
          <a:prstGeom prst="rect">
            <a:avLst/>
          </a:prstGeom>
        </p:spPr>
        <p:txBody>
          <a:bodyPr lIns="91439" tIns="91439" rIns="91439" bIns="91439">
            <a:normAutofit/>
          </a:bodyPr>
          <a:lstStyle>
            <a:lvl1pPr marL="0" indent="0" defTabSz="1828800">
              <a:lnSpc>
                <a:spcPct val="90000"/>
              </a:lnSpc>
              <a:spcBef>
                <a:spcPts val="2000"/>
              </a:spcBef>
              <a:defRPr sz="4800">
                <a:solidFill>
                  <a:srgbClr val="FFFFFF"/>
                </a:solidFill>
                <a:uFillTx/>
                <a:latin typeface="Söhne Breit"/>
                <a:ea typeface="Söhne Breit"/>
                <a:cs typeface="Söhne Breit"/>
                <a:sym typeface="Söhne Breit"/>
              </a:defRPr>
            </a:lvl1pPr>
            <a:lvl2pPr marL="0" indent="457200" defTabSz="1828800">
              <a:lnSpc>
                <a:spcPct val="90000"/>
              </a:lnSpc>
              <a:spcBef>
                <a:spcPts val="2000"/>
              </a:spcBef>
              <a:defRPr sz="4800">
                <a:solidFill>
                  <a:srgbClr val="FFFFFF"/>
                </a:solidFill>
                <a:uFillTx/>
                <a:latin typeface="Söhne Breit"/>
                <a:ea typeface="Söhne Breit"/>
                <a:cs typeface="Söhne Breit"/>
                <a:sym typeface="Söhne Breit"/>
              </a:defRPr>
            </a:lvl2pPr>
            <a:lvl3pPr marL="0" indent="914400" defTabSz="1828800">
              <a:lnSpc>
                <a:spcPct val="90000"/>
              </a:lnSpc>
              <a:spcBef>
                <a:spcPts val="2000"/>
              </a:spcBef>
              <a:defRPr sz="4800">
                <a:solidFill>
                  <a:srgbClr val="FFFFFF"/>
                </a:solidFill>
                <a:uFillTx/>
                <a:latin typeface="Söhne Breit"/>
                <a:ea typeface="Söhne Breit"/>
                <a:cs typeface="Söhne Breit"/>
                <a:sym typeface="Söhne Breit"/>
              </a:defRPr>
            </a:lvl3pPr>
            <a:lvl4pPr marL="0" indent="1371600" defTabSz="1828800">
              <a:lnSpc>
                <a:spcPct val="90000"/>
              </a:lnSpc>
              <a:spcBef>
                <a:spcPts val="2000"/>
              </a:spcBef>
              <a:defRPr sz="4800">
                <a:solidFill>
                  <a:srgbClr val="FFFFFF"/>
                </a:solidFill>
                <a:uFillTx/>
                <a:latin typeface="Söhne Breit"/>
                <a:ea typeface="Söhne Breit"/>
                <a:cs typeface="Söhne Breit"/>
                <a:sym typeface="Söhne Breit"/>
              </a:defRPr>
            </a:lvl4pPr>
            <a:lvl5pPr marL="0" indent="1828800" defTabSz="1828800">
              <a:lnSpc>
                <a:spcPct val="90000"/>
              </a:lnSpc>
              <a:spcBef>
                <a:spcPts val="2000"/>
              </a:spcBef>
              <a:defRPr sz="4800">
                <a:solidFill>
                  <a:srgbClr val="FFFFFF"/>
                </a:solidFill>
                <a:uFillTx/>
                <a:latin typeface="Söhne Breit"/>
                <a:ea typeface="Söhne Breit"/>
                <a:cs typeface="Söhne Breit"/>
                <a:sym typeface="Söhne Breit"/>
              </a:defRPr>
            </a:lvl5pPr>
          </a:lstStyle>
          <a:p>
            <a:r>
              <a:t>Body Level One</a:t>
            </a:r>
          </a:p>
          <a:p>
            <a:pPr lvl="1"/>
            <a:r>
              <a:t>Body Level Two</a:t>
            </a:r>
          </a:p>
          <a:p>
            <a:pPr lvl="2"/>
            <a:r>
              <a:t>Body Level Three</a:t>
            </a:r>
          </a:p>
          <a:p>
            <a:pPr lvl="3"/>
            <a:r>
              <a:t>Body Level Four</a:t>
            </a:r>
          </a:p>
          <a:p>
            <a:pPr lvl="4"/>
            <a:r>
              <a:t>Body Level Five</a:t>
            </a:r>
          </a:p>
        </p:txBody>
      </p:sp>
      <p:pic>
        <p:nvPicPr>
          <p:cNvPr id="439" name="Picture 6" descr="Picture 6"/>
          <p:cNvPicPr>
            <a:picLocks noChangeAspect="1"/>
          </p:cNvPicPr>
          <p:nvPr/>
        </p:nvPicPr>
        <p:blipFill>
          <a:blip r:embed="rId4"/>
          <a:stretch>
            <a:fillRect/>
          </a:stretch>
        </p:blipFill>
        <p:spPr>
          <a:xfrm>
            <a:off x="21726762" y="10164826"/>
            <a:ext cx="1319853" cy="2546757"/>
          </a:xfrm>
          <a:prstGeom prst="rect">
            <a:avLst/>
          </a:prstGeom>
          <a:ln w="12700">
            <a:miter lim="400000"/>
          </a:ln>
        </p:spPr>
      </p:pic>
      <p:sp>
        <p:nvSpPr>
          <p:cNvPr id="440"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pic>
        <p:nvPicPr>
          <p:cNvPr id="447" name="Picture 6" descr="Picture 6"/>
          <p:cNvPicPr>
            <a:picLocks noChangeAspect="1"/>
          </p:cNvPicPr>
          <p:nvPr/>
        </p:nvPicPr>
        <p:blipFill>
          <a:blip r:embed="rId2"/>
          <a:stretch>
            <a:fillRect/>
          </a:stretch>
        </p:blipFill>
        <p:spPr>
          <a:xfrm>
            <a:off x="21726143" y="10173065"/>
            <a:ext cx="1316737" cy="2538517"/>
          </a:xfrm>
          <a:prstGeom prst="rect">
            <a:avLst/>
          </a:prstGeom>
          <a:ln w="12700">
            <a:miter lim="400000"/>
          </a:ln>
        </p:spPr>
      </p:pic>
      <p:sp>
        <p:nvSpPr>
          <p:cNvPr id="448" name="Body Level One…"/>
          <p:cNvSpPr txBox="1">
            <a:spLocks noGrp="1"/>
          </p:cNvSpPr>
          <p:nvPr>
            <p:ph type="body" sz="quarter" idx="1"/>
          </p:nvPr>
        </p:nvSpPr>
        <p:spPr>
          <a:xfrm>
            <a:off x="1442311" y="3908783"/>
            <a:ext cx="10552839" cy="1647825"/>
          </a:xfrm>
          <a:prstGeom prst="rect">
            <a:avLst/>
          </a:prstGeom>
        </p:spPr>
        <p:txBody>
          <a:bodyPr lIns="91439" tIns="91439" rIns="91439" bIns="91439" anchor="b">
            <a:normAutofit/>
          </a:bodyPr>
          <a:lstStyle>
            <a:lvl1pPr marL="0" indent="0" defTabSz="1828800">
              <a:lnSpc>
                <a:spcPct val="90000"/>
              </a:lnSpc>
              <a:spcBef>
                <a:spcPts val="2000"/>
              </a:spcBef>
              <a:defRPr sz="4800" b="1">
                <a:uFillTx/>
                <a:latin typeface="Söhne Breit"/>
                <a:ea typeface="Söhne Breit"/>
                <a:cs typeface="Söhne Breit"/>
                <a:sym typeface="Söhne Breit"/>
              </a:defRPr>
            </a:lvl1pPr>
            <a:lvl2pPr marL="0" indent="457200" defTabSz="1828800">
              <a:lnSpc>
                <a:spcPct val="90000"/>
              </a:lnSpc>
              <a:spcBef>
                <a:spcPts val="2000"/>
              </a:spcBef>
              <a:defRPr sz="4800" b="1">
                <a:uFillTx/>
                <a:latin typeface="Söhne Breit"/>
                <a:ea typeface="Söhne Breit"/>
                <a:cs typeface="Söhne Breit"/>
                <a:sym typeface="Söhne Breit"/>
              </a:defRPr>
            </a:lvl2pPr>
            <a:lvl3pPr marL="0" indent="914400" defTabSz="1828800">
              <a:lnSpc>
                <a:spcPct val="90000"/>
              </a:lnSpc>
              <a:spcBef>
                <a:spcPts val="2000"/>
              </a:spcBef>
              <a:defRPr sz="4800" b="1">
                <a:uFillTx/>
                <a:latin typeface="Söhne Breit"/>
                <a:ea typeface="Söhne Breit"/>
                <a:cs typeface="Söhne Breit"/>
                <a:sym typeface="Söhne Breit"/>
              </a:defRPr>
            </a:lvl3pPr>
            <a:lvl4pPr marL="0" indent="1371600" defTabSz="1828800">
              <a:lnSpc>
                <a:spcPct val="90000"/>
              </a:lnSpc>
              <a:spcBef>
                <a:spcPts val="2000"/>
              </a:spcBef>
              <a:defRPr sz="4800" b="1">
                <a:uFillTx/>
                <a:latin typeface="Söhne Breit"/>
                <a:ea typeface="Söhne Breit"/>
                <a:cs typeface="Söhne Breit"/>
                <a:sym typeface="Söhne Breit"/>
              </a:defRPr>
            </a:lvl4pPr>
            <a:lvl5pPr marL="0" indent="1828800" defTabSz="1828800">
              <a:lnSpc>
                <a:spcPct val="90000"/>
              </a:lnSpc>
              <a:spcBef>
                <a:spcPts val="2000"/>
              </a:spcBef>
              <a:defRPr sz="4800" b="1">
                <a:uFillTx/>
                <a:latin typeface="Söhne Breit"/>
                <a:ea typeface="Söhne Breit"/>
                <a:cs typeface="Söhne Breit"/>
                <a:sym typeface="Söhne Breit"/>
              </a:defRPr>
            </a:lvl5pPr>
          </a:lstStyle>
          <a:p>
            <a:r>
              <a:t>Body Level One</a:t>
            </a:r>
          </a:p>
          <a:p>
            <a:pPr lvl="1"/>
            <a:r>
              <a:t>Body Level Two</a:t>
            </a:r>
          </a:p>
          <a:p>
            <a:pPr lvl="2"/>
            <a:r>
              <a:t>Body Level Three</a:t>
            </a:r>
          </a:p>
          <a:p>
            <a:pPr lvl="3"/>
            <a:r>
              <a:t>Body Level Four</a:t>
            </a:r>
          </a:p>
          <a:p>
            <a:pPr lvl="4"/>
            <a:r>
              <a:t>Body Level Five</a:t>
            </a:r>
          </a:p>
        </p:txBody>
      </p:sp>
      <p:sp>
        <p:nvSpPr>
          <p:cNvPr id="449" name="Text Placeholder 4"/>
          <p:cNvSpPr>
            <a:spLocks noGrp="1"/>
          </p:cNvSpPr>
          <p:nvPr>
            <p:ph type="body" sz="quarter" idx="21"/>
          </p:nvPr>
        </p:nvSpPr>
        <p:spPr>
          <a:xfrm>
            <a:off x="12344397" y="3908781"/>
            <a:ext cx="10597288" cy="1648943"/>
          </a:xfrm>
          <a:prstGeom prst="rect">
            <a:avLst/>
          </a:prstGeom>
        </p:spPr>
        <p:txBody>
          <a:bodyPr lIns="91439" tIns="91439" rIns="91439" bIns="91439" anchor="b">
            <a:normAutofit/>
          </a:bodyPr>
          <a:lstStyle/>
          <a:p>
            <a:pPr marL="0" indent="0" defTabSz="1828800">
              <a:lnSpc>
                <a:spcPct val="90000"/>
              </a:lnSpc>
              <a:spcBef>
                <a:spcPts val="2000"/>
              </a:spcBef>
              <a:defRPr sz="4800" b="1">
                <a:uFillTx/>
                <a:latin typeface="Söhne Breit"/>
                <a:ea typeface="Söhne Breit"/>
                <a:cs typeface="Söhne Breit"/>
                <a:sym typeface="Söhne Breit"/>
              </a:defRPr>
            </a:pPr>
            <a:endParaRPr/>
          </a:p>
        </p:txBody>
      </p:sp>
      <p:sp>
        <p:nvSpPr>
          <p:cNvPr id="450" name="Title Text"/>
          <p:cNvSpPr txBox="1">
            <a:spLocks noGrp="1"/>
          </p:cNvSpPr>
          <p:nvPr>
            <p:ph type="title"/>
          </p:nvPr>
        </p:nvSpPr>
        <p:spPr>
          <a:xfrm>
            <a:off x="1442311" y="1190312"/>
            <a:ext cx="21600570" cy="2651127"/>
          </a:xfrm>
          <a:prstGeom prst="rect">
            <a:avLst/>
          </a:prstGeom>
        </p:spPr>
        <p:txBody>
          <a:bodyPr lIns="91439" tIns="91439" rIns="91439" bIns="91439" anchor="b">
            <a:normAutofit/>
          </a:bodyPr>
          <a:lstStyle>
            <a:lvl1pPr defTabSz="1828800">
              <a:lnSpc>
                <a:spcPct val="90000"/>
              </a:lnSpc>
              <a:defRPr sz="14400" b="1">
                <a:solidFill>
                  <a:srgbClr val="0060DD"/>
                </a:solidFill>
                <a:uFillTx/>
                <a:latin typeface="Formula Condensed"/>
                <a:ea typeface="Formula Condensed"/>
                <a:cs typeface="Formula Condensed"/>
                <a:sym typeface="Formula Condensed"/>
              </a:defRPr>
            </a:lvl1pPr>
          </a:lstStyle>
          <a:p>
            <a:r>
              <a:t>Title Text</a:t>
            </a:r>
          </a:p>
        </p:txBody>
      </p:sp>
      <p:sp>
        <p:nvSpPr>
          <p:cNvPr id="451"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ustom Layou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58" name="Picture 8" descr="Picture 8"/>
          <p:cNvPicPr>
            <a:picLocks noChangeAspect="1"/>
          </p:cNvPicPr>
          <p:nvPr/>
        </p:nvPicPr>
        <p:blipFill>
          <a:blip r:embed="rId3"/>
          <a:stretch>
            <a:fillRect/>
          </a:stretch>
        </p:blipFill>
        <p:spPr>
          <a:xfrm>
            <a:off x="1219199" y="11792544"/>
            <a:ext cx="1410569" cy="1111065"/>
          </a:xfrm>
          <a:prstGeom prst="rect">
            <a:avLst/>
          </a:prstGeom>
          <a:ln w="12700">
            <a:miter lim="400000"/>
          </a:ln>
        </p:spPr>
      </p:pic>
      <p:sp>
        <p:nvSpPr>
          <p:cNvPr id="459" name="Title Text"/>
          <p:cNvSpPr txBox="1">
            <a:spLocks noGrp="1"/>
          </p:cNvSpPr>
          <p:nvPr>
            <p:ph type="title"/>
          </p:nvPr>
        </p:nvSpPr>
        <p:spPr>
          <a:xfrm>
            <a:off x="1219199" y="549277"/>
            <a:ext cx="21945601" cy="2286001"/>
          </a:xfrm>
          <a:prstGeom prst="rect">
            <a:avLst/>
          </a:prstGeom>
        </p:spPr>
        <p:txBody>
          <a:bodyPr lIns="121919" tIns="121919" rIns="121919" bIns="121919">
            <a:normAutofit/>
          </a:bodyPr>
          <a:lstStyle>
            <a:lvl1pPr>
              <a:defRPr sz="9600">
                <a:uFillTx/>
                <a:latin typeface="Titillium Web"/>
                <a:ea typeface="Titillium Web"/>
                <a:cs typeface="Titillium Web"/>
                <a:sym typeface="Titillium Web"/>
              </a:defRPr>
            </a:lvl1pPr>
          </a:lstStyle>
          <a:p>
            <a:r>
              <a:t>Title Text</a:t>
            </a:r>
          </a:p>
        </p:txBody>
      </p:sp>
      <p:sp>
        <p:nvSpPr>
          <p:cNvPr id="460" name="Slide Number"/>
          <p:cNvSpPr txBox="1">
            <a:spLocks noGrp="1"/>
          </p:cNvSpPr>
          <p:nvPr>
            <p:ph type="sldNum" sz="quarter" idx="2"/>
          </p:nvPr>
        </p:nvSpPr>
        <p:spPr>
          <a:xfrm>
            <a:off x="11785599" y="12344399"/>
            <a:ext cx="5689601" cy="736601"/>
          </a:xfrm>
          <a:prstGeom prst="rect">
            <a:avLst/>
          </a:prstGeom>
        </p:spPr>
        <p:txBody>
          <a:bodyPr lIns="121919" tIns="121919" rIns="121919" bIns="121919"/>
          <a:lstStyle>
            <a:lvl1pPr algn="r" defTabSz="1219200">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67" name="Picture 8" descr="Picture 8"/>
          <p:cNvPicPr>
            <a:picLocks noChangeAspect="1"/>
          </p:cNvPicPr>
          <p:nvPr/>
        </p:nvPicPr>
        <p:blipFill>
          <a:blip r:embed="rId3"/>
          <a:stretch>
            <a:fillRect/>
          </a:stretch>
        </p:blipFill>
        <p:spPr>
          <a:xfrm>
            <a:off x="1219199" y="11792544"/>
            <a:ext cx="1425007" cy="1113660"/>
          </a:xfrm>
          <a:prstGeom prst="rect">
            <a:avLst/>
          </a:prstGeom>
          <a:ln w="12700">
            <a:miter lim="400000"/>
          </a:ln>
        </p:spPr>
      </p:pic>
      <p:sp>
        <p:nvSpPr>
          <p:cNvPr id="468" name="Title Text"/>
          <p:cNvSpPr txBox="1">
            <a:spLocks noGrp="1"/>
          </p:cNvSpPr>
          <p:nvPr>
            <p:ph type="title"/>
          </p:nvPr>
        </p:nvSpPr>
        <p:spPr>
          <a:xfrm>
            <a:off x="1219199" y="549277"/>
            <a:ext cx="21945601" cy="2286001"/>
          </a:xfrm>
          <a:prstGeom prst="rect">
            <a:avLst/>
          </a:prstGeom>
        </p:spPr>
        <p:txBody>
          <a:bodyPr lIns="121919" tIns="121919" rIns="121919" bIns="121919">
            <a:normAutofit/>
          </a:bodyPr>
          <a:lstStyle>
            <a:lvl1pPr>
              <a:defRPr sz="9600">
                <a:solidFill>
                  <a:srgbClr val="0064A5"/>
                </a:solidFill>
                <a:uFillTx/>
                <a:latin typeface="Titillium Web"/>
                <a:ea typeface="Titillium Web"/>
                <a:cs typeface="Titillium Web"/>
                <a:sym typeface="Titillium Web"/>
              </a:defRPr>
            </a:lvl1pPr>
          </a:lstStyle>
          <a:p>
            <a:r>
              <a:t>Title Text</a:t>
            </a:r>
          </a:p>
        </p:txBody>
      </p:sp>
      <p:sp>
        <p:nvSpPr>
          <p:cNvPr id="469" name="Body Level One…"/>
          <p:cNvSpPr txBox="1">
            <a:spLocks noGrp="1"/>
          </p:cNvSpPr>
          <p:nvPr>
            <p:ph type="body" sz="quarter" idx="1"/>
          </p:nvPr>
        </p:nvSpPr>
        <p:spPr>
          <a:xfrm>
            <a:off x="1219199" y="3070226"/>
            <a:ext cx="10773836" cy="1279526"/>
          </a:xfrm>
          <a:prstGeom prst="rect">
            <a:avLst/>
          </a:prstGeom>
        </p:spPr>
        <p:txBody>
          <a:bodyPr lIns="121919" tIns="121919" rIns="121919" bIns="121919" anchor="b">
            <a:normAutofit/>
          </a:bodyPr>
          <a:lstStyle>
            <a:lvl1pPr marL="0" indent="0">
              <a:defRPr sz="4800" b="1">
                <a:solidFill>
                  <a:srgbClr val="0064A5"/>
                </a:solidFill>
                <a:uFillTx/>
                <a:latin typeface="Titillium Web"/>
                <a:ea typeface="Titillium Web"/>
                <a:cs typeface="Titillium Web"/>
                <a:sym typeface="Titillium Web"/>
              </a:defRPr>
            </a:lvl1pPr>
            <a:lvl2pPr marL="0" indent="457200">
              <a:defRPr sz="4800" b="1">
                <a:solidFill>
                  <a:srgbClr val="0064A5"/>
                </a:solidFill>
                <a:uFillTx/>
                <a:latin typeface="Titillium Web"/>
                <a:ea typeface="Titillium Web"/>
                <a:cs typeface="Titillium Web"/>
                <a:sym typeface="Titillium Web"/>
              </a:defRPr>
            </a:lvl2pPr>
            <a:lvl3pPr marL="0" indent="914400">
              <a:defRPr sz="4800" b="1">
                <a:solidFill>
                  <a:srgbClr val="0064A5"/>
                </a:solidFill>
                <a:uFillTx/>
                <a:latin typeface="Titillium Web"/>
                <a:ea typeface="Titillium Web"/>
                <a:cs typeface="Titillium Web"/>
                <a:sym typeface="Titillium Web"/>
              </a:defRPr>
            </a:lvl3pPr>
            <a:lvl4pPr marL="0" indent="1371600">
              <a:defRPr sz="4800" b="1">
                <a:solidFill>
                  <a:srgbClr val="0064A5"/>
                </a:solidFill>
                <a:uFillTx/>
                <a:latin typeface="Titillium Web"/>
                <a:ea typeface="Titillium Web"/>
                <a:cs typeface="Titillium Web"/>
                <a:sym typeface="Titillium Web"/>
              </a:defRPr>
            </a:lvl4pPr>
            <a:lvl5pPr marL="0" indent="1828800">
              <a:defRPr sz="4800" b="1">
                <a:solidFill>
                  <a:srgbClr val="0064A5"/>
                </a:solidFill>
                <a:uFillTx/>
                <a:latin typeface="Titillium Web"/>
                <a:ea typeface="Titillium Web"/>
                <a:cs typeface="Titillium Web"/>
                <a:sym typeface="Titillium Web"/>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12386736" y="3070226"/>
            <a:ext cx="10778068" cy="1279526"/>
          </a:xfrm>
          <a:prstGeom prst="rect">
            <a:avLst/>
          </a:prstGeom>
        </p:spPr>
        <p:txBody>
          <a:bodyPr lIns="121919" tIns="121919" rIns="121919" bIns="121919" anchor="b">
            <a:normAutofit/>
          </a:bodyPr>
          <a:lstStyle/>
          <a:p>
            <a:pPr marL="0" indent="0">
              <a:defRPr sz="4800" b="1">
                <a:solidFill>
                  <a:srgbClr val="0064A5"/>
                </a:solidFill>
                <a:uFillTx/>
                <a:latin typeface="Titillium Web"/>
                <a:ea typeface="Titillium Web"/>
                <a:cs typeface="Titillium Web"/>
                <a:sym typeface="Titillium Web"/>
              </a:defRPr>
            </a:pPr>
            <a:endParaRPr/>
          </a:p>
        </p:txBody>
      </p:sp>
      <p:sp>
        <p:nvSpPr>
          <p:cNvPr id="471" name="Slide Number"/>
          <p:cNvSpPr txBox="1">
            <a:spLocks noGrp="1"/>
          </p:cNvSpPr>
          <p:nvPr>
            <p:ph type="sldNum" sz="quarter" idx="2"/>
          </p:nvPr>
        </p:nvSpPr>
        <p:spPr>
          <a:xfrm>
            <a:off x="11785599" y="12344399"/>
            <a:ext cx="5689601" cy="736601"/>
          </a:xfrm>
          <a:prstGeom prst="rect">
            <a:avLst/>
          </a:prstGeom>
        </p:spPr>
        <p:txBody>
          <a:bodyPr lIns="121919" tIns="121919" rIns="121919" bIns="121919"/>
          <a:lstStyle>
            <a:lvl1pPr algn="r" defTabSz="1219200">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78" name="Picture 8" descr="Picture 8"/>
          <p:cNvPicPr>
            <a:picLocks noChangeAspect="1"/>
          </p:cNvPicPr>
          <p:nvPr/>
        </p:nvPicPr>
        <p:blipFill>
          <a:blip r:embed="rId3"/>
          <a:stretch>
            <a:fillRect/>
          </a:stretch>
        </p:blipFill>
        <p:spPr>
          <a:xfrm>
            <a:off x="1219199" y="11792544"/>
            <a:ext cx="1425007" cy="1113660"/>
          </a:xfrm>
          <a:prstGeom prst="rect">
            <a:avLst/>
          </a:prstGeom>
          <a:ln w="12700">
            <a:miter lim="400000"/>
          </a:ln>
        </p:spPr>
      </p:pic>
      <p:sp>
        <p:nvSpPr>
          <p:cNvPr id="479" name="Title Text"/>
          <p:cNvSpPr txBox="1">
            <a:spLocks noGrp="1"/>
          </p:cNvSpPr>
          <p:nvPr>
            <p:ph type="title"/>
          </p:nvPr>
        </p:nvSpPr>
        <p:spPr>
          <a:xfrm>
            <a:off x="1219199" y="549277"/>
            <a:ext cx="21945601" cy="2286001"/>
          </a:xfrm>
          <a:prstGeom prst="rect">
            <a:avLst/>
          </a:prstGeom>
        </p:spPr>
        <p:txBody>
          <a:bodyPr lIns="121919" tIns="121919" rIns="121919" bIns="121919">
            <a:normAutofit/>
          </a:bodyPr>
          <a:lstStyle>
            <a:lvl1pPr>
              <a:defRPr sz="9600">
                <a:solidFill>
                  <a:srgbClr val="0064A5"/>
                </a:solidFill>
                <a:uFillTx/>
                <a:latin typeface="Titillium Web"/>
                <a:ea typeface="Titillium Web"/>
                <a:cs typeface="Titillium Web"/>
                <a:sym typeface="Titillium Web"/>
              </a:defRPr>
            </a:lvl1pPr>
          </a:lstStyle>
          <a:p>
            <a:r>
              <a:t>Title Text</a:t>
            </a:r>
          </a:p>
        </p:txBody>
      </p:sp>
      <p:sp>
        <p:nvSpPr>
          <p:cNvPr id="480" name="Body Level One…"/>
          <p:cNvSpPr txBox="1">
            <a:spLocks noGrp="1"/>
          </p:cNvSpPr>
          <p:nvPr>
            <p:ph type="body" idx="1"/>
          </p:nvPr>
        </p:nvSpPr>
        <p:spPr>
          <a:xfrm>
            <a:off x="1219199" y="3200402"/>
            <a:ext cx="21945601" cy="9051926"/>
          </a:xfrm>
          <a:prstGeom prst="rect">
            <a:avLst/>
          </a:prstGeom>
        </p:spPr>
        <p:txBody>
          <a:bodyPr lIns="121919" tIns="121919" rIns="121919" bIns="121919">
            <a:normAutofit/>
          </a:bodyPr>
          <a:lstStyle>
            <a:lvl1pPr marL="900112" indent="-900112">
              <a:spcBef>
                <a:spcPts val="2000"/>
              </a:spcBef>
              <a:buSzPct val="100000"/>
              <a:buFont typeface="Arial"/>
              <a:buChar char="•"/>
              <a:defRPr sz="8400">
                <a:solidFill>
                  <a:srgbClr val="0064A5"/>
                </a:solidFill>
                <a:uFillTx/>
                <a:latin typeface="Titillium Web"/>
                <a:ea typeface="Titillium Web"/>
                <a:cs typeface="Titillium Web"/>
                <a:sym typeface="Titillium Web"/>
              </a:defRPr>
            </a:lvl1pPr>
            <a:lvl2pPr marL="1314450" indent="-857250">
              <a:spcBef>
                <a:spcPts val="2000"/>
              </a:spcBef>
              <a:buSzPct val="100000"/>
              <a:buFont typeface="Arial"/>
              <a:buChar char="–"/>
              <a:defRPr sz="8400">
                <a:solidFill>
                  <a:srgbClr val="0064A5"/>
                </a:solidFill>
                <a:uFillTx/>
                <a:latin typeface="Titillium Web"/>
                <a:ea typeface="Titillium Web"/>
                <a:cs typeface="Titillium Web"/>
                <a:sym typeface="Titillium Web"/>
              </a:defRPr>
            </a:lvl2pPr>
            <a:lvl3pPr marL="1714500" indent="-800100">
              <a:spcBef>
                <a:spcPts val="2000"/>
              </a:spcBef>
              <a:buSzPct val="100000"/>
              <a:buFont typeface="Arial"/>
              <a:buChar char="•"/>
              <a:defRPr sz="8400">
                <a:solidFill>
                  <a:srgbClr val="0064A5"/>
                </a:solidFill>
                <a:uFillTx/>
                <a:latin typeface="Titillium Web"/>
                <a:ea typeface="Titillium Web"/>
                <a:cs typeface="Titillium Web"/>
                <a:sym typeface="Titillium Web"/>
              </a:defRPr>
            </a:lvl3pPr>
            <a:lvl4pPr marL="2331720" indent="-960120">
              <a:spcBef>
                <a:spcPts val="2000"/>
              </a:spcBef>
              <a:buSzPct val="100000"/>
              <a:buFont typeface="Arial"/>
              <a:buChar char="–"/>
              <a:defRPr sz="8400">
                <a:solidFill>
                  <a:srgbClr val="0064A5"/>
                </a:solidFill>
                <a:uFillTx/>
                <a:latin typeface="Titillium Web"/>
                <a:ea typeface="Titillium Web"/>
                <a:cs typeface="Titillium Web"/>
                <a:sym typeface="Titillium Web"/>
              </a:defRPr>
            </a:lvl4pPr>
            <a:lvl5pPr marL="2788920" indent="-960120">
              <a:spcBef>
                <a:spcPts val="2000"/>
              </a:spcBef>
              <a:buSzPct val="100000"/>
              <a:buFont typeface="Arial"/>
              <a:buChar char="»"/>
              <a:defRPr sz="8400">
                <a:solidFill>
                  <a:srgbClr val="0064A5"/>
                </a:solidFill>
                <a:uFillTx/>
                <a:latin typeface="Titillium Web"/>
                <a:ea typeface="Titillium Web"/>
                <a:cs typeface="Titillium Web"/>
                <a:sym typeface="Titillium Web"/>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11785599" y="12344399"/>
            <a:ext cx="5689601" cy="736601"/>
          </a:xfrm>
          <a:prstGeom prst="rect">
            <a:avLst/>
          </a:prstGeom>
        </p:spPr>
        <p:txBody>
          <a:bodyPr lIns="121919" tIns="121919" rIns="121919" bIns="121919"/>
          <a:lstStyle>
            <a:lvl1pPr algn="r" defTabSz="1219200">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2">
    <p:spTree>
      <p:nvGrpSpPr>
        <p:cNvPr id="1" name=""/>
        <p:cNvGrpSpPr/>
        <p:nvPr/>
      </p:nvGrpSpPr>
      <p:grpSpPr>
        <a:xfrm>
          <a:off x="0" y="0"/>
          <a:ext cx="0" cy="0"/>
          <a:chOff x="0" y="0"/>
          <a:chExt cx="0" cy="0"/>
        </a:xfrm>
      </p:grpSpPr>
      <p:sp>
        <p:nvSpPr>
          <p:cNvPr id="53" name="Title Text"/>
          <p:cNvSpPr txBox="1">
            <a:spLocks noGrp="1"/>
          </p:cNvSpPr>
          <p:nvPr>
            <p:ph type="title"/>
          </p:nvPr>
        </p:nvSpPr>
        <p:spPr>
          <a:xfrm>
            <a:off x="831221" y="1985533"/>
            <a:ext cx="22721601" cy="5473601"/>
          </a:xfrm>
          <a:prstGeom prst="rect">
            <a:avLst/>
          </a:prstGeom>
        </p:spPr>
        <p:txBody>
          <a:bodyPr lIns="243799" tIns="243799" rIns="243799" bIns="243799" anchor="b">
            <a:normAutofit/>
          </a:bodyPr>
          <a:lstStyle>
            <a:lvl1pPr algn="ctr" defTabSz="2438400">
              <a:defRPr sz="13800">
                <a:solidFill>
                  <a:srgbClr val="EA5829"/>
                </a:solidFill>
                <a:uFillTx/>
                <a:latin typeface="Nunito"/>
                <a:ea typeface="Nunito"/>
                <a:cs typeface="Nunito"/>
                <a:sym typeface="Nunito"/>
              </a:defRPr>
            </a:lvl1pPr>
          </a:lstStyle>
          <a:p>
            <a:r>
              <a:t>Title Text</a:t>
            </a:r>
          </a:p>
        </p:txBody>
      </p:sp>
      <p:sp>
        <p:nvSpPr>
          <p:cNvPr id="54" name="Body Level One…"/>
          <p:cNvSpPr txBox="1">
            <a:spLocks noGrp="1"/>
          </p:cNvSpPr>
          <p:nvPr>
            <p:ph type="body" sz="quarter" idx="1"/>
          </p:nvPr>
        </p:nvSpPr>
        <p:spPr>
          <a:xfrm>
            <a:off x="831199" y="7557666"/>
            <a:ext cx="22721602" cy="2113601"/>
          </a:xfrm>
          <a:prstGeom prst="rect">
            <a:avLst/>
          </a:prstGeom>
        </p:spPr>
        <p:txBody>
          <a:bodyPr lIns="243799" tIns="243799" rIns="243799" bIns="243799">
            <a:normAutofit/>
          </a:bodyPr>
          <a:lstStyle>
            <a:lvl1pPr indent="-800100" algn="ctr" defTabSz="2438400">
              <a:spcBef>
                <a:spcPts val="0"/>
              </a:spcBef>
              <a:defRPr sz="7400">
                <a:solidFill>
                  <a:srgbClr val="595959"/>
                </a:solidFill>
                <a:uFillTx/>
                <a:latin typeface="Nunito"/>
                <a:ea typeface="Nunito"/>
                <a:cs typeface="Nunito"/>
                <a:sym typeface="Nunito"/>
              </a:defRPr>
            </a:lvl1pPr>
            <a:lvl2pPr indent="-317500" algn="ctr" defTabSz="2438400">
              <a:spcBef>
                <a:spcPts val="0"/>
              </a:spcBef>
              <a:defRPr sz="7400">
                <a:solidFill>
                  <a:srgbClr val="595959"/>
                </a:solidFill>
                <a:uFillTx/>
                <a:latin typeface="Nunito"/>
                <a:ea typeface="Nunito"/>
                <a:cs typeface="Nunito"/>
                <a:sym typeface="Nunito"/>
              </a:defRPr>
            </a:lvl2pPr>
            <a:lvl3pPr indent="139700" algn="ctr" defTabSz="2438400">
              <a:spcBef>
                <a:spcPts val="0"/>
              </a:spcBef>
              <a:defRPr sz="7400">
                <a:solidFill>
                  <a:srgbClr val="595959"/>
                </a:solidFill>
                <a:uFillTx/>
                <a:latin typeface="Nunito"/>
                <a:ea typeface="Nunito"/>
                <a:cs typeface="Nunito"/>
                <a:sym typeface="Nunito"/>
              </a:defRPr>
            </a:lvl3pPr>
            <a:lvl4pPr indent="596900" algn="ctr" defTabSz="2438400">
              <a:spcBef>
                <a:spcPts val="0"/>
              </a:spcBef>
              <a:defRPr sz="7400">
                <a:solidFill>
                  <a:srgbClr val="595959"/>
                </a:solidFill>
                <a:uFillTx/>
                <a:latin typeface="Nunito"/>
                <a:ea typeface="Nunito"/>
                <a:cs typeface="Nunito"/>
                <a:sym typeface="Nunito"/>
              </a:defRPr>
            </a:lvl4pPr>
            <a:lvl5pPr indent="1054100" algn="ctr" defTabSz="2438400">
              <a:spcBef>
                <a:spcPts val="0"/>
              </a:spcBef>
              <a:defRPr sz="7400">
                <a:solidFill>
                  <a:srgbClr val="595959"/>
                </a:solidFill>
                <a:uFillTx/>
                <a:latin typeface="Nunito"/>
                <a:ea typeface="Nunito"/>
                <a:cs typeface="Nunito"/>
                <a:sym typeface="Nunito"/>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23188838" y="12524796"/>
            <a:ext cx="867584" cy="870499"/>
          </a:xfrm>
          <a:prstGeom prst="rect">
            <a:avLst/>
          </a:prstGeom>
        </p:spPr>
        <p:txBody>
          <a:bodyPr lIns="243799" tIns="243799" rIns="243799" bIns="243799"/>
          <a:lstStyle>
            <a:lvl1pPr algn="r" defTabSz="2438400">
              <a:defRPr sz="2600">
                <a:solidFill>
                  <a:srgbClr val="595959"/>
                </a:solidFill>
                <a:uFillTx/>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88" name="Picture 8" descr="Picture 8"/>
          <p:cNvPicPr>
            <a:picLocks noChangeAspect="1"/>
          </p:cNvPicPr>
          <p:nvPr/>
        </p:nvPicPr>
        <p:blipFill>
          <a:blip r:embed="rId3"/>
          <a:stretch>
            <a:fillRect/>
          </a:stretch>
        </p:blipFill>
        <p:spPr>
          <a:xfrm>
            <a:off x="1219199" y="11792544"/>
            <a:ext cx="1410569" cy="1111065"/>
          </a:xfrm>
          <a:prstGeom prst="rect">
            <a:avLst/>
          </a:prstGeom>
          <a:ln w="12700">
            <a:miter lim="400000"/>
          </a:ln>
        </p:spPr>
      </p:pic>
      <p:sp>
        <p:nvSpPr>
          <p:cNvPr id="489" name="Title Text"/>
          <p:cNvSpPr txBox="1">
            <a:spLocks noGrp="1"/>
          </p:cNvSpPr>
          <p:nvPr>
            <p:ph type="title"/>
          </p:nvPr>
        </p:nvSpPr>
        <p:spPr>
          <a:xfrm>
            <a:off x="1198359" y="4260850"/>
            <a:ext cx="21356842" cy="2940052"/>
          </a:xfrm>
          <a:prstGeom prst="rect">
            <a:avLst/>
          </a:prstGeom>
        </p:spPr>
        <p:txBody>
          <a:bodyPr lIns="121919" tIns="121919" rIns="121919" bIns="121919">
            <a:normAutofit/>
          </a:bodyPr>
          <a:lstStyle>
            <a:lvl1pPr>
              <a:defRPr sz="9600">
                <a:uFillTx/>
                <a:latin typeface="Titillium Web"/>
                <a:ea typeface="Titillium Web"/>
                <a:cs typeface="Titillium Web"/>
                <a:sym typeface="Titillium Web"/>
              </a:defRPr>
            </a:lvl1pPr>
          </a:lstStyle>
          <a:p>
            <a:r>
              <a:t>Title Text</a:t>
            </a:r>
          </a:p>
        </p:txBody>
      </p:sp>
      <p:sp>
        <p:nvSpPr>
          <p:cNvPr id="490" name="Body Level One…"/>
          <p:cNvSpPr txBox="1">
            <a:spLocks noGrp="1"/>
          </p:cNvSpPr>
          <p:nvPr>
            <p:ph type="body" sz="quarter" idx="1"/>
          </p:nvPr>
        </p:nvSpPr>
        <p:spPr>
          <a:xfrm>
            <a:off x="1198359" y="7511887"/>
            <a:ext cx="17068801" cy="3505201"/>
          </a:xfrm>
          <a:prstGeom prst="rect">
            <a:avLst/>
          </a:prstGeom>
        </p:spPr>
        <p:txBody>
          <a:bodyPr lIns="121919" tIns="121919" rIns="121919" bIns="121919">
            <a:normAutofit/>
          </a:bodyPr>
          <a:lstStyle>
            <a:lvl1pPr marL="0" indent="0">
              <a:spcBef>
                <a:spcPts val="1200"/>
              </a:spcBef>
              <a:defRPr sz="5200">
                <a:solidFill>
                  <a:srgbClr val="FFFFFF"/>
                </a:solidFill>
                <a:uFillTx/>
                <a:latin typeface="Titillium Web"/>
                <a:ea typeface="Titillium Web"/>
                <a:cs typeface="Titillium Web"/>
                <a:sym typeface="Titillium Web"/>
              </a:defRPr>
            </a:lvl1pPr>
            <a:lvl2pPr marL="0" indent="457200">
              <a:spcBef>
                <a:spcPts val="1200"/>
              </a:spcBef>
              <a:defRPr sz="5200">
                <a:solidFill>
                  <a:srgbClr val="FFFFFF"/>
                </a:solidFill>
                <a:uFillTx/>
                <a:latin typeface="Titillium Web"/>
                <a:ea typeface="Titillium Web"/>
                <a:cs typeface="Titillium Web"/>
                <a:sym typeface="Titillium Web"/>
              </a:defRPr>
            </a:lvl2pPr>
            <a:lvl3pPr marL="0" indent="914400">
              <a:spcBef>
                <a:spcPts val="1200"/>
              </a:spcBef>
              <a:defRPr sz="5200">
                <a:solidFill>
                  <a:srgbClr val="FFFFFF"/>
                </a:solidFill>
                <a:uFillTx/>
                <a:latin typeface="Titillium Web"/>
                <a:ea typeface="Titillium Web"/>
                <a:cs typeface="Titillium Web"/>
                <a:sym typeface="Titillium Web"/>
              </a:defRPr>
            </a:lvl3pPr>
            <a:lvl4pPr marL="0" indent="1371600">
              <a:spcBef>
                <a:spcPts val="1200"/>
              </a:spcBef>
              <a:defRPr sz="5200">
                <a:solidFill>
                  <a:srgbClr val="FFFFFF"/>
                </a:solidFill>
                <a:uFillTx/>
                <a:latin typeface="Titillium Web"/>
                <a:ea typeface="Titillium Web"/>
                <a:cs typeface="Titillium Web"/>
                <a:sym typeface="Titillium Web"/>
              </a:defRPr>
            </a:lvl4pPr>
            <a:lvl5pPr marL="0" indent="1828800">
              <a:spcBef>
                <a:spcPts val="1200"/>
              </a:spcBef>
              <a:defRPr sz="5200">
                <a:solidFill>
                  <a:srgbClr val="FFFFFF"/>
                </a:solidFill>
                <a:uFillTx/>
                <a:latin typeface="Titillium Web"/>
                <a:ea typeface="Titillium Web"/>
                <a:cs typeface="Titillium Web"/>
                <a:sym typeface="Titillium Web"/>
              </a:defRPr>
            </a:lvl5pPr>
          </a:lstStyle>
          <a:p>
            <a:r>
              <a:t>Body Level One</a:t>
            </a:r>
          </a:p>
          <a:p>
            <a:pPr lvl="1"/>
            <a:r>
              <a:t>Body Level Two</a:t>
            </a:r>
          </a:p>
          <a:p>
            <a:pPr lvl="2"/>
            <a:r>
              <a:t>Body Level Three</a:t>
            </a:r>
          </a:p>
          <a:p>
            <a:pPr lvl="3"/>
            <a:r>
              <a:t>Body Level Four</a:t>
            </a:r>
          </a:p>
          <a:p>
            <a:pPr lvl="4"/>
            <a:r>
              <a:t>Body Level Five</a:t>
            </a:r>
          </a:p>
        </p:txBody>
      </p:sp>
      <p:sp>
        <p:nvSpPr>
          <p:cNvPr id="491" name="Slide Number"/>
          <p:cNvSpPr txBox="1">
            <a:spLocks noGrp="1"/>
          </p:cNvSpPr>
          <p:nvPr>
            <p:ph type="sldNum" sz="quarter" idx="2"/>
          </p:nvPr>
        </p:nvSpPr>
        <p:spPr>
          <a:xfrm>
            <a:off x="11785599" y="12344399"/>
            <a:ext cx="5689601" cy="736601"/>
          </a:xfrm>
          <a:prstGeom prst="rect">
            <a:avLst/>
          </a:prstGeom>
        </p:spPr>
        <p:txBody>
          <a:bodyPr lIns="121919" tIns="121919" rIns="121919" bIns="121919"/>
          <a:lstStyle>
            <a:lvl1pPr algn="r" defTabSz="1219200">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Ending Slide">
    <p:spTree>
      <p:nvGrpSpPr>
        <p:cNvPr id="1" name=""/>
        <p:cNvGrpSpPr/>
        <p:nvPr/>
      </p:nvGrpSpPr>
      <p:grpSpPr>
        <a:xfrm>
          <a:off x="0" y="0"/>
          <a:ext cx="0" cy="0"/>
          <a:chOff x="0" y="0"/>
          <a:chExt cx="0" cy="0"/>
        </a:xfrm>
      </p:grpSpPr>
      <p:sp>
        <p:nvSpPr>
          <p:cNvPr id="498" name="Body Level One…"/>
          <p:cNvSpPr txBox="1">
            <a:spLocks noGrp="1"/>
          </p:cNvSpPr>
          <p:nvPr>
            <p:ph type="body" sz="quarter" idx="1" hasCustomPrompt="1"/>
          </p:nvPr>
        </p:nvSpPr>
        <p:spPr>
          <a:xfrm>
            <a:off x="1689100" y="6858000"/>
            <a:ext cx="10468065" cy="1380673"/>
          </a:xfrm>
          <a:prstGeom prst="rect">
            <a:avLst/>
          </a:prstGeom>
        </p:spPr>
        <p:txBody>
          <a:bodyPr lIns="91439" tIns="91439" rIns="91439" bIns="91439" anchor="b">
            <a:normAutofit/>
          </a:bodyPr>
          <a:lstStyle>
            <a:lvl1pPr marL="0" indent="0" defTabSz="1828800">
              <a:lnSpc>
                <a:spcPct val="150000"/>
              </a:lnSpc>
              <a:spcBef>
                <a:spcPts val="2000"/>
              </a:spcBef>
              <a:defRPr sz="8000" b="1">
                <a:solidFill>
                  <a:srgbClr val="151540"/>
                </a:solidFill>
                <a:uFillTx/>
                <a:latin typeface="Monument Extended Ultrabold"/>
                <a:ea typeface="Monument Extended Ultrabold"/>
                <a:cs typeface="Monument Extended Ultrabold"/>
                <a:sym typeface="Monument Extended Ultrabold"/>
              </a:defRPr>
            </a:lvl1pPr>
            <a:lvl2pPr marL="0" indent="457200" defTabSz="1828800">
              <a:lnSpc>
                <a:spcPct val="150000"/>
              </a:lnSpc>
              <a:spcBef>
                <a:spcPts val="2000"/>
              </a:spcBef>
              <a:defRPr sz="8000" b="1">
                <a:solidFill>
                  <a:srgbClr val="151540"/>
                </a:solidFill>
                <a:uFillTx/>
                <a:latin typeface="Monument Extended Ultrabold"/>
                <a:ea typeface="Monument Extended Ultrabold"/>
                <a:cs typeface="Monument Extended Ultrabold"/>
                <a:sym typeface="Monument Extended Ultrabold"/>
              </a:defRPr>
            </a:lvl2pPr>
            <a:lvl3pPr marL="0" indent="914400" defTabSz="1828800">
              <a:lnSpc>
                <a:spcPct val="150000"/>
              </a:lnSpc>
              <a:spcBef>
                <a:spcPts val="2000"/>
              </a:spcBef>
              <a:defRPr sz="8000" b="1">
                <a:solidFill>
                  <a:srgbClr val="151540"/>
                </a:solidFill>
                <a:uFillTx/>
                <a:latin typeface="Monument Extended Ultrabold"/>
                <a:ea typeface="Monument Extended Ultrabold"/>
                <a:cs typeface="Monument Extended Ultrabold"/>
                <a:sym typeface="Monument Extended Ultrabold"/>
              </a:defRPr>
            </a:lvl3pPr>
            <a:lvl4pPr marL="0" indent="1371600" defTabSz="1828800">
              <a:lnSpc>
                <a:spcPct val="150000"/>
              </a:lnSpc>
              <a:spcBef>
                <a:spcPts val="2000"/>
              </a:spcBef>
              <a:defRPr sz="8000" b="1">
                <a:solidFill>
                  <a:srgbClr val="151540"/>
                </a:solidFill>
                <a:uFillTx/>
                <a:latin typeface="Monument Extended Ultrabold"/>
                <a:ea typeface="Monument Extended Ultrabold"/>
                <a:cs typeface="Monument Extended Ultrabold"/>
                <a:sym typeface="Monument Extended Ultrabold"/>
              </a:defRPr>
            </a:lvl4pPr>
            <a:lvl5pPr marL="0" indent="1828800" defTabSz="1828800">
              <a:lnSpc>
                <a:spcPct val="150000"/>
              </a:lnSpc>
              <a:spcBef>
                <a:spcPts val="2000"/>
              </a:spcBef>
              <a:defRPr sz="8000" b="1">
                <a:solidFill>
                  <a:srgbClr val="151540"/>
                </a:solidFill>
                <a:uFillTx/>
                <a:latin typeface="Monument Extended Ultrabold"/>
                <a:ea typeface="Monument Extended Ultrabold"/>
                <a:cs typeface="Monument Extended Ultrabold"/>
                <a:sym typeface="Monument Extended Ultrabold"/>
              </a:defRPr>
            </a:lvl5pPr>
          </a:lstStyle>
          <a:p>
            <a:r>
              <a:t>Täname!</a:t>
            </a:r>
          </a:p>
          <a:p>
            <a:pPr lvl="1"/>
            <a:endParaRPr/>
          </a:p>
          <a:p>
            <a:pPr lvl="2"/>
            <a:endParaRPr/>
          </a:p>
          <a:p>
            <a:pPr lvl="3"/>
            <a:endParaRPr/>
          </a:p>
          <a:p>
            <a:pPr lvl="4"/>
            <a:endParaRPr/>
          </a:p>
        </p:txBody>
      </p:sp>
      <p:sp>
        <p:nvSpPr>
          <p:cNvPr id="499" name="TextBox 17"/>
          <p:cNvSpPr txBox="1"/>
          <p:nvPr/>
        </p:nvSpPr>
        <p:spPr>
          <a:xfrm>
            <a:off x="1763003" y="10336354"/>
            <a:ext cx="10380255" cy="1910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p>
            <a:pPr defTabSz="1828800">
              <a:defRPr sz="2800">
                <a:solidFill>
                  <a:srgbClr val="151540"/>
                </a:solidFill>
                <a:uFillTx/>
                <a:latin typeface="Inter"/>
                <a:ea typeface="Inter"/>
                <a:cs typeface="Inter"/>
                <a:sym typeface="Inter"/>
              </a:defRPr>
            </a:pPr>
            <a:r>
              <a:t>Rüütli 15, 51007 Tartu, Estonia</a:t>
            </a:r>
            <a:br/>
            <a:r>
              <a:t>(+372) 730 0750</a:t>
            </a:r>
            <a:br/>
            <a:r>
              <a:t>info@spordimuuseum.ee</a:t>
            </a:r>
          </a:p>
          <a:p>
            <a:pPr defTabSz="1828800">
              <a:defRPr sz="2800">
                <a:solidFill>
                  <a:srgbClr val="151540"/>
                </a:solidFill>
                <a:uFillTx/>
                <a:latin typeface="Inter"/>
                <a:ea typeface="Inter"/>
                <a:cs typeface="Inter"/>
                <a:sym typeface="Inter"/>
              </a:defRPr>
            </a:pPr>
            <a:r>
              <a:t>www.spordimuuseum.ee</a:t>
            </a:r>
          </a:p>
        </p:txBody>
      </p:sp>
      <p:pic>
        <p:nvPicPr>
          <p:cNvPr id="500" name="Picture 8" descr="Picture 8"/>
          <p:cNvPicPr>
            <a:picLocks noChangeAspect="1"/>
          </p:cNvPicPr>
          <p:nvPr/>
        </p:nvPicPr>
        <p:blipFill>
          <a:blip r:embed="rId2"/>
          <a:stretch>
            <a:fillRect/>
          </a:stretch>
        </p:blipFill>
        <p:spPr>
          <a:xfrm>
            <a:off x="1663700" y="1669265"/>
            <a:ext cx="8953408" cy="2433601"/>
          </a:xfrm>
          <a:prstGeom prst="rect">
            <a:avLst/>
          </a:prstGeom>
          <a:ln w="12700">
            <a:miter lim="400000"/>
          </a:ln>
        </p:spPr>
      </p:pic>
      <p:sp>
        <p:nvSpPr>
          <p:cNvPr id="501"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A6A6A6"/>
                </a:solidFill>
                <a:uFillTx/>
                <a:latin typeface="Monument Extended"/>
                <a:ea typeface="Monument Extended"/>
                <a:cs typeface="Monument Extended"/>
                <a:sym typeface="Monument Extended"/>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08" name="Title Text"/>
          <p:cNvSpPr txBox="1">
            <a:spLocks noGrp="1"/>
          </p:cNvSpPr>
          <p:nvPr>
            <p:ph type="title"/>
          </p:nvPr>
        </p:nvSpPr>
        <p:spPr>
          <a:xfrm>
            <a:off x="1676400" y="2699599"/>
            <a:ext cx="21031200" cy="1722499"/>
          </a:xfrm>
          <a:prstGeom prst="rect">
            <a:avLst/>
          </a:prstGeom>
        </p:spPr>
        <p:txBody>
          <a:bodyPr lIns="91439" tIns="91439" rIns="91439" bIns="91439">
            <a:normAutofit/>
          </a:bodyPr>
          <a:lstStyle>
            <a:lvl1pPr defTabSz="1828800">
              <a:lnSpc>
                <a:spcPct val="90000"/>
              </a:lnSpc>
              <a:defRPr sz="6400" b="1">
                <a:solidFill>
                  <a:srgbClr val="151540"/>
                </a:solidFill>
                <a:uFillTx/>
                <a:latin typeface="Monument Extended"/>
                <a:ea typeface="Monument Extended"/>
                <a:cs typeface="Monument Extended"/>
                <a:sym typeface="Monument Extended"/>
              </a:defRPr>
            </a:lvl1pPr>
          </a:lstStyle>
          <a:p>
            <a:r>
              <a:t>Title Text</a:t>
            </a:r>
          </a:p>
        </p:txBody>
      </p:sp>
      <p:sp>
        <p:nvSpPr>
          <p:cNvPr id="509" name="Body Level One…"/>
          <p:cNvSpPr txBox="1">
            <a:spLocks noGrp="1"/>
          </p:cNvSpPr>
          <p:nvPr>
            <p:ph type="body" idx="1"/>
          </p:nvPr>
        </p:nvSpPr>
        <p:spPr>
          <a:xfrm>
            <a:off x="1676400" y="4691922"/>
            <a:ext cx="21031200" cy="7662004"/>
          </a:xfrm>
          <a:prstGeom prst="rect">
            <a:avLst/>
          </a:prstGeom>
        </p:spPr>
        <p:txBody>
          <a:bodyPr lIns="91439" tIns="91439" rIns="91439" bIns="91439">
            <a:normAutofit/>
          </a:bodyPr>
          <a:lstStyle>
            <a:lvl1pPr marL="457200" indent="-457200" defTabSz="1828800">
              <a:lnSpc>
                <a:spcPct val="150000"/>
              </a:lnSpc>
              <a:spcBef>
                <a:spcPts val="2000"/>
              </a:spcBef>
              <a:buClr>
                <a:srgbClr val="140958"/>
              </a:buClr>
              <a:buSzPct val="100000"/>
              <a:buFont typeface="Arial"/>
              <a:buChar char="•"/>
              <a:defRPr sz="4800">
                <a:uFillTx/>
                <a:latin typeface="Inter"/>
                <a:ea typeface="Inter"/>
                <a:cs typeface="Inter"/>
                <a:sym typeface="Inter"/>
              </a:defRPr>
            </a:lvl1pPr>
            <a:lvl2pPr marL="1005839" indent="-548639" defTabSz="1828800">
              <a:lnSpc>
                <a:spcPct val="150000"/>
              </a:lnSpc>
              <a:spcBef>
                <a:spcPts val="2000"/>
              </a:spcBef>
              <a:buClr>
                <a:srgbClr val="140958"/>
              </a:buClr>
              <a:buSzPct val="100000"/>
              <a:buFont typeface="Arial"/>
              <a:buChar char="•"/>
              <a:defRPr sz="4800">
                <a:uFillTx/>
                <a:latin typeface="Inter"/>
                <a:ea typeface="Inter"/>
                <a:cs typeface="Inter"/>
                <a:sym typeface="Inter"/>
              </a:defRPr>
            </a:lvl2pPr>
            <a:lvl3pPr marL="1524000" indent="-609600" defTabSz="1828800">
              <a:lnSpc>
                <a:spcPct val="150000"/>
              </a:lnSpc>
              <a:spcBef>
                <a:spcPts val="2000"/>
              </a:spcBef>
              <a:buClr>
                <a:srgbClr val="140958"/>
              </a:buClr>
              <a:buSzPct val="100000"/>
              <a:buFont typeface="Arial"/>
              <a:buChar char="•"/>
              <a:defRPr sz="4800">
                <a:uFillTx/>
                <a:latin typeface="Inter"/>
                <a:ea typeface="Inter"/>
                <a:cs typeface="Inter"/>
                <a:sym typeface="Inter"/>
              </a:defRPr>
            </a:lvl3pPr>
            <a:lvl4pPr marL="2057400" indent="-685800" defTabSz="1828800">
              <a:lnSpc>
                <a:spcPct val="150000"/>
              </a:lnSpc>
              <a:spcBef>
                <a:spcPts val="2000"/>
              </a:spcBef>
              <a:buClr>
                <a:srgbClr val="140958"/>
              </a:buClr>
              <a:buSzPct val="100000"/>
              <a:buFont typeface="Arial"/>
              <a:buChar char="•"/>
              <a:defRPr sz="4800">
                <a:uFillTx/>
                <a:latin typeface="Inter"/>
                <a:ea typeface="Inter"/>
                <a:cs typeface="Inter"/>
                <a:sym typeface="Inter"/>
              </a:defRPr>
            </a:lvl4pPr>
            <a:lvl5pPr marL="2514600" indent="-685800" defTabSz="1828800">
              <a:lnSpc>
                <a:spcPct val="150000"/>
              </a:lnSpc>
              <a:spcBef>
                <a:spcPts val="2000"/>
              </a:spcBef>
              <a:buClr>
                <a:srgbClr val="140958"/>
              </a:buClr>
              <a:buSzPct val="100000"/>
              <a:buFont typeface="Arial"/>
              <a:buChar char="•"/>
              <a:defRPr sz="4800">
                <a:uFillTx/>
                <a:latin typeface="Inter"/>
                <a:ea typeface="Inter"/>
                <a:cs typeface="Inter"/>
                <a:sym typeface="Inter"/>
              </a:defRPr>
            </a:lvl5pPr>
          </a:lstStyle>
          <a:p>
            <a:r>
              <a:t>Body Level One</a:t>
            </a:r>
          </a:p>
          <a:p>
            <a:pPr lvl="1"/>
            <a:r>
              <a:t>Body Level Two</a:t>
            </a:r>
          </a:p>
          <a:p>
            <a:pPr lvl="2"/>
            <a:r>
              <a:t>Body Level Three</a:t>
            </a:r>
          </a:p>
          <a:p>
            <a:pPr lvl="3"/>
            <a:r>
              <a:t>Body Level Four</a:t>
            </a:r>
          </a:p>
          <a:p>
            <a:pPr lvl="4"/>
            <a:r>
              <a:t>Body Level Five</a:t>
            </a:r>
          </a:p>
        </p:txBody>
      </p:sp>
      <p:sp>
        <p:nvSpPr>
          <p:cNvPr id="510" name="Slide Number"/>
          <p:cNvSpPr txBox="1">
            <a:spLocks noGrp="1"/>
          </p:cNvSpPr>
          <p:nvPr>
            <p:ph type="sldNum" sz="quarter" idx="2"/>
          </p:nvPr>
        </p:nvSpPr>
        <p:spPr>
          <a:xfrm>
            <a:off x="22172989" y="12802235"/>
            <a:ext cx="534611" cy="551181"/>
          </a:xfrm>
          <a:prstGeom prst="rect">
            <a:avLst/>
          </a:prstGeom>
        </p:spPr>
        <p:txBody>
          <a:bodyPr lIns="91439" tIns="91439" rIns="91439" bIns="91439"/>
          <a:lstStyle>
            <a:lvl1pPr algn="r" defTabSz="1828800">
              <a:defRPr sz="2400">
                <a:solidFill>
                  <a:srgbClr val="A6A6A6"/>
                </a:solidFill>
                <a:uFillTx/>
                <a:latin typeface="Monument Extended"/>
                <a:ea typeface="Monument Extended"/>
                <a:cs typeface="Monument Extended"/>
                <a:sym typeface="Monument Extended"/>
              </a:defRPr>
            </a:lvl1pPr>
          </a:lstStyle>
          <a:p>
            <a:fld id="{86CB4B4D-7CA3-9044-876B-883B54F8677D}" type="slidenum">
              <a:t>‹#›</a:t>
            </a:fld>
            <a:endParaRPr/>
          </a:p>
        </p:txBody>
      </p:sp>
      <p:pic>
        <p:nvPicPr>
          <p:cNvPr id="511" name="Picture 7" descr="Picture 7"/>
          <p:cNvPicPr>
            <a:picLocks noChangeAspect="1"/>
          </p:cNvPicPr>
          <p:nvPr/>
        </p:nvPicPr>
        <p:blipFill>
          <a:blip r:embed="rId2"/>
          <a:stretch>
            <a:fillRect/>
          </a:stretch>
        </p:blipFill>
        <p:spPr>
          <a:xfrm>
            <a:off x="1676400" y="923962"/>
            <a:ext cx="5914769" cy="1607677"/>
          </a:xfrm>
          <a:prstGeom prst="rect">
            <a:avLst/>
          </a:prstGeom>
          <a:ln w="12700">
            <a:miter lim="400000"/>
          </a:ln>
        </p:spPr>
      </p:pic>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1663700" y="5016436"/>
            <a:ext cx="13295474" cy="4451085"/>
          </a:xfrm>
          <a:prstGeom prst="rect">
            <a:avLst/>
          </a:prstGeom>
        </p:spPr>
        <p:txBody>
          <a:bodyPr lIns="91439" tIns="91439" rIns="91439" bIns="91439" anchor="b">
            <a:normAutofit/>
          </a:bodyPr>
          <a:lstStyle>
            <a:lvl1pPr defTabSz="1828800">
              <a:lnSpc>
                <a:spcPct val="90000"/>
              </a:lnSpc>
              <a:defRPr sz="8000" b="1">
                <a:solidFill>
                  <a:srgbClr val="151540"/>
                </a:solidFill>
                <a:uFillTx/>
                <a:latin typeface="Monument Extended Ultrabold"/>
                <a:ea typeface="Monument Extended Ultrabold"/>
                <a:cs typeface="Monument Extended Ultrabold"/>
                <a:sym typeface="Monument Extended Ultrabold"/>
              </a:defRPr>
            </a:lvl1pPr>
          </a:lstStyle>
          <a:p>
            <a:r>
              <a:t>Title Text</a:t>
            </a:r>
          </a:p>
        </p:txBody>
      </p:sp>
      <p:sp>
        <p:nvSpPr>
          <p:cNvPr id="519" name="Body Level One…"/>
          <p:cNvSpPr txBox="1">
            <a:spLocks noGrp="1"/>
          </p:cNvSpPr>
          <p:nvPr>
            <p:ph type="body" sz="quarter" idx="1" hasCustomPrompt="1"/>
          </p:nvPr>
        </p:nvSpPr>
        <p:spPr>
          <a:xfrm>
            <a:off x="1663700" y="10038519"/>
            <a:ext cx="13295474" cy="2140779"/>
          </a:xfrm>
          <a:prstGeom prst="rect">
            <a:avLst/>
          </a:prstGeom>
        </p:spPr>
        <p:txBody>
          <a:bodyPr lIns="91439" tIns="91439" rIns="91439" bIns="91439">
            <a:normAutofit/>
          </a:bodyPr>
          <a:lstStyle>
            <a:lvl1pPr marL="0" indent="0" defTabSz="1828800">
              <a:lnSpc>
                <a:spcPct val="150000"/>
              </a:lnSpc>
              <a:spcBef>
                <a:spcPts val="2000"/>
              </a:spcBef>
              <a:defRPr sz="4800">
                <a:solidFill>
                  <a:srgbClr val="151540"/>
                </a:solidFill>
                <a:uFillTx/>
                <a:latin typeface="Monument Extended"/>
                <a:ea typeface="Monument Extended"/>
                <a:cs typeface="Monument Extended"/>
                <a:sym typeface="Monument Extended"/>
              </a:defRPr>
            </a:lvl1pPr>
            <a:lvl2pPr marL="0" indent="457200" defTabSz="1828800">
              <a:lnSpc>
                <a:spcPct val="150000"/>
              </a:lnSpc>
              <a:spcBef>
                <a:spcPts val="2000"/>
              </a:spcBef>
              <a:defRPr sz="4800">
                <a:solidFill>
                  <a:srgbClr val="151540"/>
                </a:solidFill>
                <a:uFillTx/>
                <a:latin typeface="Monument Extended"/>
                <a:ea typeface="Monument Extended"/>
                <a:cs typeface="Monument Extended"/>
                <a:sym typeface="Monument Extended"/>
              </a:defRPr>
            </a:lvl2pPr>
            <a:lvl3pPr marL="0" indent="914400" defTabSz="1828800">
              <a:lnSpc>
                <a:spcPct val="150000"/>
              </a:lnSpc>
              <a:spcBef>
                <a:spcPts val="2000"/>
              </a:spcBef>
              <a:defRPr sz="4800">
                <a:solidFill>
                  <a:srgbClr val="151540"/>
                </a:solidFill>
                <a:uFillTx/>
                <a:latin typeface="Monument Extended"/>
                <a:ea typeface="Monument Extended"/>
                <a:cs typeface="Monument Extended"/>
                <a:sym typeface="Monument Extended"/>
              </a:defRPr>
            </a:lvl3pPr>
            <a:lvl4pPr marL="0" indent="1371600" defTabSz="1828800">
              <a:lnSpc>
                <a:spcPct val="150000"/>
              </a:lnSpc>
              <a:spcBef>
                <a:spcPts val="2000"/>
              </a:spcBef>
              <a:defRPr sz="4800">
                <a:solidFill>
                  <a:srgbClr val="151540"/>
                </a:solidFill>
                <a:uFillTx/>
                <a:latin typeface="Monument Extended"/>
                <a:ea typeface="Monument Extended"/>
                <a:cs typeface="Monument Extended"/>
                <a:sym typeface="Monument Extended"/>
              </a:defRPr>
            </a:lvl4pPr>
            <a:lvl5pPr marL="0" indent="1828800" defTabSz="1828800">
              <a:lnSpc>
                <a:spcPct val="150000"/>
              </a:lnSpc>
              <a:spcBef>
                <a:spcPts val="2000"/>
              </a:spcBef>
              <a:defRPr sz="4800">
                <a:solidFill>
                  <a:srgbClr val="151540"/>
                </a:solidFill>
                <a:uFillTx/>
                <a:latin typeface="Monument Extended"/>
                <a:ea typeface="Monument Extended"/>
                <a:cs typeface="Monument Extended"/>
                <a:sym typeface="Monument Extended"/>
              </a:defRPr>
            </a:lvl5pPr>
          </a:lstStyle>
          <a:p>
            <a:r>
              <a:t>Edit Master text styles</a:t>
            </a:r>
          </a:p>
          <a:p>
            <a:pPr lvl="1"/>
            <a:endParaRPr/>
          </a:p>
          <a:p>
            <a:pPr lvl="2"/>
            <a:endParaRPr/>
          </a:p>
          <a:p>
            <a:pPr lvl="3"/>
            <a:endParaRPr/>
          </a:p>
          <a:p>
            <a:pPr lvl="4"/>
            <a:endParaRPr/>
          </a:p>
        </p:txBody>
      </p:sp>
      <p:pic>
        <p:nvPicPr>
          <p:cNvPr id="520" name="Picture 8" descr="Picture 8"/>
          <p:cNvPicPr>
            <a:picLocks noChangeAspect="1"/>
          </p:cNvPicPr>
          <p:nvPr/>
        </p:nvPicPr>
        <p:blipFill>
          <a:blip r:embed="rId2"/>
          <a:stretch>
            <a:fillRect/>
          </a:stretch>
        </p:blipFill>
        <p:spPr>
          <a:xfrm>
            <a:off x="1663700" y="1669265"/>
            <a:ext cx="8953408" cy="2433601"/>
          </a:xfrm>
          <a:prstGeom prst="rect">
            <a:avLst/>
          </a:prstGeom>
          <a:ln w="12700">
            <a:miter lim="400000"/>
          </a:ln>
        </p:spPr>
      </p:pic>
      <p:pic>
        <p:nvPicPr>
          <p:cNvPr id="521" name="Picture 2" descr="Picture 2"/>
          <p:cNvPicPr>
            <a:picLocks noChangeAspect="1"/>
          </p:cNvPicPr>
          <p:nvPr/>
        </p:nvPicPr>
        <p:blipFill>
          <a:blip r:embed="rId3"/>
          <a:stretch>
            <a:fillRect/>
          </a:stretch>
        </p:blipFill>
        <p:spPr>
          <a:xfrm>
            <a:off x="6575491" y="-3895000"/>
            <a:ext cx="28649217" cy="17908951"/>
          </a:xfrm>
          <a:prstGeom prst="rect">
            <a:avLst/>
          </a:prstGeom>
          <a:ln w="12700">
            <a:miter lim="400000"/>
          </a:ln>
        </p:spPr>
      </p:pic>
      <p:sp>
        <p:nvSpPr>
          <p:cNvPr id="522"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A6A6A6"/>
                </a:solidFill>
                <a:uFillTx/>
                <a:latin typeface="Monument Extended"/>
                <a:ea typeface="Monument Extended"/>
                <a:cs typeface="Monument Extended"/>
                <a:sym typeface="Monument Extended"/>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Kaks sisu">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1676400" y="730250"/>
            <a:ext cx="21031200" cy="2651126"/>
          </a:xfrm>
          <a:prstGeom prst="rect">
            <a:avLst/>
          </a:prstGeom>
        </p:spPr>
        <p:txBody>
          <a:bodyPr lIns="91439" tIns="91439" rIns="91439" bIns="91439">
            <a:normAutofit/>
          </a:bodyPr>
          <a:lstStyle>
            <a:lvl1pPr defTabSz="1828800">
              <a:lnSpc>
                <a:spcPct val="90000"/>
              </a:lnSpc>
              <a:defRPr sz="8800">
                <a:solidFill>
                  <a:srgbClr val="000000"/>
                </a:solidFill>
                <a:uFillTx/>
                <a:latin typeface="Aptos Display"/>
                <a:ea typeface="Aptos Display"/>
                <a:cs typeface="Aptos Display"/>
                <a:sym typeface="Aptos Display"/>
              </a:defRPr>
            </a:lvl1pPr>
          </a:lstStyle>
          <a:p>
            <a:r>
              <a:t>Title Text</a:t>
            </a:r>
          </a:p>
        </p:txBody>
      </p:sp>
      <p:sp>
        <p:nvSpPr>
          <p:cNvPr id="538" name="Body Level One…"/>
          <p:cNvSpPr txBox="1">
            <a:spLocks noGrp="1"/>
          </p:cNvSpPr>
          <p:nvPr>
            <p:ph type="body" sz="half" idx="1"/>
          </p:nvPr>
        </p:nvSpPr>
        <p:spPr>
          <a:xfrm>
            <a:off x="1676400" y="3651250"/>
            <a:ext cx="10363200" cy="8702676"/>
          </a:xfrm>
          <a:prstGeom prst="rect">
            <a:avLst/>
          </a:prstGeom>
        </p:spPr>
        <p:txBody>
          <a:bodyPr lIns="91439" tIns="91439" rIns="91439" bIns="91439">
            <a:normAutofit/>
          </a:bodyPr>
          <a:lstStyle>
            <a:lvl1pPr marL="457200" indent="-457200" defTabSz="1828800">
              <a:lnSpc>
                <a:spcPct val="90000"/>
              </a:lnSpc>
              <a:spcBef>
                <a:spcPts val="2000"/>
              </a:spcBef>
              <a:buSzPct val="100000"/>
              <a:buFont typeface="Arial"/>
              <a:buChar char="•"/>
              <a:defRPr sz="5600">
                <a:uFillTx/>
                <a:latin typeface="Aptos"/>
                <a:ea typeface="Aptos"/>
                <a:cs typeface="Aptos"/>
                <a:sym typeface="Aptos"/>
              </a:defRPr>
            </a:lvl1pPr>
            <a:lvl2pPr marL="990600" indent="-533400" defTabSz="1828800">
              <a:lnSpc>
                <a:spcPct val="90000"/>
              </a:lnSpc>
              <a:spcBef>
                <a:spcPts val="2000"/>
              </a:spcBef>
              <a:buSzPct val="100000"/>
              <a:buFont typeface="Arial"/>
              <a:buChar char="•"/>
              <a:defRPr sz="5600">
                <a:uFillTx/>
                <a:latin typeface="Aptos"/>
                <a:ea typeface="Aptos"/>
                <a:cs typeface="Aptos"/>
                <a:sym typeface="Aptos"/>
              </a:defRPr>
            </a:lvl2pPr>
            <a:lvl3pPr marL="1554479" indent="-640079" defTabSz="1828800">
              <a:lnSpc>
                <a:spcPct val="90000"/>
              </a:lnSpc>
              <a:spcBef>
                <a:spcPts val="2000"/>
              </a:spcBef>
              <a:buSzPct val="100000"/>
              <a:buFont typeface="Arial"/>
              <a:buChar char="•"/>
              <a:defRPr sz="5600">
                <a:uFillTx/>
                <a:latin typeface="Aptos"/>
                <a:ea typeface="Aptos"/>
                <a:cs typeface="Aptos"/>
                <a:sym typeface="Aptos"/>
              </a:defRPr>
            </a:lvl3pPr>
            <a:lvl4pPr marL="2082800" indent="-711200" defTabSz="1828800">
              <a:lnSpc>
                <a:spcPct val="90000"/>
              </a:lnSpc>
              <a:spcBef>
                <a:spcPts val="2000"/>
              </a:spcBef>
              <a:buSzPct val="100000"/>
              <a:buFont typeface="Arial"/>
              <a:buChar char="•"/>
              <a:defRPr sz="5600">
                <a:uFillTx/>
                <a:latin typeface="Aptos"/>
                <a:ea typeface="Aptos"/>
                <a:cs typeface="Aptos"/>
                <a:sym typeface="Aptos"/>
              </a:defRPr>
            </a:lvl4pPr>
            <a:lvl5pPr marL="2540000" indent="-711200" defTabSz="1828800">
              <a:lnSpc>
                <a:spcPct val="90000"/>
              </a:lnSpc>
              <a:spcBef>
                <a:spcPts val="2000"/>
              </a:spcBef>
              <a:buSzPct val="100000"/>
              <a:buFont typeface="Arial"/>
              <a:buChar char="•"/>
              <a:defRPr sz="5600">
                <a:uFillTx/>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539" name="Slide Number"/>
          <p:cNvSpPr txBox="1">
            <a:spLocks noGrp="1"/>
          </p:cNvSpPr>
          <p:nvPr>
            <p:ph type="sldNum" sz="quarter" idx="2"/>
          </p:nvPr>
        </p:nvSpPr>
        <p:spPr>
          <a:xfrm>
            <a:off x="22172989" y="12802235"/>
            <a:ext cx="534611" cy="551181"/>
          </a:xfrm>
          <a:prstGeom prst="rect">
            <a:avLst/>
          </a:prstGeom>
        </p:spPr>
        <p:txBody>
          <a:bodyPr lIns="91439" tIns="91439" rIns="91439" bIns="91439"/>
          <a:lstStyle>
            <a:lvl1pPr algn="r" defTabSz="1828800">
              <a:defRPr sz="2400">
                <a:solidFill>
                  <a:srgbClr val="757575"/>
                </a:solidFill>
                <a:uFillTx/>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ealkiri ja sisu">
    <p:spTree>
      <p:nvGrpSpPr>
        <p:cNvPr id="1" name=""/>
        <p:cNvGrpSpPr/>
        <p:nvPr/>
      </p:nvGrpSpPr>
      <p:grpSpPr>
        <a:xfrm>
          <a:off x="0" y="0"/>
          <a:ext cx="0" cy="0"/>
          <a:chOff x="0" y="0"/>
          <a:chExt cx="0" cy="0"/>
        </a:xfrm>
      </p:grpSpPr>
      <p:sp>
        <p:nvSpPr>
          <p:cNvPr id="546" name="Title Text"/>
          <p:cNvSpPr txBox="1">
            <a:spLocks noGrp="1"/>
          </p:cNvSpPr>
          <p:nvPr>
            <p:ph type="title"/>
          </p:nvPr>
        </p:nvSpPr>
        <p:spPr>
          <a:xfrm>
            <a:off x="1676400" y="730250"/>
            <a:ext cx="21031200" cy="2651126"/>
          </a:xfrm>
          <a:prstGeom prst="rect">
            <a:avLst/>
          </a:prstGeom>
        </p:spPr>
        <p:txBody>
          <a:bodyPr lIns="91439" tIns="91439" rIns="91439" bIns="91439">
            <a:normAutofit/>
          </a:bodyPr>
          <a:lstStyle>
            <a:lvl1pPr defTabSz="1828800">
              <a:lnSpc>
                <a:spcPct val="90000"/>
              </a:lnSpc>
              <a:defRPr sz="8800">
                <a:solidFill>
                  <a:srgbClr val="000000"/>
                </a:solidFill>
                <a:uFillTx/>
                <a:latin typeface="Aptos Display"/>
                <a:ea typeface="Aptos Display"/>
                <a:cs typeface="Aptos Display"/>
                <a:sym typeface="Aptos Display"/>
              </a:defRPr>
            </a:lvl1pPr>
          </a:lstStyle>
          <a:p>
            <a:r>
              <a:t>Title Text</a:t>
            </a:r>
          </a:p>
        </p:txBody>
      </p:sp>
      <p:sp>
        <p:nvSpPr>
          <p:cNvPr id="547" name="Body Level One…"/>
          <p:cNvSpPr txBox="1">
            <a:spLocks noGrp="1"/>
          </p:cNvSpPr>
          <p:nvPr>
            <p:ph type="body" idx="1"/>
          </p:nvPr>
        </p:nvSpPr>
        <p:spPr>
          <a:xfrm>
            <a:off x="1676400" y="3651250"/>
            <a:ext cx="21031200" cy="8702676"/>
          </a:xfrm>
          <a:prstGeom prst="rect">
            <a:avLst/>
          </a:prstGeom>
        </p:spPr>
        <p:txBody>
          <a:bodyPr lIns="91439" tIns="91439" rIns="91439" bIns="91439">
            <a:normAutofit/>
          </a:bodyPr>
          <a:lstStyle>
            <a:lvl1pPr marL="457200" indent="-457200" defTabSz="1828800">
              <a:lnSpc>
                <a:spcPct val="90000"/>
              </a:lnSpc>
              <a:spcBef>
                <a:spcPts val="2000"/>
              </a:spcBef>
              <a:buSzPct val="100000"/>
              <a:buFont typeface="Arial"/>
              <a:buChar char="•"/>
              <a:defRPr sz="5600">
                <a:uFillTx/>
                <a:latin typeface="Aptos"/>
                <a:ea typeface="Aptos"/>
                <a:cs typeface="Aptos"/>
                <a:sym typeface="Aptos"/>
              </a:defRPr>
            </a:lvl1pPr>
            <a:lvl2pPr marL="990600" indent="-533400" defTabSz="1828800">
              <a:lnSpc>
                <a:spcPct val="90000"/>
              </a:lnSpc>
              <a:spcBef>
                <a:spcPts val="2000"/>
              </a:spcBef>
              <a:buSzPct val="100000"/>
              <a:buFont typeface="Arial"/>
              <a:buChar char="•"/>
              <a:defRPr sz="5600">
                <a:uFillTx/>
                <a:latin typeface="Aptos"/>
                <a:ea typeface="Aptos"/>
                <a:cs typeface="Aptos"/>
                <a:sym typeface="Aptos"/>
              </a:defRPr>
            </a:lvl2pPr>
            <a:lvl3pPr marL="1554479" indent="-640079" defTabSz="1828800">
              <a:lnSpc>
                <a:spcPct val="90000"/>
              </a:lnSpc>
              <a:spcBef>
                <a:spcPts val="2000"/>
              </a:spcBef>
              <a:buSzPct val="100000"/>
              <a:buFont typeface="Arial"/>
              <a:buChar char="•"/>
              <a:defRPr sz="5600">
                <a:uFillTx/>
                <a:latin typeface="Aptos"/>
                <a:ea typeface="Aptos"/>
                <a:cs typeface="Aptos"/>
                <a:sym typeface="Aptos"/>
              </a:defRPr>
            </a:lvl3pPr>
            <a:lvl4pPr marL="2082800" indent="-711200" defTabSz="1828800">
              <a:lnSpc>
                <a:spcPct val="90000"/>
              </a:lnSpc>
              <a:spcBef>
                <a:spcPts val="2000"/>
              </a:spcBef>
              <a:buSzPct val="100000"/>
              <a:buFont typeface="Arial"/>
              <a:buChar char="•"/>
              <a:defRPr sz="5600">
                <a:uFillTx/>
                <a:latin typeface="Aptos"/>
                <a:ea typeface="Aptos"/>
                <a:cs typeface="Aptos"/>
                <a:sym typeface="Aptos"/>
              </a:defRPr>
            </a:lvl4pPr>
            <a:lvl5pPr marL="2540000" indent="-711200" defTabSz="1828800">
              <a:lnSpc>
                <a:spcPct val="90000"/>
              </a:lnSpc>
              <a:spcBef>
                <a:spcPts val="2000"/>
              </a:spcBef>
              <a:buSzPct val="100000"/>
              <a:buFont typeface="Arial"/>
              <a:buChar char="•"/>
              <a:defRPr sz="5600">
                <a:uFillTx/>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548" name="Slide Number"/>
          <p:cNvSpPr txBox="1">
            <a:spLocks noGrp="1"/>
          </p:cNvSpPr>
          <p:nvPr>
            <p:ph type="sldNum" sz="quarter" idx="2"/>
          </p:nvPr>
        </p:nvSpPr>
        <p:spPr>
          <a:xfrm>
            <a:off x="22172989" y="12802235"/>
            <a:ext cx="534611" cy="551181"/>
          </a:xfrm>
          <a:prstGeom prst="rect">
            <a:avLst/>
          </a:prstGeom>
        </p:spPr>
        <p:txBody>
          <a:bodyPr lIns="91439" tIns="91439" rIns="91439" bIns="91439"/>
          <a:lstStyle>
            <a:lvl1pPr algn="r" defTabSz="1828800">
              <a:defRPr sz="2400">
                <a:solidFill>
                  <a:srgbClr val="757575"/>
                </a:solidFill>
                <a:uFillTx/>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itelslaid">
    <p:spTree>
      <p:nvGrpSpPr>
        <p:cNvPr id="1" name=""/>
        <p:cNvGrpSpPr/>
        <p:nvPr/>
      </p:nvGrpSpPr>
      <p:grpSpPr>
        <a:xfrm>
          <a:off x="0" y="0"/>
          <a:ext cx="0" cy="0"/>
          <a:chOff x="0" y="0"/>
          <a:chExt cx="0" cy="0"/>
        </a:xfrm>
      </p:grpSpPr>
      <p:sp>
        <p:nvSpPr>
          <p:cNvPr id="555" name="Title Text"/>
          <p:cNvSpPr txBox="1">
            <a:spLocks noGrp="1"/>
          </p:cNvSpPr>
          <p:nvPr>
            <p:ph type="title"/>
          </p:nvPr>
        </p:nvSpPr>
        <p:spPr>
          <a:xfrm>
            <a:off x="3048000" y="2244725"/>
            <a:ext cx="18288000" cy="4775201"/>
          </a:xfrm>
          <a:prstGeom prst="rect">
            <a:avLst/>
          </a:prstGeom>
        </p:spPr>
        <p:txBody>
          <a:bodyPr lIns="91439" tIns="91439" rIns="91439" bIns="91439" anchor="b">
            <a:normAutofit/>
          </a:bodyPr>
          <a:lstStyle>
            <a:lvl1pPr algn="ctr" defTabSz="1828800">
              <a:lnSpc>
                <a:spcPct val="90000"/>
              </a:lnSpc>
              <a:defRPr sz="12000">
                <a:solidFill>
                  <a:srgbClr val="000000"/>
                </a:solidFill>
                <a:uFillTx/>
                <a:latin typeface="Aptos Display"/>
                <a:ea typeface="Aptos Display"/>
                <a:cs typeface="Aptos Display"/>
                <a:sym typeface="Aptos Display"/>
              </a:defRPr>
            </a:lvl1pPr>
          </a:lstStyle>
          <a:p>
            <a:r>
              <a:t>Title Text</a:t>
            </a:r>
          </a:p>
        </p:txBody>
      </p:sp>
      <p:sp>
        <p:nvSpPr>
          <p:cNvPr id="556" name="Body Level One…"/>
          <p:cNvSpPr txBox="1">
            <a:spLocks noGrp="1"/>
          </p:cNvSpPr>
          <p:nvPr>
            <p:ph type="body" sz="quarter" idx="1"/>
          </p:nvPr>
        </p:nvSpPr>
        <p:spPr>
          <a:xfrm>
            <a:off x="3048000" y="7204075"/>
            <a:ext cx="18288000" cy="3311525"/>
          </a:xfrm>
          <a:prstGeom prst="rect">
            <a:avLst/>
          </a:prstGeom>
        </p:spPr>
        <p:txBody>
          <a:bodyPr lIns="91439" tIns="91439" rIns="91439" bIns="91439">
            <a:normAutofit/>
          </a:bodyPr>
          <a:lstStyle>
            <a:lvl1pPr marL="0" indent="0" algn="ctr" defTabSz="1828800">
              <a:lnSpc>
                <a:spcPct val="90000"/>
              </a:lnSpc>
              <a:spcBef>
                <a:spcPts val="2000"/>
              </a:spcBef>
              <a:defRPr sz="4800">
                <a:uFillTx/>
                <a:latin typeface="Aptos"/>
                <a:ea typeface="Aptos"/>
                <a:cs typeface="Aptos"/>
                <a:sym typeface="Aptos"/>
              </a:defRPr>
            </a:lvl1pPr>
            <a:lvl2pPr marL="0" indent="457200" algn="ctr" defTabSz="1828800">
              <a:lnSpc>
                <a:spcPct val="90000"/>
              </a:lnSpc>
              <a:spcBef>
                <a:spcPts val="2000"/>
              </a:spcBef>
              <a:defRPr sz="4800">
                <a:uFillTx/>
                <a:latin typeface="Aptos"/>
                <a:ea typeface="Aptos"/>
                <a:cs typeface="Aptos"/>
                <a:sym typeface="Aptos"/>
              </a:defRPr>
            </a:lvl2pPr>
            <a:lvl3pPr marL="0" indent="914400" algn="ctr" defTabSz="1828800">
              <a:lnSpc>
                <a:spcPct val="90000"/>
              </a:lnSpc>
              <a:spcBef>
                <a:spcPts val="2000"/>
              </a:spcBef>
              <a:defRPr sz="4800">
                <a:uFillTx/>
                <a:latin typeface="Aptos"/>
                <a:ea typeface="Aptos"/>
                <a:cs typeface="Aptos"/>
                <a:sym typeface="Aptos"/>
              </a:defRPr>
            </a:lvl3pPr>
            <a:lvl4pPr marL="0" indent="1371600" algn="ctr" defTabSz="1828800">
              <a:lnSpc>
                <a:spcPct val="90000"/>
              </a:lnSpc>
              <a:spcBef>
                <a:spcPts val="2000"/>
              </a:spcBef>
              <a:defRPr sz="4800">
                <a:uFillTx/>
                <a:latin typeface="Aptos"/>
                <a:ea typeface="Aptos"/>
                <a:cs typeface="Aptos"/>
                <a:sym typeface="Aptos"/>
              </a:defRPr>
            </a:lvl4pPr>
            <a:lvl5pPr marL="0" indent="1828800" algn="ctr" defTabSz="1828800">
              <a:lnSpc>
                <a:spcPct val="90000"/>
              </a:lnSpc>
              <a:spcBef>
                <a:spcPts val="2000"/>
              </a:spcBef>
              <a:defRPr sz="4800">
                <a:uFillTx/>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557" name="Slide Number"/>
          <p:cNvSpPr txBox="1">
            <a:spLocks noGrp="1"/>
          </p:cNvSpPr>
          <p:nvPr>
            <p:ph type="sldNum" sz="quarter" idx="2"/>
          </p:nvPr>
        </p:nvSpPr>
        <p:spPr>
          <a:xfrm>
            <a:off x="22172989" y="12802235"/>
            <a:ext cx="534611" cy="551181"/>
          </a:xfrm>
          <a:prstGeom prst="rect">
            <a:avLst/>
          </a:prstGeom>
        </p:spPr>
        <p:txBody>
          <a:bodyPr lIns="91439" tIns="91439" rIns="91439" bIns="91439"/>
          <a:lstStyle>
            <a:lvl1pPr algn="r" defTabSz="1828800">
              <a:defRPr sz="2400">
                <a:solidFill>
                  <a:srgbClr val="757575"/>
                </a:solidFill>
                <a:uFillTx/>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4" name="Title Text"/>
          <p:cNvSpPr txBox="1">
            <a:spLocks noGrp="1"/>
          </p:cNvSpPr>
          <p:nvPr>
            <p:ph type="title"/>
          </p:nvPr>
        </p:nvSpPr>
        <p:spPr>
          <a:xfrm>
            <a:off x="3048000" y="2244725"/>
            <a:ext cx="18288000" cy="4775201"/>
          </a:xfrm>
          <a:prstGeom prst="rect">
            <a:avLst/>
          </a:prstGeom>
        </p:spPr>
        <p:txBody>
          <a:bodyPr lIns="91439" tIns="91439" rIns="91439" bIns="91439" anchor="b">
            <a:normAutofit/>
          </a:bodyPr>
          <a:lstStyle>
            <a:lvl1pPr algn="ctr" defTabSz="1828800">
              <a:lnSpc>
                <a:spcPct val="90000"/>
              </a:lnSpc>
              <a:defRPr sz="12000">
                <a:solidFill>
                  <a:srgbClr val="000000"/>
                </a:solidFill>
                <a:uFillTx/>
                <a:latin typeface="Calibri Light"/>
                <a:ea typeface="Calibri Light"/>
                <a:cs typeface="Calibri Light"/>
                <a:sym typeface="Calibri Light"/>
              </a:defRPr>
            </a:lvl1pPr>
          </a:lstStyle>
          <a:p>
            <a:r>
              <a:t>Title Text</a:t>
            </a:r>
          </a:p>
        </p:txBody>
      </p:sp>
      <p:sp>
        <p:nvSpPr>
          <p:cNvPr id="565" name="Body Level One…"/>
          <p:cNvSpPr txBox="1">
            <a:spLocks noGrp="1"/>
          </p:cNvSpPr>
          <p:nvPr>
            <p:ph type="body" sz="quarter" idx="1"/>
          </p:nvPr>
        </p:nvSpPr>
        <p:spPr>
          <a:xfrm>
            <a:off x="3048000" y="7204075"/>
            <a:ext cx="18288000" cy="3311525"/>
          </a:xfrm>
          <a:prstGeom prst="rect">
            <a:avLst/>
          </a:prstGeom>
        </p:spPr>
        <p:txBody>
          <a:bodyPr lIns="91439" tIns="91439" rIns="91439" bIns="91439">
            <a:normAutofit/>
          </a:bodyPr>
          <a:lstStyle>
            <a:lvl1pPr marL="0" indent="0" algn="ctr" defTabSz="1828800">
              <a:lnSpc>
                <a:spcPct val="90000"/>
              </a:lnSpc>
              <a:spcBef>
                <a:spcPts val="2000"/>
              </a:spcBef>
              <a:defRPr sz="4800">
                <a:uFillTx/>
                <a:latin typeface="Calibri"/>
                <a:ea typeface="Calibri"/>
                <a:cs typeface="Calibri"/>
                <a:sym typeface="Calibri"/>
              </a:defRPr>
            </a:lvl1pPr>
            <a:lvl2pPr marL="0" indent="457200" algn="ctr" defTabSz="1828800">
              <a:lnSpc>
                <a:spcPct val="90000"/>
              </a:lnSpc>
              <a:spcBef>
                <a:spcPts val="2000"/>
              </a:spcBef>
              <a:defRPr sz="4800">
                <a:uFillTx/>
                <a:latin typeface="Calibri"/>
                <a:ea typeface="Calibri"/>
                <a:cs typeface="Calibri"/>
                <a:sym typeface="Calibri"/>
              </a:defRPr>
            </a:lvl2pPr>
            <a:lvl3pPr marL="0" indent="914400" algn="ctr" defTabSz="1828800">
              <a:lnSpc>
                <a:spcPct val="90000"/>
              </a:lnSpc>
              <a:spcBef>
                <a:spcPts val="2000"/>
              </a:spcBef>
              <a:defRPr sz="4800">
                <a:uFillTx/>
                <a:latin typeface="Calibri"/>
                <a:ea typeface="Calibri"/>
                <a:cs typeface="Calibri"/>
                <a:sym typeface="Calibri"/>
              </a:defRPr>
            </a:lvl3pPr>
            <a:lvl4pPr marL="0" indent="1371600" algn="ctr" defTabSz="1828800">
              <a:lnSpc>
                <a:spcPct val="90000"/>
              </a:lnSpc>
              <a:spcBef>
                <a:spcPts val="2000"/>
              </a:spcBef>
              <a:defRPr sz="4800">
                <a:uFillTx/>
                <a:latin typeface="Calibri"/>
                <a:ea typeface="Calibri"/>
                <a:cs typeface="Calibri"/>
                <a:sym typeface="Calibri"/>
              </a:defRPr>
            </a:lvl4pPr>
            <a:lvl5pPr marL="0" indent="1828800" algn="ctr" defTabSz="1828800">
              <a:lnSpc>
                <a:spcPct val="90000"/>
              </a:lnSpc>
              <a:spcBef>
                <a:spcPts val="2000"/>
              </a:spcBef>
              <a:defRPr sz="48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6"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9144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ntent with Picture 7">
    <p:spTree>
      <p:nvGrpSpPr>
        <p:cNvPr id="1" name=""/>
        <p:cNvGrpSpPr/>
        <p:nvPr/>
      </p:nvGrpSpPr>
      <p:grpSpPr>
        <a:xfrm>
          <a:off x="0" y="0"/>
          <a:ext cx="0" cy="0"/>
          <a:chOff x="0" y="0"/>
          <a:chExt cx="0" cy="0"/>
        </a:xfrm>
      </p:grpSpPr>
      <p:sp>
        <p:nvSpPr>
          <p:cNvPr id="573" name="Title Text"/>
          <p:cNvSpPr txBox="1">
            <a:spLocks noGrp="1"/>
          </p:cNvSpPr>
          <p:nvPr>
            <p:ph type="title"/>
          </p:nvPr>
        </p:nvSpPr>
        <p:spPr>
          <a:xfrm>
            <a:off x="14622710" y="2222200"/>
            <a:ext cx="7627692" cy="2987726"/>
          </a:xfrm>
          <a:prstGeom prst="rect">
            <a:avLst/>
          </a:prstGeom>
        </p:spPr>
        <p:txBody>
          <a:bodyPr lIns="91438" tIns="91438" rIns="91438" bIns="91438" anchor="t">
            <a:normAutofit/>
          </a:bodyPr>
          <a:lstStyle>
            <a:lvl1pPr defTabSz="1828800">
              <a:lnSpc>
                <a:spcPct val="85000"/>
              </a:lnSpc>
              <a:defRPr sz="7200" b="1" cap="all">
                <a:solidFill>
                  <a:srgbClr val="000000"/>
                </a:solidFill>
                <a:uFillTx/>
                <a:latin typeface="Neue Haas Grotesk Text Pro"/>
                <a:ea typeface="Neue Haas Grotesk Text Pro"/>
                <a:cs typeface="Neue Haas Grotesk Text Pro"/>
                <a:sym typeface="Neue Haas Grotesk Text Pro"/>
              </a:defRPr>
            </a:lvl1pPr>
          </a:lstStyle>
          <a:p>
            <a:r>
              <a:t>Title Text</a:t>
            </a:r>
          </a:p>
        </p:txBody>
      </p:sp>
      <p:sp>
        <p:nvSpPr>
          <p:cNvPr id="574" name="Picture Placeholder 10"/>
          <p:cNvSpPr>
            <a:spLocks noGrp="1"/>
          </p:cNvSpPr>
          <p:nvPr>
            <p:ph type="pic" idx="21"/>
          </p:nvPr>
        </p:nvSpPr>
        <p:spPr>
          <a:xfrm>
            <a:off x="24383" y="0"/>
            <a:ext cx="13999538" cy="13716000"/>
          </a:xfrm>
          <a:prstGeom prst="rect">
            <a:avLst/>
          </a:prstGeom>
        </p:spPr>
        <p:txBody>
          <a:bodyPr lIns="91439" tIns="45719" rIns="91439" bIns="45719"/>
          <a:lstStyle/>
          <a:p>
            <a:endParaRPr/>
          </a:p>
        </p:txBody>
      </p:sp>
      <p:sp>
        <p:nvSpPr>
          <p:cNvPr id="575" name="Body Level One…"/>
          <p:cNvSpPr txBox="1">
            <a:spLocks noGrp="1"/>
          </p:cNvSpPr>
          <p:nvPr>
            <p:ph type="body" sz="quarter" idx="1"/>
          </p:nvPr>
        </p:nvSpPr>
        <p:spPr>
          <a:xfrm>
            <a:off x="14622710" y="5401342"/>
            <a:ext cx="7627694" cy="7171660"/>
          </a:xfrm>
          <a:prstGeom prst="rect">
            <a:avLst/>
          </a:prstGeom>
        </p:spPr>
        <p:txBody>
          <a:bodyPr lIns="91438" tIns="91438" rIns="91438" bIns="91438">
            <a:normAutofit/>
          </a:bodyPr>
          <a:lstStyle>
            <a:lvl1pPr marL="0" indent="0" defTabSz="1828800">
              <a:spcBef>
                <a:spcPts val="0"/>
              </a:spcBef>
              <a:defRPr sz="3200">
                <a:uFillTx/>
                <a:latin typeface="Neue Haas Grotesk Text Pro"/>
                <a:ea typeface="Neue Haas Grotesk Text Pro"/>
                <a:cs typeface="Neue Haas Grotesk Text Pro"/>
                <a:sym typeface="Neue Haas Grotesk Text Pro"/>
              </a:defRPr>
            </a:lvl1pPr>
            <a:lvl2pPr marL="731519" indent="-457200" defTabSz="1828800">
              <a:spcBef>
                <a:spcPts val="0"/>
              </a:spcBef>
              <a:buSzPct val="100000"/>
              <a:buChar char="-"/>
              <a:defRPr sz="3200">
                <a:uFillTx/>
                <a:latin typeface="Neue Haas Grotesk Text Pro"/>
                <a:ea typeface="Neue Haas Grotesk Text Pro"/>
                <a:cs typeface="Neue Haas Grotesk Text Pro"/>
                <a:sym typeface="Neue Haas Grotesk Text Pro"/>
              </a:defRPr>
            </a:lvl2pPr>
            <a:lvl3pPr marL="960119" indent="-457200" defTabSz="1828800">
              <a:spcBef>
                <a:spcPts val="0"/>
              </a:spcBef>
              <a:buSzPct val="100000"/>
              <a:buChar char="-"/>
              <a:defRPr sz="3200">
                <a:uFillTx/>
                <a:latin typeface="Neue Haas Grotesk Text Pro"/>
                <a:ea typeface="Neue Haas Grotesk Text Pro"/>
                <a:cs typeface="Neue Haas Grotesk Text Pro"/>
                <a:sym typeface="Neue Haas Grotesk Text Pro"/>
              </a:defRPr>
            </a:lvl3pPr>
            <a:lvl4pPr marL="1234438" indent="-457200" defTabSz="1828800">
              <a:spcBef>
                <a:spcPts val="0"/>
              </a:spcBef>
              <a:buSzPct val="100000"/>
              <a:buChar char="-"/>
              <a:defRPr sz="3200">
                <a:uFillTx/>
                <a:latin typeface="Neue Haas Grotesk Text Pro"/>
                <a:ea typeface="Neue Haas Grotesk Text Pro"/>
                <a:cs typeface="Neue Haas Grotesk Text Pro"/>
                <a:sym typeface="Neue Haas Grotesk Text Pro"/>
              </a:defRPr>
            </a:lvl4pPr>
            <a:lvl5pPr marL="1508760" indent="-457200" defTabSz="1828800">
              <a:spcBef>
                <a:spcPts val="0"/>
              </a:spcBef>
              <a:buSzPct val="100000"/>
              <a:buChar char="-"/>
              <a:defRPr sz="3200">
                <a:uFillTx/>
                <a:latin typeface="Neue Haas Grotesk Text Pro"/>
                <a:ea typeface="Neue Haas Grotesk Text Pro"/>
                <a:cs typeface="Neue Haas Grotesk Text Pro"/>
                <a:sym typeface="Neue Haas Grotesk Text Pro"/>
              </a:defRPr>
            </a:lvl5pPr>
          </a:lstStyle>
          <a:p>
            <a:r>
              <a:t>Body Level One</a:t>
            </a:r>
          </a:p>
          <a:p>
            <a:pPr lvl="1"/>
            <a:r>
              <a:t>Body Level Two</a:t>
            </a:r>
          </a:p>
          <a:p>
            <a:pPr lvl="2"/>
            <a:r>
              <a:t>Body Level Three</a:t>
            </a:r>
          </a:p>
          <a:p>
            <a:pPr lvl="3"/>
            <a:r>
              <a:t>Body Level Four</a:t>
            </a:r>
          </a:p>
          <a:p>
            <a:pPr lvl="4"/>
            <a:r>
              <a:t>Body Level Five</a:t>
            </a:r>
          </a:p>
        </p:txBody>
      </p:sp>
      <p:sp>
        <p:nvSpPr>
          <p:cNvPr id="576" name="Straight Connector 2"/>
          <p:cNvSpPr/>
          <p:nvPr/>
        </p:nvSpPr>
        <p:spPr>
          <a:xfrm flipH="1" flipV="1">
            <a:off x="22751225" y="2412256"/>
            <a:ext cx="1608392" cy="2"/>
          </a:xfrm>
          <a:prstGeom prst="line">
            <a:avLst/>
          </a:prstGeom>
          <a:ln w="241300">
            <a:solidFill>
              <a:srgbClr val="000000"/>
            </a:solidFill>
            <a:miter/>
          </a:ln>
        </p:spPr>
        <p:txBody>
          <a:bodyPr lIns="45718" tIns="45718" rIns="45718" bIns="45718"/>
          <a:lstStyle/>
          <a:p>
            <a:pPr>
              <a:defRPr>
                <a:latin typeface="+mn-lt"/>
                <a:ea typeface="+mn-ea"/>
                <a:cs typeface="+mn-cs"/>
                <a:sym typeface="Arial"/>
              </a:defRPr>
            </a:pPr>
            <a:endParaRPr/>
          </a:p>
        </p:txBody>
      </p:sp>
      <p:sp>
        <p:nvSpPr>
          <p:cNvPr id="577" name="Slide Number"/>
          <p:cNvSpPr txBox="1">
            <a:spLocks noGrp="1"/>
          </p:cNvSpPr>
          <p:nvPr>
            <p:ph type="sldNum" sz="quarter" idx="2"/>
          </p:nvPr>
        </p:nvSpPr>
        <p:spPr>
          <a:xfrm>
            <a:off x="21800549" y="13065761"/>
            <a:ext cx="449851" cy="462279"/>
          </a:xfrm>
          <a:prstGeom prst="rect">
            <a:avLst/>
          </a:prstGeom>
        </p:spPr>
        <p:txBody>
          <a:bodyPr lIns="91438" tIns="91438" rIns="91438" bIns="91438"/>
          <a:lstStyle>
            <a:lvl1pPr algn="r" defTabSz="1828800">
              <a:defRPr sz="1800">
                <a:solidFill>
                  <a:srgbClr val="000000"/>
                </a:solidFill>
                <a:uFillTx/>
                <a:latin typeface="Neue Haas Grotesk Text Pro"/>
                <a:ea typeface="Neue Haas Grotesk Text Pro"/>
                <a:cs typeface="Neue Haas Grotesk Text Pro"/>
                <a:sym typeface="Neue Haas Grotesk Text Pro"/>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Office'i kujundus">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1219200" y="182033"/>
            <a:ext cx="21945600" cy="3018369"/>
          </a:xfrm>
          <a:prstGeom prst="rect">
            <a:avLst/>
          </a:prstGeom>
        </p:spPr>
        <p:txBody>
          <a:bodyPr>
            <a:normAutofit/>
          </a:bodyPr>
          <a:lstStyle/>
          <a:p>
            <a:r>
              <a:t>Title Text</a:t>
            </a:r>
          </a:p>
        </p:txBody>
      </p:sp>
      <p:sp>
        <p:nvSpPr>
          <p:cNvPr id="585" name="Body Level One…"/>
          <p:cNvSpPr txBox="1">
            <a:spLocks noGrp="1"/>
          </p:cNvSpPr>
          <p:nvPr>
            <p:ph type="body" idx="1"/>
          </p:nvPr>
        </p:nvSpPr>
        <p:spPr>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6" name="Slide Number"/>
          <p:cNvSpPr txBox="1">
            <a:spLocks noGrp="1"/>
          </p:cNvSpPr>
          <p:nvPr>
            <p:ph type="sldNum" sz="quarter" idx="2"/>
          </p:nvPr>
        </p:nvSpPr>
        <p:spPr>
          <a:xfrm>
            <a:off x="16916400" y="12441766"/>
            <a:ext cx="495301" cy="533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AND_BODY_1">
    <p:spTree>
      <p:nvGrpSpPr>
        <p:cNvPr id="1" name=""/>
        <p:cNvGrpSpPr/>
        <p:nvPr/>
      </p:nvGrpSpPr>
      <p:grpSpPr>
        <a:xfrm>
          <a:off x="0" y="0"/>
          <a:ext cx="0" cy="0"/>
          <a:chOff x="0" y="0"/>
          <a:chExt cx="0" cy="0"/>
        </a:xfrm>
      </p:grpSpPr>
      <p:sp>
        <p:nvSpPr>
          <p:cNvPr id="62" name="Title Text"/>
          <p:cNvSpPr txBox="1">
            <a:spLocks noGrp="1"/>
          </p:cNvSpPr>
          <p:nvPr>
            <p:ph type="title"/>
          </p:nvPr>
        </p:nvSpPr>
        <p:spPr>
          <a:xfrm>
            <a:off x="2440333" y="2265799"/>
            <a:ext cx="17969601" cy="1684001"/>
          </a:xfrm>
          <a:prstGeom prst="rect">
            <a:avLst/>
          </a:prstGeom>
        </p:spPr>
        <p:txBody>
          <a:bodyPr lIns="243799" tIns="243799" rIns="243799" bIns="243799" anchor="t">
            <a:normAutofit/>
          </a:bodyPr>
          <a:lstStyle>
            <a:lvl1pPr defTabSz="2438400">
              <a:defRPr sz="5600">
                <a:solidFill>
                  <a:srgbClr val="EA5829"/>
                </a:solidFill>
                <a:uFillTx/>
                <a:latin typeface="Nunito"/>
                <a:ea typeface="Nunito"/>
                <a:cs typeface="Nunito"/>
                <a:sym typeface="Nunito"/>
              </a:defRPr>
            </a:lvl1pPr>
          </a:lstStyle>
          <a:p>
            <a:r>
              <a:t>Title Text</a:t>
            </a:r>
          </a:p>
        </p:txBody>
      </p:sp>
      <p:sp>
        <p:nvSpPr>
          <p:cNvPr id="63" name="Body Level One…"/>
          <p:cNvSpPr txBox="1">
            <a:spLocks noGrp="1"/>
          </p:cNvSpPr>
          <p:nvPr>
            <p:ph type="body" idx="1"/>
          </p:nvPr>
        </p:nvSpPr>
        <p:spPr>
          <a:xfrm>
            <a:off x="2440333" y="4469400"/>
            <a:ext cx="17969601" cy="7748800"/>
          </a:xfrm>
          <a:prstGeom prst="rect">
            <a:avLst/>
          </a:prstGeom>
        </p:spPr>
        <p:txBody>
          <a:bodyPr lIns="243799" tIns="243799" rIns="243799" bIns="243799">
            <a:normAutofit/>
          </a:bodyPr>
          <a:lstStyle>
            <a:lvl1pPr marL="1028700"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1pPr>
            <a:lvl2pPr marL="1685471" indent="-1088571"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2pPr>
            <a:lvl3pPr marL="2142671" indent="-1088571"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3pPr>
            <a:lvl4pPr marL="2599871" indent="-1088571"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4pPr>
            <a:lvl5pPr marL="3057071" indent="-1088571"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5p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xfrm>
            <a:off x="23188838" y="12524796"/>
            <a:ext cx="867584" cy="870499"/>
          </a:xfrm>
          <a:prstGeom prst="rect">
            <a:avLst/>
          </a:prstGeom>
        </p:spPr>
        <p:txBody>
          <a:bodyPr lIns="243799" tIns="243799" rIns="243799" bIns="243799"/>
          <a:lstStyle>
            <a:lvl1pPr algn="r" defTabSz="2438400">
              <a:defRPr sz="2600">
                <a:solidFill>
                  <a:srgbClr val="595959"/>
                </a:solidFill>
                <a:uFillTx/>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3AC20-1126-F2A1-CF6B-4CB301294940}"/>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7FF875-40ED-A9A1-7C27-A00C14FAA707}"/>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3598A7-E841-A73A-9339-F51B23623A86}"/>
              </a:ext>
            </a:extLst>
          </p:cNvPr>
          <p:cNvSpPr>
            <a:spLocks noGrp="1"/>
          </p:cNvSpPr>
          <p:nvPr>
            <p:ph type="sldNum" sz="quarter" idx="10"/>
          </p:nvPr>
        </p:nvSpPr>
        <p:spPr/>
        <p:txBody>
          <a:bodyPr/>
          <a:lstStyle>
            <a:lvl1pPr>
              <a:defRPr/>
            </a:lvl1pPr>
          </a:lstStyle>
          <a:p>
            <a:fld id="{825076C5-68E3-493A-88C9-DFDB0DC282A2}" type="slidenum">
              <a:rPr lang="en-US" altLang="en-US"/>
              <a:pPr/>
              <a:t>‹#›</a:t>
            </a:fld>
            <a:endParaRPr lang="en-US" altLang="en-US"/>
          </a:p>
        </p:txBody>
      </p:sp>
    </p:spTree>
    <p:extLst>
      <p:ext uri="{BB962C8B-B14F-4D97-AF65-F5344CB8AC3E}">
        <p14:creationId xmlns:p14="http://schemas.microsoft.com/office/powerpoint/2010/main" val="67407251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97CC-4F02-3179-B85E-247C25648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F00B2-4E11-A8E6-193D-DB1B698D5A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02C5DE-C5BF-F149-4CB6-061A1FE87E51}"/>
              </a:ext>
            </a:extLst>
          </p:cNvPr>
          <p:cNvSpPr>
            <a:spLocks noGrp="1"/>
          </p:cNvSpPr>
          <p:nvPr>
            <p:ph type="sldNum" sz="quarter" idx="10"/>
          </p:nvPr>
        </p:nvSpPr>
        <p:spPr/>
        <p:txBody>
          <a:bodyPr/>
          <a:lstStyle>
            <a:lvl1pPr>
              <a:defRPr/>
            </a:lvl1pPr>
          </a:lstStyle>
          <a:p>
            <a:fld id="{DDC555EA-1732-44F5-AF9D-2043A3286F25}" type="slidenum">
              <a:rPr lang="en-US" altLang="en-US"/>
              <a:pPr/>
              <a:t>‹#›</a:t>
            </a:fld>
            <a:endParaRPr lang="en-US" altLang="en-US"/>
          </a:p>
        </p:txBody>
      </p:sp>
    </p:spTree>
    <p:extLst>
      <p:ext uri="{BB962C8B-B14F-4D97-AF65-F5344CB8AC3E}">
        <p14:creationId xmlns:p14="http://schemas.microsoft.com/office/powerpoint/2010/main" val="131142684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57AC-31E1-B374-A4C8-56083E707C6F}"/>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8852D-969D-E3F0-C7C8-0F9A8AD508B7}"/>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C1E0FA1-B1E5-F8D7-77C6-260F293D0979}"/>
              </a:ext>
            </a:extLst>
          </p:cNvPr>
          <p:cNvSpPr>
            <a:spLocks noGrp="1"/>
          </p:cNvSpPr>
          <p:nvPr>
            <p:ph type="sldNum" sz="quarter" idx="10"/>
          </p:nvPr>
        </p:nvSpPr>
        <p:spPr/>
        <p:txBody>
          <a:bodyPr/>
          <a:lstStyle>
            <a:lvl1pPr>
              <a:defRPr/>
            </a:lvl1pPr>
          </a:lstStyle>
          <a:p>
            <a:fld id="{6C44A199-DA69-4042-B381-7B498B145CB4}" type="slidenum">
              <a:rPr lang="en-US" altLang="en-US"/>
              <a:pPr/>
              <a:t>‹#›</a:t>
            </a:fld>
            <a:endParaRPr lang="en-US" altLang="en-US"/>
          </a:p>
        </p:txBody>
      </p:sp>
    </p:spTree>
    <p:extLst>
      <p:ext uri="{BB962C8B-B14F-4D97-AF65-F5344CB8AC3E}">
        <p14:creationId xmlns:p14="http://schemas.microsoft.com/office/powerpoint/2010/main" val="12065054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1D5F-56EC-C68B-240E-CCC89242A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3939F-05F1-B05A-F1F4-5D831751260D}"/>
              </a:ext>
            </a:extLst>
          </p:cNvPr>
          <p:cNvSpPr>
            <a:spLocks noGrp="1"/>
          </p:cNvSpPr>
          <p:nvPr>
            <p:ph sz="half" idx="1"/>
          </p:nvPr>
        </p:nvSpPr>
        <p:spPr>
          <a:xfrm>
            <a:off x="1219200" y="3200400"/>
            <a:ext cx="10896600" cy="1051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52E8E-4C37-FF36-E824-8598250032C3}"/>
              </a:ext>
            </a:extLst>
          </p:cNvPr>
          <p:cNvSpPr>
            <a:spLocks noGrp="1"/>
          </p:cNvSpPr>
          <p:nvPr>
            <p:ph sz="half" idx="2"/>
          </p:nvPr>
        </p:nvSpPr>
        <p:spPr>
          <a:xfrm>
            <a:off x="12268200" y="3200400"/>
            <a:ext cx="10896600" cy="1051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55A5634-0D8C-7862-5716-827F5091EB26}"/>
              </a:ext>
            </a:extLst>
          </p:cNvPr>
          <p:cNvSpPr>
            <a:spLocks noGrp="1"/>
          </p:cNvSpPr>
          <p:nvPr>
            <p:ph type="sldNum" sz="quarter" idx="10"/>
          </p:nvPr>
        </p:nvSpPr>
        <p:spPr/>
        <p:txBody>
          <a:bodyPr/>
          <a:lstStyle>
            <a:lvl1pPr>
              <a:defRPr/>
            </a:lvl1pPr>
          </a:lstStyle>
          <a:p>
            <a:fld id="{64A59F11-9155-4E06-9C74-5E03DDC0F04B}" type="slidenum">
              <a:rPr lang="en-US" altLang="en-US"/>
              <a:pPr/>
              <a:t>‹#›</a:t>
            </a:fld>
            <a:endParaRPr lang="en-US" altLang="en-US"/>
          </a:p>
        </p:txBody>
      </p:sp>
    </p:spTree>
    <p:extLst>
      <p:ext uri="{BB962C8B-B14F-4D97-AF65-F5344CB8AC3E}">
        <p14:creationId xmlns:p14="http://schemas.microsoft.com/office/powerpoint/2010/main" val="244489838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5CE5-EC4D-C5F9-8579-A267EA1F01CF}"/>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0876FF-B2EA-8913-1D33-9BAEF20FA4DD}"/>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09E763-0A89-0833-3E84-50DEF0B5DF65}"/>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451B31-9568-164D-748A-097E8AA40873}"/>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EFA19A-BF6F-0E6B-83E8-2ED0F0A0C544}"/>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95651C-3766-C50A-16B4-AF3E91AFF790}"/>
              </a:ext>
            </a:extLst>
          </p:cNvPr>
          <p:cNvSpPr>
            <a:spLocks noGrp="1"/>
          </p:cNvSpPr>
          <p:nvPr>
            <p:ph type="sldNum" sz="quarter" idx="10"/>
          </p:nvPr>
        </p:nvSpPr>
        <p:spPr/>
        <p:txBody>
          <a:bodyPr/>
          <a:lstStyle>
            <a:lvl1pPr>
              <a:defRPr/>
            </a:lvl1pPr>
          </a:lstStyle>
          <a:p>
            <a:fld id="{B5755BB1-8300-4D50-B95B-98EC1B756711}" type="slidenum">
              <a:rPr lang="en-US" altLang="en-US"/>
              <a:pPr/>
              <a:t>‹#›</a:t>
            </a:fld>
            <a:endParaRPr lang="en-US" altLang="en-US"/>
          </a:p>
        </p:txBody>
      </p:sp>
    </p:spTree>
    <p:extLst>
      <p:ext uri="{BB962C8B-B14F-4D97-AF65-F5344CB8AC3E}">
        <p14:creationId xmlns:p14="http://schemas.microsoft.com/office/powerpoint/2010/main" val="74445033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F463-248E-547B-FB2C-803F61A40C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C957F6-80DE-1911-B8A7-5FCA1E603705}"/>
              </a:ext>
            </a:extLst>
          </p:cNvPr>
          <p:cNvSpPr>
            <a:spLocks noGrp="1"/>
          </p:cNvSpPr>
          <p:nvPr>
            <p:ph type="sldNum" sz="quarter" idx="10"/>
          </p:nvPr>
        </p:nvSpPr>
        <p:spPr/>
        <p:txBody>
          <a:bodyPr/>
          <a:lstStyle>
            <a:lvl1pPr>
              <a:defRPr/>
            </a:lvl1pPr>
          </a:lstStyle>
          <a:p>
            <a:fld id="{3AFB36B1-CA24-41F2-A26B-5586A6571789}" type="slidenum">
              <a:rPr lang="en-US" altLang="en-US"/>
              <a:pPr/>
              <a:t>‹#›</a:t>
            </a:fld>
            <a:endParaRPr lang="en-US" altLang="en-US"/>
          </a:p>
        </p:txBody>
      </p:sp>
    </p:spTree>
    <p:extLst>
      <p:ext uri="{BB962C8B-B14F-4D97-AF65-F5344CB8AC3E}">
        <p14:creationId xmlns:p14="http://schemas.microsoft.com/office/powerpoint/2010/main" val="303539552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C50D8-9B0B-E2DA-4756-B7DD00F3D4A9}"/>
              </a:ext>
            </a:extLst>
          </p:cNvPr>
          <p:cNvSpPr>
            <a:spLocks noGrp="1"/>
          </p:cNvSpPr>
          <p:nvPr>
            <p:ph type="sldNum" sz="quarter" idx="10"/>
          </p:nvPr>
        </p:nvSpPr>
        <p:spPr/>
        <p:txBody>
          <a:bodyPr/>
          <a:lstStyle>
            <a:lvl1pPr>
              <a:defRPr/>
            </a:lvl1pPr>
          </a:lstStyle>
          <a:p>
            <a:fld id="{9E16235F-CE86-4AAD-85BA-9A9CD2E12AB9}" type="slidenum">
              <a:rPr lang="en-US" altLang="en-US"/>
              <a:pPr/>
              <a:t>‹#›</a:t>
            </a:fld>
            <a:endParaRPr lang="en-US" altLang="en-US"/>
          </a:p>
        </p:txBody>
      </p:sp>
    </p:spTree>
    <p:extLst>
      <p:ext uri="{BB962C8B-B14F-4D97-AF65-F5344CB8AC3E}">
        <p14:creationId xmlns:p14="http://schemas.microsoft.com/office/powerpoint/2010/main" val="50314394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4A97-8A3B-D473-D1CA-56F51AA64BD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67FF07-5CD3-58C8-2462-61827250AD31}"/>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FE35AA-093F-57DA-84AA-04A0E324A9D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B1BE44E-A78F-B62F-45CD-EBF51765664B}"/>
              </a:ext>
            </a:extLst>
          </p:cNvPr>
          <p:cNvSpPr>
            <a:spLocks noGrp="1"/>
          </p:cNvSpPr>
          <p:nvPr>
            <p:ph type="sldNum" sz="quarter" idx="10"/>
          </p:nvPr>
        </p:nvSpPr>
        <p:spPr/>
        <p:txBody>
          <a:bodyPr/>
          <a:lstStyle>
            <a:lvl1pPr>
              <a:defRPr/>
            </a:lvl1pPr>
          </a:lstStyle>
          <a:p>
            <a:fld id="{B0DDC57F-D21E-477D-AE83-2E4ADCAA4F56}" type="slidenum">
              <a:rPr lang="en-US" altLang="en-US"/>
              <a:pPr/>
              <a:t>‹#›</a:t>
            </a:fld>
            <a:endParaRPr lang="en-US" altLang="en-US"/>
          </a:p>
        </p:txBody>
      </p:sp>
    </p:spTree>
    <p:extLst>
      <p:ext uri="{BB962C8B-B14F-4D97-AF65-F5344CB8AC3E}">
        <p14:creationId xmlns:p14="http://schemas.microsoft.com/office/powerpoint/2010/main" val="354493423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420E-3822-2920-58E4-3E62F788B27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5C7AF9-2C21-AB7E-A701-C5A096E8F93A}"/>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11D604-EB2C-D020-B55A-34AE19C1C92A}"/>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A965817-BC43-869B-7D87-D75F2A5475B1}"/>
              </a:ext>
            </a:extLst>
          </p:cNvPr>
          <p:cNvSpPr>
            <a:spLocks noGrp="1"/>
          </p:cNvSpPr>
          <p:nvPr>
            <p:ph type="sldNum" sz="quarter" idx="10"/>
          </p:nvPr>
        </p:nvSpPr>
        <p:spPr/>
        <p:txBody>
          <a:bodyPr/>
          <a:lstStyle>
            <a:lvl1pPr>
              <a:defRPr/>
            </a:lvl1pPr>
          </a:lstStyle>
          <a:p>
            <a:fld id="{4A95A662-C651-4BDB-AC20-C6C2F4224CC0}" type="slidenum">
              <a:rPr lang="en-US" altLang="en-US"/>
              <a:pPr/>
              <a:t>‹#›</a:t>
            </a:fld>
            <a:endParaRPr lang="en-US" altLang="en-US"/>
          </a:p>
        </p:txBody>
      </p:sp>
    </p:spTree>
    <p:extLst>
      <p:ext uri="{BB962C8B-B14F-4D97-AF65-F5344CB8AC3E}">
        <p14:creationId xmlns:p14="http://schemas.microsoft.com/office/powerpoint/2010/main" val="90129464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5CED-36F1-2571-4AFB-139BCE679C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91D4B-AB86-7A55-8FCC-BE9BE15EF2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6839D53-D84A-5A74-CE35-75D4B6BF9E40}"/>
              </a:ext>
            </a:extLst>
          </p:cNvPr>
          <p:cNvSpPr>
            <a:spLocks noGrp="1"/>
          </p:cNvSpPr>
          <p:nvPr>
            <p:ph type="sldNum" sz="quarter" idx="10"/>
          </p:nvPr>
        </p:nvSpPr>
        <p:spPr/>
        <p:txBody>
          <a:bodyPr/>
          <a:lstStyle>
            <a:lvl1pPr>
              <a:defRPr/>
            </a:lvl1pPr>
          </a:lstStyle>
          <a:p>
            <a:fld id="{0B83B108-428C-4449-8C98-EA565AA50CC8}" type="slidenum">
              <a:rPr lang="en-US" altLang="en-US"/>
              <a:pPr/>
              <a:t>‹#›</a:t>
            </a:fld>
            <a:endParaRPr lang="en-US" altLang="en-US"/>
          </a:p>
        </p:txBody>
      </p:sp>
    </p:spTree>
    <p:extLst>
      <p:ext uri="{BB962C8B-B14F-4D97-AF65-F5344CB8AC3E}">
        <p14:creationId xmlns:p14="http://schemas.microsoft.com/office/powerpoint/2010/main" val="30845052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USTOM">
    <p:spTree>
      <p:nvGrpSpPr>
        <p:cNvPr id="1" name=""/>
        <p:cNvGrpSpPr/>
        <p:nvPr/>
      </p:nvGrpSpPr>
      <p:grpSpPr>
        <a:xfrm>
          <a:off x="0" y="0"/>
          <a:ext cx="0" cy="0"/>
          <a:chOff x="0" y="0"/>
          <a:chExt cx="0" cy="0"/>
        </a:xfrm>
      </p:grpSpPr>
      <p:sp>
        <p:nvSpPr>
          <p:cNvPr id="71" name="Title Text"/>
          <p:cNvSpPr txBox="1">
            <a:spLocks noGrp="1"/>
          </p:cNvSpPr>
          <p:nvPr>
            <p:ph type="title"/>
          </p:nvPr>
        </p:nvSpPr>
        <p:spPr>
          <a:xfrm>
            <a:off x="1437266" y="1186733"/>
            <a:ext cx="8521601" cy="1527201"/>
          </a:xfrm>
          <a:prstGeom prst="rect">
            <a:avLst/>
          </a:prstGeom>
        </p:spPr>
        <p:txBody>
          <a:bodyPr lIns="243799" tIns="243799" rIns="243799" bIns="243799" anchor="t">
            <a:normAutofit/>
          </a:bodyPr>
          <a:lstStyle>
            <a:lvl1pPr defTabSz="2438400">
              <a:defRPr sz="5600">
                <a:solidFill>
                  <a:srgbClr val="EA5829"/>
                </a:solidFill>
                <a:uFillTx/>
                <a:latin typeface="Nunito"/>
                <a:ea typeface="Nunito"/>
                <a:cs typeface="Nunito"/>
                <a:sym typeface="Nunito"/>
              </a:defRPr>
            </a:lvl1pPr>
          </a:lstStyle>
          <a:p>
            <a:r>
              <a:t>Title Text</a:t>
            </a:r>
          </a:p>
        </p:txBody>
      </p:sp>
      <p:grpSp>
        <p:nvGrpSpPr>
          <p:cNvPr id="75" name="Google Shape;122;p11"/>
          <p:cNvGrpSpPr/>
          <p:nvPr/>
        </p:nvGrpSpPr>
        <p:grpSpPr>
          <a:xfrm>
            <a:off x="-415036" y="3765163"/>
            <a:ext cx="9782544" cy="9095087"/>
            <a:chOff x="0" y="0"/>
            <a:chExt cx="9782543" cy="9095085"/>
          </a:xfrm>
        </p:grpSpPr>
        <p:sp>
          <p:nvSpPr>
            <p:cNvPr id="72" name="Google Shape;123;p11"/>
            <p:cNvSpPr/>
            <p:nvPr/>
          </p:nvSpPr>
          <p:spPr>
            <a:xfrm rot="10800000">
              <a:off x="2290057" y="679192"/>
              <a:ext cx="5894149" cy="6111624"/>
            </a:xfrm>
            <a:custGeom>
              <a:avLst/>
              <a:gdLst/>
              <a:ahLst/>
              <a:cxnLst>
                <a:cxn ang="0">
                  <a:pos x="wd2" y="hd2"/>
                </a:cxn>
                <a:cxn ang="5400000">
                  <a:pos x="wd2" y="hd2"/>
                </a:cxn>
                <a:cxn ang="10800000">
                  <a:pos x="wd2" y="hd2"/>
                </a:cxn>
                <a:cxn ang="16200000">
                  <a:pos x="wd2" y="hd2"/>
                </a:cxn>
              </a:cxnLst>
              <a:rect l="0" t="0" r="r" b="b"/>
              <a:pathLst>
                <a:path w="20206" h="19064" extrusionOk="0">
                  <a:moveTo>
                    <a:pt x="5859" y="18388"/>
                  </a:moveTo>
                  <a:cubicBezTo>
                    <a:pt x="11233" y="20332"/>
                    <a:pt x="17323" y="17944"/>
                    <a:pt x="19462" y="13055"/>
                  </a:cubicBezTo>
                  <a:cubicBezTo>
                    <a:pt x="21600" y="8166"/>
                    <a:pt x="18976" y="2624"/>
                    <a:pt x="13603" y="678"/>
                  </a:cubicBezTo>
                  <a:cubicBezTo>
                    <a:pt x="8227" y="-1268"/>
                    <a:pt x="2136" y="1122"/>
                    <a:pt x="0" y="6011"/>
                  </a:cubicBezTo>
                </a:path>
              </a:pathLst>
            </a:custGeom>
            <a:noFill/>
            <a:ln w="50800" cap="rnd">
              <a:solidFill>
                <a:srgbClr val="F8C264"/>
              </a:solidFill>
              <a:prstDash val="solid"/>
              <a:round/>
            </a:ln>
            <a:effectLst/>
          </p:spPr>
          <p:txBody>
            <a:bodyPr wrap="square" lIns="121919" tIns="121919" rIns="121919" bIns="121919" numCol="1" anchor="ctr">
              <a:noAutofit/>
            </a:bodyPr>
            <a:lstStyle/>
            <a:p>
              <a:pPr defTabSz="2438400">
                <a:defRPr sz="3600">
                  <a:uFillTx/>
                  <a:latin typeface="+mn-lt"/>
                  <a:ea typeface="+mn-ea"/>
                  <a:cs typeface="+mn-cs"/>
                  <a:sym typeface="Arial"/>
                </a:defRPr>
              </a:pPr>
              <a:endParaRPr/>
            </a:p>
          </p:txBody>
        </p:sp>
        <p:sp>
          <p:nvSpPr>
            <p:cNvPr id="73" name="Google Shape;124;p11"/>
            <p:cNvSpPr/>
            <p:nvPr/>
          </p:nvSpPr>
          <p:spPr>
            <a:xfrm rot="10800000">
              <a:off x="-1" y="-1"/>
              <a:ext cx="9077221" cy="9095087"/>
            </a:xfrm>
            <a:custGeom>
              <a:avLst/>
              <a:gdLst/>
              <a:ahLst/>
              <a:cxnLst>
                <a:cxn ang="0">
                  <a:pos x="wd2" y="hd2"/>
                </a:cxn>
                <a:cxn ang="5400000">
                  <a:pos x="wd2" y="hd2"/>
                </a:cxn>
                <a:cxn ang="10800000">
                  <a:pos x="wd2" y="hd2"/>
                </a:cxn>
                <a:cxn ang="16200000">
                  <a:pos x="wd2" y="hd2"/>
                </a:cxn>
              </a:cxnLst>
              <a:rect l="0" t="0" r="r" b="b"/>
              <a:pathLst>
                <a:path w="20758" h="20760" extrusionOk="0">
                  <a:moveTo>
                    <a:pt x="20758" y="0"/>
                  </a:moveTo>
                  <a:lnTo>
                    <a:pt x="14577" y="6172"/>
                  </a:lnTo>
                  <a:lnTo>
                    <a:pt x="14574" y="6180"/>
                  </a:lnTo>
                  <a:cubicBezTo>
                    <a:pt x="17921" y="9503"/>
                    <a:pt x="17934" y="14904"/>
                    <a:pt x="14606" y="18244"/>
                  </a:cubicBezTo>
                  <a:cubicBezTo>
                    <a:pt x="11278" y="21585"/>
                    <a:pt x="5865" y="21600"/>
                    <a:pt x="2519" y="18276"/>
                  </a:cubicBezTo>
                  <a:cubicBezTo>
                    <a:pt x="-827" y="14954"/>
                    <a:pt x="-842" y="9553"/>
                    <a:pt x="2486" y="6212"/>
                  </a:cubicBezTo>
                  <a:cubicBezTo>
                    <a:pt x="5379" y="3310"/>
                    <a:pt x="9842" y="2918"/>
                    <a:pt x="13158" y="5044"/>
                  </a:cubicBezTo>
                </a:path>
              </a:pathLst>
            </a:custGeom>
            <a:noFill/>
            <a:ln w="50800" cap="rnd">
              <a:solidFill>
                <a:srgbClr val="EA5829"/>
              </a:solidFill>
              <a:prstDash val="solid"/>
              <a:round/>
            </a:ln>
            <a:effectLst/>
          </p:spPr>
          <p:txBody>
            <a:bodyPr wrap="square" lIns="121919" tIns="121919" rIns="121919" bIns="121919" numCol="1" anchor="ctr">
              <a:noAutofit/>
            </a:bodyPr>
            <a:lstStyle/>
            <a:p>
              <a:pPr defTabSz="2438400">
                <a:defRPr sz="3600">
                  <a:uFillTx/>
                  <a:latin typeface="+mn-lt"/>
                  <a:ea typeface="+mn-ea"/>
                  <a:cs typeface="+mn-cs"/>
                  <a:sym typeface="Arial"/>
                </a:defRPr>
              </a:pPr>
              <a:endParaRPr/>
            </a:p>
          </p:txBody>
        </p:sp>
        <p:sp>
          <p:nvSpPr>
            <p:cNvPr id="74" name="Google Shape;125;p11"/>
            <p:cNvSpPr/>
            <p:nvPr/>
          </p:nvSpPr>
          <p:spPr>
            <a:xfrm rot="10800000">
              <a:off x="971223" y="144870"/>
              <a:ext cx="8811320" cy="7974522"/>
            </a:xfrm>
            <a:custGeom>
              <a:avLst/>
              <a:gdLst/>
              <a:ahLst/>
              <a:cxnLst>
                <a:cxn ang="0">
                  <a:pos x="wd2" y="hd2"/>
                </a:cxn>
                <a:cxn ang="5400000">
                  <a:pos x="wd2" y="hd2"/>
                </a:cxn>
                <a:cxn ang="10800000">
                  <a:pos x="wd2" y="hd2"/>
                </a:cxn>
                <a:cxn ang="16200000">
                  <a:pos x="wd2" y="hd2"/>
                </a:cxn>
              </a:cxnLst>
              <a:rect l="0" t="0" r="r" b="b"/>
              <a:pathLst>
                <a:path w="19051" h="20113" extrusionOk="0">
                  <a:moveTo>
                    <a:pt x="15109" y="20113"/>
                  </a:moveTo>
                  <a:cubicBezTo>
                    <a:pt x="19370" y="16517"/>
                    <a:pt x="20325" y="9570"/>
                    <a:pt x="17242" y="4598"/>
                  </a:cubicBezTo>
                  <a:cubicBezTo>
                    <a:pt x="14158" y="-373"/>
                    <a:pt x="8204" y="-1487"/>
                    <a:pt x="3943" y="2109"/>
                  </a:cubicBezTo>
                  <a:cubicBezTo>
                    <a:pt x="-320" y="5707"/>
                    <a:pt x="-1275" y="12653"/>
                    <a:pt x="1809" y="17624"/>
                  </a:cubicBezTo>
                </a:path>
              </a:pathLst>
            </a:custGeom>
            <a:noFill/>
            <a:ln w="50800" cap="rnd">
              <a:solidFill>
                <a:srgbClr val="F8C264"/>
              </a:solidFill>
              <a:prstDash val="solid"/>
              <a:round/>
            </a:ln>
            <a:effectLst/>
          </p:spPr>
          <p:txBody>
            <a:bodyPr wrap="square" lIns="121919" tIns="121919" rIns="121919" bIns="121919" numCol="1" anchor="ctr">
              <a:noAutofit/>
            </a:bodyPr>
            <a:lstStyle/>
            <a:p>
              <a:pPr defTabSz="2438400">
                <a:defRPr sz="3600">
                  <a:uFillTx/>
                  <a:latin typeface="+mn-lt"/>
                  <a:ea typeface="+mn-ea"/>
                  <a:cs typeface="+mn-cs"/>
                  <a:sym typeface="Arial"/>
                </a:defRPr>
              </a:pPr>
              <a:endParaRPr/>
            </a:p>
          </p:txBody>
        </p:sp>
      </p:grpSp>
      <p:sp>
        <p:nvSpPr>
          <p:cNvPr id="76" name="Body Level One…"/>
          <p:cNvSpPr txBox="1">
            <a:spLocks noGrp="1"/>
          </p:cNvSpPr>
          <p:nvPr>
            <p:ph type="body" idx="1"/>
          </p:nvPr>
        </p:nvSpPr>
        <p:spPr>
          <a:xfrm>
            <a:off x="9958867" y="1394599"/>
            <a:ext cx="12391201" cy="11170402"/>
          </a:xfrm>
          <a:prstGeom prst="rect">
            <a:avLst/>
          </a:prstGeom>
        </p:spPr>
        <p:txBody>
          <a:bodyPr lIns="243799" tIns="243799" rIns="243799" bIns="243799">
            <a:normAutofit/>
          </a:bodyPr>
          <a:lstStyle>
            <a:lvl1pPr marL="965200" indent="-812800" defTabSz="2438400">
              <a:lnSpc>
                <a:spcPct val="115000"/>
              </a:lnSpc>
              <a:spcBef>
                <a:spcPts val="0"/>
              </a:spcBef>
              <a:buClr>
                <a:srgbClr val="595959"/>
              </a:buClr>
              <a:buSzPts val="3200"/>
              <a:buFont typeface="Helvetica"/>
              <a:buChar char="●"/>
              <a:defRPr sz="3200">
                <a:solidFill>
                  <a:srgbClr val="595959"/>
                </a:solidFill>
                <a:uFillTx/>
                <a:latin typeface="Nunito"/>
                <a:ea typeface="Nunito"/>
                <a:cs typeface="Nunito"/>
                <a:sym typeface="Nunito"/>
              </a:defRPr>
            </a:lvl1pPr>
            <a:lvl2pPr marL="1422400" indent="-812800" defTabSz="2438400">
              <a:lnSpc>
                <a:spcPct val="115000"/>
              </a:lnSpc>
              <a:spcBef>
                <a:spcPts val="0"/>
              </a:spcBef>
              <a:buClr>
                <a:srgbClr val="595959"/>
              </a:buClr>
              <a:buSzPts val="3200"/>
              <a:buFont typeface="Helvetica"/>
              <a:buChar char="○"/>
              <a:defRPr sz="3200">
                <a:solidFill>
                  <a:srgbClr val="595959"/>
                </a:solidFill>
                <a:uFillTx/>
                <a:latin typeface="Nunito"/>
                <a:ea typeface="Nunito"/>
                <a:cs typeface="Nunito"/>
                <a:sym typeface="Nunito"/>
              </a:defRPr>
            </a:lvl2pPr>
            <a:lvl3pPr marL="1941368" indent="-868218" defTabSz="2438400">
              <a:lnSpc>
                <a:spcPct val="115000"/>
              </a:lnSpc>
              <a:spcBef>
                <a:spcPts val="0"/>
              </a:spcBef>
              <a:buClr>
                <a:srgbClr val="595959"/>
              </a:buClr>
              <a:buSzPts val="3200"/>
              <a:buFont typeface="Helvetica"/>
              <a:buChar char="■"/>
              <a:defRPr sz="3200">
                <a:solidFill>
                  <a:srgbClr val="595959"/>
                </a:solidFill>
                <a:uFillTx/>
                <a:latin typeface="Nunito"/>
                <a:ea typeface="Nunito"/>
                <a:cs typeface="Nunito"/>
                <a:sym typeface="Nunito"/>
              </a:defRPr>
            </a:lvl3pPr>
            <a:lvl4pPr marL="2398568" indent="-868218" defTabSz="2438400">
              <a:lnSpc>
                <a:spcPct val="115000"/>
              </a:lnSpc>
              <a:spcBef>
                <a:spcPts val="0"/>
              </a:spcBef>
              <a:buClr>
                <a:srgbClr val="595959"/>
              </a:buClr>
              <a:buSzPts val="3200"/>
              <a:buFont typeface="Helvetica"/>
              <a:buChar char="●"/>
              <a:defRPr sz="3200">
                <a:solidFill>
                  <a:srgbClr val="595959"/>
                </a:solidFill>
                <a:uFillTx/>
                <a:latin typeface="Nunito"/>
                <a:ea typeface="Nunito"/>
                <a:cs typeface="Nunito"/>
                <a:sym typeface="Nunito"/>
              </a:defRPr>
            </a:lvl4pPr>
            <a:lvl5pPr marL="2855768" indent="-868218" defTabSz="2438400">
              <a:lnSpc>
                <a:spcPct val="115000"/>
              </a:lnSpc>
              <a:spcBef>
                <a:spcPts val="0"/>
              </a:spcBef>
              <a:buClr>
                <a:srgbClr val="595959"/>
              </a:buClr>
              <a:buSzPts val="3200"/>
              <a:buFont typeface="Helvetica"/>
              <a:buChar char="○"/>
              <a:defRPr sz="3200">
                <a:solidFill>
                  <a:srgbClr val="595959"/>
                </a:solidFill>
                <a:uFillTx/>
                <a:latin typeface="Nunito"/>
                <a:ea typeface="Nunito"/>
                <a:cs typeface="Nunito"/>
                <a:sym typeface="Nunito"/>
              </a:defRPr>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xfrm>
            <a:off x="23188838" y="12519395"/>
            <a:ext cx="867584" cy="881301"/>
          </a:xfrm>
          <a:prstGeom prst="rect">
            <a:avLst/>
          </a:prstGeom>
        </p:spPr>
        <p:txBody>
          <a:bodyPr lIns="243799" tIns="243799" rIns="243799" bIns="243799">
            <a:normAutofit/>
          </a:bodyPr>
          <a:lstStyle>
            <a:lvl1pPr algn="r" defTabSz="2438400">
              <a:defRPr sz="2600" b="1">
                <a:solidFill>
                  <a:srgbClr val="EA5829"/>
                </a:solidFill>
                <a:uFillTx/>
                <a:latin typeface="Nunito"/>
                <a:ea typeface="Nunito"/>
                <a:cs typeface="Nunito"/>
                <a:sym typeface="Nunito"/>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167DA4-A9FD-8E83-B937-B9EF9C874909}"/>
              </a:ext>
            </a:extLst>
          </p:cNvPr>
          <p:cNvSpPr>
            <a:spLocks noGrp="1"/>
          </p:cNvSpPr>
          <p:nvPr>
            <p:ph type="title" orient="vert"/>
          </p:nvPr>
        </p:nvSpPr>
        <p:spPr>
          <a:xfrm>
            <a:off x="17678400" y="180975"/>
            <a:ext cx="5486400" cy="135350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887068-4F5C-A32B-3891-20B3AC40CBD5}"/>
              </a:ext>
            </a:extLst>
          </p:cNvPr>
          <p:cNvSpPr>
            <a:spLocks noGrp="1"/>
          </p:cNvSpPr>
          <p:nvPr>
            <p:ph type="body" orient="vert" idx="1"/>
          </p:nvPr>
        </p:nvSpPr>
        <p:spPr>
          <a:xfrm>
            <a:off x="1219200" y="180975"/>
            <a:ext cx="16306800" cy="13535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0DC95A-F208-94DD-3EE7-07E6A3F2790A}"/>
              </a:ext>
            </a:extLst>
          </p:cNvPr>
          <p:cNvSpPr>
            <a:spLocks noGrp="1"/>
          </p:cNvSpPr>
          <p:nvPr>
            <p:ph type="sldNum" sz="quarter" idx="10"/>
          </p:nvPr>
        </p:nvSpPr>
        <p:spPr/>
        <p:txBody>
          <a:bodyPr/>
          <a:lstStyle>
            <a:lvl1pPr>
              <a:defRPr/>
            </a:lvl1pPr>
          </a:lstStyle>
          <a:p>
            <a:fld id="{64C15112-D1DF-4FA1-88F3-80C1AA327AEE}" type="slidenum">
              <a:rPr lang="en-US" altLang="en-US"/>
              <a:pPr/>
              <a:t>‹#›</a:t>
            </a:fld>
            <a:endParaRPr lang="en-US" altLang="en-US"/>
          </a:p>
        </p:txBody>
      </p:sp>
    </p:spTree>
    <p:extLst>
      <p:ext uri="{BB962C8B-B14F-4D97-AF65-F5344CB8AC3E}">
        <p14:creationId xmlns:p14="http://schemas.microsoft.com/office/powerpoint/2010/main" val="30182853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B9359847-22A4-BEE5-47A5-9434FA4D53BA}"/>
              </a:ext>
            </a:extLst>
          </p:cNvPr>
          <p:cNvGraphicFramePr>
            <a:graphicFrameLocks noChangeAspect="1"/>
          </p:cNvGraphicFramePr>
          <p:nvPr userDrawn="1">
            <p:extLst>
              <p:ext uri="{D42A27DB-BD31-4B8C-83A1-F6EECF244321}">
                <p14:modId xmlns:p14="http://schemas.microsoft.com/office/powerpoint/2010/main" val="2628320892"/>
              </p:ext>
            </p:extLst>
          </p:nvPr>
        </p:nvGraphicFramePr>
        <p:xfrm>
          <a:off x="-112644" y="-59634"/>
          <a:ext cx="24900836" cy="14039028"/>
        </p:xfrm>
        <a:graphic>
          <a:graphicData uri="http://schemas.openxmlformats.org/presentationml/2006/ole">
            <mc:AlternateContent xmlns:mc="http://schemas.openxmlformats.org/markup-compatibility/2006">
              <mc:Choice xmlns:v="urn:schemas-microsoft-com:vml" Requires="v">
                <p:oleObj name="CorelDRAW" r:id="rId2" imgW="6805396" imgH="3836811" progId="CorelDraw.Graphic.16">
                  <p:embed/>
                </p:oleObj>
              </mc:Choice>
              <mc:Fallback>
                <p:oleObj name="CorelDRAW" r:id="rId2" imgW="6805396" imgH="3836811" progId="CorelDraw.Graphic.16">
                  <p:embed/>
                  <p:pic>
                    <p:nvPicPr>
                      <p:cNvPr id="9" name="Object 8">
                        <a:extLst>
                          <a:ext uri="{FF2B5EF4-FFF2-40B4-BE49-F238E27FC236}">
                            <a16:creationId xmlns:a16="http://schemas.microsoft.com/office/drawing/2014/main" id="{B9359847-22A4-BEE5-47A5-9434FA4D53BA}"/>
                          </a:ext>
                        </a:extLst>
                      </p:cNvPr>
                      <p:cNvPicPr/>
                      <p:nvPr/>
                    </p:nvPicPr>
                    <p:blipFill>
                      <a:blip r:embed="rId3"/>
                      <a:stretch>
                        <a:fillRect/>
                      </a:stretch>
                    </p:blipFill>
                    <p:spPr>
                      <a:xfrm>
                        <a:off x="-112644" y="-59634"/>
                        <a:ext cx="24900836" cy="1403902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F4F8D7-EE70-9C7F-E3FE-4AC7C8CC7A19}"/>
              </a:ext>
            </a:extLst>
          </p:cNvPr>
          <p:cNvSpPr>
            <a:spLocks noGrp="1"/>
          </p:cNvSpPr>
          <p:nvPr>
            <p:ph type="ctrTitle"/>
          </p:nvPr>
        </p:nvSpPr>
        <p:spPr>
          <a:xfrm>
            <a:off x="1676400" y="3585514"/>
            <a:ext cx="12735340" cy="4775200"/>
          </a:xfrm>
        </p:spPr>
        <p:txBody>
          <a:bodyPr anchor="b"/>
          <a:lstStyle>
            <a:lvl1pPr algn="l">
              <a:defRPr sz="12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EC517DF-F274-BFF0-983A-F690AE13EBD8}"/>
              </a:ext>
            </a:extLst>
          </p:cNvPr>
          <p:cNvSpPr>
            <a:spLocks noGrp="1"/>
          </p:cNvSpPr>
          <p:nvPr>
            <p:ph type="subTitle" idx="1"/>
          </p:nvPr>
        </p:nvSpPr>
        <p:spPr>
          <a:xfrm>
            <a:off x="1709530" y="8984973"/>
            <a:ext cx="18288000" cy="1987826"/>
          </a:xfrm>
        </p:spPr>
        <p:txBody>
          <a:bodyPr/>
          <a:lstStyle>
            <a:lvl1pPr marL="0" indent="0" algn="l">
              <a:buNone/>
              <a:defRPr sz="48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endParaRPr lang="en-GB" dirty="0"/>
          </a:p>
        </p:txBody>
      </p:sp>
      <p:graphicFrame>
        <p:nvGraphicFramePr>
          <p:cNvPr id="10" name="Object 9">
            <a:extLst>
              <a:ext uri="{FF2B5EF4-FFF2-40B4-BE49-F238E27FC236}">
                <a16:creationId xmlns:a16="http://schemas.microsoft.com/office/drawing/2014/main" id="{409E1C41-0E19-7199-A1A1-89CCE4C6A2C0}"/>
              </a:ext>
            </a:extLst>
          </p:cNvPr>
          <p:cNvGraphicFramePr>
            <a:graphicFrameLocks noChangeAspect="1"/>
          </p:cNvGraphicFramePr>
          <p:nvPr userDrawn="1">
            <p:extLst>
              <p:ext uri="{D42A27DB-BD31-4B8C-83A1-F6EECF244321}">
                <p14:modId xmlns:p14="http://schemas.microsoft.com/office/powerpoint/2010/main" val="592427904"/>
              </p:ext>
            </p:extLst>
          </p:nvPr>
        </p:nvGraphicFramePr>
        <p:xfrm>
          <a:off x="1930241" y="1693054"/>
          <a:ext cx="9440126" cy="1148932"/>
        </p:xfrm>
        <a:graphic>
          <a:graphicData uri="http://schemas.openxmlformats.org/presentationml/2006/ole">
            <mc:AlternateContent xmlns:mc="http://schemas.openxmlformats.org/markup-compatibility/2006">
              <mc:Choice xmlns:v="urn:schemas-microsoft-com:vml" Requires="v">
                <p:oleObj name="CorelDRAW" r:id="rId4" imgW="3013283" imgH="366536" progId="CorelDraw.Graphic.16">
                  <p:embed/>
                </p:oleObj>
              </mc:Choice>
              <mc:Fallback>
                <p:oleObj name="CorelDRAW" r:id="rId4" imgW="3013283" imgH="366536" progId="CorelDraw.Graphic.16">
                  <p:embed/>
                  <p:pic>
                    <p:nvPicPr>
                      <p:cNvPr id="10" name="Object 9">
                        <a:extLst>
                          <a:ext uri="{FF2B5EF4-FFF2-40B4-BE49-F238E27FC236}">
                            <a16:creationId xmlns:a16="http://schemas.microsoft.com/office/drawing/2014/main" id="{409E1C41-0E19-7199-A1A1-89CCE4C6A2C0}"/>
                          </a:ext>
                        </a:extLst>
                      </p:cNvPr>
                      <p:cNvPicPr/>
                      <p:nvPr/>
                    </p:nvPicPr>
                    <p:blipFill>
                      <a:blip r:embed="rId5"/>
                      <a:stretch>
                        <a:fillRect/>
                      </a:stretch>
                    </p:blipFill>
                    <p:spPr>
                      <a:xfrm>
                        <a:off x="1930241" y="1693054"/>
                        <a:ext cx="9440126" cy="1148932"/>
                      </a:xfrm>
                      <a:prstGeom prst="rect">
                        <a:avLst/>
                      </a:prstGeom>
                    </p:spPr>
                  </p:pic>
                </p:oleObj>
              </mc:Fallback>
            </mc:AlternateContent>
          </a:graphicData>
        </a:graphic>
      </p:graphicFrame>
    </p:spTree>
    <p:extLst>
      <p:ext uri="{BB962C8B-B14F-4D97-AF65-F5344CB8AC3E}">
        <p14:creationId xmlns:p14="http://schemas.microsoft.com/office/powerpoint/2010/main" val="140573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FFDB-4A65-346F-BDF3-B12CEA226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93A978-D563-9BF9-A29F-BCB10D8BE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39AA99-D17E-3149-91EF-4696E51F9F29}"/>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5" name="Footer Placeholder 4">
            <a:extLst>
              <a:ext uri="{FF2B5EF4-FFF2-40B4-BE49-F238E27FC236}">
                <a16:creationId xmlns:a16="http://schemas.microsoft.com/office/drawing/2014/main" id="{87574261-D994-5787-A766-2B699BCA26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3DF616-EC26-AB23-3AE1-17F64E0181E5}"/>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2478570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FBE6F-2716-FEF7-8684-8E4D87A2692F}"/>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EC13A2-D8ED-FE8F-9491-2F6F6976019E}"/>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48EEF1-C18F-9A48-1C82-43BC7412C1E7}"/>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5" name="Footer Placeholder 4">
            <a:extLst>
              <a:ext uri="{FF2B5EF4-FFF2-40B4-BE49-F238E27FC236}">
                <a16:creationId xmlns:a16="http://schemas.microsoft.com/office/drawing/2014/main" id="{C90E75E8-809A-B1A9-F967-C65F96757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49815E-105A-2B0F-F686-E46C1D55042C}"/>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2710862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8D0E-5F3F-6F5E-A630-7EC28325CF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CD536F-1721-2E98-BDE2-0F61608A4DE5}"/>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2DBAA-5C45-6176-D973-8F8C6323BED8}"/>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3BECEC-87C8-C936-6975-2B199F59A73D}"/>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6" name="Footer Placeholder 5">
            <a:extLst>
              <a:ext uri="{FF2B5EF4-FFF2-40B4-BE49-F238E27FC236}">
                <a16:creationId xmlns:a16="http://schemas.microsoft.com/office/drawing/2014/main" id="{4BA7FE28-DF7B-B85A-2CDD-0BDF7FDBCA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B16148-06F3-AC1E-E8E8-7AE456CB67D0}"/>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20808434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06C0-8FE7-4534-BDF6-1684F9EF6265}"/>
              </a:ext>
            </a:extLst>
          </p:cNvPr>
          <p:cNvSpPr>
            <a:spLocks noGrp="1"/>
          </p:cNvSpPr>
          <p:nvPr>
            <p:ph type="title"/>
          </p:nvPr>
        </p:nvSpPr>
        <p:spPr>
          <a:xfrm>
            <a:off x="1679576" y="730251"/>
            <a:ext cx="21031200"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B3E548-EBB9-7451-8574-896210722D13}"/>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11DC45C7-A80E-9511-4C82-CB879F00A0C8}"/>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8C900A-EDFF-7827-18AD-A9A865AB6EC1}"/>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BDE0A-CC74-E680-FEB0-7E7A099EE0BC}"/>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7626EF-3C1C-12A9-933C-DE559DBECE3A}"/>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8" name="Footer Placeholder 7">
            <a:extLst>
              <a:ext uri="{FF2B5EF4-FFF2-40B4-BE49-F238E27FC236}">
                <a16:creationId xmlns:a16="http://schemas.microsoft.com/office/drawing/2014/main" id="{84392D7E-65C7-B0DC-CDE8-7BC2D4F6AC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AF8ED3-1195-CBF4-C1ED-DCA0E8A6129E}"/>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3971991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D710-807F-0B1E-7CED-0D7016B937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D5DBD6-02E7-61DE-A9C0-92C82B6CCFD1}"/>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4" name="Footer Placeholder 3">
            <a:extLst>
              <a:ext uri="{FF2B5EF4-FFF2-40B4-BE49-F238E27FC236}">
                <a16:creationId xmlns:a16="http://schemas.microsoft.com/office/drawing/2014/main" id="{AEADEF96-8F74-0005-B138-83DD86578D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187EA9-D681-F157-97E5-DDE085F4FAA3}"/>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5495657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3ECB6-4E1D-D46B-A265-191EFCF8BEC0}"/>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3" name="Footer Placeholder 2">
            <a:extLst>
              <a:ext uri="{FF2B5EF4-FFF2-40B4-BE49-F238E27FC236}">
                <a16:creationId xmlns:a16="http://schemas.microsoft.com/office/drawing/2014/main" id="{1B62826D-3E06-A643-FE48-268F40C39D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F643EEF-2EDC-3094-1619-77C67A3A57CA}"/>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1889970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7B02-5A7B-59CF-80B8-75FDE3B598CE}"/>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5D5C08-6DB8-64E7-5EE2-3F4A1D52311C}"/>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5B5A3B-3F17-050F-355C-F2A78E7204F2}"/>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856BA87-A936-E68C-A7DF-121E5F249B97}"/>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6" name="Footer Placeholder 5">
            <a:extLst>
              <a:ext uri="{FF2B5EF4-FFF2-40B4-BE49-F238E27FC236}">
                <a16:creationId xmlns:a16="http://schemas.microsoft.com/office/drawing/2014/main" id="{CBC8284C-F7FC-1CF6-B4BB-CE2972A254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596ADD-6122-3916-62F4-7ED5E55FE194}"/>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2107298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8A5A-C256-4F46-512F-2323849AFD6E}"/>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90EF7A-055E-3828-D76C-78E49EAC622B}"/>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GB"/>
          </a:p>
        </p:txBody>
      </p:sp>
      <p:sp>
        <p:nvSpPr>
          <p:cNvPr id="4" name="Text Placeholder 3">
            <a:extLst>
              <a:ext uri="{FF2B5EF4-FFF2-40B4-BE49-F238E27FC236}">
                <a16:creationId xmlns:a16="http://schemas.microsoft.com/office/drawing/2014/main" id="{30B175B1-8FCB-B31B-8D19-38E72BFF480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ADC047ED-7964-9FC8-D0BD-CAD27DBC33C6}"/>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6" name="Footer Placeholder 5">
            <a:extLst>
              <a:ext uri="{FF2B5EF4-FFF2-40B4-BE49-F238E27FC236}">
                <a16:creationId xmlns:a16="http://schemas.microsoft.com/office/drawing/2014/main" id="{C01B8913-CF57-9433-FB5A-D0E5A19267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FE6536-C376-07D6-BF5F-F09A6E2AF20B}"/>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896454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Pealkiri ja sisu">
    <p:spTree>
      <p:nvGrpSpPr>
        <p:cNvPr id="1" name=""/>
        <p:cNvGrpSpPr/>
        <p:nvPr/>
      </p:nvGrpSpPr>
      <p:grpSpPr>
        <a:xfrm>
          <a:off x="0" y="0"/>
          <a:ext cx="0" cy="0"/>
          <a:chOff x="0" y="0"/>
          <a:chExt cx="0" cy="0"/>
        </a:xfrm>
      </p:grpSpPr>
      <p:sp>
        <p:nvSpPr>
          <p:cNvPr id="84" name="Title Text"/>
          <p:cNvSpPr txBox="1">
            <a:spLocks noGrp="1"/>
          </p:cNvSpPr>
          <p:nvPr>
            <p:ph type="title"/>
          </p:nvPr>
        </p:nvSpPr>
        <p:spPr>
          <a:xfrm>
            <a:off x="831199" y="1186733"/>
            <a:ext cx="22721602" cy="1354137"/>
          </a:xfrm>
          <a:prstGeom prst="rect">
            <a:avLst/>
          </a:prstGeom>
        </p:spPr>
        <p:txBody>
          <a:bodyPr lIns="243799" tIns="243799" rIns="243799" bIns="243799" anchor="t">
            <a:normAutofit/>
          </a:bodyPr>
          <a:lstStyle>
            <a:lvl1pPr defTabSz="2438400">
              <a:defRPr sz="5600">
                <a:solidFill>
                  <a:srgbClr val="EA5829"/>
                </a:solidFill>
                <a:uFillTx/>
                <a:latin typeface="Nunito"/>
                <a:ea typeface="Nunito"/>
                <a:cs typeface="Nunito"/>
                <a:sym typeface="Nunito"/>
              </a:defRPr>
            </a:lvl1pPr>
          </a:lstStyle>
          <a:p>
            <a:r>
              <a:t>Title Text</a:t>
            </a:r>
          </a:p>
        </p:txBody>
      </p:sp>
      <p:sp>
        <p:nvSpPr>
          <p:cNvPr id="85" name="Body Level One…"/>
          <p:cNvSpPr txBox="1">
            <a:spLocks noGrp="1"/>
          </p:cNvSpPr>
          <p:nvPr>
            <p:ph type="body" sz="half" idx="1"/>
          </p:nvPr>
        </p:nvSpPr>
        <p:spPr>
          <a:xfrm>
            <a:off x="831199" y="3073266"/>
            <a:ext cx="22721602" cy="3984601"/>
          </a:xfrm>
          <a:prstGeom prst="rect">
            <a:avLst/>
          </a:prstGeom>
        </p:spPr>
        <p:txBody>
          <a:bodyPr lIns="243799" tIns="243799" rIns="243799" bIns="243799">
            <a:normAutofit/>
          </a:bodyPr>
          <a:lstStyle>
            <a:lvl1pPr marL="1028700"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1pPr>
            <a:lvl2pPr marL="1685471" indent="-1088571"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2pPr>
            <a:lvl3pPr marL="2142671" indent="-1088571"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3pPr>
            <a:lvl4pPr marL="2599871" indent="-1088571"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4pPr>
            <a:lvl5pPr marL="3057071" indent="-1088571" defTabSz="2438400">
              <a:lnSpc>
                <a:spcPct val="115000"/>
              </a:lnSpc>
              <a:spcBef>
                <a:spcPts val="0"/>
              </a:spcBef>
              <a:buClr>
                <a:srgbClr val="595959"/>
              </a:buClr>
              <a:buSzPts val="4800"/>
              <a:buFont typeface="Helvetica"/>
              <a:buChar char="○"/>
              <a:defRPr sz="4800">
                <a:solidFill>
                  <a:srgbClr val="595959"/>
                </a:solidFill>
                <a:uFillTx/>
                <a:latin typeface="Nunito"/>
                <a:ea typeface="Nunito"/>
                <a:cs typeface="Nunito"/>
                <a:sym typeface="Nunito"/>
              </a:defRP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xfrm>
            <a:off x="23188838" y="12519395"/>
            <a:ext cx="867584" cy="881301"/>
          </a:xfrm>
          <a:prstGeom prst="rect">
            <a:avLst/>
          </a:prstGeom>
        </p:spPr>
        <p:txBody>
          <a:bodyPr lIns="243799" tIns="243799" rIns="243799" bIns="243799">
            <a:normAutofit/>
          </a:bodyPr>
          <a:lstStyle>
            <a:lvl1pPr algn="r" defTabSz="2438400">
              <a:defRPr sz="2600" b="1">
                <a:solidFill>
                  <a:srgbClr val="EA5829"/>
                </a:solidFill>
                <a:uFillTx/>
                <a:latin typeface="Nunito"/>
                <a:ea typeface="Nunito"/>
                <a:cs typeface="Nunito"/>
                <a:sym typeface="Nunito"/>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92C-BE53-A4E7-FA3E-D790100AF9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D2E814-81AC-A11D-A4CD-D6F83281F7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F97482-D325-D019-E698-760AD153D280}"/>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5" name="Footer Placeholder 4">
            <a:extLst>
              <a:ext uri="{FF2B5EF4-FFF2-40B4-BE49-F238E27FC236}">
                <a16:creationId xmlns:a16="http://schemas.microsoft.com/office/drawing/2014/main" id="{8949996E-C191-17FC-A8D5-3B738C3F9E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09AB23-6F9B-8455-91D0-237348135230}"/>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34654064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84B24-6221-200A-2F38-7C3582F01E14}"/>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9A763B-CC2D-2A45-AB7A-C2E391937210}"/>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AE6F1F-0C42-84A5-24EC-908433679471}"/>
              </a:ext>
            </a:extLst>
          </p:cNvPr>
          <p:cNvSpPr>
            <a:spLocks noGrp="1"/>
          </p:cNvSpPr>
          <p:nvPr>
            <p:ph type="dt" sz="half" idx="10"/>
          </p:nvPr>
        </p:nvSpPr>
        <p:spPr/>
        <p:txBody>
          <a:bodyPr/>
          <a:lstStyle/>
          <a:p>
            <a:fld id="{40F69B65-2241-4C99-8BB1-3F4A7B7F9CFF}" type="datetimeFigureOut">
              <a:rPr lang="en-GB" smtClean="0"/>
              <a:t>26/03/2026</a:t>
            </a:fld>
            <a:endParaRPr lang="en-GB"/>
          </a:p>
        </p:txBody>
      </p:sp>
      <p:sp>
        <p:nvSpPr>
          <p:cNvPr id="5" name="Footer Placeholder 4">
            <a:extLst>
              <a:ext uri="{FF2B5EF4-FFF2-40B4-BE49-F238E27FC236}">
                <a16:creationId xmlns:a16="http://schemas.microsoft.com/office/drawing/2014/main" id="{1E2F7B47-DFD8-4DBE-1FB2-F37DBA934C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6103B3-5759-F47C-427F-5641F43B9334}"/>
              </a:ext>
            </a:extLst>
          </p:cNvPr>
          <p:cNvSpPr>
            <a:spLocks noGrp="1"/>
          </p:cNvSpPr>
          <p:nvPr>
            <p:ph type="sldNum" sz="quarter" idx="12"/>
          </p:nvPr>
        </p:nvSpPr>
        <p:spPr/>
        <p:txBody>
          <a:bodyPr/>
          <a:lstStyle/>
          <a:p>
            <a:fld id="{98422A0D-2361-4B35-ADCC-C2604A32A812}" type="slidenum">
              <a:rPr lang="en-GB" smtClean="0"/>
              <a:t>‹#›</a:t>
            </a:fld>
            <a:endParaRPr lang="en-GB"/>
          </a:p>
        </p:txBody>
      </p:sp>
    </p:spTree>
    <p:extLst>
      <p:ext uri="{BB962C8B-B14F-4D97-AF65-F5344CB8AC3E}">
        <p14:creationId xmlns:p14="http://schemas.microsoft.com/office/powerpoint/2010/main" val="2016218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itelslaid (1 elemen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1161360" y="12650305"/>
            <a:ext cx="5486400" cy="730250"/>
          </a:xfrm>
          <a:prstGeom prst="rect">
            <a:avLst/>
          </a:prstGeom>
        </p:spPr>
        <p:txBody>
          <a:bodyPr vert="horz" lIns="0" tIns="0" rIns="0" bIns="0" rtlCol="0" anchor="t"/>
          <a:lstStyle>
            <a:lvl1pPr algn="l">
              <a:defRPr sz="2400" spc="-30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3/26/2026</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8107018" y="12650305"/>
            <a:ext cx="8229600" cy="730250"/>
          </a:xfrm>
          <a:prstGeom prst="rect">
            <a:avLst/>
          </a:prstGeom>
        </p:spPr>
        <p:txBody>
          <a:bodyPr vert="horz" lIns="0" tIns="0" rIns="0" bIns="0" rtlCol="0" anchor="t"/>
          <a:lstStyle>
            <a:lvl1pPr algn="ctr">
              <a:defRPr sz="2400" spc="-30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17795876" y="12650305"/>
            <a:ext cx="5486400" cy="730250"/>
          </a:xfrm>
          <a:prstGeom prst="rect">
            <a:avLst/>
          </a:prstGeom>
        </p:spPr>
        <p:txBody>
          <a:bodyPr vert="horz" lIns="0" tIns="0" rIns="0" bIns="0" rtlCol="0" anchor="t"/>
          <a:lstStyle>
            <a:lvl1pPr algn="r">
              <a:defRPr sz="2400" spc="-30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grpSp>
        <p:nvGrpSpPr>
          <p:cNvPr id="15" name="Group 14">
            <a:extLst>
              <a:ext uri="{FF2B5EF4-FFF2-40B4-BE49-F238E27FC236}">
                <a16:creationId xmlns:a16="http://schemas.microsoft.com/office/drawing/2014/main" id="{D4ABEA0F-26E8-91F5-A1E7-23949294B1E1}"/>
              </a:ext>
            </a:extLst>
          </p:cNvPr>
          <p:cNvGrpSpPr/>
          <p:nvPr userDrawn="1"/>
        </p:nvGrpSpPr>
        <p:grpSpPr>
          <a:xfrm>
            <a:off x="18516600" y="0"/>
            <a:ext cx="11736068" cy="13716000"/>
            <a:chOff x="9258300" y="0"/>
            <a:chExt cx="5868034" cy="6858000"/>
          </a:xfrm>
        </p:grpSpPr>
        <p:sp>
          <p:nvSpPr>
            <p:cNvPr id="13" name="Freeform 12">
              <a:extLst>
                <a:ext uri="{FF2B5EF4-FFF2-40B4-BE49-F238E27FC236}">
                  <a16:creationId xmlns:a16="http://schemas.microsoft.com/office/drawing/2014/main" id="{C4BFA782-7BDA-1A11-3B3F-65B08BCB4006}"/>
                </a:ext>
              </a:extLst>
            </p:cNvPr>
            <p:cNvSpPr/>
            <p:nvPr/>
          </p:nvSpPr>
          <p:spPr>
            <a:xfrm>
              <a:off x="9258300" y="0"/>
              <a:ext cx="2934334" cy="6858000"/>
            </a:xfrm>
            <a:custGeom>
              <a:avLst/>
              <a:gdLst>
                <a:gd name="connsiteX0" fmla="*/ 0 w 2934334"/>
                <a:gd name="connsiteY0" fmla="*/ 4009390 h 6858000"/>
                <a:gd name="connsiteX1" fmla="*/ 0 w 2934334"/>
                <a:gd name="connsiteY1" fmla="*/ 0 h 6858000"/>
                <a:gd name="connsiteX2" fmla="*/ 299396 w 2934334"/>
                <a:gd name="connsiteY2" fmla="*/ 563880 h 6858000"/>
                <a:gd name="connsiteX3" fmla="*/ 2515053 w 2934334"/>
                <a:gd name="connsiteY3" fmla="*/ 2059940 h 6858000"/>
                <a:gd name="connsiteX4" fmla="*/ 2934334 w 2934334"/>
                <a:gd name="connsiteY4" fmla="*/ 2849245 h 6858000"/>
                <a:gd name="connsiteX5" fmla="*/ 2934334 w 2934334"/>
                <a:gd name="connsiteY5" fmla="*/ 6858000 h 6858000"/>
                <a:gd name="connsiteX6" fmla="*/ 2634938 w 2934334"/>
                <a:gd name="connsiteY6" fmla="*/ 6294120 h 6858000"/>
                <a:gd name="connsiteX7" fmla="*/ 419281 w 2934334"/>
                <a:gd name="connsiteY7" fmla="*/ 4798695 h 6858000"/>
                <a:gd name="connsiteX8" fmla="*/ 0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0" y="4009390"/>
                  </a:moveTo>
                  <a:lnTo>
                    <a:pt x="0" y="0"/>
                  </a:lnTo>
                  <a:cubicBezTo>
                    <a:pt x="0" y="226060"/>
                    <a:pt x="112274" y="437515"/>
                    <a:pt x="299396" y="563880"/>
                  </a:cubicBezTo>
                  <a:lnTo>
                    <a:pt x="2515053" y="2059940"/>
                  </a:lnTo>
                  <a:cubicBezTo>
                    <a:pt x="2777025" y="2237105"/>
                    <a:pt x="2934334" y="2532380"/>
                    <a:pt x="2934334" y="2849245"/>
                  </a:cubicBezTo>
                  <a:lnTo>
                    <a:pt x="2934334" y="6858000"/>
                  </a:lnTo>
                  <a:cubicBezTo>
                    <a:pt x="2934334" y="6631940"/>
                    <a:pt x="2822061" y="6420485"/>
                    <a:pt x="2634938" y="6294120"/>
                  </a:cubicBezTo>
                  <a:lnTo>
                    <a:pt x="419281" y="4798695"/>
                  </a:lnTo>
                  <a:cubicBezTo>
                    <a:pt x="157310" y="4621530"/>
                    <a:pt x="0" y="4325620"/>
                    <a:pt x="0" y="4009390"/>
                  </a:cubicBezTo>
                  <a:close/>
                </a:path>
              </a:pathLst>
            </a:custGeom>
            <a:solidFill>
              <a:srgbClr val="0072CE"/>
            </a:solidFill>
            <a:ln w="6343" cap="flat">
              <a:noFill/>
              <a:prstDash val="solid"/>
              <a:miter/>
            </a:ln>
          </p:spPr>
          <p:txBody>
            <a:bodyPr rtlCol="0" anchor="ctr"/>
            <a:lstStyle/>
            <a:p>
              <a:endParaRPr lang="en-EE" sz="6400"/>
            </a:p>
          </p:txBody>
        </p:sp>
        <p:sp>
          <p:nvSpPr>
            <p:cNvPr id="14" name="Freeform 13">
              <a:extLst>
                <a:ext uri="{FF2B5EF4-FFF2-40B4-BE49-F238E27FC236}">
                  <a16:creationId xmlns:a16="http://schemas.microsoft.com/office/drawing/2014/main" id="{C26A1338-31F5-5F47-5508-0B8E182F5D77}"/>
                </a:ext>
              </a:extLst>
            </p:cNvPr>
            <p:cNvSpPr/>
            <p:nvPr/>
          </p:nvSpPr>
          <p:spPr>
            <a:xfrm>
              <a:off x="12192000" y="0"/>
              <a:ext cx="2934334" cy="6858000"/>
            </a:xfrm>
            <a:custGeom>
              <a:avLst/>
              <a:gdLst>
                <a:gd name="connsiteX0" fmla="*/ 2934334 w 2934334"/>
                <a:gd name="connsiteY0" fmla="*/ 4009390 h 6858000"/>
                <a:gd name="connsiteX1" fmla="*/ 2934334 w 2934334"/>
                <a:gd name="connsiteY1" fmla="*/ 0 h 6858000"/>
                <a:gd name="connsiteX2" fmla="*/ 2634939 w 2934334"/>
                <a:gd name="connsiteY2" fmla="*/ 563880 h 6858000"/>
                <a:gd name="connsiteX3" fmla="*/ 419281 w 2934334"/>
                <a:gd name="connsiteY3" fmla="*/ 2059305 h 6858000"/>
                <a:gd name="connsiteX4" fmla="*/ 0 w 2934334"/>
                <a:gd name="connsiteY4" fmla="*/ 2848610 h 6858000"/>
                <a:gd name="connsiteX5" fmla="*/ 0 w 2934334"/>
                <a:gd name="connsiteY5" fmla="*/ 6858000 h 6858000"/>
                <a:gd name="connsiteX6" fmla="*/ 299396 w 2934334"/>
                <a:gd name="connsiteY6" fmla="*/ 6294120 h 6858000"/>
                <a:gd name="connsiteX7" fmla="*/ 2515053 w 2934334"/>
                <a:gd name="connsiteY7" fmla="*/ 4798695 h 6858000"/>
                <a:gd name="connsiteX8" fmla="*/ 2934334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2934334" y="4009390"/>
                  </a:moveTo>
                  <a:lnTo>
                    <a:pt x="2934334" y="0"/>
                  </a:lnTo>
                  <a:cubicBezTo>
                    <a:pt x="2934334" y="226060"/>
                    <a:pt x="2822061" y="437515"/>
                    <a:pt x="2634939" y="563880"/>
                  </a:cubicBezTo>
                  <a:lnTo>
                    <a:pt x="419281" y="2059305"/>
                  </a:lnTo>
                  <a:cubicBezTo>
                    <a:pt x="157310" y="2236470"/>
                    <a:pt x="0" y="2531745"/>
                    <a:pt x="0" y="2848610"/>
                  </a:cubicBezTo>
                  <a:lnTo>
                    <a:pt x="0" y="6858000"/>
                  </a:lnTo>
                  <a:cubicBezTo>
                    <a:pt x="0" y="6631940"/>
                    <a:pt x="112274" y="6420485"/>
                    <a:pt x="299396" y="6294120"/>
                  </a:cubicBezTo>
                  <a:lnTo>
                    <a:pt x="2515053" y="4798695"/>
                  </a:lnTo>
                  <a:cubicBezTo>
                    <a:pt x="2777025" y="4621530"/>
                    <a:pt x="2934334" y="4325620"/>
                    <a:pt x="2934334" y="4009390"/>
                  </a:cubicBezTo>
                  <a:close/>
                </a:path>
              </a:pathLst>
            </a:custGeom>
            <a:solidFill>
              <a:srgbClr val="003087"/>
            </a:solidFill>
            <a:ln w="6343" cap="flat">
              <a:noFill/>
              <a:prstDash val="solid"/>
              <a:miter/>
            </a:ln>
          </p:spPr>
          <p:txBody>
            <a:bodyPr rtlCol="0" anchor="ctr"/>
            <a:lstStyle/>
            <a:p>
              <a:endParaRPr lang="en-EE" sz="6400"/>
            </a:p>
          </p:txBody>
        </p:sp>
      </p:gr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1128230" y="2976326"/>
            <a:ext cx="16250616" cy="4775200"/>
          </a:xfrm>
        </p:spPr>
        <p:txBody>
          <a:bodyPr anchor="b"/>
          <a:lstStyle>
            <a:lvl1pPr algn="l">
              <a:defRPr sz="12000" spc="-30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1132992" y="8282888"/>
            <a:ext cx="16250616" cy="3311524"/>
          </a:xfrm>
        </p:spPr>
        <p:txBody>
          <a:bodyPr/>
          <a:lstStyle>
            <a:lvl1pPr marL="0" indent="0" algn="l">
              <a:buNone/>
              <a:defRPr sz="4800" spc="-3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Tree>
    <p:extLst>
      <p:ext uri="{BB962C8B-B14F-4D97-AF65-F5344CB8AC3E}">
        <p14:creationId xmlns:p14="http://schemas.microsoft.com/office/powerpoint/2010/main" val="2612585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Tiitelslaid (väike f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E485A63-8CA9-4B3F-4196-CB29489CCA1F}"/>
              </a:ext>
            </a:extLst>
          </p:cNvPr>
          <p:cNvSpPr>
            <a:spLocks noGrp="1"/>
          </p:cNvSpPr>
          <p:nvPr>
            <p:ph type="pic" sz="quarter" idx="10" hasCustomPrompt="1"/>
          </p:nvPr>
        </p:nvSpPr>
        <p:spPr>
          <a:xfrm>
            <a:off x="18516600" y="3"/>
            <a:ext cx="5867400" cy="13695490"/>
          </a:xfrm>
          <a:custGeom>
            <a:avLst/>
            <a:gdLst>
              <a:gd name="connsiteX0" fmla="*/ 0 w 2933700"/>
              <a:gd name="connsiteY0" fmla="*/ 0 h 6847745"/>
              <a:gd name="connsiteX1" fmla="*/ 299396 w 2933700"/>
              <a:gd name="connsiteY1" fmla="*/ 563880 h 6847745"/>
              <a:gd name="connsiteX2" fmla="*/ 2515053 w 2933700"/>
              <a:gd name="connsiteY2" fmla="*/ 2059940 h 6847745"/>
              <a:gd name="connsiteX3" fmla="*/ 2927063 w 2933700"/>
              <a:gd name="connsiteY3" fmla="*/ 2731621 h 6847745"/>
              <a:gd name="connsiteX4" fmla="*/ 2933700 w 2933700"/>
              <a:gd name="connsiteY4" fmla="*/ 2838989 h 6847745"/>
              <a:gd name="connsiteX5" fmla="*/ 2933700 w 2933700"/>
              <a:gd name="connsiteY5" fmla="*/ 6847745 h 6847745"/>
              <a:gd name="connsiteX6" fmla="*/ 2929144 w 2933700"/>
              <a:gd name="connsiteY6" fmla="*/ 6774050 h 6847745"/>
              <a:gd name="connsiteX7" fmla="*/ 2634938 w 2933700"/>
              <a:gd name="connsiteY7" fmla="*/ 6294120 h 6847745"/>
              <a:gd name="connsiteX8" fmla="*/ 419281 w 2933700"/>
              <a:gd name="connsiteY8" fmla="*/ 4798695 h 6847745"/>
              <a:gd name="connsiteX9" fmla="*/ 0 w 2933700"/>
              <a:gd name="connsiteY9" fmla="*/ 4009390 h 68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700" h="6847745">
                <a:moveTo>
                  <a:pt x="0" y="0"/>
                </a:moveTo>
                <a:cubicBezTo>
                  <a:pt x="0" y="226060"/>
                  <a:pt x="112274" y="437515"/>
                  <a:pt x="299396" y="563880"/>
                </a:cubicBezTo>
                <a:lnTo>
                  <a:pt x="2515053" y="2059940"/>
                </a:lnTo>
                <a:cubicBezTo>
                  <a:pt x="2744279" y="2214960"/>
                  <a:pt x="2893371" y="2460407"/>
                  <a:pt x="2927063" y="2731621"/>
                </a:cubicBezTo>
                <a:lnTo>
                  <a:pt x="2933700" y="2838989"/>
                </a:lnTo>
                <a:lnTo>
                  <a:pt x="2933700" y="6847745"/>
                </a:lnTo>
                <a:lnTo>
                  <a:pt x="2929144" y="6774050"/>
                </a:lnTo>
                <a:cubicBezTo>
                  <a:pt x="2905096" y="6580406"/>
                  <a:pt x="2798671" y="6404690"/>
                  <a:pt x="2634938" y="6294120"/>
                </a:cubicBezTo>
                <a:lnTo>
                  <a:pt x="419281" y="4798695"/>
                </a:lnTo>
                <a:cubicBezTo>
                  <a:pt x="157310" y="4621530"/>
                  <a:pt x="0" y="4325620"/>
                  <a:pt x="0" y="4009390"/>
                </a:cubicBezTo>
                <a:close/>
              </a:path>
            </a:pathLst>
          </a:custGeom>
        </p:spPr>
        <p:txBody>
          <a:bodyPr wrap="square" anchor="ctr">
            <a:noAutofit/>
          </a:bodyPr>
          <a:lstStyle>
            <a:lvl1pPr marL="0" indent="0" algn="ctr">
              <a:buNone/>
              <a:defRPr/>
            </a:lvl1pPr>
          </a:lstStyle>
          <a:p>
            <a:r>
              <a:rPr lang="en-EE"/>
              <a:t>Sisesta pilt siia!</a:t>
            </a:r>
          </a:p>
        </p:txBody>
      </p:sp>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1161360" y="12650305"/>
            <a:ext cx="5486400" cy="730250"/>
          </a:xfrm>
          <a:prstGeom prst="rect">
            <a:avLst/>
          </a:prstGeom>
        </p:spPr>
        <p:txBody>
          <a:bodyPr vert="horz" lIns="0" tIns="0" rIns="0" bIns="0" rtlCol="0" anchor="t"/>
          <a:lstStyle>
            <a:lvl1pPr algn="l">
              <a:defRPr sz="2400" spc="-30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3/26/2026</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8107018" y="12650305"/>
            <a:ext cx="8229600" cy="730250"/>
          </a:xfrm>
          <a:prstGeom prst="rect">
            <a:avLst/>
          </a:prstGeom>
        </p:spPr>
        <p:txBody>
          <a:bodyPr vert="horz" lIns="0" tIns="0" rIns="0" bIns="0" rtlCol="0" anchor="t"/>
          <a:lstStyle>
            <a:lvl1pPr algn="ctr">
              <a:defRPr sz="2400" spc="-30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17795876" y="12650305"/>
            <a:ext cx="5486400" cy="730250"/>
          </a:xfrm>
          <a:prstGeom prst="rect">
            <a:avLst/>
          </a:prstGeom>
        </p:spPr>
        <p:txBody>
          <a:bodyPr vert="horz" lIns="0" tIns="0" rIns="0" bIns="0" rtlCol="0" anchor="t"/>
          <a:lstStyle>
            <a:lvl1pPr algn="r">
              <a:defRPr sz="2400" spc="-30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1128230" y="2976326"/>
            <a:ext cx="16250616" cy="4775200"/>
          </a:xfrm>
        </p:spPr>
        <p:txBody>
          <a:bodyPr anchor="b"/>
          <a:lstStyle>
            <a:lvl1pPr algn="l">
              <a:defRPr sz="12000" spc="-30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1132992" y="8282888"/>
            <a:ext cx="16250616" cy="3311524"/>
          </a:xfrm>
        </p:spPr>
        <p:txBody>
          <a:bodyPr/>
          <a:lstStyle>
            <a:lvl1pPr marL="0" indent="0" algn="l">
              <a:buNone/>
              <a:defRPr sz="4800" spc="-3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Tree>
    <p:extLst>
      <p:ext uri="{BB962C8B-B14F-4D97-AF65-F5344CB8AC3E}">
        <p14:creationId xmlns:p14="http://schemas.microsoft.com/office/powerpoint/2010/main" val="6346000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Tiitelslaid (suur foto)">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1161360" y="12650305"/>
            <a:ext cx="5486400" cy="730250"/>
          </a:xfrm>
          <a:prstGeom prst="rect">
            <a:avLst/>
          </a:prstGeom>
        </p:spPr>
        <p:txBody>
          <a:bodyPr vert="horz" lIns="0" tIns="0" rIns="0" bIns="0" rtlCol="0" anchor="t"/>
          <a:lstStyle>
            <a:lvl1pPr algn="l">
              <a:defRPr sz="2400" spc="-30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3/26/2026</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8107018" y="12650305"/>
            <a:ext cx="8229600" cy="730250"/>
          </a:xfrm>
          <a:prstGeom prst="rect">
            <a:avLst/>
          </a:prstGeom>
        </p:spPr>
        <p:txBody>
          <a:bodyPr vert="horz" lIns="0" tIns="0" rIns="0" bIns="0" rtlCol="0" anchor="t"/>
          <a:lstStyle>
            <a:lvl1pPr algn="ctr">
              <a:defRPr sz="2400" spc="-30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17795876" y="12650305"/>
            <a:ext cx="5486400" cy="730250"/>
          </a:xfrm>
          <a:prstGeom prst="rect">
            <a:avLst/>
          </a:prstGeom>
        </p:spPr>
        <p:txBody>
          <a:bodyPr vert="horz" lIns="0" tIns="0" rIns="0" bIns="0" rtlCol="0" anchor="t"/>
          <a:lstStyle>
            <a:lvl1pPr algn="r">
              <a:defRPr sz="2400" spc="-30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1128231" y="2976326"/>
            <a:ext cx="9965358" cy="4775200"/>
          </a:xfrm>
        </p:spPr>
        <p:txBody>
          <a:bodyPr anchor="b"/>
          <a:lstStyle>
            <a:lvl1pPr algn="l">
              <a:defRPr sz="12000" spc="-30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1132993" y="8282888"/>
            <a:ext cx="9965358" cy="3311524"/>
          </a:xfrm>
        </p:spPr>
        <p:txBody>
          <a:bodyPr/>
          <a:lstStyle>
            <a:lvl1pPr marL="0" indent="0" algn="l">
              <a:buNone/>
              <a:defRPr sz="4800" spc="-3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11" name="Picture Placeholder 10">
            <a:extLst>
              <a:ext uri="{FF2B5EF4-FFF2-40B4-BE49-F238E27FC236}">
                <a16:creationId xmlns:a16="http://schemas.microsoft.com/office/drawing/2014/main" id="{480453C9-87B1-FD5E-C030-9B8D1C0C9A23}"/>
              </a:ext>
            </a:extLst>
          </p:cNvPr>
          <p:cNvSpPr>
            <a:spLocks noGrp="1"/>
          </p:cNvSpPr>
          <p:nvPr>
            <p:ph type="pic" sz="quarter" idx="10" hasCustomPrompt="1"/>
          </p:nvPr>
        </p:nvSpPr>
        <p:spPr>
          <a:xfrm>
            <a:off x="12192000" y="0"/>
            <a:ext cx="12192000" cy="13716000"/>
          </a:xfrm>
          <a:custGeom>
            <a:avLst/>
            <a:gdLst>
              <a:gd name="connsiteX0" fmla="*/ 0 w 6096000"/>
              <a:gd name="connsiteY0" fmla="*/ 0 h 6858000"/>
              <a:gd name="connsiteX1" fmla="*/ 4359828 w 6096000"/>
              <a:gd name="connsiteY1" fmla="*/ 0 h 6858000"/>
              <a:gd name="connsiteX2" fmla="*/ 5225498 w 6096000"/>
              <a:gd name="connsiteY2" fmla="*/ 584519 h 6858000"/>
              <a:gd name="connsiteX3" fmla="*/ 6092831 w 6096000"/>
              <a:gd name="connsiteY3" fmla="*/ 2101584 h 6858000"/>
              <a:gd name="connsiteX4" fmla="*/ 6096000 w 6096000"/>
              <a:gd name="connsiteY4" fmla="*/ 2203969 h 6858000"/>
              <a:gd name="connsiteX5" fmla="*/ 6096000 w 6096000"/>
              <a:gd name="connsiteY5" fmla="*/ 6858000 h 6858000"/>
              <a:gd name="connsiteX6" fmla="*/ 1735218 w 6096000"/>
              <a:gd name="connsiteY6" fmla="*/ 6858000 h 6858000"/>
              <a:gd name="connsiteX7" fmla="*/ 871136 w 6096000"/>
              <a:gd name="connsiteY7" fmla="*/ 6274800 h 6858000"/>
              <a:gd name="connsiteX8" fmla="*/ 0 w 6096000"/>
              <a:gd name="connsiteY8" fmla="*/ 46348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4359828" y="0"/>
                </a:lnTo>
                <a:lnTo>
                  <a:pt x="5225498" y="584519"/>
                </a:lnTo>
                <a:cubicBezTo>
                  <a:pt x="5735776" y="929607"/>
                  <a:pt x="6054930" y="1490375"/>
                  <a:pt x="6092831" y="2101584"/>
                </a:cubicBezTo>
                <a:lnTo>
                  <a:pt x="6096000" y="2203969"/>
                </a:lnTo>
                <a:lnTo>
                  <a:pt x="6096000" y="6858000"/>
                </a:lnTo>
                <a:lnTo>
                  <a:pt x="1735218" y="6858000"/>
                </a:lnTo>
                <a:lnTo>
                  <a:pt x="871136" y="6274800"/>
                </a:lnTo>
                <a:cubicBezTo>
                  <a:pt x="326842" y="5906707"/>
                  <a:pt x="0" y="5291898"/>
                  <a:pt x="0" y="4634870"/>
                </a:cubicBezTo>
                <a:close/>
              </a:path>
            </a:pathLst>
          </a:custGeom>
        </p:spPr>
        <p:txBody>
          <a:bodyPr wrap="square" anchor="ctr">
            <a:noAutofit/>
          </a:bodyPr>
          <a:lstStyle>
            <a:lvl1pPr marL="0" indent="0" algn="ctr">
              <a:buNone/>
              <a:defRPr/>
            </a:lvl1pPr>
          </a:lstStyle>
          <a:p>
            <a:r>
              <a:rPr lang="en-EE"/>
              <a:t>Siia sisesta pilt</a:t>
            </a:r>
          </a:p>
        </p:txBody>
      </p:sp>
    </p:spTree>
    <p:extLst>
      <p:ext uri="{BB962C8B-B14F-4D97-AF65-F5344CB8AC3E}">
        <p14:creationId xmlns:p14="http://schemas.microsoft.com/office/powerpoint/2010/main" val="18609747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itelslaid (2 elementi)">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1161360" y="12650305"/>
            <a:ext cx="5486400" cy="730250"/>
          </a:xfrm>
          <a:prstGeom prst="rect">
            <a:avLst/>
          </a:prstGeom>
        </p:spPr>
        <p:txBody>
          <a:bodyPr vert="horz" lIns="0" tIns="0" rIns="0" bIns="0" rtlCol="0" anchor="t"/>
          <a:lstStyle>
            <a:lvl1pPr algn="l">
              <a:defRPr sz="2400" spc="-30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3/26/2026</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8107018" y="12650305"/>
            <a:ext cx="8229600" cy="730250"/>
          </a:xfrm>
          <a:prstGeom prst="rect">
            <a:avLst/>
          </a:prstGeom>
        </p:spPr>
        <p:txBody>
          <a:bodyPr vert="horz" lIns="0" tIns="0" rIns="0" bIns="0" rtlCol="0" anchor="t"/>
          <a:lstStyle>
            <a:lvl1pPr algn="ctr">
              <a:defRPr sz="2400" spc="-30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17795876" y="12650305"/>
            <a:ext cx="5486400" cy="730250"/>
          </a:xfrm>
          <a:prstGeom prst="rect">
            <a:avLst/>
          </a:prstGeom>
        </p:spPr>
        <p:txBody>
          <a:bodyPr vert="horz" lIns="0" tIns="0" rIns="0" bIns="0" rtlCol="0" anchor="t"/>
          <a:lstStyle>
            <a:lvl1pPr algn="r">
              <a:defRPr sz="2400" spc="-30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1128230" y="2976326"/>
            <a:ext cx="18288000" cy="4775200"/>
          </a:xfrm>
        </p:spPr>
        <p:txBody>
          <a:bodyPr anchor="b"/>
          <a:lstStyle>
            <a:lvl1pPr algn="l">
              <a:defRPr sz="12000" spc="-30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1132992" y="8282888"/>
            <a:ext cx="18288000" cy="3311524"/>
          </a:xfrm>
        </p:spPr>
        <p:txBody>
          <a:bodyPr/>
          <a:lstStyle>
            <a:lvl1pPr marL="0" indent="0" algn="l">
              <a:buNone/>
              <a:defRPr sz="4800" spc="-3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grpSp>
        <p:nvGrpSpPr>
          <p:cNvPr id="7" name="Graphic 4">
            <a:extLst>
              <a:ext uri="{FF2B5EF4-FFF2-40B4-BE49-F238E27FC236}">
                <a16:creationId xmlns:a16="http://schemas.microsoft.com/office/drawing/2014/main" id="{E57F4069-72B5-6BEC-AA4E-2680C87BB3D5}"/>
              </a:ext>
            </a:extLst>
          </p:cNvPr>
          <p:cNvGrpSpPr/>
          <p:nvPr/>
        </p:nvGrpSpPr>
        <p:grpSpPr>
          <a:xfrm>
            <a:off x="18548350" y="0"/>
            <a:ext cx="5874384" cy="6858000"/>
            <a:chOff x="9274175" y="0"/>
            <a:chExt cx="2937192" cy="3429000"/>
          </a:xfrm>
        </p:grpSpPr>
        <p:sp>
          <p:nvSpPr>
            <p:cNvPr id="11" name="Freeform 10">
              <a:extLst>
                <a:ext uri="{FF2B5EF4-FFF2-40B4-BE49-F238E27FC236}">
                  <a16:creationId xmlns:a16="http://schemas.microsoft.com/office/drawing/2014/main" id="{D16896F3-F5F3-9209-48B3-D6480AE08CA2}"/>
                </a:ext>
              </a:extLst>
            </p:cNvPr>
            <p:cNvSpPr/>
            <p:nvPr/>
          </p:nvSpPr>
          <p:spPr>
            <a:xfrm>
              <a:off x="9274175" y="0"/>
              <a:ext cx="1468755" cy="3429000"/>
            </a:xfrm>
            <a:custGeom>
              <a:avLst/>
              <a:gdLst>
                <a:gd name="connsiteX0" fmla="*/ 0 w 1468755"/>
                <a:gd name="connsiteY0" fmla="*/ 2004695 h 3429000"/>
                <a:gd name="connsiteX1" fmla="*/ 0 w 1468755"/>
                <a:gd name="connsiteY1" fmla="*/ 0 h 3429000"/>
                <a:gd name="connsiteX2" fmla="*/ 149860 w 1468755"/>
                <a:gd name="connsiteY2" fmla="*/ 281940 h 3429000"/>
                <a:gd name="connsiteX3" fmla="*/ 1258888 w 1468755"/>
                <a:gd name="connsiteY3" fmla="*/ 1029970 h 3429000"/>
                <a:gd name="connsiteX4" fmla="*/ 1468755 w 1468755"/>
                <a:gd name="connsiteY4" fmla="*/ 1424623 h 3429000"/>
                <a:gd name="connsiteX5" fmla="*/ 1468755 w 1468755"/>
                <a:gd name="connsiteY5" fmla="*/ 3429000 h 3429000"/>
                <a:gd name="connsiteX6" fmla="*/ 1318895 w 1468755"/>
                <a:gd name="connsiteY6" fmla="*/ 3147060 h 3429000"/>
                <a:gd name="connsiteX7" fmla="*/ 209868 w 1468755"/>
                <a:gd name="connsiteY7" fmla="*/ 2399348 h 3429000"/>
                <a:gd name="connsiteX8" fmla="*/ 0 w 1468755"/>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5" h="3429000">
                  <a:moveTo>
                    <a:pt x="0" y="2004695"/>
                  </a:moveTo>
                  <a:lnTo>
                    <a:pt x="0" y="0"/>
                  </a:lnTo>
                  <a:cubicBezTo>
                    <a:pt x="0" y="113030"/>
                    <a:pt x="56198" y="218758"/>
                    <a:pt x="149860" y="281940"/>
                  </a:cubicBezTo>
                  <a:lnTo>
                    <a:pt x="1258888" y="1029970"/>
                  </a:lnTo>
                  <a:cubicBezTo>
                    <a:pt x="1390015" y="1118553"/>
                    <a:pt x="1468755" y="1266190"/>
                    <a:pt x="1468755" y="1424623"/>
                  </a:cubicBezTo>
                  <a:lnTo>
                    <a:pt x="1468755" y="3429000"/>
                  </a:lnTo>
                  <a:cubicBezTo>
                    <a:pt x="1468755" y="3315970"/>
                    <a:pt x="1412558" y="3210243"/>
                    <a:pt x="1318895" y="3147060"/>
                  </a:cubicBezTo>
                  <a:lnTo>
                    <a:pt x="209868" y="2399348"/>
                  </a:lnTo>
                  <a:cubicBezTo>
                    <a:pt x="78740" y="2310765"/>
                    <a:pt x="0" y="2162810"/>
                    <a:pt x="0" y="2004695"/>
                  </a:cubicBezTo>
                  <a:close/>
                </a:path>
              </a:pathLst>
            </a:custGeom>
            <a:solidFill>
              <a:srgbClr val="0072CE"/>
            </a:solidFill>
            <a:ln w="3170" cap="flat">
              <a:noFill/>
              <a:prstDash val="solid"/>
              <a:miter/>
            </a:ln>
          </p:spPr>
          <p:txBody>
            <a:bodyPr rtlCol="0" anchor="ctr"/>
            <a:lstStyle/>
            <a:p>
              <a:endParaRPr lang="en-EE" sz="6400"/>
            </a:p>
          </p:txBody>
        </p:sp>
        <p:sp>
          <p:nvSpPr>
            <p:cNvPr id="12" name="Freeform 11">
              <a:extLst>
                <a:ext uri="{FF2B5EF4-FFF2-40B4-BE49-F238E27FC236}">
                  <a16:creationId xmlns:a16="http://schemas.microsoft.com/office/drawing/2014/main" id="{FEAEFD0F-EA04-CFF7-56F5-85A77E28050F}"/>
                </a:ext>
              </a:extLst>
            </p:cNvPr>
            <p:cNvSpPr/>
            <p:nvPr/>
          </p:nvSpPr>
          <p:spPr>
            <a:xfrm>
              <a:off x="10742612" y="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652 h 3429000"/>
                <a:gd name="connsiteX4" fmla="*/ 0 w 1468754"/>
                <a:gd name="connsiteY4" fmla="*/ 1424305 h 3429000"/>
                <a:gd name="connsiteX5" fmla="*/ 0 w 1468754"/>
                <a:gd name="connsiteY5" fmla="*/ 3429000 h 3429000"/>
                <a:gd name="connsiteX6" fmla="*/ 149860 w 1468754"/>
                <a:gd name="connsiteY6" fmla="*/ 3147060 h 3429000"/>
                <a:gd name="connsiteX7" fmla="*/ 1258888 w 1468754"/>
                <a:gd name="connsiteY7" fmla="*/ 2399348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652"/>
                  </a:lnTo>
                  <a:cubicBezTo>
                    <a:pt x="78740" y="1118235"/>
                    <a:pt x="0" y="1265873"/>
                    <a:pt x="0" y="1424305"/>
                  </a:cubicBezTo>
                  <a:lnTo>
                    <a:pt x="0" y="3429000"/>
                  </a:lnTo>
                  <a:cubicBezTo>
                    <a:pt x="0" y="3315970"/>
                    <a:pt x="56198" y="3210243"/>
                    <a:pt x="149860" y="3147060"/>
                  </a:cubicBezTo>
                  <a:lnTo>
                    <a:pt x="1258888" y="2399348"/>
                  </a:lnTo>
                  <a:cubicBezTo>
                    <a:pt x="1390015" y="2310765"/>
                    <a:pt x="1468755" y="2162810"/>
                    <a:pt x="1468755" y="2004695"/>
                  </a:cubicBezTo>
                  <a:close/>
                </a:path>
              </a:pathLst>
            </a:custGeom>
            <a:solidFill>
              <a:schemeClr val="bg1"/>
            </a:solidFill>
            <a:ln w="3170" cap="flat">
              <a:noFill/>
              <a:prstDash val="solid"/>
              <a:miter/>
            </a:ln>
          </p:spPr>
          <p:txBody>
            <a:bodyPr rtlCol="0" anchor="ctr"/>
            <a:lstStyle/>
            <a:p>
              <a:endParaRPr lang="en-EE" sz="6400"/>
            </a:p>
          </p:txBody>
        </p:sp>
      </p:grpSp>
      <p:grpSp>
        <p:nvGrpSpPr>
          <p:cNvPr id="16" name="Graphic 4">
            <a:extLst>
              <a:ext uri="{FF2B5EF4-FFF2-40B4-BE49-F238E27FC236}">
                <a16:creationId xmlns:a16="http://schemas.microsoft.com/office/drawing/2014/main" id="{810D6724-1831-84F3-B5A9-B3D6ADFF09D3}"/>
              </a:ext>
            </a:extLst>
          </p:cNvPr>
          <p:cNvGrpSpPr/>
          <p:nvPr/>
        </p:nvGrpSpPr>
        <p:grpSpPr>
          <a:xfrm>
            <a:off x="21485224" y="6858000"/>
            <a:ext cx="5874384" cy="6858000"/>
            <a:chOff x="10742612" y="3429000"/>
            <a:chExt cx="2937192" cy="3429000"/>
          </a:xfrm>
        </p:grpSpPr>
        <p:sp>
          <p:nvSpPr>
            <p:cNvPr id="17" name="Freeform 16">
              <a:extLst>
                <a:ext uri="{FF2B5EF4-FFF2-40B4-BE49-F238E27FC236}">
                  <a16:creationId xmlns:a16="http://schemas.microsoft.com/office/drawing/2014/main" id="{3717DA64-05A3-9811-E976-C511A6D7970E}"/>
                </a:ext>
              </a:extLst>
            </p:cNvPr>
            <p:cNvSpPr/>
            <p:nvPr/>
          </p:nvSpPr>
          <p:spPr>
            <a:xfrm>
              <a:off x="10742612" y="3429000"/>
              <a:ext cx="1468754" cy="3429000"/>
            </a:xfrm>
            <a:custGeom>
              <a:avLst/>
              <a:gdLst>
                <a:gd name="connsiteX0" fmla="*/ 0 w 1468754"/>
                <a:gd name="connsiteY0" fmla="*/ 2004695 h 3429000"/>
                <a:gd name="connsiteX1" fmla="*/ 0 w 1468754"/>
                <a:gd name="connsiteY1" fmla="*/ 0 h 3429000"/>
                <a:gd name="connsiteX2" fmla="*/ 149860 w 1468754"/>
                <a:gd name="connsiteY2" fmla="*/ 281940 h 3429000"/>
                <a:gd name="connsiteX3" fmla="*/ 1258888 w 1468754"/>
                <a:gd name="connsiteY3" fmla="*/ 1029653 h 3429000"/>
                <a:gd name="connsiteX4" fmla="*/ 1468755 w 1468754"/>
                <a:gd name="connsiteY4" fmla="*/ 1424305 h 3429000"/>
                <a:gd name="connsiteX5" fmla="*/ 1468755 w 1468754"/>
                <a:gd name="connsiteY5" fmla="*/ 3429000 h 3429000"/>
                <a:gd name="connsiteX6" fmla="*/ 1318895 w 1468754"/>
                <a:gd name="connsiteY6" fmla="*/ 3147060 h 3429000"/>
                <a:gd name="connsiteX7" fmla="*/ 209867 w 1468754"/>
                <a:gd name="connsiteY7" fmla="*/ 2399030 h 3429000"/>
                <a:gd name="connsiteX8" fmla="*/ 0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0" y="2004695"/>
                  </a:moveTo>
                  <a:lnTo>
                    <a:pt x="0" y="0"/>
                  </a:lnTo>
                  <a:cubicBezTo>
                    <a:pt x="0" y="113030"/>
                    <a:pt x="56198" y="218758"/>
                    <a:pt x="149860" y="281940"/>
                  </a:cubicBezTo>
                  <a:lnTo>
                    <a:pt x="1258888" y="1029653"/>
                  </a:lnTo>
                  <a:cubicBezTo>
                    <a:pt x="1390015" y="1118235"/>
                    <a:pt x="1468755" y="1265872"/>
                    <a:pt x="1468755" y="1424305"/>
                  </a:cubicBezTo>
                  <a:lnTo>
                    <a:pt x="1468755" y="3429000"/>
                  </a:lnTo>
                  <a:cubicBezTo>
                    <a:pt x="1468755" y="3315970"/>
                    <a:pt x="1412558" y="3210243"/>
                    <a:pt x="1318895" y="3147060"/>
                  </a:cubicBezTo>
                  <a:lnTo>
                    <a:pt x="209867" y="2399030"/>
                  </a:lnTo>
                  <a:cubicBezTo>
                    <a:pt x="78740" y="2310765"/>
                    <a:pt x="0" y="2162810"/>
                    <a:pt x="0" y="2004695"/>
                  </a:cubicBezTo>
                  <a:close/>
                </a:path>
              </a:pathLst>
            </a:custGeom>
            <a:solidFill>
              <a:srgbClr val="0072CE"/>
            </a:solidFill>
            <a:ln w="3170" cap="flat">
              <a:noFill/>
              <a:prstDash val="solid"/>
              <a:miter/>
            </a:ln>
          </p:spPr>
          <p:txBody>
            <a:bodyPr rtlCol="0" anchor="ctr"/>
            <a:lstStyle/>
            <a:p>
              <a:endParaRPr lang="en-EE" sz="6400"/>
            </a:p>
          </p:txBody>
        </p:sp>
        <p:sp>
          <p:nvSpPr>
            <p:cNvPr id="18" name="Freeform 17">
              <a:extLst>
                <a:ext uri="{FF2B5EF4-FFF2-40B4-BE49-F238E27FC236}">
                  <a16:creationId xmlns:a16="http://schemas.microsoft.com/office/drawing/2014/main" id="{5266DF42-3FAA-DE07-A883-39DE961B41D9}"/>
                </a:ext>
              </a:extLst>
            </p:cNvPr>
            <p:cNvSpPr/>
            <p:nvPr/>
          </p:nvSpPr>
          <p:spPr>
            <a:xfrm>
              <a:off x="12211050" y="342900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970 h 3429000"/>
                <a:gd name="connsiteX4" fmla="*/ 0 w 1468754"/>
                <a:gd name="connsiteY4" fmla="*/ 1424622 h 3429000"/>
                <a:gd name="connsiteX5" fmla="*/ 0 w 1468754"/>
                <a:gd name="connsiteY5" fmla="*/ 3429000 h 3429000"/>
                <a:gd name="connsiteX6" fmla="*/ 149860 w 1468754"/>
                <a:gd name="connsiteY6" fmla="*/ 3147060 h 3429000"/>
                <a:gd name="connsiteX7" fmla="*/ 1258888 w 1468754"/>
                <a:gd name="connsiteY7" fmla="*/ 2399030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970"/>
                  </a:lnTo>
                  <a:cubicBezTo>
                    <a:pt x="78740" y="1118553"/>
                    <a:pt x="0" y="1266190"/>
                    <a:pt x="0" y="1424622"/>
                  </a:cubicBezTo>
                  <a:lnTo>
                    <a:pt x="0" y="3429000"/>
                  </a:lnTo>
                  <a:cubicBezTo>
                    <a:pt x="0" y="3315970"/>
                    <a:pt x="56198" y="3210243"/>
                    <a:pt x="149860" y="3147060"/>
                  </a:cubicBezTo>
                  <a:lnTo>
                    <a:pt x="1258888" y="2399030"/>
                  </a:lnTo>
                  <a:cubicBezTo>
                    <a:pt x="1390015" y="2310765"/>
                    <a:pt x="1468755" y="2162810"/>
                    <a:pt x="1468755" y="2004695"/>
                  </a:cubicBezTo>
                  <a:close/>
                </a:path>
              </a:pathLst>
            </a:custGeom>
            <a:solidFill>
              <a:schemeClr val="bg1"/>
            </a:solidFill>
            <a:ln w="3170" cap="flat">
              <a:noFill/>
              <a:prstDash val="solid"/>
              <a:miter/>
            </a:ln>
          </p:spPr>
          <p:txBody>
            <a:bodyPr rtlCol="0" anchor="ctr"/>
            <a:lstStyle/>
            <a:p>
              <a:endParaRPr lang="en-EE" sz="6400"/>
            </a:p>
          </p:txBody>
        </p:sp>
      </p:grpSp>
    </p:spTree>
    <p:extLst>
      <p:ext uri="{BB962C8B-B14F-4D97-AF65-F5344CB8AC3E}">
        <p14:creationId xmlns:p14="http://schemas.microsoft.com/office/powerpoint/2010/main" val="2255162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itelslaid (3 elementi)">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1161360" y="12650305"/>
            <a:ext cx="5486400" cy="730250"/>
          </a:xfrm>
          <a:prstGeom prst="rect">
            <a:avLst/>
          </a:prstGeom>
        </p:spPr>
        <p:txBody>
          <a:bodyPr vert="horz" lIns="0" tIns="0" rIns="0" bIns="0" rtlCol="0" anchor="t"/>
          <a:lstStyle>
            <a:lvl1pPr algn="l">
              <a:defRPr sz="2400" spc="-30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3/26/2026</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8107018" y="12650305"/>
            <a:ext cx="8229600" cy="730250"/>
          </a:xfrm>
          <a:prstGeom prst="rect">
            <a:avLst/>
          </a:prstGeom>
        </p:spPr>
        <p:txBody>
          <a:bodyPr vert="horz" lIns="0" tIns="0" rIns="0" bIns="0" rtlCol="0" anchor="t"/>
          <a:lstStyle>
            <a:lvl1pPr algn="ctr">
              <a:defRPr sz="2400" spc="-30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17795876" y="12650305"/>
            <a:ext cx="5486400" cy="730250"/>
          </a:xfrm>
          <a:prstGeom prst="rect">
            <a:avLst/>
          </a:prstGeom>
        </p:spPr>
        <p:txBody>
          <a:bodyPr vert="horz" lIns="0" tIns="0" rIns="0" bIns="0" rtlCol="0" anchor="t"/>
          <a:lstStyle>
            <a:lvl1pPr algn="r">
              <a:defRPr sz="2400" spc="-30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1128230" y="2976326"/>
            <a:ext cx="18288000" cy="4775200"/>
          </a:xfrm>
        </p:spPr>
        <p:txBody>
          <a:bodyPr anchor="b"/>
          <a:lstStyle>
            <a:lvl1pPr algn="l">
              <a:defRPr sz="12000" spc="-30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1132992" y="8282888"/>
            <a:ext cx="18288000" cy="3311524"/>
          </a:xfrm>
        </p:spPr>
        <p:txBody>
          <a:bodyPr/>
          <a:lstStyle>
            <a:lvl1pPr marL="0" indent="0" algn="l">
              <a:buNone/>
              <a:defRPr sz="4800" spc="-3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grpSp>
        <p:nvGrpSpPr>
          <p:cNvPr id="7" name="Graphic 4">
            <a:extLst>
              <a:ext uri="{FF2B5EF4-FFF2-40B4-BE49-F238E27FC236}">
                <a16:creationId xmlns:a16="http://schemas.microsoft.com/office/drawing/2014/main" id="{DB5ED960-F0FA-2617-E909-4B62DEFA85D1}"/>
              </a:ext>
            </a:extLst>
          </p:cNvPr>
          <p:cNvGrpSpPr/>
          <p:nvPr/>
        </p:nvGrpSpPr>
        <p:grpSpPr>
          <a:xfrm>
            <a:off x="18508134" y="0"/>
            <a:ext cx="3916256" cy="4572000"/>
            <a:chOff x="9254067" y="0"/>
            <a:chExt cx="1958128" cy="2286000"/>
          </a:xfrm>
        </p:grpSpPr>
        <p:sp>
          <p:nvSpPr>
            <p:cNvPr id="11" name="Freeform 10">
              <a:extLst>
                <a:ext uri="{FF2B5EF4-FFF2-40B4-BE49-F238E27FC236}">
                  <a16:creationId xmlns:a16="http://schemas.microsoft.com/office/drawing/2014/main" id="{B85EFB52-19F1-DFBB-6AE2-4D44A8DAFDC9}"/>
                </a:ext>
              </a:extLst>
            </p:cNvPr>
            <p:cNvSpPr/>
            <p:nvPr/>
          </p:nvSpPr>
          <p:spPr>
            <a:xfrm>
              <a:off x="9254067" y="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7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647"/>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72CE"/>
            </a:solidFill>
            <a:ln w="2114" cap="flat">
              <a:noFill/>
              <a:prstDash val="solid"/>
              <a:miter/>
            </a:ln>
          </p:spPr>
          <p:txBody>
            <a:bodyPr rtlCol="0" anchor="ctr"/>
            <a:lstStyle/>
            <a:p>
              <a:endParaRPr lang="en-EE" sz="6400"/>
            </a:p>
          </p:txBody>
        </p:sp>
        <p:sp>
          <p:nvSpPr>
            <p:cNvPr id="12" name="Freeform 11">
              <a:extLst>
                <a:ext uri="{FF2B5EF4-FFF2-40B4-BE49-F238E27FC236}">
                  <a16:creationId xmlns:a16="http://schemas.microsoft.com/office/drawing/2014/main" id="{2B85DE7C-B7AD-6BE8-F174-C00F50686509}"/>
                </a:ext>
              </a:extLst>
            </p:cNvPr>
            <p:cNvSpPr/>
            <p:nvPr/>
          </p:nvSpPr>
          <p:spPr>
            <a:xfrm>
              <a:off x="10233025" y="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435 h 2286000"/>
                <a:gd name="connsiteX4" fmla="*/ 0 w 979169"/>
                <a:gd name="connsiteY4" fmla="*/ 949537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435"/>
                  </a:lnTo>
                  <a:cubicBezTo>
                    <a:pt x="52493" y="745490"/>
                    <a:pt x="0" y="843915"/>
                    <a:pt x="0" y="949537"/>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sz="6400"/>
            </a:p>
          </p:txBody>
        </p:sp>
      </p:grpSp>
      <p:grpSp>
        <p:nvGrpSpPr>
          <p:cNvPr id="16" name="Graphic 4">
            <a:extLst>
              <a:ext uri="{FF2B5EF4-FFF2-40B4-BE49-F238E27FC236}">
                <a16:creationId xmlns:a16="http://schemas.microsoft.com/office/drawing/2014/main" id="{DF2C0F18-ED50-CB20-3644-79832FAE12F4}"/>
              </a:ext>
            </a:extLst>
          </p:cNvPr>
          <p:cNvGrpSpPr/>
          <p:nvPr/>
        </p:nvGrpSpPr>
        <p:grpSpPr>
          <a:xfrm>
            <a:off x="20466050" y="4572000"/>
            <a:ext cx="3916256" cy="4572000"/>
            <a:chOff x="10233025" y="2286000"/>
            <a:chExt cx="1958128" cy="2286000"/>
          </a:xfrm>
        </p:grpSpPr>
        <p:sp>
          <p:nvSpPr>
            <p:cNvPr id="17" name="Freeform 16">
              <a:extLst>
                <a:ext uri="{FF2B5EF4-FFF2-40B4-BE49-F238E27FC236}">
                  <a16:creationId xmlns:a16="http://schemas.microsoft.com/office/drawing/2014/main" id="{BD75D78E-D9EF-CBD6-77E7-3CECBF96CA93}"/>
                </a:ext>
              </a:extLst>
            </p:cNvPr>
            <p:cNvSpPr/>
            <p:nvPr/>
          </p:nvSpPr>
          <p:spPr>
            <a:xfrm>
              <a:off x="10233025" y="2286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435 h 2286000"/>
                <a:gd name="connsiteX4" fmla="*/ 979170 w 979169"/>
                <a:gd name="connsiteY4" fmla="*/ 949537 h 2286000"/>
                <a:gd name="connsiteX5" fmla="*/ 979170 w 979169"/>
                <a:gd name="connsiteY5" fmla="*/ 2286000 h 2286000"/>
                <a:gd name="connsiteX6" fmla="*/ 879263 w 979169"/>
                <a:gd name="connsiteY6" fmla="*/ 2098040 h 2286000"/>
                <a:gd name="connsiteX7" fmla="*/ 139912 w 979169"/>
                <a:gd name="connsiteY7" fmla="*/ 1599353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435"/>
                  </a:lnTo>
                  <a:cubicBezTo>
                    <a:pt x="926677" y="745490"/>
                    <a:pt x="979170" y="843915"/>
                    <a:pt x="979170" y="949537"/>
                  </a:cubicBezTo>
                  <a:lnTo>
                    <a:pt x="979170" y="2286000"/>
                  </a:lnTo>
                  <a:cubicBezTo>
                    <a:pt x="979170" y="2210647"/>
                    <a:pt x="941705" y="2140162"/>
                    <a:pt x="879263" y="2098040"/>
                  </a:cubicBezTo>
                  <a:lnTo>
                    <a:pt x="139912" y="1599353"/>
                  </a:lnTo>
                  <a:cubicBezTo>
                    <a:pt x="52493" y="1540510"/>
                    <a:pt x="0" y="1441873"/>
                    <a:pt x="0" y="1336463"/>
                  </a:cubicBezTo>
                  <a:close/>
                </a:path>
              </a:pathLst>
            </a:custGeom>
            <a:solidFill>
              <a:srgbClr val="0072CE"/>
            </a:solidFill>
            <a:ln w="2114" cap="flat">
              <a:noFill/>
              <a:prstDash val="solid"/>
              <a:miter/>
            </a:ln>
          </p:spPr>
          <p:txBody>
            <a:bodyPr rtlCol="0" anchor="ctr"/>
            <a:lstStyle/>
            <a:p>
              <a:endParaRPr lang="en-EE" sz="6400"/>
            </a:p>
          </p:txBody>
        </p:sp>
        <p:sp>
          <p:nvSpPr>
            <p:cNvPr id="18" name="Freeform 17">
              <a:extLst>
                <a:ext uri="{FF2B5EF4-FFF2-40B4-BE49-F238E27FC236}">
                  <a16:creationId xmlns:a16="http://schemas.microsoft.com/office/drawing/2014/main" id="{A7FA20D7-3CD8-BF23-FAF0-A78C882226D6}"/>
                </a:ext>
              </a:extLst>
            </p:cNvPr>
            <p:cNvSpPr/>
            <p:nvPr/>
          </p:nvSpPr>
          <p:spPr>
            <a:xfrm>
              <a:off x="11211983" y="2286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7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353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647"/>
                  </a:lnTo>
                  <a:cubicBezTo>
                    <a:pt x="52493" y="745702"/>
                    <a:pt x="0" y="844127"/>
                    <a:pt x="0" y="949748"/>
                  </a:cubicBezTo>
                  <a:lnTo>
                    <a:pt x="0" y="2286000"/>
                  </a:lnTo>
                  <a:cubicBezTo>
                    <a:pt x="0" y="2210647"/>
                    <a:pt x="37465" y="2140162"/>
                    <a:pt x="99907" y="2098040"/>
                  </a:cubicBezTo>
                  <a:lnTo>
                    <a:pt x="839258" y="1599353"/>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sz="6400"/>
            </a:p>
          </p:txBody>
        </p:sp>
      </p:grpSp>
      <p:grpSp>
        <p:nvGrpSpPr>
          <p:cNvPr id="19" name="Graphic 4">
            <a:extLst>
              <a:ext uri="{FF2B5EF4-FFF2-40B4-BE49-F238E27FC236}">
                <a16:creationId xmlns:a16="http://schemas.microsoft.com/office/drawing/2014/main" id="{B1D8A455-9515-D547-FB79-65B208CE4F16}"/>
              </a:ext>
            </a:extLst>
          </p:cNvPr>
          <p:cNvGrpSpPr/>
          <p:nvPr/>
        </p:nvGrpSpPr>
        <p:grpSpPr>
          <a:xfrm>
            <a:off x="18508134" y="9144000"/>
            <a:ext cx="3916256" cy="4572000"/>
            <a:chOff x="9254067" y="4572000"/>
            <a:chExt cx="1958128" cy="2286000"/>
          </a:xfrm>
        </p:grpSpPr>
        <p:sp>
          <p:nvSpPr>
            <p:cNvPr id="20" name="Freeform 19">
              <a:extLst>
                <a:ext uri="{FF2B5EF4-FFF2-40B4-BE49-F238E27FC236}">
                  <a16:creationId xmlns:a16="http://schemas.microsoft.com/office/drawing/2014/main" id="{7054A07D-173F-56B9-187F-F1E24CBCC775}"/>
                </a:ext>
              </a:extLst>
            </p:cNvPr>
            <p:cNvSpPr/>
            <p:nvPr/>
          </p:nvSpPr>
          <p:spPr>
            <a:xfrm>
              <a:off x="9254067" y="4572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6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4"/>
                    <a:pt x="37465" y="145838"/>
                    <a:pt x="99907" y="187960"/>
                  </a:cubicBezTo>
                  <a:lnTo>
                    <a:pt x="839258" y="686646"/>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72CE"/>
            </a:solidFill>
            <a:ln w="2114" cap="flat">
              <a:noFill/>
              <a:prstDash val="solid"/>
              <a:miter/>
            </a:ln>
          </p:spPr>
          <p:txBody>
            <a:bodyPr rtlCol="0" anchor="ctr"/>
            <a:lstStyle/>
            <a:p>
              <a:endParaRPr lang="en-EE" sz="6400"/>
            </a:p>
          </p:txBody>
        </p:sp>
        <p:sp>
          <p:nvSpPr>
            <p:cNvPr id="21" name="Freeform 20">
              <a:extLst>
                <a:ext uri="{FF2B5EF4-FFF2-40B4-BE49-F238E27FC236}">
                  <a16:creationId xmlns:a16="http://schemas.microsoft.com/office/drawing/2014/main" id="{F97BBB3A-E836-4F58-1BCB-0E560EFA4ACA}"/>
                </a:ext>
              </a:extLst>
            </p:cNvPr>
            <p:cNvSpPr/>
            <p:nvPr/>
          </p:nvSpPr>
          <p:spPr>
            <a:xfrm>
              <a:off x="10233025" y="4572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6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4"/>
                    <a:pt x="941705" y="145838"/>
                    <a:pt x="879263" y="187960"/>
                  </a:cubicBezTo>
                  <a:lnTo>
                    <a:pt x="139912" y="686646"/>
                  </a:lnTo>
                  <a:cubicBezTo>
                    <a:pt x="52493" y="745702"/>
                    <a:pt x="0" y="844127"/>
                    <a:pt x="0" y="949748"/>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sz="6400"/>
            </a:p>
          </p:txBody>
        </p:sp>
      </p:grpSp>
    </p:spTree>
    <p:extLst>
      <p:ext uri="{BB962C8B-B14F-4D97-AF65-F5344CB8AC3E}">
        <p14:creationId xmlns:p14="http://schemas.microsoft.com/office/powerpoint/2010/main" val="11478780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 Tiitelslaid (muster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92000" y="1"/>
            <a:ext cx="24383996" cy="13715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1161360" y="12650305"/>
            <a:ext cx="5486400" cy="730250"/>
          </a:xfrm>
          <a:prstGeom prst="rect">
            <a:avLst/>
          </a:prstGeom>
        </p:spPr>
        <p:txBody>
          <a:bodyPr vert="horz" lIns="0" tIns="0" rIns="0" bIns="0" rtlCol="0" anchor="t"/>
          <a:lstStyle>
            <a:lvl1pPr algn="l">
              <a:defRPr sz="2400" spc="-30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3/26/2026</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8107018" y="12650305"/>
            <a:ext cx="8229600" cy="730250"/>
          </a:xfrm>
          <a:prstGeom prst="rect">
            <a:avLst/>
          </a:prstGeom>
        </p:spPr>
        <p:txBody>
          <a:bodyPr vert="horz" lIns="0" tIns="0" rIns="0" bIns="0" rtlCol="0" anchor="t"/>
          <a:lstStyle>
            <a:lvl1pPr algn="ctr">
              <a:defRPr sz="2400" spc="-30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17795876" y="12650305"/>
            <a:ext cx="5486400" cy="730250"/>
          </a:xfrm>
          <a:prstGeom prst="rect">
            <a:avLst/>
          </a:prstGeom>
        </p:spPr>
        <p:txBody>
          <a:bodyPr vert="horz" lIns="0" tIns="0" rIns="0" bIns="0" rtlCol="0" anchor="t"/>
          <a:lstStyle>
            <a:lvl1pPr algn="r">
              <a:defRPr sz="2400" spc="-30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1128230" y="2976326"/>
            <a:ext cx="9952520" cy="4775200"/>
          </a:xfrm>
        </p:spPr>
        <p:txBody>
          <a:bodyPr anchor="b"/>
          <a:lstStyle>
            <a:lvl1pPr algn="l">
              <a:defRPr sz="12000" spc="-30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1132992" y="8282888"/>
            <a:ext cx="9952520" cy="3311524"/>
          </a:xfrm>
        </p:spPr>
        <p:txBody>
          <a:bodyPr/>
          <a:lstStyle>
            <a:lvl1pPr marL="0" indent="0" algn="l">
              <a:buNone/>
              <a:defRPr sz="4800" spc="-3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Tree>
    <p:extLst>
      <p:ext uri="{BB962C8B-B14F-4D97-AF65-F5344CB8AC3E}">
        <p14:creationId xmlns:p14="http://schemas.microsoft.com/office/powerpoint/2010/main" val="33246576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1 Tiitelslaid (muster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192000" y="0"/>
            <a:ext cx="24383996" cy="13715996"/>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1161360" y="12650305"/>
            <a:ext cx="5486400" cy="730250"/>
          </a:xfrm>
          <a:prstGeom prst="rect">
            <a:avLst/>
          </a:prstGeom>
        </p:spPr>
        <p:txBody>
          <a:bodyPr vert="horz" lIns="0" tIns="0" rIns="0" bIns="0" rtlCol="0" anchor="t"/>
          <a:lstStyle>
            <a:lvl1pPr algn="l">
              <a:defRPr sz="2400" spc="-30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3/26/2026</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8107018" y="12650305"/>
            <a:ext cx="8229600" cy="730250"/>
          </a:xfrm>
          <a:prstGeom prst="rect">
            <a:avLst/>
          </a:prstGeom>
        </p:spPr>
        <p:txBody>
          <a:bodyPr vert="horz" lIns="0" tIns="0" rIns="0" bIns="0" rtlCol="0" anchor="t"/>
          <a:lstStyle>
            <a:lvl1pPr algn="ctr">
              <a:defRPr sz="2400" spc="-30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17795876" y="12650305"/>
            <a:ext cx="5486400" cy="730250"/>
          </a:xfrm>
          <a:prstGeom prst="rect">
            <a:avLst/>
          </a:prstGeom>
        </p:spPr>
        <p:txBody>
          <a:bodyPr vert="horz" lIns="0" tIns="0" rIns="0" bIns="0" rtlCol="0" anchor="t"/>
          <a:lstStyle>
            <a:lvl1pPr algn="r">
              <a:defRPr sz="2400" spc="-30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1128230" y="2976326"/>
            <a:ext cx="9952520" cy="4775200"/>
          </a:xfrm>
        </p:spPr>
        <p:txBody>
          <a:bodyPr anchor="b"/>
          <a:lstStyle>
            <a:lvl1pPr algn="l">
              <a:defRPr sz="12000" spc="-30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1132992" y="8282888"/>
            <a:ext cx="9952520" cy="3311524"/>
          </a:xfrm>
        </p:spPr>
        <p:txBody>
          <a:bodyPr/>
          <a:lstStyle>
            <a:lvl1pPr marL="0" indent="0" algn="l">
              <a:buNone/>
              <a:defRPr sz="4800" spc="-3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Tree>
    <p:extLst>
      <p:ext uri="{BB962C8B-B14F-4D97-AF65-F5344CB8AC3E}">
        <p14:creationId xmlns:p14="http://schemas.microsoft.com/office/powerpoint/2010/main" val="41704131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ühi 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3/26/2026</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Tree>
    <p:extLst>
      <p:ext uri="{BB962C8B-B14F-4D97-AF65-F5344CB8AC3E}">
        <p14:creationId xmlns:p14="http://schemas.microsoft.com/office/powerpoint/2010/main" val="305377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219200" y="180975"/>
            <a:ext cx="21945600" cy="3019425"/>
          </a:xfrm>
          <a:prstGeom prst="rect">
            <a:avLst/>
          </a:prstGeom>
        </p:spPr>
        <p:txBody>
          <a:bodyPr>
            <a:normAutofit/>
          </a:bodyPr>
          <a:lstStyle>
            <a:lvl1pPr defTabSz="914400">
              <a:defRPr>
                <a:uFillTx/>
              </a:defRPr>
            </a:lvl1pPr>
          </a:lstStyle>
          <a:p>
            <a:r>
              <a:t>Title Text</a:t>
            </a:r>
          </a:p>
        </p:txBody>
      </p:sp>
      <p:sp>
        <p:nvSpPr>
          <p:cNvPr id="94" name="Body Level One…"/>
          <p:cNvSpPr txBox="1">
            <a:spLocks noGrp="1"/>
          </p:cNvSpPr>
          <p:nvPr>
            <p:ph type="body" idx="1"/>
          </p:nvPr>
        </p:nvSpPr>
        <p:spPr>
          <a:prstGeom prst="rect">
            <a:avLst/>
          </a:prstGeom>
        </p:spPr>
        <p:txBody>
          <a:bodyPr>
            <a:normAutofit/>
          </a:bodyPr>
          <a:lstStyle>
            <a:lvl1pPr marL="0" indent="0" defTabSz="914400">
              <a:defRPr>
                <a:uFillTx/>
              </a:defRPr>
            </a:lvl1pPr>
            <a:lvl2pPr marL="0" indent="914400" defTabSz="914400">
              <a:defRPr>
                <a:uFillTx/>
              </a:defRPr>
            </a:lvl2pPr>
            <a:lvl3pPr marL="0" indent="914400" defTabSz="914400">
              <a:defRPr>
                <a:uFillTx/>
              </a:defRPr>
            </a:lvl3pPr>
            <a:lvl4pPr marL="0" indent="914400" defTabSz="914400">
              <a:defRPr>
                <a:uFillTx/>
              </a:defRPr>
            </a:lvl4pPr>
            <a:lvl5pPr marL="0" indent="914400" defTabSz="914400">
              <a:defRPr>
                <a:uFillTx/>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xfrm>
            <a:off x="16908779" y="12433618"/>
            <a:ext cx="510541" cy="548641"/>
          </a:xfrm>
          <a:prstGeom prst="rect">
            <a:avLst/>
          </a:prstGeom>
        </p:spPr>
        <p:txBody>
          <a:bodyPr lIns="45719" tIns="45719" rIns="45719" bIns="45719"/>
          <a:lstStyle>
            <a:lvl1pPr defTabSz="914400">
              <a:defRPr>
                <a:uFillTx/>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lmene jao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69A3DC-82A2-185E-5AB8-BD65E7BBB0E1}"/>
              </a:ext>
            </a:extLst>
          </p:cNvPr>
          <p:cNvSpPr/>
          <p:nvPr userDrawn="1"/>
        </p:nvSpPr>
        <p:spPr>
          <a:xfrm>
            <a:off x="8128000" y="0"/>
            <a:ext cx="8128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sz="6400"/>
          </a:p>
        </p:txBody>
      </p:sp>
      <p:sp>
        <p:nvSpPr>
          <p:cNvPr id="7" name="Rectangle 6">
            <a:extLst>
              <a:ext uri="{FF2B5EF4-FFF2-40B4-BE49-F238E27FC236}">
                <a16:creationId xmlns:a16="http://schemas.microsoft.com/office/drawing/2014/main" id="{AFAB41A4-D4E5-00BC-7747-37521F2AF173}"/>
              </a:ext>
            </a:extLst>
          </p:cNvPr>
          <p:cNvSpPr/>
          <p:nvPr userDrawn="1"/>
        </p:nvSpPr>
        <p:spPr>
          <a:xfrm>
            <a:off x="16256000" y="0"/>
            <a:ext cx="8128000" cy="13716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sz="6400"/>
          </a:p>
        </p:txBody>
      </p:sp>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3/26/2026</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lvl1pPr>
              <a:defRPr>
                <a:solidFill>
                  <a:srgbClr val="002E87"/>
                </a:solidFill>
              </a:defRPr>
            </a:lvl1p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Rectangle 4">
            <a:extLst>
              <a:ext uri="{FF2B5EF4-FFF2-40B4-BE49-F238E27FC236}">
                <a16:creationId xmlns:a16="http://schemas.microsoft.com/office/drawing/2014/main" id="{13C6F0AE-B319-6A13-0FA7-53062F484F30}"/>
              </a:ext>
            </a:extLst>
          </p:cNvPr>
          <p:cNvSpPr/>
          <p:nvPr userDrawn="1"/>
        </p:nvSpPr>
        <p:spPr>
          <a:xfrm>
            <a:off x="0" y="0"/>
            <a:ext cx="8128000"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sz="6400"/>
          </a:p>
        </p:txBody>
      </p:sp>
      <p:sp>
        <p:nvSpPr>
          <p:cNvPr id="12" name="Text Placeholder 12">
            <a:extLst>
              <a:ext uri="{FF2B5EF4-FFF2-40B4-BE49-F238E27FC236}">
                <a16:creationId xmlns:a16="http://schemas.microsoft.com/office/drawing/2014/main" id="{C7F92191-C894-5CC9-CD49-0B42EB31DEB9}"/>
              </a:ext>
            </a:extLst>
          </p:cNvPr>
          <p:cNvSpPr>
            <a:spLocks noGrp="1"/>
          </p:cNvSpPr>
          <p:nvPr>
            <p:ph type="body" sz="quarter" idx="13"/>
          </p:nvPr>
        </p:nvSpPr>
        <p:spPr>
          <a:xfrm>
            <a:off x="1235075" y="5720860"/>
            <a:ext cx="5657850" cy="62357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3" name="Text Placeholder 12">
            <a:extLst>
              <a:ext uri="{FF2B5EF4-FFF2-40B4-BE49-F238E27FC236}">
                <a16:creationId xmlns:a16="http://schemas.microsoft.com/office/drawing/2014/main" id="{00842568-C792-5BC6-DF22-B8EB70B53F47}"/>
              </a:ext>
            </a:extLst>
          </p:cNvPr>
          <p:cNvSpPr>
            <a:spLocks noGrp="1"/>
          </p:cNvSpPr>
          <p:nvPr>
            <p:ph type="body" sz="quarter" idx="14"/>
          </p:nvPr>
        </p:nvSpPr>
        <p:spPr>
          <a:xfrm>
            <a:off x="9363075" y="5720860"/>
            <a:ext cx="5657850" cy="6235700"/>
          </a:xfrm>
        </p:spPr>
        <p:txBody>
          <a:bodyPr/>
          <a:lstStyle>
            <a:lvl1pPr>
              <a:defRPr>
                <a:solidFill>
                  <a:srgbClr val="002E87"/>
                </a:solidFill>
              </a:defRPr>
            </a:lvl1pPr>
            <a:lvl2pPr>
              <a:defRPr>
                <a:solidFill>
                  <a:srgbClr val="002E87"/>
                </a:solidFill>
              </a:defRPr>
            </a:lvl2pPr>
            <a:lvl3pPr>
              <a:defRPr>
                <a:solidFill>
                  <a:srgbClr val="002E87"/>
                </a:solidFill>
              </a:defRPr>
            </a:lvl3pPr>
            <a:lvl4pPr>
              <a:defRPr>
                <a:solidFill>
                  <a:srgbClr val="002E87"/>
                </a:solidFill>
              </a:defRPr>
            </a:lvl4pPr>
            <a:lvl5pPr>
              <a:defRPr>
                <a:solidFill>
                  <a:srgbClr val="002E8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4" name="Text Placeholder 12">
            <a:extLst>
              <a:ext uri="{FF2B5EF4-FFF2-40B4-BE49-F238E27FC236}">
                <a16:creationId xmlns:a16="http://schemas.microsoft.com/office/drawing/2014/main" id="{E69F635B-48AA-B148-5E0F-5BE308E4570A}"/>
              </a:ext>
            </a:extLst>
          </p:cNvPr>
          <p:cNvSpPr>
            <a:spLocks noGrp="1"/>
          </p:cNvSpPr>
          <p:nvPr>
            <p:ph type="body" sz="quarter" idx="15"/>
          </p:nvPr>
        </p:nvSpPr>
        <p:spPr>
          <a:xfrm>
            <a:off x="17491075" y="5720860"/>
            <a:ext cx="5657850" cy="6235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7885511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sitaadi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3/26/2026</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1128229" y="4401978"/>
            <a:ext cx="22154046" cy="4912044"/>
          </a:xfrm>
          <a:prstGeom prst="rect">
            <a:avLst/>
          </a:prstGeom>
        </p:spPr>
        <p:txBody>
          <a:bodyPr vert="horz" lIns="0" tIns="0" rIns="0" bIns="0" rtlCol="0" anchor="ctr">
            <a:normAutofit/>
          </a:bodyPr>
          <a:lstStyle>
            <a:lvl1pPr algn="ctr">
              <a:defRPr/>
            </a:lvl1pPr>
          </a:lstStyle>
          <a:p>
            <a:r>
              <a:rPr lang="en-US"/>
              <a:t>Click to edit Master title style</a:t>
            </a:r>
          </a:p>
        </p:txBody>
      </p:sp>
      <p:grpSp>
        <p:nvGrpSpPr>
          <p:cNvPr id="11" name="Group 10">
            <a:extLst>
              <a:ext uri="{FF2B5EF4-FFF2-40B4-BE49-F238E27FC236}">
                <a16:creationId xmlns:a16="http://schemas.microsoft.com/office/drawing/2014/main" id="{066025EA-2E2D-F79A-2574-AF80216D9AEE}"/>
              </a:ext>
            </a:extLst>
          </p:cNvPr>
          <p:cNvGrpSpPr/>
          <p:nvPr userDrawn="1"/>
        </p:nvGrpSpPr>
        <p:grpSpPr>
          <a:xfrm>
            <a:off x="11412220" y="2193187"/>
            <a:ext cx="1559728" cy="1822862"/>
            <a:chOff x="5706110" y="1117600"/>
            <a:chExt cx="779864" cy="911431"/>
          </a:xfrm>
        </p:grpSpPr>
        <p:sp>
          <p:nvSpPr>
            <p:cNvPr id="9" name="Freeform 8">
              <a:extLst>
                <a:ext uri="{FF2B5EF4-FFF2-40B4-BE49-F238E27FC236}">
                  <a16:creationId xmlns:a16="http://schemas.microsoft.com/office/drawing/2014/main" id="{69D6A42C-C9E2-84DB-DF66-D223FE1B7F90}"/>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sz="6400"/>
            </a:p>
          </p:txBody>
        </p:sp>
        <p:sp>
          <p:nvSpPr>
            <p:cNvPr id="10" name="Freeform 9">
              <a:extLst>
                <a:ext uri="{FF2B5EF4-FFF2-40B4-BE49-F238E27FC236}">
                  <a16:creationId xmlns:a16="http://schemas.microsoft.com/office/drawing/2014/main" id="{189F36CC-BCB4-A7E2-0394-BEC5058D16BB}"/>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sz="6400"/>
            </a:p>
          </p:txBody>
        </p:sp>
      </p:grpSp>
      <p:grpSp>
        <p:nvGrpSpPr>
          <p:cNvPr id="12" name="Group 11">
            <a:extLst>
              <a:ext uri="{FF2B5EF4-FFF2-40B4-BE49-F238E27FC236}">
                <a16:creationId xmlns:a16="http://schemas.microsoft.com/office/drawing/2014/main" id="{FF526125-AC47-A7FB-B321-217FB6F805F3}"/>
              </a:ext>
            </a:extLst>
          </p:cNvPr>
          <p:cNvGrpSpPr/>
          <p:nvPr userDrawn="1"/>
        </p:nvGrpSpPr>
        <p:grpSpPr>
          <a:xfrm rot="10800000">
            <a:off x="11412220" y="9699953"/>
            <a:ext cx="1559728" cy="1822862"/>
            <a:chOff x="5706110" y="1117600"/>
            <a:chExt cx="779864" cy="911431"/>
          </a:xfrm>
        </p:grpSpPr>
        <p:sp>
          <p:nvSpPr>
            <p:cNvPr id="13" name="Freeform 12">
              <a:extLst>
                <a:ext uri="{FF2B5EF4-FFF2-40B4-BE49-F238E27FC236}">
                  <a16:creationId xmlns:a16="http://schemas.microsoft.com/office/drawing/2014/main" id="{F4BF3BC2-3426-8667-51FB-2D30257ABF99}"/>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sz="6400"/>
            </a:p>
          </p:txBody>
        </p:sp>
        <p:sp>
          <p:nvSpPr>
            <p:cNvPr id="14" name="Freeform 13">
              <a:extLst>
                <a:ext uri="{FF2B5EF4-FFF2-40B4-BE49-F238E27FC236}">
                  <a16:creationId xmlns:a16="http://schemas.microsoft.com/office/drawing/2014/main" id="{F84502C5-54C9-39A2-3589-270C7B0DF3D6}"/>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sz="6400"/>
            </a:p>
          </p:txBody>
        </p:sp>
      </p:grpSp>
    </p:spTree>
    <p:extLst>
      <p:ext uri="{BB962C8B-B14F-4D97-AF65-F5344CB8AC3E}">
        <p14:creationId xmlns:p14="http://schemas.microsoft.com/office/powerpoint/2010/main" val="3408371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isukor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3/26/2026</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12192001" y="1098550"/>
            <a:ext cx="11090274" cy="11518900"/>
          </a:xfrm>
          <a:prstGeom prst="rect">
            <a:avLst/>
          </a:prstGeom>
        </p:spPr>
        <p:txBody>
          <a:bodyPr vert="horz" lIns="0" tIns="0" rIns="0" bIns="0" rtlCol="0" anchor="ctr">
            <a:normAutofit/>
          </a:bodyPr>
          <a:lstStyle>
            <a:lvl1pPr algn="l">
              <a:defRPr/>
            </a:lvl1pPr>
          </a:lstStyle>
          <a:p>
            <a:r>
              <a:rPr lang="en-US"/>
              <a:t>Click to edit Master title style</a:t>
            </a:r>
          </a:p>
        </p:txBody>
      </p:sp>
      <p:pic>
        <p:nvPicPr>
          <p:cNvPr id="8" name="Graphic 7">
            <a:extLst>
              <a:ext uri="{FF2B5EF4-FFF2-40B4-BE49-F238E27FC236}">
                <a16:creationId xmlns:a16="http://schemas.microsoft.com/office/drawing/2014/main" id="{63E740C4-E72A-6654-8AA5-0233F20E06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726" y="782638"/>
            <a:ext cx="4648200" cy="1905000"/>
          </a:xfrm>
          <a:prstGeom prst="rect">
            <a:avLst/>
          </a:prstGeom>
        </p:spPr>
      </p:pic>
      <p:grpSp>
        <p:nvGrpSpPr>
          <p:cNvPr id="15" name="Group 14">
            <a:extLst>
              <a:ext uri="{FF2B5EF4-FFF2-40B4-BE49-F238E27FC236}">
                <a16:creationId xmlns:a16="http://schemas.microsoft.com/office/drawing/2014/main" id="{8DDCA867-E778-5E21-BB87-9F8E03AB3433}"/>
              </a:ext>
            </a:extLst>
          </p:cNvPr>
          <p:cNvGrpSpPr/>
          <p:nvPr userDrawn="1"/>
        </p:nvGrpSpPr>
        <p:grpSpPr>
          <a:xfrm rot="16200000">
            <a:off x="3713095" y="3428242"/>
            <a:ext cx="5869330" cy="6859516"/>
            <a:chOff x="5706110" y="1117600"/>
            <a:chExt cx="779864" cy="911431"/>
          </a:xfrm>
        </p:grpSpPr>
        <p:sp>
          <p:nvSpPr>
            <p:cNvPr id="16" name="Freeform 15">
              <a:extLst>
                <a:ext uri="{FF2B5EF4-FFF2-40B4-BE49-F238E27FC236}">
                  <a16:creationId xmlns:a16="http://schemas.microsoft.com/office/drawing/2014/main" id="{46CC1A42-22E2-F40A-0C51-8BA1E688FB83}"/>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sz="6400"/>
            </a:p>
          </p:txBody>
        </p:sp>
        <p:sp>
          <p:nvSpPr>
            <p:cNvPr id="17" name="Freeform 16">
              <a:extLst>
                <a:ext uri="{FF2B5EF4-FFF2-40B4-BE49-F238E27FC236}">
                  <a16:creationId xmlns:a16="http://schemas.microsoft.com/office/drawing/2014/main" id="{A6DE87F2-9AD8-BBFA-14FC-D414709955D2}"/>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sz="6400"/>
            </a:p>
          </p:txBody>
        </p:sp>
      </p:grpSp>
    </p:spTree>
    <p:extLst>
      <p:ext uri="{BB962C8B-B14F-4D97-AF65-F5344CB8AC3E}">
        <p14:creationId xmlns:p14="http://schemas.microsoft.com/office/powerpoint/2010/main" val="8298642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B5A9-C8C7-2AB9-0BAD-118F23FE90F3}"/>
              </a:ext>
            </a:extLst>
          </p:cNvPr>
          <p:cNvSpPr>
            <a:spLocks noGrp="1"/>
          </p:cNvSpPr>
          <p:nvPr>
            <p:ph type="title"/>
          </p:nvPr>
        </p:nvSpPr>
        <p:spPr/>
        <p:txBody>
          <a:bodyPr/>
          <a:lstStyle/>
          <a:p>
            <a:r>
              <a:rPr lang="en-GB"/>
              <a:t>Click to edit Master title style</a:t>
            </a:r>
            <a:endParaRPr lang="en-EE"/>
          </a:p>
        </p:txBody>
      </p:sp>
      <p:sp>
        <p:nvSpPr>
          <p:cNvPr id="3" name="Content Placeholder 2">
            <a:extLst>
              <a:ext uri="{FF2B5EF4-FFF2-40B4-BE49-F238E27FC236}">
                <a16:creationId xmlns:a16="http://schemas.microsoft.com/office/drawing/2014/main" id="{3E42FF48-3FBC-4873-5732-3F771FC9701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Date Placeholder 3">
            <a:extLst>
              <a:ext uri="{FF2B5EF4-FFF2-40B4-BE49-F238E27FC236}">
                <a16:creationId xmlns:a16="http://schemas.microsoft.com/office/drawing/2014/main" id="{A1CDB5EC-FC8E-0836-6568-35A498C331C8}"/>
              </a:ext>
            </a:extLst>
          </p:cNvPr>
          <p:cNvSpPr>
            <a:spLocks noGrp="1"/>
          </p:cNvSpPr>
          <p:nvPr>
            <p:ph type="dt" sz="half" idx="10"/>
          </p:nvPr>
        </p:nvSpPr>
        <p:spPr/>
        <p:txBody>
          <a:bodyPr/>
          <a:lstStyle/>
          <a:p>
            <a:fld id="{1791D061-2380-5445-9742-A65EDA7A25F7}" type="datetimeFigureOut">
              <a:rPr lang="en-EE" smtClean="0"/>
              <a:t>03/26/2026</a:t>
            </a:fld>
            <a:endParaRPr lang="en-EE"/>
          </a:p>
        </p:txBody>
      </p:sp>
      <p:sp>
        <p:nvSpPr>
          <p:cNvPr id="5" name="Footer Placeholder 4">
            <a:extLst>
              <a:ext uri="{FF2B5EF4-FFF2-40B4-BE49-F238E27FC236}">
                <a16:creationId xmlns:a16="http://schemas.microsoft.com/office/drawing/2014/main" id="{9CA1F8A2-B49D-EAB0-6C1E-B07F9437EDFD}"/>
              </a:ext>
            </a:extLst>
          </p:cNvPr>
          <p:cNvSpPr>
            <a:spLocks noGrp="1"/>
          </p:cNvSpPr>
          <p:nvPr>
            <p:ph type="ftr" sz="quarter" idx="11"/>
          </p:nvPr>
        </p:nvSpPr>
        <p:spPr/>
        <p:txBody>
          <a:bodyPr/>
          <a:lstStyle/>
          <a:p>
            <a:endParaRPr lang="en-EE"/>
          </a:p>
        </p:txBody>
      </p:sp>
      <p:sp>
        <p:nvSpPr>
          <p:cNvPr id="6" name="Slide Number Placeholder 5">
            <a:extLst>
              <a:ext uri="{FF2B5EF4-FFF2-40B4-BE49-F238E27FC236}">
                <a16:creationId xmlns:a16="http://schemas.microsoft.com/office/drawing/2014/main" id="{9AE061B6-1C5A-4A58-C343-6D0D65EB43F0}"/>
              </a:ext>
            </a:extLst>
          </p:cNvPr>
          <p:cNvSpPr>
            <a:spLocks noGrp="1"/>
          </p:cNvSpPr>
          <p:nvPr>
            <p:ph type="sldNum" sz="quarter" idx="12"/>
          </p:nvPr>
        </p:nvSpPr>
        <p:spPr/>
        <p:txBody>
          <a:bodyPr/>
          <a:lstStyle/>
          <a:p>
            <a:fld id="{4E8778D1-CD86-D64D-8336-BBA6EC464C94}" type="slidenum">
              <a:rPr lang="en-EE" smtClean="0"/>
              <a:t>‹#›</a:t>
            </a:fld>
            <a:endParaRPr lang="en-EE"/>
          </a:p>
        </p:txBody>
      </p:sp>
    </p:spTree>
    <p:extLst>
      <p:ext uri="{BB962C8B-B14F-4D97-AF65-F5344CB8AC3E}">
        <p14:creationId xmlns:p14="http://schemas.microsoft.com/office/powerpoint/2010/main" val="18604968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EFDE2C1-E26A-9D59-76A6-3788A0A0A67B}"/>
              </a:ext>
            </a:extLst>
          </p:cNvPr>
          <p:cNvSpPr>
            <a:spLocks noGrp="1"/>
          </p:cNvSpPr>
          <p:nvPr>
            <p:ph type="ctrTitle"/>
          </p:nvPr>
        </p:nvSpPr>
        <p:spPr>
          <a:xfrm>
            <a:off x="3048000" y="2244726"/>
            <a:ext cx="18288000" cy="4775200"/>
          </a:xfrm>
        </p:spPr>
        <p:txBody>
          <a:bodyPr anchor="b"/>
          <a:lstStyle>
            <a:lvl1pPr algn="ctr">
              <a:defRPr sz="12000"/>
            </a:lvl1pPr>
          </a:lstStyle>
          <a:p>
            <a:r>
              <a:rPr lang="et-EE"/>
              <a:t>Klõpsake juhteksemplari pealkirja laadi redigeerimiseks</a:t>
            </a:r>
          </a:p>
        </p:txBody>
      </p:sp>
      <p:sp>
        <p:nvSpPr>
          <p:cNvPr id="3" name="Alapealkiri 2">
            <a:extLst>
              <a:ext uri="{FF2B5EF4-FFF2-40B4-BE49-F238E27FC236}">
                <a16:creationId xmlns:a16="http://schemas.microsoft.com/office/drawing/2014/main" id="{D2E71EEB-B82F-CE52-F18D-633851606730}"/>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t-EE"/>
              <a:t>Klõpsake juhteksemplari alapealkirja laadi redigeerimiseks</a:t>
            </a:r>
          </a:p>
        </p:txBody>
      </p:sp>
      <p:sp>
        <p:nvSpPr>
          <p:cNvPr id="4" name="Kuupäeva kohatäide 3">
            <a:extLst>
              <a:ext uri="{FF2B5EF4-FFF2-40B4-BE49-F238E27FC236}">
                <a16:creationId xmlns:a16="http://schemas.microsoft.com/office/drawing/2014/main" id="{B034F332-C923-386A-9DA9-31296686516A}"/>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5" name="Jaluse kohatäide 4">
            <a:extLst>
              <a:ext uri="{FF2B5EF4-FFF2-40B4-BE49-F238E27FC236}">
                <a16:creationId xmlns:a16="http://schemas.microsoft.com/office/drawing/2014/main" id="{71D6A1E9-86D7-A66E-B5D2-A7BD3C3A19D9}"/>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3C2F8154-8C45-0721-6DEC-7F00F83BD2B1}"/>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8512899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4957D65-24CA-68C7-9113-C34BDD99BBB2}"/>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0E51E5BC-ED85-5880-FBF8-C12CF12E8200}"/>
              </a:ext>
            </a:extLst>
          </p:cNvPr>
          <p:cNvSpPr>
            <a:spLocks noGrp="1"/>
          </p:cNvSpPr>
          <p:nvPr>
            <p:ph idx="1"/>
          </p:nvPr>
        </p:nvSpPr>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F8F014BB-A1FC-C03A-0AFD-35ECDDDF2D24}"/>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5" name="Jaluse kohatäide 4">
            <a:extLst>
              <a:ext uri="{FF2B5EF4-FFF2-40B4-BE49-F238E27FC236}">
                <a16:creationId xmlns:a16="http://schemas.microsoft.com/office/drawing/2014/main" id="{D9ABCB30-EDFF-FCE8-B8D1-B6E09DD04B57}"/>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F5FB6D25-9CA5-FCA3-0A64-67126CD5C5BC}"/>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30413930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8A83DC1-00A0-20C2-7999-D7DACFE15A5D}"/>
              </a:ext>
            </a:extLst>
          </p:cNvPr>
          <p:cNvSpPr>
            <a:spLocks noGrp="1"/>
          </p:cNvSpPr>
          <p:nvPr>
            <p:ph type="title"/>
          </p:nvPr>
        </p:nvSpPr>
        <p:spPr>
          <a:xfrm>
            <a:off x="1663700" y="3419477"/>
            <a:ext cx="21031200" cy="5705474"/>
          </a:xfrm>
        </p:spPr>
        <p:txBody>
          <a:bodyPr anchor="b"/>
          <a:lstStyle>
            <a:lvl1pPr>
              <a:defRPr sz="12000"/>
            </a:lvl1pPr>
          </a:lstStyle>
          <a:p>
            <a:r>
              <a:rPr lang="et-EE"/>
              <a:t>Klõpsake juhteksemplari pealkirja laadi redigeerimiseks</a:t>
            </a:r>
          </a:p>
        </p:txBody>
      </p:sp>
      <p:sp>
        <p:nvSpPr>
          <p:cNvPr id="3" name="Teksti kohatäide 2">
            <a:extLst>
              <a:ext uri="{FF2B5EF4-FFF2-40B4-BE49-F238E27FC236}">
                <a16:creationId xmlns:a16="http://schemas.microsoft.com/office/drawing/2014/main" id="{77B6E8E7-C690-0815-00F8-0D6CC77179A3}"/>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t-EE"/>
              <a:t>Klõpsake juhteksemplari tekstilaadide redigeerimiseks</a:t>
            </a:r>
          </a:p>
        </p:txBody>
      </p:sp>
      <p:sp>
        <p:nvSpPr>
          <p:cNvPr id="4" name="Kuupäeva kohatäide 3">
            <a:extLst>
              <a:ext uri="{FF2B5EF4-FFF2-40B4-BE49-F238E27FC236}">
                <a16:creationId xmlns:a16="http://schemas.microsoft.com/office/drawing/2014/main" id="{2386D9FF-3B1F-2550-CF32-426543B8C50B}"/>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5" name="Jaluse kohatäide 4">
            <a:extLst>
              <a:ext uri="{FF2B5EF4-FFF2-40B4-BE49-F238E27FC236}">
                <a16:creationId xmlns:a16="http://schemas.microsoft.com/office/drawing/2014/main" id="{9B7A351E-8923-8FBD-A936-50B5DB43D915}"/>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12084825-D253-50A1-9634-8882A4EF2AD5}"/>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836393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ADD25BC-7D46-CFFC-87A6-7414CA6A83D4}"/>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86862E14-1F10-2DDD-20F6-366FE36D3E12}"/>
              </a:ext>
            </a:extLst>
          </p:cNvPr>
          <p:cNvSpPr>
            <a:spLocks noGrp="1"/>
          </p:cNvSpPr>
          <p:nvPr>
            <p:ph sz="half" idx="1"/>
          </p:nvPr>
        </p:nvSpPr>
        <p:spPr>
          <a:xfrm>
            <a:off x="1676400" y="3651250"/>
            <a:ext cx="10363200" cy="8702676"/>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Sisu kohatäide 3">
            <a:extLst>
              <a:ext uri="{FF2B5EF4-FFF2-40B4-BE49-F238E27FC236}">
                <a16:creationId xmlns:a16="http://schemas.microsoft.com/office/drawing/2014/main" id="{CE2C77DB-EA7B-1B78-FC04-E40F4A0B8E89}"/>
              </a:ext>
            </a:extLst>
          </p:cNvPr>
          <p:cNvSpPr>
            <a:spLocks noGrp="1"/>
          </p:cNvSpPr>
          <p:nvPr>
            <p:ph sz="half" idx="2"/>
          </p:nvPr>
        </p:nvSpPr>
        <p:spPr>
          <a:xfrm>
            <a:off x="12344400" y="3651250"/>
            <a:ext cx="10363200" cy="8702676"/>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5" name="Kuupäeva kohatäide 4">
            <a:extLst>
              <a:ext uri="{FF2B5EF4-FFF2-40B4-BE49-F238E27FC236}">
                <a16:creationId xmlns:a16="http://schemas.microsoft.com/office/drawing/2014/main" id="{8DB77B27-FC5F-4356-C745-0F940190DF0D}"/>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6" name="Jaluse kohatäide 5">
            <a:extLst>
              <a:ext uri="{FF2B5EF4-FFF2-40B4-BE49-F238E27FC236}">
                <a16:creationId xmlns:a16="http://schemas.microsoft.com/office/drawing/2014/main" id="{298CE8E1-A352-B9D4-5AFC-7B02773FB8E5}"/>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7BA382C6-44DE-144F-CEC1-2C2F4842822E}"/>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26186678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C861570-B83F-7C9E-43D8-018251C920F3}"/>
              </a:ext>
            </a:extLst>
          </p:cNvPr>
          <p:cNvSpPr>
            <a:spLocks noGrp="1"/>
          </p:cNvSpPr>
          <p:nvPr>
            <p:ph type="title"/>
          </p:nvPr>
        </p:nvSpPr>
        <p:spPr>
          <a:xfrm>
            <a:off x="1679576" y="730251"/>
            <a:ext cx="21031200" cy="2651126"/>
          </a:xfrm>
        </p:spPr>
        <p:txBody>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A24B2836-260D-4341-4A35-F86AFF0BFC4B}"/>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t-EE"/>
              <a:t>Klõpsake juhteksemplari tekstilaadide redigeerimiseks</a:t>
            </a:r>
          </a:p>
        </p:txBody>
      </p:sp>
      <p:sp>
        <p:nvSpPr>
          <p:cNvPr id="4" name="Sisu kohatäide 3">
            <a:extLst>
              <a:ext uri="{FF2B5EF4-FFF2-40B4-BE49-F238E27FC236}">
                <a16:creationId xmlns:a16="http://schemas.microsoft.com/office/drawing/2014/main" id="{F9AC8BE7-0AF0-F121-0FDF-DFD33AD294F9}"/>
              </a:ext>
            </a:extLst>
          </p:cNvPr>
          <p:cNvSpPr>
            <a:spLocks noGrp="1"/>
          </p:cNvSpPr>
          <p:nvPr>
            <p:ph sz="half" idx="2"/>
          </p:nvPr>
        </p:nvSpPr>
        <p:spPr>
          <a:xfrm>
            <a:off x="1679577" y="5010150"/>
            <a:ext cx="10315574" cy="7369176"/>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5" name="Teksti kohatäide 4">
            <a:extLst>
              <a:ext uri="{FF2B5EF4-FFF2-40B4-BE49-F238E27FC236}">
                <a16:creationId xmlns:a16="http://schemas.microsoft.com/office/drawing/2014/main" id="{DBBBD3F1-DAE3-5864-DCC2-7405FEE4A488}"/>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t-EE"/>
              <a:t>Klõpsake juhteksemplari tekstilaadide redigeerimiseks</a:t>
            </a:r>
          </a:p>
        </p:txBody>
      </p:sp>
      <p:sp>
        <p:nvSpPr>
          <p:cNvPr id="6" name="Sisu kohatäide 5">
            <a:extLst>
              <a:ext uri="{FF2B5EF4-FFF2-40B4-BE49-F238E27FC236}">
                <a16:creationId xmlns:a16="http://schemas.microsoft.com/office/drawing/2014/main" id="{98F32976-3732-BB7F-A946-54ED09E7963F}"/>
              </a:ext>
            </a:extLst>
          </p:cNvPr>
          <p:cNvSpPr>
            <a:spLocks noGrp="1"/>
          </p:cNvSpPr>
          <p:nvPr>
            <p:ph sz="quarter" idx="4"/>
          </p:nvPr>
        </p:nvSpPr>
        <p:spPr>
          <a:xfrm>
            <a:off x="12344400" y="5010150"/>
            <a:ext cx="10366376" cy="7369176"/>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7" name="Kuupäeva kohatäide 6">
            <a:extLst>
              <a:ext uri="{FF2B5EF4-FFF2-40B4-BE49-F238E27FC236}">
                <a16:creationId xmlns:a16="http://schemas.microsoft.com/office/drawing/2014/main" id="{2DE589B0-2918-6162-077A-D0B5769D7564}"/>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8" name="Jaluse kohatäide 7">
            <a:extLst>
              <a:ext uri="{FF2B5EF4-FFF2-40B4-BE49-F238E27FC236}">
                <a16:creationId xmlns:a16="http://schemas.microsoft.com/office/drawing/2014/main" id="{E088FCD1-815D-7F00-FE99-95EA8C958FB5}"/>
              </a:ext>
            </a:extLst>
          </p:cNvPr>
          <p:cNvSpPr>
            <a:spLocks noGrp="1"/>
          </p:cNvSpPr>
          <p:nvPr>
            <p:ph type="ftr" sz="quarter" idx="11"/>
          </p:nvPr>
        </p:nvSpPr>
        <p:spPr/>
        <p:txBody>
          <a:bodyPr/>
          <a:lstStyle/>
          <a:p>
            <a:endParaRPr lang="et-EE"/>
          </a:p>
        </p:txBody>
      </p:sp>
      <p:sp>
        <p:nvSpPr>
          <p:cNvPr id="9" name="Slaidinumbri kohatäide 8">
            <a:extLst>
              <a:ext uri="{FF2B5EF4-FFF2-40B4-BE49-F238E27FC236}">
                <a16:creationId xmlns:a16="http://schemas.microsoft.com/office/drawing/2014/main" id="{9045E29F-88ED-6160-58B0-1856DD2E1339}"/>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3223087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67CE3A8-B581-3735-C4B3-A9A75814292B}"/>
              </a:ext>
            </a:extLst>
          </p:cNvPr>
          <p:cNvSpPr>
            <a:spLocks noGrp="1"/>
          </p:cNvSpPr>
          <p:nvPr>
            <p:ph type="title"/>
          </p:nvPr>
        </p:nvSpPr>
        <p:spPr/>
        <p:txBody>
          <a:bodyPr/>
          <a:lstStyle/>
          <a:p>
            <a:r>
              <a:rPr lang="et-EE"/>
              <a:t>Klõpsake juhteksemplari pealkirja laadi redigeerimiseks</a:t>
            </a:r>
          </a:p>
        </p:txBody>
      </p:sp>
      <p:sp>
        <p:nvSpPr>
          <p:cNvPr id="3" name="Kuupäeva kohatäide 2">
            <a:extLst>
              <a:ext uri="{FF2B5EF4-FFF2-40B4-BE49-F238E27FC236}">
                <a16:creationId xmlns:a16="http://schemas.microsoft.com/office/drawing/2014/main" id="{DE7CD81D-062D-3FF5-40FD-AEB0345F5B74}"/>
              </a:ext>
            </a:extLst>
          </p:cNvPr>
          <p:cNvSpPr>
            <a:spLocks noGrp="1"/>
          </p:cNvSpPr>
          <p:nvPr>
            <p:ph type="dt" sz="half" idx="10"/>
          </p:nvPr>
        </p:nvSpPr>
        <p:spPr/>
        <p:txBody>
          <a:bodyPr/>
          <a:lstStyle/>
          <a:p>
            <a:fld id="{A4DDAED7-AEC1-47D9-A59B-270F0FDCF85E}" type="datetimeFigureOut">
              <a:rPr lang="et-EE" smtClean="0"/>
              <a:t>26.03.2026</a:t>
            </a:fld>
            <a:endParaRPr lang="et-EE"/>
          </a:p>
        </p:txBody>
      </p:sp>
      <p:sp>
        <p:nvSpPr>
          <p:cNvPr id="4" name="Jaluse kohatäide 3">
            <a:extLst>
              <a:ext uri="{FF2B5EF4-FFF2-40B4-BE49-F238E27FC236}">
                <a16:creationId xmlns:a16="http://schemas.microsoft.com/office/drawing/2014/main" id="{DAACC05E-FBCE-3D0F-6496-ECA738B2418B}"/>
              </a:ext>
            </a:extLst>
          </p:cNvPr>
          <p:cNvSpPr>
            <a:spLocks noGrp="1"/>
          </p:cNvSpPr>
          <p:nvPr>
            <p:ph type="ftr" sz="quarter" idx="11"/>
          </p:nvPr>
        </p:nvSpPr>
        <p:spPr/>
        <p:txBody>
          <a:bodyPr/>
          <a:lstStyle/>
          <a:p>
            <a:endParaRPr lang="et-EE"/>
          </a:p>
        </p:txBody>
      </p:sp>
      <p:sp>
        <p:nvSpPr>
          <p:cNvPr id="5" name="Slaidinumbri kohatäide 4">
            <a:extLst>
              <a:ext uri="{FF2B5EF4-FFF2-40B4-BE49-F238E27FC236}">
                <a16:creationId xmlns:a16="http://schemas.microsoft.com/office/drawing/2014/main" id="{4E526DAA-60E4-99D8-939E-FDB0B9595F15}"/>
              </a:ext>
            </a:extLst>
          </p:cNvPr>
          <p:cNvSpPr>
            <a:spLocks noGrp="1"/>
          </p:cNvSpPr>
          <p:nvPr>
            <p:ph type="sldNum" sz="quarter" idx="12"/>
          </p:nvPr>
        </p:nvSpPr>
        <p:spPr/>
        <p:txBody>
          <a:bodyPr/>
          <a:lstStyle/>
          <a:p>
            <a:fld id="{9770C9D8-7B33-4FB5-B50A-3FEC3D208BEF}" type="slidenum">
              <a:rPr lang="et-EE" smtClean="0"/>
              <a:t>‹#›</a:t>
            </a:fld>
            <a:endParaRPr lang="et-EE"/>
          </a:p>
        </p:txBody>
      </p:sp>
    </p:spTree>
    <p:extLst>
      <p:ext uri="{BB962C8B-B14F-4D97-AF65-F5344CB8AC3E}">
        <p14:creationId xmlns:p14="http://schemas.microsoft.com/office/powerpoint/2010/main" val="30225205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oleObject" Target="../embeddings/oleObject1.bin"/><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3.xml"/><Relationship Id="rId2" Type="http://schemas.openxmlformats.org/officeDocument/2006/relationships/slideLayout" Target="../slideLayouts/slideLayout72.xml"/><Relationship Id="rId16" Type="http://schemas.openxmlformats.org/officeDocument/2006/relationships/image" Target="../media/image23.e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oleObject" Target="../embeddings/oleObject2.bin"/><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26.sv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182033"/>
            <a:ext cx="21945600" cy="30183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2pPr indent="0"/>
            <a:lvl3pPr indent="0"/>
            <a:lvl4pPr indent="0"/>
            <a:lvl5pPr indent="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6916400" y="12441766"/>
            <a:ext cx="495300" cy="533401"/>
          </a:xfrm>
          <a:prstGeom prst="rect">
            <a:avLst/>
          </a:prstGeom>
          <a:ln w="12700">
            <a:miter lim="400000"/>
          </a:ln>
        </p:spPr>
        <p:txBody>
          <a:bodyPr wrap="none" lIns="38100" tIns="38100" rIns="38100" bIns="38100" anchor="ctr">
            <a:spAutoFit/>
          </a:bodyPr>
          <a:lstStyle>
            <a:lvl1pPr algn="ctr" defTabSz="1562100">
              <a:defRPr>
                <a:solidFill>
                  <a:srgbClr val="FFFFFF"/>
                </a:solidFill>
                <a:uFill>
                  <a:solidFill>
                    <a:srgbClr val="FFFFFF"/>
                  </a:solidFill>
                </a:uFill>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3" r:id="rId54"/>
    <p:sldLayoutId id="2147483704" r:id="rId55"/>
    <p:sldLayoutId id="2147483705" r:id="rId56"/>
    <p:sldLayoutId id="2147483706" r:id="rId57"/>
    <p:sldLayoutId id="2147483707" r:id="rId58"/>
    <p:sldLayoutId id="2147483708" r:id="rId59"/>
  </p:sldLayoutIdLst>
  <p:transition spd="med"/>
  <p:txStyles>
    <p:titleStyle>
      <a:lvl1pPr marL="0" marR="0" indent="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1pPr>
      <a:lvl2pPr marL="0" marR="0" indent="45720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2pPr>
      <a:lvl3pPr marL="0" marR="0" indent="91440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3pPr>
      <a:lvl4pPr marL="0" marR="0" indent="137160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4pPr>
      <a:lvl5pPr marL="0" marR="0" indent="182880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5pPr>
      <a:lvl6pPr marL="0" marR="0" indent="228600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6pPr>
      <a:lvl7pPr marL="0" marR="0" indent="274320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7pPr>
      <a:lvl8pPr marL="0" marR="0" indent="320040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8pPr>
      <a:lvl9pPr marL="0" marR="0" indent="3657600" algn="l" defTabSz="1219200" rtl="0" latinLnBrk="0">
        <a:lnSpc>
          <a:spcPct val="100000"/>
        </a:lnSpc>
        <a:spcBef>
          <a:spcPts val="0"/>
        </a:spcBef>
        <a:spcAft>
          <a:spcPts val="0"/>
        </a:spcAft>
        <a:buClrTx/>
        <a:buSzTx/>
        <a:buFontTx/>
        <a:buNone/>
        <a:tabLst/>
        <a:defRPr sz="11600" b="0" i="0" u="none" strike="noStrike" cap="none" spc="0" baseline="0">
          <a:solidFill>
            <a:srgbClr val="FFFFFF"/>
          </a:solidFill>
          <a:uFill>
            <a:solidFill>
              <a:srgbClr val="FFFFFF"/>
            </a:solidFill>
          </a:uFill>
          <a:latin typeface="+mn-lt"/>
          <a:ea typeface="+mn-ea"/>
          <a:cs typeface="+mn-cs"/>
          <a:sym typeface="Arial"/>
        </a:defRPr>
      </a:lvl9pPr>
    </p:titleStyle>
    <p:bodyStyle>
      <a:lvl1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1pPr>
      <a:lvl2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2pPr>
      <a:lvl3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3pPr>
      <a:lvl4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4pPr>
      <a:lvl5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5pPr>
      <a:lvl6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6pPr>
      <a:lvl7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7pPr>
      <a:lvl8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8pPr>
      <a:lvl9pPr marL="914400" marR="0" indent="-914400" algn="l" defTabSz="1219200" rtl="0" latinLnBrk="0">
        <a:lnSpc>
          <a:spcPct val="100000"/>
        </a:lnSpc>
        <a:spcBef>
          <a:spcPts val="1100"/>
        </a:spcBef>
        <a:spcAft>
          <a:spcPts val="0"/>
        </a:spcAft>
        <a:buClrTx/>
        <a:buSzTx/>
        <a:buFontTx/>
        <a:buNone/>
        <a:tabLst/>
        <a:defRPr sz="4200" b="0" i="0" u="none" strike="noStrike" cap="none" spc="0" baseline="0">
          <a:solidFill>
            <a:srgbClr val="000000"/>
          </a:solidFill>
          <a:uFill>
            <a:solidFill>
              <a:srgbClr val="000000"/>
            </a:solidFill>
          </a:uFill>
          <a:latin typeface="+mn-lt"/>
          <a:ea typeface="+mn-ea"/>
          <a:cs typeface="+mn-cs"/>
          <a:sym typeface="Arial"/>
        </a:defRPr>
      </a:lvl9pPr>
    </p:bodyStyle>
    <p:otherStyle>
      <a:lvl1pPr marL="0" marR="0" indent="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1pPr>
      <a:lvl2pPr marL="0" marR="0" indent="45720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2pPr>
      <a:lvl3pPr marL="0" marR="0" indent="91440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3pPr>
      <a:lvl4pPr marL="0" marR="0" indent="137160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4pPr>
      <a:lvl5pPr marL="0" marR="0" indent="182880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5pPr>
      <a:lvl6pPr marL="0" marR="0" indent="228600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6pPr>
      <a:lvl7pPr marL="0" marR="0" indent="274320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7pPr>
      <a:lvl8pPr marL="0" marR="0" indent="320040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8pPr>
      <a:lvl9pPr marL="0" marR="0" indent="3657600" algn="ctr" defTabSz="1562100" latinLnBrk="0">
        <a:lnSpc>
          <a:spcPct val="100000"/>
        </a:lnSpc>
        <a:spcBef>
          <a:spcPts val="0"/>
        </a:spcBef>
        <a:spcAft>
          <a:spcPts val="0"/>
        </a:spcAft>
        <a:buClrTx/>
        <a:buSzTx/>
        <a:buFontTx/>
        <a:buNone/>
        <a:tabLst/>
        <a:defRPr sz="3200" b="0" i="0" u="none" strike="noStrike" cap="none" spc="0" baseline="0">
          <a:solidFill>
            <a:schemeClr val="tx1"/>
          </a:solidFill>
          <a:uFill>
            <a:solidFill>
              <a:srgbClr val="FFFFFF"/>
            </a:solidFill>
          </a:uFill>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F4C03CA-5863-148D-839C-61B21A3AA4D4}"/>
              </a:ext>
            </a:extLst>
          </p:cNvPr>
          <p:cNvSpPr>
            <a:spLocks noGrp="1" noChangeArrowheads="1"/>
          </p:cNvSpPr>
          <p:nvPr>
            <p:ph type="title"/>
          </p:nvPr>
        </p:nvSpPr>
        <p:spPr bwMode="auto">
          <a:xfrm>
            <a:off x="1219200" y="180975"/>
            <a:ext cx="21945600"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altLang="en-US">
                <a:sym typeface="Arial" panose="020B0604020202020204" pitchFamily="34" charset="0"/>
              </a:rPr>
              <a:t>Click to edit Master title style</a:t>
            </a:r>
          </a:p>
        </p:txBody>
      </p:sp>
      <p:sp>
        <p:nvSpPr>
          <p:cNvPr id="1026" name="Rectangle 2">
            <a:extLst>
              <a:ext uri="{FF2B5EF4-FFF2-40B4-BE49-F238E27FC236}">
                <a16:creationId xmlns:a16="http://schemas.microsoft.com/office/drawing/2014/main" id="{68357447-F148-80A0-9209-F9ACBF218213}"/>
              </a:ext>
            </a:extLst>
          </p:cNvPr>
          <p:cNvSpPr>
            <a:spLocks noGrp="1" noChangeArrowheads="1"/>
          </p:cNvSpPr>
          <p:nvPr>
            <p:ph type="body" idx="1"/>
          </p:nvPr>
        </p:nvSpPr>
        <p:spPr bwMode="auto">
          <a:xfrm>
            <a:off x="1219200" y="3200400"/>
            <a:ext cx="21945600" cy="1051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altLang="en-US">
                <a:sym typeface="Arial" panose="020B0604020202020204" pitchFamily="34" charset="0"/>
              </a:rPr>
              <a:t>Click to edit Master text styles</a:t>
            </a:r>
          </a:p>
          <a:p>
            <a:pPr lvl="1"/>
            <a:r>
              <a:rPr lang="en-US" altLang="en-US">
                <a:sym typeface="Arial" panose="020B0604020202020204" pitchFamily="34" charset="0"/>
              </a:rPr>
              <a:t>Second level</a:t>
            </a:r>
          </a:p>
          <a:p>
            <a:pPr lvl="2"/>
            <a:r>
              <a:rPr lang="en-US" altLang="en-US">
                <a:sym typeface="Arial" panose="020B0604020202020204" pitchFamily="34" charset="0"/>
              </a:rPr>
              <a:t>Third level</a:t>
            </a:r>
          </a:p>
          <a:p>
            <a:pPr lvl="3"/>
            <a:r>
              <a:rPr lang="en-US" altLang="en-US">
                <a:sym typeface="Arial" panose="020B0604020202020204" pitchFamily="34" charset="0"/>
              </a:rPr>
              <a:t>Fourth level</a:t>
            </a:r>
          </a:p>
          <a:p>
            <a:pPr lvl="4"/>
            <a:r>
              <a:rPr lang="en-US" altLang="en-US">
                <a:sym typeface="Arial" panose="020B0604020202020204" pitchFamily="34" charset="0"/>
              </a:rPr>
              <a:t>Fifth level</a:t>
            </a:r>
          </a:p>
        </p:txBody>
      </p:sp>
      <p:sp>
        <p:nvSpPr>
          <p:cNvPr id="1027" name="Text Box 3">
            <a:extLst>
              <a:ext uri="{FF2B5EF4-FFF2-40B4-BE49-F238E27FC236}">
                <a16:creationId xmlns:a16="http://schemas.microsoft.com/office/drawing/2014/main" id="{9CF263E8-A63A-4A49-4495-015FDE08EEF1}"/>
              </a:ext>
            </a:extLst>
          </p:cNvPr>
          <p:cNvSpPr txBox="1">
            <a:spLocks noGrp="1" noChangeArrowheads="1"/>
          </p:cNvSpPr>
          <p:nvPr>
            <p:ph type="sldNum" sz="quarter" idx="4"/>
          </p:nvPr>
        </p:nvSpPr>
        <p:spPr bwMode="auto">
          <a:xfrm>
            <a:off x="16916400" y="12441238"/>
            <a:ext cx="4953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a:solidFill>
                  <a:srgbClr val="FFFFFF"/>
                </a:solidFill>
                <a:latin typeface="Gill Sans" charset="0"/>
                <a:cs typeface="Gill Sans" charset="0"/>
                <a:sym typeface="Gill Sans" charset="0"/>
              </a:defRPr>
            </a:lvl1pPr>
          </a:lstStyle>
          <a:p>
            <a:fld id="{BC9A1E7C-A82B-4DA4-9C2D-1361743285A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l" rtl="0" fontAlgn="base">
        <a:spcBef>
          <a:spcPct val="0"/>
        </a:spcBef>
        <a:spcAft>
          <a:spcPct val="0"/>
        </a:spcAft>
        <a:defRPr sz="11600" kern="1200">
          <a:solidFill>
            <a:srgbClr val="FFFFFF"/>
          </a:solidFill>
          <a:latin typeface="+mj-lt"/>
          <a:ea typeface="+mj-ea"/>
          <a:cs typeface="+mj-cs"/>
          <a:sym typeface="Arial" panose="020B0604020202020204" pitchFamily="34" charset="0"/>
        </a:defRPr>
      </a:lvl1pPr>
      <a:lvl2pPr algn="l" rtl="0" fontAlgn="base">
        <a:spcBef>
          <a:spcPct val="0"/>
        </a:spcBef>
        <a:spcAft>
          <a:spcPct val="0"/>
        </a:spcAft>
        <a:defRPr sz="11600">
          <a:solidFill>
            <a:srgbClr val="FFFFFF"/>
          </a:solidFill>
          <a:latin typeface="Arial" panose="020B0604020202020204" pitchFamily="34" charset="0"/>
          <a:cs typeface="PingFang SC Regular" charset="0"/>
          <a:sym typeface="Arial" panose="020B0604020202020204" pitchFamily="34" charset="0"/>
        </a:defRPr>
      </a:lvl2pPr>
      <a:lvl3pPr algn="l" rtl="0" fontAlgn="base">
        <a:spcBef>
          <a:spcPct val="0"/>
        </a:spcBef>
        <a:spcAft>
          <a:spcPct val="0"/>
        </a:spcAft>
        <a:defRPr sz="11600">
          <a:solidFill>
            <a:srgbClr val="FFFFFF"/>
          </a:solidFill>
          <a:latin typeface="Arial" panose="020B0604020202020204" pitchFamily="34" charset="0"/>
          <a:cs typeface="PingFang SC Regular" charset="0"/>
          <a:sym typeface="Arial" panose="020B0604020202020204" pitchFamily="34" charset="0"/>
        </a:defRPr>
      </a:lvl3pPr>
      <a:lvl4pPr algn="l" rtl="0" fontAlgn="base">
        <a:spcBef>
          <a:spcPct val="0"/>
        </a:spcBef>
        <a:spcAft>
          <a:spcPct val="0"/>
        </a:spcAft>
        <a:defRPr sz="11600">
          <a:solidFill>
            <a:srgbClr val="FFFFFF"/>
          </a:solidFill>
          <a:latin typeface="Arial" panose="020B0604020202020204" pitchFamily="34" charset="0"/>
          <a:cs typeface="PingFang SC Regular" charset="0"/>
          <a:sym typeface="Arial" panose="020B0604020202020204" pitchFamily="34" charset="0"/>
        </a:defRPr>
      </a:lvl4pPr>
      <a:lvl5pPr algn="l" rtl="0" fontAlgn="base">
        <a:spcBef>
          <a:spcPct val="0"/>
        </a:spcBef>
        <a:spcAft>
          <a:spcPct val="0"/>
        </a:spcAft>
        <a:defRPr sz="11600">
          <a:solidFill>
            <a:srgbClr val="FFFFFF"/>
          </a:solidFill>
          <a:latin typeface="Arial" panose="020B0604020202020204" pitchFamily="34" charset="0"/>
          <a:cs typeface="PingFang SC Regular" charset="0"/>
          <a:sym typeface="Arial" panose="020B0604020202020204" pitchFamily="34" charset="0"/>
        </a:defRPr>
      </a:lvl5pPr>
      <a:lvl6pPr marL="457200" algn="l" rtl="0" fontAlgn="base">
        <a:spcBef>
          <a:spcPct val="0"/>
        </a:spcBef>
        <a:spcAft>
          <a:spcPct val="0"/>
        </a:spcAft>
        <a:defRPr sz="11600">
          <a:solidFill>
            <a:srgbClr val="FFFFFF"/>
          </a:solidFill>
          <a:latin typeface="Arial" panose="020B0604020202020204" pitchFamily="34" charset="0"/>
          <a:cs typeface="PingFang SC Regular" charset="0"/>
          <a:sym typeface="Arial" panose="020B0604020202020204" pitchFamily="34" charset="0"/>
        </a:defRPr>
      </a:lvl6pPr>
      <a:lvl7pPr marL="914400" algn="l" rtl="0" fontAlgn="base">
        <a:spcBef>
          <a:spcPct val="0"/>
        </a:spcBef>
        <a:spcAft>
          <a:spcPct val="0"/>
        </a:spcAft>
        <a:defRPr sz="11600">
          <a:solidFill>
            <a:srgbClr val="FFFFFF"/>
          </a:solidFill>
          <a:latin typeface="Arial" panose="020B0604020202020204" pitchFamily="34" charset="0"/>
          <a:cs typeface="PingFang SC Regular" charset="0"/>
          <a:sym typeface="Arial" panose="020B0604020202020204" pitchFamily="34" charset="0"/>
        </a:defRPr>
      </a:lvl7pPr>
      <a:lvl8pPr marL="1371600" algn="l" rtl="0" fontAlgn="base">
        <a:spcBef>
          <a:spcPct val="0"/>
        </a:spcBef>
        <a:spcAft>
          <a:spcPct val="0"/>
        </a:spcAft>
        <a:defRPr sz="11600">
          <a:solidFill>
            <a:srgbClr val="FFFFFF"/>
          </a:solidFill>
          <a:latin typeface="Arial" panose="020B0604020202020204" pitchFamily="34" charset="0"/>
          <a:cs typeface="PingFang SC Regular" charset="0"/>
          <a:sym typeface="Arial" panose="020B0604020202020204" pitchFamily="34" charset="0"/>
        </a:defRPr>
      </a:lvl8pPr>
      <a:lvl9pPr marL="1828800" algn="l" rtl="0" fontAlgn="base">
        <a:spcBef>
          <a:spcPct val="0"/>
        </a:spcBef>
        <a:spcAft>
          <a:spcPct val="0"/>
        </a:spcAft>
        <a:defRPr sz="11600">
          <a:solidFill>
            <a:srgbClr val="FFFFFF"/>
          </a:solidFill>
          <a:latin typeface="Arial" panose="020B0604020202020204" pitchFamily="34" charset="0"/>
          <a:cs typeface="PingFang SC Regular" charset="0"/>
          <a:sym typeface="Arial" panose="020B0604020202020204" pitchFamily="34" charset="0"/>
        </a:defRPr>
      </a:lvl9pPr>
    </p:titleStyle>
    <p:bodyStyle>
      <a:lvl1pPr algn="l" rtl="0" fontAlgn="base">
        <a:spcBef>
          <a:spcPts val="1100"/>
        </a:spcBef>
        <a:spcAft>
          <a:spcPct val="0"/>
        </a:spcAft>
        <a:defRPr sz="4200" kern="1200">
          <a:solidFill>
            <a:schemeClr val="tx1"/>
          </a:solidFill>
          <a:latin typeface="+mn-lt"/>
          <a:ea typeface="+mn-ea"/>
          <a:cs typeface="+mn-cs"/>
          <a:sym typeface="Arial" panose="020B0604020202020204" pitchFamily="34" charset="0"/>
        </a:defRPr>
      </a:lvl1pPr>
      <a:lvl2pPr marL="914400" algn="l" rtl="0" fontAlgn="base">
        <a:spcBef>
          <a:spcPts val="1100"/>
        </a:spcBef>
        <a:spcAft>
          <a:spcPct val="0"/>
        </a:spcAft>
        <a:defRPr sz="4200" kern="1200">
          <a:solidFill>
            <a:schemeClr val="tx1"/>
          </a:solidFill>
          <a:latin typeface="+mn-lt"/>
          <a:ea typeface="+mn-ea"/>
          <a:cs typeface="+mn-cs"/>
          <a:sym typeface="Arial" panose="020B0604020202020204" pitchFamily="34" charset="0"/>
        </a:defRPr>
      </a:lvl2pPr>
      <a:lvl3pPr marL="914400" algn="l" rtl="0" fontAlgn="base">
        <a:spcBef>
          <a:spcPts val="1100"/>
        </a:spcBef>
        <a:spcAft>
          <a:spcPct val="0"/>
        </a:spcAft>
        <a:defRPr sz="4200" kern="1200">
          <a:solidFill>
            <a:schemeClr val="tx1"/>
          </a:solidFill>
          <a:latin typeface="+mn-lt"/>
          <a:ea typeface="+mn-ea"/>
          <a:cs typeface="+mn-cs"/>
          <a:sym typeface="Arial" panose="020B0604020202020204" pitchFamily="34" charset="0"/>
        </a:defRPr>
      </a:lvl3pPr>
      <a:lvl4pPr marL="914400" algn="l" rtl="0" fontAlgn="base">
        <a:spcBef>
          <a:spcPts val="1100"/>
        </a:spcBef>
        <a:spcAft>
          <a:spcPct val="0"/>
        </a:spcAft>
        <a:defRPr sz="4200" kern="1200">
          <a:solidFill>
            <a:schemeClr val="tx1"/>
          </a:solidFill>
          <a:latin typeface="+mn-lt"/>
          <a:ea typeface="+mn-ea"/>
          <a:cs typeface="+mn-cs"/>
          <a:sym typeface="Arial" panose="020B0604020202020204" pitchFamily="34" charset="0"/>
        </a:defRPr>
      </a:lvl4pPr>
      <a:lvl5pPr marL="914400" algn="l" rtl="0" fontAlgn="base">
        <a:spcBef>
          <a:spcPts val="1100"/>
        </a:spcBef>
        <a:spcAft>
          <a:spcPct val="0"/>
        </a:spcAft>
        <a:defRPr sz="42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B9D3F2FE-CBC2-069F-F0B0-9160C9A6D6F1}"/>
              </a:ext>
            </a:extLst>
          </p:cNvPr>
          <p:cNvGraphicFramePr>
            <a:graphicFrameLocks noChangeAspect="1"/>
          </p:cNvGraphicFramePr>
          <p:nvPr userDrawn="1">
            <p:extLst>
              <p:ext uri="{D42A27DB-BD31-4B8C-83A1-F6EECF244321}">
                <p14:modId xmlns:p14="http://schemas.microsoft.com/office/powerpoint/2010/main" val="2564268966"/>
              </p:ext>
            </p:extLst>
          </p:nvPr>
        </p:nvGraphicFramePr>
        <p:xfrm>
          <a:off x="-59634" y="-59633"/>
          <a:ext cx="24768312" cy="13964310"/>
        </p:xfrm>
        <a:graphic>
          <a:graphicData uri="http://schemas.openxmlformats.org/presentationml/2006/ole">
            <mc:AlternateContent xmlns:mc="http://schemas.openxmlformats.org/markup-compatibility/2006">
              <mc:Choice xmlns:v="urn:schemas-microsoft-com:vml" Requires="v">
                <p:oleObj name="CorelDRAW" r:id="rId13" imgW="6805396" imgH="3836811" progId="CorelDraw.Graphic.16">
                  <p:embed/>
                </p:oleObj>
              </mc:Choice>
              <mc:Fallback>
                <p:oleObj name="CorelDRAW" r:id="rId13" imgW="6805396" imgH="3836811" progId="CorelDraw.Graphic.16">
                  <p:embed/>
                  <p:pic>
                    <p:nvPicPr>
                      <p:cNvPr id="7" name="Object 6">
                        <a:extLst>
                          <a:ext uri="{FF2B5EF4-FFF2-40B4-BE49-F238E27FC236}">
                            <a16:creationId xmlns:a16="http://schemas.microsoft.com/office/drawing/2014/main" id="{B9D3F2FE-CBC2-069F-F0B0-9160C9A6D6F1}"/>
                          </a:ext>
                        </a:extLst>
                      </p:cNvPr>
                      <p:cNvPicPr/>
                      <p:nvPr/>
                    </p:nvPicPr>
                    <p:blipFill>
                      <a:blip r:embed="rId14"/>
                      <a:stretch>
                        <a:fillRect/>
                      </a:stretch>
                    </p:blipFill>
                    <p:spPr>
                      <a:xfrm>
                        <a:off x="-59634" y="-59633"/>
                        <a:ext cx="24768312" cy="13964310"/>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EDAE3D7-B222-3C1E-397C-05C8DC72F15C}"/>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820DCE3-F071-234F-9245-48405A48F16F}"/>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6C6866C-C091-9DC0-BCAD-5B1CB3EB2795}"/>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40F69B65-2241-4C99-8BB1-3F4A7B7F9CFF}" type="datetimeFigureOut">
              <a:rPr lang="en-GB" smtClean="0"/>
              <a:t>26/03/2026</a:t>
            </a:fld>
            <a:endParaRPr lang="en-GB"/>
          </a:p>
        </p:txBody>
      </p:sp>
      <p:sp>
        <p:nvSpPr>
          <p:cNvPr id="5" name="Footer Placeholder 4">
            <a:extLst>
              <a:ext uri="{FF2B5EF4-FFF2-40B4-BE49-F238E27FC236}">
                <a16:creationId xmlns:a16="http://schemas.microsoft.com/office/drawing/2014/main" id="{F9E5AD09-0D0E-284C-49F8-D54D3D95E47D}"/>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69E8299-384B-1FDC-4738-B8D8847347F1}"/>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8422A0D-2361-4B35-ADCC-C2604A32A812}" type="slidenum">
              <a:rPr lang="en-GB" smtClean="0"/>
              <a:t>‹#›</a:t>
            </a:fld>
            <a:endParaRPr lang="en-GB"/>
          </a:p>
        </p:txBody>
      </p:sp>
      <p:graphicFrame>
        <p:nvGraphicFramePr>
          <p:cNvPr id="8" name="Object 7">
            <a:extLst>
              <a:ext uri="{FF2B5EF4-FFF2-40B4-BE49-F238E27FC236}">
                <a16:creationId xmlns:a16="http://schemas.microsoft.com/office/drawing/2014/main" id="{9DCAB8F3-C7CE-F87C-5C54-1205AA74B36B}"/>
              </a:ext>
            </a:extLst>
          </p:cNvPr>
          <p:cNvGraphicFramePr>
            <a:graphicFrameLocks noChangeAspect="1"/>
          </p:cNvGraphicFramePr>
          <p:nvPr userDrawn="1">
            <p:extLst>
              <p:ext uri="{D42A27DB-BD31-4B8C-83A1-F6EECF244321}">
                <p14:modId xmlns:p14="http://schemas.microsoft.com/office/powerpoint/2010/main" val="3242670038"/>
              </p:ext>
            </p:extLst>
          </p:nvPr>
        </p:nvGraphicFramePr>
        <p:xfrm>
          <a:off x="17830800" y="680074"/>
          <a:ext cx="5893328" cy="717260"/>
        </p:xfrm>
        <a:graphic>
          <a:graphicData uri="http://schemas.openxmlformats.org/presentationml/2006/ole">
            <mc:AlternateContent xmlns:mc="http://schemas.openxmlformats.org/markup-compatibility/2006">
              <mc:Choice xmlns:v="urn:schemas-microsoft-com:vml" Requires="v">
                <p:oleObj name="CorelDRAW" r:id="rId15" imgW="3013283" imgH="366536" progId="CorelDraw.Graphic.16">
                  <p:embed/>
                </p:oleObj>
              </mc:Choice>
              <mc:Fallback>
                <p:oleObj name="CorelDRAW" r:id="rId15" imgW="3013283" imgH="366536" progId="CorelDraw.Graphic.16">
                  <p:embed/>
                  <p:pic>
                    <p:nvPicPr>
                      <p:cNvPr id="8" name="Object 7">
                        <a:extLst>
                          <a:ext uri="{FF2B5EF4-FFF2-40B4-BE49-F238E27FC236}">
                            <a16:creationId xmlns:a16="http://schemas.microsoft.com/office/drawing/2014/main" id="{9DCAB8F3-C7CE-F87C-5C54-1205AA74B36B}"/>
                          </a:ext>
                        </a:extLst>
                      </p:cNvPr>
                      <p:cNvPicPr/>
                      <p:nvPr/>
                    </p:nvPicPr>
                    <p:blipFill>
                      <a:blip r:embed="rId16"/>
                      <a:stretch>
                        <a:fillRect/>
                      </a:stretch>
                    </p:blipFill>
                    <p:spPr>
                      <a:xfrm>
                        <a:off x="17830800" y="680074"/>
                        <a:ext cx="5893328" cy="717260"/>
                      </a:xfrm>
                      <a:prstGeom prst="rect">
                        <a:avLst/>
                      </a:prstGeom>
                    </p:spPr>
                  </p:pic>
                </p:oleObj>
              </mc:Fallback>
            </mc:AlternateContent>
          </a:graphicData>
        </a:graphic>
      </p:graphicFrame>
    </p:spTree>
    <p:extLst>
      <p:ext uri="{BB962C8B-B14F-4D97-AF65-F5344CB8AC3E}">
        <p14:creationId xmlns:p14="http://schemas.microsoft.com/office/powerpoint/2010/main" val="38817431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1828800" rtl="0" eaLnBrk="1" latinLnBrk="0" hangingPunct="1">
        <a:lnSpc>
          <a:spcPct val="90000"/>
        </a:lnSpc>
        <a:spcBef>
          <a:spcPct val="0"/>
        </a:spcBef>
        <a:buNone/>
        <a:defRPr sz="7200" b="1" kern="1200">
          <a:solidFill>
            <a:schemeClr val="tx1"/>
          </a:solidFill>
          <a:latin typeface="Roboto" panose="02000000000000000000" pitchFamily="2" charset="0"/>
          <a:ea typeface="Roboto" panose="02000000000000000000" pitchFamily="2"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2E8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D6EAB7-21D8-476A-8A8D-EB7D40FF2D1F}"/>
              </a:ext>
            </a:extLst>
          </p:cNvPr>
          <p:cNvSpPr>
            <a:spLocks noGrp="1"/>
          </p:cNvSpPr>
          <p:nvPr>
            <p:ph type="title"/>
          </p:nvPr>
        </p:nvSpPr>
        <p:spPr>
          <a:xfrm>
            <a:off x="1128229" y="3528531"/>
            <a:ext cx="22154046" cy="265112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9026EB-EFC6-45DB-9D26-2946F278276B}"/>
              </a:ext>
            </a:extLst>
          </p:cNvPr>
          <p:cNvSpPr>
            <a:spLocks noGrp="1"/>
          </p:cNvSpPr>
          <p:nvPr>
            <p:ph type="body" idx="1"/>
          </p:nvPr>
        </p:nvSpPr>
        <p:spPr>
          <a:xfrm>
            <a:off x="1128230" y="6383820"/>
            <a:ext cx="22154044" cy="549592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B3576-B2FB-4110-ACAF-2AD4426A380E}"/>
              </a:ext>
            </a:extLst>
          </p:cNvPr>
          <p:cNvSpPr>
            <a:spLocks noGrp="1"/>
          </p:cNvSpPr>
          <p:nvPr>
            <p:ph type="dt" sz="half" idx="2"/>
          </p:nvPr>
        </p:nvSpPr>
        <p:spPr>
          <a:xfrm>
            <a:off x="1161360" y="12650305"/>
            <a:ext cx="5486400" cy="730250"/>
          </a:xfrm>
          <a:prstGeom prst="rect">
            <a:avLst/>
          </a:prstGeom>
        </p:spPr>
        <p:txBody>
          <a:bodyPr vert="horz" lIns="0" tIns="0" rIns="0" bIns="0" rtlCol="0" anchor="t"/>
          <a:lstStyle>
            <a:lvl1pPr algn="l">
              <a:defRPr sz="2400" spc="-300" baseline="0">
                <a:solidFill>
                  <a:schemeClr val="bg1"/>
                </a:solidFill>
                <a:latin typeface="Roboto Condensed" panose="02000000000000000000" pitchFamily="2" charset="0"/>
                <a:ea typeface="Roboto" panose="02000000000000000000" pitchFamily="2" charset="0"/>
              </a:defRPr>
            </a:lvl1pPr>
          </a:lstStyle>
          <a:p>
            <a:fld id="{1E7498D3-B141-4230-9A6E-1165E0F2A8AF}" type="datetimeFigureOut">
              <a:rPr lang="en-US" smtClean="0"/>
              <a:pPr/>
              <a:t>3/26/2026</a:t>
            </a:fld>
            <a:endParaRPr lang="en-US"/>
          </a:p>
        </p:txBody>
      </p:sp>
      <p:sp>
        <p:nvSpPr>
          <p:cNvPr id="5" name="Footer Placeholder 4">
            <a:extLst>
              <a:ext uri="{FF2B5EF4-FFF2-40B4-BE49-F238E27FC236}">
                <a16:creationId xmlns:a16="http://schemas.microsoft.com/office/drawing/2014/main" id="{A688DD7A-A899-4038-BF75-24B90689A187}"/>
              </a:ext>
            </a:extLst>
          </p:cNvPr>
          <p:cNvSpPr>
            <a:spLocks noGrp="1"/>
          </p:cNvSpPr>
          <p:nvPr>
            <p:ph type="ftr" sz="quarter" idx="3"/>
          </p:nvPr>
        </p:nvSpPr>
        <p:spPr>
          <a:xfrm>
            <a:off x="8107018" y="12650305"/>
            <a:ext cx="8229600" cy="730250"/>
          </a:xfrm>
          <a:prstGeom prst="rect">
            <a:avLst/>
          </a:prstGeom>
        </p:spPr>
        <p:txBody>
          <a:bodyPr vert="horz" lIns="0" tIns="0" rIns="0" bIns="0" rtlCol="0" anchor="t"/>
          <a:lstStyle>
            <a:lvl1pPr algn="ctr">
              <a:defRPr sz="2400" spc="-300" baseline="0">
                <a:solidFill>
                  <a:schemeClr val="bg1"/>
                </a:solidFill>
                <a:latin typeface="Roboto Condensed"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55CE84F-06EE-4C8D-951C-1A4B399504CF}"/>
              </a:ext>
            </a:extLst>
          </p:cNvPr>
          <p:cNvSpPr>
            <a:spLocks noGrp="1"/>
          </p:cNvSpPr>
          <p:nvPr>
            <p:ph type="sldNum" sz="quarter" idx="4"/>
          </p:nvPr>
        </p:nvSpPr>
        <p:spPr>
          <a:xfrm>
            <a:off x="17795876" y="12650305"/>
            <a:ext cx="5486400" cy="730250"/>
          </a:xfrm>
          <a:prstGeom prst="rect">
            <a:avLst/>
          </a:prstGeom>
        </p:spPr>
        <p:txBody>
          <a:bodyPr vert="horz" lIns="0" tIns="0" rIns="0" bIns="0" rtlCol="0" anchor="t"/>
          <a:lstStyle>
            <a:lvl1pPr algn="r">
              <a:defRPr sz="2400" spc="-30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pic>
        <p:nvPicPr>
          <p:cNvPr id="8" name="Graphic 7">
            <a:extLst>
              <a:ext uri="{FF2B5EF4-FFF2-40B4-BE49-F238E27FC236}">
                <a16:creationId xmlns:a16="http://schemas.microsoft.com/office/drawing/2014/main" id="{29A060D1-C3F0-8DED-1EA7-10DCA09F40D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1726" y="782638"/>
            <a:ext cx="4648200" cy="1905000"/>
          </a:xfrm>
          <a:prstGeom prst="rect">
            <a:avLst/>
          </a:prstGeom>
        </p:spPr>
      </p:pic>
    </p:spTree>
    <p:extLst>
      <p:ext uri="{BB962C8B-B14F-4D97-AF65-F5344CB8AC3E}">
        <p14:creationId xmlns:p14="http://schemas.microsoft.com/office/powerpoint/2010/main" val="21303049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1828800" rtl="0" eaLnBrk="1" latinLnBrk="0" hangingPunct="1">
        <a:lnSpc>
          <a:spcPct val="90000"/>
        </a:lnSpc>
        <a:spcBef>
          <a:spcPct val="0"/>
        </a:spcBef>
        <a:buNone/>
        <a:defRPr sz="8800" kern="1200" spc="-300" baseline="0">
          <a:solidFill>
            <a:schemeClr val="bg1"/>
          </a:solidFill>
          <a:latin typeface="Roboto Condensed" panose="02000000000000000000" pitchFamily="2" charset="0"/>
          <a:ea typeface="Roboto" panose="02000000000000000000" pitchFamily="2"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spc="-300" baseline="0">
          <a:solidFill>
            <a:schemeClr val="bg1"/>
          </a:solidFill>
          <a:latin typeface="Roboto Condensed"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spc="-300" baseline="0">
          <a:solidFill>
            <a:schemeClr val="bg1"/>
          </a:solidFill>
          <a:latin typeface="Roboto Condensed"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spc="-300" baseline="0">
          <a:solidFill>
            <a:schemeClr val="bg1"/>
          </a:solidFill>
          <a:latin typeface="Roboto Condensed"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spc="-300" baseline="0">
          <a:solidFill>
            <a:schemeClr val="bg1"/>
          </a:solidFill>
          <a:latin typeface="Roboto Condensed"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spc="-300" baseline="0">
          <a:solidFill>
            <a:schemeClr val="bg1"/>
          </a:solidFill>
          <a:latin typeface="Roboto Condensed"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orient="horz" pos="346">
          <p15:clr>
            <a:srgbClr val="F26B43"/>
          </p15:clr>
        </p15:guide>
        <p15:guide id="3" pos="7333">
          <p15:clr>
            <a:srgbClr val="F26B43"/>
          </p15:clr>
        </p15:guide>
        <p15:guide id="4" orient="horz" pos="397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876565A4-DEC6-EC7B-37D9-E793421C1F47}"/>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56A0386F-967A-1302-90A4-C163A579C700}"/>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82FF39F9-5EA6-1112-DE48-973757040267}"/>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A4DDAED7-AEC1-47D9-A59B-270F0FDCF85E}" type="datetimeFigureOut">
              <a:rPr lang="et-EE" smtClean="0"/>
              <a:t>26.03.2026</a:t>
            </a:fld>
            <a:endParaRPr lang="et-EE"/>
          </a:p>
        </p:txBody>
      </p:sp>
      <p:sp>
        <p:nvSpPr>
          <p:cNvPr id="5" name="Jaluse kohatäide 4">
            <a:extLst>
              <a:ext uri="{FF2B5EF4-FFF2-40B4-BE49-F238E27FC236}">
                <a16:creationId xmlns:a16="http://schemas.microsoft.com/office/drawing/2014/main" id="{F0343266-3691-6BF3-7E94-0EF088D5EC27}"/>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t-EE"/>
          </a:p>
        </p:txBody>
      </p:sp>
      <p:sp>
        <p:nvSpPr>
          <p:cNvPr id="6" name="Slaidinumbri kohatäide 5">
            <a:extLst>
              <a:ext uri="{FF2B5EF4-FFF2-40B4-BE49-F238E27FC236}">
                <a16:creationId xmlns:a16="http://schemas.microsoft.com/office/drawing/2014/main" id="{E4F0AD8C-FD1A-1C93-9B0F-9C3AF85BD45B}"/>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9770C9D8-7B33-4FB5-B50A-3FEC3D208BEF}" type="slidenum">
              <a:rPr lang="et-EE" smtClean="0"/>
              <a:t>‹#›</a:t>
            </a:fld>
            <a:endParaRPr lang="et-EE"/>
          </a:p>
        </p:txBody>
      </p:sp>
    </p:spTree>
    <p:extLst>
      <p:ext uri="{BB962C8B-B14F-4D97-AF65-F5344CB8AC3E}">
        <p14:creationId xmlns:p14="http://schemas.microsoft.com/office/powerpoint/2010/main" val="183748241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t-E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1.xml"/><Relationship Id="rId4" Type="http://schemas.openxmlformats.org/officeDocument/2006/relationships/hyperlink" Target="https://minusportlane.ee/pages/meis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1.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hyperlink" Target="https://hm.ee/sites/default/files/documents/2025-07/Noortevaldkonna%20t%C3%B6%C3%B6tajatele%20kvalifikatsioonin%C3%B5uete%20seadmise%20ettepanek%20koos%20lisadega.pdf" TargetMode="Externa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hyperlink" Target="https://hm.ee/uldharidus-ja-noored/noortevaldkond/uue-noortevaldkonna-seaduse-valjatootamine" TargetMode="External"/><Relationship Id="rId2" Type="http://schemas.openxmlformats.org/officeDocument/2006/relationships/hyperlink" Target="mailto:noortevkseadused@hm.ee" TargetMode="Externa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2.xml"/><Relationship Id="rId5" Type="http://schemas.openxmlformats.org/officeDocument/2006/relationships/image" Target="../media/image58.jpe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minusportlane.ee" TargetMode="Externa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hyperlink" Target="mailto:veerenni@sportmed.ee" TargetMode="External"/><Relationship Id="rId2" Type="http://schemas.openxmlformats.org/officeDocument/2006/relationships/hyperlink" Target="tel:+3726996515" TargetMode="Externa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mailto:merivalja@sportmed.e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55.xml"/><Relationship Id="rId7" Type="http://schemas.openxmlformats.org/officeDocument/2006/relationships/image" Target="../media/image7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4.xml"/><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hyperlink" Target="mailto:merle@eok.ee" TargetMode="Externa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https://www.spordiregister.ee/toetus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droppedImage.pdf" descr="droppedImage.pdf"/>
          <p:cNvPicPr>
            <a:picLocks noChangeAspect="1"/>
          </p:cNvPicPr>
          <p:nvPr/>
        </p:nvPicPr>
        <p:blipFill>
          <a:blip r:embed="rId3"/>
          <a:stretch>
            <a:fillRect/>
          </a:stretch>
        </p:blipFill>
        <p:spPr>
          <a:xfrm>
            <a:off x="0" y="-12700"/>
            <a:ext cx="24409400" cy="13741400"/>
          </a:xfrm>
          <a:prstGeom prst="rect">
            <a:avLst/>
          </a:prstGeom>
          <a:ln w="25400"/>
        </p:spPr>
      </p:pic>
      <p:sp>
        <p:nvSpPr>
          <p:cNvPr id="596" name="INFOTUND 24.03.2026…"/>
          <p:cNvSpPr/>
          <p:nvPr/>
        </p:nvSpPr>
        <p:spPr>
          <a:xfrm>
            <a:off x="2990850" y="2891366"/>
            <a:ext cx="17132301" cy="6286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r>
              <a:t>INFOTUND</a:t>
            </a:r>
            <a:br/>
            <a:r>
              <a:t>24.03.2026</a:t>
            </a:r>
          </a:p>
          <a:p>
            <a:pPr algn="ctr">
              <a:buClr>
                <a:srgbClr val="FFFFFF"/>
              </a:buClr>
              <a:buFont typeface="Arial"/>
              <a:defRPr sz="6800" b="1">
                <a:solidFill>
                  <a:srgbClr val="FFFFFF"/>
                </a:solidFill>
                <a:uFill>
                  <a:solidFill>
                    <a:srgbClr val="FFFFFF"/>
                  </a:solidFill>
                </a:uFill>
                <a:latin typeface="+mn-lt"/>
                <a:ea typeface="+mn-ea"/>
                <a:cs typeface="+mn-cs"/>
                <a:sym typeface="Arial"/>
              </a:defRPr>
            </a:pPr>
            <a:endParaRPr/>
          </a:p>
          <a:p>
            <a:pPr algn="ctr">
              <a:buClr>
                <a:srgbClr val="FFFFFF"/>
              </a:buClr>
              <a:buFont typeface="Helvetica"/>
              <a:defRPr sz="4200">
                <a:solidFill>
                  <a:srgbClr val="FFFFFF"/>
                </a:solidFill>
                <a:uFill>
                  <a:solidFill>
                    <a:srgbClr val="FFFFFF"/>
                  </a:solidFill>
                </a:uFill>
                <a:latin typeface="Helvetica"/>
                <a:ea typeface="Helvetica"/>
                <a:cs typeface="Helvetica"/>
                <a:sym typeface="Helvetica"/>
              </a:defRPr>
            </a:pPr>
            <a:r>
              <a:t>Eesti Olümpiakomitee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Title 4"/>
          <p:cNvSpPr txBox="1">
            <a:spLocks noGrp="1"/>
          </p:cNvSpPr>
          <p:nvPr>
            <p:ph type="title"/>
          </p:nvPr>
        </p:nvSpPr>
        <p:spPr>
          <a:xfrm>
            <a:off x="1442311" y="1190312"/>
            <a:ext cx="21600570" cy="2651127"/>
          </a:xfrm>
          <a:prstGeom prst="rect">
            <a:avLst/>
          </a:prstGeom>
        </p:spPr>
        <p:txBody>
          <a:bodyPr/>
          <a:lstStyle>
            <a:lvl1pPr defTabSz="1444752">
              <a:defRPr sz="11376"/>
            </a:lvl1pPr>
          </a:lstStyle>
          <a:p>
            <a:r>
              <a:t>06.04 valge kaart #sõnalonjõud</a:t>
            </a:r>
          </a:p>
        </p:txBody>
      </p:sp>
      <p:pic>
        <p:nvPicPr>
          <p:cNvPr id="629" name="Picture 7" descr="Picture 7"/>
          <p:cNvPicPr>
            <a:picLocks noChangeAspect="1"/>
          </p:cNvPicPr>
          <p:nvPr/>
        </p:nvPicPr>
        <p:blipFill>
          <a:blip r:embed="rId2"/>
          <a:stretch>
            <a:fillRect/>
          </a:stretch>
        </p:blipFill>
        <p:spPr>
          <a:xfrm>
            <a:off x="2227814" y="4085375"/>
            <a:ext cx="18711463" cy="8211585"/>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 name="image16.jpeg" descr="image16.jpeg"/>
          <p:cNvPicPr>
            <a:picLocks noChangeAspect="1"/>
          </p:cNvPicPr>
          <p:nvPr/>
        </p:nvPicPr>
        <p:blipFill>
          <a:blip r:embed="rId3"/>
          <a:stretch>
            <a:fillRect/>
          </a:stretch>
        </p:blipFill>
        <p:spPr>
          <a:xfrm>
            <a:off x="-26988" y="0"/>
            <a:ext cx="24384001" cy="13716000"/>
          </a:xfrm>
          <a:prstGeom prst="rect">
            <a:avLst/>
          </a:prstGeom>
          <a:ln w="12700">
            <a:miter lim="400000"/>
          </a:ln>
        </p:spPr>
      </p:pic>
      <p:sp>
        <p:nvSpPr>
          <p:cNvPr id="632" name="Slide Number"/>
          <p:cNvSpPr txBox="1">
            <a:spLocks noGrp="1"/>
          </p:cNvSpPr>
          <p:nvPr>
            <p:ph type="sldNum" sz="quarter" idx="2"/>
          </p:nvPr>
        </p:nvSpPr>
        <p:spPr>
          <a:xfrm>
            <a:off x="16997679" y="12528867"/>
            <a:ext cx="332741" cy="3581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11</a:t>
            </a:fld>
            <a:endParaRPr/>
          </a:p>
        </p:txBody>
      </p:sp>
      <p:sp>
        <p:nvSpPr>
          <p:cNvPr id="633" name="TÄISKOGU 18. JUUNI 2026 - KUUPÄEVA MUUDATUS…"/>
          <p:cNvSpPr txBox="1"/>
          <p:nvPr/>
        </p:nvSpPr>
        <p:spPr>
          <a:xfrm>
            <a:off x="2492374" y="3698875"/>
            <a:ext cx="19073815" cy="8001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p>
            <a:pPr defTabSz="914400">
              <a:buFont typeface="Arial"/>
              <a:defRPr sz="5800">
                <a:uFillTx/>
                <a:latin typeface="Dax-Regular"/>
                <a:ea typeface="Dax-Regular"/>
                <a:cs typeface="Dax-Regular"/>
                <a:sym typeface="Dax-Regular"/>
              </a:defRPr>
            </a:pPr>
            <a:r>
              <a:t>TÄISKOGU 18. JUUNI 2026 - </a:t>
            </a:r>
            <a:r>
              <a:rPr>
                <a:solidFill>
                  <a:schemeClr val="accent5">
                    <a:hueOff val="-82419"/>
                    <a:satOff val="-9513"/>
                    <a:lumOff val="-16343"/>
                  </a:schemeClr>
                </a:solidFill>
              </a:rPr>
              <a:t>KUUPÄEVA MUUDATUS</a:t>
            </a:r>
          </a:p>
          <a:p>
            <a:pPr defTabSz="914400">
              <a:buFont typeface="Arial"/>
              <a:defRPr sz="5800">
                <a:uFillTx/>
                <a:latin typeface="Dax-Regular"/>
                <a:ea typeface="Dax-Regular"/>
                <a:cs typeface="Dax-Regular"/>
                <a:sym typeface="Dax-Regular"/>
              </a:defRPr>
            </a:pPr>
            <a:endParaRPr>
              <a:solidFill>
                <a:schemeClr val="accent5">
                  <a:hueOff val="-82419"/>
                  <a:satOff val="-9513"/>
                  <a:lumOff val="-16343"/>
                </a:schemeClr>
              </a:solidFill>
            </a:endParaRPr>
          </a:p>
          <a:p>
            <a:pPr defTabSz="914400">
              <a:buFont typeface="Arial"/>
              <a:defRPr sz="5800">
                <a:uFillTx/>
                <a:latin typeface="Dax-Regular"/>
                <a:ea typeface="Dax-Regular"/>
                <a:cs typeface="Dax-Regular"/>
                <a:sym typeface="Dax-Regular"/>
              </a:defRPr>
            </a:pPr>
            <a:r>
              <a:t>INFOTUNNID 2026</a:t>
            </a:r>
          </a:p>
          <a:p>
            <a:pPr marL="857250" indent="-857250" defTabSz="914400">
              <a:buSzPct val="100000"/>
              <a:buFont typeface="Arial"/>
              <a:buChar char="•"/>
              <a:defRPr sz="5800">
                <a:uFillTx/>
                <a:latin typeface="Dax-Regular"/>
                <a:ea typeface="Dax-Regular"/>
                <a:cs typeface="Dax-Regular"/>
                <a:sym typeface="Dax-Regular"/>
              </a:defRPr>
            </a:pPr>
            <a:r>
              <a:t>21. Aprill</a:t>
            </a:r>
          </a:p>
          <a:p>
            <a:pPr marL="857250" indent="-857250" defTabSz="914400">
              <a:buSzPct val="100000"/>
              <a:buFont typeface="Arial"/>
              <a:buChar char="•"/>
              <a:defRPr sz="5800">
                <a:uFillTx/>
                <a:latin typeface="Dax-Regular"/>
                <a:ea typeface="Dax-Regular"/>
                <a:cs typeface="Dax-Regular"/>
                <a:sym typeface="Dax-Regular"/>
              </a:defRPr>
            </a:pPr>
            <a:r>
              <a:t>19. Mai</a:t>
            </a:r>
          </a:p>
          <a:p>
            <a:pPr marL="857250" indent="-857250" defTabSz="914400">
              <a:buSzPct val="100000"/>
              <a:buFont typeface="Arial"/>
              <a:buChar char="•"/>
              <a:defRPr sz="5800">
                <a:uFillTx/>
                <a:latin typeface="Dax-Regular"/>
                <a:ea typeface="Dax-Regular"/>
                <a:cs typeface="Dax-Regular"/>
                <a:sym typeface="Dax-Regular"/>
              </a:defRPr>
            </a:pPr>
            <a:r>
              <a:t>18. August</a:t>
            </a:r>
          </a:p>
          <a:p>
            <a:pPr marL="857250" indent="-857250" defTabSz="914400">
              <a:buSzPct val="100000"/>
              <a:buFont typeface="Arial"/>
              <a:buChar char="•"/>
              <a:defRPr sz="5800">
                <a:uFillTx/>
                <a:latin typeface="Dax-Regular"/>
                <a:ea typeface="Dax-Regular"/>
                <a:cs typeface="Dax-Regular"/>
                <a:sym typeface="Dax-Regular"/>
              </a:defRPr>
            </a:pPr>
            <a:r>
              <a:t>15. September</a:t>
            </a:r>
          </a:p>
          <a:p>
            <a:pPr marL="857250" indent="-857250" defTabSz="914400">
              <a:buSzPct val="100000"/>
              <a:buFont typeface="Arial"/>
              <a:buChar char="•"/>
              <a:defRPr sz="5800">
                <a:uFillTx/>
                <a:latin typeface="Dax-Regular"/>
                <a:ea typeface="Dax-Regular"/>
                <a:cs typeface="Dax-Regular"/>
                <a:sym typeface="Dax-Regular"/>
              </a:defRPr>
            </a:pPr>
            <a:r>
              <a:t>13. Oktoober</a:t>
            </a:r>
          </a:p>
          <a:p>
            <a:pPr marL="857250" indent="-857250" defTabSz="914400">
              <a:buSzPct val="100000"/>
              <a:buFont typeface="Arial"/>
              <a:buChar char="•"/>
              <a:defRPr sz="5800">
                <a:uFillTx/>
                <a:latin typeface="Dax-Regular"/>
                <a:ea typeface="Dax-Regular"/>
                <a:cs typeface="Dax-Regular"/>
                <a:sym typeface="Dax-Regular"/>
              </a:defRPr>
            </a:pPr>
            <a:r>
              <a:t>17. November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age16.jpeg" descr="image16.jpeg"/>
          <p:cNvPicPr>
            <a:picLocks noChangeAspect="1"/>
          </p:cNvPicPr>
          <p:nvPr/>
        </p:nvPicPr>
        <p:blipFill>
          <a:blip r:embed="rId3"/>
          <a:stretch>
            <a:fillRect/>
          </a:stretch>
        </p:blipFill>
        <p:spPr>
          <a:xfrm>
            <a:off x="-26988" y="0"/>
            <a:ext cx="24384001" cy="13716000"/>
          </a:xfrm>
          <a:prstGeom prst="rect">
            <a:avLst/>
          </a:prstGeom>
          <a:ln w="12700">
            <a:miter lim="400000"/>
          </a:ln>
        </p:spPr>
      </p:pic>
      <p:sp>
        <p:nvSpPr>
          <p:cNvPr id="638" name="Slide Number"/>
          <p:cNvSpPr txBox="1">
            <a:spLocks noGrp="1"/>
          </p:cNvSpPr>
          <p:nvPr>
            <p:ph type="sldNum" sz="quarter" idx="2"/>
          </p:nvPr>
        </p:nvSpPr>
        <p:spPr>
          <a:xfrm>
            <a:off x="16997679" y="12528867"/>
            <a:ext cx="332741" cy="3581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12</a:t>
            </a:fld>
            <a:endParaRPr/>
          </a:p>
        </p:txBody>
      </p:sp>
      <p:sp>
        <p:nvSpPr>
          <p:cNvPr id="639" name="KOOLITUSED…"/>
          <p:cNvSpPr txBox="1"/>
          <p:nvPr/>
        </p:nvSpPr>
        <p:spPr>
          <a:xfrm>
            <a:off x="2655092" y="2384584"/>
            <a:ext cx="19073816" cy="7140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p>
            <a:pPr defTabSz="914400">
              <a:buFont typeface="Arial"/>
              <a:defRPr sz="5800">
                <a:uFillTx/>
                <a:latin typeface="Dax-Regular"/>
                <a:ea typeface="Dax-Regular"/>
                <a:cs typeface="Dax-Regular"/>
                <a:sym typeface="Dax-Regular"/>
              </a:defRPr>
            </a:pPr>
            <a:r>
              <a:t>KOOLITUSED</a:t>
            </a:r>
          </a:p>
          <a:p>
            <a:pPr defTabSz="914400">
              <a:buFont typeface="Arial"/>
              <a:defRPr sz="5800">
                <a:uFillTx/>
                <a:latin typeface="Dax-Regular"/>
                <a:ea typeface="Dax-Regular"/>
                <a:cs typeface="Dax-Regular"/>
                <a:sym typeface="Dax-Regular"/>
              </a:defRPr>
            </a:pPr>
            <a:endParaRPr/>
          </a:p>
          <a:p>
            <a:pPr defTabSz="914400">
              <a:defRPr sz="5800">
                <a:uFillTx/>
                <a:latin typeface="Dax-Regular"/>
                <a:ea typeface="Dax-Regular"/>
                <a:cs typeface="Dax-Regular"/>
                <a:sym typeface="Dax-Regular"/>
              </a:defRPr>
            </a:pPr>
            <a:endParaRPr/>
          </a:p>
          <a:p>
            <a:pPr defTabSz="914400">
              <a:buFont typeface="Arial"/>
              <a:defRPr sz="5800">
                <a:uFillTx/>
                <a:latin typeface="Dax-Regular"/>
                <a:ea typeface="Dax-Regular"/>
                <a:cs typeface="Dax-Regular"/>
                <a:sym typeface="Dax-Regular"/>
              </a:defRPr>
            </a:pPr>
            <a:r>
              <a:rPr dirty="0"/>
              <a:t>25.03 - </a:t>
            </a:r>
            <a:r>
              <a:rPr dirty="0" err="1"/>
              <a:t>Turundushommik</a:t>
            </a:r>
            <a:endParaRPr dirty="0"/>
          </a:p>
          <a:p>
            <a:pPr defTabSz="914400">
              <a:defRPr sz="5800">
                <a:uFillTx/>
                <a:latin typeface="Dax-Regular"/>
                <a:ea typeface="Dax-Regular"/>
                <a:cs typeface="Dax-Regular"/>
                <a:sym typeface="Dax-Regular"/>
              </a:defRPr>
            </a:pPr>
            <a:endParaRPr lang="en-US"/>
          </a:p>
          <a:p>
            <a:pPr defTabSz="914400">
              <a:defRPr sz="5800">
                <a:uFillTx/>
                <a:latin typeface="Dax-Regular"/>
                <a:ea typeface="Dax-Regular"/>
                <a:cs typeface="Dax-Regular"/>
                <a:sym typeface="Dax-Regular"/>
              </a:defRPr>
            </a:pPr>
            <a:r>
              <a:rPr dirty="0"/>
              <a:t>08.04 </a:t>
            </a:r>
            <a:r>
              <a:rPr lang="en-US" dirty="0"/>
              <a:t>ja 13.05  </a:t>
            </a:r>
            <a:r>
              <a:rPr dirty="0" err="1"/>
              <a:t>Praktiline</a:t>
            </a:r>
            <a:r>
              <a:rPr dirty="0"/>
              <a:t> AI </a:t>
            </a:r>
            <a:r>
              <a:rPr dirty="0" err="1"/>
              <a:t>koolitus</a:t>
            </a:r>
            <a:r>
              <a:rPr dirty="0"/>
              <a:t> </a:t>
            </a:r>
            <a:r>
              <a:rPr lang="en-US" dirty="0" err="1"/>
              <a:t>spordiorganisatsioonidele</a:t>
            </a:r>
            <a:endParaRPr lang="en-US" dirty="0"/>
          </a:p>
          <a:p>
            <a:pPr defTabSz="914400">
              <a:defRPr sz="5800">
                <a:uFillTx/>
                <a:latin typeface="Dax-Regular"/>
                <a:ea typeface="Dax-Regular"/>
                <a:cs typeface="Dax-Regular"/>
                <a:sym typeface="Dax-Regular"/>
              </a:defRPr>
            </a:pPr>
            <a:endParaRPr lang="en-US"/>
          </a:p>
          <a:p>
            <a:pPr defTabSz="914400">
              <a:defRPr sz="5800">
                <a:uFillTx/>
                <a:latin typeface="Dax-Regular"/>
                <a:ea typeface="Dax-Regular"/>
                <a:cs typeface="Dax-Regular"/>
                <a:sym typeface="Dax-Regular"/>
              </a:defRPr>
            </a:pPr>
            <a:endParaRPr dirty="0"/>
          </a:p>
        </p:txBody>
      </p:sp>
      <p:sp>
        <p:nvSpPr>
          <p:cNvPr id="2" name="TextBox 1">
            <a:extLst>
              <a:ext uri="{FF2B5EF4-FFF2-40B4-BE49-F238E27FC236}">
                <a16:creationId xmlns:a16="http://schemas.microsoft.com/office/drawing/2014/main" id="{61C844DE-30BA-3BC7-872B-8C5E4E043310}"/>
              </a:ext>
            </a:extLst>
          </p:cNvPr>
          <p:cNvSpPr txBox="1"/>
          <p:nvPr/>
        </p:nvSpPr>
        <p:spPr>
          <a:xfrm rot="19380000">
            <a:off x="20853932" y="7243389"/>
            <a:ext cx="2759853" cy="595035"/>
          </a:xfrm>
          <a:prstGeom prst="rect">
            <a:avLst/>
          </a:prstGeom>
          <a:noFill/>
          <a:ln w="12700" cap="flat">
            <a:solidFill>
              <a:srgbClr val="4472C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FF0000"/>
                </a:solidFill>
              </a:rPr>
              <a:t>Välja </a:t>
            </a:r>
            <a:r>
              <a:rPr lang="en-US" err="1">
                <a:solidFill>
                  <a:srgbClr val="FF0000"/>
                </a:solidFill>
              </a:rPr>
              <a:t>müüdud</a:t>
            </a:r>
            <a:endParaRPr lang="en-US" sz="3200" b="0" i="0" u="none" strike="noStrike" cap="none" spc="0" normalizeH="0" baseline="0">
              <a:ln>
                <a:noFill/>
              </a:ln>
              <a:solidFill>
                <a:srgbClr val="FF0000"/>
              </a:solidFill>
              <a:effectLst/>
              <a:uFill>
                <a:solidFill>
                  <a:srgbClr val="000000"/>
                </a:solidFill>
              </a:uFill>
              <a:latin typeface="Times New Roman"/>
              <a:ea typeface="Times New Roman"/>
              <a:cs typeface="Times New Roman"/>
            </a:endParaRPr>
          </a:p>
        </p:txBody>
      </p:sp>
      <p:sp>
        <p:nvSpPr>
          <p:cNvPr id="4" name="TextBox 3">
            <a:extLst>
              <a:ext uri="{FF2B5EF4-FFF2-40B4-BE49-F238E27FC236}">
                <a16:creationId xmlns:a16="http://schemas.microsoft.com/office/drawing/2014/main" id="{4C5AE61E-D8FE-F2AA-2C95-80D865BD6709}"/>
              </a:ext>
            </a:extLst>
          </p:cNvPr>
          <p:cNvSpPr txBox="1"/>
          <p:nvPr/>
        </p:nvSpPr>
        <p:spPr>
          <a:xfrm rot="19380000">
            <a:off x="10039245" y="5133871"/>
            <a:ext cx="2759853" cy="595035"/>
          </a:xfrm>
          <a:prstGeom prst="rect">
            <a:avLst/>
          </a:prstGeom>
          <a:noFill/>
          <a:ln w="12700" cap="flat">
            <a:solidFill>
              <a:srgbClr val="4472C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FF0000"/>
                </a:solidFill>
              </a:rPr>
              <a:t>Välja </a:t>
            </a:r>
            <a:r>
              <a:rPr lang="en-US" err="1">
                <a:solidFill>
                  <a:srgbClr val="FF0000"/>
                </a:solidFill>
              </a:rPr>
              <a:t>müüdud</a:t>
            </a:r>
            <a:endParaRPr lang="en-US" sz="3200" b="0" i="0" u="none" strike="noStrike" cap="none" spc="0" normalizeH="0" baseline="0">
              <a:ln>
                <a:noFill/>
              </a:ln>
              <a:solidFill>
                <a:srgbClr val="FF0000"/>
              </a:solidFill>
              <a:effectLst/>
              <a:uFill>
                <a:solidFill>
                  <a:srgbClr val="000000"/>
                </a:solidFill>
              </a:uFill>
              <a:latin typeface="Times New Roman"/>
              <a:ea typeface="Times New Roman"/>
              <a:cs typeface="Times New Roman"/>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7C1D-1153-F362-96F8-14EFA0FDA089}"/>
              </a:ext>
            </a:extLst>
          </p:cNvPr>
          <p:cNvSpPr>
            <a:spLocks noGrp="1"/>
          </p:cNvSpPr>
          <p:nvPr>
            <p:ph type="title"/>
          </p:nvPr>
        </p:nvSpPr>
        <p:spPr/>
        <p:txBody>
          <a:bodyPr/>
          <a:lstStyle/>
          <a:p>
            <a:r>
              <a:rPr lang="fi-FI" dirty="0">
                <a:solidFill>
                  <a:srgbClr val="002060"/>
                </a:solidFill>
              </a:rPr>
              <a:t>Toidulisandite seminar treeneritele ja füsioterapeutidele</a:t>
            </a:r>
          </a:p>
        </p:txBody>
      </p:sp>
      <p:sp>
        <p:nvSpPr>
          <p:cNvPr id="3" name="Content Placeholder 2">
            <a:extLst>
              <a:ext uri="{FF2B5EF4-FFF2-40B4-BE49-F238E27FC236}">
                <a16:creationId xmlns:a16="http://schemas.microsoft.com/office/drawing/2014/main" id="{125D283A-BDFB-CDD6-57A7-2149B063B521}"/>
              </a:ext>
            </a:extLst>
          </p:cNvPr>
          <p:cNvSpPr>
            <a:spLocks noGrp="1"/>
          </p:cNvSpPr>
          <p:nvPr>
            <p:ph idx="1"/>
          </p:nvPr>
        </p:nvSpPr>
        <p:spPr>
          <a:xfrm>
            <a:off x="1676400" y="3751002"/>
            <a:ext cx="21031200" cy="8702676"/>
          </a:xfrm>
        </p:spPr>
        <p:txBody>
          <a:bodyPr>
            <a:normAutofit fontScale="92500" lnSpcReduction="10000"/>
          </a:bodyPr>
          <a:lstStyle/>
          <a:p>
            <a:pPr marL="0" indent="0">
              <a:buNone/>
            </a:pPr>
            <a:r>
              <a:rPr lang="et-EE" dirty="0">
                <a:solidFill>
                  <a:srgbClr val="002060"/>
                </a:solidFill>
              </a:rPr>
              <a:t>Kuupäev ja kellaaeg: </a:t>
            </a:r>
            <a:r>
              <a:rPr lang="et-EE" b="1" dirty="0">
                <a:solidFill>
                  <a:srgbClr val="002060"/>
                </a:solidFill>
              </a:rPr>
              <a:t>6. mai 2026 | 9:30–13:30</a:t>
            </a:r>
            <a:endParaRPr lang="et-EE" dirty="0">
              <a:solidFill>
                <a:srgbClr val="002060"/>
              </a:solidFill>
            </a:endParaRPr>
          </a:p>
          <a:p>
            <a:pPr marL="0" indent="0">
              <a:buNone/>
            </a:pPr>
            <a:r>
              <a:rPr lang="et-EE" dirty="0">
                <a:solidFill>
                  <a:srgbClr val="002060"/>
                </a:solidFill>
              </a:rPr>
              <a:t>Korraldajad: </a:t>
            </a:r>
            <a:r>
              <a:rPr lang="et-EE" b="1" dirty="0">
                <a:solidFill>
                  <a:srgbClr val="002060"/>
                </a:solidFill>
              </a:rPr>
              <a:t>EADSE koostöös PTA ja TAI-ga</a:t>
            </a:r>
            <a:endParaRPr lang="et-EE" dirty="0">
              <a:solidFill>
                <a:srgbClr val="002060"/>
              </a:solidFill>
            </a:endParaRPr>
          </a:p>
          <a:p>
            <a:pPr marL="0" indent="0">
              <a:buNone/>
            </a:pPr>
            <a:r>
              <a:rPr lang="et-EE" dirty="0">
                <a:solidFill>
                  <a:srgbClr val="002060"/>
                </a:solidFill>
              </a:rPr>
              <a:t>Eriti oodatud on noorsportlastega tegelev tugipersonal, kuid osaleda saavad ka sportlased ise.</a:t>
            </a:r>
          </a:p>
          <a:p>
            <a:pPr marL="0" indent="0">
              <a:buNone/>
            </a:pPr>
            <a:r>
              <a:rPr lang="et-EE" u="sng" dirty="0">
                <a:solidFill>
                  <a:srgbClr val="002060"/>
                </a:solidFill>
              </a:rPr>
              <a:t>Teemad: </a:t>
            </a:r>
          </a:p>
          <a:p>
            <a:r>
              <a:rPr lang="et-EE" dirty="0">
                <a:solidFill>
                  <a:srgbClr val="002060"/>
                </a:solidFill>
              </a:rPr>
              <a:t>toidulisandite regulatsioonid Eestis;</a:t>
            </a:r>
          </a:p>
          <a:p>
            <a:r>
              <a:rPr lang="et-EE" dirty="0">
                <a:solidFill>
                  <a:srgbClr val="002060"/>
                </a:solidFill>
              </a:rPr>
              <a:t>toidulisandid praktikas (kuidas valida, meditsiinilised ja dopinguga seotud ohud, riskide vähendamine ja praktilised juhised);</a:t>
            </a:r>
          </a:p>
          <a:p>
            <a:r>
              <a:rPr lang="et-EE" dirty="0">
                <a:solidFill>
                  <a:srgbClr val="002060"/>
                </a:solidFill>
              </a:rPr>
              <a:t>praktilise tööriista tutvustus (Erasmus+ projekti tulem).</a:t>
            </a:r>
          </a:p>
          <a:p>
            <a:pPr marL="0" indent="0">
              <a:buNone/>
            </a:pPr>
            <a:r>
              <a:rPr lang="et-EE" dirty="0">
                <a:solidFill>
                  <a:srgbClr val="002060"/>
                </a:solidFill>
              </a:rPr>
              <a:t>Täpsem info tuleb alaliitude e-postile ja jagame ka sotsiaalmeedias!</a:t>
            </a:r>
          </a:p>
          <a:p>
            <a:pPr marL="0" indent="0">
              <a:buNone/>
            </a:pPr>
            <a:endParaRPr lang="et-EE" dirty="0">
              <a:solidFill>
                <a:srgbClr val="002060"/>
              </a:solidFill>
            </a:endParaRPr>
          </a:p>
        </p:txBody>
      </p:sp>
    </p:spTree>
    <p:extLst>
      <p:ext uri="{BB962C8B-B14F-4D97-AF65-F5344CB8AC3E}">
        <p14:creationId xmlns:p14="http://schemas.microsoft.com/office/powerpoint/2010/main" val="2050474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3ACB212E-2C80-6D07-062F-35CF5FA39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CC99"/>
                </a:solidFill>
                <a:round/>
                <a:headEnd/>
                <a:tailEnd/>
              </a14:hiddenLine>
            </a:ext>
          </a:extLst>
        </p:spPr>
      </p:pic>
      <p:pic>
        <p:nvPicPr>
          <p:cNvPr id="2050" name="Picture 2">
            <a:extLst>
              <a:ext uri="{FF2B5EF4-FFF2-40B4-BE49-F238E27FC236}">
                <a16:creationId xmlns:a16="http://schemas.microsoft.com/office/drawing/2014/main" id="{18D01800-0415-7A53-C2CD-529AC1F3D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8200"/>
            <a:ext cx="2438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CC99"/>
                </a:solidFill>
                <a:round/>
                <a:headEnd/>
                <a:tailEnd/>
              </a14:hiddenLine>
            </a:ext>
          </a:extLst>
        </p:spPr>
      </p:pic>
      <p:pic>
        <p:nvPicPr>
          <p:cNvPr id="2051" name="Picture 3">
            <a:extLst>
              <a:ext uri="{FF2B5EF4-FFF2-40B4-BE49-F238E27FC236}">
                <a16:creationId xmlns:a16="http://schemas.microsoft.com/office/drawing/2014/main" id="{827728E9-36F3-2156-32A2-31B4CC346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803900"/>
            <a:ext cx="14135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CC99"/>
                </a:solidFill>
                <a:round/>
                <a:headEnd/>
                <a:tailEnd/>
              </a14:hiddenLine>
            </a:ext>
          </a:extLst>
        </p:spPr>
      </p:pic>
    </p:spTree>
    <p:extLst>
      <p:ext uri="{BB962C8B-B14F-4D97-AF65-F5344CB8AC3E}">
        <p14:creationId xmlns:p14="http://schemas.microsoft.com/office/powerpoint/2010/main" val="62269177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C7654599-022E-01FF-3798-4F43828BF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CC99"/>
                </a:solidFill>
                <a:round/>
                <a:headEnd/>
                <a:tailEnd/>
              </a14:hiddenLine>
            </a:ext>
          </a:extLst>
        </p:spPr>
      </p:pic>
      <p:pic>
        <p:nvPicPr>
          <p:cNvPr id="4098" name="Picture 2">
            <a:extLst>
              <a:ext uri="{FF2B5EF4-FFF2-40B4-BE49-F238E27FC236}">
                <a16:creationId xmlns:a16="http://schemas.microsoft.com/office/drawing/2014/main" id="{9212600A-5D92-7392-FE95-C255F972A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65000"/>
            <a:ext cx="24384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CC99"/>
                </a:solidFill>
                <a:round/>
                <a:headEnd/>
                <a:tailEnd/>
              </a14:hiddenLine>
            </a:ext>
          </a:extLst>
        </p:spPr>
      </p:pic>
      <p:sp>
        <p:nvSpPr>
          <p:cNvPr id="4099" name="Rectangle 3">
            <a:extLst>
              <a:ext uri="{FF2B5EF4-FFF2-40B4-BE49-F238E27FC236}">
                <a16:creationId xmlns:a16="http://schemas.microsoft.com/office/drawing/2014/main" id="{108680F4-C54C-66D2-B40C-D606D68FB944}"/>
              </a:ext>
            </a:extLst>
          </p:cNvPr>
          <p:cNvSpPr>
            <a:spLocks/>
          </p:cNvSpPr>
          <p:nvPr/>
        </p:nvSpPr>
        <p:spPr bwMode="auto">
          <a:xfrm>
            <a:off x="2492375" y="3987700"/>
            <a:ext cx="17437100" cy="477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12700" bIns="0" anchor="b"/>
          <a:lstStyle>
            <a:lvl1pPr>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2700">
              <a:spcBef>
                <a:spcPts val="710"/>
              </a:spcBef>
              <a:tabLst>
                <a:tab pos="174625" algn="l"/>
              </a:tabLst>
              <a:defRPr/>
            </a:pPr>
            <a:endParaRPr lang="et-EE" sz="6600">
              <a:latin typeface="Montserrat Light" panose="00000400000000000000" pitchFamily="2" charset="-70"/>
              <a:cs typeface="Calibri"/>
            </a:endParaRPr>
          </a:p>
          <a:p>
            <a:pPr>
              <a:lnSpc>
                <a:spcPct val="115000"/>
              </a:lnSpc>
              <a:defRPr/>
            </a:pPr>
            <a:endParaRPr lang="et-EE" sz="4000" kern="100">
              <a:latin typeface="Montserrat Light" panose="00000400000000000000" pitchFamily="2" charset="-70"/>
              <a:ea typeface="Aptos" panose="020B0004020202020204" pitchFamily="34" charset="0"/>
            </a:endParaRPr>
          </a:p>
          <a:p>
            <a:pPr>
              <a:lnSpc>
                <a:spcPct val="115000"/>
              </a:lnSpc>
              <a:defRPr/>
            </a:pPr>
            <a:r>
              <a:rPr lang="et-EE" sz="4000" kern="100">
                <a:latin typeface="Montserrat Light" panose="00000400000000000000" pitchFamily="2" charset="-70"/>
                <a:ea typeface="Aptos" panose="020B0004020202020204" pitchFamily="34" charset="0"/>
              </a:rPr>
              <a:t>					</a:t>
            </a:r>
          </a:p>
          <a:p>
            <a:endParaRPr lang="en-US" altLang="en-US" sz="4000">
              <a:latin typeface="Montserrat Light" panose="00000400000000000000" pitchFamily="2" charset="0"/>
              <a:ea typeface="Montserrat Light" panose="00000400000000000000" pitchFamily="2" charset="0"/>
              <a:cs typeface="Montserrat Light" panose="00000400000000000000" pitchFamily="2" charset="0"/>
              <a:sym typeface="Montserrat Light" panose="00000400000000000000" pitchFamily="2" charset="0"/>
            </a:endParaRPr>
          </a:p>
        </p:txBody>
      </p:sp>
      <p:sp>
        <p:nvSpPr>
          <p:cNvPr id="2" name="TextBox 1">
            <a:extLst>
              <a:ext uri="{FF2B5EF4-FFF2-40B4-BE49-F238E27FC236}">
                <a16:creationId xmlns:a16="http://schemas.microsoft.com/office/drawing/2014/main" id="{5593D034-561F-0728-BBD4-9D638B6D16DE}"/>
              </a:ext>
            </a:extLst>
          </p:cNvPr>
          <p:cNvSpPr txBox="1"/>
          <p:nvPr/>
        </p:nvSpPr>
        <p:spPr>
          <a:xfrm>
            <a:off x="2492375" y="1371600"/>
            <a:ext cx="13204825" cy="2123658"/>
          </a:xfrm>
          <a:prstGeom prst="rect">
            <a:avLst/>
          </a:prstGeom>
          <a:noFill/>
        </p:spPr>
        <p:txBody>
          <a:bodyPr wrap="square" rtlCol="0">
            <a:spAutoFit/>
          </a:bodyPr>
          <a:lstStyle/>
          <a:p>
            <a:pPr marL="12700">
              <a:spcBef>
                <a:spcPts val="710"/>
              </a:spcBef>
              <a:tabLst>
                <a:tab pos="174625" algn="l"/>
              </a:tabLst>
              <a:defRPr/>
            </a:pPr>
            <a:r>
              <a:rPr lang="et-EE" sz="6600">
                <a:latin typeface="Montserrat Light" panose="00000400000000000000" pitchFamily="2" charset="-70"/>
                <a:cs typeface="Calibri"/>
              </a:rPr>
              <a:t>Minu Sportlane platvormil on avatud uus projektitaotlusvoor</a:t>
            </a:r>
            <a:endParaRPr lang="et-EE"/>
          </a:p>
        </p:txBody>
      </p:sp>
      <p:sp>
        <p:nvSpPr>
          <p:cNvPr id="7" name="TextBox 6">
            <a:extLst>
              <a:ext uri="{FF2B5EF4-FFF2-40B4-BE49-F238E27FC236}">
                <a16:creationId xmlns:a16="http://schemas.microsoft.com/office/drawing/2014/main" id="{3D520C56-3D8D-B9D7-6A0A-5BFDF51DCD79}"/>
              </a:ext>
            </a:extLst>
          </p:cNvPr>
          <p:cNvSpPr txBox="1"/>
          <p:nvPr/>
        </p:nvSpPr>
        <p:spPr>
          <a:xfrm>
            <a:off x="2492375" y="3987699"/>
            <a:ext cx="20443825" cy="6494085"/>
          </a:xfrm>
          <a:prstGeom prst="rect">
            <a:avLst/>
          </a:prstGeom>
          <a:noFill/>
        </p:spPr>
        <p:txBody>
          <a:bodyPr wrap="square" rtlCol="0">
            <a:spAutoFit/>
          </a:bodyPr>
          <a:lstStyle/>
          <a:p>
            <a:r>
              <a:rPr lang="en-US" err="1">
                <a:latin typeface="Montserrat" panose="00000500000000000000" pitchFamily="2" charset="0"/>
              </a:rPr>
              <a:t>Suunatud</a:t>
            </a:r>
            <a:r>
              <a:rPr lang="en-US">
                <a:latin typeface="Montserrat" panose="00000500000000000000" pitchFamily="2" charset="0"/>
              </a:rPr>
              <a:t> </a:t>
            </a:r>
            <a:r>
              <a:rPr lang="en-US" err="1">
                <a:latin typeface="Montserrat" panose="00000500000000000000" pitchFamily="2" charset="0"/>
              </a:rPr>
              <a:t>tippspordi</a:t>
            </a:r>
            <a:r>
              <a:rPr lang="en-US">
                <a:latin typeface="Montserrat" panose="00000500000000000000" pitchFamily="2" charset="0"/>
              </a:rPr>
              <a:t> </a:t>
            </a:r>
            <a:r>
              <a:rPr lang="en-US" err="1">
                <a:latin typeface="Montserrat" panose="00000500000000000000" pitchFamily="2" charset="0"/>
              </a:rPr>
              <a:t>projektidele</a:t>
            </a:r>
            <a:endParaRPr lang="et-EE">
              <a:latin typeface="Montserrat" panose="00000500000000000000" pitchFamily="2" charset="0"/>
            </a:endParaRPr>
          </a:p>
          <a:p>
            <a:endParaRPr lang="et-EE">
              <a:latin typeface="Montserrat" panose="00000500000000000000" pitchFamily="2" charset="0"/>
            </a:endParaRPr>
          </a:p>
          <a:p>
            <a:r>
              <a:rPr lang="en-US" err="1">
                <a:latin typeface="Montserrat" panose="00000500000000000000" pitchFamily="2" charset="0"/>
              </a:rPr>
              <a:t>Kandideerida</a:t>
            </a:r>
            <a:r>
              <a:rPr lang="en-US">
                <a:latin typeface="Montserrat" panose="00000500000000000000" pitchFamily="2" charset="0"/>
              </a:rPr>
              <a:t> </a:t>
            </a:r>
            <a:r>
              <a:rPr lang="en-US" err="1">
                <a:latin typeface="Montserrat" panose="00000500000000000000" pitchFamily="2" charset="0"/>
              </a:rPr>
              <a:t>saavad</a:t>
            </a:r>
            <a:r>
              <a:rPr lang="en-US">
                <a:latin typeface="Montserrat" panose="00000500000000000000" pitchFamily="2" charset="0"/>
              </a:rPr>
              <a:t>:</a:t>
            </a:r>
          </a:p>
          <a:p>
            <a:pPr marL="457200" indent="-457200">
              <a:buFont typeface="Arial" panose="020B0604020202020204" pitchFamily="34" charset="0"/>
              <a:buChar char="•"/>
            </a:pPr>
            <a:r>
              <a:rPr lang="en-US" err="1">
                <a:latin typeface="Montserrat" panose="00000500000000000000" pitchFamily="2" charset="0"/>
              </a:rPr>
              <a:t>sportlased</a:t>
            </a:r>
            <a:r>
              <a:rPr lang="en-US">
                <a:latin typeface="Montserrat" panose="00000500000000000000" pitchFamily="2" charset="0"/>
              </a:rPr>
              <a:t> </a:t>
            </a:r>
          </a:p>
          <a:p>
            <a:pPr marL="457200" indent="-457200">
              <a:buFont typeface="Arial" panose="020B0604020202020204" pitchFamily="34" charset="0"/>
              <a:buChar char="•"/>
            </a:pPr>
            <a:r>
              <a:rPr lang="en-US" err="1">
                <a:latin typeface="Montserrat" panose="00000500000000000000" pitchFamily="2" charset="0"/>
              </a:rPr>
              <a:t>võistkonnad</a:t>
            </a:r>
            <a:r>
              <a:rPr lang="en-US">
                <a:latin typeface="Montserrat" panose="00000500000000000000" pitchFamily="2" charset="0"/>
              </a:rPr>
              <a:t> </a:t>
            </a:r>
          </a:p>
          <a:p>
            <a:pPr marL="457200" indent="-457200">
              <a:buFont typeface="Arial" panose="020B0604020202020204" pitchFamily="34" charset="0"/>
              <a:buChar char="•"/>
            </a:pPr>
            <a:r>
              <a:rPr lang="en-US" err="1">
                <a:latin typeface="Montserrat" panose="00000500000000000000" pitchFamily="2" charset="0"/>
              </a:rPr>
              <a:t>Klubid</a:t>
            </a:r>
            <a:endParaRPr lang="en-US">
              <a:latin typeface="Montserrat" panose="00000500000000000000" pitchFamily="2" charset="0"/>
            </a:endParaRPr>
          </a:p>
          <a:p>
            <a:endParaRPr lang="et-EE">
              <a:latin typeface="Montserrat" panose="00000500000000000000" pitchFamily="2" charset="0"/>
            </a:endParaRPr>
          </a:p>
          <a:p>
            <a:r>
              <a:rPr lang="fi-FI">
                <a:latin typeface="Montserrat" panose="00000500000000000000" pitchFamily="2" charset="0"/>
              </a:rPr>
              <a:t>Taotluste esitamise tähtaeg: </a:t>
            </a:r>
            <a:r>
              <a:rPr lang="fi-FI" b="1">
                <a:latin typeface="Montserrat" panose="00000500000000000000" pitchFamily="2" charset="0"/>
              </a:rPr>
              <a:t>31. märts 2026</a:t>
            </a:r>
            <a:endParaRPr lang="et-EE" b="1">
              <a:latin typeface="Montserrat" panose="00000500000000000000" pitchFamily="2" charset="0"/>
            </a:endParaRPr>
          </a:p>
          <a:p>
            <a:endParaRPr lang="et-EE" b="1">
              <a:latin typeface="Montserrat" panose="00000500000000000000" pitchFamily="2" charset="0"/>
            </a:endParaRPr>
          </a:p>
          <a:p>
            <a:r>
              <a:rPr lang="en-US" err="1">
                <a:latin typeface="Montserrat" panose="00000500000000000000" pitchFamily="2" charset="0"/>
              </a:rPr>
              <a:t>Eesmärk</a:t>
            </a:r>
            <a:r>
              <a:rPr lang="en-US">
                <a:latin typeface="Montserrat" panose="00000500000000000000" pitchFamily="2" charset="0"/>
              </a:rPr>
              <a:t>: </a:t>
            </a:r>
            <a:r>
              <a:rPr lang="en-US" err="1">
                <a:latin typeface="Montserrat" panose="00000500000000000000" pitchFamily="2" charset="0"/>
              </a:rPr>
              <a:t>kaasata</a:t>
            </a:r>
            <a:r>
              <a:rPr lang="en-US">
                <a:latin typeface="Montserrat" panose="00000500000000000000" pitchFamily="2" charset="0"/>
              </a:rPr>
              <a:t> </a:t>
            </a:r>
            <a:r>
              <a:rPr lang="en-US" err="1">
                <a:latin typeface="Montserrat" panose="00000500000000000000" pitchFamily="2" charset="0"/>
              </a:rPr>
              <a:t>kogukonda</a:t>
            </a:r>
            <a:r>
              <a:rPr lang="en-US">
                <a:latin typeface="Montserrat" panose="00000500000000000000" pitchFamily="2" charset="0"/>
              </a:rPr>
              <a:t> ja </a:t>
            </a:r>
            <a:r>
              <a:rPr lang="en-US" err="1">
                <a:latin typeface="Montserrat" panose="00000500000000000000" pitchFamily="2" charset="0"/>
              </a:rPr>
              <a:t>toetajaid</a:t>
            </a:r>
            <a:r>
              <a:rPr lang="en-US">
                <a:latin typeface="Montserrat" panose="00000500000000000000" pitchFamily="2" charset="0"/>
              </a:rPr>
              <a:t> </a:t>
            </a:r>
            <a:r>
              <a:rPr lang="en-US" err="1">
                <a:latin typeface="Montserrat" panose="00000500000000000000" pitchFamily="2" charset="0"/>
              </a:rPr>
              <a:t>sportlike</a:t>
            </a:r>
            <a:r>
              <a:rPr lang="en-US">
                <a:latin typeface="Montserrat" panose="00000500000000000000" pitchFamily="2" charset="0"/>
              </a:rPr>
              <a:t> </a:t>
            </a:r>
            <a:r>
              <a:rPr lang="en-US" err="1">
                <a:latin typeface="Montserrat" panose="00000500000000000000" pitchFamily="2" charset="0"/>
              </a:rPr>
              <a:t>eesmärkide</a:t>
            </a:r>
            <a:r>
              <a:rPr lang="en-US">
                <a:latin typeface="Montserrat" panose="00000500000000000000" pitchFamily="2" charset="0"/>
              </a:rPr>
              <a:t> </a:t>
            </a:r>
            <a:r>
              <a:rPr lang="en-US" err="1">
                <a:latin typeface="Montserrat" panose="00000500000000000000" pitchFamily="2" charset="0"/>
              </a:rPr>
              <a:t>saavutamiseks</a:t>
            </a:r>
            <a:endParaRPr lang="et-EE">
              <a:latin typeface="Montserrat" panose="00000500000000000000" pitchFamily="2" charset="0"/>
            </a:endParaRPr>
          </a:p>
          <a:p>
            <a:endParaRPr lang="et-EE">
              <a:latin typeface="Montserrat" panose="00000500000000000000" pitchFamily="2" charset="0"/>
            </a:endParaRPr>
          </a:p>
          <a:p>
            <a:r>
              <a:rPr lang="et-EE">
                <a:latin typeface="Montserrat" panose="00000500000000000000" pitchFamily="2" charset="0"/>
              </a:rPr>
              <a:t>Taotlusvormi leiab: </a:t>
            </a:r>
            <a:r>
              <a:rPr lang="et-EE">
                <a:latin typeface="Montserrat" panose="00000500000000000000" pitchFamily="2" charset="0"/>
                <a:hlinkClick r:id="rId4"/>
              </a:rPr>
              <a:t>https://minusportlane.ee/pages/meist</a:t>
            </a:r>
            <a:endParaRPr lang="et-EE">
              <a:latin typeface="Montserrat" panose="00000500000000000000" pitchFamily="2" charset="0"/>
            </a:endParaRPr>
          </a:p>
          <a:p>
            <a:endParaRPr lang="et-EE">
              <a:latin typeface="Montserrat" panose="00000500000000000000" pitchFamily="2" charset="0"/>
            </a:endParaRPr>
          </a:p>
        </p:txBody>
      </p:sp>
    </p:spTree>
    <p:extLst>
      <p:ext uri="{BB962C8B-B14F-4D97-AF65-F5344CB8AC3E}">
        <p14:creationId xmlns:p14="http://schemas.microsoft.com/office/powerpoint/2010/main" val="373073585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EEEE-F567-CDA6-8793-3FBE29EB6059}"/>
            </a:ext>
          </a:extLst>
        </p:cNvPr>
        <p:cNvGrpSpPr/>
        <p:nvPr/>
      </p:nvGrpSpPr>
      <p:grpSpPr>
        <a:xfrm>
          <a:off x="0" y="0"/>
          <a:ext cx="0" cy="0"/>
          <a:chOff x="0" y="0"/>
          <a:chExt cx="0" cy="0"/>
        </a:xfrm>
      </p:grpSpPr>
      <p:pic>
        <p:nvPicPr>
          <p:cNvPr id="4097" name="Picture 1">
            <a:extLst>
              <a:ext uri="{FF2B5EF4-FFF2-40B4-BE49-F238E27FC236}">
                <a16:creationId xmlns:a16="http://schemas.microsoft.com/office/drawing/2014/main" id="{40522315-3662-E12E-4BF8-5D9701E8D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CC99"/>
                </a:solidFill>
                <a:round/>
                <a:headEnd/>
                <a:tailEnd/>
              </a14:hiddenLine>
            </a:ext>
          </a:extLst>
        </p:spPr>
      </p:pic>
      <p:pic>
        <p:nvPicPr>
          <p:cNvPr id="4098" name="Picture 2">
            <a:extLst>
              <a:ext uri="{FF2B5EF4-FFF2-40B4-BE49-F238E27FC236}">
                <a16:creationId xmlns:a16="http://schemas.microsoft.com/office/drawing/2014/main" id="{CFDCBDF8-4A0D-5EED-BABA-812F89658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65000"/>
            <a:ext cx="24384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CC99"/>
                </a:solidFill>
                <a:round/>
                <a:headEnd/>
                <a:tailEnd/>
              </a14:hiddenLine>
            </a:ext>
          </a:extLst>
        </p:spPr>
      </p:pic>
      <p:sp>
        <p:nvSpPr>
          <p:cNvPr id="4099" name="Rectangle 3">
            <a:extLst>
              <a:ext uri="{FF2B5EF4-FFF2-40B4-BE49-F238E27FC236}">
                <a16:creationId xmlns:a16="http://schemas.microsoft.com/office/drawing/2014/main" id="{36780F2E-2DC2-F491-33BD-02295F4D4B28}"/>
              </a:ext>
            </a:extLst>
          </p:cNvPr>
          <p:cNvSpPr>
            <a:spLocks/>
          </p:cNvSpPr>
          <p:nvPr/>
        </p:nvSpPr>
        <p:spPr bwMode="auto">
          <a:xfrm>
            <a:off x="1524000" y="3429001"/>
            <a:ext cx="21945600" cy="739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12700" bIns="0" anchor="b"/>
          <a:lstStyle>
            <a:lvl1pPr>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2700">
              <a:spcBef>
                <a:spcPts val="710"/>
              </a:spcBef>
              <a:tabLst>
                <a:tab pos="174625" algn="l"/>
              </a:tabLst>
              <a:defRPr/>
            </a:pPr>
            <a:r>
              <a:rPr lang="et-EE" sz="4000" spc="-20">
                <a:latin typeface="Montserrat" panose="00000500000000000000" pitchFamily="2" charset="-70"/>
                <a:cs typeface="Calibri"/>
              </a:rPr>
              <a:t>Platvorm tegutsenud 8 kuud</a:t>
            </a:r>
          </a:p>
          <a:p>
            <a:pPr marL="584200" indent="-571500">
              <a:spcBef>
                <a:spcPts val="710"/>
              </a:spcBef>
              <a:buFont typeface="Arial" panose="020B0604020202020204" pitchFamily="34" charset="0"/>
              <a:buChar char="•"/>
              <a:tabLst>
                <a:tab pos="174625" algn="l"/>
              </a:tabLst>
              <a:defRPr/>
            </a:pPr>
            <a:r>
              <a:rPr lang="en-US" sz="4000" err="1"/>
              <a:t>Üle</a:t>
            </a:r>
            <a:r>
              <a:rPr lang="en-US" sz="4000"/>
              <a:t> </a:t>
            </a:r>
            <a:r>
              <a:rPr lang="en-US" sz="4000" b="1"/>
              <a:t>30 000 </a:t>
            </a:r>
            <a:r>
              <a:rPr lang="en-US" sz="4000" b="1" err="1"/>
              <a:t>külastaja</a:t>
            </a:r>
            <a:endParaRPr lang="et-EE" sz="4000" b="1"/>
          </a:p>
          <a:p>
            <a:pPr marL="584200" indent="-571500">
              <a:spcBef>
                <a:spcPts val="710"/>
              </a:spcBef>
              <a:buFont typeface="Arial" panose="020B0604020202020204" pitchFamily="34" charset="0"/>
              <a:buChar char="•"/>
              <a:tabLst>
                <a:tab pos="174625" algn="l"/>
              </a:tabLst>
              <a:defRPr/>
            </a:pPr>
            <a:r>
              <a:rPr lang="en-US" sz="4000" err="1"/>
              <a:t>Kogutud</a:t>
            </a:r>
            <a:r>
              <a:rPr lang="en-US" sz="4000"/>
              <a:t> </a:t>
            </a:r>
            <a:r>
              <a:rPr lang="en-US" sz="4000" err="1"/>
              <a:t>toetused</a:t>
            </a:r>
            <a:r>
              <a:rPr lang="en-US" sz="4000"/>
              <a:t>: </a:t>
            </a:r>
            <a:r>
              <a:rPr lang="en-US" sz="4000" b="1" err="1"/>
              <a:t>üle</a:t>
            </a:r>
            <a:r>
              <a:rPr lang="en-US" sz="4000" b="1"/>
              <a:t> 100 000 €</a:t>
            </a:r>
            <a:endParaRPr lang="et-EE" sz="4000" b="1"/>
          </a:p>
          <a:p>
            <a:pPr marL="584200" indent="-571500">
              <a:spcBef>
                <a:spcPts val="710"/>
              </a:spcBef>
              <a:buFont typeface="Arial" panose="020B0604020202020204" pitchFamily="34" charset="0"/>
              <a:buChar char="•"/>
              <a:tabLst>
                <a:tab pos="174625" algn="l"/>
              </a:tabLst>
              <a:defRPr/>
            </a:pPr>
            <a:endParaRPr lang="et-EE" sz="4000" b="1"/>
          </a:p>
          <a:p>
            <a:pPr marL="12700">
              <a:spcBef>
                <a:spcPts val="710"/>
              </a:spcBef>
              <a:tabLst>
                <a:tab pos="174625" algn="l"/>
              </a:tabLst>
              <a:defRPr/>
            </a:pPr>
            <a:r>
              <a:rPr lang="et-EE" sz="4000" b="1"/>
              <a:t>22 </a:t>
            </a:r>
            <a:r>
              <a:rPr lang="et-EE" sz="4000"/>
              <a:t>projekti, millest 5 on jätkuprojektid</a:t>
            </a:r>
            <a:endParaRPr lang="et-EE" sz="4000" b="1"/>
          </a:p>
          <a:p>
            <a:pPr marL="584200" indent="-571500">
              <a:spcBef>
                <a:spcPts val="710"/>
              </a:spcBef>
              <a:buFont typeface="Arial" panose="020B0604020202020204" pitchFamily="34" charset="0"/>
              <a:buChar char="•"/>
              <a:tabLst>
                <a:tab pos="174625" algn="l"/>
              </a:tabLst>
              <a:defRPr/>
            </a:pPr>
            <a:endParaRPr lang="et-EE" sz="4000" b="1"/>
          </a:p>
          <a:p>
            <a:pPr marL="584200" indent="-571500">
              <a:spcBef>
                <a:spcPts val="710"/>
              </a:spcBef>
              <a:buFont typeface="Arial" panose="020B0604020202020204" pitchFamily="34" charset="0"/>
              <a:buChar char="•"/>
              <a:tabLst>
                <a:tab pos="174625" algn="l"/>
              </a:tabLst>
              <a:defRPr/>
            </a:pPr>
            <a:endParaRPr lang="et-EE" sz="4000" b="1"/>
          </a:p>
          <a:p>
            <a:pPr marL="12700">
              <a:spcBef>
                <a:spcPts val="710"/>
              </a:spcBef>
              <a:tabLst>
                <a:tab pos="174625" algn="l"/>
              </a:tabLst>
              <a:defRPr/>
            </a:pPr>
            <a:endParaRPr lang="et-EE" sz="4000" spc="-20">
              <a:latin typeface="Montserrat" panose="00000500000000000000" pitchFamily="2" charset="-70"/>
              <a:cs typeface="Calibri"/>
            </a:endParaRPr>
          </a:p>
          <a:p>
            <a:pPr marL="12700">
              <a:spcBef>
                <a:spcPts val="710"/>
              </a:spcBef>
              <a:tabLst>
                <a:tab pos="174625" algn="l"/>
              </a:tabLst>
              <a:defRPr/>
            </a:pPr>
            <a:endParaRPr lang="sv-SE" sz="3200" spc="-20">
              <a:latin typeface="Montserrat" panose="00000500000000000000" pitchFamily="2" charset="-70"/>
              <a:cs typeface="Calibri"/>
            </a:endParaRPr>
          </a:p>
        </p:txBody>
      </p:sp>
      <p:sp>
        <p:nvSpPr>
          <p:cNvPr id="5" name="TextBox 4">
            <a:extLst>
              <a:ext uri="{FF2B5EF4-FFF2-40B4-BE49-F238E27FC236}">
                <a16:creationId xmlns:a16="http://schemas.microsoft.com/office/drawing/2014/main" id="{E566758B-42E1-5102-D7D5-27CD365945CC}"/>
              </a:ext>
            </a:extLst>
          </p:cNvPr>
          <p:cNvSpPr txBox="1"/>
          <p:nvPr/>
        </p:nvSpPr>
        <p:spPr>
          <a:xfrm>
            <a:off x="1524000" y="1464129"/>
            <a:ext cx="16176625" cy="1107996"/>
          </a:xfrm>
          <a:prstGeom prst="rect">
            <a:avLst/>
          </a:prstGeom>
          <a:noFill/>
        </p:spPr>
        <p:txBody>
          <a:bodyPr wrap="square">
            <a:spAutoFit/>
          </a:bodyPr>
          <a:lstStyle/>
          <a:p>
            <a:r>
              <a:rPr lang="et-EE" sz="6600">
                <a:solidFill>
                  <a:schemeClr val="tx1"/>
                </a:solidFill>
                <a:latin typeface="Montserrat Light" panose="00000400000000000000" pitchFamily="2" charset="0"/>
              </a:rPr>
              <a:t>Kokkuvõte senisest</a:t>
            </a:r>
          </a:p>
        </p:txBody>
      </p:sp>
      <p:pic>
        <p:nvPicPr>
          <p:cNvPr id="2" name="Picture 1" descr="A group of people posing for a photo&#10;&#10;AI-generated content may be incorrect.">
            <a:extLst>
              <a:ext uri="{FF2B5EF4-FFF2-40B4-BE49-F238E27FC236}">
                <a16:creationId xmlns:a16="http://schemas.microsoft.com/office/drawing/2014/main" id="{7ED963DD-5B2F-451A-DCF3-5F64B65155D5}"/>
              </a:ext>
            </a:extLst>
          </p:cNvPr>
          <p:cNvPicPr>
            <a:picLocks noChangeAspect="1"/>
          </p:cNvPicPr>
          <p:nvPr/>
        </p:nvPicPr>
        <p:blipFill>
          <a:blip r:embed="rId4">
            <a:alphaModFix/>
          </a:blip>
          <a:stretch>
            <a:fillRect/>
          </a:stretch>
        </p:blipFill>
        <p:spPr>
          <a:xfrm>
            <a:off x="14152072" y="3423293"/>
            <a:ext cx="6863164" cy="8537948"/>
          </a:xfrm>
          <a:prstGeom prst="rect">
            <a:avLst/>
          </a:prstGeom>
          <a:effectLst/>
        </p:spPr>
      </p:pic>
    </p:spTree>
    <p:extLst>
      <p:ext uri="{BB962C8B-B14F-4D97-AF65-F5344CB8AC3E}">
        <p14:creationId xmlns:p14="http://schemas.microsoft.com/office/powerpoint/2010/main" val="29554111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droppedImage.pdf" descr="droppedImage.pdf"/>
          <p:cNvPicPr>
            <a:picLocks noChangeAspect="1"/>
          </p:cNvPicPr>
          <p:nvPr/>
        </p:nvPicPr>
        <p:blipFill>
          <a:blip r:embed="rId2"/>
          <a:stretch>
            <a:fillRect/>
          </a:stretch>
        </p:blipFill>
        <p:spPr>
          <a:xfrm>
            <a:off x="-12700" y="-12700"/>
            <a:ext cx="24409400" cy="13741400"/>
          </a:xfrm>
          <a:prstGeom prst="rect">
            <a:avLst/>
          </a:prstGeom>
          <a:ln w="25400"/>
        </p:spPr>
      </p:pic>
      <p:sp>
        <p:nvSpPr>
          <p:cNvPr id="644" name="Text"/>
          <p:cNvSpPr/>
          <p:nvPr/>
        </p:nvSpPr>
        <p:spPr>
          <a:xfrm>
            <a:off x="3377489" y="-137302"/>
            <a:ext cx="17132301" cy="6286501"/>
          </a:xfrm>
          <a:prstGeom prst="rect">
            <a:avLst/>
          </a:prstGeom>
          <a:ln w="12700">
            <a:miter lim="400000"/>
          </a:ln>
        </p:spPr>
        <p:txBody>
          <a:bodyPr lIns="50800" tIns="50800" rIns="50800" bIns="50800">
            <a:spAutoFit/>
          </a:bodyPr>
          <a:lstStyle/>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endParaRPr/>
          </a:p>
        </p:txBody>
      </p:sp>
      <p:sp>
        <p:nvSpPr>
          <p:cNvPr id="645" name="D-4"/>
          <p:cNvSpPr/>
          <p:nvPr/>
        </p:nvSpPr>
        <p:spPr>
          <a:xfrm>
            <a:off x="2990850" y="2891366"/>
            <a:ext cx="17132301" cy="6286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ctr">
              <a:buClr>
                <a:srgbClr val="FFFFFF"/>
              </a:buClr>
              <a:buFont typeface="Arial"/>
              <a:defRPr sz="6800" b="1">
                <a:solidFill>
                  <a:srgbClr val="FFFFFF"/>
                </a:solidFill>
                <a:uFill>
                  <a:solidFill>
                    <a:srgbClr val="FFFFFF"/>
                  </a:solidFill>
                </a:uFill>
                <a:latin typeface="+mn-lt"/>
                <a:ea typeface="+mn-ea"/>
                <a:cs typeface="+mn-cs"/>
                <a:sym typeface="Arial"/>
              </a:defRPr>
            </a:pPr>
            <a:endParaRPr/>
          </a:p>
          <a:p>
            <a:pPr algn="ctr">
              <a:buClr>
                <a:srgbClr val="FFFFFF"/>
              </a:buClr>
              <a:buFont typeface="Helvetica"/>
              <a:defRPr sz="7600">
                <a:solidFill>
                  <a:srgbClr val="FFFFFF"/>
                </a:solidFill>
                <a:uFill>
                  <a:solidFill>
                    <a:srgbClr val="FFFFFF"/>
                  </a:solidFill>
                </a:uFill>
                <a:latin typeface="Helvetica"/>
                <a:ea typeface="Helvetica"/>
                <a:cs typeface="Helvetica"/>
                <a:sym typeface="Helvetica"/>
              </a:defRPr>
            </a:pPr>
            <a:endParaRPr/>
          </a:p>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r>
              <a:t>D-4</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Title 1"/>
          <p:cNvSpPr txBox="1">
            <a:spLocks noGrp="1"/>
          </p:cNvSpPr>
          <p:nvPr>
            <p:ph type="title"/>
          </p:nvPr>
        </p:nvSpPr>
        <p:spPr>
          <a:xfrm>
            <a:off x="2289141" y="361949"/>
            <a:ext cx="6647948" cy="3019426"/>
          </a:xfrm>
          <a:prstGeom prst="rect">
            <a:avLst/>
          </a:prstGeom>
        </p:spPr>
        <p:txBody>
          <a:bodyPr/>
          <a:lstStyle>
            <a:lvl1pPr>
              <a:defRPr sz="8000">
                <a:solidFill>
                  <a:srgbClr val="000000"/>
                </a:solidFill>
              </a:defRPr>
            </a:lvl1pPr>
          </a:lstStyle>
          <a:p>
            <a:r>
              <a:t>Margus Kiiver </a:t>
            </a:r>
          </a:p>
        </p:txBody>
      </p:sp>
      <p:sp>
        <p:nvSpPr>
          <p:cNvPr id="648" name="Slide Number Placeholder 3"/>
          <p:cNvSpPr txBox="1">
            <a:spLocks noGrp="1"/>
          </p:cNvSpPr>
          <p:nvPr>
            <p:ph type="sldNum" sz="quarter" idx="2"/>
          </p:nvPr>
        </p:nvSpPr>
        <p:spPr>
          <a:xfrm>
            <a:off x="16908780" y="12433618"/>
            <a:ext cx="510540" cy="5486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18</a:t>
            </a:fld>
            <a:endParaRPr/>
          </a:p>
        </p:txBody>
      </p:sp>
      <p:pic>
        <p:nvPicPr>
          <p:cNvPr id="649" name="Picture 2" descr="Picture 2"/>
          <p:cNvPicPr>
            <a:picLocks noChangeAspect="1"/>
          </p:cNvPicPr>
          <p:nvPr/>
        </p:nvPicPr>
        <p:blipFill>
          <a:blip r:embed="rId3"/>
          <a:stretch>
            <a:fillRect/>
          </a:stretch>
        </p:blipFill>
        <p:spPr>
          <a:xfrm>
            <a:off x="546100" y="50800"/>
            <a:ext cx="23749000" cy="13690600"/>
          </a:xfrm>
          <a:prstGeom prst="rect">
            <a:avLst/>
          </a:prstGeom>
          <a:ln w="12700">
            <a:miter lim="400000"/>
          </a:ln>
        </p:spPr>
      </p:pic>
      <p:pic>
        <p:nvPicPr>
          <p:cNvPr id="650" name="Screenshot 2026-03-24 at 06.03.19.png" descr="Screenshot 2026-03-24 at 06.03.19.png"/>
          <p:cNvPicPr>
            <a:picLocks noChangeAspect="1"/>
          </p:cNvPicPr>
          <p:nvPr/>
        </p:nvPicPr>
        <p:blipFill>
          <a:blip r:embed="rId4"/>
          <a:stretch>
            <a:fillRect/>
          </a:stretch>
        </p:blipFill>
        <p:spPr>
          <a:xfrm>
            <a:off x="2855901" y="3161416"/>
            <a:ext cx="5514428" cy="7952625"/>
          </a:xfrm>
          <a:prstGeom prst="rect">
            <a:avLst/>
          </a:prstGeom>
          <a:ln w="25400"/>
        </p:spPr>
      </p:pic>
      <p:sp>
        <p:nvSpPr>
          <p:cNvPr id="651" name="Title 1"/>
          <p:cNvSpPr txBox="1"/>
          <p:nvPr/>
        </p:nvSpPr>
        <p:spPr>
          <a:xfrm>
            <a:off x="13215787" y="361949"/>
            <a:ext cx="6647947" cy="30194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lvl1pPr defTabSz="914400">
              <a:defRPr sz="8000">
                <a:uFillTx/>
                <a:latin typeface="+mn-lt"/>
                <a:ea typeface="+mn-ea"/>
                <a:cs typeface="+mn-cs"/>
                <a:sym typeface="Arial"/>
              </a:defRPr>
            </a:lvl1pPr>
          </a:lstStyle>
          <a:p>
            <a:r>
              <a:t>Mirjam Endla</a:t>
            </a:r>
          </a:p>
        </p:txBody>
      </p:sp>
      <p:pic>
        <p:nvPicPr>
          <p:cNvPr id="652" name="Screenshot 2026-03-24 at 06.04.19.png" descr="Screenshot 2026-03-24 at 06.04.19.png"/>
          <p:cNvPicPr>
            <a:picLocks noChangeAspect="1"/>
          </p:cNvPicPr>
          <p:nvPr/>
        </p:nvPicPr>
        <p:blipFill>
          <a:blip r:embed="rId5"/>
          <a:stretch>
            <a:fillRect/>
          </a:stretch>
        </p:blipFill>
        <p:spPr>
          <a:xfrm>
            <a:off x="13767702" y="3161416"/>
            <a:ext cx="5544115" cy="7952625"/>
          </a:xfrm>
          <a:prstGeom prst="rect">
            <a:avLst/>
          </a:prstGeom>
          <a:ln w="25400"/>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Title 4"/>
          <p:cNvSpPr txBox="1">
            <a:spLocks noGrp="1"/>
          </p:cNvSpPr>
          <p:nvPr>
            <p:ph type="title"/>
          </p:nvPr>
        </p:nvSpPr>
        <p:spPr>
          <a:xfrm>
            <a:off x="3950468" y="10550529"/>
            <a:ext cx="10456413" cy="1490065"/>
          </a:xfrm>
          <a:prstGeom prst="rect">
            <a:avLst/>
          </a:prstGeom>
        </p:spPr>
        <p:txBody>
          <a:bodyPr/>
          <a:lstStyle/>
          <a:p>
            <a:pPr defTabSz="786384">
              <a:defRPr sz="1720" spc="-172"/>
            </a:pPr>
            <a:br/>
            <a:br/>
            <a:br/>
            <a:br/>
            <a:br/>
            <a:endParaRPr/>
          </a:p>
        </p:txBody>
      </p:sp>
      <p:sp>
        <p:nvSpPr>
          <p:cNvPr id="657" name="Title 4"/>
          <p:cNvSpPr txBox="1"/>
          <p:nvPr/>
        </p:nvSpPr>
        <p:spPr>
          <a:xfrm>
            <a:off x="1177795" y="10833460"/>
            <a:ext cx="11821970" cy="17068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p>
            <a:pPr marL="571500" indent="-571500" defTabSz="1828800">
              <a:lnSpc>
                <a:spcPct val="90000"/>
              </a:lnSpc>
              <a:buSzPct val="100000"/>
              <a:buFont typeface="Arial"/>
              <a:buChar char="•"/>
              <a:defRPr sz="4000" i="1" spc="-300">
                <a:solidFill>
                  <a:srgbClr val="FFFFFF"/>
                </a:solidFill>
                <a:uFillTx/>
                <a:latin typeface="Roboto Condensed"/>
                <a:ea typeface="Roboto Condensed"/>
                <a:cs typeface="Roboto Condensed"/>
                <a:sym typeface="Roboto Condensed"/>
              </a:defRPr>
            </a:pPr>
            <a:endParaRPr/>
          </a:p>
          <a:p>
            <a:pPr defTabSz="1828800">
              <a:lnSpc>
                <a:spcPct val="90000"/>
              </a:lnSpc>
              <a:defRPr sz="4000" spc="-300">
                <a:solidFill>
                  <a:srgbClr val="FFFFFF"/>
                </a:solidFill>
                <a:uFillTx/>
                <a:latin typeface="Roboto Condensed"/>
                <a:ea typeface="Roboto Condensed"/>
                <a:cs typeface="Roboto Condensed"/>
                <a:sym typeface="Roboto Condensed"/>
              </a:defRPr>
            </a:pPr>
            <a:r>
              <a:t>EOK infopäev</a:t>
            </a:r>
          </a:p>
          <a:p>
            <a:pPr defTabSz="1828800">
              <a:lnSpc>
                <a:spcPct val="90000"/>
              </a:lnSpc>
              <a:defRPr sz="4000" i="1" spc="-300">
                <a:solidFill>
                  <a:srgbClr val="FFFFFF"/>
                </a:solidFill>
                <a:uFillTx/>
                <a:latin typeface="Roboto Condensed"/>
                <a:ea typeface="Roboto Condensed"/>
                <a:cs typeface="Roboto Condensed"/>
                <a:sym typeface="Roboto Condensed"/>
              </a:defRPr>
            </a:pPr>
            <a:r>
              <a:t>24.03.2026</a:t>
            </a:r>
          </a:p>
        </p:txBody>
      </p:sp>
      <p:sp>
        <p:nvSpPr>
          <p:cNvPr id="658" name="Title 1"/>
          <p:cNvSpPr txBox="1"/>
          <p:nvPr/>
        </p:nvSpPr>
        <p:spPr>
          <a:xfrm>
            <a:off x="379115" y="4382981"/>
            <a:ext cx="11821969" cy="39478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p>
            <a:pPr defTabSz="1828800">
              <a:lnSpc>
                <a:spcPct val="90000"/>
              </a:lnSpc>
              <a:defRPr sz="9200" b="1" spc="-400">
                <a:solidFill>
                  <a:srgbClr val="FFFFFF"/>
                </a:solidFill>
                <a:uFillTx/>
                <a:latin typeface="Roboto Condensed"/>
                <a:ea typeface="Roboto Condensed"/>
                <a:cs typeface="Roboto Condensed"/>
                <a:sym typeface="Roboto Condensed"/>
              </a:defRPr>
            </a:pPr>
            <a:r>
              <a:t>Spordivaldkond ja uus noortevaldkonna seadus</a:t>
            </a:r>
          </a:p>
        </p:txBody>
      </p:sp>
      <p:pic>
        <p:nvPicPr>
          <p:cNvPr id="659" name="Sisu kohatäide 3" descr="Sisu kohatäide 3"/>
          <p:cNvPicPr>
            <a:picLocks noGrp="1" noChangeAspect="1"/>
          </p:cNvPicPr>
          <p:nvPr>
            <p:ph type="pic" idx="21"/>
          </p:nvPr>
        </p:nvPicPr>
        <p:blipFill>
          <a:blip r:embed="rId2"/>
          <a:srcRect l="6208" r="34457"/>
          <a:stretch>
            <a:fillRect/>
          </a:stretch>
        </p:blipFill>
        <p:spPr>
          <a:xfrm>
            <a:off x="12192000" y="20"/>
            <a:ext cx="12192000" cy="13715843"/>
          </a:xfrm>
          <a:prstGeom prst="rect">
            <a:avLst/>
          </a:prstGeom>
        </p:spPr>
      </p:pic>
      <p:sp>
        <p:nvSpPr>
          <p:cNvPr id="660" name="Title 4"/>
          <p:cNvSpPr txBox="1"/>
          <p:nvPr/>
        </p:nvSpPr>
        <p:spPr>
          <a:xfrm>
            <a:off x="1177795" y="7592684"/>
            <a:ext cx="11821970" cy="3901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p>
            <a:pPr marL="571500" indent="-571500" defTabSz="1828800">
              <a:lnSpc>
                <a:spcPct val="90000"/>
              </a:lnSpc>
              <a:buSzPct val="100000"/>
              <a:buFont typeface="Arial"/>
              <a:buChar char="•"/>
              <a:defRPr sz="4000" i="1" spc="-300">
                <a:solidFill>
                  <a:srgbClr val="FFFFFF"/>
                </a:solidFill>
                <a:uFillTx/>
                <a:latin typeface="Roboto Condensed"/>
                <a:ea typeface="Roboto Condensed"/>
                <a:cs typeface="Roboto Condensed"/>
                <a:sym typeface="Roboto Condensed"/>
              </a:defRPr>
            </a:pPr>
            <a:endParaRPr/>
          </a:p>
          <a:p>
            <a:pPr defTabSz="1828800">
              <a:lnSpc>
                <a:spcPct val="90000"/>
              </a:lnSpc>
              <a:defRPr sz="4000" spc="-300">
                <a:solidFill>
                  <a:srgbClr val="FFFFFF"/>
                </a:solidFill>
                <a:uFillTx/>
                <a:latin typeface="Roboto Condensed"/>
                <a:ea typeface="Roboto Condensed"/>
                <a:cs typeface="Roboto Condensed"/>
                <a:sym typeface="Roboto Condensed"/>
              </a:defRPr>
            </a:pPr>
            <a:br>
              <a:rPr i="1"/>
            </a:br>
            <a:br>
              <a:rPr i="1"/>
            </a:br>
            <a:r>
              <a:t>Tormi Kotkas, Airi Park</a:t>
            </a:r>
            <a:br/>
            <a:br/>
            <a:r>
              <a:t>HTM noortepoliitika osakond</a:t>
            </a:r>
            <a:b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droppedImage.pdf" descr="droppedImage.pdf"/>
          <p:cNvPicPr>
            <a:picLocks noChangeAspect="1"/>
          </p:cNvPicPr>
          <p:nvPr/>
        </p:nvPicPr>
        <p:blipFill>
          <a:blip r:embed="rId2"/>
          <a:stretch>
            <a:fillRect/>
          </a:stretch>
        </p:blipFill>
        <p:spPr>
          <a:xfrm>
            <a:off x="0" y="0"/>
            <a:ext cx="24384000" cy="13716000"/>
          </a:xfrm>
          <a:prstGeom prst="rect">
            <a:avLst/>
          </a:prstGeom>
          <a:ln w="25400"/>
        </p:spPr>
      </p:pic>
      <p:sp>
        <p:nvSpPr>
          <p:cNvPr id="599" name="Päevakord…"/>
          <p:cNvSpPr txBox="1"/>
          <p:nvPr/>
        </p:nvSpPr>
        <p:spPr>
          <a:xfrm>
            <a:off x="2173666" y="1390226"/>
            <a:ext cx="20098872" cy="11151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88900" tIns="88900" rIns="88900" bIns="88900" anchor="t">
            <a:spAutoFit/>
          </a:bodyPr>
          <a:lstStyle/>
          <a:p>
            <a:pPr algn="ctr" defTabSz="914400">
              <a:lnSpc>
                <a:spcPct val="150000"/>
              </a:lnSpc>
              <a:defRPr sz="10600">
                <a:uFillTx/>
                <a:latin typeface="Dax-Regular"/>
                <a:ea typeface="Dax-Regular"/>
                <a:cs typeface="Dax-Regular"/>
                <a:sym typeface="Dax-Regular"/>
              </a:defRPr>
            </a:pPr>
            <a:r>
              <a:rPr err="1"/>
              <a:t>Päevakord</a:t>
            </a:r>
            <a:endParaRPr/>
          </a:p>
          <a:p>
            <a:pPr marL="812800" marR="12700" indent="-635000" defTabSz="685800">
              <a:lnSpc>
                <a:spcPct val="150000"/>
              </a:lnSpc>
              <a:buClr>
                <a:srgbClr val="000000">
                  <a:alpha val="84706"/>
                </a:srgbClr>
              </a:buClr>
              <a:buSzPct val="100000"/>
              <a:buFont typeface="Times New Roman"/>
              <a:buAutoNum type="arabicPeriod"/>
              <a:defRPr sz="4100" spc="41">
                <a:solidFill>
                  <a:srgbClr val="000000">
                    <a:alpha val="84706"/>
                  </a:srgbClr>
                </a:solidFill>
                <a:uFillTx/>
                <a:latin typeface="+mn-lt"/>
                <a:ea typeface="+mn-ea"/>
                <a:cs typeface="+mn-cs"/>
                <a:sym typeface="Arial"/>
              </a:defRPr>
            </a:pPr>
            <a:r>
              <a:t>EOK info</a:t>
            </a:r>
          </a:p>
          <a:p>
            <a:pPr marL="812800" marR="12700" indent="-635000" defTabSz="685800">
              <a:lnSpc>
                <a:spcPct val="150000"/>
              </a:lnSpc>
              <a:buClr>
                <a:srgbClr val="000000">
                  <a:alpha val="84706"/>
                </a:srgbClr>
              </a:buClr>
              <a:buSzPct val="100000"/>
              <a:buFont typeface="Times New Roman"/>
              <a:buAutoNum type="arabicPeriod"/>
              <a:defRPr sz="4100" spc="41">
                <a:solidFill>
                  <a:srgbClr val="000000">
                    <a:alpha val="84706"/>
                  </a:srgbClr>
                </a:solidFill>
                <a:uFillTx/>
                <a:latin typeface="+mn-lt"/>
                <a:ea typeface="+mn-ea"/>
                <a:cs typeface="+mn-cs"/>
                <a:sym typeface="Arial"/>
              </a:defRPr>
            </a:pPr>
            <a:r>
              <a:rPr dirty="0" err="1"/>
              <a:t>Spordivaldkond</a:t>
            </a:r>
            <a:r>
              <a:rPr dirty="0"/>
              <a:t> ja </a:t>
            </a:r>
            <a:r>
              <a:rPr dirty="0" err="1"/>
              <a:t>uus</a:t>
            </a:r>
            <a:r>
              <a:rPr dirty="0"/>
              <a:t> </a:t>
            </a:r>
            <a:r>
              <a:rPr dirty="0" err="1"/>
              <a:t>noortevaldkonna</a:t>
            </a:r>
            <a:r>
              <a:rPr dirty="0"/>
              <a:t> </a:t>
            </a:r>
            <a:r>
              <a:rPr dirty="0" err="1"/>
              <a:t>seadus</a:t>
            </a:r>
            <a:r>
              <a:rPr dirty="0"/>
              <a:t> - HTM, </a:t>
            </a:r>
            <a:r>
              <a:rPr dirty="0" err="1"/>
              <a:t>Tormi</a:t>
            </a:r>
            <a:r>
              <a:rPr dirty="0"/>
              <a:t> Kotkas</a:t>
            </a:r>
            <a:endParaRPr dirty="0">
              <a:solidFill>
                <a:srgbClr val="000000">
                  <a:alpha val="84706"/>
                </a:srgbClr>
              </a:solidFill>
            </a:endParaRPr>
          </a:p>
          <a:p>
            <a:pPr marL="812800" marR="12700" indent="-635000" defTabSz="685800">
              <a:lnSpc>
                <a:spcPct val="150000"/>
              </a:lnSpc>
              <a:buClr>
                <a:srgbClr val="000000">
                  <a:alpha val="84706"/>
                </a:srgbClr>
              </a:buClr>
              <a:buSzPct val="100000"/>
              <a:buFont typeface="Times New Roman"/>
              <a:buAutoNum type="arabicPeriod"/>
              <a:defRPr sz="4100" spc="41">
                <a:solidFill>
                  <a:srgbClr val="000000">
                    <a:alpha val="84706"/>
                  </a:srgbClr>
                </a:solidFill>
                <a:uFillTx/>
                <a:latin typeface="+mn-lt"/>
                <a:ea typeface="+mn-ea"/>
                <a:cs typeface="+mn-cs"/>
                <a:sym typeface="Arial"/>
              </a:defRPr>
            </a:pPr>
            <a:r>
              <a:rPr dirty="0" err="1"/>
              <a:t>Kultuuriministeeriumi</a:t>
            </a:r>
            <a:r>
              <a:rPr dirty="0"/>
              <a:t> info - Margus </a:t>
            </a:r>
            <a:r>
              <a:rPr dirty="0" err="1"/>
              <a:t>Klaan</a:t>
            </a:r>
            <a:endParaRPr dirty="0"/>
          </a:p>
          <a:p>
            <a:pPr marL="812800" marR="12700" indent="-635000" defTabSz="685800">
              <a:lnSpc>
                <a:spcPct val="150000"/>
              </a:lnSpc>
              <a:buClr>
                <a:srgbClr val="000000">
                  <a:alpha val="84706"/>
                </a:srgbClr>
              </a:buClr>
              <a:buSzPct val="100000"/>
              <a:buFont typeface="Times New Roman"/>
              <a:buAutoNum type="arabicPeriod"/>
              <a:defRPr sz="4100" spc="41">
                <a:solidFill>
                  <a:srgbClr val="000000">
                    <a:alpha val="84706"/>
                  </a:srgbClr>
                </a:solidFill>
                <a:uFillTx/>
                <a:latin typeface="+mn-lt"/>
                <a:ea typeface="+mn-ea"/>
                <a:cs typeface="+mn-cs"/>
                <a:sym typeface="Arial"/>
              </a:defRPr>
            </a:pPr>
            <a:r>
              <a:rPr dirty="0"/>
              <a:t>EOK </a:t>
            </a:r>
            <a:r>
              <a:rPr dirty="0" err="1"/>
              <a:t>ökosüsteemi</a:t>
            </a:r>
            <a:r>
              <a:rPr dirty="0"/>
              <a:t> </a:t>
            </a:r>
            <a:r>
              <a:rPr dirty="0" err="1"/>
              <a:t>fookused</a:t>
            </a:r>
            <a:r>
              <a:rPr dirty="0"/>
              <a:t> 2026</a:t>
            </a:r>
            <a:endParaRPr dirty="0">
              <a:solidFill>
                <a:srgbClr val="000000">
                  <a:alpha val="84706"/>
                </a:srgbClr>
              </a:solidFill>
            </a:endParaRPr>
          </a:p>
          <a:p>
            <a:pPr marL="12700" marR="12700" lvl="8" indent="1244600" defTabSz="685800">
              <a:lnSpc>
                <a:spcPct val="150000"/>
              </a:lnSpc>
              <a:buClr>
                <a:srgbClr val="000000">
                  <a:alpha val="84706"/>
                </a:srgbClr>
              </a:buClr>
              <a:buFont typeface="Times New Roman"/>
              <a:defRPr sz="4100" spc="41">
                <a:solidFill>
                  <a:srgbClr val="000000">
                    <a:alpha val="84706"/>
                  </a:srgbClr>
                </a:solidFill>
                <a:uFillTx/>
                <a:latin typeface="+mn-lt"/>
                <a:ea typeface="+mn-ea"/>
                <a:cs typeface="+mn-cs"/>
                <a:sym typeface="Arial"/>
              </a:defRPr>
            </a:pPr>
            <a:r>
              <a:rPr dirty="0"/>
              <a:t>1. EOK 2. LHKK 3.SKT 4. ESOM 5. EADSE 6. </a:t>
            </a:r>
            <a:r>
              <a:rPr dirty="0" err="1"/>
              <a:t>Spordimeditsiini</a:t>
            </a:r>
            <a:r>
              <a:rPr dirty="0"/>
              <a:t> SA</a:t>
            </a:r>
            <a:endParaRPr dirty="0">
              <a:solidFill>
                <a:srgbClr val="000000">
                  <a:alpha val="84706"/>
                </a:srgbClr>
              </a:solidFill>
            </a:endParaRPr>
          </a:p>
          <a:p>
            <a:pPr marL="812800" marR="12700" indent="-635000" defTabSz="685800">
              <a:lnSpc>
                <a:spcPct val="150000"/>
              </a:lnSpc>
              <a:buClr>
                <a:srgbClr val="000000">
                  <a:alpha val="84706"/>
                </a:srgbClr>
              </a:buClr>
              <a:buSzPct val="100000"/>
              <a:buFont typeface="Times New Roman"/>
              <a:buAutoNum type="arabicPeriod"/>
              <a:defRPr sz="4100" spc="41">
                <a:solidFill>
                  <a:srgbClr val="000000">
                    <a:alpha val="84706"/>
                  </a:srgbClr>
                </a:solidFill>
                <a:uFillTx/>
                <a:latin typeface="+mn-lt"/>
                <a:ea typeface="+mn-ea"/>
                <a:cs typeface="+mn-cs"/>
                <a:sym typeface="Arial"/>
              </a:defRPr>
            </a:pPr>
            <a:r>
              <a:rPr dirty="0"/>
              <a:t>Kids Athletics </a:t>
            </a:r>
            <a:r>
              <a:rPr lang="et-EE" dirty="0"/>
              <a:t>–</a:t>
            </a:r>
            <a:r>
              <a:rPr dirty="0"/>
              <a:t> </a:t>
            </a:r>
            <a:r>
              <a:rPr lang="et-EE" dirty="0"/>
              <a:t>Eesti </a:t>
            </a:r>
            <a:r>
              <a:rPr dirty="0" err="1"/>
              <a:t>Kergejõustikuliit</a:t>
            </a:r>
            <a:endParaRPr dirty="0" err="1">
              <a:solidFill>
                <a:srgbClr val="000000">
                  <a:alpha val="84706"/>
                </a:srgbClr>
              </a:solidFill>
            </a:endParaRPr>
          </a:p>
          <a:p>
            <a:pPr marL="812800" marR="12700" indent="-635000" defTabSz="685800">
              <a:lnSpc>
                <a:spcPct val="150000"/>
              </a:lnSpc>
              <a:buClr>
                <a:srgbClr val="000000">
                  <a:alpha val="84706"/>
                </a:srgbClr>
              </a:buClr>
              <a:buSzPct val="100000"/>
              <a:buFont typeface="Times New Roman"/>
              <a:buAutoNum type="arabicPeriod"/>
              <a:defRPr sz="4100" spc="41">
                <a:solidFill>
                  <a:srgbClr val="000000">
                    <a:alpha val="84706"/>
                  </a:srgbClr>
                </a:solidFill>
                <a:uFillTx/>
                <a:latin typeface="+mn-lt"/>
                <a:ea typeface="+mn-ea"/>
                <a:cs typeface="+mn-cs"/>
                <a:sym typeface="Arial"/>
              </a:defRPr>
            </a:pPr>
            <a:r>
              <a:rPr dirty="0" err="1"/>
              <a:t>Treenerikutse</a:t>
            </a:r>
            <a:r>
              <a:rPr dirty="0"/>
              <a:t> ja </a:t>
            </a:r>
            <a:r>
              <a:rPr dirty="0" err="1"/>
              <a:t>tunnustamine</a:t>
            </a:r>
            <a:r>
              <a:rPr dirty="0"/>
              <a:t> </a:t>
            </a:r>
            <a:r>
              <a:rPr lang="en-US" dirty="0"/>
              <a:t>– </a:t>
            </a:r>
            <a:r>
              <a:rPr dirty="0" err="1"/>
              <a:t>arutelu</a:t>
            </a:r>
            <a:endParaRPr lang="en-US" err="1">
              <a:solidFill>
                <a:srgbClr val="000000">
                  <a:alpha val="84706"/>
                </a:srgbClr>
              </a:solidFill>
            </a:endParaRPr>
          </a:p>
          <a:p>
            <a:pPr marL="812800" marR="12700" indent="-635000" defTabSz="685800">
              <a:lnSpc>
                <a:spcPct val="150000"/>
              </a:lnSpc>
              <a:buClr>
                <a:srgbClr val="000000"/>
              </a:buClr>
              <a:buSzPct val="100000"/>
              <a:buAutoNum type="arabicPeriod"/>
              <a:defRPr sz="4100" spc="41">
                <a:solidFill>
                  <a:srgbClr val="000000">
                    <a:alpha val="84706"/>
                  </a:srgbClr>
                </a:solidFill>
                <a:uFillTx/>
                <a:latin typeface="+mn-lt"/>
                <a:ea typeface="+mn-ea"/>
                <a:cs typeface="+mn-cs"/>
                <a:sym typeface="Arial"/>
              </a:defRPr>
            </a:pPr>
            <a:endParaRPr dirty="0">
              <a:solidFill>
                <a:srgbClr val="000000">
                  <a:alpha val="84706"/>
                </a:srgbClr>
              </a:solidFill>
            </a:endParaRPr>
          </a:p>
          <a:p>
            <a:pPr marL="177800" marR="12700" defTabSz="685800">
              <a:lnSpc>
                <a:spcPct val="150000"/>
              </a:lnSpc>
              <a:buClr>
                <a:srgbClr val="000000"/>
              </a:buClr>
              <a:buSzPct val="100000"/>
              <a:defRPr sz="4100" spc="41">
                <a:solidFill>
                  <a:srgbClr val="000000">
                    <a:alpha val="84706"/>
                  </a:srgbClr>
                </a:solidFill>
                <a:uFillTx/>
                <a:latin typeface="+mn-lt"/>
                <a:ea typeface="+mn-ea"/>
                <a:cs typeface="+mn-cs"/>
                <a:sym typeface="Arial"/>
              </a:defRPr>
            </a:pPr>
            <a:endParaRPr lang="en-US" dirty="0">
              <a:solidFill>
                <a:srgbClr val="000000">
                  <a:alpha val="84706"/>
                </a:srgbClr>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3DFF402-A1FB-7358-1D69-68A2818711C2}"/>
              </a:ext>
            </a:extLst>
          </p:cNvPr>
          <p:cNvSpPr>
            <a:spLocks noGrp="1"/>
          </p:cNvSpPr>
          <p:nvPr>
            <p:ph type="ctrTitle"/>
          </p:nvPr>
        </p:nvSpPr>
        <p:spPr/>
        <p:txBody>
          <a:bodyPr anchor="t"/>
          <a:lstStyle/>
          <a:p>
            <a:r>
              <a:rPr lang="et-EE"/>
              <a:t>Küsimused esita SLIDO-s</a:t>
            </a:r>
          </a:p>
        </p:txBody>
      </p:sp>
      <p:sp>
        <p:nvSpPr>
          <p:cNvPr id="3" name="Alapealkiri 2">
            <a:extLst>
              <a:ext uri="{FF2B5EF4-FFF2-40B4-BE49-F238E27FC236}">
                <a16:creationId xmlns:a16="http://schemas.microsoft.com/office/drawing/2014/main" id="{0AAA2ED2-9F35-6A22-8E5C-51170192A7FE}"/>
              </a:ext>
            </a:extLst>
          </p:cNvPr>
          <p:cNvSpPr>
            <a:spLocks noGrp="1"/>
          </p:cNvSpPr>
          <p:nvPr>
            <p:ph type="subTitle" idx="1"/>
          </p:nvPr>
        </p:nvSpPr>
        <p:spPr/>
        <p:txBody>
          <a:bodyPr/>
          <a:lstStyle/>
          <a:p>
            <a:r>
              <a:rPr lang="et-EE"/>
              <a:t>Küsimusi saad esitada kuni 30.03.2026</a:t>
            </a:r>
          </a:p>
          <a:p>
            <a:endParaRPr lang="et-EE"/>
          </a:p>
          <a:p>
            <a:r>
              <a:rPr lang="et-EE"/>
              <a:t>https://app.sli.do/event/anRZK7eN6KKSBzebm2XavB</a:t>
            </a:r>
          </a:p>
          <a:p>
            <a:endParaRPr lang="et-EE"/>
          </a:p>
          <a:p>
            <a:endParaRPr lang="et-EE"/>
          </a:p>
        </p:txBody>
      </p:sp>
      <p:pic>
        <p:nvPicPr>
          <p:cNvPr id="8" name="Pilt 7" descr="Pilt, millel on kujutatud muster, Sümmeetria, kandiline, kunst&#10;&#10;Tehisintellekti genereeritud sisu ei pruugi olla õige.">
            <a:extLst>
              <a:ext uri="{FF2B5EF4-FFF2-40B4-BE49-F238E27FC236}">
                <a16:creationId xmlns:a16="http://schemas.microsoft.com/office/drawing/2014/main" id="{2BD9C088-6F29-3768-574E-097A9E29DCB3}"/>
              </a:ext>
            </a:extLst>
          </p:cNvPr>
          <p:cNvPicPr>
            <a:picLocks noChangeAspect="1"/>
          </p:cNvPicPr>
          <p:nvPr/>
        </p:nvPicPr>
        <p:blipFill>
          <a:blip r:embed="rId2"/>
          <a:stretch>
            <a:fillRect/>
          </a:stretch>
        </p:blipFill>
        <p:spPr>
          <a:xfrm>
            <a:off x="15879287" y="3086387"/>
            <a:ext cx="6875318" cy="6875318"/>
          </a:xfrm>
          <a:prstGeom prst="rect">
            <a:avLst/>
          </a:prstGeom>
        </p:spPr>
      </p:pic>
    </p:spTree>
    <p:extLst>
      <p:ext uri="{BB962C8B-B14F-4D97-AF65-F5344CB8AC3E}">
        <p14:creationId xmlns:p14="http://schemas.microsoft.com/office/powerpoint/2010/main" val="2607139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Pilt 9" descr="Pilt 9"/>
          <p:cNvPicPr>
            <a:picLocks noChangeAspect="1"/>
          </p:cNvPicPr>
          <p:nvPr/>
        </p:nvPicPr>
        <p:blipFill>
          <a:blip r:embed="rId2"/>
          <a:stretch>
            <a:fillRect/>
          </a:stretch>
        </p:blipFill>
        <p:spPr>
          <a:xfrm>
            <a:off x="2777568" y="877822"/>
            <a:ext cx="18259903" cy="1131417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Pilt 2" descr="Pilt 2"/>
          <p:cNvPicPr>
            <a:picLocks noChangeAspect="1"/>
          </p:cNvPicPr>
          <p:nvPr/>
        </p:nvPicPr>
        <p:blipFill>
          <a:blip r:embed="rId2"/>
          <a:stretch>
            <a:fillRect/>
          </a:stretch>
        </p:blipFill>
        <p:spPr>
          <a:xfrm>
            <a:off x="1495465" y="2481964"/>
            <a:ext cx="21393069" cy="1056766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Title 1"/>
          <p:cNvSpPr txBox="1">
            <a:spLocks noGrp="1"/>
          </p:cNvSpPr>
          <p:nvPr>
            <p:ph type="title"/>
          </p:nvPr>
        </p:nvSpPr>
        <p:spPr>
          <a:xfrm>
            <a:off x="1775015" y="2506535"/>
            <a:ext cx="22040024" cy="1688352"/>
          </a:xfrm>
          <a:prstGeom prst="rect">
            <a:avLst/>
          </a:prstGeom>
        </p:spPr>
        <p:txBody>
          <a:bodyPr/>
          <a:lstStyle>
            <a:lvl1pPr defTabSz="1700783">
              <a:defRPr sz="7440" b="1" spc="-372"/>
            </a:lvl1pPr>
          </a:lstStyle>
          <a:p>
            <a:r>
              <a:t> Miks vajab noortevaldkond seadusega reguleerimist?</a:t>
            </a:r>
          </a:p>
        </p:txBody>
      </p:sp>
      <p:sp>
        <p:nvSpPr>
          <p:cNvPr id="671" name="Content Placeholder 2"/>
          <p:cNvSpPr txBox="1">
            <a:spLocks noGrp="1"/>
          </p:cNvSpPr>
          <p:nvPr>
            <p:ph type="body" idx="1"/>
          </p:nvPr>
        </p:nvSpPr>
        <p:spPr>
          <a:xfrm>
            <a:off x="1575394" y="4540325"/>
            <a:ext cx="21578052" cy="8769275"/>
          </a:xfrm>
          <a:prstGeom prst="rect">
            <a:avLst/>
          </a:prstGeom>
        </p:spPr>
        <p:txBody>
          <a:bodyPr anchor="ctr"/>
          <a:lstStyle/>
          <a:p>
            <a:pPr>
              <a:defRPr sz="5400" spc="-400"/>
            </a:pPr>
            <a:r>
              <a:t>Turvaliste ja kvaliteetsete arenguvõimaluste ja keskkonna tagamiseks.</a:t>
            </a:r>
          </a:p>
          <a:p>
            <a:pPr>
              <a:defRPr sz="5400" spc="-400"/>
            </a:pPr>
            <a:r>
              <a:t>Noorte huvide ja vajadustega arvestamise suurendamiseks kohaliku ja riigielu küsimuste otsustamise juures.</a:t>
            </a:r>
          </a:p>
          <a:p>
            <a:pPr>
              <a:defRPr sz="5400" spc="-400"/>
            </a:pPr>
            <a:r>
              <a:t>Lõimitud noortepoliitika valdkondade üleseks elluviimiseks.</a:t>
            </a:r>
          </a:p>
          <a:p>
            <a:pPr>
              <a:defRPr sz="5400" spc="-400"/>
            </a:pPr>
            <a:r>
              <a:t>Noortevaldkonna rolli teadvustamiseks tervikliku haridussüsteemi osana.</a:t>
            </a:r>
          </a:p>
          <a:p>
            <a:pPr>
              <a:defRPr sz="5400" spc="-400"/>
            </a:pPr>
            <a:r>
              <a:t>KOV ja riigiasutuste ülesannete ja vastutuse ulatuse ning jaotuse selgeks määratlemiseks.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Title 1"/>
          <p:cNvSpPr txBox="1">
            <a:spLocks noGrp="1"/>
          </p:cNvSpPr>
          <p:nvPr>
            <p:ph type="title" idx="4294967295"/>
          </p:nvPr>
        </p:nvSpPr>
        <p:spPr>
          <a:xfrm>
            <a:off x="1505638" y="2294185"/>
            <a:ext cx="22155151" cy="2651127"/>
          </a:xfrm>
          <a:prstGeom prst="rect">
            <a:avLst/>
          </a:prstGeom>
        </p:spPr>
        <p:txBody>
          <a:bodyPr>
            <a:normAutofit/>
          </a:bodyPr>
          <a:lstStyle>
            <a:lvl1pPr defTabSz="1828800">
              <a:lnSpc>
                <a:spcPct val="90000"/>
              </a:lnSpc>
              <a:defRPr sz="8400" b="1" spc="-400">
                <a:solidFill>
                  <a:srgbClr val="002E87"/>
                </a:solidFill>
                <a:uFillTx/>
                <a:latin typeface="Roboto Condensed"/>
                <a:ea typeface="Roboto Condensed"/>
                <a:cs typeface="Roboto Condensed"/>
                <a:sym typeface="Roboto Condensed"/>
              </a:defRPr>
            </a:lvl1pPr>
          </a:lstStyle>
          <a:p>
            <a:r>
              <a:t>Olulisemad etapid ja ajakava uue seaduse koostamisel</a:t>
            </a:r>
          </a:p>
        </p:txBody>
      </p:sp>
      <p:pic>
        <p:nvPicPr>
          <p:cNvPr id="676" name="Picture 7" descr="Picture 7"/>
          <p:cNvPicPr>
            <a:picLocks noChangeAspect="1"/>
          </p:cNvPicPr>
          <p:nvPr/>
        </p:nvPicPr>
        <p:blipFill>
          <a:blip r:embed="rId2"/>
          <a:stretch>
            <a:fillRect/>
          </a:stretch>
        </p:blipFill>
        <p:spPr>
          <a:xfrm>
            <a:off x="1855391" y="6857997"/>
            <a:ext cx="20216775" cy="4027715"/>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Title 1"/>
          <p:cNvSpPr txBox="1">
            <a:spLocks noGrp="1"/>
          </p:cNvSpPr>
          <p:nvPr>
            <p:ph type="title" idx="4294967295"/>
          </p:nvPr>
        </p:nvSpPr>
        <p:spPr>
          <a:xfrm>
            <a:off x="1505638" y="2294185"/>
            <a:ext cx="22155151" cy="2651127"/>
          </a:xfrm>
          <a:prstGeom prst="rect">
            <a:avLst/>
          </a:prstGeom>
        </p:spPr>
        <p:txBody>
          <a:bodyPr>
            <a:normAutofit/>
          </a:bodyPr>
          <a:lstStyle>
            <a:lvl1pPr defTabSz="1828800">
              <a:lnSpc>
                <a:spcPct val="90000"/>
              </a:lnSpc>
              <a:defRPr sz="8800" b="1" spc="-400">
                <a:solidFill>
                  <a:srgbClr val="002E87"/>
                </a:solidFill>
                <a:uFillTx/>
                <a:latin typeface="Roboto Condensed"/>
                <a:ea typeface="Roboto Condensed"/>
                <a:cs typeface="Roboto Condensed"/>
                <a:sym typeface="Roboto Condensed"/>
              </a:defRPr>
            </a:lvl1pPr>
          </a:lstStyle>
          <a:p>
            <a:r>
              <a:t>Milliseid probleeme VTK käsitleb?</a:t>
            </a:r>
          </a:p>
        </p:txBody>
      </p:sp>
      <p:pic>
        <p:nvPicPr>
          <p:cNvPr id="679" name="Pilt 6" descr="Pilt 6"/>
          <p:cNvPicPr>
            <a:picLocks noChangeAspect="1"/>
          </p:cNvPicPr>
          <p:nvPr/>
        </p:nvPicPr>
        <p:blipFill>
          <a:blip r:embed="rId2"/>
          <a:stretch>
            <a:fillRect/>
          </a:stretch>
        </p:blipFill>
        <p:spPr>
          <a:xfrm>
            <a:off x="1145689" y="5699802"/>
            <a:ext cx="21523812" cy="478095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Title 1"/>
          <p:cNvSpPr txBox="1"/>
          <p:nvPr/>
        </p:nvSpPr>
        <p:spPr>
          <a:xfrm>
            <a:off x="1466310" y="2648148"/>
            <a:ext cx="22155151" cy="2651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lvl1pPr defTabSz="1828800">
              <a:lnSpc>
                <a:spcPct val="90000"/>
              </a:lnSpc>
              <a:defRPr sz="8800" b="1" spc="-400">
                <a:solidFill>
                  <a:srgbClr val="002E87"/>
                </a:solidFill>
                <a:uFillTx/>
                <a:latin typeface="Roboto Condensed"/>
                <a:ea typeface="Roboto Condensed"/>
                <a:cs typeface="Roboto Condensed"/>
                <a:sym typeface="Roboto Condensed"/>
              </a:defRPr>
            </a:lvl1pPr>
          </a:lstStyle>
          <a:p>
            <a:r>
              <a:t>Millised lahendusettepanekud probleemidele VTKs tehakse?</a:t>
            </a:r>
          </a:p>
        </p:txBody>
      </p:sp>
      <p:pic>
        <p:nvPicPr>
          <p:cNvPr id="682" name="Pilt 6" descr="Pilt 6"/>
          <p:cNvPicPr>
            <a:picLocks noChangeAspect="1"/>
          </p:cNvPicPr>
          <p:nvPr/>
        </p:nvPicPr>
        <p:blipFill>
          <a:blip r:embed="rId3"/>
          <a:stretch>
            <a:fillRect/>
          </a:stretch>
        </p:blipFill>
        <p:spPr>
          <a:xfrm>
            <a:off x="1211284" y="5135622"/>
            <a:ext cx="21523811" cy="4780953"/>
          </a:xfrm>
          <a:prstGeom prst="rect">
            <a:avLst/>
          </a:prstGeom>
          <a:ln w="12700">
            <a:miter lim="400000"/>
          </a:ln>
        </p:spPr>
      </p:pic>
      <p:sp>
        <p:nvSpPr>
          <p:cNvPr id="683" name="TextBox 5"/>
          <p:cNvSpPr txBox="1"/>
          <p:nvPr/>
        </p:nvSpPr>
        <p:spPr>
          <a:xfrm>
            <a:off x="1302724" y="10664042"/>
            <a:ext cx="3902231" cy="23171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3600">
                <a:solidFill>
                  <a:srgbClr val="003087"/>
                </a:solidFill>
                <a:uFillTx/>
                <a:latin typeface="Calibri"/>
                <a:ea typeface="Calibri"/>
                <a:cs typeface="Calibri"/>
                <a:sym typeface="Calibri"/>
              </a:defRPr>
            </a:lvl1pPr>
          </a:lstStyle>
          <a:p>
            <a:r>
              <a:t>Täpsustatakse ja täiendatakse KOV-ide, HTM-i ja HARNO ülesandeid</a:t>
            </a:r>
          </a:p>
        </p:txBody>
      </p:sp>
      <p:sp>
        <p:nvSpPr>
          <p:cNvPr id="684" name="Sirge noolkonnektor 7"/>
          <p:cNvSpPr/>
          <p:nvPr/>
        </p:nvSpPr>
        <p:spPr>
          <a:xfrm>
            <a:off x="3538846" y="10122196"/>
            <a:ext cx="1" cy="541847"/>
          </a:xfrm>
          <a:prstGeom prst="line">
            <a:avLst/>
          </a:prstGeom>
          <a:ln w="12700">
            <a:solidFill>
              <a:srgbClr val="4472C4"/>
            </a:solidFill>
            <a:miter/>
            <a:tailEnd type="triangle"/>
          </a:ln>
        </p:spPr>
        <p:txBody>
          <a:bodyPr tIns="91439" bIns="91439"/>
          <a:lstStyle/>
          <a:p>
            <a:pPr defTabSz="1828800">
              <a:defRPr sz="3600">
                <a:solidFill>
                  <a:srgbClr val="003087"/>
                </a:solidFill>
                <a:uFillTx/>
                <a:latin typeface="Calibri"/>
                <a:ea typeface="Calibri"/>
                <a:cs typeface="Calibri"/>
                <a:sym typeface="Calibri"/>
              </a:defRPr>
            </a:pPr>
            <a:endParaRPr/>
          </a:p>
        </p:txBody>
      </p:sp>
      <p:sp>
        <p:nvSpPr>
          <p:cNvPr id="685" name="TextBox 10"/>
          <p:cNvSpPr txBox="1"/>
          <p:nvPr/>
        </p:nvSpPr>
        <p:spPr>
          <a:xfrm>
            <a:off x="5641174" y="10664039"/>
            <a:ext cx="4028897" cy="28759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3600">
                <a:solidFill>
                  <a:srgbClr val="003087"/>
                </a:solidFill>
                <a:uFillTx/>
                <a:latin typeface="Calibri"/>
                <a:ea typeface="Calibri"/>
                <a:cs typeface="Calibri"/>
                <a:sym typeface="Calibri"/>
              </a:defRPr>
            </a:lvl1pPr>
          </a:lstStyle>
          <a:p>
            <a:r>
              <a:t>Noori puudutavate otsuste puhul kohustus kaasata aja- ja eakohaseid formaate kasutades.</a:t>
            </a:r>
          </a:p>
        </p:txBody>
      </p:sp>
      <p:sp>
        <p:nvSpPr>
          <p:cNvPr id="686" name="Sirge noolkonnektor 11"/>
          <p:cNvSpPr/>
          <p:nvPr/>
        </p:nvSpPr>
        <p:spPr>
          <a:xfrm>
            <a:off x="7386946" y="10122196"/>
            <a:ext cx="1" cy="541847"/>
          </a:xfrm>
          <a:prstGeom prst="line">
            <a:avLst/>
          </a:prstGeom>
          <a:ln w="12700">
            <a:solidFill>
              <a:srgbClr val="4472C4"/>
            </a:solidFill>
            <a:miter/>
            <a:tailEnd type="triangle"/>
          </a:ln>
        </p:spPr>
        <p:txBody>
          <a:bodyPr tIns="91439" bIns="91439"/>
          <a:lstStyle/>
          <a:p>
            <a:pPr defTabSz="1828800">
              <a:defRPr sz="3600">
                <a:solidFill>
                  <a:srgbClr val="003087"/>
                </a:solidFill>
                <a:uFillTx/>
                <a:latin typeface="Calibri"/>
                <a:ea typeface="Calibri"/>
                <a:cs typeface="Calibri"/>
                <a:sym typeface="Calibri"/>
              </a:defRPr>
            </a:pPr>
            <a:endParaRPr/>
          </a:p>
        </p:txBody>
      </p:sp>
      <p:sp>
        <p:nvSpPr>
          <p:cNvPr id="687" name="TextBox 12"/>
          <p:cNvSpPr txBox="1"/>
          <p:nvPr/>
        </p:nvSpPr>
        <p:spPr>
          <a:xfrm>
            <a:off x="9844816" y="10664039"/>
            <a:ext cx="4989113" cy="23171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p>
            <a:pPr defTabSz="1828800">
              <a:defRPr sz="3600">
                <a:solidFill>
                  <a:srgbClr val="003087"/>
                </a:solidFill>
                <a:uFillTx/>
                <a:latin typeface="Calibri"/>
                <a:ea typeface="Calibri"/>
                <a:cs typeface="Calibri"/>
                <a:sym typeface="Calibri"/>
              </a:defRPr>
            </a:pPr>
            <a:r>
              <a:t>Ühtsed baasnõuded;</a:t>
            </a:r>
          </a:p>
          <a:p>
            <a:pPr defTabSz="1828800">
              <a:defRPr sz="3600">
                <a:solidFill>
                  <a:srgbClr val="003087"/>
                </a:solidFill>
                <a:uFillTx/>
                <a:latin typeface="Calibri"/>
                <a:ea typeface="Calibri"/>
                <a:cs typeface="Calibri"/>
                <a:sym typeface="Calibri"/>
              </a:defRPr>
            </a:pPr>
            <a:r>
              <a:t>Riskitasemeid arvestav regulatsioon;</a:t>
            </a:r>
          </a:p>
          <a:p>
            <a:pPr defTabSz="1828800">
              <a:defRPr sz="3600">
                <a:solidFill>
                  <a:srgbClr val="003087"/>
                </a:solidFill>
                <a:uFillTx/>
                <a:latin typeface="Calibri"/>
                <a:ea typeface="Calibri"/>
                <a:cs typeface="Calibri"/>
                <a:sym typeface="Calibri"/>
              </a:defRPr>
            </a:pPr>
            <a:r>
              <a:t>Kvalif. Nõuded;</a:t>
            </a:r>
          </a:p>
        </p:txBody>
      </p:sp>
      <p:sp>
        <p:nvSpPr>
          <p:cNvPr id="688" name="Sirge noolkonnektor 16"/>
          <p:cNvSpPr/>
          <p:nvPr/>
        </p:nvSpPr>
        <p:spPr>
          <a:xfrm>
            <a:off x="11793025" y="10122196"/>
            <a:ext cx="1" cy="541845"/>
          </a:xfrm>
          <a:prstGeom prst="line">
            <a:avLst/>
          </a:prstGeom>
          <a:ln w="12700">
            <a:solidFill>
              <a:srgbClr val="4472C4"/>
            </a:solidFill>
            <a:miter/>
            <a:tailEnd type="triangle"/>
          </a:ln>
        </p:spPr>
        <p:txBody>
          <a:bodyPr tIns="91439" bIns="91439"/>
          <a:lstStyle/>
          <a:p>
            <a:pPr defTabSz="1828800">
              <a:defRPr sz="3600">
                <a:solidFill>
                  <a:srgbClr val="003087"/>
                </a:solidFill>
                <a:uFillTx/>
                <a:latin typeface="Calibri"/>
                <a:ea typeface="Calibri"/>
                <a:cs typeface="Calibri"/>
                <a:sym typeface="Calibri"/>
              </a:defRPr>
            </a:pPr>
            <a:endParaRPr/>
          </a:p>
        </p:txBody>
      </p:sp>
      <p:sp>
        <p:nvSpPr>
          <p:cNvPr id="689" name="Sirge noolkonnektor 17"/>
          <p:cNvSpPr/>
          <p:nvPr/>
        </p:nvSpPr>
        <p:spPr>
          <a:xfrm>
            <a:off x="16232290" y="10122196"/>
            <a:ext cx="1" cy="541845"/>
          </a:xfrm>
          <a:prstGeom prst="line">
            <a:avLst/>
          </a:prstGeom>
          <a:ln w="12700">
            <a:solidFill>
              <a:srgbClr val="4472C4"/>
            </a:solidFill>
            <a:miter/>
            <a:tailEnd type="triangle"/>
          </a:ln>
        </p:spPr>
        <p:txBody>
          <a:bodyPr tIns="91439" bIns="91439"/>
          <a:lstStyle/>
          <a:p>
            <a:pPr defTabSz="1828800">
              <a:defRPr sz="3600">
                <a:solidFill>
                  <a:srgbClr val="003087"/>
                </a:solidFill>
                <a:uFillTx/>
                <a:latin typeface="Calibri"/>
                <a:ea typeface="Calibri"/>
                <a:cs typeface="Calibri"/>
                <a:sym typeface="Calibri"/>
              </a:defRPr>
            </a:pPr>
            <a:endParaRPr/>
          </a:p>
        </p:txBody>
      </p:sp>
      <p:sp>
        <p:nvSpPr>
          <p:cNvPr id="690" name="Sirge noolkonnektor 18"/>
          <p:cNvSpPr/>
          <p:nvPr/>
        </p:nvSpPr>
        <p:spPr>
          <a:xfrm>
            <a:off x="20597814" y="10122196"/>
            <a:ext cx="1" cy="541845"/>
          </a:xfrm>
          <a:prstGeom prst="line">
            <a:avLst/>
          </a:prstGeom>
          <a:ln w="12700">
            <a:solidFill>
              <a:srgbClr val="4472C4"/>
            </a:solidFill>
            <a:miter/>
            <a:tailEnd type="triangle"/>
          </a:ln>
        </p:spPr>
        <p:txBody>
          <a:bodyPr tIns="91439" bIns="91439"/>
          <a:lstStyle/>
          <a:p>
            <a:pPr defTabSz="1828800">
              <a:defRPr sz="3600">
                <a:solidFill>
                  <a:srgbClr val="003087"/>
                </a:solidFill>
                <a:uFillTx/>
                <a:latin typeface="Calibri"/>
                <a:ea typeface="Calibri"/>
                <a:cs typeface="Calibri"/>
                <a:sym typeface="Calibri"/>
              </a:defRPr>
            </a:pPr>
            <a:endParaRPr/>
          </a:p>
        </p:txBody>
      </p:sp>
      <p:sp>
        <p:nvSpPr>
          <p:cNvPr id="691" name="TextBox 25"/>
          <p:cNvSpPr txBox="1"/>
          <p:nvPr/>
        </p:nvSpPr>
        <p:spPr>
          <a:xfrm>
            <a:off x="14343907" y="10664038"/>
            <a:ext cx="3776763" cy="23171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3600">
                <a:solidFill>
                  <a:srgbClr val="003087"/>
                </a:solidFill>
                <a:uFillTx/>
                <a:latin typeface="Calibri"/>
                <a:ea typeface="Calibri"/>
                <a:cs typeface="Calibri"/>
                <a:sym typeface="Calibri"/>
              </a:defRPr>
            </a:lvl1pPr>
          </a:lstStyle>
          <a:p>
            <a:r>
              <a:t>Andmete esitamise kohustus laieneb; Järelevalve õiguste laiendamine; </a:t>
            </a:r>
          </a:p>
        </p:txBody>
      </p:sp>
      <p:sp>
        <p:nvSpPr>
          <p:cNvPr id="692" name="TextBox 26"/>
          <p:cNvSpPr txBox="1"/>
          <p:nvPr/>
        </p:nvSpPr>
        <p:spPr>
          <a:xfrm>
            <a:off x="18834865" y="10664035"/>
            <a:ext cx="3997483" cy="17583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p>
            <a:pPr defTabSz="1828800">
              <a:defRPr sz="3600">
                <a:solidFill>
                  <a:srgbClr val="003087"/>
                </a:solidFill>
                <a:uFillTx/>
                <a:latin typeface="Calibri"/>
                <a:ea typeface="Calibri"/>
                <a:cs typeface="Calibri"/>
                <a:sym typeface="Calibri"/>
              </a:defRPr>
            </a:pPr>
            <a:r>
              <a:t>Lisanduvad mõisted;</a:t>
            </a:r>
          </a:p>
          <a:p>
            <a:pPr defTabSz="1828800">
              <a:defRPr sz="3600">
                <a:solidFill>
                  <a:srgbClr val="003087"/>
                </a:solidFill>
                <a:uFillTx/>
                <a:latin typeface="Calibri"/>
                <a:ea typeface="Calibri"/>
                <a:cs typeface="Calibri"/>
                <a:sym typeface="Calibri"/>
              </a:defRPr>
            </a:pPr>
            <a:r>
              <a:t>Soov laiendada TuM soodustusi</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Pealkiri 1"/>
          <p:cNvSpPr txBox="1">
            <a:spLocks noGrp="1"/>
          </p:cNvSpPr>
          <p:nvPr>
            <p:ph type="title"/>
          </p:nvPr>
        </p:nvSpPr>
        <p:spPr>
          <a:xfrm>
            <a:off x="1007397" y="2232166"/>
            <a:ext cx="22154048" cy="2651127"/>
          </a:xfrm>
          <a:prstGeom prst="rect">
            <a:avLst/>
          </a:prstGeom>
        </p:spPr>
        <p:txBody>
          <a:bodyPr/>
          <a:lstStyle/>
          <a:p>
            <a:pPr>
              <a:defRPr b="1" spc="-400"/>
            </a:pPr>
            <a:r>
              <a:t>Kuidas puudutavad muudatused spordivaldkonda? (1)</a:t>
            </a:r>
          </a:p>
        </p:txBody>
      </p:sp>
      <p:sp>
        <p:nvSpPr>
          <p:cNvPr id="697" name="Sisu kohatäide 2"/>
          <p:cNvSpPr txBox="1">
            <a:spLocks noGrp="1"/>
          </p:cNvSpPr>
          <p:nvPr>
            <p:ph type="body" idx="1"/>
          </p:nvPr>
        </p:nvSpPr>
        <p:spPr>
          <a:xfrm>
            <a:off x="873584" y="4606726"/>
            <a:ext cx="22287860" cy="8287471"/>
          </a:xfrm>
          <a:prstGeom prst="rect">
            <a:avLst/>
          </a:prstGeom>
        </p:spPr>
        <p:txBody>
          <a:bodyPr/>
          <a:lstStyle/>
          <a:p>
            <a:pPr>
              <a:lnSpc>
                <a:spcPct val="72000"/>
              </a:lnSpc>
              <a:defRPr sz="4200" spc="-400"/>
            </a:pPr>
            <a:r>
              <a:t>Kui toimetatakse huvikoolina, siis säilivad senised kohustused või täienevad mõnel määral (nt õppekavale seatud nõuded)</a:t>
            </a:r>
            <a:endParaRPr spc="-300"/>
          </a:p>
          <a:p>
            <a:pPr>
              <a:lnSpc>
                <a:spcPct val="72000"/>
              </a:lnSpc>
              <a:defRPr sz="4200" spc="-400"/>
            </a:pPr>
            <a:r>
              <a:t>Kui tegeletakse noortega, tegevus sisaldab nt ööbimist, on pikaajaline, tegevusega kaasnevad ohud tervisele, elule, heaolule ja pole juba muude meetmetega kaetud, siis võib rakenduda teavitamis-, või loakohustus. </a:t>
            </a:r>
            <a:endParaRPr spc="-300"/>
          </a:p>
          <a:p>
            <a:pPr>
              <a:lnSpc>
                <a:spcPct val="72000"/>
              </a:lnSpc>
              <a:defRPr sz="4200" spc="-400"/>
            </a:pPr>
            <a:r>
              <a:t>Enamikel juhtudel piisab majandustegevusteate esitamisest tegevusega alustamisel ning andmete ajakohasena hoidmisest.</a:t>
            </a:r>
            <a:endParaRPr spc="-300"/>
          </a:p>
          <a:p>
            <a:pPr>
              <a:lnSpc>
                <a:spcPct val="72000"/>
              </a:lnSpc>
              <a:defRPr sz="4200" spc="-400"/>
            </a:pPr>
            <a:r>
              <a:t>Kõrgema riskiga, suuremas mahus ja/või pikemaajaliselt läbi viidavate tegevuste puhul tuleb taotleda tegevusluba (nt huvikoolina tegutsemiseks, osade laste- ja noortelaagrite läbiviimiseks). </a:t>
            </a:r>
            <a:endParaRPr spc="-300"/>
          </a:p>
          <a:p>
            <a:pPr>
              <a:lnSpc>
                <a:spcPct val="72000"/>
              </a:lnSpc>
              <a:defRPr sz="4200" spc="-400"/>
            </a:pPr>
            <a:r>
              <a:t>Uuritakse spordiregistri ja EHISe vahelise andmevahetuse laiendamise võimalusi (sh eelkõige majandustegevuse teate esitamise kontekstis).</a:t>
            </a:r>
            <a:endParaRPr spc="-300"/>
          </a:p>
          <a:p>
            <a:pPr>
              <a:lnSpc>
                <a:spcPct val="72000"/>
              </a:lnSpc>
              <a:defRPr sz="4200" spc="-400"/>
            </a:pPr>
            <a:r>
              <a:t>Juhul kui tulumaksusoodustuse laiendamise ettepanek saab toetuse, laieneb koolituskulude tulumaksutagastuse kasutamise võimalus lisaks huvikoolidele ka teistele laste ja noorte sihtrühmale suunatud mitteformaalõpet pakkuvatele noortetegevustele.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Pealkiri 1"/>
          <p:cNvSpPr txBox="1">
            <a:spLocks noGrp="1"/>
          </p:cNvSpPr>
          <p:nvPr>
            <p:ph type="title"/>
          </p:nvPr>
        </p:nvSpPr>
        <p:spPr>
          <a:xfrm>
            <a:off x="1007397" y="2232166"/>
            <a:ext cx="22154048" cy="2651127"/>
          </a:xfrm>
          <a:prstGeom prst="rect">
            <a:avLst/>
          </a:prstGeom>
        </p:spPr>
        <p:txBody>
          <a:bodyPr/>
          <a:lstStyle/>
          <a:p>
            <a:pPr>
              <a:defRPr b="1" spc="-400"/>
            </a:pPr>
            <a:r>
              <a:t>Kuidas puudutavad muudatused spordivaldkonda? (2)</a:t>
            </a:r>
          </a:p>
        </p:txBody>
      </p:sp>
      <p:sp>
        <p:nvSpPr>
          <p:cNvPr id="700" name="Sisu kohatäide 2"/>
          <p:cNvSpPr txBox="1">
            <a:spLocks noGrp="1"/>
          </p:cNvSpPr>
          <p:nvPr>
            <p:ph type="body" idx="1"/>
          </p:nvPr>
        </p:nvSpPr>
        <p:spPr>
          <a:xfrm>
            <a:off x="672396" y="4883291"/>
            <a:ext cx="22287860" cy="8287471"/>
          </a:xfrm>
          <a:prstGeom prst="rect">
            <a:avLst/>
          </a:prstGeom>
        </p:spPr>
        <p:txBody>
          <a:bodyPr/>
          <a:lstStyle/>
          <a:p>
            <a:pPr marL="448055" indent="-448055" defTabSz="1792223">
              <a:lnSpc>
                <a:spcPct val="81000"/>
              </a:lnSpc>
              <a:spcBef>
                <a:spcPts val="1900"/>
              </a:spcBef>
              <a:defRPr sz="5488" spc="-392"/>
            </a:pPr>
            <a:r>
              <a:t>Noortetreenerina tegutsemiseks seatakse kohustuslikud nõuded:</a:t>
            </a:r>
          </a:p>
          <a:p>
            <a:pPr marL="896111" lvl="1" indent="-448055" defTabSz="1792223">
              <a:lnSpc>
                <a:spcPct val="81000"/>
              </a:lnSpc>
              <a:spcBef>
                <a:spcPts val="900"/>
              </a:spcBef>
              <a:defRPr sz="4704" spc="-392"/>
            </a:pPr>
            <a:r>
              <a:t>Kehtiva 3. taseme treeneri kutse omamine</a:t>
            </a:r>
            <a:endParaRPr spc="-294"/>
          </a:p>
          <a:p>
            <a:pPr marL="896111" lvl="1" indent="-448055" defTabSz="1792223">
              <a:lnSpc>
                <a:spcPct val="81000"/>
              </a:lnSpc>
              <a:spcBef>
                <a:spcPts val="900"/>
              </a:spcBef>
              <a:defRPr sz="4704" spc="-392"/>
            </a:pPr>
            <a:r>
              <a:t>Täisealisus</a:t>
            </a:r>
            <a:endParaRPr spc="-294"/>
          </a:p>
          <a:p>
            <a:pPr marL="896111" lvl="1" indent="-448055" defTabSz="1792223">
              <a:lnSpc>
                <a:spcPct val="81000"/>
              </a:lnSpc>
              <a:spcBef>
                <a:spcPts val="900"/>
              </a:spcBef>
              <a:defRPr sz="4704" spc="-392"/>
            </a:pPr>
            <a:r>
              <a:t>Kesk-, keskeri või kutsekeskharidus</a:t>
            </a:r>
            <a:endParaRPr spc="-294"/>
          </a:p>
          <a:p>
            <a:pPr marL="896111" lvl="1" indent="-448055" defTabSz="1792223">
              <a:lnSpc>
                <a:spcPct val="81000"/>
              </a:lnSpc>
              <a:spcBef>
                <a:spcPts val="900"/>
              </a:spcBef>
              <a:defRPr sz="4704" spc="-392"/>
            </a:pPr>
            <a:r>
              <a:t>Eesti keele oskus vähemalt tasemel B1 (võibolla kõrgem, selgub)</a:t>
            </a:r>
            <a:endParaRPr spc="-294"/>
          </a:p>
          <a:p>
            <a:pPr marL="896111" lvl="1" indent="-448055" defTabSz="1792223">
              <a:lnSpc>
                <a:spcPct val="81000"/>
              </a:lnSpc>
              <a:spcBef>
                <a:spcPts val="900"/>
              </a:spcBef>
              <a:defRPr sz="4704" spc="-392"/>
            </a:pPr>
            <a:r>
              <a:t>Lastega töötamise piirangu puudumine (vastavalt lastekaitseseaduse §-le 20).</a:t>
            </a:r>
            <a:endParaRPr spc="-294"/>
          </a:p>
          <a:p>
            <a:pPr marL="896111" lvl="1" indent="-448055" defTabSz="1792223">
              <a:lnSpc>
                <a:spcPct val="81000"/>
              </a:lnSpc>
              <a:spcBef>
                <a:spcPts val="900"/>
              </a:spcBef>
              <a:defRPr sz="4704" spc="-294"/>
            </a:pPr>
            <a:endParaRPr spc="-294"/>
          </a:p>
          <a:p>
            <a:pPr marL="448055" indent="-448055" defTabSz="1792223">
              <a:lnSpc>
                <a:spcPct val="81000"/>
              </a:lnSpc>
              <a:spcBef>
                <a:spcPts val="1900"/>
              </a:spcBef>
              <a:defRPr sz="5488" spc="-392"/>
            </a:pPr>
            <a:r>
              <a:t>Nõuded kehtestatakse spordiseadusega, ent nende jõustumisele nähakse ette üleminekuaeg kuni neli aastat nõuetega vastavusse viimiseks.</a:t>
            </a:r>
          </a:p>
          <a:p>
            <a:pPr marL="448055" indent="-448055" defTabSz="1792223">
              <a:lnSpc>
                <a:spcPct val="81000"/>
              </a:lnSpc>
              <a:spcBef>
                <a:spcPts val="1900"/>
              </a:spcBef>
              <a:defRPr sz="5488" spc="-392"/>
            </a:pPr>
            <a:r>
              <a:t>Kvalifikatsiooninõuete aluseks on töörühma </a:t>
            </a:r>
            <a:r>
              <a:rPr u="sng">
                <a:solidFill>
                  <a:srgbClr val="0563C1"/>
                </a:solidFill>
                <a:uFill>
                  <a:solidFill>
                    <a:srgbClr val="0563C1"/>
                  </a:solidFill>
                </a:uFill>
                <a:hlinkClick r:id="rId2"/>
              </a:rPr>
              <a:t>ettepanek</a:t>
            </a:r>
            <a:r>
              <a:t>, mille töös osales ka EOK esindaja.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Pealkiri 1"/>
          <p:cNvSpPr txBox="1">
            <a:spLocks noGrp="1"/>
          </p:cNvSpPr>
          <p:nvPr>
            <p:ph type="title"/>
          </p:nvPr>
        </p:nvSpPr>
        <p:spPr>
          <a:xfrm>
            <a:off x="1007397" y="2232166"/>
            <a:ext cx="22154048" cy="2651127"/>
          </a:xfrm>
          <a:prstGeom prst="rect">
            <a:avLst/>
          </a:prstGeom>
        </p:spPr>
        <p:txBody>
          <a:bodyPr/>
          <a:lstStyle/>
          <a:p>
            <a:pPr>
              <a:defRPr b="1" spc="-400"/>
            </a:pPr>
            <a:r>
              <a:t>Kuidas puudutavad muudatused spordivaldkonda? (3)</a:t>
            </a:r>
          </a:p>
        </p:txBody>
      </p:sp>
      <p:sp>
        <p:nvSpPr>
          <p:cNvPr id="703" name="Sisu kohatäide 2"/>
          <p:cNvSpPr txBox="1">
            <a:spLocks noGrp="1"/>
          </p:cNvSpPr>
          <p:nvPr>
            <p:ph type="body" idx="1"/>
          </p:nvPr>
        </p:nvSpPr>
        <p:spPr>
          <a:xfrm>
            <a:off x="873584" y="4688973"/>
            <a:ext cx="22287860" cy="8287471"/>
          </a:xfrm>
          <a:prstGeom prst="rect">
            <a:avLst/>
          </a:prstGeom>
        </p:spPr>
        <p:txBody>
          <a:bodyPr/>
          <a:lstStyle/>
          <a:p>
            <a:pPr>
              <a:defRPr spc="-400"/>
            </a:pPr>
            <a:r>
              <a:t>Laste ja noorte sihtrühmale pakutavad tegevused peavad lähtuma standardis sätestatud baasnõuetest. Sh kui tegevuste pakkujatele või läbiviimisele ei kohaldu muud nõuded (nt kvalifikatsiooninõuded töötajatele, loa- või teatamiskohustus).</a:t>
            </a:r>
          </a:p>
          <a:p>
            <a:pPr>
              <a:defRPr spc="-400"/>
            </a:pPr>
            <a:r>
              <a:t>Järelevalvepädevus laieneb kõikide noortetegevuste üle.</a:t>
            </a:r>
          </a:p>
          <a:p>
            <a:pPr>
              <a:defRPr spc="-400"/>
            </a:pPr>
            <a:r>
              <a:t>Avalikke vahendeid (sh riigi, KOV ning välisvahendeid) võib edaspidi kasutada seadusele vastavate laste ja noorte tegevustele (st eelkõige loa- või teatamiskohustuse omamist).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droppedImage.pdf" descr="droppedImage.pdf"/>
          <p:cNvPicPr>
            <a:picLocks noChangeAspect="1"/>
          </p:cNvPicPr>
          <p:nvPr/>
        </p:nvPicPr>
        <p:blipFill>
          <a:blip r:embed="rId2"/>
          <a:stretch>
            <a:fillRect/>
          </a:stretch>
        </p:blipFill>
        <p:spPr>
          <a:xfrm>
            <a:off x="-12700" y="-12700"/>
            <a:ext cx="24409400" cy="13741400"/>
          </a:xfrm>
          <a:prstGeom prst="rect">
            <a:avLst/>
          </a:prstGeom>
          <a:ln w="25400"/>
        </p:spPr>
      </p:pic>
      <p:sp>
        <p:nvSpPr>
          <p:cNvPr id="602" name="Text"/>
          <p:cNvSpPr/>
          <p:nvPr/>
        </p:nvSpPr>
        <p:spPr>
          <a:xfrm>
            <a:off x="3377489" y="-137302"/>
            <a:ext cx="17132301" cy="6286501"/>
          </a:xfrm>
          <a:prstGeom prst="rect">
            <a:avLst/>
          </a:prstGeom>
          <a:ln w="12700">
            <a:miter lim="400000"/>
          </a:ln>
        </p:spPr>
        <p:txBody>
          <a:bodyPr lIns="50800" tIns="50800" rIns="50800" bIns="50800">
            <a:spAutoFit/>
          </a:bodyPr>
          <a:lstStyle/>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endParaRPr/>
          </a:p>
        </p:txBody>
      </p:sp>
      <p:sp>
        <p:nvSpPr>
          <p:cNvPr id="603" name="EOK info"/>
          <p:cNvSpPr/>
          <p:nvPr/>
        </p:nvSpPr>
        <p:spPr>
          <a:xfrm>
            <a:off x="2990850" y="2891366"/>
            <a:ext cx="17132301" cy="6286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ctr">
              <a:buClr>
                <a:srgbClr val="FFFFFF"/>
              </a:buClr>
              <a:buFont typeface="Arial"/>
              <a:defRPr sz="6800" b="1">
                <a:solidFill>
                  <a:srgbClr val="FFFFFF"/>
                </a:solidFill>
                <a:uFill>
                  <a:solidFill>
                    <a:srgbClr val="FFFFFF"/>
                  </a:solidFill>
                </a:uFill>
                <a:latin typeface="+mn-lt"/>
                <a:ea typeface="+mn-ea"/>
                <a:cs typeface="+mn-cs"/>
                <a:sym typeface="Arial"/>
              </a:defRPr>
            </a:pPr>
            <a:endParaRPr/>
          </a:p>
          <a:p>
            <a:pPr algn="ctr">
              <a:buClr>
                <a:srgbClr val="FFFFFF"/>
              </a:buClr>
              <a:buFont typeface="Helvetica"/>
              <a:defRPr sz="7600">
                <a:solidFill>
                  <a:srgbClr val="FFFFFF"/>
                </a:solidFill>
                <a:uFill>
                  <a:solidFill>
                    <a:srgbClr val="FFFFFF"/>
                  </a:solidFill>
                </a:uFill>
                <a:latin typeface="Helvetica"/>
                <a:ea typeface="Helvetica"/>
                <a:cs typeface="Helvetica"/>
                <a:sym typeface="Helvetica"/>
              </a:defRPr>
            </a:pPr>
            <a:endParaRPr/>
          </a:p>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r>
              <a:t>EOK info</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Pealkiri 1"/>
          <p:cNvSpPr txBox="1">
            <a:spLocks noGrp="1"/>
          </p:cNvSpPr>
          <p:nvPr>
            <p:ph type="title"/>
          </p:nvPr>
        </p:nvSpPr>
        <p:spPr>
          <a:prstGeom prst="rect">
            <a:avLst/>
          </a:prstGeom>
        </p:spPr>
        <p:txBody>
          <a:bodyPr/>
          <a:lstStyle>
            <a:lvl1pPr>
              <a:defRPr spc="-400"/>
            </a:lvl1pPr>
          </a:lstStyle>
          <a:p>
            <a:r>
              <a:t>Küsimused</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Pealkiri 1"/>
          <p:cNvSpPr txBox="1">
            <a:spLocks noGrp="1"/>
          </p:cNvSpPr>
          <p:nvPr>
            <p:ph type="title"/>
          </p:nvPr>
        </p:nvSpPr>
        <p:spPr>
          <a:prstGeom prst="rect">
            <a:avLst/>
          </a:prstGeom>
        </p:spPr>
        <p:txBody>
          <a:bodyPr/>
          <a:lstStyle/>
          <a:p>
            <a:pPr>
              <a:defRPr sz="7800" spc="-400"/>
            </a:pPr>
            <a:r>
              <a:t>Aitäh!</a:t>
            </a:r>
            <a:br/>
            <a:br/>
            <a:r>
              <a:rPr u="sng">
                <a:solidFill>
                  <a:srgbClr val="0563C1"/>
                </a:solidFill>
                <a:uFill>
                  <a:solidFill>
                    <a:srgbClr val="0563C1"/>
                  </a:solidFill>
                </a:uFill>
                <a:hlinkClick r:id="rId2"/>
              </a:rPr>
              <a:t>noortevkseadused@hm.ee</a:t>
            </a:r>
            <a:br/>
            <a:br/>
            <a:r>
              <a:rPr u="sng">
                <a:solidFill>
                  <a:srgbClr val="0563C1"/>
                </a:solidFill>
                <a:uFill>
                  <a:solidFill>
                    <a:srgbClr val="0563C1"/>
                  </a:solidFill>
                </a:uFill>
                <a:hlinkClick r:id="rId3"/>
              </a:rPr>
              <a:t>https://hm.ee/uldharidus-ja-noored/noortevaldkond/uue-noortevaldkonna-seaduse-valjatootamine</a:t>
            </a:r>
            <a:br/>
            <a:b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 name="Picture 4" descr="Picture 4"/>
          <p:cNvPicPr>
            <a:picLocks noChangeAspect="1"/>
          </p:cNvPicPr>
          <p:nvPr/>
        </p:nvPicPr>
        <p:blipFill>
          <a:blip r:embed="rId2"/>
          <a:stretch>
            <a:fillRect/>
          </a:stretch>
        </p:blipFill>
        <p:spPr>
          <a:xfrm>
            <a:off x="0" y="941"/>
            <a:ext cx="24384000" cy="13714118"/>
          </a:xfrm>
          <a:prstGeom prst="rect">
            <a:avLst/>
          </a:prstGeom>
          <a:ln w="12700">
            <a:miter lim="400000"/>
          </a:ln>
        </p:spPr>
      </p:pic>
      <p:sp>
        <p:nvSpPr>
          <p:cNvPr id="712" name="Title 1"/>
          <p:cNvSpPr txBox="1"/>
          <p:nvPr/>
        </p:nvSpPr>
        <p:spPr>
          <a:xfrm>
            <a:off x="2841026" y="4603848"/>
            <a:ext cx="11657038" cy="6075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p>
            <a:pPr algn="ctr" defTabSz="1828800">
              <a:lnSpc>
                <a:spcPct val="90000"/>
              </a:lnSpc>
              <a:defRPr sz="8000">
                <a:uFillTx/>
                <a:latin typeface="Calibri Light"/>
                <a:ea typeface="Calibri Light"/>
                <a:cs typeface="Calibri Light"/>
                <a:sym typeface="Calibri Light"/>
              </a:defRPr>
            </a:pPr>
            <a:r>
              <a:t>Kultuuriministeeriumi informatsioon</a:t>
            </a:r>
            <a:endParaRPr sz="8800"/>
          </a:p>
          <a:p>
            <a:pPr defTabSz="1828800">
              <a:lnSpc>
                <a:spcPct val="90000"/>
              </a:lnSpc>
              <a:defRPr sz="8800">
                <a:uFillTx/>
                <a:latin typeface="Calibri Light"/>
                <a:ea typeface="Calibri Light"/>
                <a:cs typeface="Calibri Light"/>
                <a:sym typeface="Calibri Light"/>
              </a:defRPr>
            </a:pPr>
            <a:r>
              <a:t> </a:t>
            </a:r>
          </a:p>
          <a:p>
            <a:pPr defTabSz="1828800">
              <a:lnSpc>
                <a:spcPct val="90000"/>
              </a:lnSpc>
              <a:spcBef>
                <a:spcPts val="1200"/>
              </a:spcBef>
              <a:defRPr sz="7200" b="1">
                <a:uFillTx/>
                <a:latin typeface="Roboto"/>
                <a:ea typeface="Roboto"/>
                <a:cs typeface="Roboto"/>
                <a:sym typeface="Roboto"/>
              </a:defRPr>
            </a:pPr>
            <a:br>
              <a:rPr sz="8800">
                <a:latin typeface="Carlito"/>
                <a:ea typeface="Carlito"/>
                <a:cs typeface="Carlito"/>
                <a:sym typeface="Carlito"/>
              </a:rPr>
            </a:br>
            <a:endParaRPr sz="8800">
              <a:latin typeface="Carlito"/>
              <a:ea typeface="Carlito"/>
              <a:cs typeface="Carlito"/>
              <a:sym typeface="Carlito"/>
            </a:endParaRPr>
          </a:p>
        </p:txBody>
      </p:sp>
      <p:sp>
        <p:nvSpPr>
          <p:cNvPr id="713" name="Subtitle 2"/>
          <p:cNvSpPr txBox="1"/>
          <p:nvPr/>
        </p:nvSpPr>
        <p:spPr>
          <a:xfrm>
            <a:off x="17205636" y="2085688"/>
            <a:ext cx="3144591" cy="21109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ormAutofit/>
          </a:bodyPr>
          <a:lstStyle/>
          <a:p>
            <a:pPr defTabSz="1828800">
              <a:lnSpc>
                <a:spcPct val="90000"/>
              </a:lnSpc>
              <a:spcBef>
                <a:spcPts val="2000"/>
              </a:spcBef>
              <a:defRPr sz="4400" b="1">
                <a:solidFill>
                  <a:srgbClr val="FFFFFF"/>
                </a:solidFill>
                <a:uFillTx/>
                <a:latin typeface="Roboto Slab"/>
                <a:ea typeface="Roboto Slab"/>
                <a:cs typeface="Roboto Slab"/>
                <a:sym typeface="Roboto Slab"/>
              </a:defRPr>
            </a:pPr>
            <a:r>
              <a:t> </a:t>
            </a:r>
            <a:r>
              <a:rPr sz="3200" b="0"/>
              <a:t>01.01.2021</a:t>
            </a:r>
          </a:p>
        </p:txBody>
      </p:sp>
      <p:pic>
        <p:nvPicPr>
          <p:cNvPr id="714" name="Picture 8" descr="Picture 8"/>
          <p:cNvPicPr>
            <a:picLocks noChangeAspect="1"/>
          </p:cNvPicPr>
          <p:nvPr/>
        </p:nvPicPr>
        <p:blipFill>
          <a:blip r:embed="rId3"/>
          <a:stretch>
            <a:fillRect/>
          </a:stretch>
        </p:blipFill>
        <p:spPr>
          <a:xfrm>
            <a:off x="1757697" y="1339809"/>
            <a:ext cx="4773179" cy="1853190"/>
          </a:xfrm>
          <a:prstGeom prst="rect">
            <a:avLst/>
          </a:prstGeom>
          <a:ln w="12700">
            <a:miter lim="400000"/>
          </a:ln>
        </p:spPr>
      </p:pic>
      <p:sp>
        <p:nvSpPr>
          <p:cNvPr id="715" name="Subtitle 2"/>
          <p:cNvSpPr txBox="1"/>
          <p:nvPr/>
        </p:nvSpPr>
        <p:spPr>
          <a:xfrm>
            <a:off x="17205636" y="1948035"/>
            <a:ext cx="3700113" cy="21109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ormAutofit/>
          </a:bodyPr>
          <a:lstStyle>
            <a:lvl1pPr defTabSz="1828800">
              <a:lnSpc>
                <a:spcPct val="90000"/>
              </a:lnSpc>
              <a:spcBef>
                <a:spcPts val="2000"/>
              </a:spcBef>
              <a:defRPr sz="4400" b="1">
                <a:uFillTx/>
                <a:latin typeface="Roboto"/>
                <a:ea typeface="Roboto"/>
                <a:cs typeface="Roboto"/>
                <a:sym typeface="Roboto"/>
              </a:defRPr>
            </a:lvl1pPr>
          </a:lstStyle>
          <a:p>
            <a:r>
              <a:t> </a:t>
            </a:r>
          </a:p>
        </p:txBody>
      </p:sp>
      <p:sp>
        <p:nvSpPr>
          <p:cNvPr id="716" name="TextBox 1"/>
          <p:cNvSpPr txBox="1"/>
          <p:nvPr/>
        </p:nvSpPr>
        <p:spPr>
          <a:xfrm>
            <a:off x="2701636" y="10390909"/>
            <a:ext cx="6966066" cy="17583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p>
            <a:pPr defTabSz="914400">
              <a:defRPr sz="3600">
                <a:uFillTx/>
                <a:latin typeface="Calibri"/>
                <a:ea typeface="Calibri"/>
                <a:cs typeface="Calibri"/>
                <a:sym typeface="Calibri"/>
              </a:defRPr>
            </a:pPr>
            <a:r>
              <a:t>Margus Klaan</a:t>
            </a:r>
          </a:p>
          <a:p>
            <a:pPr defTabSz="914400">
              <a:defRPr sz="3600">
                <a:uFillTx/>
                <a:latin typeface="Calibri"/>
                <a:ea typeface="Calibri"/>
                <a:cs typeface="Calibri"/>
                <a:sym typeface="Calibri"/>
              </a:defRPr>
            </a:pPr>
            <a:r>
              <a:t>Spordiosakonna juhataja</a:t>
            </a:r>
          </a:p>
          <a:p>
            <a:pPr defTabSz="914400">
              <a:defRPr sz="3600">
                <a:uFillTx/>
                <a:latin typeface="Calibri"/>
                <a:ea typeface="Calibri"/>
                <a:cs typeface="Calibri"/>
                <a:sym typeface="Calibri"/>
              </a:defRPr>
            </a:pPr>
            <a:r>
              <a:t>24.03.2026</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 name="Picture 5" descr="Picture 5"/>
          <p:cNvPicPr>
            <a:picLocks noChangeAspect="1"/>
          </p:cNvPicPr>
          <p:nvPr/>
        </p:nvPicPr>
        <p:blipFill>
          <a:blip r:embed="rId2"/>
          <a:stretch>
            <a:fillRect/>
          </a:stretch>
        </p:blipFill>
        <p:spPr>
          <a:xfrm>
            <a:off x="0" y="941"/>
            <a:ext cx="24384000" cy="13714118"/>
          </a:xfrm>
          <a:prstGeom prst="rect">
            <a:avLst/>
          </a:prstGeom>
          <a:ln w="12700">
            <a:miter lim="400000"/>
          </a:ln>
        </p:spPr>
      </p:pic>
      <p:pic>
        <p:nvPicPr>
          <p:cNvPr id="719" name="Picture 2" descr="Picture 2"/>
          <p:cNvPicPr>
            <a:picLocks noChangeAspect="1"/>
          </p:cNvPicPr>
          <p:nvPr/>
        </p:nvPicPr>
        <p:blipFill>
          <a:blip r:embed="rId2"/>
          <a:stretch>
            <a:fillRect/>
          </a:stretch>
        </p:blipFill>
        <p:spPr>
          <a:xfrm>
            <a:off x="0" y="-601220"/>
            <a:ext cx="24384000" cy="13714117"/>
          </a:xfrm>
          <a:prstGeom prst="rect">
            <a:avLst/>
          </a:prstGeom>
          <a:ln w="12700">
            <a:miter lim="400000"/>
          </a:ln>
        </p:spPr>
      </p:pic>
      <p:sp>
        <p:nvSpPr>
          <p:cNvPr id="720" name="Title 1"/>
          <p:cNvSpPr txBox="1"/>
          <p:nvPr/>
        </p:nvSpPr>
        <p:spPr>
          <a:xfrm>
            <a:off x="1615332" y="-588325"/>
            <a:ext cx="21153334" cy="24904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b">
            <a:normAutofit/>
          </a:bodyPr>
          <a:lstStyle>
            <a:lvl1pPr defTabSz="1828800">
              <a:lnSpc>
                <a:spcPct val="90000"/>
              </a:lnSpc>
              <a:defRPr sz="5600" b="1">
                <a:solidFill>
                  <a:srgbClr val="0072BA"/>
                </a:solidFill>
                <a:uFillTx/>
                <a:latin typeface="Roboto"/>
                <a:ea typeface="Roboto"/>
                <a:cs typeface="Roboto"/>
                <a:sym typeface="Roboto"/>
              </a:defRPr>
            </a:lvl1pPr>
          </a:lstStyle>
          <a:p>
            <a:r>
              <a:t>Spordiosakonda saavutusspordi nõunik - Liis Kiviloo </a:t>
            </a:r>
          </a:p>
        </p:txBody>
      </p:sp>
      <p:pic>
        <p:nvPicPr>
          <p:cNvPr id="721" name="Picture 6" descr="Picture 6"/>
          <p:cNvPicPr>
            <a:picLocks noChangeAspect="1"/>
          </p:cNvPicPr>
          <p:nvPr/>
        </p:nvPicPr>
        <p:blipFill>
          <a:blip r:embed="rId3"/>
          <a:stretch>
            <a:fillRect/>
          </a:stretch>
        </p:blipFill>
        <p:spPr>
          <a:xfrm>
            <a:off x="2295525" y="3609278"/>
            <a:ext cx="7600951" cy="7110760"/>
          </a:xfrm>
          <a:prstGeom prst="rect">
            <a:avLst/>
          </a:prstGeom>
          <a:ln w="12700">
            <a:miter lim="400000"/>
          </a:ln>
        </p:spPr>
      </p:pic>
      <p:sp>
        <p:nvSpPr>
          <p:cNvPr id="722" name="TextBox 7"/>
          <p:cNvSpPr txBox="1"/>
          <p:nvPr/>
        </p:nvSpPr>
        <p:spPr>
          <a:xfrm>
            <a:off x="11866619" y="3614447"/>
            <a:ext cx="8658088" cy="7929881"/>
          </a:xfrm>
          <a:prstGeom prst="rect">
            <a:avLst/>
          </a:prstGeom>
          <a:solidFill>
            <a:srgbClr val="FFFFFF"/>
          </a:solidFill>
          <a:ln w="25400">
            <a:solidFill>
              <a:srgbClr val="000000"/>
            </a:solidFill>
            <a:miter/>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p>
            <a:pPr defTabSz="914400">
              <a:defRPr>
                <a:uFillTx/>
                <a:latin typeface="Roboto"/>
                <a:ea typeface="Roboto"/>
                <a:cs typeface="Roboto"/>
                <a:sym typeface="Roboto"/>
              </a:defRPr>
            </a:pPr>
            <a:r>
              <a:t>Liisil on varasem töökogemus erasektorist ning panustanud rahvusvahelise suurettevõtte projektijuhina. </a:t>
            </a:r>
          </a:p>
          <a:p>
            <a:pPr defTabSz="914400">
              <a:defRPr>
                <a:uFillTx/>
                <a:latin typeface="Roboto"/>
                <a:ea typeface="Roboto"/>
                <a:cs typeface="Roboto"/>
                <a:sym typeface="Roboto"/>
              </a:defRPr>
            </a:pPr>
            <a:endParaRPr/>
          </a:p>
          <a:p>
            <a:pPr defTabSz="914400">
              <a:defRPr>
                <a:uFillTx/>
                <a:latin typeface="Roboto"/>
                <a:ea typeface="Roboto"/>
                <a:cs typeface="Roboto"/>
                <a:sym typeface="Roboto"/>
              </a:defRPr>
            </a:pPr>
            <a:r>
              <a:t>Samuti on Liis tihedalt seotud spordivaldkonnaga, olles endine tippsportlane, kellel on muljetavaldav rahvusvaheline klubikarjäär. </a:t>
            </a:r>
          </a:p>
          <a:p>
            <a:pPr defTabSz="914400">
              <a:defRPr>
                <a:uFillTx/>
                <a:latin typeface="Roboto"/>
                <a:ea typeface="Roboto"/>
                <a:cs typeface="Roboto"/>
                <a:sym typeface="Roboto"/>
              </a:defRPr>
            </a:pPr>
            <a:endParaRPr/>
          </a:p>
          <a:p>
            <a:pPr defTabSz="914400">
              <a:defRPr>
                <a:uFillTx/>
                <a:latin typeface="Roboto"/>
                <a:ea typeface="Roboto"/>
                <a:cs typeface="Roboto"/>
                <a:sym typeface="Roboto"/>
              </a:defRPr>
            </a:pPr>
            <a:r>
              <a:t>Täna mängib Liis Eesti meistriliiga klubis Rae Spordikool/Viaston. </a:t>
            </a:r>
          </a:p>
          <a:p>
            <a:pPr defTabSz="914400">
              <a:defRPr>
                <a:uFillTx/>
                <a:latin typeface="Roboto"/>
                <a:ea typeface="Roboto"/>
                <a:cs typeface="Roboto"/>
                <a:sym typeface="Roboto"/>
              </a:defRPr>
            </a:pPr>
            <a:endParaRPr/>
          </a:p>
          <a:p>
            <a:pPr defTabSz="914400">
              <a:defRPr>
                <a:uFillTx/>
                <a:latin typeface="Roboto"/>
                <a:ea typeface="Roboto"/>
                <a:cs typeface="Roboto"/>
                <a:sym typeface="Roboto"/>
              </a:defRPr>
            </a:pPr>
            <a:r>
              <a:t>Liis on olnud Eesti võrkpallikoondise kapten ning panustanud valdkonna arendamisse ka Eesti Olümpiakomitee sportlaskomisjoni liikmena.</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 name="Picture 5" descr="Picture 5"/>
          <p:cNvPicPr>
            <a:picLocks noChangeAspect="1"/>
          </p:cNvPicPr>
          <p:nvPr/>
        </p:nvPicPr>
        <p:blipFill>
          <a:blip r:embed="rId2"/>
          <a:stretch>
            <a:fillRect/>
          </a:stretch>
        </p:blipFill>
        <p:spPr>
          <a:xfrm>
            <a:off x="0" y="941"/>
            <a:ext cx="24384000" cy="13714118"/>
          </a:xfrm>
          <a:prstGeom prst="rect">
            <a:avLst/>
          </a:prstGeom>
          <a:ln w="12700">
            <a:miter lim="400000"/>
          </a:ln>
        </p:spPr>
      </p:pic>
      <p:pic>
        <p:nvPicPr>
          <p:cNvPr id="725" name="Picture 2" descr="Picture 2"/>
          <p:cNvPicPr>
            <a:picLocks noChangeAspect="1"/>
          </p:cNvPicPr>
          <p:nvPr/>
        </p:nvPicPr>
        <p:blipFill>
          <a:blip r:embed="rId2"/>
          <a:stretch>
            <a:fillRect/>
          </a:stretch>
        </p:blipFill>
        <p:spPr>
          <a:xfrm>
            <a:off x="0" y="-616083"/>
            <a:ext cx="24384000" cy="13714118"/>
          </a:xfrm>
          <a:prstGeom prst="rect">
            <a:avLst/>
          </a:prstGeom>
          <a:ln w="12700">
            <a:miter lim="400000"/>
          </a:ln>
        </p:spPr>
      </p:pic>
      <p:sp>
        <p:nvSpPr>
          <p:cNvPr id="726" name="Title 1"/>
          <p:cNvSpPr txBox="1"/>
          <p:nvPr/>
        </p:nvSpPr>
        <p:spPr>
          <a:xfrm>
            <a:off x="848481" y="-207205"/>
            <a:ext cx="13345523" cy="24904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b">
            <a:normAutofit/>
          </a:bodyPr>
          <a:lstStyle>
            <a:lvl1pPr defTabSz="1828800">
              <a:lnSpc>
                <a:spcPct val="90000"/>
              </a:lnSpc>
              <a:defRPr sz="5600" b="1">
                <a:solidFill>
                  <a:srgbClr val="0072BA"/>
                </a:solidFill>
                <a:uFillTx/>
                <a:latin typeface="Roboto"/>
                <a:ea typeface="Roboto"/>
                <a:cs typeface="Roboto"/>
                <a:sym typeface="Roboto"/>
              </a:defRPr>
            </a:lvl1pPr>
          </a:lstStyle>
          <a:p>
            <a:r>
              <a:t>Spordivaldkonna elutöö- ja aastapreemiad 2025</a:t>
            </a:r>
          </a:p>
        </p:txBody>
      </p:sp>
      <p:pic>
        <p:nvPicPr>
          <p:cNvPr id="727" name="Picture 7" descr="Picture 7"/>
          <p:cNvPicPr>
            <a:picLocks noChangeAspect="1"/>
          </p:cNvPicPr>
          <p:nvPr/>
        </p:nvPicPr>
        <p:blipFill>
          <a:blip r:embed="rId3"/>
          <a:stretch>
            <a:fillRect/>
          </a:stretch>
        </p:blipFill>
        <p:spPr>
          <a:xfrm>
            <a:off x="14541651" y="6850332"/>
            <a:ext cx="9834449" cy="6018409"/>
          </a:xfrm>
          <a:prstGeom prst="rect">
            <a:avLst/>
          </a:prstGeom>
          <a:ln w="12700">
            <a:miter lim="400000"/>
          </a:ln>
        </p:spPr>
      </p:pic>
      <p:pic>
        <p:nvPicPr>
          <p:cNvPr id="728" name="Picture 8" descr="Picture 8"/>
          <p:cNvPicPr>
            <a:picLocks noChangeAspect="1"/>
          </p:cNvPicPr>
          <p:nvPr/>
        </p:nvPicPr>
        <p:blipFill>
          <a:blip r:embed="rId4"/>
          <a:stretch>
            <a:fillRect/>
          </a:stretch>
        </p:blipFill>
        <p:spPr>
          <a:xfrm>
            <a:off x="14550718" y="1390881"/>
            <a:ext cx="9593303" cy="5209945"/>
          </a:xfrm>
          <a:prstGeom prst="rect">
            <a:avLst/>
          </a:prstGeom>
          <a:ln w="12700">
            <a:miter lim="400000"/>
          </a:ln>
        </p:spPr>
      </p:pic>
      <p:pic>
        <p:nvPicPr>
          <p:cNvPr id="729" name="Picture 9" descr="Picture 9"/>
          <p:cNvPicPr>
            <a:picLocks noChangeAspect="1"/>
          </p:cNvPicPr>
          <p:nvPr/>
        </p:nvPicPr>
        <p:blipFill>
          <a:blip r:embed="rId5"/>
          <a:stretch>
            <a:fillRect/>
          </a:stretch>
        </p:blipFill>
        <p:spPr>
          <a:xfrm>
            <a:off x="567088" y="2821956"/>
            <a:ext cx="13734122" cy="9168626"/>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 name="Picture 5" descr="Picture 5"/>
          <p:cNvPicPr>
            <a:picLocks noChangeAspect="1"/>
          </p:cNvPicPr>
          <p:nvPr/>
        </p:nvPicPr>
        <p:blipFill>
          <a:blip r:embed="rId2"/>
          <a:stretch>
            <a:fillRect/>
          </a:stretch>
        </p:blipFill>
        <p:spPr>
          <a:xfrm>
            <a:off x="0" y="941"/>
            <a:ext cx="24384000" cy="13714118"/>
          </a:xfrm>
          <a:prstGeom prst="rect">
            <a:avLst/>
          </a:prstGeom>
          <a:ln w="12700">
            <a:miter lim="400000"/>
          </a:ln>
        </p:spPr>
      </p:pic>
      <p:pic>
        <p:nvPicPr>
          <p:cNvPr id="732" name="Picture 2" descr="Picture 2"/>
          <p:cNvPicPr>
            <a:picLocks noChangeAspect="1"/>
          </p:cNvPicPr>
          <p:nvPr/>
        </p:nvPicPr>
        <p:blipFill>
          <a:blip r:embed="rId2"/>
          <a:stretch>
            <a:fillRect/>
          </a:stretch>
        </p:blipFill>
        <p:spPr>
          <a:xfrm>
            <a:off x="0" y="-616083"/>
            <a:ext cx="24384000" cy="13714118"/>
          </a:xfrm>
          <a:prstGeom prst="rect">
            <a:avLst/>
          </a:prstGeom>
          <a:ln w="12700">
            <a:miter lim="400000"/>
          </a:ln>
        </p:spPr>
      </p:pic>
      <p:sp>
        <p:nvSpPr>
          <p:cNvPr id="733" name="Title 1"/>
          <p:cNvSpPr txBox="1"/>
          <p:nvPr/>
        </p:nvSpPr>
        <p:spPr>
          <a:xfrm>
            <a:off x="1925941" y="759236"/>
            <a:ext cx="21153335" cy="2490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b">
            <a:normAutofit/>
          </a:bodyPr>
          <a:lstStyle/>
          <a:p>
            <a:pPr defTabSz="1719072">
              <a:lnSpc>
                <a:spcPct val="90000"/>
              </a:lnSpc>
              <a:defRPr sz="6768" b="1">
                <a:solidFill>
                  <a:srgbClr val="0072BA"/>
                </a:solidFill>
                <a:uFillTx/>
                <a:latin typeface="Roboto"/>
                <a:ea typeface="Roboto"/>
                <a:cs typeface="Roboto"/>
                <a:sym typeface="Roboto"/>
              </a:defRPr>
            </a:pPr>
            <a:r>
              <a:t>Kaarel Nestor valiti </a:t>
            </a:r>
          </a:p>
          <a:p>
            <a:pPr defTabSz="1719072">
              <a:lnSpc>
                <a:spcPct val="90000"/>
              </a:lnSpc>
              <a:defRPr sz="6768" b="1">
                <a:solidFill>
                  <a:srgbClr val="0072BA"/>
                </a:solidFill>
                <a:uFillTx/>
                <a:latin typeface="Roboto"/>
                <a:ea typeface="Roboto"/>
                <a:cs typeface="Roboto"/>
                <a:sym typeface="Roboto"/>
              </a:defRPr>
            </a:pPr>
            <a:r>
              <a:t>Euroopa Nõukogu antidopingu töörühma asejuhiks</a:t>
            </a:r>
          </a:p>
        </p:txBody>
      </p:sp>
      <p:sp>
        <p:nvSpPr>
          <p:cNvPr id="734" name="TextBox 9"/>
          <p:cNvSpPr txBox="1"/>
          <p:nvPr/>
        </p:nvSpPr>
        <p:spPr>
          <a:xfrm>
            <a:off x="2183421" y="5133561"/>
            <a:ext cx="15082163" cy="58724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p>
            <a:pPr defTabSz="914400">
              <a:defRPr>
                <a:uFillTx/>
                <a:latin typeface="Roboto"/>
                <a:ea typeface="Roboto"/>
                <a:cs typeface="Roboto"/>
                <a:sym typeface="Roboto"/>
              </a:defRPr>
            </a:pPr>
            <a:r>
              <a:t>CAHAMA ülesandeks on kujundada Euroopa riikide ühine seisukoht WADA asutava kogu ja täitevkomitee kohtumisteks. WADA asutavasse kogusse kuulub Euroopa Liidu esindajana ka Eesti kultuuriminister Heidy Purga. </a:t>
            </a:r>
          </a:p>
          <a:p>
            <a:pPr defTabSz="914400">
              <a:defRPr>
                <a:uFillTx/>
                <a:latin typeface="Roboto"/>
                <a:ea typeface="Roboto"/>
                <a:cs typeface="Roboto"/>
                <a:sym typeface="Roboto"/>
              </a:defRPr>
            </a:pPr>
            <a:endParaRPr/>
          </a:p>
          <a:p>
            <a:pPr defTabSz="914400">
              <a:defRPr>
                <a:uFillTx/>
                <a:latin typeface="Roboto"/>
                <a:ea typeface="Roboto"/>
                <a:cs typeface="Roboto"/>
                <a:sym typeface="Roboto"/>
              </a:defRPr>
            </a:pPr>
            <a:r>
              <a:t>CAHAMA koosneb Euroopa kultuurikonventsiooni kuuluvatest riikidest, keda esindavad inimesest vastavatest ministeeriumidest või dopinguvastastest organisatsioonidest.</a:t>
            </a:r>
          </a:p>
          <a:p>
            <a:pPr marL="571500" indent="-571500" defTabSz="914400">
              <a:buSzPct val="100000"/>
              <a:buFont typeface="Arial"/>
              <a:buChar char="•"/>
              <a:defRPr sz="4000" b="1">
                <a:uFillTx/>
                <a:latin typeface="Roboto"/>
                <a:ea typeface="Roboto"/>
                <a:cs typeface="Roboto"/>
                <a:sym typeface="Roboto"/>
              </a:defRPr>
            </a:pPr>
            <a:endParaRPr/>
          </a:p>
          <a:p>
            <a:pPr marL="571500" indent="-571500" defTabSz="914400">
              <a:buSzPct val="100000"/>
              <a:buFont typeface="Arial"/>
              <a:buChar char="•"/>
              <a:defRPr sz="4000">
                <a:uFillTx/>
                <a:latin typeface="Roboto"/>
                <a:ea typeface="Roboto"/>
                <a:cs typeface="Roboto"/>
                <a:sym typeface="Roboto"/>
              </a:defRPr>
            </a:pPr>
            <a:endParaRPr/>
          </a:p>
          <a:p>
            <a:pPr algn="ctr" defTabSz="914400">
              <a:defRPr sz="4000">
                <a:uFillTx/>
                <a:latin typeface="Roboto"/>
                <a:ea typeface="Roboto"/>
                <a:cs typeface="Roboto"/>
                <a:sym typeface="Roboto"/>
              </a:defRPr>
            </a:pPr>
            <a:r>
              <a:t>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Picture 5" descr="Picture 5"/>
          <p:cNvPicPr>
            <a:picLocks noChangeAspect="1"/>
          </p:cNvPicPr>
          <p:nvPr/>
        </p:nvPicPr>
        <p:blipFill>
          <a:blip r:embed="rId2"/>
          <a:stretch>
            <a:fillRect/>
          </a:stretch>
        </p:blipFill>
        <p:spPr>
          <a:xfrm>
            <a:off x="0" y="941"/>
            <a:ext cx="24384000" cy="13714118"/>
          </a:xfrm>
          <a:prstGeom prst="rect">
            <a:avLst/>
          </a:prstGeom>
          <a:ln w="12700">
            <a:miter lim="400000"/>
          </a:ln>
        </p:spPr>
      </p:pic>
      <p:pic>
        <p:nvPicPr>
          <p:cNvPr id="737" name="Picture 2" descr="Picture 2"/>
          <p:cNvPicPr>
            <a:picLocks noChangeAspect="1"/>
          </p:cNvPicPr>
          <p:nvPr/>
        </p:nvPicPr>
        <p:blipFill>
          <a:blip r:embed="rId2"/>
          <a:stretch>
            <a:fillRect/>
          </a:stretch>
        </p:blipFill>
        <p:spPr>
          <a:xfrm>
            <a:off x="0" y="-616083"/>
            <a:ext cx="24384000" cy="13714118"/>
          </a:xfrm>
          <a:prstGeom prst="rect">
            <a:avLst/>
          </a:prstGeom>
          <a:ln w="12700">
            <a:miter lim="400000"/>
          </a:ln>
        </p:spPr>
      </p:pic>
      <p:sp>
        <p:nvSpPr>
          <p:cNvPr id="738" name="Title 1"/>
          <p:cNvSpPr txBox="1"/>
          <p:nvPr/>
        </p:nvSpPr>
        <p:spPr>
          <a:xfrm>
            <a:off x="1925941" y="-616083"/>
            <a:ext cx="21153335" cy="24904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b">
            <a:normAutofit/>
          </a:bodyPr>
          <a:lstStyle>
            <a:lvl1pPr defTabSz="1828800">
              <a:lnSpc>
                <a:spcPct val="90000"/>
              </a:lnSpc>
              <a:defRPr sz="5600" b="1">
                <a:solidFill>
                  <a:srgbClr val="0072BA"/>
                </a:solidFill>
                <a:uFillTx/>
                <a:latin typeface="Roboto"/>
                <a:ea typeface="Roboto"/>
                <a:cs typeface="Roboto"/>
                <a:sym typeface="Roboto"/>
              </a:defRPr>
            </a:lvl1pPr>
          </a:lstStyle>
          <a:p>
            <a:r>
              <a:t>Lõimumist edendavad kultuuri- ja sporditegevused</a:t>
            </a:r>
          </a:p>
        </p:txBody>
      </p:sp>
      <p:sp>
        <p:nvSpPr>
          <p:cNvPr id="739" name="TextBox 9"/>
          <p:cNvSpPr txBox="1"/>
          <p:nvPr/>
        </p:nvSpPr>
        <p:spPr>
          <a:xfrm>
            <a:off x="2163940" y="3052002"/>
            <a:ext cx="19342018" cy="40443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p>
            <a:pPr defTabSz="914400">
              <a:defRPr sz="4000">
                <a:solidFill>
                  <a:srgbClr val="222222"/>
                </a:solidFill>
                <a:uFillTx/>
                <a:latin typeface="Roboto"/>
                <a:ea typeface="Roboto"/>
                <a:cs typeface="Roboto"/>
                <a:sym typeface="Roboto"/>
              </a:defRPr>
            </a:pPr>
            <a:r>
              <a:t>Toetuse andmise eesmärk on aidata kaasa erineva kultuurilise taustaga inimeste igapäevaste kontaktide tekkele, suhtlusele ja kaasamisele Eesti ühiskonnas.</a:t>
            </a:r>
            <a:endParaRPr>
              <a:solidFill>
                <a:srgbClr val="19589F"/>
              </a:solidFill>
            </a:endParaRPr>
          </a:p>
          <a:p>
            <a:pPr defTabSz="914400">
              <a:defRPr sz="3600">
                <a:uFillTx/>
                <a:latin typeface="Roboto"/>
                <a:ea typeface="Roboto"/>
                <a:cs typeface="Roboto"/>
                <a:sym typeface="Roboto"/>
              </a:defRPr>
            </a:pPr>
            <a:endParaRPr>
              <a:solidFill>
                <a:srgbClr val="19589F"/>
              </a:solidFill>
            </a:endParaRPr>
          </a:p>
          <a:p>
            <a:pPr defTabSz="914400">
              <a:defRPr sz="3600">
                <a:uFillTx/>
                <a:latin typeface="Roboto"/>
                <a:ea typeface="Roboto"/>
                <a:cs typeface="Roboto"/>
                <a:sym typeface="Roboto"/>
              </a:defRPr>
            </a:pPr>
            <a:r>
              <a:t>Kokku laekus 78 taotlust (s.h sport 15 taotlust)</a:t>
            </a:r>
          </a:p>
          <a:p>
            <a:pPr defTabSz="914400">
              <a:defRPr sz="3600">
                <a:uFillTx/>
                <a:latin typeface="Roboto"/>
                <a:ea typeface="Roboto"/>
                <a:cs typeface="Roboto"/>
                <a:sym typeface="Roboto"/>
              </a:defRPr>
            </a:pPr>
            <a:endParaRPr/>
          </a:p>
          <a:p>
            <a:pPr defTabSz="914400">
              <a:defRPr sz="3600">
                <a:uFillTx/>
                <a:latin typeface="Roboto"/>
                <a:ea typeface="Roboto"/>
                <a:cs typeface="Roboto"/>
                <a:sym typeface="Roboto"/>
              </a:defRPr>
            </a:pPr>
            <a:r>
              <a:t>Otsused avalikustab Integratsiooni SA hiljemalt aprillis</a:t>
            </a:r>
          </a:p>
          <a:p>
            <a:pPr algn="ctr" defTabSz="914400">
              <a:defRPr sz="3600">
                <a:uFillTx/>
                <a:latin typeface="Calibri"/>
                <a:ea typeface="Calibri"/>
                <a:cs typeface="Calibri"/>
                <a:sym typeface="Calibri"/>
              </a:defRPr>
            </a:pPr>
            <a:r>
              <a: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itle 1"/>
          <p:cNvSpPr txBox="1">
            <a:spLocks noGrp="1"/>
          </p:cNvSpPr>
          <p:nvPr>
            <p:ph type="title"/>
          </p:nvPr>
        </p:nvSpPr>
        <p:spPr>
          <a:xfrm>
            <a:off x="1676400" y="730250"/>
            <a:ext cx="11199542" cy="2688296"/>
          </a:xfrm>
          <a:prstGeom prst="rect">
            <a:avLst/>
          </a:prstGeom>
        </p:spPr>
        <p:txBody>
          <a:bodyPr/>
          <a:lstStyle>
            <a:lvl1pPr>
              <a:defRPr sz="5600" b="1">
                <a:solidFill>
                  <a:srgbClr val="0072BA"/>
                </a:solidFill>
                <a:latin typeface="Roboto"/>
                <a:ea typeface="Roboto"/>
                <a:cs typeface="Roboto"/>
                <a:sym typeface="Roboto"/>
              </a:defRPr>
            </a:lvl1pPr>
          </a:lstStyle>
          <a:p>
            <a:r>
              <a:t>Spordipoliitika põhialused aastani 2030 elluviimisest</a:t>
            </a:r>
          </a:p>
        </p:txBody>
      </p:sp>
      <p:sp>
        <p:nvSpPr>
          <p:cNvPr id="742" name="Content Placeholder 2"/>
          <p:cNvSpPr txBox="1">
            <a:spLocks noGrp="1"/>
          </p:cNvSpPr>
          <p:nvPr>
            <p:ph type="body" sz="quarter" idx="1"/>
          </p:nvPr>
        </p:nvSpPr>
        <p:spPr>
          <a:xfrm>
            <a:off x="3516352" y="6234615"/>
            <a:ext cx="5623935" cy="1733165"/>
          </a:xfrm>
          <a:prstGeom prst="rect">
            <a:avLst/>
          </a:prstGeom>
          <a:solidFill>
            <a:srgbClr val="FFFFFF"/>
          </a:solidFill>
          <a:ln w="25400">
            <a:solidFill>
              <a:srgbClr val="000000"/>
            </a:solidFill>
            <a:miter lim="800000"/>
          </a:ln>
        </p:spPr>
        <p:txBody>
          <a:bodyPr/>
          <a:lstStyle>
            <a:lvl1pPr marL="0" indent="0">
              <a:buSzTx/>
              <a:buNone/>
              <a:defRPr sz="3200">
                <a:latin typeface="Roboto"/>
                <a:ea typeface="Roboto"/>
                <a:cs typeface="Roboto"/>
                <a:sym typeface="Roboto"/>
              </a:defRPr>
            </a:lvl1pPr>
          </a:lstStyle>
          <a:p>
            <a:r>
              <a:t>Kultuuriministri kõne Riigikogus 13.05.2026</a:t>
            </a:r>
          </a:p>
        </p:txBody>
      </p:sp>
      <p:pic>
        <p:nvPicPr>
          <p:cNvPr id="743" name="Picture 3" descr="Picture 3"/>
          <p:cNvPicPr>
            <a:picLocks noChangeAspect="1"/>
          </p:cNvPicPr>
          <p:nvPr/>
        </p:nvPicPr>
        <p:blipFill>
          <a:blip r:embed="rId2"/>
          <a:stretch>
            <a:fillRect/>
          </a:stretch>
        </p:blipFill>
        <p:spPr>
          <a:xfrm>
            <a:off x="14366425" y="167267"/>
            <a:ext cx="9868957" cy="13381465"/>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Title 1"/>
          <p:cNvSpPr txBox="1">
            <a:spLocks noGrp="1"/>
          </p:cNvSpPr>
          <p:nvPr>
            <p:ph type="title"/>
          </p:nvPr>
        </p:nvSpPr>
        <p:spPr>
          <a:xfrm>
            <a:off x="1676400" y="730250"/>
            <a:ext cx="19358517" cy="2688296"/>
          </a:xfrm>
          <a:prstGeom prst="rect">
            <a:avLst/>
          </a:prstGeom>
        </p:spPr>
        <p:txBody>
          <a:bodyPr/>
          <a:lstStyle>
            <a:lvl1pPr>
              <a:defRPr sz="5600" b="1">
                <a:solidFill>
                  <a:srgbClr val="0072BA"/>
                </a:solidFill>
                <a:latin typeface="Roboto"/>
                <a:ea typeface="Roboto"/>
                <a:cs typeface="Roboto"/>
                <a:sym typeface="Roboto"/>
              </a:defRPr>
            </a:lvl1pPr>
          </a:lstStyle>
          <a:p>
            <a:r>
              <a:t>Venemaa ja Valgevene sportlased ja taustajõud Eestis </a:t>
            </a:r>
          </a:p>
        </p:txBody>
      </p:sp>
      <p:sp>
        <p:nvSpPr>
          <p:cNvPr id="746" name="Content Placeholder 2"/>
          <p:cNvSpPr txBox="1">
            <a:spLocks noGrp="1"/>
          </p:cNvSpPr>
          <p:nvPr>
            <p:ph type="body" sz="half" idx="1"/>
          </p:nvPr>
        </p:nvSpPr>
        <p:spPr>
          <a:xfrm>
            <a:off x="1918010" y="3632663"/>
            <a:ext cx="17109686" cy="4706825"/>
          </a:xfrm>
          <a:prstGeom prst="rect">
            <a:avLst/>
          </a:prstGeom>
          <a:solidFill>
            <a:srgbClr val="FFFFFF"/>
          </a:solidFill>
          <a:ln w="25400">
            <a:solidFill>
              <a:srgbClr val="000000"/>
            </a:solidFill>
            <a:miter lim="800000"/>
          </a:ln>
        </p:spPr>
        <p:txBody>
          <a:bodyPr/>
          <a:lstStyle/>
          <a:p>
            <a:pPr marL="685800" indent="-685800">
              <a:buFontTx/>
              <a:buAutoNum type="arabicPeriod"/>
              <a:defRPr sz="3200">
                <a:solidFill>
                  <a:srgbClr val="003087"/>
                </a:solidFill>
                <a:latin typeface="Roboto"/>
                <a:ea typeface="Roboto"/>
                <a:cs typeface="Roboto"/>
                <a:sym typeface="Roboto"/>
              </a:defRPr>
            </a:pPr>
            <a:r>
              <a:t>Vabariigi Valitsuse määrusega on kehtestatud, et piiratakse viisade väljastamist Venemaa Föderatsiooni ja Valgevene Vabariigi kodanikele.</a:t>
            </a:r>
          </a:p>
          <a:p>
            <a:pPr marL="685800" indent="-685800">
              <a:buFontTx/>
              <a:buAutoNum type="arabicPeriod"/>
              <a:defRPr sz="3200">
                <a:solidFill>
                  <a:srgbClr val="003087"/>
                </a:solidFill>
                <a:latin typeface="Roboto"/>
                <a:ea typeface="Roboto"/>
                <a:cs typeface="Roboto"/>
                <a:sym typeface="Roboto"/>
              </a:defRPr>
            </a:pPr>
            <a:endParaRPr/>
          </a:p>
          <a:p>
            <a:pPr marL="685800" indent="-685800">
              <a:buFontTx/>
              <a:buAutoNum type="arabicPeriod" startAt="2"/>
              <a:defRPr sz="3200">
                <a:solidFill>
                  <a:srgbClr val="003087"/>
                </a:solidFill>
                <a:latin typeface="Roboto"/>
                <a:ea typeface="Roboto"/>
                <a:cs typeface="Roboto"/>
                <a:sym typeface="Roboto"/>
              </a:defRPr>
            </a:pPr>
            <a:r>
              <a:t>Alates 19.09.2022 on Eestisse sisenemine keelatud kõigile kehtiva lühiajalise Schengeni viisaga Venemaa kodanikele, olenemata nende sihtriigist või sellest, millises Schengeni riigis on neile viisa väljastatud. Piiranguga on liitunud ka Läti, Leedu ja Poola.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 name="Picture 3" descr="Picture 3"/>
          <p:cNvPicPr>
            <a:picLocks noChangeAspect="1"/>
          </p:cNvPicPr>
          <p:nvPr/>
        </p:nvPicPr>
        <p:blipFill>
          <a:blip r:embed="rId2"/>
          <a:stretch>
            <a:fillRect/>
          </a:stretch>
        </p:blipFill>
        <p:spPr>
          <a:xfrm>
            <a:off x="-30998" y="0"/>
            <a:ext cx="24440786" cy="13746054"/>
          </a:xfrm>
          <a:prstGeom prst="rect">
            <a:avLst/>
          </a:prstGeom>
          <a:ln w="12700">
            <a:miter lim="400000"/>
          </a:ln>
        </p:spPr>
      </p:pic>
      <p:pic>
        <p:nvPicPr>
          <p:cNvPr id="749" name="Picture 9" descr="Picture 9"/>
          <p:cNvPicPr>
            <a:picLocks noChangeAspect="1"/>
          </p:cNvPicPr>
          <p:nvPr/>
        </p:nvPicPr>
        <p:blipFill>
          <a:blip r:embed="rId3"/>
          <a:stretch>
            <a:fillRect/>
          </a:stretch>
        </p:blipFill>
        <p:spPr>
          <a:xfrm>
            <a:off x="1757697" y="1384107"/>
            <a:ext cx="4773179" cy="1853190"/>
          </a:xfrm>
          <a:prstGeom prst="rect">
            <a:avLst/>
          </a:prstGeom>
          <a:ln w="12700">
            <a:miter lim="400000"/>
          </a:ln>
        </p:spPr>
      </p:pic>
      <p:sp>
        <p:nvSpPr>
          <p:cNvPr id="750" name="Title 1"/>
          <p:cNvSpPr txBox="1"/>
          <p:nvPr/>
        </p:nvSpPr>
        <p:spPr>
          <a:xfrm>
            <a:off x="3464558" y="6103442"/>
            <a:ext cx="13792286" cy="33033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ormAutofit/>
          </a:bodyPr>
          <a:lstStyle/>
          <a:p>
            <a:pPr defTabSz="1828800">
              <a:lnSpc>
                <a:spcPct val="90000"/>
              </a:lnSpc>
              <a:spcBef>
                <a:spcPts val="1200"/>
              </a:spcBef>
              <a:defRPr sz="8800" b="1">
                <a:solidFill>
                  <a:srgbClr val="FFFFFF"/>
                </a:solidFill>
                <a:uFillTx/>
                <a:latin typeface="Roboto"/>
                <a:ea typeface="Roboto"/>
                <a:cs typeface="Roboto"/>
                <a:sym typeface="Roboto"/>
              </a:defRPr>
            </a:pPr>
            <a:r>
              <a:t>Aitäh</a:t>
            </a:r>
            <a:r>
              <a:rPr sz="6800"/>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Title 3"/>
          <p:cNvSpPr txBox="1">
            <a:spLocks noGrp="1"/>
          </p:cNvSpPr>
          <p:nvPr>
            <p:ph type="title"/>
          </p:nvPr>
        </p:nvSpPr>
        <p:spPr>
          <a:xfrm>
            <a:off x="1663697" y="3419476"/>
            <a:ext cx="21929632" cy="6002503"/>
          </a:xfrm>
          <a:prstGeom prst="rect">
            <a:avLst/>
          </a:prstGeom>
        </p:spPr>
        <p:txBody>
          <a:bodyPr/>
          <a:lstStyle/>
          <a:p>
            <a:r>
              <a:t>Team Estonia</a:t>
            </a:r>
            <a:br/>
            <a:r>
              <a:t>noored tähed</a:t>
            </a:r>
          </a:p>
        </p:txBody>
      </p:sp>
      <p:sp>
        <p:nvSpPr>
          <p:cNvPr id="606" name="Date Placeholder 5"/>
          <p:cNvSpPr txBox="1"/>
          <p:nvPr/>
        </p:nvSpPr>
        <p:spPr>
          <a:xfrm>
            <a:off x="1755139" y="12199619"/>
            <a:ext cx="5303522"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b">
            <a:spAutoFit/>
          </a:bodyPr>
          <a:lstStyle>
            <a:lvl1pPr defTabSz="1828800">
              <a:defRPr sz="2200">
                <a:solidFill>
                  <a:srgbClr val="001978"/>
                </a:solidFill>
                <a:uFillTx/>
                <a:latin typeface="Söhne Breit"/>
                <a:ea typeface="Söhne Breit"/>
                <a:cs typeface="Söhne Breit"/>
                <a:sym typeface="Söhne Breit"/>
              </a:defRPr>
            </a:lvl1pPr>
          </a:lstStyle>
          <a:p>
            <a:r>
              <a:t>March 23, 2026</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 name="droppedImage.pdf" descr="droppedImage.pdf"/>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53" name="EOK ökosüsteem 2026 – ühised fookused ja rollid…"/>
          <p:cNvSpPr txBox="1"/>
          <p:nvPr/>
        </p:nvSpPr>
        <p:spPr>
          <a:xfrm>
            <a:off x="2990850" y="2891365"/>
            <a:ext cx="17132302" cy="61087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ctr">
              <a:defRPr sz="10600">
                <a:latin typeface="Helvetica"/>
                <a:ea typeface="Helvetica"/>
                <a:cs typeface="Helvetica"/>
                <a:sym typeface="Helvetica"/>
              </a:defRPr>
            </a:pPr>
            <a:r>
              <a:t>EOK ökosüsteem 2026 – ühised fookused ja rollid</a:t>
            </a:r>
          </a:p>
          <a:p>
            <a:pPr algn="ctr">
              <a:defRPr sz="6800" b="1">
                <a:latin typeface="+mn-lt"/>
                <a:ea typeface="+mn-ea"/>
                <a:cs typeface="+mn-cs"/>
                <a:sym typeface="Arial"/>
              </a:defRPr>
            </a:pPr>
            <a:endParaRPr/>
          </a:p>
          <a:p>
            <a:pPr algn="ctr">
              <a:defRPr sz="7600">
                <a:latin typeface="Helvetica"/>
                <a:ea typeface="Helvetica"/>
                <a:cs typeface="Helvetica"/>
                <a:sym typeface="Helvetica"/>
              </a:defRPr>
            </a:pPr>
            <a:r>
              <a:t>Kristo Tohver</a:t>
            </a:r>
          </a:p>
          <a:p>
            <a:pPr algn="ctr">
              <a:defRPr sz="4200">
                <a:latin typeface="Helvetica"/>
                <a:ea typeface="Helvetica"/>
                <a:cs typeface="Helvetica"/>
                <a:sym typeface="Helvetica"/>
              </a:defRPr>
            </a:pPr>
            <a:r>
              <a:t>Eesti Olümpiakomitee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1. Selged rollid spordisüsteemis…"/>
          <p:cNvSpPr txBox="1"/>
          <p:nvPr/>
        </p:nvSpPr>
        <p:spPr>
          <a:xfrm>
            <a:off x="2493433" y="5245100"/>
            <a:ext cx="17437102" cy="544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spAutoFit/>
          </a:bodyPr>
          <a:lstStyle/>
          <a:p>
            <a:pPr defTabSz="914400">
              <a:spcBef>
                <a:spcPts val="2500"/>
              </a:spcBef>
              <a:defRPr sz="3300" b="1">
                <a:uFillTx/>
                <a:latin typeface="Neue Haas Grotesk Text Pro"/>
                <a:ea typeface="Neue Haas Grotesk Text Pro"/>
                <a:cs typeface="Neue Haas Grotesk Text Pro"/>
                <a:sym typeface="Neue Haas Grotesk Text Pro"/>
              </a:defRPr>
            </a:pPr>
            <a:r>
              <a:t>1. Selged rollid spordisüsteemis</a:t>
            </a:r>
          </a:p>
          <a:p>
            <a:pPr lvl="1" indent="0" defTabSz="914400">
              <a:spcBef>
                <a:spcPts val="600"/>
              </a:spcBef>
              <a:defRPr sz="3300">
                <a:uFillTx/>
                <a:latin typeface="Neue Haas Grotesk Text Pro"/>
                <a:ea typeface="Neue Haas Grotesk Text Pro"/>
                <a:cs typeface="Neue Haas Grotesk Text Pro"/>
                <a:sym typeface="Neue Haas Grotesk Text Pro"/>
              </a:defRPr>
            </a:pPr>
            <a:r>
              <a:t>EOK määratleb selged ja kokkulepitud rollid Eesti spordisüsteemis ja valmistab ette selle kinnitamise Spordikongressil 2027</a:t>
            </a:r>
          </a:p>
          <a:p>
            <a:pPr defTabSz="914400">
              <a:spcBef>
                <a:spcPts val="2500"/>
              </a:spcBef>
              <a:defRPr sz="3300" b="1">
                <a:uFillTx/>
                <a:latin typeface="Neue Haas Grotesk Text Pro"/>
                <a:ea typeface="Neue Haas Grotesk Text Pro"/>
                <a:cs typeface="Neue Haas Grotesk Text Pro"/>
                <a:sym typeface="Neue Haas Grotesk Text Pro"/>
              </a:defRPr>
            </a:pPr>
            <a:r>
              <a:t>Selleks:</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Viiakse läbi MESSI uuring</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Luuakse töögrupid rollide defineerimiseks ja disainimiseks</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Võrreldakse näidetega mujalt maailmast</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Kinnitakse ühiselt mõju hindamiseks mõõdikute süsteem</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Töötatakse välja uus olümpiatsükli põhine rahastusmudel</a:t>
            </a:r>
          </a:p>
        </p:txBody>
      </p:sp>
      <p:pic>
        <p:nvPicPr>
          <p:cNvPr id="756" name="droppedImage.pdf" descr="droppedImage.pdf"/>
          <p:cNvPicPr>
            <a:picLocks noChangeAspect="1"/>
          </p:cNvPicPr>
          <p:nvPr/>
        </p:nvPicPr>
        <p:blipFill>
          <a:blip r:embed="rId2"/>
          <a:stretch>
            <a:fillRect/>
          </a:stretch>
        </p:blipFill>
        <p:spPr>
          <a:xfrm>
            <a:off x="635000" y="0"/>
            <a:ext cx="23749000" cy="13716000"/>
          </a:xfrm>
          <a:prstGeom prst="rect">
            <a:avLst/>
          </a:prstGeom>
          <a:ln w="12700">
            <a:miter lim="400000"/>
          </a:ln>
        </p:spPr>
      </p:pic>
      <p:sp>
        <p:nvSpPr>
          <p:cNvPr id="757" name="EOK 2026 strateegilised prioriteedid"/>
          <p:cNvSpPr txBox="1"/>
          <p:nvPr/>
        </p:nvSpPr>
        <p:spPr>
          <a:xfrm>
            <a:off x="3035755" y="870592"/>
            <a:ext cx="18947490" cy="1257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algn="ctr">
              <a:defRPr sz="7600">
                <a:latin typeface="Helvetica"/>
                <a:ea typeface="Helvetica"/>
                <a:cs typeface="Helvetica"/>
                <a:sym typeface="Helvetica"/>
              </a:defRPr>
            </a:lvl1pPr>
          </a:lstStyle>
          <a:p>
            <a:r>
              <a:t>EOK 2026 strateegilised prioriteedid</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2. Edukas raha kaasamine…"/>
          <p:cNvSpPr txBox="1"/>
          <p:nvPr/>
        </p:nvSpPr>
        <p:spPr>
          <a:xfrm>
            <a:off x="2493433" y="5829299"/>
            <a:ext cx="17437102" cy="4864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spAutoFit/>
          </a:bodyPr>
          <a:lstStyle/>
          <a:p>
            <a:pPr defTabSz="914400">
              <a:spcBef>
                <a:spcPts val="2500"/>
              </a:spcBef>
              <a:defRPr sz="3300" b="1">
                <a:uFillTx/>
                <a:latin typeface="Neue Haas Grotesk Text Pro"/>
                <a:ea typeface="Neue Haas Grotesk Text Pro"/>
                <a:cs typeface="Neue Haas Grotesk Text Pro"/>
                <a:sym typeface="Neue Haas Grotesk Text Pro"/>
              </a:defRPr>
            </a:pPr>
            <a:r>
              <a:t>2. Edukas raha kaasamine</a:t>
            </a:r>
          </a:p>
          <a:p>
            <a:pPr lvl="1" indent="0" defTabSz="914400">
              <a:spcBef>
                <a:spcPts val="600"/>
              </a:spcBef>
              <a:defRPr sz="3300">
                <a:uFillTx/>
                <a:latin typeface="Neue Haas Grotesk Text Pro"/>
                <a:ea typeface="Neue Haas Grotesk Text Pro"/>
                <a:cs typeface="Neue Haas Grotesk Text Pro"/>
                <a:sym typeface="Neue Haas Grotesk Text Pro"/>
              </a:defRPr>
            </a:pPr>
            <a:r>
              <a:t>Sissetuleva raha suurendamine ja selle suurendamiseks vajalike võimekuste arendamine on EOK 2026 peamine fookus</a:t>
            </a:r>
          </a:p>
          <a:p>
            <a:pPr defTabSz="914400">
              <a:spcBef>
                <a:spcPts val="2500"/>
              </a:spcBef>
              <a:defRPr sz="3300" b="1">
                <a:uFillTx/>
                <a:latin typeface="Neue Haas Grotesk Text Pro"/>
                <a:ea typeface="Neue Haas Grotesk Text Pro"/>
                <a:cs typeface="Neue Haas Grotesk Text Pro"/>
                <a:sym typeface="Neue Haas Grotesk Text Pro"/>
              </a:defRPr>
            </a:pPr>
            <a:r>
              <a:t>Selleks:</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Jätkatakse Eurorahada kaasamise võimekuse tõstmist</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Töötatakse välja uued sponsorpakkumised ja jõuline müük</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Jätkatakse </a:t>
            </a:r>
            <a:r>
              <a:rPr u="sng">
                <a:solidFill>
                  <a:srgbClr val="0000FF"/>
                </a:solidFill>
                <a:uFill>
                  <a:solidFill>
                    <a:srgbClr val="0000FF"/>
                  </a:solidFill>
                </a:uFill>
                <a:hlinkClick r:id="rId2"/>
              </a:rPr>
              <a:t>minusportlane.ee</a:t>
            </a:r>
            <a:r>
              <a:t> arendamist</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Võideldakse Team Estonia 2027 kärpe ärajäämise nimel</a:t>
            </a:r>
          </a:p>
        </p:txBody>
      </p:sp>
      <p:pic>
        <p:nvPicPr>
          <p:cNvPr id="760" name="droppedImage.pdf" descr="droppedImage.pdf"/>
          <p:cNvPicPr>
            <a:picLocks noChangeAspect="1"/>
          </p:cNvPicPr>
          <p:nvPr/>
        </p:nvPicPr>
        <p:blipFill>
          <a:blip r:embed="rId3"/>
          <a:stretch>
            <a:fillRect/>
          </a:stretch>
        </p:blipFill>
        <p:spPr>
          <a:xfrm>
            <a:off x="635000" y="0"/>
            <a:ext cx="23749000" cy="13716000"/>
          </a:xfrm>
          <a:prstGeom prst="rect">
            <a:avLst/>
          </a:prstGeom>
          <a:ln w="12700">
            <a:miter lim="400000"/>
          </a:ln>
        </p:spPr>
      </p:pic>
      <p:sp>
        <p:nvSpPr>
          <p:cNvPr id="761" name="EOK 2026 strateegilised prioriteedid"/>
          <p:cNvSpPr txBox="1"/>
          <p:nvPr/>
        </p:nvSpPr>
        <p:spPr>
          <a:xfrm>
            <a:off x="3035755" y="870592"/>
            <a:ext cx="18947490" cy="1257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algn="ctr">
              <a:defRPr sz="7600">
                <a:latin typeface="Helvetica"/>
                <a:ea typeface="Helvetica"/>
                <a:cs typeface="Helvetica"/>
                <a:sym typeface="Helvetica"/>
              </a:defRPr>
            </a:lvl1pPr>
          </a:lstStyle>
          <a:p>
            <a:r>
              <a:t>EOK 2026 strateegilised prioriteedid</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3. Tark Sport arendused…"/>
          <p:cNvSpPr txBox="1"/>
          <p:nvPr/>
        </p:nvSpPr>
        <p:spPr>
          <a:xfrm>
            <a:off x="2493433" y="5321299"/>
            <a:ext cx="17437102" cy="5372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spAutoFit/>
          </a:bodyPr>
          <a:lstStyle/>
          <a:p>
            <a:pPr defTabSz="914400">
              <a:spcBef>
                <a:spcPts val="2500"/>
              </a:spcBef>
              <a:defRPr sz="3300" b="1">
                <a:uFillTx/>
                <a:latin typeface="Neue Haas Grotesk Text Pro"/>
                <a:ea typeface="Neue Haas Grotesk Text Pro"/>
                <a:cs typeface="Neue Haas Grotesk Text Pro"/>
                <a:sym typeface="Neue Haas Grotesk Text Pro"/>
              </a:defRPr>
            </a:pPr>
            <a:r>
              <a:t>3. Tark Sport arendused</a:t>
            </a:r>
          </a:p>
          <a:p>
            <a:pPr lvl="1" indent="0" defTabSz="914400">
              <a:spcBef>
                <a:spcPts val="600"/>
              </a:spcBef>
              <a:defRPr sz="3300">
                <a:uFillTx/>
                <a:latin typeface="Neue Haas Grotesk Text Pro"/>
                <a:ea typeface="Neue Haas Grotesk Text Pro"/>
                <a:cs typeface="Neue Haas Grotesk Text Pro"/>
                <a:sym typeface="Neue Haas Grotesk Text Pro"/>
              </a:defRPr>
            </a:pPr>
            <a:r>
              <a:t>Tippspordi arenguks on vajalik teaduse kaasamine ja iga treeningule kulutatud euro optimaalseim kasutus. Üksinda ei ole alaliitudel selleks piisavalt võimekust, EOK roll on leida ühisosa ja see toimivaks mudeliks vormida</a:t>
            </a:r>
          </a:p>
          <a:p>
            <a:pPr defTabSz="914400">
              <a:spcBef>
                <a:spcPts val="2500"/>
              </a:spcBef>
              <a:defRPr sz="3300" b="1">
                <a:uFillTx/>
                <a:latin typeface="Neue Haas Grotesk Text Pro"/>
                <a:ea typeface="Neue Haas Grotesk Text Pro"/>
                <a:cs typeface="Neue Haas Grotesk Text Pro"/>
                <a:sym typeface="Neue Haas Grotesk Text Pro"/>
              </a:defRPr>
            </a:pPr>
            <a:r>
              <a:t>Selleks:</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Luuakse tippspordi teadus- ja arenduskeskuse kontsept</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Jätkatakse Synlabi pilootprojektiga</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Luuakse pilootprojekt tippsportlaste andmete analüüsiks AI abil</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Kaalutakse muid tehnoloogilisi olemasolevaid võimalusi (tipp)spordi arendamiseks</a:t>
            </a:r>
          </a:p>
        </p:txBody>
      </p:sp>
      <p:pic>
        <p:nvPicPr>
          <p:cNvPr id="764" name="droppedImage.pdf" descr="droppedImage.pdf"/>
          <p:cNvPicPr>
            <a:picLocks noChangeAspect="1"/>
          </p:cNvPicPr>
          <p:nvPr/>
        </p:nvPicPr>
        <p:blipFill>
          <a:blip r:embed="rId2"/>
          <a:stretch>
            <a:fillRect/>
          </a:stretch>
        </p:blipFill>
        <p:spPr>
          <a:xfrm>
            <a:off x="635000" y="0"/>
            <a:ext cx="23749000" cy="13716000"/>
          </a:xfrm>
          <a:prstGeom prst="rect">
            <a:avLst/>
          </a:prstGeom>
          <a:ln w="12700">
            <a:miter lim="400000"/>
          </a:ln>
        </p:spPr>
      </p:pic>
      <p:sp>
        <p:nvSpPr>
          <p:cNvPr id="765" name="EOK 2026 strateegilised prioriteedid"/>
          <p:cNvSpPr txBox="1"/>
          <p:nvPr/>
        </p:nvSpPr>
        <p:spPr>
          <a:xfrm>
            <a:off x="3035755" y="870592"/>
            <a:ext cx="18947490" cy="1257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algn="ctr">
              <a:defRPr sz="7600">
                <a:latin typeface="Helvetica"/>
                <a:ea typeface="Helvetica"/>
                <a:cs typeface="Helvetica"/>
                <a:sym typeface="Helvetica"/>
              </a:defRPr>
            </a:lvl1pPr>
          </a:lstStyle>
          <a:p>
            <a:r>
              <a:t>EOK 2026 strateegilised prioriteedid</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4. Tippsport…"/>
          <p:cNvSpPr txBox="1"/>
          <p:nvPr/>
        </p:nvSpPr>
        <p:spPr>
          <a:xfrm>
            <a:off x="2493433" y="5829299"/>
            <a:ext cx="17437102" cy="4864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spAutoFit/>
          </a:bodyPr>
          <a:lstStyle/>
          <a:p>
            <a:pPr defTabSz="914400">
              <a:spcBef>
                <a:spcPts val="2500"/>
              </a:spcBef>
              <a:defRPr sz="3300" b="1">
                <a:uFillTx/>
                <a:latin typeface="Neue Haas Grotesk Text Pro"/>
                <a:ea typeface="Neue Haas Grotesk Text Pro"/>
                <a:cs typeface="Neue Haas Grotesk Text Pro"/>
                <a:sym typeface="Neue Haas Grotesk Text Pro"/>
              </a:defRPr>
            </a:pPr>
            <a:r>
              <a:t>4. Tippsport</a:t>
            </a:r>
          </a:p>
          <a:p>
            <a:pPr lvl="1" indent="0" defTabSz="914400">
              <a:spcBef>
                <a:spcPts val="600"/>
              </a:spcBef>
              <a:defRPr sz="3300">
                <a:uFillTx/>
                <a:latin typeface="Neue Haas Grotesk Text Pro"/>
                <a:ea typeface="Neue Haas Grotesk Text Pro"/>
                <a:cs typeface="Neue Haas Grotesk Text Pro"/>
                <a:sym typeface="Neue Haas Grotesk Text Pro"/>
              </a:defRPr>
            </a:pPr>
            <a:r>
              <a:t>Tippsport on EOK tegevuse nähtavaim osa ning läbi selle saavad võimestuse kõik ülejäänud EOK tegevused sh on see rahastuse kaasamise alustala.</a:t>
            </a:r>
          </a:p>
          <a:p>
            <a:pPr defTabSz="914400">
              <a:spcBef>
                <a:spcPts val="2500"/>
              </a:spcBef>
              <a:defRPr sz="3300" b="1">
                <a:uFillTx/>
                <a:latin typeface="Neue Haas Grotesk Text Pro"/>
                <a:ea typeface="Neue Haas Grotesk Text Pro"/>
                <a:cs typeface="Neue Haas Grotesk Text Pro"/>
                <a:sym typeface="Neue Haas Grotesk Text Pro"/>
              </a:defRPr>
            </a:pPr>
            <a:r>
              <a:t>Selleks:</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Viiakse läbi edukas Milano Cortina olümpiaprojekt (ja selle nähtavus)</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Viiakse läbi edukas Dakari Noorte olümpiamängude lähetus (ja selle nähtavus)</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Toimub ettevalmistus 2027 Euroopa mängudeks ja 2028 Los Angelese olümpiaks</a:t>
            </a:r>
          </a:p>
          <a:p>
            <a:pPr marL="1071562" lvl="1" indent="-436562" defTabSz="914400">
              <a:spcBef>
                <a:spcPts val="600"/>
              </a:spcBef>
              <a:buSzPct val="125000"/>
              <a:buChar char="-"/>
              <a:defRPr sz="3300">
                <a:uFillTx/>
                <a:latin typeface="Neue Haas Grotesk Text Pro"/>
                <a:ea typeface="Neue Haas Grotesk Text Pro"/>
                <a:cs typeface="Neue Haas Grotesk Text Pro"/>
                <a:sym typeface="Neue Haas Grotesk Text Pro"/>
              </a:defRPr>
            </a:pPr>
            <a:r>
              <a:t>Luuakse uus ja innustav tippsporti jõudmiseks vajalik noortoetussüsteem TE sees</a:t>
            </a:r>
          </a:p>
        </p:txBody>
      </p:sp>
      <p:pic>
        <p:nvPicPr>
          <p:cNvPr id="768" name="droppedImage.pdf" descr="droppedImage.pdf"/>
          <p:cNvPicPr>
            <a:picLocks noChangeAspect="1"/>
          </p:cNvPicPr>
          <p:nvPr/>
        </p:nvPicPr>
        <p:blipFill>
          <a:blip r:embed="rId2"/>
          <a:stretch>
            <a:fillRect/>
          </a:stretch>
        </p:blipFill>
        <p:spPr>
          <a:xfrm>
            <a:off x="635000" y="0"/>
            <a:ext cx="23749000" cy="13716000"/>
          </a:xfrm>
          <a:prstGeom prst="rect">
            <a:avLst/>
          </a:prstGeom>
          <a:ln w="12700">
            <a:miter lim="400000"/>
          </a:ln>
        </p:spPr>
      </p:pic>
      <p:sp>
        <p:nvSpPr>
          <p:cNvPr id="769" name="EOK 2026 strateegilised prioriteedid"/>
          <p:cNvSpPr txBox="1"/>
          <p:nvPr/>
        </p:nvSpPr>
        <p:spPr>
          <a:xfrm>
            <a:off x="3035755" y="870592"/>
            <a:ext cx="18947490" cy="1257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algn="ctr">
              <a:defRPr sz="7600">
                <a:latin typeface="Helvetica"/>
                <a:ea typeface="Helvetica"/>
                <a:cs typeface="Helvetica"/>
                <a:sym typeface="Helvetica"/>
              </a:defRPr>
            </a:lvl1pPr>
          </a:lstStyle>
          <a:p>
            <a:r>
              <a:t>EOK 2026 strateegilised prioriteedid</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itle 1"/>
          <p:cNvSpPr txBox="1">
            <a:spLocks noGrp="1"/>
          </p:cNvSpPr>
          <p:nvPr>
            <p:ph type="title"/>
          </p:nvPr>
        </p:nvSpPr>
        <p:spPr>
          <a:prstGeom prst="rect">
            <a:avLst/>
          </a:prstGeom>
        </p:spPr>
        <p:txBody>
          <a:bodyPr/>
          <a:lstStyle>
            <a:lvl1pPr>
              <a:defRPr sz="8400"/>
            </a:lvl1pPr>
          </a:lstStyle>
          <a:p>
            <a:r>
              <a:t>Liikumisharrastuse kompetentsikeskuse 2026. aasta fookused</a:t>
            </a:r>
          </a:p>
        </p:txBody>
      </p:sp>
      <p:sp>
        <p:nvSpPr>
          <p:cNvPr id="772" name="Subtitle 2"/>
          <p:cNvSpPr txBox="1">
            <a:spLocks noGrp="1"/>
          </p:cNvSpPr>
          <p:nvPr>
            <p:ph type="body" sz="quarter" idx="1"/>
          </p:nvPr>
        </p:nvSpPr>
        <p:spPr>
          <a:prstGeom prst="rect">
            <a:avLst/>
          </a:prstGeom>
        </p:spPr>
        <p:txBody>
          <a:bodyPr/>
          <a:lstStyle/>
          <a:p>
            <a:pPr>
              <a:defRPr>
                <a:latin typeface="Titillium Web Light"/>
                <a:ea typeface="Titillium Web Light"/>
                <a:cs typeface="Titillium Web Light"/>
                <a:sym typeface="Titillium Web Light"/>
              </a:defRPr>
            </a:pPr>
            <a:r>
              <a:t>Maiu Merihein, juhatuse liige</a:t>
            </a:r>
          </a:p>
          <a:p>
            <a:pPr>
              <a:defRPr>
                <a:latin typeface="Titillium Web Light"/>
                <a:ea typeface="Titillium Web Light"/>
                <a:cs typeface="Titillium Web Light"/>
                <a:sym typeface="Titillium Web Light"/>
              </a:defRPr>
            </a:pPr>
            <a:r>
              <a:t>24.03.2026</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Title 1"/>
          <p:cNvSpPr txBox="1">
            <a:spLocks noGrp="1"/>
          </p:cNvSpPr>
          <p:nvPr>
            <p:ph type="title"/>
          </p:nvPr>
        </p:nvSpPr>
        <p:spPr>
          <a:xfrm>
            <a:off x="1219199" y="549274"/>
            <a:ext cx="21945601" cy="3016308"/>
          </a:xfrm>
          <a:prstGeom prst="rect">
            <a:avLst/>
          </a:prstGeom>
        </p:spPr>
        <p:txBody>
          <a:bodyPr/>
          <a:lstStyle>
            <a:lvl1pPr>
              <a:defRPr sz="10600"/>
            </a:lvl1pPr>
          </a:lstStyle>
          <a:p>
            <a:r>
              <a:t>Prioriteet: laste ja noorte liikumine</a:t>
            </a:r>
          </a:p>
        </p:txBody>
      </p:sp>
      <p:sp>
        <p:nvSpPr>
          <p:cNvPr id="775" name="Content Placeholder 2"/>
          <p:cNvSpPr txBox="1">
            <a:spLocks noGrp="1"/>
          </p:cNvSpPr>
          <p:nvPr>
            <p:ph type="body" sz="quarter" idx="1"/>
          </p:nvPr>
        </p:nvSpPr>
        <p:spPr>
          <a:xfrm>
            <a:off x="1219199" y="3565581"/>
            <a:ext cx="9310255" cy="5938638"/>
          </a:xfrm>
          <a:prstGeom prst="rect">
            <a:avLst/>
          </a:prstGeom>
        </p:spPr>
        <p:txBody>
          <a:bodyPr/>
          <a:lstStyle/>
          <a:p>
            <a:pPr marL="914400" indent="-914400">
              <a:spcBef>
                <a:spcPts val="1500"/>
              </a:spcBef>
              <a:buFontTx/>
              <a:buChar char="❖"/>
              <a:defRPr sz="6400"/>
            </a:pPr>
            <a:r>
              <a:t>Sport Koolis programm</a:t>
            </a:r>
          </a:p>
          <a:p>
            <a:pPr marL="914400" indent="-914400">
              <a:spcBef>
                <a:spcPts val="1500"/>
              </a:spcBef>
              <a:buFontTx/>
              <a:buChar char="❖"/>
              <a:defRPr sz="6400"/>
            </a:pPr>
            <a:r>
              <a:t>Spordinädal</a:t>
            </a:r>
          </a:p>
        </p:txBody>
      </p:sp>
      <p:pic>
        <p:nvPicPr>
          <p:cNvPr id="776" name="Picture 3" descr="Picture 3"/>
          <p:cNvPicPr>
            <a:picLocks noChangeAspect="1"/>
          </p:cNvPicPr>
          <p:nvPr/>
        </p:nvPicPr>
        <p:blipFill>
          <a:blip r:embed="rId3"/>
          <a:stretch>
            <a:fillRect/>
          </a:stretch>
        </p:blipFill>
        <p:spPr>
          <a:xfrm>
            <a:off x="11353800" y="3565578"/>
            <a:ext cx="12108358" cy="8072238"/>
          </a:xfrm>
          <a:prstGeom prst="rect">
            <a:avLst/>
          </a:prstGeom>
          <a:ln w="12700">
            <a:miter lim="400000"/>
          </a:ln>
        </p:spPr>
      </p:pic>
      <p:sp>
        <p:nvSpPr>
          <p:cNvPr id="777" name="TextBox 4"/>
          <p:cNvSpPr txBox="1"/>
          <p:nvPr/>
        </p:nvSpPr>
        <p:spPr>
          <a:xfrm>
            <a:off x="11475720" y="11637815"/>
            <a:ext cx="11864519" cy="6494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21919" tIns="121919" rIns="121919" bIns="121919">
            <a:spAutoFit/>
          </a:bodyPr>
          <a:lstStyle>
            <a:lvl1pPr algn="r">
              <a:defRPr i="1">
                <a:solidFill>
                  <a:srgbClr val="808080"/>
                </a:solidFill>
                <a:uFillTx/>
                <a:latin typeface="Calibri"/>
                <a:ea typeface="Calibri"/>
                <a:cs typeface="Calibri"/>
                <a:sym typeface="Calibri"/>
              </a:defRPr>
            </a:lvl1pPr>
          </a:lstStyle>
          <a:p>
            <a:r>
              <a:t>Heategevuslik teatejooks spordinädala (august, 2025)</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itle 1"/>
          <p:cNvSpPr txBox="1">
            <a:spLocks noGrp="1"/>
          </p:cNvSpPr>
          <p:nvPr>
            <p:ph type="title"/>
          </p:nvPr>
        </p:nvSpPr>
        <p:spPr>
          <a:xfrm>
            <a:off x="1219199" y="549274"/>
            <a:ext cx="21945601" cy="3016308"/>
          </a:xfrm>
          <a:prstGeom prst="rect">
            <a:avLst/>
          </a:prstGeom>
        </p:spPr>
        <p:txBody>
          <a:bodyPr/>
          <a:lstStyle>
            <a:lvl1pPr>
              <a:defRPr sz="10600"/>
            </a:lvl1pPr>
          </a:lstStyle>
          <a:p>
            <a:r>
              <a:t>Kaasame lapsevanemad</a:t>
            </a:r>
          </a:p>
        </p:txBody>
      </p:sp>
      <p:sp>
        <p:nvSpPr>
          <p:cNvPr id="782" name="Content Placeholder 2"/>
          <p:cNvSpPr txBox="1">
            <a:spLocks noGrp="1"/>
          </p:cNvSpPr>
          <p:nvPr>
            <p:ph type="body" sz="half" idx="1"/>
          </p:nvPr>
        </p:nvSpPr>
        <p:spPr>
          <a:xfrm>
            <a:off x="1219199" y="3565581"/>
            <a:ext cx="21945601" cy="5938638"/>
          </a:xfrm>
          <a:prstGeom prst="rect">
            <a:avLst/>
          </a:prstGeom>
        </p:spPr>
        <p:txBody>
          <a:bodyPr/>
          <a:lstStyle/>
          <a:p>
            <a:pPr marL="914400" indent="-914400">
              <a:spcBef>
                <a:spcPts val="1500"/>
              </a:spcBef>
              <a:buFontTx/>
              <a:buChar char="❖"/>
              <a:defRPr sz="6400"/>
            </a:pPr>
            <a:r>
              <a:t>Koostöös MSLidega tõstame lapsevanemate teadlikkust liikumisest</a:t>
            </a:r>
          </a:p>
          <a:p>
            <a:pPr marL="914400" indent="-914400">
              <a:spcBef>
                <a:spcPts val="1500"/>
              </a:spcBef>
              <a:buFontTx/>
              <a:buChar char="❖"/>
              <a:defRPr sz="6400"/>
            </a:pPr>
            <a:r>
              <a:t>Loome võimalusi, kus laps ja lapsevanem liiguvad koos</a:t>
            </a:r>
          </a:p>
          <a:p>
            <a:pPr marL="914400" indent="-914400">
              <a:spcBef>
                <a:spcPts val="1500"/>
              </a:spcBef>
              <a:buFontTx/>
              <a:buChar char="❖"/>
              <a:defRPr sz="6400"/>
            </a:pPr>
            <a:r>
              <a:t>Koostöö spordiklubidega</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Title 1"/>
          <p:cNvSpPr txBox="1">
            <a:spLocks noGrp="1"/>
          </p:cNvSpPr>
          <p:nvPr>
            <p:ph type="title"/>
          </p:nvPr>
        </p:nvSpPr>
        <p:spPr>
          <a:xfrm>
            <a:off x="1219199" y="549274"/>
            <a:ext cx="21945601" cy="3016308"/>
          </a:xfrm>
          <a:prstGeom prst="rect">
            <a:avLst/>
          </a:prstGeom>
        </p:spPr>
        <p:txBody>
          <a:bodyPr>
            <a:normAutofit fontScale="90000"/>
          </a:bodyPr>
          <a:lstStyle>
            <a:lvl1pPr defTabSz="1158239">
              <a:defRPr sz="9120"/>
            </a:lvl1pPr>
          </a:lstStyle>
          <a:p>
            <a:r>
              <a:t>Igas maakonnas toimiv liikumisharrastuse treenerite võrgustik</a:t>
            </a:r>
          </a:p>
        </p:txBody>
      </p:sp>
      <p:sp>
        <p:nvSpPr>
          <p:cNvPr id="787" name="Content Placeholder 2"/>
          <p:cNvSpPr txBox="1">
            <a:spLocks noGrp="1"/>
          </p:cNvSpPr>
          <p:nvPr>
            <p:ph type="body" sz="half" idx="1"/>
          </p:nvPr>
        </p:nvSpPr>
        <p:spPr>
          <a:xfrm>
            <a:off x="1219199" y="4071666"/>
            <a:ext cx="10305690" cy="8180663"/>
          </a:xfrm>
          <a:prstGeom prst="rect">
            <a:avLst/>
          </a:prstGeom>
        </p:spPr>
        <p:txBody>
          <a:bodyPr/>
          <a:lstStyle/>
          <a:p>
            <a:pPr marL="914400" indent="-914400">
              <a:spcBef>
                <a:spcPts val="1500"/>
              </a:spcBef>
              <a:buFontTx/>
              <a:buChar char="❖"/>
              <a:defRPr sz="6400"/>
            </a:pPr>
            <a:r>
              <a:t>Treenerite kaasamine</a:t>
            </a:r>
          </a:p>
          <a:p>
            <a:pPr marL="914400" indent="-914400">
              <a:spcBef>
                <a:spcPts val="1500"/>
              </a:spcBef>
              <a:buFontTx/>
              <a:buChar char="❖"/>
              <a:defRPr sz="6400"/>
            </a:pPr>
            <a:r>
              <a:t>Nähtavuse suurendamine </a:t>
            </a:r>
          </a:p>
          <a:p>
            <a:pPr marL="914400" indent="-914400">
              <a:spcBef>
                <a:spcPts val="1500"/>
              </a:spcBef>
              <a:buFontTx/>
              <a:buChar char="❖"/>
              <a:defRPr sz="6400"/>
            </a:pPr>
            <a:r>
              <a:t>Võimekuse arendamine kogukondades</a:t>
            </a:r>
          </a:p>
        </p:txBody>
      </p:sp>
      <p:pic>
        <p:nvPicPr>
          <p:cNvPr id="788" name="Picture 4" descr="Picture 4"/>
          <p:cNvPicPr>
            <a:picLocks noChangeAspect="1"/>
          </p:cNvPicPr>
          <p:nvPr/>
        </p:nvPicPr>
        <p:blipFill>
          <a:blip r:embed="rId3"/>
          <a:stretch>
            <a:fillRect/>
          </a:stretch>
        </p:blipFill>
        <p:spPr>
          <a:xfrm>
            <a:off x="11524888" y="4071663"/>
            <a:ext cx="12283793" cy="8180666"/>
          </a:xfrm>
          <a:prstGeom prst="rect">
            <a:avLst/>
          </a:prstGeom>
          <a:ln w="12700">
            <a:miter lim="400000"/>
          </a:ln>
        </p:spPr>
      </p:pic>
      <p:sp>
        <p:nvSpPr>
          <p:cNvPr id="789" name="TextBox 5"/>
          <p:cNvSpPr txBox="1"/>
          <p:nvPr/>
        </p:nvSpPr>
        <p:spPr>
          <a:xfrm>
            <a:off x="11646808" y="12265967"/>
            <a:ext cx="12039953" cy="6494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21919" tIns="121919" rIns="121919" bIns="121919">
            <a:spAutoFit/>
          </a:bodyPr>
          <a:lstStyle>
            <a:lvl1pPr algn="r">
              <a:defRPr i="1">
                <a:solidFill>
                  <a:srgbClr val="808080"/>
                </a:solidFill>
                <a:uFillTx/>
                <a:latin typeface="Calibri"/>
                <a:ea typeface="Calibri"/>
                <a:cs typeface="Calibri"/>
                <a:sym typeface="Calibri"/>
              </a:defRPr>
            </a:lvl1pPr>
          </a:lstStyle>
          <a:p>
            <a:r>
              <a:t>Liikumisharrastuse treenening Vändras (märts, 2026)</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Title 1"/>
          <p:cNvSpPr txBox="1">
            <a:spLocks noGrp="1"/>
          </p:cNvSpPr>
          <p:nvPr>
            <p:ph type="title"/>
          </p:nvPr>
        </p:nvSpPr>
        <p:spPr>
          <a:xfrm>
            <a:off x="1219197" y="966154"/>
            <a:ext cx="21945604" cy="2484409"/>
          </a:xfrm>
          <a:prstGeom prst="rect">
            <a:avLst/>
          </a:prstGeom>
        </p:spPr>
        <p:txBody>
          <a:bodyPr/>
          <a:lstStyle>
            <a:lvl1pPr>
              <a:defRPr sz="10600"/>
            </a:lvl1pPr>
          </a:lstStyle>
          <a:p>
            <a:r>
              <a:t>Liikumispöörde eestvedaja,</a:t>
            </a:r>
          </a:p>
        </p:txBody>
      </p:sp>
      <p:sp>
        <p:nvSpPr>
          <p:cNvPr id="794" name="Content Placeholder 3"/>
          <p:cNvSpPr txBox="1">
            <a:spLocks noGrp="1"/>
          </p:cNvSpPr>
          <p:nvPr>
            <p:ph type="body" sz="quarter" idx="1"/>
          </p:nvPr>
        </p:nvSpPr>
        <p:spPr>
          <a:xfrm>
            <a:off x="1219199" y="4349749"/>
            <a:ext cx="10695713" cy="4683414"/>
          </a:xfrm>
          <a:prstGeom prst="rect">
            <a:avLst/>
          </a:prstGeom>
        </p:spPr>
        <p:txBody>
          <a:bodyPr anchor="t"/>
          <a:lstStyle>
            <a:lvl1pPr>
              <a:spcBef>
                <a:spcPts val="2000"/>
              </a:spcBef>
              <a:defRPr sz="8400" b="0"/>
            </a:lvl1pPr>
          </a:lstStyle>
          <a:p>
            <a:r>
              <a:t>et terve Eesti liiguks regulaarselt ja elaks kauem tervena.</a:t>
            </a:r>
          </a:p>
        </p:txBody>
      </p:sp>
      <p:pic>
        <p:nvPicPr>
          <p:cNvPr id="795" name="Picture 5" descr="Picture 5"/>
          <p:cNvPicPr>
            <a:picLocks noChangeAspect="1"/>
          </p:cNvPicPr>
          <p:nvPr/>
        </p:nvPicPr>
        <p:blipFill>
          <a:blip r:embed="rId2"/>
          <a:stretch>
            <a:fillRect/>
          </a:stretch>
        </p:blipFill>
        <p:spPr>
          <a:xfrm>
            <a:off x="12191996" y="4349749"/>
            <a:ext cx="11708922" cy="7764364"/>
          </a:xfrm>
          <a:prstGeom prst="rect">
            <a:avLst/>
          </a:prstGeom>
          <a:ln w="12700">
            <a:miter lim="400000"/>
          </a:ln>
        </p:spPr>
      </p:pic>
      <p:sp>
        <p:nvSpPr>
          <p:cNvPr id="796" name="TextBox 2"/>
          <p:cNvSpPr txBox="1"/>
          <p:nvPr/>
        </p:nvSpPr>
        <p:spPr>
          <a:xfrm>
            <a:off x="12313915" y="12011181"/>
            <a:ext cx="11465081" cy="6494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21919" tIns="121919" rIns="121919" bIns="121919">
            <a:spAutoFit/>
          </a:bodyPr>
          <a:lstStyle>
            <a:lvl1pPr algn="r">
              <a:defRPr i="1">
                <a:solidFill>
                  <a:srgbClr val="808080"/>
                </a:solidFill>
                <a:uFillTx/>
                <a:latin typeface="Calibri"/>
                <a:ea typeface="Calibri"/>
                <a:cs typeface="Calibri"/>
                <a:sym typeface="Calibri"/>
              </a:defRPr>
            </a:lvl1pPr>
          </a:lstStyle>
          <a:p>
            <a:r>
              <a:t>Meeste tervise kuu matk Tallinnas (november, 2025)</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Title 4"/>
          <p:cNvSpPr txBox="1">
            <a:spLocks noGrp="1"/>
          </p:cNvSpPr>
          <p:nvPr>
            <p:ph type="title"/>
          </p:nvPr>
        </p:nvSpPr>
        <p:spPr>
          <a:xfrm>
            <a:off x="1442311" y="1190312"/>
            <a:ext cx="21600570" cy="2651127"/>
          </a:xfrm>
          <a:prstGeom prst="rect">
            <a:avLst/>
          </a:prstGeom>
        </p:spPr>
        <p:txBody>
          <a:bodyPr/>
          <a:lstStyle/>
          <a:p>
            <a:r>
              <a:t>Kellele ja miks?</a:t>
            </a:r>
          </a:p>
        </p:txBody>
      </p:sp>
      <p:sp>
        <p:nvSpPr>
          <p:cNvPr id="609" name="Content Placeholder 5"/>
          <p:cNvSpPr txBox="1">
            <a:spLocks noGrp="1"/>
          </p:cNvSpPr>
          <p:nvPr>
            <p:ph type="body" idx="1"/>
          </p:nvPr>
        </p:nvSpPr>
        <p:spPr>
          <a:xfrm>
            <a:off x="1442311" y="4612951"/>
            <a:ext cx="21600570" cy="6495352"/>
          </a:xfrm>
          <a:prstGeom prst="rect">
            <a:avLst/>
          </a:prstGeom>
        </p:spPr>
        <p:txBody>
          <a:bodyPr/>
          <a:lstStyle/>
          <a:p>
            <a:r>
              <a:t>Programmi saavad kandideerida 17-22-aastased olümpiaalade sportlased, kelle sportlik eesmärk on jõuda oma spordialal maailma tippu, kuid kes ei ole tänasel hetkel Team Estonia individuaaltoetusel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Title 1"/>
          <p:cNvSpPr txBox="1">
            <a:spLocks noGrp="1"/>
          </p:cNvSpPr>
          <p:nvPr>
            <p:ph type="title"/>
          </p:nvPr>
        </p:nvSpPr>
        <p:spPr>
          <a:xfrm>
            <a:off x="1537852" y="4807527"/>
            <a:ext cx="21308293" cy="4100946"/>
          </a:xfrm>
          <a:prstGeom prst="rect">
            <a:avLst/>
          </a:prstGeom>
        </p:spPr>
        <p:txBody>
          <a:bodyPr/>
          <a:lstStyle>
            <a:lvl1pPr algn="ctr">
              <a:defRPr b="1"/>
            </a:lvl1pPr>
          </a:lstStyle>
          <a:p>
            <a:r>
              <a:t>Aitäh!</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Text 0"/>
          <p:cNvSpPr txBox="1"/>
          <p:nvPr/>
        </p:nvSpPr>
        <p:spPr>
          <a:xfrm>
            <a:off x="1263848" y="6264076"/>
            <a:ext cx="18377050" cy="11585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9300"/>
              </a:lnSpc>
              <a:defRPr sz="7200" b="1">
                <a:solidFill>
                  <a:srgbClr val="2E3C4E"/>
                </a:solidFill>
                <a:uFillTx/>
                <a:latin typeface="Barlow Bold"/>
                <a:ea typeface="Barlow Bold"/>
                <a:cs typeface="Barlow Bold"/>
                <a:sym typeface="Barlow Bold"/>
              </a:defRPr>
            </a:lvl1pPr>
          </a:lstStyle>
          <a:p>
            <a:r>
              <a:t>SKT SA peamised tegevuseesmärgid 2026</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Text 0"/>
          <p:cNvSpPr txBox="1"/>
          <p:nvPr/>
        </p:nvSpPr>
        <p:spPr>
          <a:xfrm>
            <a:off x="1263848" y="2126655"/>
            <a:ext cx="16378139" cy="11585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9300"/>
              </a:lnSpc>
              <a:defRPr sz="7200" b="1">
                <a:solidFill>
                  <a:srgbClr val="2E3C4E"/>
                </a:solidFill>
                <a:uFillTx/>
                <a:latin typeface="Barlow Bold"/>
                <a:ea typeface="Barlow Bold"/>
                <a:cs typeface="Barlow Bold"/>
                <a:sym typeface="Barlow Bold"/>
              </a:defRPr>
            </a:lvl1pPr>
          </a:lstStyle>
          <a:p>
            <a:r>
              <a:t>Treenerite kutsesüsteemi arendamine</a:t>
            </a:r>
          </a:p>
        </p:txBody>
      </p:sp>
      <p:sp>
        <p:nvSpPr>
          <p:cNvPr id="803" name="Shape 1"/>
          <p:cNvSpPr/>
          <p:nvPr/>
        </p:nvSpPr>
        <p:spPr>
          <a:xfrm>
            <a:off x="1263848" y="4036615"/>
            <a:ext cx="10747575" cy="3884812"/>
          </a:xfrm>
          <a:prstGeom prst="roundRect">
            <a:avLst>
              <a:gd name="adj" fmla="val 13943"/>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04" name="Text 2"/>
          <p:cNvSpPr txBox="1"/>
          <p:nvPr/>
        </p:nvSpPr>
        <p:spPr>
          <a:xfrm>
            <a:off x="1637506" y="4410273"/>
            <a:ext cx="10000260" cy="11719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Kutsesüsteem lähtub treeneri elukaarest tervikuna</a:t>
            </a:r>
          </a:p>
        </p:txBody>
      </p:sp>
      <p:sp>
        <p:nvSpPr>
          <p:cNvPr id="805" name="Text 3"/>
          <p:cNvSpPr txBox="1"/>
          <p:nvPr/>
        </p:nvSpPr>
        <p:spPr>
          <a:xfrm>
            <a:off x="1637506" y="5814217"/>
            <a:ext cx="10000260" cy="11104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Paindlik ja terve karjääri kestel treeneri arengut toetav süsteem, mis arvestab erinevaid karjääriteid ja kogemusi.</a:t>
            </a:r>
          </a:p>
        </p:txBody>
      </p:sp>
      <p:sp>
        <p:nvSpPr>
          <p:cNvPr id="806" name="Shape 4"/>
          <p:cNvSpPr/>
          <p:nvPr/>
        </p:nvSpPr>
        <p:spPr>
          <a:xfrm>
            <a:off x="12372380" y="4036615"/>
            <a:ext cx="10747772" cy="3884812"/>
          </a:xfrm>
          <a:prstGeom prst="roundRect">
            <a:avLst>
              <a:gd name="adj" fmla="val 13943"/>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07" name="Text 5"/>
          <p:cNvSpPr txBox="1"/>
          <p:nvPr/>
        </p:nvSpPr>
        <p:spPr>
          <a:xfrm>
            <a:off x="12746038" y="4410273"/>
            <a:ext cx="10000457" cy="11719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Praktilised, paindlikud ja rakenduslikud koolitused</a:t>
            </a:r>
          </a:p>
        </p:txBody>
      </p:sp>
      <p:sp>
        <p:nvSpPr>
          <p:cNvPr id="808" name="Text 6"/>
          <p:cNvSpPr txBox="1"/>
          <p:nvPr/>
        </p:nvSpPr>
        <p:spPr>
          <a:xfrm>
            <a:off x="12746038" y="5814217"/>
            <a:ext cx="10000457" cy="11104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Õppimine on praktiline, kaasaegne ja otseselt seotud igapäevase treeneriitööga.</a:t>
            </a:r>
          </a:p>
        </p:txBody>
      </p:sp>
      <p:sp>
        <p:nvSpPr>
          <p:cNvPr id="809" name="Shape 7"/>
          <p:cNvSpPr/>
          <p:nvPr/>
        </p:nvSpPr>
        <p:spPr>
          <a:xfrm>
            <a:off x="1263848" y="8282385"/>
            <a:ext cx="10747575" cy="3306962"/>
          </a:xfrm>
          <a:prstGeom prst="roundRect">
            <a:avLst>
              <a:gd name="adj" fmla="val 16379"/>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10" name="Text 8"/>
          <p:cNvSpPr txBox="1"/>
          <p:nvPr/>
        </p:nvSpPr>
        <p:spPr>
          <a:xfrm>
            <a:off x="1637506" y="8656041"/>
            <a:ext cx="8268644"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Ühtsed ja selged hindamispõhimõtted</a:t>
            </a:r>
          </a:p>
        </p:txBody>
      </p:sp>
      <p:sp>
        <p:nvSpPr>
          <p:cNvPr id="811" name="Text 9"/>
          <p:cNvSpPr txBox="1"/>
          <p:nvPr/>
        </p:nvSpPr>
        <p:spPr>
          <a:xfrm>
            <a:off x="1637506" y="9466263"/>
            <a:ext cx="10000260" cy="16819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Kutse omandamise ja taastõendamise protsess on kasutajasõbralik, läbipaistev, õiglane ja arengu toetav ning loob usaldust spordiala ja alaliidu lõikes.</a:t>
            </a:r>
          </a:p>
        </p:txBody>
      </p:sp>
      <p:sp>
        <p:nvSpPr>
          <p:cNvPr id="812" name="Shape 10"/>
          <p:cNvSpPr/>
          <p:nvPr/>
        </p:nvSpPr>
        <p:spPr>
          <a:xfrm>
            <a:off x="12372380" y="8282385"/>
            <a:ext cx="10747772" cy="3306962"/>
          </a:xfrm>
          <a:prstGeom prst="roundRect">
            <a:avLst>
              <a:gd name="adj" fmla="val 16379"/>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13" name="Text 11"/>
          <p:cNvSpPr txBox="1"/>
          <p:nvPr/>
        </p:nvSpPr>
        <p:spPr>
          <a:xfrm>
            <a:off x="12746038" y="8656041"/>
            <a:ext cx="10000457" cy="11719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Koordineeritud koostöö ja tugi treenerite arendamisel</a:t>
            </a:r>
          </a:p>
        </p:txBody>
      </p:sp>
      <p:sp>
        <p:nvSpPr>
          <p:cNvPr id="814" name="Text 12"/>
          <p:cNvSpPr txBox="1"/>
          <p:nvPr/>
        </p:nvSpPr>
        <p:spPr>
          <a:xfrm>
            <a:off x="12746038" y="10059986"/>
            <a:ext cx="10000457" cy="11104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Süsteemne koordinatsioon ja eestvedamine vähendab alaliitudevahelist erinevust ja võimekuslünki.</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Text 0"/>
          <p:cNvSpPr txBox="1"/>
          <p:nvPr/>
        </p:nvSpPr>
        <p:spPr>
          <a:xfrm>
            <a:off x="1263848" y="2187376"/>
            <a:ext cx="8600828" cy="11585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9300"/>
              </a:lnSpc>
              <a:defRPr sz="7200" b="1">
                <a:solidFill>
                  <a:srgbClr val="2E3C4E"/>
                </a:solidFill>
                <a:uFillTx/>
                <a:latin typeface="Barlow Bold"/>
                <a:ea typeface="Barlow Bold"/>
                <a:cs typeface="Barlow Bold"/>
                <a:sym typeface="Barlow Bold"/>
              </a:defRPr>
            </a:lvl1pPr>
          </a:lstStyle>
          <a:p>
            <a:r>
              <a:t>Eesti spordiregister</a:t>
            </a:r>
          </a:p>
        </p:txBody>
      </p:sp>
      <p:sp>
        <p:nvSpPr>
          <p:cNvPr id="817" name="Text 1"/>
          <p:cNvSpPr txBox="1"/>
          <p:nvPr/>
        </p:nvSpPr>
        <p:spPr>
          <a:xfrm>
            <a:off x="1263848" y="4097338"/>
            <a:ext cx="15313571" cy="5389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Volitatud töötleja ülesannete täitmine – andmete ajakohasus ja täpsus kõigis alamandmekogudes</a:t>
            </a:r>
          </a:p>
        </p:txBody>
      </p:sp>
      <p:sp>
        <p:nvSpPr>
          <p:cNvPr id="818" name="Shape 2"/>
          <p:cNvSpPr/>
          <p:nvPr/>
        </p:nvSpPr>
        <p:spPr>
          <a:xfrm>
            <a:off x="1263848" y="5081388"/>
            <a:ext cx="10747575" cy="1341041"/>
          </a:xfrm>
          <a:prstGeom prst="roundRect">
            <a:avLst>
              <a:gd name="adj" fmla="val 40391"/>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19" name="Text 3"/>
          <p:cNvSpPr txBox="1"/>
          <p:nvPr/>
        </p:nvSpPr>
        <p:spPr>
          <a:xfrm>
            <a:off x="1637506" y="5455046"/>
            <a:ext cx="3188098" cy="5792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Spordiehitised</a:t>
            </a:r>
          </a:p>
        </p:txBody>
      </p:sp>
      <p:sp>
        <p:nvSpPr>
          <p:cNvPr id="820" name="Shape 4"/>
          <p:cNvSpPr/>
          <p:nvPr/>
        </p:nvSpPr>
        <p:spPr>
          <a:xfrm>
            <a:off x="12372380" y="5081388"/>
            <a:ext cx="10747772" cy="1341041"/>
          </a:xfrm>
          <a:prstGeom prst="roundRect">
            <a:avLst>
              <a:gd name="adj" fmla="val 40391"/>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21" name="Text 5"/>
          <p:cNvSpPr txBox="1"/>
          <p:nvPr/>
        </p:nvSpPr>
        <p:spPr>
          <a:xfrm>
            <a:off x="12746038" y="5455046"/>
            <a:ext cx="2806577" cy="5792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Spordikoolid</a:t>
            </a:r>
          </a:p>
        </p:txBody>
      </p:sp>
      <p:sp>
        <p:nvSpPr>
          <p:cNvPr id="822" name="Shape 6"/>
          <p:cNvSpPr/>
          <p:nvPr/>
        </p:nvSpPr>
        <p:spPr>
          <a:xfrm>
            <a:off x="1263848" y="6783388"/>
            <a:ext cx="10747575" cy="1341041"/>
          </a:xfrm>
          <a:prstGeom prst="roundRect">
            <a:avLst>
              <a:gd name="adj" fmla="val 40391"/>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23" name="Text 7"/>
          <p:cNvSpPr txBox="1"/>
          <p:nvPr/>
        </p:nvSpPr>
        <p:spPr>
          <a:xfrm>
            <a:off x="1637506" y="7157045"/>
            <a:ext cx="5143700"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Spordiorganisatsioonid</a:t>
            </a:r>
          </a:p>
        </p:txBody>
      </p:sp>
      <p:sp>
        <p:nvSpPr>
          <p:cNvPr id="824" name="Shape 8"/>
          <p:cNvSpPr/>
          <p:nvPr/>
        </p:nvSpPr>
        <p:spPr>
          <a:xfrm>
            <a:off x="12372380" y="6783388"/>
            <a:ext cx="10747772" cy="1341041"/>
          </a:xfrm>
          <a:prstGeom prst="roundRect">
            <a:avLst>
              <a:gd name="adj" fmla="val 40391"/>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25" name="Text 9"/>
          <p:cNvSpPr txBox="1"/>
          <p:nvPr/>
        </p:nvSpPr>
        <p:spPr>
          <a:xfrm>
            <a:off x="12746038" y="7157045"/>
            <a:ext cx="2071217"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Treenerid</a:t>
            </a:r>
          </a:p>
        </p:txBody>
      </p:sp>
      <p:sp>
        <p:nvSpPr>
          <p:cNvPr id="826" name="Shape 10"/>
          <p:cNvSpPr/>
          <p:nvPr/>
        </p:nvSpPr>
        <p:spPr>
          <a:xfrm>
            <a:off x="1263848" y="8485386"/>
            <a:ext cx="10747575" cy="1341041"/>
          </a:xfrm>
          <a:prstGeom prst="roundRect">
            <a:avLst>
              <a:gd name="adj" fmla="val 40391"/>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27" name="Text 11"/>
          <p:cNvSpPr txBox="1"/>
          <p:nvPr/>
        </p:nvSpPr>
        <p:spPr>
          <a:xfrm>
            <a:off x="1637506" y="8859042"/>
            <a:ext cx="7633743" cy="5792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Sportlasetoetused ja -stipendiumid</a:t>
            </a:r>
          </a:p>
        </p:txBody>
      </p:sp>
      <p:sp>
        <p:nvSpPr>
          <p:cNvPr id="828" name="Shape 12"/>
          <p:cNvSpPr/>
          <p:nvPr/>
        </p:nvSpPr>
        <p:spPr>
          <a:xfrm>
            <a:off x="12372380" y="8485386"/>
            <a:ext cx="10747772" cy="1341041"/>
          </a:xfrm>
          <a:prstGeom prst="roundRect">
            <a:avLst>
              <a:gd name="adj" fmla="val 40391"/>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29" name="Text 13"/>
          <p:cNvSpPr txBox="1"/>
          <p:nvPr/>
        </p:nvSpPr>
        <p:spPr>
          <a:xfrm>
            <a:off x="12746038" y="8859042"/>
            <a:ext cx="3746873" cy="5792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Sporditulemused</a:t>
            </a:r>
          </a:p>
        </p:txBody>
      </p:sp>
      <p:sp>
        <p:nvSpPr>
          <p:cNvPr id="830" name="Shape 14"/>
          <p:cNvSpPr/>
          <p:nvPr/>
        </p:nvSpPr>
        <p:spPr>
          <a:xfrm>
            <a:off x="1263848" y="10187385"/>
            <a:ext cx="21856304" cy="1341041"/>
          </a:xfrm>
          <a:prstGeom prst="roundRect">
            <a:avLst>
              <a:gd name="adj" fmla="val 40391"/>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31" name="Text 15"/>
          <p:cNvSpPr txBox="1"/>
          <p:nvPr/>
        </p:nvSpPr>
        <p:spPr>
          <a:xfrm>
            <a:off x="1637506" y="10561041"/>
            <a:ext cx="4738515"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Biograafiline leksikon</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 0"/>
          <p:cNvSpPr txBox="1"/>
          <p:nvPr/>
        </p:nvSpPr>
        <p:spPr>
          <a:xfrm>
            <a:off x="1263848" y="2809875"/>
            <a:ext cx="12260214" cy="11585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9300"/>
              </a:lnSpc>
              <a:defRPr sz="7200" b="1">
                <a:solidFill>
                  <a:srgbClr val="2E3C4E"/>
                </a:solidFill>
                <a:uFillTx/>
                <a:latin typeface="Barlow Bold"/>
                <a:ea typeface="Barlow Bold"/>
                <a:cs typeface="Barlow Bold"/>
                <a:sym typeface="Barlow Bold"/>
              </a:defRPr>
            </a:lvl1pPr>
          </a:lstStyle>
          <a:p>
            <a:r>
              <a:t>IT keskkondade arendamine</a:t>
            </a:r>
          </a:p>
        </p:txBody>
      </p:sp>
      <p:sp>
        <p:nvSpPr>
          <p:cNvPr id="834" name="Shape 1"/>
          <p:cNvSpPr/>
          <p:nvPr/>
        </p:nvSpPr>
        <p:spPr>
          <a:xfrm>
            <a:off x="1263848" y="4719836"/>
            <a:ext cx="10747575" cy="3291088"/>
          </a:xfrm>
          <a:prstGeom prst="roundRect">
            <a:avLst>
              <a:gd name="adj" fmla="val 16458"/>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35" name="Text 2"/>
          <p:cNvSpPr txBox="1"/>
          <p:nvPr/>
        </p:nvSpPr>
        <p:spPr>
          <a:xfrm>
            <a:off x="1637506" y="5093493"/>
            <a:ext cx="3900241"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Spordiregister 2.0</a:t>
            </a:r>
          </a:p>
        </p:txBody>
      </p:sp>
      <p:sp>
        <p:nvSpPr>
          <p:cNvPr id="836" name="Text 3"/>
          <p:cNvSpPr txBox="1"/>
          <p:nvPr/>
        </p:nvSpPr>
        <p:spPr>
          <a:xfrm>
            <a:off x="1637506" y="5903713"/>
            <a:ext cx="3531023" cy="5389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Eesti spordi andmeait </a:t>
            </a:r>
          </a:p>
        </p:txBody>
      </p:sp>
      <p:sp>
        <p:nvSpPr>
          <p:cNvPr id="837" name="Shape 4"/>
          <p:cNvSpPr/>
          <p:nvPr/>
        </p:nvSpPr>
        <p:spPr>
          <a:xfrm>
            <a:off x="12372380" y="4719836"/>
            <a:ext cx="10747772" cy="3291088"/>
          </a:xfrm>
          <a:prstGeom prst="roundRect">
            <a:avLst>
              <a:gd name="adj" fmla="val 16458"/>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38" name="Text 5"/>
          <p:cNvSpPr txBox="1"/>
          <p:nvPr/>
        </p:nvSpPr>
        <p:spPr>
          <a:xfrm>
            <a:off x="12746038" y="5093493"/>
            <a:ext cx="5450880"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Eksami- ja testikeskkond</a:t>
            </a:r>
          </a:p>
        </p:txBody>
      </p:sp>
      <p:sp>
        <p:nvSpPr>
          <p:cNvPr id="839" name="Text 6"/>
          <p:cNvSpPr txBox="1"/>
          <p:nvPr/>
        </p:nvSpPr>
        <p:spPr>
          <a:xfrm>
            <a:off x="12746038" y="5903713"/>
            <a:ext cx="10000457" cy="11104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Uuendatud eksamite sooritamise keskkond, eksamiteks harjutamise keskkond ja enesearengu testimise võimalus</a:t>
            </a:r>
          </a:p>
        </p:txBody>
      </p:sp>
      <p:sp>
        <p:nvSpPr>
          <p:cNvPr id="840" name="Shape 7"/>
          <p:cNvSpPr/>
          <p:nvPr/>
        </p:nvSpPr>
        <p:spPr>
          <a:xfrm>
            <a:off x="1263848" y="8417123"/>
            <a:ext cx="21856304" cy="2488804"/>
          </a:xfrm>
          <a:prstGeom prst="roundRect">
            <a:avLst>
              <a:gd name="adj" fmla="val 21764"/>
            </a:avLst>
          </a:prstGeom>
          <a:solidFill>
            <a:srgbClr val="BEDFF3"/>
          </a:solidFill>
          <a:ln w="12700">
            <a:miter lim="400000"/>
          </a:ln>
        </p:spPr>
        <p:txBody>
          <a:bodyPr lIns="76200" tIns="76200" rIns="76200" bIns="76200"/>
          <a:lstStyle/>
          <a:p>
            <a:pPr defTabSz="1524000">
              <a:defRPr sz="3000">
                <a:uFillTx/>
                <a:latin typeface="Calibri"/>
                <a:ea typeface="Calibri"/>
                <a:cs typeface="Calibri"/>
                <a:sym typeface="Calibri"/>
              </a:defRPr>
            </a:pPr>
            <a:endParaRPr/>
          </a:p>
        </p:txBody>
      </p:sp>
      <p:sp>
        <p:nvSpPr>
          <p:cNvPr id="841" name="Text 9"/>
          <p:cNvSpPr txBox="1"/>
          <p:nvPr/>
        </p:nvSpPr>
        <p:spPr>
          <a:xfrm>
            <a:off x="1624806" y="9822855"/>
            <a:ext cx="14726520" cy="5389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500"/>
              </a:lnSpc>
              <a:defRPr sz="2800">
                <a:uFillTx/>
                <a:latin typeface="Montserrat"/>
                <a:ea typeface="Montserrat"/>
                <a:cs typeface="Montserrat"/>
                <a:sym typeface="Montserrat"/>
              </a:defRPr>
            </a:lvl1pPr>
          </a:lstStyle>
          <a:p>
            <a:r>
              <a:t>Kõik IT arendused toetavad sihtgruppide kasutajamugavust, andmekvaliteeti ja SKT tõhusust.</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 0"/>
          <p:cNvSpPr txBox="1"/>
          <p:nvPr/>
        </p:nvSpPr>
        <p:spPr>
          <a:xfrm>
            <a:off x="1263848" y="4835326"/>
            <a:ext cx="21607811" cy="11585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9300"/>
              </a:lnSpc>
              <a:defRPr sz="7200" b="1">
                <a:solidFill>
                  <a:srgbClr val="2E3C4E"/>
                </a:solidFill>
                <a:uFillTx/>
                <a:latin typeface="Barlow Bold"/>
                <a:ea typeface="Barlow Bold"/>
                <a:cs typeface="Barlow Bold"/>
                <a:sym typeface="Barlow Bold"/>
              </a:defRPr>
            </a:lvl1pPr>
          </a:lstStyle>
          <a:p>
            <a:r>
              <a:t>Treenerite tööjõukulude toetusmeetme haldamine</a:t>
            </a:r>
          </a:p>
        </p:txBody>
      </p:sp>
      <p:sp>
        <p:nvSpPr>
          <p:cNvPr id="844" name="Shape 1"/>
          <p:cNvSpPr/>
          <p:nvPr/>
        </p:nvSpPr>
        <p:spPr>
          <a:xfrm>
            <a:off x="1263848" y="6745288"/>
            <a:ext cx="10747575" cy="2135387"/>
          </a:xfrm>
          <a:prstGeom prst="roundRect">
            <a:avLst>
              <a:gd name="adj" fmla="val 25366"/>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45" name="Text 2"/>
          <p:cNvSpPr txBox="1"/>
          <p:nvPr/>
        </p:nvSpPr>
        <p:spPr>
          <a:xfrm>
            <a:off x="1637507" y="7118945"/>
            <a:ext cx="7280127"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Paikvaatluste arvu suurendamine</a:t>
            </a:r>
          </a:p>
        </p:txBody>
      </p:sp>
      <p:sp>
        <p:nvSpPr>
          <p:cNvPr id="846" name="Text 3"/>
          <p:cNvSpPr txBox="1"/>
          <p:nvPr/>
        </p:nvSpPr>
        <p:spPr>
          <a:xfrm>
            <a:off x="1637506" y="7929164"/>
            <a:ext cx="6949332" cy="5389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Kontrollimaks meetme sihipärast kasutamist</a:t>
            </a:r>
          </a:p>
        </p:txBody>
      </p:sp>
      <p:sp>
        <p:nvSpPr>
          <p:cNvPr id="847" name="Shape 4"/>
          <p:cNvSpPr/>
          <p:nvPr/>
        </p:nvSpPr>
        <p:spPr>
          <a:xfrm>
            <a:off x="12372380" y="6745288"/>
            <a:ext cx="10747772" cy="2135387"/>
          </a:xfrm>
          <a:prstGeom prst="roundRect">
            <a:avLst>
              <a:gd name="adj" fmla="val 25366"/>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48" name="Text 5"/>
          <p:cNvSpPr txBox="1"/>
          <p:nvPr/>
        </p:nvSpPr>
        <p:spPr>
          <a:xfrm>
            <a:off x="12746038" y="7118945"/>
            <a:ext cx="5060430"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Toetusmeetme analüüs</a:t>
            </a:r>
          </a:p>
        </p:txBody>
      </p:sp>
      <p:sp>
        <p:nvSpPr>
          <p:cNvPr id="849" name="Text 6"/>
          <p:cNvSpPr txBox="1"/>
          <p:nvPr/>
        </p:nvSpPr>
        <p:spPr>
          <a:xfrm>
            <a:off x="12746038" y="7929164"/>
            <a:ext cx="6298382" cy="5389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Analüüs meetme tõhususe hindamiseks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 0"/>
          <p:cNvSpPr txBox="1"/>
          <p:nvPr/>
        </p:nvSpPr>
        <p:spPr>
          <a:xfrm>
            <a:off x="1263848" y="4546401"/>
            <a:ext cx="9614347" cy="11585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9300"/>
              </a:lnSpc>
              <a:defRPr sz="7200" b="1">
                <a:solidFill>
                  <a:srgbClr val="2E3C4E"/>
                </a:solidFill>
                <a:uFillTx/>
                <a:latin typeface="Barlow Bold"/>
                <a:ea typeface="Barlow Bold"/>
                <a:cs typeface="Barlow Bold"/>
                <a:sym typeface="Barlow Bold"/>
              </a:defRPr>
            </a:lvl1pPr>
          </a:lstStyle>
          <a:p>
            <a:r>
              <a:t>Uuringud ja analüüsid</a:t>
            </a:r>
          </a:p>
        </p:txBody>
      </p:sp>
      <p:sp>
        <p:nvSpPr>
          <p:cNvPr id="852" name="Shape 1"/>
          <p:cNvSpPr/>
          <p:nvPr/>
        </p:nvSpPr>
        <p:spPr>
          <a:xfrm>
            <a:off x="1263848" y="6456362"/>
            <a:ext cx="10747575" cy="2713238"/>
          </a:xfrm>
          <a:prstGeom prst="roundRect">
            <a:avLst>
              <a:gd name="adj" fmla="val 19963"/>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53" name="Text 2"/>
          <p:cNvSpPr txBox="1"/>
          <p:nvPr/>
        </p:nvSpPr>
        <p:spPr>
          <a:xfrm>
            <a:off x="1637506" y="6830019"/>
            <a:ext cx="6034436"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Operatiivne spordistatistika</a:t>
            </a:r>
          </a:p>
        </p:txBody>
      </p:sp>
      <p:sp>
        <p:nvSpPr>
          <p:cNvPr id="854" name="Text 3"/>
          <p:cNvSpPr txBox="1"/>
          <p:nvPr/>
        </p:nvSpPr>
        <p:spPr>
          <a:xfrm>
            <a:off x="1637506" y="7640239"/>
            <a:ext cx="10000260" cy="5389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Proaktiivne analüüs Eesti spordipoliitika kujundamise toetuseks</a:t>
            </a:r>
          </a:p>
        </p:txBody>
      </p:sp>
      <p:sp>
        <p:nvSpPr>
          <p:cNvPr id="855" name="Shape 4"/>
          <p:cNvSpPr/>
          <p:nvPr/>
        </p:nvSpPr>
        <p:spPr>
          <a:xfrm>
            <a:off x="12372380" y="6456362"/>
            <a:ext cx="10747772" cy="2713238"/>
          </a:xfrm>
          <a:prstGeom prst="roundRect">
            <a:avLst>
              <a:gd name="adj" fmla="val 19963"/>
            </a:avLst>
          </a:prstGeom>
          <a:solidFill>
            <a:srgbClr val="D4E9F7"/>
          </a:solidFill>
          <a:ln w="12700">
            <a:solidFill>
              <a:srgbClr val="BACFDD"/>
            </a:solidFill>
          </a:ln>
        </p:spPr>
        <p:txBody>
          <a:bodyPr lIns="76200" tIns="76200" rIns="76200" bIns="76200"/>
          <a:lstStyle/>
          <a:p>
            <a:pPr defTabSz="1524000">
              <a:defRPr sz="3000">
                <a:uFillTx/>
                <a:latin typeface="Calibri"/>
                <a:ea typeface="Calibri"/>
                <a:cs typeface="Calibri"/>
                <a:sym typeface="Calibri"/>
              </a:defRPr>
            </a:pPr>
            <a:endParaRPr/>
          </a:p>
        </p:txBody>
      </p:sp>
      <p:sp>
        <p:nvSpPr>
          <p:cNvPr id="856" name="Text 5"/>
          <p:cNvSpPr txBox="1"/>
          <p:nvPr/>
        </p:nvSpPr>
        <p:spPr>
          <a:xfrm>
            <a:off x="12746038" y="6830019"/>
            <a:ext cx="4663059" cy="579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1524000">
              <a:lnSpc>
                <a:spcPts val="4600"/>
              </a:lnSpc>
              <a:defRPr sz="3600" b="1">
                <a:solidFill>
                  <a:srgbClr val="384653"/>
                </a:solidFill>
                <a:uFillTx/>
                <a:latin typeface="Barlow Bold"/>
                <a:ea typeface="Barlow Bold"/>
                <a:cs typeface="Barlow Bold"/>
                <a:sym typeface="Barlow Bold"/>
              </a:defRPr>
            </a:lvl1pPr>
          </a:lstStyle>
          <a:p>
            <a:r>
              <a:t>Statistika avaldamine</a:t>
            </a:r>
          </a:p>
        </p:txBody>
      </p:sp>
      <p:sp>
        <p:nvSpPr>
          <p:cNvPr id="857" name="Text 6"/>
          <p:cNvSpPr txBox="1"/>
          <p:nvPr/>
        </p:nvSpPr>
        <p:spPr>
          <a:xfrm>
            <a:off x="12746038" y="7640239"/>
            <a:ext cx="10000457" cy="11104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524000">
              <a:lnSpc>
                <a:spcPts val="4500"/>
              </a:lnSpc>
              <a:defRPr sz="2800">
                <a:solidFill>
                  <a:srgbClr val="384653"/>
                </a:solidFill>
                <a:uFillTx/>
                <a:latin typeface="Montserrat"/>
                <a:ea typeface="Montserrat"/>
                <a:cs typeface="Montserrat"/>
                <a:sym typeface="Montserrat"/>
              </a:defRPr>
            </a:lvl1pPr>
          </a:lstStyle>
          <a:p>
            <a:r>
              <a:t>Arengute ja tähelepanekute selgitamine avalikkusele ning partneritele</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Footer Placeholder 4"/>
          <p:cNvSpPr txBox="1"/>
          <p:nvPr/>
        </p:nvSpPr>
        <p:spPr>
          <a:xfrm>
            <a:off x="8168640" y="12802234"/>
            <a:ext cx="8046720" cy="551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ctr">
            <a:spAutoFit/>
          </a:bodyPr>
          <a:lstStyle>
            <a:lvl1pPr defTabSz="1828800">
              <a:defRPr sz="2400">
                <a:solidFill>
                  <a:srgbClr val="A6A6A6"/>
                </a:solidFill>
                <a:uFillTx/>
                <a:latin typeface="Monument Extended"/>
                <a:ea typeface="Monument Extended"/>
                <a:cs typeface="Monument Extended"/>
                <a:sym typeface="Monument Extended"/>
              </a:defRPr>
            </a:lvl1pPr>
          </a:lstStyle>
          <a:p>
            <a:r>
              <a:t>www.spordimuuseum.ee</a:t>
            </a:r>
          </a:p>
        </p:txBody>
      </p:sp>
      <p:sp>
        <p:nvSpPr>
          <p:cNvPr id="860" name="Date Placeholder 3"/>
          <p:cNvSpPr txBox="1"/>
          <p:nvPr/>
        </p:nvSpPr>
        <p:spPr>
          <a:xfrm>
            <a:off x="1767839" y="12802234"/>
            <a:ext cx="5303522" cy="551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ctr">
            <a:spAutoFit/>
          </a:bodyPr>
          <a:lstStyle>
            <a:lvl1pPr defTabSz="1828800">
              <a:defRPr sz="2400">
                <a:solidFill>
                  <a:srgbClr val="A6A6A6"/>
                </a:solidFill>
                <a:uFillTx/>
                <a:latin typeface="Monument Extended"/>
                <a:ea typeface="Monument Extended"/>
                <a:cs typeface="Monument Extended"/>
                <a:sym typeface="Monument Extended"/>
              </a:defRPr>
            </a:lvl1pPr>
          </a:lstStyle>
          <a:p>
            <a:r>
              <a:t>23.03.2026</a:t>
            </a:r>
          </a:p>
        </p:txBody>
      </p:sp>
      <p:sp>
        <p:nvSpPr>
          <p:cNvPr id="861" name="Title 6"/>
          <p:cNvSpPr txBox="1">
            <a:spLocks noGrp="1"/>
          </p:cNvSpPr>
          <p:nvPr>
            <p:ph type="title"/>
          </p:nvPr>
        </p:nvSpPr>
        <p:spPr>
          <a:xfrm>
            <a:off x="1663700" y="5016436"/>
            <a:ext cx="13295474" cy="4451085"/>
          </a:xfrm>
          <a:prstGeom prst="rect">
            <a:avLst/>
          </a:prstGeom>
        </p:spPr>
        <p:txBody>
          <a:bodyPr/>
          <a:lstStyle/>
          <a:p>
            <a:r>
              <a:t>Eesti Spordi- ja Olümpiamuuseum</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Footer Placeholder 4"/>
          <p:cNvSpPr txBox="1"/>
          <p:nvPr/>
        </p:nvSpPr>
        <p:spPr>
          <a:xfrm>
            <a:off x="8168640" y="12802234"/>
            <a:ext cx="8046720" cy="551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ctr">
            <a:spAutoFit/>
          </a:bodyPr>
          <a:lstStyle>
            <a:lvl1pPr algn="ctr" defTabSz="1828800">
              <a:defRPr sz="2400">
                <a:solidFill>
                  <a:srgbClr val="A6A6A6"/>
                </a:solidFill>
                <a:uFillTx/>
                <a:latin typeface="Monument Extended"/>
                <a:ea typeface="Monument Extended"/>
                <a:cs typeface="Monument Extended"/>
                <a:sym typeface="Monument Extended"/>
              </a:defRPr>
            </a:lvl1pPr>
          </a:lstStyle>
          <a:p>
            <a:r>
              <a:t>www.spordimuuseum.ee</a:t>
            </a:r>
          </a:p>
        </p:txBody>
      </p:sp>
      <p:sp>
        <p:nvSpPr>
          <p:cNvPr id="864" name="Title 1"/>
          <p:cNvSpPr txBox="1">
            <a:spLocks noGrp="1"/>
          </p:cNvSpPr>
          <p:nvPr>
            <p:ph type="title"/>
          </p:nvPr>
        </p:nvSpPr>
        <p:spPr>
          <a:prstGeom prst="rect">
            <a:avLst/>
          </a:prstGeom>
        </p:spPr>
        <p:txBody>
          <a:bodyPr/>
          <a:lstStyle/>
          <a:p>
            <a:r>
              <a:t>Taust</a:t>
            </a:r>
          </a:p>
        </p:txBody>
      </p:sp>
      <p:sp>
        <p:nvSpPr>
          <p:cNvPr id="865" name="Content Placeholder 2"/>
          <p:cNvSpPr txBox="1">
            <a:spLocks noGrp="1"/>
          </p:cNvSpPr>
          <p:nvPr>
            <p:ph type="body" idx="1"/>
          </p:nvPr>
        </p:nvSpPr>
        <p:spPr>
          <a:xfrm>
            <a:off x="1676400" y="4691922"/>
            <a:ext cx="21031200" cy="7662003"/>
          </a:xfrm>
          <a:prstGeom prst="rect">
            <a:avLst/>
          </a:prstGeom>
        </p:spPr>
        <p:txBody>
          <a:bodyPr>
            <a:normAutofit lnSpcReduction="10000"/>
          </a:bodyPr>
          <a:lstStyle/>
          <a:p>
            <a:r>
              <a:t>Balti- ja Põhjamaade suurim spordi- ja olümpiamuuseum</a:t>
            </a:r>
          </a:p>
          <a:p>
            <a:r>
              <a:t>ROK olümpiamuuseumide koostöövõrgustiku liige</a:t>
            </a:r>
          </a:p>
          <a:p>
            <a:r>
              <a:t>Tartus aastas enam kui 30 000 külastajat</a:t>
            </a:r>
          </a:p>
          <a:p>
            <a:r>
              <a:t>Püsiväljapanekud Tartu vanalinnas, A. le Coq Arenal, Tallinna lennujaamas, Kääriku hotellis</a:t>
            </a:r>
          </a:p>
          <a:p>
            <a:r>
              <a:t>Euroopa Aasta Muuseum 2024 nominent</a:t>
            </a:r>
          </a:p>
        </p:txBody>
      </p:sp>
      <p:sp>
        <p:nvSpPr>
          <p:cNvPr id="866" name="Date Placeholder 3"/>
          <p:cNvSpPr txBox="1"/>
          <p:nvPr/>
        </p:nvSpPr>
        <p:spPr>
          <a:xfrm>
            <a:off x="1767839" y="12802234"/>
            <a:ext cx="5303522" cy="551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ctr">
            <a:spAutoFit/>
          </a:bodyPr>
          <a:lstStyle>
            <a:lvl1pPr defTabSz="1828800">
              <a:defRPr sz="2400">
                <a:solidFill>
                  <a:srgbClr val="A6A6A6"/>
                </a:solidFill>
                <a:uFillTx/>
                <a:latin typeface="Monument Extended"/>
                <a:ea typeface="Monument Extended"/>
                <a:cs typeface="Monument Extended"/>
                <a:sym typeface="Monument Extended"/>
              </a:defRPr>
            </a:lvl1pPr>
          </a:lstStyle>
          <a:p>
            <a:r>
              <a:t>23.03.2026</a:t>
            </a:r>
          </a:p>
        </p:txBody>
      </p:sp>
      <p:sp>
        <p:nvSpPr>
          <p:cNvPr id="867" name="Slide Number Placeholder 5"/>
          <p:cNvSpPr txBox="1">
            <a:spLocks noGrp="1"/>
          </p:cNvSpPr>
          <p:nvPr>
            <p:ph type="sldNum" sz="quarter" idx="2"/>
          </p:nvPr>
        </p:nvSpPr>
        <p:spPr>
          <a:xfrm>
            <a:off x="22172989" y="12802234"/>
            <a:ext cx="534612" cy="55118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Footer Placeholder 4"/>
          <p:cNvSpPr txBox="1"/>
          <p:nvPr/>
        </p:nvSpPr>
        <p:spPr>
          <a:xfrm>
            <a:off x="8168640" y="12802234"/>
            <a:ext cx="8046720" cy="551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ctr">
            <a:spAutoFit/>
          </a:bodyPr>
          <a:lstStyle>
            <a:lvl1pPr algn="ctr" defTabSz="1828800">
              <a:defRPr sz="2400">
                <a:solidFill>
                  <a:srgbClr val="A6A6A6"/>
                </a:solidFill>
                <a:uFillTx/>
                <a:latin typeface="Monument Extended"/>
                <a:ea typeface="Monument Extended"/>
                <a:cs typeface="Monument Extended"/>
                <a:sym typeface="Monument Extended"/>
              </a:defRPr>
            </a:lvl1pPr>
          </a:lstStyle>
          <a:p>
            <a:r>
              <a:t>www.spordimuuseum.ee</a:t>
            </a:r>
          </a:p>
        </p:txBody>
      </p:sp>
      <p:sp>
        <p:nvSpPr>
          <p:cNvPr id="870" name="Title 1"/>
          <p:cNvSpPr txBox="1">
            <a:spLocks noGrp="1"/>
          </p:cNvSpPr>
          <p:nvPr>
            <p:ph type="title"/>
          </p:nvPr>
        </p:nvSpPr>
        <p:spPr>
          <a:prstGeom prst="rect">
            <a:avLst/>
          </a:prstGeom>
        </p:spPr>
        <p:txBody>
          <a:bodyPr/>
          <a:lstStyle/>
          <a:p>
            <a:r>
              <a:t>Fookused 2026</a:t>
            </a:r>
          </a:p>
        </p:txBody>
      </p:sp>
      <p:sp>
        <p:nvSpPr>
          <p:cNvPr id="871" name="Content Placeholder 2"/>
          <p:cNvSpPr txBox="1">
            <a:spLocks noGrp="1"/>
          </p:cNvSpPr>
          <p:nvPr>
            <p:ph type="body" idx="1"/>
          </p:nvPr>
        </p:nvSpPr>
        <p:spPr>
          <a:xfrm>
            <a:off x="1676400" y="4691922"/>
            <a:ext cx="21031200" cy="7662003"/>
          </a:xfrm>
          <a:prstGeom prst="rect">
            <a:avLst/>
          </a:prstGeom>
        </p:spPr>
        <p:txBody>
          <a:bodyPr/>
          <a:lstStyle/>
          <a:p>
            <a:pPr>
              <a:lnSpc>
                <a:spcPct val="135000"/>
              </a:lnSpc>
              <a:defRPr sz="4400"/>
            </a:pPr>
            <a:r>
              <a:t>Olümpia- ja spordihariduse kandepinna laiendamine</a:t>
            </a:r>
          </a:p>
          <a:p>
            <a:pPr marL="914400" lvl="1" indent="-457200">
              <a:lnSpc>
                <a:spcPct val="135000"/>
              </a:lnSpc>
              <a:spcBef>
                <a:spcPts val="1000"/>
              </a:spcBef>
              <a:defRPr sz="3600"/>
            </a:pPr>
            <a:r>
              <a:t>Tegevused Tartus + Tallinnas</a:t>
            </a:r>
          </a:p>
          <a:p>
            <a:pPr>
              <a:lnSpc>
                <a:spcPct val="135000"/>
              </a:lnSpc>
              <a:defRPr sz="4400"/>
            </a:pPr>
            <a:r>
              <a:t>Olümpia(muuseumi)linn Tartu </a:t>
            </a:r>
          </a:p>
          <a:p>
            <a:pPr marL="914400" lvl="1" indent="-457200">
              <a:lnSpc>
                <a:spcPct val="135000"/>
              </a:lnSpc>
              <a:spcBef>
                <a:spcPts val="1000"/>
              </a:spcBef>
              <a:defRPr sz="3600"/>
            </a:pPr>
            <a:r>
              <a:t>Nähtavuse suurendamine Tartu linnas olümpia-aastal ja laiemalt (olümpiabuss, näitused linnaruumis jne.)</a:t>
            </a:r>
          </a:p>
          <a:p>
            <a:pPr>
              <a:lnSpc>
                <a:spcPct val="135000"/>
              </a:lnSpc>
              <a:defRPr sz="4400"/>
            </a:pPr>
            <a:r>
              <a:t>Era- ja projektirahastuse kaasamise võimekuse arendamine</a:t>
            </a:r>
          </a:p>
          <a:p>
            <a:pPr>
              <a:lnSpc>
                <a:spcPct val="135000"/>
              </a:lnSpc>
              <a:defRPr sz="4400"/>
            </a:pPr>
            <a:r>
              <a:t>Eesti Spordi- ja Olümpiamuuseumi tulevikuvisiooni kaardistamine</a:t>
            </a:r>
          </a:p>
        </p:txBody>
      </p:sp>
      <p:sp>
        <p:nvSpPr>
          <p:cNvPr id="872" name="Date Placeholder 3"/>
          <p:cNvSpPr txBox="1"/>
          <p:nvPr/>
        </p:nvSpPr>
        <p:spPr>
          <a:xfrm>
            <a:off x="1767839" y="12802234"/>
            <a:ext cx="5303522" cy="551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ctr">
            <a:spAutoFit/>
          </a:bodyPr>
          <a:lstStyle>
            <a:lvl1pPr defTabSz="1828800">
              <a:defRPr sz="2400">
                <a:solidFill>
                  <a:srgbClr val="A6A6A6"/>
                </a:solidFill>
                <a:uFillTx/>
                <a:latin typeface="Monument Extended"/>
                <a:ea typeface="Monument Extended"/>
                <a:cs typeface="Monument Extended"/>
                <a:sym typeface="Monument Extended"/>
              </a:defRPr>
            </a:lvl1pPr>
          </a:lstStyle>
          <a:p>
            <a:r>
              <a:t>23.03.2026</a:t>
            </a:r>
          </a:p>
        </p:txBody>
      </p:sp>
      <p:sp>
        <p:nvSpPr>
          <p:cNvPr id="873" name="Slide Number Placeholder 5"/>
          <p:cNvSpPr txBox="1">
            <a:spLocks noGrp="1"/>
          </p:cNvSpPr>
          <p:nvPr>
            <p:ph type="sldNum" sz="quarter" idx="2"/>
          </p:nvPr>
        </p:nvSpPr>
        <p:spPr>
          <a:xfrm>
            <a:off x="22172989" y="12802234"/>
            <a:ext cx="534612" cy="55118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59</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Title 4"/>
          <p:cNvSpPr txBox="1">
            <a:spLocks noGrp="1"/>
          </p:cNvSpPr>
          <p:nvPr>
            <p:ph type="title"/>
          </p:nvPr>
        </p:nvSpPr>
        <p:spPr>
          <a:xfrm>
            <a:off x="1442311" y="1190312"/>
            <a:ext cx="21600570" cy="2651127"/>
          </a:xfrm>
          <a:prstGeom prst="rect">
            <a:avLst/>
          </a:prstGeom>
        </p:spPr>
        <p:txBody>
          <a:bodyPr/>
          <a:lstStyle/>
          <a:p>
            <a:r>
              <a:t>Toetuse suurus</a:t>
            </a:r>
          </a:p>
        </p:txBody>
      </p:sp>
      <p:sp>
        <p:nvSpPr>
          <p:cNvPr id="612" name="Content Placeholder 5"/>
          <p:cNvSpPr txBox="1">
            <a:spLocks noGrp="1"/>
          </p:cNvSpPr>
          <p:nvPr>
            <p:ph type="body" idx="1"/>
          </p:nvPr>
        </p:nvSpPr>
        <p:spPr>
          <a:xfrm>
            <a:off x="1442311" y="4364135"/>
            <a:ext cx="21600570" cy="6744168"/>
          </a:xfrm>
          <a:prstGeom prst="rect">
            <a:avLst/>
          </a:prstGeom>
        </p:spPr>
        <p:txBody>
          <a:bodyPr/>
          <a:lstStyle/>
          <a:p>
            <a:r>
              <a:t>Toetuse suurus on 15 000 € kalendriaastas, kuni 2 aastat:</a:t>
            </a:r>
          </a:p>
          <a:p>
            <a:pPr marL="1371600" lvl="2" indent="-457200">
              <a:spcBef>
                <a:spcPts val="1000"/>
              </a:spcBef>
              <a:defRPr sz="4000"/>
            </a:pPr>
            <a:r>
              <a:t>Treeningud ja treeninglaagrid – 10 000 €</a:t>
            </a:r>
          </a:p>
          <a:p>
            <a:pPr marL="1371600" lvl="2" indent="-457200">
              <a:spcBef>
                <a:spcPts val="1000"/>
              </a:spcBef>
              <a:defRPr sz="4000"/>
            </a:pPr>
            <a:r>
              <a:t>Kutsega treeneri töö tasustamine – 3000 €</a:t>
            </a:r>
          </a:p>
          <a:p>
            <a:pPr marL="1371600" lvl="2" indent="-457200">
              <a:spcBef>
                <a:spcPts val="1000"/>
              </a:spcBef>
              <a:defRPr sz="4000"/>
            </a:pPr>
            <a:r>
              <a:t>Tugiteenused – 1000 €</a:t>
            </a:r>
          </a:p>
          <a:p>
            <a:pPr marL="1371600" lvl="2" indent="-457200">
              <a:spcBef>
                <a:spcPts val="1000"/>
              </a:spcBef>
              <a:defRPr sz="4000"/>
            </a:pPr>
            <a:r>
              <a:t>Koolitused – 1000 €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1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1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6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6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6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build="p"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Text Placeholder 1"/>
          <p:cNvSpPr txBox="1">
            <a:spLocks noGrp="1"/>
          </p:cNvSpPr>
          <p:nvPr>
            <p:ph type="body" sz="quarter" idx="1"/>
          </p:nvPr>
        </p:nvSpPr>
        <p:spPr>
          <a:prstGeom prst="rect">
            <a:avLst/>
          </a:prstGeom>
        </p:spPr>
        <p:txBody>
          <a:bodyPr/>
          <a:lstStyle>
            <a:lvl1pPr>
              <a:lnSpc>
                <a:spcPct val="120000"/>
              </a:lnSpc>
              <a:defRPr sz="6200"/>
            </a:lvl1pPr>
          </a:lstStyle>
          <a:p>
            <a:r>
              <a:t>Aitäh!</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Title 1"/>
          <p:cNvSpPr txBox="1">
            <a:spLocks noGrp="1"/>
          </p:cNvSpPr>
          <p:nvPr>
            <p:ph type="title"/>
          </p:nvPr>
        </p:nvSpPr>
        <p:spPr>
          <a:prstGeom prst="rect">
            <a:avLst/>
          </a:prstGeom>
        </p:spPr>
        <p:txBody>
          <a:bodyPr/>
          <a:lstStyle/>
          <a:p>
            <a:r>
              <a:t>Spordimeditsiini SA fookused 2026.a.</a:t>
            </a:r>
          </a:p>
        </p:txBody>
      </p:sp>
      <p:sp>
        <p:nvSpPr>
          <p:cNvPr id="878" name="Subtitle 2"/>
          <p:cNvSpPr txBox="1">
            <a:spLocks noGrp="1"/>
          </p:cNvSpPr>
          <p:nvPr>
            <p:ph type="body" sz="quarter" idx="1"/>
          </p:nvPr>
        </p:nvSpPr>
        <p:spPr>
          <a:xfrm>
            <a:off x="3048000" y="7204075"/>
            <a:ext cx="18288000" cy="3311523"/>
          </a:xfrm>
          <a:prstGeom prst="rect">
            <a:avLst/>
          </a:prstGeom>
        </p:spPr>
        <p:txBody>
          <a:bodyPr/>
          <a:lstStyle/>
          <a:p>
            <a:r>
              <a:t>Mihkel Mardna</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itle 1"/>
          <p:cNvSpPr txBox="1">
            <a:spLocks noGrp="1"/>
          </p:cNvSpPr>
          <p:nvPr>
            <p:ph type="title"/>
          </p:nvPr>
        </p:nvSpPr>
        <p:spPr>
          <a:xfrm>
            <a:off x="2234942" y="-2118900"/>
            <a:ext cx="19206551" cy="2098471"/>
          </a:xfrm>
          <a:prstGeom prst="rect">
            <a:avLst/>
          </a:prstGeom>
        </p:spPr>
        <p:txBody>
          <a:bodyPr/>
          <a:lstStyle/>
          <a:p>
            <a:endParaRPr/>
          </a:p>
        </p:txBody>
      </p:sp>
      <p:sp>
        <p:nvSpPr>
          <p:cNvPr id="881" name="Content Placeholder 2"/>
          <p:cNvSpPr txBox="1">
            <a:spLocks noGrp="1"/>
          </p:cNvSpPr>
          <p:nvPr>
            <p:ph type="body" idx="1"/>
          </p:nvPr>
        </p:nvSpPr>
        <p:spPr>
          <a:xfrm>
            <a:off x="2234939" y="2009489"/>
            <a:ext cx="19206552" cy="9323653"/>
          </a:xfrm>
          <a:prstGeom prst="rect">
            <a:avLst/>
          </a:prstGeom>
        </p:spPr>
        <p:txBody>
          <a:bodyPr/>
          <a:lstStyle/>
          <a:p>
            <a:pPr marL="452627" indent="-452627" defTabSz="1810511">
              <a:spcBef>
                <a:spcPts val="1900"/>
              </a:spcBef>
              <a:defRPr sz="5544" b="1"/>
            </a:pPr>
            <a:r>
              <a:t>VEERENNI FILIAAL:</a:t>
            </a:r>
            <a:br/>
            <a:r>
              <a:rPr b="0"/>
              <a:t>Veerenni 51 (II korrus)</a:t>
            </a:r>
            <a:br>
              <a:rPr b="0"/>
            </a:br>
            <a:r>
              <a:rPr b="0"/>
              <a:t>10138 Tallinn</a:t>
            </a:r>
            <a:br>
              <a:rPr b="0"/>
            </a:br>
            <a:r>
              <a:rPr b="0"/>
              <a:t>Telefon: </a:t>
            </a:r>
            <a:r>
              <a:rPr b="0" u="sng">
                <a:solidFill>
                  <a:srgbClr val="0563C1"/>
                </a:solidFill>
                <a:uFill>
                  <a:solidFill>
                    <a:srgbClr val="0563C1"/>
                  </a:solidFill>
                </a:uFill>
                <a:hlinkClick r:id="rId2"/>
              </a:rPr>
              <a:t>+372 699 6515</a:t>
            </a:r>
            <a:br/>
            <a:r>
              <a:rPr b="0"/>
              <a:t>E-post: </a:t>
            </a:r>
            <a:r>
              <a:rPr b="0" u="sng">
                <a:solidFill>
                  <a:srgbClr val="0563C1"/>
                </a:solidFill>
                <a:uFill>
                  <a:solidFill>
                    <a:srgbClr val="0563C1"/>
                  </a:solidFill>
                </a:uFill>
                <a:hlinkClick r:id="rId3"/>
              </a:rPr>
              <a:t>veerenni@sportmed.ee</a:t>
            </a:r>
          </a:p>
          <a:p>
            <a:pPr marL="452627" indent="-452627" defTabSz="1810511">
              <a:spcBef>
                <a:spcPts val="1900"/>
              </a:spcBef>
              <a:defRPr sz="5544"/>
            </a:pPr>
            <a:endParaRPr b="0" u="sng">
              <a:solidFill>
                <a:srgbClr val="0563C1"/>
              </a:solidFill>
              <a:uFill>
                <a:solidFill>
                  <a:srgbClr val="0563C1"/>
                </a:solidFill>
              </a:uFill>
              <a:hlinkClick r:id="rId3"/>
            </a:endParaRPr>
          </a:p>
          <a:p>
            <a:pPr marL="452627" indent="-452627" defTabSz="1810511">
              <a:spcBef>
                <a:spcPts val="1900"/>
              </a:spcBef>
              <a:defRPr sz="5544" b="1"/>
            </a:pPr>
            <a:r>
              <a:t>MERIVÄLJA FILIAAL:</a:t>
            </a:r>
            <a:br/>
            <a:r>
              <a:rPr b="0"/>
              <a:t>Merivälja tee 33 (II korrus)</a:t>
            </a:r>
            <a:br>
              <a:rPr b="0"/>
            </a:br>
            <a:r>
              <a:rPr b="0"/>
              <a:t>11912 Tallinn</a:t>
            </a:r>
            <a:br>
              <a:rPr b="0"/>
            </a:br>
            <a:r>
              <a:rPr b="0"/>
              <a:t>Telefon: +372 6557056</a:t>
            </a:r>
            <a:br>
              <a:rPr b="0"/>
            </a:br>
            <a:r>
              <a:rPr b="0"/>
              <a:t>E-post: </a:t>
            </a:r>
            <a:r>
              <a:rPr b="0" u="sng">
                <a:solidFill>
                  <a:srgbClr val="0563C1"/>
                </a:solidFill>
                <a:uFill>
                  <a:solidFill>
                    <a:srgbClr val="0563C1"/>
                  </a:solidFill>
                </a:uFill>
                <a:hlinkClick r:id="rId4"/>
              </a:rPr>
              <a:t>merivalja@sportmed.ee</a:t>
            </a:r>
          </a:p>
        </p:txBody>
      </p:sp>
      <p:pic>
        <p:nvPicPr>
          <p:cNvPr id="882" name="Picture 3" descr="Picture 3"/>
          <p:cNvPicPr>
            <a:picLocks noChangeAspect="1"/>
          </p:cNvPicPr>
          <p:nvPr/>
        </p:nvPicPr>
        <p:blipFill>
          <a:blip r:embed="rId5"/>
          <a:stretch>
            <a:fillRect/>
          </a:stretch>
        </p:blipFill>
        <p:spPr>
          <a:xfrm>
            <a:off x="12948115" y="7009420"/>
            <a:ext cx="5650525" cy="5650525"/>
          </a:xfrm>
          <a:prstGeom prst="rect">
            <a:avLst/>
          </a:prstGeom>
          <a:ln w="12700">
            <a:miter lim="400000"/>
          </a:ln>
        </p:spPr>
      </p:pic>
      <p:pic>
        <p:nvPicPr>
          <p:cNvPr id="883" name="Picture 4" descr="Picture 4"/>
          <p:cNvPicPr>
            <a:picLocks noChangeAspect="1"/>
          </p:cNvPicPr>
          <p:nvPr/>
        </p:nvPicPr>
        <p:blipFill>
          <a:blip r:embed="rId6"/>
          <a:stretch>
            <a:fillRect/>
          </a:stretch>
        </p:blipFill>
        <p:spPr>
          <a:xfrm>
            <a:off x="12948115" y="380019"/>
            <a:ext cx="7854463" cy="5890847"/>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Content Placeholder 2"/>
          <p:cNvSpPr txBox="1">
            <a:spLocks noGrp="1"/>
          </p:cNvSpPr>
          <p:nvPr>
            <p:ph type="body" idx="1"/>
          </p:nvPr>
        </p:nvSpPr>
        <p:spPr>
          <a:xfrm>
            <a:off x="1676400" y="2945911"/>
            <a:ext cx="21031200" cy="11623678"/>
          </a:xfrm>
          <a:prstGeom prst="rect">
            <a:avLst/>
          </a:prstGeom>
        </p:spPr>
        <p:txBody>
          <a:bodyPr/>
          <a:lstStyle/>
          <a:p>
            <a:pPr marL="0" indent="0">
              <a:buSzTx/>
              <a:buNone/>
            </a:pPr>
            <a:r>
              <a:t>1. TE sportlastele kvaliteetsete meditsiiniliste tugiteenuste tagamine ja nende koordineerimine.</a:t>
            </a:r>
          </a:p>
          <a:p>
            <a:pPr marL="0" indent="0">
              <a:buSzTx/>
              <a:buNone/>
            </a:pPr>
            <a:endParaRPr/>
          </a:p>
          <a:p>
            <a:pPr marL="0" indent="0">
              <a:buSzTx/>
              <a:buNone/>
            </a:pPr>
            <a:r>
              <a:t>2. Tervisekassa hange “ Noorsportlaste tervisekontroll spordiga seotud terviseriskide ennetamiseks”.</a:t>
            </a:r>
          </a:p>
          <a:p>
            <a:pPr marL="0" indent="0">
              <a:buSzTx/>
              <a:buNone/>
            </a:pPr>
            <a:endParaRPr/>
          </a:p>
          <a:p>
            <a:pPr marL="0" indent="0">
              <a:buSzTx/>
              <a:buNone/>
            </a:pPr>
            <a:r>
              <a:t>3. Meditsiiniseadmete baasi korrashoid ning täiustamine ja töötajatele konkurentsivõimelise töötasu kindlustamine.</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Title 1"/>
          <p:cNvSpPr txBox="1">
            <a:spLocks noGrp="1"/>
          </p:cNvSpPr>
          <p:nvPr>
            <p:ph type="title"/>
          </p:nvPr>
        </p:nvSpPr>
        <p:spPr>
          <a:prstGeom prst="rect">
            <a:avLst/>
          </a:prstGeom>
        </p:spPr>
        <p:txBody>
          <a:bodyPr/>
          <a:lstStyle/>
          <a:p>
            <a:r>
              <a:t>Spordipsühholoogi teenus</a:t>
            </a:r>
          </a:p>
        </p:txBody>
      </p:sp>
      <p:sp>
        <p:nvSpPr>
          <p:cNvPr id="888" name="Content Placeholder 2"/>
          <p:cNvSpPr txBox="1">
            <a:spLocks noGrp="1"/>
          </p:cNvSpPr>
          <p:nvPr>
            <p:ph type="body" idx="1"/>
          </p:nvPr>
        </p:nvSpPr>
        <p:spPr>
          <a:prstGeom prst="rect">
            <a:avLst/>
          </a:prstGeom>
        </p:spPr>
        <p:txBody>
          <a:bodyPr/>
          <a:lstStyle/>
          <a:p>
            <a:r>
              <a:t>Spordipsühholoogia ei ole meditsiiniteenus, vaid oma olemuselt on tegemist pigem coachinguga, mis on treeninettevalmistuse üks osa.</a:t>
            </a:r>
          </a:p>
          <a:p>
            <a:r>
              <a:t>Viimastel aastatel on meditsiini tugiteenuste raames spordipsühholoogia teenusele kulutused hüppeliselt kasvanud- 2024.a.-  440.-eur…..2025.a. ca 18.000.-eur</a:t>
            </a:r>
          </a:p>
          <a:p>
            <a:r>
              <a:t>Eesmärk on olemasolevatele meditsiini tugiteenustele mõeldud vahendite ratsionaalne kasutamine.</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Title 1"/>
          <p:cNvSpPr txBox="1">
            <a:spLocks noGrp="1"/>
          </p:cNvSpPr>
          <p:nvPr>
            <p:ph type="title"/>
          </p:nvPr>
        </p:nvSpPr>
        <p:spPr>
          <a:prstGeom prst="rect">
            <a:avLst/>
          </a:prstGeom>
        </p:spPr>
        <p:txBody>
          <a:bodyPr/>
          <a:lstStyle/>
          <a:p>
            <a:r>
              <a:t>Spordipsühholoogia teenus</a:t>
            </a:r>
          </a:p>
        </p:txBody>
      </p:sp>
      <p:sp>
        <p:nvSpPr>
          <p:cNvPr id="891" name="Content Placeholder 2"/>
          <p:cNvSpPr txBox="1">
            <a:spLocks noGrp="1"/>
          </p:cNvSpPr>
          <p:nvPr>
            <p:ph type="body" idx="1"/>
          </p:nvPr>
        </p:nvSpPr>
        <p:spPr>
          <a:prstGeom prst="rect">
            <a:avLst/>
          </a:prstGeom>
        </p:spPr>
        <p:txBody>
          <a:bodyPr/>
          <a:lstStyle/>
          <a:p>
            <a:pPr marL="448055" indent="-448055" defTabSz="1792223">
              <a:spcBef>
                <a:spcPts val="1900"/>
              </a:spcBef>
              <a:defRPr sz="5488"/>
            </a:pPr>
            <a:r>
              <a:t>Igal TE sportlasel on “oma” spordiarst, kes olemuselt on sportlase perearst. Iga esmane pöördumine spordipsühholoogile läbi spordiarsti ordinatsiooni oleks kaetud meditsiini tugiteenuste arvelt.</a:t>
            </a:r>
          </a:p>
          <a:p>
            <a:pPr marL="448055" indent="-448055" defTabSz="1792223">
              <a:spcBef>
                <a:spcPts val="1900"/>
              </a:spcBef>
              <a:defRPr sz="5488"/>
            </a:pPr>
            <a:r>
              <a:t>Kui sportlane vajab kliinilise psühholoogi, või psühhiaatri abi, siis kaetakse teenus kas meditsiini tugiteenuste, või Eestis ravikindlustust omavatel sportlastel TK rahastusega.</a:t>
            </a:r>
          </a:p>
          <a:p>
            <a:pPr marL="448055" indent="-448055" defTabSz="1792223">
              <a:spcBef>
                <a:spcPts val="1900"/>
              </a:spcBef>
              <a:defRPr sz="5488"/>
            </a:pPr>
            <a:r>
              <a:t>Erandjuhtudel (n tõsine trauma, lähedase surm ) , kaetakse spordipsühholoogi teenus meditsiini tugiteenuste reservfondist.</a:t>
            </a:r>
          </a:p>
          <a:p>
            <a:pPr marL="448055" indent="-448055" defTabSz="1792223">
              <a:spcBef>
                <a:spcPts val="1900"/>
              </a:spcBef>
              <a:defRPr sz="5488"/>
            </a:pPr>
            <a:r>
              <a:t>Muudel juhtudel kaetakse spordipsühholoogi teenuse kulu ettevalmistustoetuse, või mõne muu võimaliku katteallika arvelt.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Title 1"/>
          <p:cNvSpPr txBox="1">
            <a:spLocks noGrp="1"/>
          </p:cNvSpPr>
          <p:nvPr>
            <p:ph type="title"/>
          </p:nvPr>
        </p:nvSpPr>
        <p:spPr>
          <a:prstGeom prst="rect">
            <a:avLst/>
          </a:prstGeom>
        </p:spPr>
        <p:txBody>
          <a:bodyPr/>
          <a:lstStyle>
            <a:lvl1pPr defTabSz="1810511">
              <a:defRPr sz="7128"/>
            </a:lvl1pPr>
          </a:lstStyle>
          <a:p>
            <a:r>
              <a:t>EADSE FOOKUSED 2026</a:t>
            </a:r>
          </a:p>
        </p:txBody>
      </p:sp>
      <p:grpSp>
        <p:nvGrpSpPr>
          <p:cNvPr id="896" name="Content Placeholder 4"/>
          <p:cNvGrpSpPr/>
          <p:nvPr/>
        </p:nvGrpSpPr>
        <p:grpSpPr>
          <a:xfrm>
            <a:off x="24384" y="18"/>
            <a:ext cx="13999539" cy="13715984"/>
            <a:chOff x="0" y="0"/>
            <a:chExt cx="13999537" cy="13715982"/>
          </a:xfrm>
        </p:grpSpPr>
        <p:sp>
          <p:nvSpPr>
            <p:cNvPr id="894" name="Rectangle"/>
            <p:cNvSpPr/>
            <p:nvPr/>
          </p:nvSpPr>
          <p:spPr>
            <a:xfrm>
              <a:off x="0" y="-1"/>
              <a:ext cx="13999539" cy="13715984"/>
            </a:xfrm>
            <a:prstGeom prst="rect">
              <a:avLst/>
            </a:prstGeom>
            <a:blipFill rotWithShape="1">
              <a:blip r:embed="rId3"/>
              <a:srcRect/>
              <a:stretch>
                <a:fillRect/>
              </a:stretch>
            </a:blipFill>
            <a:ln w="12700" cap="flat">
              <a:noFill/>
              <a:miter lim="400000"/>
            </a:ln>
            <a:effectLst/>
          </p:spPr>
          <p:txBody>
            <a:bodyPr wrap="square" lIns="50800" tIns="50800" rIns="50800" bIns="50800" numCol="1" anchor="ctr">
              <a:noAutofit/>
            </a:bodyPr>
            <a:lstStyle/>
            <a:p>
              <a:pPr defTabSz="1828800">
                <a:defRPr sz="3600">
                  <a:uFillTx/>
                  <a:latin typeface="Neue Haas Grotesk Text Pro"/>
                  <a:ea typeface="Neue Haas Grotesk Text Pro"/>
                  <a:cs typeface="Neue Haas Grotesk Text Pro"/>
                  <a:sym typeface="Neue Haas Grotesk Text Pro"/>
                </a:defRPr>
              </a:pPr>
              <a:endParaRPr/>
            </a:p>
          </p:txBody>
        </p:sp>
        <p:pic>
          <p:nvPicPr>
            <p:cNvPr id="895" name="image19.jpeg" descr="image19.jpeg"/>
            <p:cNvPicPr>
              <a:picLocks noChangeAspect="1"/>
            </p:cNvPicPr>
            <p:nvPr/>
          </p:nvPicPr>
          <p:blipFill>
            <a:blip r:embed="rId4"/>
            <a:srcRect l="24828" r="7039"/>
            <a:stretch>
              <a:fillRect/>
            </a:stretch>
          </p:blipFill>
          <p:spPr>
            <a:xfrm>
              <a:off x="0" y="0"/>
              <a:ext cx="13999539" cy="13715846"/>
            </a:xfrm>
            <a:prstGeom prst="rect">
              <a:avLst/>
            </a:prstGeom>
            <a:ln w="12700" cap="flat">
              <a:noFill/>
              <a:miter lim="400000"/>
            </a:ln>
            <a:effectLst/>
          </p:spPr>
        </p:pic>
      </p:grpSp>
      <p:sp>
        <p:nvSpPr>
          <p:cNvPr id="897" name="Content Placeholder 3"/>
          <p:cNvSpPr txBox="1">
            <a:spLocks noGrp="1"/>
          </p:cNvSpPr>
          <p:nvPr>
            <p:ph type="body" sz="quarter" idx="1"/>
          </p:nvPr>
        </p:nvSpPr>
        <p:spPr>
          <a:prstGeom prst="rect">
            <a:avLst/>
          </a:prstGeom>
        </p:spPr>
        <p:txBody>
          <a:bodyPr>
            <a:normAutofit lnSpcReduction="10000"/>
          </a:bodyPr>
          <a:lstStyle/>
          <a:p>
            <a:pPr defTabSz="1792223">
              <a:spcBef>
                <a:spcPts val="4900"/>
              </a:spcBef>
              <a:defRPr sz="2744" b="1"/>
            </a:pPr>
            <a:r>
              <a:t>1.Järgida (2030-35) strateegilisi eesmärke ja arengukava.</a:t>
            </a:r>
          </a:p>
          <a:p>
            <a:pPr defTabSz="1792223">
              <a:spcBef>
                <a:spcPts val="4900"/>
              </a:spcBef>
              <a:defRPr sz="2744" b="1"/>
            </a:pPr>
            <a:r>
              <a:t>2. Osaleda spordiseaduse jm seaduste ja muudatuste implementeerimises.</a:t>
            </a:r>
          </a:p>
          <a:p>
            <a:pPr defTabSz="1792223">
              <a:spcBef>
                <a:spcPts val="4900"/>
              </a:spcBef>
              <a:defRPr sz="2744" b="1"/>
            </a:pPr>
            <a:r>
              <a:t>3. Valmistuda ESERi jõustumisest tulenevate kohustuste täitmiseks.</a:t>
            </a:r>
          </a:p>
          <a:p>
            <a:pPr defTabSz="1792223">
              <a:spcBef>
                <a:spcPts val="4900"/>
              </a:spcBef>
              <a:defRPr sz="2744" b="1"/>
            </a:pPr>
            <a:r>
              <a:t>4. Antidopingu tegevuse arendus läbi teaduspõhise lähenemise. ERASMUS+ ja WADA arendusprogrammid.</a:t>
            </a:r>
          </a:p>
          <a:p>
            <a:pPr defTabSz="1792223">
              <a:spcBef>
                <a:spcPts val="4900"/>
              </a:spcBef>
              <a:defRPr sz="2744" b="1"/>
            </a:pPr>
            <a:r>
              <a:t>5. Teostada kavandatud koolitusprogramm, sh kontaktõpe, e-kursused.täpsustamine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iterate>
                                    <p:tmAbs val="0"/>
                                  </p:iterate>
                                  <p:childTnLst>
                                    <p:set>
                                      <p:cBhvr>
                                        <p:cTn id="6" fill="hold"/>
                                        <p:tgtEl>
                                          <p:spTgt spid="897"/>
                                        </p:tgtEl>
                                        <p:attrNameLst>
                                          <p:attrName>style.visibility</p:attrName>
                                        </p:attrNameLst>
                                      </p:cBhvr>
                                      <p:to>
                                        <p:strVal val="visible"/>
                                      </p:to>
                                    </p:set>
                                    <p:anim calcmode="lin" valueType="num">
                                      <p:cBhvr>
                                        <p:cTn id="7" dur="250" fill="hold"/>
                                        <p:tgtEl>
                                          <p:spTgt spid="897"/>
                                        </p:tgtEl>
                                        <p:attrNameLst>
                                          <p:attrName>ppt_x</p:attrName>
                                        </p:attrNameLst>
                                      </p:cBhvr>
                                      <p:tavLst>
                                        <p:tav tm="0">
                                          <p:val>
                                            <p:strVal val="#ppt_x"/>
                                          </p:val>
                                        </p:tav>
                                        <p:tav tm="100000">
                                          <p:val>
                                            <p:strVal val="#ppt_x"/>
                                          </p:val>
                                        </p:tav>
                                      </p:tavLst>
                                    </p:anim>
                                    <p:anim calcmode="lin" valueType="num">
                                      <p:cBhvr>
                                        <p:cTn id="8" dur="250" fill="hold"/>
                                        <p:tgtEl>
                                          <p:spTgt spid="8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Pealkiri 1"/>
          <p:cNvSpPr txBox="1">
            <a:spLocks noGrp="1"/>
          </p:cNvSpPr>
          <p:nvPr>
            <p:ph type="title"/>
          </p:nvPr>
        </p:nvSpPr>
        <p:spPr>
          <a:xfrm>
            <a:off x="3048000" y="4969638"/>
            <a:ext cx="18288000" cy="4775201"/>
          </a:xfrm>
          <a:prstGeom prst="rect">
            <a:avLst/>
          </a:prstGeom>
        </p:spPr>
        <p:txBody>
          <a:bodyPr/>
          <a:lstStyle>
            <a:lvl1pPr defTabSz="1591055">
              <a:defRPr sz="9396"/>
            </a:lvl1pPr>
          </a:lstStyle>
          <a:p>
            <a:r>
              <a:t>Praktiline laste kergejõustiku koolitus ning „Laste mitmekülgsed oskused“ tööraamat</a:t>
            </a:r>
          </a:p>
        </p:txBody>
      </p:sp>
      <p:sp>
        <p:nvSpPr>
          <p:cNvPr id="902" name="Alapealkiri 2"/>
          <p:cNvSpPr txBox="1">
            <a:spLocks noGrp="1"/>
          </p:cNvSpPr>
          <p:nvPr>
            <p:ph type="body" sz="quarter" idx="1"/>
          </p:nvPr>
        </p:nvSpPr>
        <p:spPr>
          <a:xfrm>
            <a:off x="3048000" y="10404475"/>
            <a:ext cx="18288000" cy="1135253"/>
          </a:xfrm>
          <a:prstGeom prst="rect">
            <a:avLst/>
          </a:prstGeom>
        </p:spPr>
        <p:txBody>
          <a:bodyPr/>
          <a:lstStyle/>
          <a:p>
            <a:r>
              <a:t>Eesti Kergejõustikuliit</a:t>
            </a:r>
          </a:p>
        </p:txBody>
      </p:sp>
      <p:pic>
        <p:nvPicPr>
          <p:cNvPr id="903" name="Pilt 4" descr="Pilt 4"/>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04" name="Pealkiri 1"/>
          <p:cNvSpPr txBox="1"/>
          <p:nvPr/>
        </p:nvSpPr>
        <p:spPr>
          <a:xfrm>
            <a:off x="4003287" y="9973756"/>
            <a:ext cx="16377423" cy="8614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ctr">
            <a:spAutoFit/>
          </a:bodyPr>
          <a:lstStyle>
            <a:lvl1pPr algn="ctr" defTabSz="1828800">
              <a:defRPr sz="4800">
                <a:uFillTx/>
                <a:latin typeface="+mn-lt"/>
                <a:ea typeface="+mn-ea"/>
                <a:cs typeface="+mn-cs"/>
                <a:sym typeface="Arial"/>
              </a:defRPr>
            </a:lvl1pPr>
          </a:lstStyle>
          <a:p>
            <a:r>
              <a:t>24. märts 2026 Tallinn</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ealkiri 1"/>
          <p:cNvSpPr txBox="1">
            <a:spLocks noGrp="1"/>
          </p:cNvSpPr>
          <p:nvPr>
            <p:ph type="title"/>
          </p:nvPr>
        </p:nvSpPr>
        <p:spPr>
          <a:xfrm>
            <a:off x="1676400" y="730250"/>
            <a:ext cx="21314228" cy="2651126"/>
          </a:xfrm>
          <a:prstGeom prst="rect">
            <a:avLst/>
          </a:prstGeom>
        </p:spPr>
        <p:txBody>
          <a:bodyPr/>
          <a:lstStyle/>
          <a:p>
            <a:r>
              <a:t>Praktiline laste kergejõustiku koolitus</a:t>
            </a:r>
          </a:p>
        </p:txBody>
      </p:sp>
      <p:pic>
        <p:nvPicPr>
          <p:cNvPr id="907" name="Picture 4" descr="Picture 4"/>
          <p:cNvPicPr>
            <a:picLocks noChangeAspect="1"/>
          </p:cNvPicPr>
          <p:nvPr/>
        </p:nvPicPr>
        <p:blipFill>
          <a:blip r:embed="rId4"/>
          <a:stretch>
            <a:fillRect/>
          </a:stretch>
        </p:blipFill>
        <p:spPr>
          <a:xfrm>
            <a:off x="11518826" y="3381376"/>
            <a:ext cx="12083691" cy="7915225"/>
          </a:xfrm>
          <a:prstGeom prst="rect">
            <a:avLst/>
          </a:prstGeom>
          <a:ln w="12700">
            <a:miter lim="400000"/>
          </a:ln>
        </p:spPr>
      </p:pic>
      <p:pic>
        <p:nvPicPr>
          <p:cNvPr id="908" name="Pilt 3" descr="Pilt 3"/>
          <p:cNvPicPr>
            <a:picLocks noChangeAspect="1"/>
          </p:cNvPicPr>
          <p:nvPr/>
        </p:nvPicPr>
        <p:blipFill>
          <a:blip r:embed="rId5"/>
          <a:stretch>
            <a:fillRect/>
          </a:stretch>
        </p:blipFill>
        <p:spPr>
          <a:xfrm>
            <a:off x="19228254" y="7073149"/>
            <a:ext cx="1359085" cy="1359085"/>
          </a:xfrm>
          <a:prstGeom prst="rect">
            <a:avLst/>
          </a:prstGeom>
          <a:ln w="12700">
            <a:miter lim="400000"/>
          </a:ln>
        </p:spPr>
      </p:pic>
      <p:sp>
        <p:nvSpPr>
          <p:cNvPr id="909" name="TextBox 5"/>
          <p:cNvSpPr txBox="1"/>
          <p:nvPr/>
        </p:nvSpPr>
        <p:spPr>
          <a:xfrm>
            <a:off x="19679521" y="7426862"/>
            <a:ext cx="496627"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37</a:t>
            </a:r>
          </a:p>
        </p:txBody>
      </p:sp>
      <p:pic>
        <p:nvPicPr>
          <p:cNvPr id="910" name="Pilt 6" descr="Pilt 6"/>
          <p:cNvPicPr>
            <a:picLocks noChangeAspect="1"/>
          </p:cNvPicPr>
          <p:nvPr/>
        </p:nvPicPr>
        <p:blipFill>
          <a:blip r:embed="rId5"/>
          <a:stretch>
            <a:fillRect/>
          </a:stretch>
        </p:blipFill>
        <p:spPr>
          <a:xfrm>
            <a:off x="18653817" y="10023309"/>
            <a:ext cx="1359085" cy="1359085"/>
          </a:xfrm>
          <a:prstGeom prst="rect">
            <a:avLst/>
          </a:prstGeom>
          <a:ln w="12700">
            <a:miter lim="400000"/>
          </a:ln>
        </p:spPr>
      </p:pic>
      <p:pic>
        <p:nvPicPr>
          <p:cNvPr id="911" name="Pilt 17" descr="Pilt 17"/>
          <p:cNvPicPr>
            <a:picLocks noChangeAspect="1"/>
          </p:cNvPicPr>
          <p:nvPr/>
        </p:nvPicPr>
        <p:blipFill>
          <a:blip r:embed="rId6"/>
          <a:stretch>
            <a:fillRect/>
          </a:stretch>
        </p:blipFill>
        <p:spPr>
          <a:xfrm rot="18305546">
            <a:off x="19178483" y="9930858"/>
            <a:ext cx="991521" cy="842633"/>
          </a:xfrm>
          <a:prstGeom prst="rect">
            <a:avLst/>
          </a:prstGeom>
          <a:ln w="12700">
            <a:miter lim="400000"/>
          </a:ln>
        </p:spPr>
      </p:pic>
      <p:pic>
        <p:nvPicPr>
          <p:cNvPr id="912" name="Pilt 18" descr="Pilt 18"/>
          <p:cNvPicPr>
            <a:picLocks noChangeAspect="1"/>
          </p:cNvPicPr>
          <p:nvPr/>
        </p:nvPicPr>
        <p:blipFill>
          <a:blip r:embed="rId6"/>
          <a:stretch>
            <a:fillRect/>
          </a:stretch>
        </p:blipFill>
        <p:spPr>
          <a:xfrm rot="19142661">
            <a:off x="19246378" y="9703058"/>
            <a:ext cx="2108315" cy="842633"/>
          </a:xfrm>
          <a:prstGeom prst="rect">
            <a:avLst/>
          </a:prstGeom>
          <a:ln w="12700">
            <a:miter lim="400000"/>
          </a:ln>
        </p:spPr>
      </p:pic>
      <p:pic>
        <p:nvPicPr>
          <p:cNvPr id="913" name="Pilt 19" descr="Pilt 19"/>
          <p:cNvPicPr>
            <a:picLocks noChangeAspect="1"/>
          </p:cNvPicPr>
          <p:nvPr/>
        </p:nvPicPr>
        <p:blipFill>
          <a:blip r:embed="rId6"/>
          <a:stretch>
            <a:fillRect/>
          </a:stretch>
        </p:blipFill>
        <p:spPr>
          <a:xfrm rot="21008113">
            <a:off x="19442918" y="10250137"/>
            <a:ext cx="1540873" cy="842635"/>
          </a:xfrm>
          <a:prstGeom prst="rect">
            <a:avLst/>
          </a:prstGeom>
          <a:ln w="12700">
            <a:miter lim="400000"/>
          </a:ln>
        </p:spPr>
      </p:pic>
      <p:pic>
        <p:nvPicPr>
          <p:cNvPr id="914" name="Pilt 20" descr="Pilt 20"/>
          <p:cNvPicPr>
            <a:picLocks noChangeAspect="1"/>
          </p:cNvPicPr>
          <p:nvPr/>
        </p:nvPicPr>
        <p:blipFill>
          <a:blip r:embed="rId5"/>
          <a:stretch>
            <a:fillRect/>
          </a:stretch>
        </p:blipFill>
        <p:spPr>
          <a:xfrm>
            <a:off x="18923744" y="3085341"/>
            <a:ext cx="1359085" cy="1359085"/>
          </a:xfrm>
          <a:prstGeom prst="rect">
            <a:avLst/>
          </a:prstGeom>
          <a:ln w="12700">
            <a:miter lim="400000"/>
          </a:ln>
        </p:spPr>
      </p:pic>
      <p:sp>
        <p:nvSpPr>
          <p:cNvPr id="915" name="TextBox 21"/>
          <p:cNvSpPr txBox="1"/>
          <p:nvPr/>
        </p:nvSpPr>
        <p:spPr>
          <a:xfrm>
            <a:off x="19354972" y="3419626"/>
            <a:ext cx="496627"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22</a:t>
            </a:r>
          </a:p>
        </p:txBody>
      </p:sp>
      <p:sp>
        <p:nvSpPr>
          <p:cNvPr id="916" name="TextBox 10"/>
          <p:cNvSpPr txBox="1"/>
          <p:nvPr/>
        </p:nvSpPr>
        <p:spPr>
          <a:xfrm>
            <a:off x="19094250" y="10352174"/>
            <a:ext cx="496626"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20</a:t>
            </a:r>
          </a:p>
        </p:txBody>
      </p:sp>
      <p:pic>
        <p:nvPicPr>
          <p:cNvPr id="917" name="411eb995-853f-441a-8b23-ed69bb089150" descr="411eb995-853f-441a-8b23-ed69bb089150"/>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909884" y="3060174"/>
            <a:ext cx="5370913" cy="9109945"/>
          </a:xfrm>
          <a:prstGeom prst="rect">
            <a:avLst/>
          </a:prstGeom>
          <a:ln w="12700">
            <a:miter lim="400000"/>
          </a:ln>
        </p:spPr>
      </p:pic>
      <p:pic>
        <p:nvPicPr>
          <p:cNvPr id="918" name="Pilt 7" descr="Pilt 7"/>
          <p:cNvPicPr>
            <a:picLocks noChangeAspect="1"/>
          </p:cNvPicPr>
          <p:nvPr/>
        </p:nvPicPr>
        <p:blipFill>
          <a:blip r:embed="rId5"/>
          <a:stretch>
            <a:fillRect/>
          </a:stretch>
        </p:blipFill>
        <p:spPr>
          <a:xfrm>
            <a:off x="11870410" y="6664973"/>
            <a:ext cx="1359085" cy="1359085"/>
          </a:xfrm>
          <a:prstGeom prst="rect">
            <a:avLst/>
          </a:prstGeom>
          <a:ln w="12700">
            <a:miter lim="400000"/>
          </a:ln>
        </p:spPr>
      </p:pic>
      <p:pic>
        <p:nvPicPr>
          <p:cNvPr id="919" name="Pilt 8" descr="Pilt 8"/>
          <p:cNvPicPr>
            <a:picLocks noChangeAspect="1"/>
          </p:cNvPicPr>
          <p:nvPr/>
        </p:nvPicPr>
        <p:blipFill>
          <a:blip r:embed="rId5"/>
          <a:stretch>
            <a:fillRect/>
          </a:stretch>
        </p:blipFill>
        <p:spPr>
          <a:xfrm>
            <a:off x="15622395" y="4985444"/>
            <a:ext cx="1359085" cy="1359085"/>
          </a:xfrm>
          <a:prstGeom prst="rect">
            <a:avLst/>
          </a:prstGeom>
          <a:ln w="12700">
            <a:miter lim="400000"/>
          </a:ln>
        </p:spPr>
      </p:pic>
      <p:pic>
        <p:nvPicPr>
          <p:cNvPr id="920" name="Pilt 9" descr="Pilt 9"/>
          <p:cNvPicPr>
            <a:picLocks noChangeAspect="1"/>
          </p:cNvPicPr>
          <p:nvPr/>
        </p:nvPicPr>
        <p:blipFill>
          <a:blip r:embed="rId5"/>
          <a:stretch>
            <a:fillRect/>
          </a:stretch>
        </p:blipFill>
        <p:spPr>
          <a:xfrm>
            <a:off x="15947572" y="3374497"/>
            <a:ext cx="1359085" cy="1359085"/>
          </a:xfrm>
          <a:prstGeom prst="rect">
            <a:avLst/>
          </a:prstGeom>
          <a:ln w="12700">
            <a:miter lim="400000"/>
          </a:ln>
        </p:spPr>
      </p:pic>
      <p:pic>
        <p:nvPicPr>
          <p:cNvPr id="921" name="Pilt 11" descr="Pilt 11"/>
          <p:cNvPicPr>
            <a:picLocks noChangeAspect="1"/>
          </p:cNvPicPr>
          <p:nvPr/>
        </p:nvPicPr>
        <p:blipFill>
          <a:blip r:embed="rId5"/>
          <a:stretch>
            <a:fillRect/>
          </a:stretch>
        </p:blipFill>
        <p:spPr>
          <a:xfrm>
            <a:off x="17560670" y="4939105"/>
            <a:ext cx="1359085" cy="1359085"/>
          </a:xfrm>
          <a:prstGeom prst="rect">
            <a:avLst/>
          </a:prstGeom>
          <a:ln w="12700">
            <a:miter lim="400000"/>
          </a:ln>
        </p:spPr>
      </p:pic>
      <p:pic>
        <p:nvPicPr>
          <p:cNvPr id="922" name="Pilt 12" descr="Pilt 12"/>
          <p:cNvPicPr>
            <a:picLocks noChangeAspect="1"/>
          </p:cNvPicPr>
          <p:nvPr/>
        </p:nvPicPr>
        <p:blipFill>
          <a:blip r:embed="rId5"/>
          <a:stretch>
            <a:fillRect/>
          </a:stretch>
        </p:blipFill>
        <p:spPr>
          <a:xfrm>
            <a:off x="15250670" y="6751570"/>
            <a:ext cx="1359085" cy="1359085"/>
          </a:xfrm>
          <a:prstGeom prst="rect">
            <a:avLst/>
          </a:prstGeom>
          <a:ln w="12700">
            <a:miter lim="400000"/>
          </a:ln>
        </p:spPr>
      </p:pic>
      <p:pic>
        <p:nvPicPr>
          <p:cNvPr id="923" name="Pilt 14" descr="Pilt 14"/>
          <p:cNvPicPr>
            <a:picLocks noChangeAspect="1"/>
          </p:cNvPicPr>
          <p:nvPr/>
        </p:nvPicPr>
        <p:blipFill>
          <a:blip r:embed="rId5"/>
          <a:stretch>
            <a:fillRect/>
          </a:stretch>
        </p:blipFill>
        <p:spPr>
          <a:xfrm>
            <a:off x="17560670" y="6664973"/>
            <a:ext cx="1359085" cy="1359085"/>
          </a:xfrm>
          <a:prstGeom prst="rect">
            <a:avLst/>
          </a:prstGeom>
          <a:ln w="12700">
            <a:miter lim="400000"/>
          </a:ln>
        </p:spPr>
      </p:pic>
      <p:sp>
        <p:nvSpPr>
          <p:cNvPr id="924" name="TextBox 16"/>
          <p:cNvSpPr txBox="1"/>
          <p:nvPr/>
        </p:nvSpPr>
        <p:spPr>
          <a:xfrm>
            <a:off x="15699257" y="7073149"/>
            <a:ext cx="496627"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36</a:t>
            </a:r>
          </a:p>
        </p:txBody>
      </p:sp>
      <p:sp>
        <p:nvSpPr>
          <p:cNvPr id="925" name="TextBox 22"/>
          <p:cNvSpPr txBox="1"/>
          <p:nvPr/>
        </p:nvSpPr>
        <p:spPr>
          <a:xfrm>
            <a:off x="16307382" y="3702956"/>
            <a:ext cx="704811"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168</a:t>
            </a:r>
          </a:p>
        </p:txBody>
      </p:sp>
      <p:sp>
        <p:nvSpPr>
          <p:cNvPr id="926" name="TextBox 23"/>
          <p:cNvSpPr txBox="1"/>
          <p:nvPr/>
        </p:nvSpPr>
        <p:spPr>
          <a:xfrm>
            <a:off x="16053623" y="5312078"/>
            <a:ext cx="496627"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60</a:t>
            </a:r>
          </a:p>
        </p:txBody>
      </p:sp>
      <p:sp>
        <p:nvSpPr>
          <p:cNvPr id="927" name="TextBox 24"/>
          <p:cNvSpPr txBox="1"/>
          <p:nvPr/>
        </p:nvSpPr>
        <p:spPr>
          <a:xfrm>
            <a:off x="18006271" y="5285299"/>
            <a:ext cx="496627"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25</a:t>
            </a:r>
          </a:p>
        </p:txBody>
      </p:sp>
      <p:sp>
        <p:nvSpPr>
          <p:cNvPr id="928" name="TextBox 25"/>
          <p:cNvSpPr txBox="1"/>
          <p:nvPr/>
        </p:nvSpPr>
        <p:spPr>
          <a:xfrm>
            <a:off x="17991897" y="6981170"/>
            <a:ext cx="496627" cy="5130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21</a:t>
            </a:r>
          </a:p>
        </p:txBody>
      </p:sp>
      <p:sp>
        <p:nvSpPr>
          <p:cNvPr id="929" name="TextBox 26"/>
          <p:cNvSpPr txBox="1"/>
          <p:nvPr/>
        </p:nvSpPr>
        <p:spPr>
          <a:xfrm>
            <a:off x="12326932" y="6981170"/>
            <a:ext cx="496627" cy="5130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16</a:t>
            </a:r>
          </a:p>
        </p:txBody>
      </p:sp>
      <p:pic>
        <p:nvPicPr>
          <p:cNvPr id="930" name="Pilt 27" descr="Pilt 27"/>
          <p:cNvPicPr>
            <a:picLocks noChangeAspect="1"/>
          </p:cNvPicPr>
          <p:nvPr/>
        </p:nvPicPr>
        <p:blipFill>
          <a:blip r:embed="rId5"/>
          <a:stretch>
            <a:fillRect/>
          </a:stretch>
        </p:blipFill>
        <p:spPr>
          <a:xfrm>
            <a:off x="19533812" y="5406244"/>
            <a:ext cx="1359085" cy="1359085"/>
          </a:xfrm>
          <a:prstGeom prst="rect">
            <a:avLst/>
          </a:prstGeom>
          <a:ln w="12700">
            <a:miter lim="400000"/>
          </a:ln>
        </p:spPr>
      </p:pic>
      <p:sp>
        <p:nvSpPr>
          <p:cNvPr id="931" name="TextBox 28"/>
          <p:cNvSpPr txBox="1"/>
          <p:nvPr/>
        </p:nvSpPr>
        <p:spPr>
          <a:xfrm>
            <a:off x="19965038" y="5725074"/>
            <a:ext cx="496627" cy="51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spAutoFit/>
          </a:bodyPr>
          <a:lstStyle>
            <a:lvl1pPr defTabSz="1828800">
              <a:defRPr sz="2200" b="1">
                <a:solidFill>
                  <a:srgbClr val="FFFFFF"/>
                </a:solidFill>
                <a:uFillTx/>
                <a:latin typeface="Aptos"/>
                <a:ea typeface="Aptos"/>
                <a:cs typeface="Aptos"/>
                <a:sym typeface="Aptos"/>
              </a:defRPr>
            </a:lvl1pPr>
          </a:lstStyle>
          <a:p>
            <a:r>
              <a:t>20</a:t>
            </a:r>
          </a:p>
        </p:txBody>
      </p:sp>
      <p:sp>
        <p:nvSpPr>
          <p:cNvPr id="932" name="TextBox 29"/>
          <p:cNvSpPr txBox="1"/>
          <p:nvPr/>
        </p:nvSpPr>
        <p:spPr>
          <a:xfrm>
            <a:off x="3996815" y="12370196"/>
            <a:ext cx="3941536" cy="6146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91439" bIns="91439">
            <a:spAutoFit/>
          </a:bodyPr>
          <a:lstStyle>
            <a:lvl1pPr defTabSz="1828800">
              <a:defRPr sz="2800" b="1">
                <a:uFillTx/>
                <a:latin typeface="Aptos"/>
                <a:ea typeface="Aptos"/>
                <a:cs typeface="Aptos"/>
                <a:sym typeface="Aptos"/>
              </a:defRPr>
            </a:lvl1pPr>
          </a:lstStyle>
          <a:p>
            <a:r>
              <a:t>@kidsathleticsestonia</a:t>
            </a:r>
          </a:p>
        </p:txBody>
      </p:sp>
      <p:pic>
        <p:nvPicPr>
          <p:cNvPr id="933" name="Picture 4" descr="Picture 4"/>
          <p:cNvPicPr>
            <a:picLocks noChangeAspect="1"/>
          </p:cNvPicPr>
          <p:nvPr/>
        </p:nvPicPr>
        <p:blipFill>
          <a:blip r:embed="rId8"/>
          <a:stretch>
            <a:fillRect/>
          </a:stretch>
        </p:blipFill>
        <p:spPr>
          <a:xfrm>
            <a:off x="3289820" y="12370193"/>
            <a:ext cx="615557" cy="615557"/>
          </a:xfrm>
          <a:prstGeom prst="rect">
            <a:avLst/>
          </a:prstGeom>
          <a:ln w="12700">
            <a:miter lim="400000"/>
          </a:ln>
        </p:spPr>
      </p:pic>
      <p:sp>
        <p:nvSpPr>
          <p:cNvPr id="934" name="TextBox 30"/>
          <p:cNvSpPr txBox="1"/>
          <p:nvPr/>
        </p:nvSpPr>
        <p:spPr>
          <a:xfrm>
            <a:off x="12893499" y="11742333"/>
            <a:ext cx="9427464" cy="6146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91439" bIns="91439">
            <a:spAutoFit/>
          </a:bodyPr>
          <a:lstStyle>
            <a:lvl1pPr defTabSz="1828800">
              <a:defRPr sz="2800">
                <a:uFillTx/>
                <a:latin typeface="Aptos"/>
                <a:ea typeface="Aptos"/>
                <a:cs typeface="Aptos"/>
                <a:sym typeface="Aptos"/>
              </a:defRPr>
            </a:lvl1pPr>
          </a:lstStyle>
          <a:p>
            <a:r>
              <a:t>Koolitatud liikumisõpetajad ja treenerid aastatel 2024-2026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99" fill="hold"/>
                                        <p:tgtEl>
                                          <p:spTgt spid="91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9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17"/>
                </p:tgtEl>
              </p:cMediaNode>
            </p:video>
            <p:seq concurrent="1" prevAc="none" nextAc="seek">
              <p:cTn id="12" restart="whenNotActive" fill="hold" evtFilter="cancelBubble" nodeType="interactiveSeq">
                <p:stCondLst>
                  <p:cond evt="onClick" delay="0">
                    <p:tgtEl>
                      <p:spTgt spid="9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17"/>
                                        </p:tgtEl>
                                      </p:cBhvr>
                                    </p:cmd>
                                  </p:childTnLst>
                                </p:cTn>
                              </p:par>
                            </p:childTnLst>
                          </p:cTn>
                        </p:par>
                      </p:childTnLst>
                    </p:cTn>
                  </p:par>
                </p:childTnLst>
              </p:cTn>
              <p:nextCondLst>
                <p:cond evt="onClick" delay="0">
                  <p:tgtEl>
                    <p:spTgt spid="91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Pealkiri 1"/>
          <p:cNvSpPr txBox="1">
            <a:spLocks noGrp="1"/>
          </p:cNvSpPr>
          <p:nvPr>
            <p:ph type="title"/>
          </p:nvPr>
        </p:nvSpPr>
        <p:spPr>
          <a:prstGeom prst="rect">
            <a:avLst/>
          </a:prstGeom>
        </p:spPr>
        <p:txBody>
          <a:bodyPr/>
          <a:lstStyle/>
          <a:p>
            <a:r>
              <a:t>„Laste mitmekülgsed oskused“ tööraamat</a:t>
            </a:r>
          </a:p>
        </p:txBody>
      </p:sp>
      <p:pic>
        <p:nvPicPr>
          <p:cNvPr id="937" name="Sisu kohatäide 6" descr="Sisu kohatäide 6"/>
          <p:cNvPicPr>
            <a:picLocks noChangeAspect="1"/>
          </p:cNvPicPr>
          <p:nvPr/>
        </p:nvPicPr>
        <p:blipFill>
          <a:blip r:embed="rId2"/>
          <a:stretch>
            <a:fillRect/>
          </a:stretch>
        </p:blipFill>
        <p:spPr>
          <a:xfrm>
            <a:off x="2638836" y="3393831"/>
            <a:ext cx="6553136" cy="9169409"/>
          </a:xfrm>
          <a:prstGeom prst="rect">
            <a:avLst/>
          </a:prstGeom>
          <a:ln w="12700">
            <a:miter lim="400000"/>
          </a:ln>
        </p:spPr>
      </p:pic>
      <p:pic>
        <p:nvPicPr>
          <p:cNvPr id="938" name="Sisu kohatäide 8" descr="Sisu kohatäide 8"/>
          <p:cNvPicPr>
            <a:picLocks noChangeAspect="1"/>
          </p:cNvPicPr>
          <p:nvPr/>
        </p:nvPicPr>
        <p:blipFill>
          <a:blip r:embed="rId3"/>
          <a:stretch>
            <a:fillRect/>
          </a:stretch>
        </p:blipFill>
        <p:spPr>
          <a:xfrm>
            <a:off x="9505214" y="3400059"/>
            <a:ext cx="6553137" cy="9156953"/>
          </a:xfrm>
          <a:prstGeom prst="rect">
            <a:avLst/>
          </a:prstGeom>
          <a:ln w="12700">
            <a:miter lim="400000"/>
          </a:ln>
        </p:spPr>
      </p:pic>
      <p:pic>
        <p:nvPicPr>
          <p:cNvPr id="939" name="Sisu kohatäide 8" descr="Sisu kohatäide 8"/>
          <p:cNvPicPr>
            <a:picLocks noChangeAspect="1"/>
          </p:cNvPicPr>
          <p:nvPr/>
        </p:nvPicPr>
        <p:blipFill>
          <a:blip r:embed="rId4"/>
          <a:stretch>
            <a:fillRect/>
          </a:stretch>
        </p:blipFill>
        <p:spPr>
          <a:xfrm>
            <a:off x="15745108" y="3381376"/>
            <a:ext cx="6337993" cy="4574077"/>
          </a:xfrm>
          <a:prstGeom prst="rect">
            <a:avLst/>
          </a:prstGeom>
          <a:ln w="12700">
            <a:miter lim="400000"/>
          </a:ln>
        </p:spPr>
      </p:pic>
      <p:pic>
        <p:nvPicPr>
          <p:cNvPr id="940" name="Pilt 14" descr="Pilt 14"/>
          <p:cNvPicPr>
            <a:picLocks noChangeAspect="1"/>
          </p:cNvPicPr>
          <p:nvPr/>
        </p:nvPicPr>
        <p:blipFill>
          <a:blip r:embed="rId5"/>
          <a:stretch>
            <a:fillRect/>
          </a:stretch>
        </p:blipFill>
        <p:spPr>
          <a:xfrm>
            <a:off x="15745110" y="7967908"/>
            <a:ext cx="6395563" cy="45720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Title 4"/>
          <p:cNvSpPr txBox="1">
            <a:spLocks noGrp="1"/>
          </p:cNvSpPr>
          <p:nvPr>
            <p:ph type="title"/>
          </p:nvPr>
        </p:nvSpPr>
        <p:spPr>
          <a:xfrm>
            <a:off x="1442311" y="1190312"/>
            <a:ext cx="21600570" cy="2651127"/>
          </a:xfrm>
          <a:prstGeom prst="rect">
            <a:avLst/>
          </a:prstGeom>
        </p:spPr>
        <p:txBody>
          <a:bodyPr/>
          <a:lstStyle/>
          <a:p>
            <a:r>
              <a:t>Kandideerimine</a:t>
            </a:r>
          </a:p>
        </p:txBody>
      </p:sp>
      <p:sp>
        <p:nvSpPr>
          <p:cNvPr id="615" name="Content Placeholder 5"/>
          <p:cNvSpPr txBox="1">
            <a:spLocks noGrp="1"/>
          </p:cNvSpPr>
          <p:nvPr>
            <p:ph type="body" idx="1"/>
          </p:nvPr>
        </p:nvSpPr>
        <p:spPr>
          <a:xfrm>
            <a:off x="1442311" y="4068666"/>
            <a:ext cx="21600570" cy="7630575"/>
          </a:xfrm>
          <a:prstGeom prst="rect">
            <a:avLst/>
          </a:prstGeom>
        </p:spPr>
        <p:txBody>
          <a:bodyPr lIns="91439" tIns="91439" rIns="91439" bIns="91439" anchor="t">
            <a:normAutofit fontScale="92500" lnSpcReduction="10000"/>
          </a:bodyPr>
          <a:lstStyle/>
          <a:p>
            <a:pPr>
              <a:lnSpc>
                <a:spcPct val="72000"/>
              </a:lnSpc>
              <a:defRPr sz="5000"/>
            </a:pPr>
            <a:r>
              <a:rPr err="1"/>
              <a:t>Kandidaadid</a:t>
            </a:r>
            <a:r>
              <a:t> </a:t>
            </a:r>
            <a:r>
              <a:rPr err="1"/>
              <a:t>esitab</a:t>
            </a:r>
            <a:r>
              <a:t> </a:t>
            </a:r>
            <a:r>
              <a:rPr err="1"/>
              <a:t>spordialaliit</a:t>
            </a:r>
            <a:r>
              <a:t> </a:t>
            </a:r>
            <a:r>
              <a:rPr err="1"/>
              <a:t>vahemikus</a:t>
            </a:r>
            <a:r>
              <a:t> 01.-12.04.2026 </a:t>
            </a:r>
            <a:r>
              <a:rPr err="1"/>
              <a:t>aadressile</a:t>
            </a:r>
            <a:r>
              <a:t> </a:t>
            </a:r>
            <a:r>
              <a:rPr u="sng">
                <a:solidFill>
                  <a:srgbClr val="0563C1"/>
                </a:solidFill>
                <a:uFill>
                  <a:solidFill>
                    <a:srgbClr val="0563C1"/>
                  </a:solidFill>
                </a:uFill>
                <a:hlinkClick r:id="rId2"/>
              </a:rPr>
              <a:t>merle@eok.ee</a:t>
            </a:r>
            <a:r>
              <a:t> </a:t>
            </a:r>
          </a:p>
          <a:p>
            <a:pPr>
              <a:lnSpc>
                <a:spcPct val="72000"/>
              </a:lnSpc>
              <a:defRPr sz="5000"/>
            </a:pPr>
            <a:endParaRPr lang="en-US"/>
          </a:p>
          <a:p>
            <a:pPr>
              <a:lnSpc>
                <a:spcPct val="72000"/>
              </a:lnSpc>
              <a:defRPr sz="5000"/>
            </a:pPr>
            <a:r>
              <a:rPr err="1"/>
              <a:t>Kandideerimisankeeti</a:t>
            </a:r>
            <a:r>
              <a:t> </a:t>
            </a:r>
            <a:r>
              <a:rPr err="1"/>
              <a:t>kuulub</a:t>
            </a:r>
            <a:r>
              <a:t> </a:t>
            </a:r>
            <a:r>
              <a:rPr err="1"/>
              <a:t>sportlase</a:t>
            </a:r>
            <a:r>
              <a:t>: </a:t>
            </a:r>
          </a:p>
          <a:p>
            <a:pPr marL="914400" lvl="1" indent="-457200">
              <a:lnSpc>
                <a:spcPct val="72000"/>
              </a:lnSpc>
              <a:spcBef>
                <a:spcPts val="1000"/>
              </a:spcBef>
              <a:defRPr sz="4400"/>
            </a:pPr>
            <a:r>
              <a:rPr err="1"/>
              <a:t>motivatsioonikiri</a:t>
            </a:r>
            <a:r>
              <a:t>; </a:t>
            </a:r>
          </a:p>
          <a:p>
            <a:pPr marL="914400" lvl="1" indent="-457200">
              <a:lnSpc>
                <a:spcPct val="72000"/>
              </a:lnSpc>
              <a:spcBef>
                <a:spcPts val="1000"/>
              </a:spcBef>
              <a:defRPr sz="4400"/>
            </a:pPr>
            <a:r>
              <a:rPr err="1"/>
              <a:t>ühe</a:t>
            </a:r>
            <a:r>
              <a:t> </a:t>
            </a:r>
            <a:r>
              <a:rPr err="1"/>
              <a:t>hooaja</a:t>
            </a:r>
            <a:r>
              <a:t> </a:t>
            </a:r>
            <a:r>
              <a:rPr err="1"/>
              <a:t>eelarve</a:t>
            </a:r>
            <a:r>
              <a:t>, </a:t>
            </a:r>
            <a:r>
              <a:rPr err="1"/>
              <a:t>kus</a:t>
            </a:r>
            <a:r>
              <a:t> on </a:t>
            </a:r>
            <a:r>
              <a:rPr err="1"/>
              <a:t>näidatud</a:t>
            </a:r>
            <a:r>
              <a:t> </a:t>
            </a:r>
            <a:r>
              <a:rPr err="1"/>
              <a:t>sportlase</a:t>
            </a:r>
            <a:r>
              <a:t> </a:t>
            </a:r>
            <a:r>
              <a:rPr err="1"/>
              <a:t>ettevalmistusega</a:t>
            </a:r>
            <a:r>
              <a:t> </a:t>
            </a:r>
            <a:r>
              <a:rPr err="1"/>
              <a:t>seotud</a:t>
            </a:r>
            <a:r>
              <a:t> </a:t>
            </a:r>
            <a:r>
              <a:rPr err="1"/>
              <a:t>kulutused</a:t>
            </a:r>
            <a:r>
              <a:t> ja </a:t>
            </a:r>
            <a:r>
              <a:rPr err="1"/>
              <a:t>plaan</a:t>
            </a:r>
            <a:r>
              <a:t>, </a:t>
            </a:r>
            <a:r>
              <a:rPr err="1"/>
              <a:t>kuidas</a:t>
            </a:r>
            <a:r>
              <a:t> Team Estonia </a:t>
            </a:r>
            <a:r>
              <a:rPr err="1"/>
              <a:t>toetust</a:t>
            </a:r>
            <a:r>
              <a:t> </a:t>
            </a:r>
            <a:r>
              <a:rPr err="1"/>
              <a:t>plaanitakse</a:t>
            </a:r>
            <a:r>
              <a:t> </a:t>
            </a:r>
            <a:r>
              <a:rPr err="1"/>
              <a:t>kasutada</a:t>
            </a:r>
            <a:r>
              <a:t>;</a:t>
            </a:r>
          </a:p>
          <a:p>
            <a:pPr marL="914400" lvl="1" indent="-457200">
              <a:lnSpc>
                <a:spcPct val="72000"/>
              </a:lnSpc>
              <a:spcBef>
                <a:spcPts val="1000"/>
              </a:spcBef>
              <a:defRPr sz="4400"/>
            </a:pPr>
            <a:r>
              <a:rPr err="1"/>
              <a:t>treeneri</a:t>
            </a:r>
            <a:r>
              <a:t> ja </a:t>
            </a:r>
            <a:r>
              <a:rPr err="1"/>
              <a:t>tugimeeskonna</a:t>
            </a:r>
            <a:r>
              <a:t> </a:t>
            </a:r>
            <a:r>
              <a:rPr err="1"/>
              <a:t>lühikirjeldus</a:t>
            </a:r>
            <a:r>
              <a:t>. </a:t>
            </a:r>
          </a:p>
          <a:p>
            <a:pPr marL="381000" lvl="1" indent="0">
              <a:lnSpc>
                <a:spcPct val="72000"/>
              </a:lnSpc>
              <a:spcBef>
                <a:spcPts val="1000"/>
              </a:spcBef>
              <a:buNone/>
              <a:defRPr sz="5000"/>
            </a:pPr>
            <a:endParaRPr lang="en-US" sz="4400"/>
          </a:p>
          <a:p>
            <a:pPr>
              <a:lnSpc>
                <a:spcPct val="72000"/>
              </a:lnSpc>
              <a:defRPr sz="5000"/>
            </a:pPr>
            <a:r>
              <a:rPr err="1"/>
              <a:t>Intervjuuvooru</a:t>
            </a:r>
            <a:r>
              <a:t> </a:t>
            </a:r>
            <a:r>
              <a:rPr err="1"/>
              <a:t>kutsutakse</a:t>
            </a:r>
            <a:r>
              <a:t> 8-12 </a:t>
            </a:r>
            <a:r>
              <a:rPr err="1"/>
              <a:t>kandidaati</a:t>
            </a:r>
            <a:r>
              <a:t>. </a:t>
            </a:r>
          </a:p>
          <a:p>
            <a:pPr marL="914400" lvl="1" indent="-457200">
              <a:lnSpc>
                <a:spcPct val="72000"/>
              </a:lnSpc>
              <a:spcBef>
                <a:spcPts val="1000"/>
              </a:spcBef>
              <a:defRPr sz="4400"/>
            </a:pPr>
            <a:r>
              <a:rPr err="1"/>
              <a:t>Intervjuud</a:t>
            </a:r>
            <a:r>
              <a:t> </a:t>
            </a:r>
            <a:r>
              <a:rPr err="1"/>
              <a:t>peetakse</a:t>
            </a:r>
            <a:r>
              <a:t> 27.-28.04 (online-</a:t>
            </a:r>
            <a:r>
              <a:rPr err="1"/>
              <a:t>võimalus</a:t>
            </a:r>
            <a:r>
              <a:t>)</a:t>
            </a:r>
          </a:p>
          <a:p>
            <a:pPr marL="381000" lvl="1" indent="0">
              <a:lnSpc>
                <a:spcPct val="72000"/>
              </a:lnSpc>
              <a:spcBef>
                <a:spcPts val="1000"/>
              </a:spcBef>
              <a:buNone/>
              <a:defRPr sz="5000"/>
            </a:pPr>
            <a:endParaRPr lang="en-US" sz="4400"/>
          </a:p>
          <a:p>
            <a:pPr>
              <a:lnSpc>
                <a:spcPct val="72000"/>
              </a:lnSpc>
              <a:defRPr sz="5000"/>
            </a:pPr>
            <a:r>
              <a:rPr err="1"/>
              <a:t>Valiku</a:t>
            </a:r>
            <a:r>
              <a:t> </a:t>
            </a:r>
            <a:r>
              <a:rPr err="1"/>
              <a:t>teeb</a:t>
            </a:r>
            <a:r>
              <a:t> EOK </a:t>
            </a:r>
            <a:r>
              <a:rPr err="1"/>
              <a:t>tippspordikomisjon</a:t>
            </a:r>
            <a:r>
              <a:t> </a:t>
            </a:r>
            <a:r>
              <a:rPr err="1"/>
              <a:t>hiljemalt</a:t>
            </a:r>
            <a:r>
              <a:t> 04.05.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1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1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615">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615">
                                            <p:txEl>
                                              <p:pRg st="3" end="3"/>
                                            </p:txEl>
                                          </p:spTgt>
                                        </p:tgtEl>
                                        <p:attrNameLst>
                                          <p:attrName>style.visibility</p:attrName>
                                        </p:attrNameLst>
                                      </p:cBhvr>
                                      <p:to>
                                        <p:strVal val="visible"/>
                                      </p:to>
                                    </p:set>
                                  </p:childTnLst>
                                </p:cTn>
                              </p:par>
                              <p:par>
                                <p:cTn id="14" presetID="1" presetClass="entr" presetSubtype="0" fill="hold" grpId="0" nodeType="withEffect">
                                  <p:stCondLst>
                                    <p:cond delay="0"/>
                                  </p:stCondLst>
                                  <p:iterate>
                                    <p:tmAbs val="0"/>
                                  </p:iterate>
                                  <p:childTnLst>
                                    <p:set>
                                      <p:cBhvr>
                                        <p:cTn id="15" fill="hold"/>
                                        <p:tgtEl>
                                          <p:spTgt spid="615">
                                            <p:txEl>
                                              <p:pRg st="4" end="4"/>
                                            </p:txEl>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615">
                                            <p:txEl>
                                              <p:pRg st="5" end="5"/>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61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615">
                                            <p:txEl>
                                              <p:pRg st="8" end="8"/>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6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0" build="p"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descr="Pilt, millel on kujutatud kuvatõmmis, järjekord, disain&#10;&#10;Tehisintellekti genereeritud sisu ei pruugi olla õige.">
            <a:extLst>
              <a:ext uri="{FF2B5EF4-FFF2-40B4-BE49-F238E27FC236}">
                <a16:creationId xmlns:a16="http://schemas.microsoft.com/office/drawing/2014/main" id="{E39042D2-8939-D717-8B5A-495CBB76F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6299" y="0"/>
            <a:ext cx="8287702" cy="4661832"/>
          </a:xfrm>
          <a:prstGeom prst="rect">
            <a:avLst/>
          </a:prstGeom>
        </p:spPr>
      </p:pic>
      <p:sp>
        <p:nvSpPr>
          <p:cNvPr id="2" name="Pealkiri 1">
            <a:extLst>
              <a:ext uri="{FF2B5EF4-FFF2-40B4-BE49-F238E27FC236}">
                <a16:creationId xmlns:a16="http://schemas.microsoft.com/office/drawing/2014/main" id="{0B497F2C-EA62-D021-424E-B345B3DEBDAF}"/>
              </a:ext>
            </a:extLst>
          </p:cNvPr>
          <p:cNvSpPr>
            <a:spLocks noGrp="1"/>
          </p:cNvSpPr>
          <p:nvPr>
            <p:ph type="title"/>
          </p:nvPr>
        </p:nvSpPr>
        <p:spPr>
          <a:xfrm>
            <a:off x="1676400" y="5532437"/>
            <a:ext cx="21031200" cy="2651126"/>
          </a:xfrm>
        </p:spPr>
        <p:txBody>
          <a:bodyPr/>
          <a:lstStyle/>
          <a:p>
            <a:pPr algn="ctr"/>
            <a:r>
              <a:rPr lang="et-EE" dirty="0"/>
              <a:t>Täname tähelepanu eest!</a:t>
            </a:r>
          </a:p>
        </p:txBody>
      </p:sp>
      <p:sp>
        <p:nvSpPr>
          <p:cNvPr id="3" name="Pealkiri 1">
            <a:extLst>
              <a:ext uri="{FF2B5EF4-FFF2-40B4-BE49-F238E27FC236}">
                <a16:creationId xmlns:a16="http://schemas.microsoft.com/office/drawing/2014/main" id="{D0165EF0-CCFB-EF18-BB30-592E1ED04E7D}"/>
              </a:ext>
            </a:extLst>
          </p:cNvPr>
          <p:cNvSpPr txBox="1">
            <a:spLocks/>
          </p:cNvSpPr>
          <p:nvPr/>
        </p:nvSpPr>
        <p:spPr>
          <a:xfrm>
            <a:off x="1676400" y="8183563"/>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828800"/>
            <a:r>
              <a:rPr lang="et-EE" sz="6400" dirty="0">
                <a:solidFill>
                  <a:prstClr val="white">
                    <a:lumMod val="50000"/>
                  </a:prstClr>
                </a:solidFill>
                <a:uFillTx/>
                <a:latin typeface="Aptos Display" panose="02110004020202020204"/>
              </a:rPr>
              <a:t>liina.rohtla@ekjl.ee</a:t>
            </a:r>
          </a:p>
        </p:txBody>
      </p:sp>
    </p:spTree>
    <p:extLst>
      <p:ext uri="{BB962C8B-B14F-4D97-AF65-F5344CB8AC3E}">
        <p14:creationId xmlns:p14="http://schemas.microsoft.com/office/powerpoint/2010/main" val="3949670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 name="droppedImage.pdf" descr="droppedImage.pdf"/>
          <p:cNvPicPr>
            <a:picLocks noChangeAspect="1"/>
          </p:cNvPicPr>
          <p:nvPr/>
        </p:nvPicPr>
        <p:blipFill>
          <a:blip r:embed="rId2"/>
          <a:stretch>
            <a:fillRect/>
          </a:stretch>
        </p:blipFill>
        <p:spPr>
          <a:xfrm>
            <a:off x="-12700" y="-12700"/>
            <a:ext cx="24409400" cy="13741400"/>
          </a:xfrm>
          <a:prstGeom prst="rect">
            <a:avLst/>
          </a:prstGeom>
          <a:ln w="25400"/>
        </p:spPr>
      </p:pic>
      <p:sp>
        <p:nvSpPr>
          <p:cNvPr id="946" name="Text"/>
          <p:cNvSpPr/>
          <p:nvPr/>
        </p:nvSpPr>
        <p:spPr>
          <a:xfrm>
            <a:off x="3377489" y="-137302"/>
            <a:ext cx="17132301" cy="6286501"/>
          </a:xfrm>
          <a:prstGeom prst="rect">
            <a:avLst/>
          </a:prstGeom>
          <a:ln w="12700">
            <a:miter lim="400000"/>
          </a:ln>
        </p:spPr>
        <p:txBody>
          <a:bodyPr lIns="50800" tIns="50800" rIns="50800" bIns="50800">
            <a:spAutoFit/>
          </a:bodyPr>
          <a:lstStyle/>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endParaRPr/>
          </a:p>
        </p:txBody>
      </p:sp>
      <p:sp>
        <p:nvSpPr>
          <p:cNvPr id="947" name="Treenerikutse ja tunnustamie"/>
          <p:cNvSpPr/>
          <p:nvPr/>
        </p:nvSpPr>
        <p:spPr>
          <a:xfrm>
            <a:off x="2990850" y="2891366"/>
            <a:ext cx="17132301" cy="6337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ctr">
              <a:buClr>
                <a:srgbClr val="FFFFFF"/>
              </a:buClr>
              <a:buFont typeface="Arial"/>
              <a:defRPr sz="6800" b="1">
                <a:solidFill>
                  <a:srgbClr val="FFFFFF"/>
                </a:solidFill>
                <a:uFill>
                  <a:solidFill>
                    <a:srgbClr val="FFFFFF"/>
                  </a:solidFill>
                </a:uFill>
                <a:latin typeface="+mn-lt"/>
                <a:ea typeface="+mn-ea"/>
                <a:cs typeface="+mn-cs"/>
                <a:sym typeface="Arial"/>
              </a:defRPr>
            </a:pPr>
            <a:endParaRPr/>
          </a:p>
          <a:p>
            <a:pPr algn="ctr">
              <a:buClr>
                <a:srgbClr val="FFFFFF"/>
              </a:buClr>
              <a:buFont typeface="Helvetica"/>
              <a:defRPr sz="7600">
                <a:solidFill>
                  <a:srgbClr val="FFFFFF"/>
                </a:solidFill>
                <a:uFill>
                  <a:solidFill>
                    <a:srgbClr val="FFFFFF"/>
                  </a:solidFill>
                </a:uFill>
                <a:latin typeface="Helvetica"/>
                <a:ea typeface="Helvetica"/>
                <a:cs typeface="Helvetica"/>
                <a:sym typeface="Helvetica"/>
              </a:defRPr>
            </a:pPr>
            <a:endParaRPr/>
          </a:p>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r>
              <a:t>Treenerikutse ja tunnustamie</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Title 1"/>
          <p:cNvSpPr txBox="1">
            <a:spLocks noGrp="1"/>
          </p:cNvSpPr>
          <p:nvPr>
            <p:ph type="title"/>
          </p:nvPr>
        </p:nvSpPr>
        <p:spPr>
          <a:xfrm>
            <a:off x="1219200" y="361949"/>
            <a:ext cx="21945600" cy="3019426"/>
          </a:xfrm>
          <a:prstGeom prst="rect">
            <a:avLst/>
          </a:prstGeom>
        </p:spPr>
        <p:txBody>
          <a:bodyPr/>
          <a:lstStyle>
            <a:lvl1pPr>
              <a:defRPr sz="8000" b="1">
                <a:solidFill>
                  <a:srgbClr val="000000"/>
                </a:solidFill>
              </a:defRPr>
            </a:lvl1pPr>
          </a:lstStyle>
          <a:p>
            <a:r>
              <a:t>Tänane õiguslik olukord - Spordiseadus</a:t>
            </a:r>
          </a:p>
        </p:txBody>
      </p:sp>
      <p:sp>
        <p:nvSpPr>
          <p:cNvPr id="950" name="Slide Number Placeholder 3"/>
          <p:cNvSpPr txBox="1">
            <a:spLocks noGrp="1"/>
          </p:cNvSpPr>
          <p:nvPr>
            <p:ph type="sldNum" sz="quarter" idx="2"/>
          </p:nvPr>
        </p:nvSpPr>
        <p:spPr>
          <a:xfrm>
            <a:off x="16908780" y="12433618"/>
            <a:ext cx="510540" cy="5486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72</a:t>
            </a:fld>
            <a:endParaRPr/>
          </a:p>
        </p:txBody>
      </p:sp>
      <p:pic>
        <p:nvPicPr>
          <p:cNvPr id="951" name="Picture 2" descr="Picture 2"/>
          <p:cNvPicPr>
            <a:picLocks noChangeAspect="1"/>
          </p:cNvPicPr>
          <p:nvPr/>
        </p:nvPicPr>
        <p:blipFill>
          <a:blip r:embed="rId2"/>
          <a:stretch>
            <a:fillRect/>
          </a:stretch>
        </p:blipFill>
        <p:spPr>
          <a:xfrm>
            <a:off x="546100" y="50800"/>
            <a:ext cx="23749000" cy="13690600"/>
          </a:xfrm>
          <a:prstGeom prst="rect">
            <a:avLst/>
          </a:prstGeom>
          <a:ln w="12700">
            <a:miter lim="400000"/>
          </a:ln>
        </p:spPr>
      </p:pic>
      <p:sp>
        <p:nvSpPr>
          <p:cNvPr id="952" name="Content Placeholder 2"/>
          <p:cNvSpPr txBox="1">
            <a:spLocks noGrp="1"/>
          </p:cNvSpPr>
          <p:nvPr>
            <p:ph type="body" idx="1"/>
          </p:nvPr>
        </p:nvSpPr>
        <p:spPr>
          <a:xfrm>
            <a:off x="1447800" y="3597273"/>
            <a:ext cx="21945600" cy="9756779"/>
          </a:xfrm>
          <a:prstGeom prst="rect">
            <a:avLst/>
          </a:prstGeom>
        </p:spPr>
        <p:txBody>
          <a:bodyPr/>
          <a:lstStyle/>
          <a:p>
            <a:pPr defTabSz="457200">
              <a:spcBef>
                <a:spcPts val="0"/>
              </a:spcBef>
              <a:defRPr sz="5500">
                <a:solidFill>
                  <a:srgbClr val="000000">
                    <a:alpha val="84706"/>
                  </a:srgbClr>
                </a:solidFill>
                <a:latin typeface="Helvetica Neue"/>
                <a:ea typeface="Helvetica Neue"/>
                <a:cs typeface="Helvetica Neue"/>
                <a:sym typeface="Helvetica Neue"/>
              </a:defRPr>
            </a:pPr>
            <a:r>
              <a:t>§ 6.</a:t>
            </a:r>
            <a:r>
              <a:rPr>
                <a:solidFill>
                  <a:srgbClr val="0061AA"/>
                </a:solidFill>
              </a:rPr>
              <a:t>  </a:t>
            </a:r>
            <a:r>
              <a:t>Treenerile esitatavad nõuded </a:t>
            </a:r>
            <a:endParaRPr>
              <a:latin typeface="+mn-lt"/>
              <a:ea typeface="+mn-ea"/>
              <a:cs typeface="+mn-cs"/>
              <a:sym typeface="Arial"/>
            </a:endParaRPr>
          </a:p>
          <a:p>
            <a:pPr defTabSz="457200">
              <a:spcBef>
                <a:spcPts val="0"/>
              </a:spcBef>
              <a:defRPr sz="5500">
                <a:solidFill>
                  <a:srgbClr val="202020"/>
                </a:solidFill>
                <a:latin typeface="Helvetica Neue"/>
                <a:ea typeface="Helvetica Neue"/>
                <a:cs typeface="Helvetica Neue"/>
                <a:sym typeface="Helvetica Neue"/>
              </a:defRPr>
            </a:pPr>
            <a:r>
              <a:rPr>
                <a:solidFill>
                  <a:srgbClr val="0061AA"/>
                </a:solidFill>
              </a:rPr>
              <a:t>  </a:t>
            </a:r>
            <a:r>
              <a:t>(1) Treener on kohustatud: </a:t>
            </a:r>
            <a:endParaRPr>
              <a:solidFill>
                <a:srgbClr val="000000">
                  <a:alpha val="84706"/>
                </a:srgbClr>
              </a:solidFill>
              <a:latin typeface="+mn-lt"/>
              <a:ea typeface="+mn-ea"/>
              <a:cs typeface="+mn-cs"/>
              <a:sym typeface="Arial"/>
            </a:endParaRPr>
          </a:p>
          <a:p>
            <a:pPr defTabSz="457200">
              <a:spcBef>
                <a:spcPts val="0"/>
              </a:spcBef>
              <a:defRPr sz="5500">
                <a:solidFill>
                  <a:srgbClr val="202020"/>
                </a:solidFill>
                <a:latin typeface="Helvetica Neue"/>
                <a:ea typeface="Helvetica Neue"/>
                <a:cs typeface="Helvetica Neue"/>
                <a:sym typeface="Helvetica Neue"/>
              </a:defRPr>
            </a:pPr>
            <a:r>
              <a:rPr>
                <a:solidFill>
                  <a:srgbClr val="0061AA"/>
                </a:solidFill>
              </a:rPr>
              <a:t>  </a:t>
            </a:r>
            <a:r>
              <a:t>1) tagama sportliku treeningu aluspõhimõtete järgimise ja ohutuse; </a:t>
            </a:r>
            <a:endParaRPr>
              <a:solidFill>
                <a:srgbClr val="000000">
                  <a:alpha val="84706"/>
                </a:srgbClr>
              </a:solidFill>
              <a:latin typeface="+mn-lt"/>
              <a:ea typeface="+mn-ea"/>
              <a:cs typeface="+mn-cs"/>
              <a:sym typeface="Arial"/>
            </a:endParaRPr>
          </a:p>
          <a:p>
            <a:pPr defTabSz="457200">
              <a:spcBef>
                <a:spcPts val="0"/>
              </a:spcBef>
              <a:defRPr sz="5500">
                <a:solidFill>
                  <a:srgbClr val="202020"/>
                </a:solidFill>
                <a:latin typeface="Helvetica Neue"/>
                <a:ea typeface="Helvetica Neue"/>
                <a:cs typeface="Helvetica Neue"/>
                <a:sym typeface="Helvetica Neue"/>
              </a:defRPr>
            </a:pPr>
            <a:r>
              <a:rPr>
                <a:solidFill>
                  <a:srgbClr val="0061AA"/>
                </a:solidFill>
              </a:rPr>
              <a:t>  </a:t>
            </a:r>
            <a:r>
              <a:t>2) jälgima treeningukoormuse vastavust juhendatavate tervislikule seisundile. </a:t>
            </a:r>
            <a:endParaRPr>
              <a:solidFill>
                <a:srgbClr val="000000">
                  <a:alpha val="84706"/>
                </a:srgbClr>
              </a:solidFill>
              <a:latin typeface="+mn-lt"/>
              <a:ea typeface="+mn-ea"/>
              <a:cs typeface="+mn-cs"/>
              <a:sym typeface="Arial"/>
            </a:endParaRPr>
          </a:p>
          <a:p>
            <a:pPr defTabSz="457200">
              <a:spcBef>
                <a:spcPts val="0"/>
              </a:spcBef>
              <a:defRPr sz="5500">
                <a:solidFill>
                  <a:srgbClr val="202020"/>
                </a:solidFill>
                <a:latin typeface="Helvetica Neue"/>
                <a:ea typeface="Helvetica Neue"/>
                <a:cs typeface="Helvetica Neue"/>
                <a:sym typeface="Helvetica Neue"/>
              </a:defRPr>
            </a:pPr>
            <a:r>
              <a:rPr>
                <a:solidFill>
                  <a:srgbClr val="0061AA"/>
                </a:solidFill>
              </a:rPr>
              <a:t>  </a:t>
            </a:r>
            <a:r>
              <a:t>(2) Treener on sportlasi ja teisi spordis osalevaid isikuid juhendav spordispetsialist, </a:t>
            </a:r>
            <a:r>
              <a:rPr b="1"/>
              <a:t>kellel on treeneri kutsekvalifikatsioon kutseseaduse </a:t>
            </a:r>
            <a:r>
              <a:t>(RT I 2001, 3, 7; 2002, 61, 375; 2003, 13, 68; 83, 559) </a:t>
            </a:r>
            <a:r>
              <a:rPr b="1"/>
              <a:t>tähenduses. </a:t>
            </a:r>
            <a:b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5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95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95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95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95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9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 grpId="0" build="p"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Title 1"/>
          <p:cNvSpPr txBox="1">
            <a:spLocks noGrp="1"/>
          </p:cNvSpPr>
          <p:nvPr>
            <p:ph type="title"/>
          </p:nvPr>
        </p:nvSpPr>
        <p:spPr>
          <a:xfrm>
            <a:off x="860962" y="385831"/>
            <a:ext cx="21945601" cy="3019426"/>
          </a:xfrm>
          <a:prstGeom prst="rect">
            <a:avLst/>
          </a:prstGeom>
        </p:spPr>
        <p:txBody>
          <a:bodyPr/>
          <a:lstStyle>
            <a:lvl1pPr>
              <a:defRPr sz="8000" b="1">
                <a:solidFill>
                  <a:srgbClr val="000000"/>
                </a:solidFill>
              </a:defRPr>
            </a:lvl1pPr>
          </a:lstStyle>
          <a:p>
            <a:r>
              <a:t>Tänane õiguslik olukord - KultMin määrus</a:t>
            </a:r>
          </a:p>
        </p:txBody>
      </p:sp>
      <p:sp>
        <p:nvSpPr>
          <p:cNvPr id="955" name="Slide Number Placeholder 3"/>
          <p:cNvSpPr txBox="1">
            <a:spLocks noGrp="1"/>
          </p:cNvSpPr>
          <p:nvPr>
            <p:ph type="sldNum" sz="quarter" idx="2"/>
          </p:nvPr>
        </p:nvSpPr>
        <p:spPr>
          <a:xfrm>
            <a:off x="16908780" y="12433618"/>
            <a:ext cx="510540" cy="5486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73</a:t>
            </a:fld>
            <a:endParaRPr/>
          </a:p>
        </p:txBody>
      </p:sp>
      <p:pic>
        <p:nvPicPr>
          <p:cNvPr id="956" name="Picture 2" descr="Picture 2"/>
          <p:cNvPicPr>
            <a:picLocks noChangeAspect="1"/>
          </p:cNvPicPr>
          <p:nvPr/>
        </p:nvPicPr>
        <p:blipFill>
          <a:blip r:embed="rId2"/>
          <a:stretch>
            <a:fillRect/>
          </a:stretch>
        </p:blipFill>
        <p:spPr>
          <a:xfrm>
            <a:off x="546100" y="50800"/>
            <a:ext cx="23749000" cy="13690600"/>
          </a:xfrm>
          <a:prstGeom prst="rect">
            <a:avLst/>
          </a:prstGeom>
          <a:ln w="12700">
            <a:miter lim="400000"/>
          </a:ln>
        </p:spPr>
      </p:pic>
      <p:sp>
        <p:nvSpPr>
          <p:cNvPr id="957" name="Content Placeholder 2"/>
          <p:cNvSpPr txBox="1">
            <a:spLocks noGrp="1"/>
          </p:cNvSpPr>
          <p:nvPr>
            <p:ph type="body" idx="1"/>
          </p:nvPr>
        </p:nvSpPr>
        <p:spPr>
          <a:xfrm>
            <a:off x="1734389" y="3549508"/>
            <a:ext cx="21945601" cy="9756779"/>
          </a:xfrm>
          <a:prstGeom prst="rect">
            <a:avLst/>
          </a:prstGeom>
        </p:spPr>
        <p:txBody>
          <a:bodyPr/>
          <a:lstStyle/>
          <a:p>
            <a:pPr defTabSz="406908">
              <a:spcBef>
                <a:spcPts val="0"/>
              </a:spcBef>
              <a:defRPr sz="4895" b="1">
                <a:solidFill>
                  <a:srgbClr val="000000">
                    <a:alpha val="84706"/>
                  </a:srgbClr>
                </a:solidFill>
                <a:latin typeface="Helvetica Neue"/>
                <a:ea typeface="Helvetica Neue"/>
                <a:cs typeface="Helvetica Neue"/>
                <a:sym typeface="Helvetica Neue"/>
              </a:defRPr>
            </a:pPr>
            <a:r>
              <a:t>9. peatükk Preemia määramine rahvusvahelisel tiitlivõistlusel medali võitnud sportlasele ja tema treenerile</a:t>
            </a:r>
            <a:r>
              <a:rPr>
                <a:solidFill>
                  <a:srgbClr val="0061AA"/>
                </a:solidFill>
              </a:rPr>
              <a:t>  </a:t>
            </a:r>
            <a:endParaRPr>
              <a:latin typeface="+mn-lt"/>
              <a:ea typeface="+mn-ea"/>
              <a:cs typeface="+mn-cs"/>
              <a:sym typeface="Arial"/>
            </a:endParaRPr>
          </a:p>
          <a:p>
            <a:pPr defTabSz="406908">
              <a:spcBef>
                <a:spcPts val="0"/>
              </a:spcBef>
              <a:defRPr sz="4895">
                <a:solidFill>
                  <a:srgbClr val="202020"/>
                </a:solidFill>
                <a:latin typeface="Helvetica Neue"/>
                <a:ea typeface="Helvetica Neue"/>
                <a:cs typeface="Helvetica Neue"/>
                <a:sym typeface="Helvetica Neue"/>
              </a:defRPr>
            </a:pPr>
            <a:r>
              <a:t>  </a:t>
            </a:r>
            <a:endParaRPr>
              <a:solidFill>
                <a:srgbClr val="000000">
                  <a:alpha val="84706"/>
                </a:srgbClr>
              </a:solidFill>
              <a:latin typeface="+mn-lt"/>
              <a:ea typeface="+mn-ea"/>
              <a:cs typeface="+mn-cs"/>
              <a:sym typeface="Arial"/>
            </a:endParaRPr>
          </a:p>
          <a:p>
            <a:pPr defTabSz="406908">
              <a:spcBef>
                <a:spcPts val="0"/>
              </a:spcBef>
              <a:defRPr sz="4895">
                <a:solidFill>
                  <a:srgbClr val="000000">
                    <a:alpha val="84706"/>
                  </a:srgbClr>
                </a:solidFill>
                <a:latin typeface="Helvetica Neue"/>
                <a:ea typeface="Helvetica Neue"/>
                <a:cs typeface="Helvetica Neue"/>
                <a:sym typeface="Helvetica Neue"/>
              </a:defRPr>
            </a:pPr>
            <a:r>
              <a:t>§ 37. </a:t>
            </a:r>
            <a:r>
              <a:rPr>
                <a:solidFill>
                  <a:srgbClr val="0061AA"/>
                </a:solidFill>
              </a:rPr>
              <a:t>  </a:t>
            </a:r>
            <a:r>
              <a:t>Preemia määramise põhimõtted </a:t>
            </a:r>
            <a:endParaRPr>
              <a:latin typeface="+mn-lt"/>
              <a:ea typeface="+mn-ea"/>
              <a:cs typeface="+mn-cs"/>
              <a:sym typeface="Arial"/>
            </a:endParaRPr>
          </a:p>
          <a:p>
            <a:pPr defTabSz="406908">
              <a:spcBef>
                <a:spcPts val="0"/>
              </a:spcBef>
              <a:defRPr sz="4895">
                <a:solidFill>
                  <a:srgbClr val="202020"/>
                </a:solidFill>
                <a:latin typeface="Helvetica Neue"/>
                <a:ea typeface="Helvetica Neue"/>
                <a:cs typeface="Helvetica Neue"/>
                <a:sym typeface="Helvetica Neue"/>
              </a:defRPr>
            </a:pPr>
            <a:r>
              <a:rPr>
                <a:solidFill>
                  <a:srgbClr val="0061AA"/>
                </a:solidFill>
              </a:rPr>
              <a:t>  </a:t>
            </a:r>
            <a:r>
              <a:t>(1) Preemia määratakse rahvusvahelistel tiitlivõistlustel medali võitmise eest spordialal või distsipliinil, mida esindav Eesti spordialaliit kuulub rahvuslikku olümpiakomiteesse. Preemia määratakse füüsilisele isikule. </a:t>
            </a:r>
            <a:endParaRPr>
              <a:solidFill>
                <a:srgbClr val="000000">
                  <a:alpha val="84706"/>
                </a:srgbClr>
              </a:solidFill>
              <a:latin typeface="+mn-lt"/>
              <a:ea typeface="+mn-ea"/>
              <a:cs typeface="+mn-cs"/>
              <a:sym typeface="Arial"/>
            </a:endParaRPr>
          </a:p>
          <a:p>
            <a:pPr defTabSz="406908">
              <a:spcBef>
                <a:spcPts val="0"/>
              </a:spcBef>
              <a:defRPr sz="4895">
                <a:solidFill>
                  <a:srgbClr val="202020"/>
                </a:solidFill>
                <a:latin typeface="Helvetica Neue"/>
                <a:ea typeface="Helvetica Neue"/>
                <a:cs typeface="Helvetica Neue"/>
                <a:sym typeface="Helvetica Neue"/>
              </a:defRPr>
            </a:pPr>
            <a:r>
              <a:t>  </a:t>
            </a:r>
            <a:endParaRPr>
              <a:solidFill>
                <a:srgbClr val="000000">
                  <a:alpha val="84706"/>
                </a:srgbClr>
              </a:solidFill>
              <a:latin typeface="+mn-lt"/>
              <a:ea typeface="+mn-ea"/>
              <a:cs typeface="+mn-cs"/>
              <a:sym typeface="Arial"/>
            </a:endParaRPr>
          </a:p>
          <a:p>
            <a:pPr defTabSz="406908">
              <a:spcBef>
                <a:spcPts val="0"/>
              </a:spcBef>
              <a:defRPr sz="4895">
                <a:solidFill>
                  <a:srgbClr val="000000">
                    <a:alpha val="84706"/>
                  </a:srgbClr>
                </a:solidFill>
                <a:latin typeface="Helvetica Neue"/>
                <a:ea typeface="Helvetica Neue"/>
                <a:cs typeface="Helvetica Neue"/>
                <a:sym typeface="Helvetica Neue"/>
              </a:defRPr>
            </a:pPr>
            <a:r>
              <a:rPr>
                <a:solidFill>
                  <a:srgbClr val="0061AA"/>
                </a:solidFill>
              </a:rPr>
              <a:t>  </a:t>
            </a:r>
            <a:r>
              <a:t>(8) Treenerile preemia määramisel lähtutakse järgmistest põhimõtetest: </a:t>
            </a:r>
            <a:endParaRPr>
              <a:latin typeface="+mn-lt"/>
              <a:ea typeface="+mn-ea"/>
              <a:cs typeface="+mn-cs"/>
              <a:sym typeface="Arial"/>
            </a:endParaRPr>
          </a:p>
          <a:p>
            <a:pPr defTabSz="406908">
              <a:spcBef>
                <a:spcPts val="0"/>
              </a:spcBef>
              <a:defRPr sz="4895">
                <a:solidFill>
                  <a:srgbClr val="000000">
                    <a:alpha val="84706"/>
                  </a:srgbClr>
                </a:solidFill>
                <a:latin typeface="Helvetica Neue"/>
                <a:ea typeface="Helvetica Neue"/>
                <a:cs typeface="Helvetica Neue"/>
                <a:sym typeface="Helvetica Neue"/>
              </a:defRPr>
            </a:pPr>
            <a:r>
              <a:rPr>
                <a:solidFill>
                  <a:srgbClr val="0061AA"/>
                </a:solidFill>
              </a:rPr>
              <a:t>  </a:t>
            </a:r>
            <a:r>
              <a:t>1) preemia suurus on kuni 50% medali võitnud sportlase preemia suurusest; </a:t>
            </a:r>
            <a:endParaRPr>
              <a:latin typeface="+mn-lt"/>
              <a:ea typeface="+mn-ea"/>
              <a:cs typeface="+mn-cs"/>
              <a:sym typeface="Arial"/>
            </a:endParaRPr>
          </a:p>
          <a:p>
            <a:pPr defTabSz="406908">
              <a:spcBef>
                <a:spcPts val="0"/>
              </a:spcBef>
              <a:defRPr sz="4895" b="1">
                <a:solidFill>
                  <a:srgbClr val="000000">
                    <a:alpha val="84706"/>
                  </a:srgbClr>
                </a:solidFill>
                <a:latin typeface="Helvetica Neue"/>
                <a:ea typeface="Helvetica Neue"/>
                <a:cs typeface="Helvetica Neue"/>
                <a:sym typeface="Helvetica Neue"/>
              </a:defRPr>
            </a:pPr>
            <a:r>
              <a:rPr>
                <a:solidFill>
                  <a:srgbClr val="0061AA"/>
                </a:solidFill>
              </a:rPr>
              <a:t>  </a:t>
            </a:r>
            <a:r>
              <a:t>2) preemia määratakse kehtivat treeneri kutsetunnistust omavale treenerile; </a:t>
            </a:r>
            <a:b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5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95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95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9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9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95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95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95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p:tmAbs val="0"/>
                                  </p:iterate>
                                  <p:childTnLst>
                                    <p:set>
                                      <p:cBhvr>
                                        <p:cTn id="35" fill="hold"/>
                                        <p:tgtEl>
                                          <p:spTgt spid="95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0" build="p"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Title 1"/>
          <p:cNvSpPr txBox="1">
            <a:spLocks noGrp="1"/>
          </p:cNvSpPr>
          <p:nvPr>
            <p:ph type="title"/>
          </p:nvPr>
        </p:nvSpPr>
        <p:spPr>
          <a:xfrm>
            <a:off x="860962" y="385831"/>
            <a:ext cx="21945601" cy="3019426"/>
          </a:xfrm>
          <a:prstGeom prst="rect">
            <a:avLst/>
          </a:prstGeom>
        </p:spPr>
        <p:txBody>
          <a:bodyPr/>
          <a:lstStyle>
            <a:lvl1pPr>
              <a:defRPr sz="8000" b="1">
                <a:solidFill>
                  <a:srgbClr val="000000"/>
                </a:solidFill>
              </a:defRPr>
            </a:lvl1pPr>
          </a:lstStyle>
          <a:p>
            <a:r>
              <a:t>Tänane õiguslik olukord - TK otsus</a:t>
            </a:r>
          </a:p>
        </p:txBody>
      </p:sp>
      <p:sp>
        <p:nvSpPr>
          <p:cNvPr id="960" name="Slide Number Placeholder 3"/>
          <p:cNvSpPr txBox="1">
            <a:spLocks noGrp="1"/>
          </p:cNvSpPr>
          <p:nvPr>
            <p:ph type="sldNum" sz="quarter" idx="2"/>
          </p:nvPr>
        </p:nvSpPr>
        <p:spPr>
          <a:xfrm>
            <a:off x="16908780" y="12433618"/>
            <a:ext cx="510540" cy="5486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74</a:t>
            </a:fld>
            <a:endParaRPr/>
          </a:p>
        </p:txBody>
      </p:sp>
      <p:pic>
        <p:nvPicPr>
          <p:cNvPr id="961" name="Picture 2" descr="Picture 2"/>
          <p:cNvPicPr>
            <a:picLocks noChangeAspect="1"/>
          </p:cNvPicPr>
          <p:nvPr/>
        </p:nvPicPr>
        <p:blipFill>
          <a:blip r:embed="rId2"/>
          <a:stretch>
            <a:fillRect/>
          </a:stretch>
        </p:blipFill>
        <p:spPr>
          <a:xfrm>
            <a:off x="546100" y="50800"/>
            <a:ext cx="23749000" cy="13690600"/>
          </a:xfrm>
          <a:prstGeom prst="rect">
            <a:avLst/>
          </a:prstGeom>
          <a:ln w="12700">
            <a:miter lim="400000"/>
          </a:ln>
        </p:spPr>
      </p:pic>
      <p:sp>
        <p:nvSpPr>
          <p:cNvPr id="962" name="Content Placeholder 2"/>
          <p:cNvSpPr txBox="1">
            <a:spLocks noGrp="1"/>
          </p:cNvSpPr>
          <p:nvPr>
            <p:ph type="body" idx="1"/>
          </p:nvPr>
        </p:nvSpPr>
        <p:spPr>
          <a:xfrm>
            <a:off x="1734389" y="3549508"/>
            <a:ext cx="21945601" cy="9756779"/>
          </a:xfrm>
          <a:prstGeom prst="rect">
            <a:avLst/>
          </a:prstGeom>
        </p:spPr>
        <p:txBody>
          <a:bodyPr lIns="0" tIns="0" rIns="0" bIns="0" anchor="t">
            <a:normAutofit/>
          </a:bodyPr>
          <a:lstStyle/>
          <a:p>
            <a:pPr defTabSz="457200">
              <a:spcBef>
                <a:spcPts val="0"/>
              </a:spcBef>
              <a:defRPr sz="5500">
                <a:solidFill>
                  <a:srgbClr val="000000">
                    <a:alpha val="84706"/>
                  </a:srgbClr>
                </a:solidFill>
                <a:latin typeface="Helvetica Neue"/>
                <a:ea typeface="Helvetica Neue"/>
                <a:cs typeface="Helvetica Neue"/>
                <a:sym typeface="Helvetica Neue"/>
              </a:defRPr>
            </a:pPr>
            <a:r>
              <a:rPr dirty="0" err="1"/>
              <a:t>Seoses</a:t>
            </a:r>
            <a:r>
              <a:rPr dirty="0"/>
              <a:t> </a:t>
            </a:r>
            <a:r>
              <a:rPr dirty="0" err="1"/>
              <a:t>treenerikutse</a:t>
            </a:r>
            <a:r>
              <a:rPr dirty="0"/>
              <a:t> </a:t>
            </a:r>
            <a:r>
              <a:rPr dirty="0" err="1"/>
              <a:t>väärtustamisega</a:t>
            </a:r>
            <a:r>
              <a:rPr dirty="0"/>
              <a:t>, </a:t>
            </a:r>
            <a:r>
              <a:rPr dirty="0" err="1"/>
              <a:t>tegi</a:t>
            </a:r>
            <a:r>
              <a:rPr dirty="0"/>
              <a:t> Siim </a:t>
            </a:r>
            <a:r>
              <a:rPr dirty="0" err="1"/>
              <a:t>Sukles</a:t>
            </a:r>
            <a:r>
              <a:rPr dirty="0"/>
              <a:t> </a:t>
            </a:r>
            <a:r>
              <a:rPr dirty="0" err="1"/>
              <a:t>ettepaneku</a:t>
            </a:r>
            <a:r>
              <a:rPr dirty="0"/>
              <a:t> alates 2020. </a:t>
            </a:r>
            <a:r>
              <a:rPr dirty="0" err="1"/>
              <a:t>aastast</a:t>
            </a:r>
            <a:r>
              <a:rPr dirty="0"/>
              <a:t> </a:t>
            </a:r>
            <a:r>
              <a:rPr dirty="0" err="1"/>
              <a:t>mitte</a:t>
            </a:r>
            <a:r>
              <a:rPr dirty="0"/>
              <a:t> </a:t>
            </a:r>
            <a:endParaRPr dirty="0">
              <a:latin typeface="+mn-lt"/>
              <a:ea typeface="+mn-ea"/>
              <a:cs typeface="+mn-cs"/>
              <a:sym typeface="Arial"/>
            </a:endParaRPr>
          </a:p>
          <a:p>
            <a:pPr defTabSz="457200">
              <a:spcBef>
                <a:spcPts val="0"/>
              </a:spcBef>
              <a:defRPr sz="5500">
                <a:solidFill>
                  <a:srgbClr val="000000">
                    <a:alpha val="84706"/>
                  </a:srgbClr>
                </a:solidFill>
                <a:latin typeface="Helvetica Neue"/>
                <a:ea typeface="Helvetica Neue"/>
                <a:cs typeface="Helvetica Neue"/>
                <a:sym typeface="Helvetica Neue"/>
              </a:defRPr>
            </a:pPr>
            <a:r>
              <a:rPr dirty="0" err="1"/>
              <a:t>premeerida</a:t>
            </a:r>
            <a:r>
              <a:rPr dirty="0"/>
              <a:t> </a:t>
            </a:r>
            <a:r>
              <a:rPr dirty="0" err="1"/>
              <a:t>ega</a:t>
            </a:r>
            <a:r>
              <a:rPr dirty="0"/>
              <a:t> </a:t>
            </a:r>
            <a:r>
              <a:rPr dirty="0" err="1"/>
              <a:t>tunnustada</a:t>
            </a:r>
            <a:r>
              <a:rPr dirty="0"/>
              <a:t> </a:t>
            </a:r>
            <a:r>
              <a:rPr dirty="0" err="1"/>
              <a:t>ilma</a:t>
            </a:r>
            <a:r>
              <a:rPr dirty="0"/>
              <a:t> </a:t>
            </a:r>
            <a:r>
              <a:rPr dirty="0" err="1"/>
              <a:t>treenerikutseta</a:t>
            </a:r>
            <a:r>
              <a:rPr dirty="0"/>
              <a:t> </a:t>
            </a:r>
            <a:r>
              <a:rPr dirty="0" err="1"/>
              <a:t>treenereid</a:t>
            </a:r>
            <a:r>
              <a:rPr dirty="0"/>
              <a:t>. </a:t>
            </a:r>
            <a:endParaRPr dirty="0">
              <a:latin typeface="+mn-lt"/>
              <a:ea typeface="+mn-ea"/>
              <a:cs typeface="+mn-cs"/>
              <a:sym typeface="Arial"/>
            </a:endParaRPr>
          </a:p>
          <a:p>
            <a:pPr defTabSz="457200">
              <a:spcBef>
                <a:spcPts val="0"/>
              </a:spcBef>
              <a:defRPr sz="5500">
                <a:solidFill>
                  <a:srgbClr val="000000">
                    <a:alpha val="84706"/>
                  </a:srgbClr>
                </a:solidFill>
                <a:latin typeface="Helvetica Neue"/>
                <a:ea typeface="Helvetica Neue"/>
                <a:cs typeface="Helvetica Neue"/>
                <a:sym typeface="Helvetica Neue"/>
              </a:defRPr>
            </a:pPr>
            <a:endParaRPr lang="en-US" dirty="0"/>
          </a:p>
          <a:p>
            <a:pPr defTabSz="457200">
              <a:spcBef>
                <a:spcPts val="0"/>
              </a:spcBef>
              <a:defRPr sz="5500">
                <a:solidFill>
                  <a:srgbClr val="000000">
                    <a:alpha val="84706"/>
                  </a:srgbClr>
                </a:solidFill>
                <a:latin typeface="Helvetica Neue"/>
                <a:ea typeface="Helvetica Neue"/>
                <a:cs typeface="Helvetica Neue"/>
                <a:sym typeface="Helvetica Neue"/>
              </a:defRPr>
            </a:pPr>
            <a:r>
              <a:t>OTSUSTATI: </a:t>
            </a:r>
            <a:endParaRPr>
              <a:solidFill>
                <a:srgbClr val="000000">
                  <a:alpha val="84706"/>
                </a:srgbClr>
              </a:solidFill>
              <a:latin typeface="+mn-lt"/>
              <a:ea typeface="+mn-ea"/>
              <a:cs typeface="+mn-cs"/>
            </a:endParaRPr>
          </a:p>
          <a:p>
            <a:pPr defTabSz="457200">
              <a:spcBef>
                <a:spcPts val="0"/>
              </a:spcBef>
              <a:defRPr sz="5500">
                <a:solidFill>
                  <a:srgbClr val="000000">
                    <a:alpha val="84706"/>
                  </a:srgbClr>
                </a:solidFill>
                <a:latin typeface="Helvetica Neue"/>
                <a:ea typeface="Helvetica Neue"/>
                <a:cs typeface="Helvetica Neue"/>
                <a:sym typeface="Helvetica Neue"/>
              </a:defRPr>
            </a:pPr>
            <a:r>
              <a:rPr dirty="0"/>
              <a:t>6.1 </a:t>
            </a:r>
            <a:r>
              <a:rPr dirty="0" err="1"/>
              <a:t>Premeerida</a:t>
            </a:r>
            <a:r>
              <a:rPr dirty="0"/>
              <a:t> </a:t>
            </a:r>
            <a:r>
              <a:rPr dirty="0" err="1"/>
              <a:t>mitte</a:t>
            </a:r>
            <a:r>
              <a:rPr dirty="0"/>
              <a:t> </a:t>
            </a:r>
            <a:r>
              <a:rPr dirty="0" err="1"/>
              <a:t>oliümpialade</a:t>
            </a:r>
            <a:r>
              <a:rPr dirty="0"/>
              <a:t> </a:t>
            </a:r>
            <a:r>
              <a:rPr dirty="0" err="1"/>
              <a:t>maailmameistreid</a:t>
            </a:r>
            <a:r>
              <a:rPr dirty="0"/>
              <a:t> </a:t>
            </a:r>
            <a:r>
              <a:rPr dirty="0" err="1"/>
              <a:t>summas</a:t>
            </a:r>
            <a:r>
              <a:rPr dirty="0"/>
              <a:t> 54 000 </a:t>
            </a:r>
            <a:r>
              <a:rPr dirty="0" err="1"/>
              <a:t>euroga</a:t>
            </a:r>
            <a:r>
              <a:rPr dirty="0"/>
              <a:t> ja </a:t>
            </a:r>
            <a:r>
              <a:rPr dirty="0" err="1"/>
              <a:t>nende</a:t>
            </a:r>
            <a:r>
              <a:rPr dirty="0"/>
              <a:t> </a:t>
            </a:r>
            <a:r>
              <a:rPr dirty="0" err="1"/>
              <a:t>treenereid</a:t>
            </a:r>
            <a:r>
              <a:rPr dirty="0"/>
              <a:t> 10 000 </a:t>
            </a:r>
            <a:r>
              <a:rPr dirty="0" err="1"/>
              <a:t>euroga</a:t>
            </a:r>
            <a:r>
              <a:rPr dirty="0"/>
              <a:t>. </a:t>
            </a:r>
            <a:endParaRPr dirty="0">
              <a:latin typeface="+mn-lt"/>
              <a:ea typeface="+mn-ea"/>
              <a:cs typeface="+mn-cs"/>
              <a:sym typeface="Arial"/>
            </a:endParaRPr>
          </a:p>
          <a:p>
            <a:pPr defTabSz="457200">
              <a:spcBef>
                <a:spcPts val="0"/>
              </a:spcBef>
              <a:defRPr sz="5500">
                <a:solidFill>
                  <a:srgbClr val="000000">
                    <a:alpha val="84706"/>
                  </a:srgbClr>
                </a:solidFill>
                <a:latin typeface="Helvetica Neue"/>
                <a:ea typeface="Helvetica Neue"/>
                <a:cs typeface="Helvetica Neue"/>
                <a:sym typeface="Helvetica Neue"/>
              </a:defRPr>
            </a:pPr>
            <a:r>
              <a:rPr b="1" dirty="0"/>
              <a:t>6.2 Alates 2020. </a:t>
            </a:r>
            <a:r>
              <a:rPr b="1" dirty="0" err="1"/>
              <a:t>aastast</a:t>
            </a:r>
            <a:r>
              <a:rPr b="1" dirty="0"/>
              <a:t> </a:t>
            </a:r>
            <a:r>
              <a:rPr b="1" dirty="0" err="1"/>
              <a:t>väärtustada</a:t>
            </a:r>
            <a:r>
              <a:rPr b="1" dirty="0"/>
              <a:t> </a:t>
            </a:r>
            <a:r>
              <a:rPr b="1" dirty="0" err="1"/>
              <a:t>treenerikutset</a:t>
            </a:r>
            <a:r>
              <a:rPr b="1" dirty="0"/>
              <a:t>. </a:t>
            </a:r>
            <a:r>
              <a:rPr b="1" dirty="0" err="1"/>
              <a:t>Treenerite</a:t>
            </a:r>
            <a:r>
              <a:rPr b="1" dirty="0"/>
              <a:t> </a:t>
            </a:r>
            <a:r>
              <a:rPr b="1" dirty="0" err="1"/>
              <a:t>premeerimise</a:t>
            </a:r>
            <a:r>
              <a:rPr b="1" dirty="0"/>
              <a:t> </a:t>
            </a:r>
            <a:r>
              <a:rPr b="1" dirty="0" err="1"/>
              <a:t>eelduseks</a:t>
            </a:r>
            <a:r>
              <a:rPr b="1" dirty="0"/>
              <a:t> on </a:t>
            </a:r>
            <a:r>
              <a:rPr b="1" dirty="0" err="1"/>
              <a:t>treenerikutse</a:t>
            </a:r>
            <a:r>
              <a:rPr b="1" dirty="0"/>
              <a:t> </a:t>
            </a:r>
            <a:r>
              <a:rPr b="1" dirty="0" err="1"/>
              <a:t>olemasolu</a:t>
            </a:r>
            <a:r>
              <a:rPr b="1" dirty="0"/>
              <a:t>. </a:t>
            </a:r>
            <a:br>
              <a:rPr dirty="0"/>
            </a:b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6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96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96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96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6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9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 grpId="0" build="p"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Title 1"/>
          <p:cNvSpPr txBox="1">
            <a:spLocks noGrp="1"/>
          </p:cNvSpPr>
          <p:nvPr>
            <p:ph type="title"/>
          </p:nvPr>
        </p:nvSpPr>
        <p:spPr>
          <a:xfrm>
            <a:off x="860962" y="385831"/>
            <a:ext cx="21945601" cy="3019426"/>
          </a:xfrm>
          <a:prstGeom prst="rect">
            <a:avLst/>
          </a:prstGeom>
        </p:spPr>
        <p:txBody>
          <a:bodyPr/>
          <a:lstStyle>
            <a:lvl1pPr>
              <a:defRPr sz="8000" b="1">
                <a:solidFill>
                  <a:srgbClr val="000000"/>
                </a:solidFill>
              </a:defRPr>
            </a:lvl1pPr>
          </a:lstStyle>
          <a:p>
            <a:r>
              <a:t>Järgmised sammud - sisendi küsimine</a:t>
            </a:r>
          </a:p>
        </p:txBody>
      </p:sp>
      <p:sp>
        <p:nvSpPr>
          <p:cNvPr id="965" name="Slide Number Placeholder 3"/>
          <p:cNvSpPr txBox="1">
            <a:spLocks noGrp="1"/>
          </p:cNvSpPr>
          <p:nvPr>
            <p:ph type="sldNum" sz="quarter" idx="2"/>
          </p:nvPr>
        </p:nvSpPr>
        <p:spPr>
          <a:xfrm>
            <a:off x="16908780" y="12433618"/>
            <a:ext cx="510540" cy="5486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75</a:t>
            </a:fld>
            <a:endParaRPr/>
          </a:p>
        </p:txBody>
      </p:sp>
      <p:pic>
        <p:nvPicPr>
          <p:cNvPr id="966" name="Picture 2" descr="Picture 2"/>
          <p:cNvPicPr>
            <a:picLocks noChangeAspect="1"/>
          </p:cNvPicPr>
          <p:nvPr/>
        </p:nvPicPr>
        <p:blipFill>
          <a:blip r:embed="rId2"/>
          <a:stretch>
            <a:fillRect/>
          </a:stretch>
        </p:blipFill>
        <p:spPr>
          <a:xfrm>
            <a:off x="546100" y="50800"/>
            <a:ext cx="23749000" cy="13690600"/>
          </a:xfrm>
          <a:prstGeom prst="rect">
            <a:avLst/>
          </a:prstGeom>
          <a:ln w="12700">
            <a:miter lim="400000"/>
          </a:ln>
        </p:spPr>
      </p:pic>
      <p:sp>
        <p:nvSpPr>
          <p:cNvPr id="967" name="Content Placeholder 2"/>
          <p:cNvSpPr txBox="1">
            <a:spLocks noGrp="1"/>
          </p:cNvSpPr>
          <p:nvPr>
            <p:ph type="body" idx="1"/>
          </p:nvPr>
        </p:nvSpPr>
        <p:spPr>
          <a:xfrm>
            <a:off x="1734389" y="3549508"/>
            <a:ext cx="21945601" cy="9756779"/>
          </a:xfrm>
          <a:prstGeom prst="rect">
            <a:avLst/>
          </a:prstGeom>
        </p:spPr>
        <p:txBody>
          <a:bodyPr/>
          <a:lstStyle/>
          <a:p>
            <a:pPr marL="228600" indent="-228600" defTabSz="457200">
              <a:spcBef>
                <a:spcPts val="0"/>
              </a:spcBef>
              <a:buSzPct val="100000"/>
              <a:buChar char="•"/>
              <a:defRPr sz="5500">
                <a:solidFill>
                  <a:srgbClr val="000000">
                    <a:alpha val="84706"/>
                  </a:srgbClr>
                </a:solidFill>
                <a:latin typeface="Helvetica Neue"/>
                <a:ea typeface="Helvetica Neue"/>
                <a:cs typeface="Helvetica Neue"/>
                <a:sym typeface="Helvetica Neue"/>
              </a:defRPr>
            </a:pPr>
            <a:r>
              <a:t> EOK Kutsekomisjon - 20. märts</a:t>
            </a:r>
          </a:p>
          <a:p>
            <a:pPr marL="228600" indent="-228600" defTabSz="457200">
              <a:spcBef>
                <a:spcPts val="0"/>
              </a:spcBef>
              <a:buSzPct val="100000"/>
              <a:buChar char="•"/>
              <a:defRPr sz="5500">
                <a:solidFill>
                  <a:srgbClr val="000000">
                    <a:alpha val="84706"/>
                  </a:srgbClr>
                </a:solidFill>
                <a:latin typeface="Helvetica Neue"/>
                <a:ea typeface="Helvetica Neue"/>
                <a:cs typeface="Helvetica Neue"/>
                <a:sym typeface="Helvetica Neue"/>
              </a:defRPr>
            </a:pPr>
            <a:r>
              <a:t> EOK infotund ja alaliidud - 24. märts</a:t>
            </a:r>
          </a:p>
          <a:p>
            <a:pPr marL="228600" indent="-228600" defTabSz="457200">
              <a:spcBef>
                <a:spcPts val="0"/>
              </a:spcBef>
              <a:buSzPct val="100000"/>
              <a:buChar char="•"/>
              <a:defRPr sz="5500">
                <a:solidFill>
                  <a:srgbClr val="000000">
                    <a:alpha val="84706"/>
                  </a:srgbClr>
                </a:solidFill>
                <a:latin typeface="Helvetica Neue"/>
                <a:ea typeface="Helvetica Neue"/>
                <a:cs typeface="Helvetica Neue"/>
                <a:sym typeface="Helvetica Neue"/>
              </a:defRPr>
            </a:pPr>
            <a:r>
              <a:t> Alaliitudele minev küsitlus - 30. märts</a:t>
            </a:r>
          </a:p>
          <a:p>
            <a:pPr marL="228600" indent="-228600" defTabSz="457200">
              <a:spcBef>
                <a:spcPts val="0"/>
              </a:spcBef>
              <a:buSzPct val="100000"/>
              <a:buChar char="•"/>
              <a:defRPr sz="5500">
                <a:solidFill>
                  <a:srgbClr val="000000">
                    <a:alpha val="84706"/>
                  </a:srgbClr>
                </a:solidFill>
                <a:latin typeface="Helvetica Neue"/>
                <a:ea typeface="Helvetica Neue"/>
                <a:cs typeface="Helvetica Neue"/>
                <a:sym typeface="Helvetica Neue"/>
              </a:defRPr>
            </a:pPr>
            <a:r>
              <a:t> Riigikogu spordi toetusrühm - 7. aprill TBC</a:t>
            </a:r>
          </a:p>
          <a:p>
            <a:pPr marL="228600" indent="-228600" defTabSz="457200">
              <a:spcBef>
                <a:spcPts val="0"/>
              </a:spcBef>
              <a:buSzPct val="100000"/>
              <a:buChar char="•"/>
              <a:defRPr sz="5500">
                <a:solidFill>
                  <a:srgbClr val="000000">
                    <a:alpha val="84706"/>
                  </a:srgbClr>
                </a:solidFill>
                <a:latin typeface="Helvetica Neue"/>
                <a:ea typeface="Helvetica Neue"/>
                <a:cs typeface="Helvetica Neue"/>
                <a:sym typeface="Helvetica Neue"/>
              </a:defRPr>
            </a:pPr>
            <a:r>
              <a:t> Sportlaskomisjon - 10. aprill TBC</a:t>
            </a:r>
          </a:p>
          <a:p>
            <a:pPr marL="228600" indent="-228600" defTabSz="457200">
              <a:spcBef>
                <a:spcPts val="0"/>
              </a:spcBef>
              <a:buSzPct val="100000"/>
              <a:buChar char="•"/>
              <a:defRPr sz="5500">
                <a:solidFill>
                  <a:srgbClr val="000000">
                    <a:alpha val="84706"/>
                  </a:srgbClr>
                </a:solidFill>
                <a:latin typeface="Helvetica Neue"/>
                <a:ea typeface="Helvetica Neue"/>
                <a:cs typeface="Helvetica Neue"/>
                <a:sym typeface="Helvetica Neue"/>
              </a:defRPr>
            </a:pPr>
            <a:r>
              <a:t> Kultuuriministeerium</a:t>
            </a:r>
          </a:p>
          <a:p>
            <a:pPr marL="228600" indent="-228600" defTabSz="457200">
              <a:spcBef>
                <a:spcPts val="0"/>
              </a:spcBef>
              <a:buSzPct val="100000"/>
              <a:buChar char="•"/>
              <a:defRPr sz="5500">
                <a:solidFill>
                  <a:srgbClr val="000000">
                    <a:alpha val="84706"/>
                  </a:srgbClr>
                </a:solidFill>
                <a:latin typeface="Helvetica Neue"/>
                <a:ea typeface="Helvetica Neue"/>
                <a:cs typeface="Helvetica Neue"/>
                <a:sym typeface="Helvetica Neue"/>
              </a:defRPr>
            </a:pPr>
            <a:r>
              <a:t> EOK Täitevkomitee - 14. aprill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6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9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9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9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9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96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96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9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 grpId="0" build="p"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Title 1"/>
          <p:cNvSpPr txBox="1">
            <a:spLocks noGrp="1"/>
          </p:cNvSpPr>
          <p:nvPr>
            <p:ph type="title"/>
          </p:nvPr>
        </p:nvSpPr>
        <p:spPr>
          <a:xfrm>
            <a:off x="860962" y="385831"/>
            <a:ext cx="21945601" cy="3019426"/>
          </a:xfrm>
          <a:prstGeom prst="rect">
            <a:avLst/>
          </a:prstGeom>
        </p:spPr>
        <p:txBody>
          <a:bodyPr/>
          <a:lstStyle>
            <a:lvl1pPr>
              <a:defRPr sz="8000" b="1">
                <a:solidFill>
                  <a:srgbClr val="000000"/>
                </a:solidFill>
              </a:defRPr>
            </a:lvl1pPr>
          </a:lstStyle>
          <a:p>
            <a:r>
              <a:t>ARUTELU</a:t>
            </a:r>
          </a:p>
        </p:txBody>
      </p:sp>
      <p:sp>
        <p:nvSpPr>
          <p:cNvPr id="970" name="Slide Number Placeholder 3"/>
          <p:cNvSpPr txBox="1">
            <a:spLocks noGrp="1"/>
          </p:cNvSpPr>
          <p:nvPr>
            <p:ph type="sldNum" sz="quarter" idx="2"/>
          </p:nvPr>
        </p:nvSpPr>
        <p:spPr>
          <a:xfrm>
            <a:off x="16908780" y="12433618"/>
            <a:ext cx="510540" cy="5486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76</a:t>
            </a:fld>
            <a:endParaRPr/>
          </a:p>
        </p:txBody>
      </p:sp>
      <p:pic>
        <p:nvPicPr>
          <p:cNvPr id="971" name="Picture 2" descr="Picture 2"/>
          <p:cNvPicPr>
            <a:picLocks noChangeAspect="1"/>
          </p:cNvPicPr>
          <p:nvPr/>
        </p:nvPicPr>
        <p:blipFill>
          <a:blip r:embed="rId3"/>
          <a:stretch>
            <a:fillRect/>
          </a:stretch>
        </p:blipFill>
        <p:spPr>
          <a:xfrm>
            <a:off x="546100" y="50800"/>
            <a:ext cx="23749000" cy="13690600"/>
          </a:xfrm>
          <a:prstGeom prst="rect">
            <a:avLst/>
          </a:prstGeom>
          <a:ln w="12700">
            <a:miter lim="400000"/>
          </a:ln>
        </p:spPr>
      </p:pic>
      <p:sp>
        <p:nvSpPr>
          <p:cNvPr id="972" name="Content Placeholder 2"/>
          <p:cNvSpPr txBox="1">
            <a:spLocks noGrp="1"/>
          </p:cNvSpPr>
          <p:nvPr>
            <p:ph type="body" idx="1"/>
          </p:nvPr>
        </p:nvSpPr>
        <p:spPr>
          <a:xfrm>
            <a:off x="1734389" y="3549508"/>
            <a:ext cx="21945601" cy="9756779"/>
          </a:xfrm>
          <a:prstGeom prst="rect">
            <a:avLst/>
          </a:prstGeom>
        </p:spPr>
        <p:txBody>
          <a:bodyPr/>
          <a:lstStyle/>
          <a:p>
            <a:pPr marL="914400" indent="-914400" defTabSz="457200">
              <a:spcBef>
                <a:spcPts val="0"/>
              </a:spcBef>
              <a:buSzPct val="80000"/>
              <a:buBlip>
                <a:blip r:embed="rId4"/>
              </a:buBlip>
              <a:defRPr sz="5500">
                <a:solidFill>
                  <a:srgbClr val="000000">
                    <a:alpha val="84706"/>
                  </a:srgbClr>
                </a:solidFill>
                <a:latin typeface="Helvetica Neue"/>
                <a:ea typeface="Helvetica Neue"/>
                <a:cs typeface="Helvetica Neue"/>
                <a:sym typeface="Helvetica Neue"/>
              </a:defRPr>
            </a:pPr>
            <a:r>
              <a:t>Treeneri akrediteerimine võistlustele - pole nõuet</a:t>
            </a:r>
          </a:p>
          <a:p>
            <a:pPr marL="914400" indent="-914400" defTabSz="457200">
              <a:spcBef>
                <a:spcPts val="0"/>
              </a:spcBef>
              <a:buSzPct val="80000"/>
              <a:buBlip>
                <a:blip r:embed="rId4"/>
              </a:buBlip>
              <a:defRPr sz="5500">
                <a:solidFill>
                  <a:srgbClr val="000000">
                    <a:alpha val="84706"/>
                  </a:srgbClr>
                </a:solidFill>
                <a:latin typeface="Helvetica Neue"/>
                <a:ea typeface="Helvetica Neue"/>
                <a:cs typeface="Helvetica Neue"/>
                <a:sym typeface="Helvetica Neue"/>
              </a:defRPr>
            </a:pPr>
            <a:r>
              <a:t>Riiklik treeneritoetus noortetreeneritele - EKR 5</a:t>
            </a:r>
          </a:p>
          <a:p>
            <a:pPr marL="914400" indent="-914400" defTabSz="457200">
              <a:spcBef>
                <a:spcPts val="0"/>
              </a:spcBef>
              <a:buSzPct val="80000"/>
              <a:buBlip>
                <a:blip r:embed="rId4"/>
              </a:buBlip>
              <a:defRPr sz="5500">
                <a:solidFill>
                  <a:srgbClr val="000000">
                    <a:alpha val="84706"/>
                  </a:srgbClr>
                </a:solidFill>
                <a:latin typeface="Helvetica Neue"/>
                <a:ea typeface="Helvetica Neue"/>
                <a:cs typeface="Helvetica Neue"/>
                <a:sym typeface="Helvetica Neue"/>
              </a:defRPr>
            </a:pPr>
            <a:r>
              <a:t>TEAM Estonia sportlase treeneri ettevalmistusraha - pole nõuet</a:t>
            </a:r>
          </a:p>
          <a:p>
            <a:pPr marL="914400" indent="-914400" defTabSz="457200">
              <a:spcBef>
                <a:spcPts val="0"/>
              </a:spcBef>
              <a:buSzPct val="80000"/>
              <a:buBlip>
                <a:blip r:embed="rId4"/>
              </a:buBlip>
              <a:defRPr sz="5500">
                <a:solidFill>
                  <a:srgbClr val="000000">
                    <a:alpha val="84706"/>
                  </a:srgbClr>
                </a:solidFill>
                <a:latin typeface="Helvetica Neue"/>
                <a:ea typeface="Helvetica Neue"/>
                <a:cs typeface="Helvetica Neue"/>
                <a:sym typeface="Helvetica Neue"/>
              </a:defRPr>
            </a:pPr>
            <a:r>
              <a:t>TEAM Estonia “Noored Tähed” treener - EKR 3</a:t>
            </a:r>
          </a:p>
          <a:p>
            <a:pPr marL="914400" indent="-914400" defTabSz="457200">
              <a:spcBef>
                <a:spcPts val="0"/>
              </a:spcBef>
              <a:buSzPct val="80000"/>
              <a:buBlip>
                <a:blip r:embed="rId4"/>
              </a:buBlip>
              <a:defRPr sz="5500">
                <a:solidFill>
                  <a:srgbClr val="000000">
                    <a:alpha val="84706"/>
                  </a:srgbClr>
                </a:solidFill>
                <a:latin typeface="Helvetica Neue"/>
                <a:ea typeface="Helvetica Neue"/>
                <a:cs typeface="Helvetica Neue"/>
                <a:sym typeface="Helvetica Neue"/>
              </a:defRPr>
            </a:pPr>
            <a:r>
              <a:t>Medalipreemia - EKR 3</a:t>
            </a:r>
          </a:p>
          <a:p>
            <a:pPr marL="914400" indent="-914400" defTabSz="457200">
              <a:spcBef>
                <a:spcPts val="0"/>
              </a:spcBef>
              <a:buSzPct val="80000"/>
              <a:buBlip>
                <a:blip r:embed="rId4"/>
              </a:buBlip>
              <a:defRPr sz="5500">
                <a:solidFill>
                  <a:srgbClr val="000000">
                    <a:alpha val="84706"/>
                  </a:srgbClr>
                </a:solidFill>
                <a:latin typeface="Helvetica Neue"/>
                <a:ea typeface="Helvetica Neue"/>
                <a:cs typeface="Helvetica Neue"/>
                <a:sym typeface="Helvetica Neue"/>
              </a:defRPr>
            </a:pPr>
            <a:r>
              <a:t>Aasta treener - EKR 3</a:t>
            </a:r>
            <a:br/>
            <a:endParaRPr/>
          </a:p>
          <a:p>
            <a:pPr marL="914400" indent="-914400" defTabSz="457200">
              <a:spcBef>
                <a:spcPts val="0"/>
              </a:spcBef>
              <a:buSzPct val="80000"/>
              <a:buBlip>
                <a:blip r:embed="rId4"/>
              </a:buBlip>
              <a:defRPr sz="5500">
                <a:solidFill>
                  <a:srgbClr val="000000">
                    <a:alpha val="84706"/>
                  </a:srgbClr>
                </a:solidFill>
                <a:latin typeface="Helvetica Neue"/>
                <a:ea typeface="Helvetica Neue"/>
                <a:cs typeface="Helvetica Neue"/>
                <a:sym typeface="Helvetica Neue"/>
              </a:defRPr>
            </a:pPr>
            <a:r>
              <a:t>Välistreenerite kaasused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7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9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9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9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97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97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97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9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0" build="p"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 name="droppedImage.pdf" descr="droppedImage.pdf"/>
          <p:cNvPicPr>
            <a:picLocks noChangeAspect="1"/>
          </p:cNvPicPr>
          <p:nvPr/>
        </p:nvPicPr>
        <p:blipFill>
          <a:blip r:embed="rId2"/>
          <a:stretch>
            <a:fillRect/>
          </a:stretch>
        </p:blipFill>
        <p:spPr>
          <a:xfrm>
            <a:off x="-12700" y="-12700"/>
            <a:ext cx="24409400" cy="13741400"/>
          </a:xfrm>
          <a:prstGeom prst="rect">
            <a:avLst/>
          </a:prstGeom>
          <a:ln w="25400"/>
        </p:spPr>
      </p:pic>
      <p:sp>
        <p:nvSpPr>
          <p:cNvPr id="975" name="Text"/>
          <p:cNvSpPr/>
          <p:nvPr/>
        </p:nvSpPr>
        <p:spPr>
          <a:xfrm>
            <a:off x="3377489" y="-137302"/>
            <a:ext cx="17132301" cy="6286501"/>
          </a:xfrm>
          <a:prstGeom prst="rect">
            <a:avLst/>
          </a:prstGeom>
          <a:ln w="12700">
            <a:miter lim="400000"/>
          </a:ln>
        </p:spPr>
        <p:txBody>
          <a:bodyPr lIns="50800" tIns="50800" rIns="50800" bIns="50800">
            <a:spAutoFit/>
          </a:bodyPr>
          <a:lstStyle/>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endParaRPr/>
          </a:p>
        </p:txBody>
      </p:sp>
      <p:sp>
        <p:nvSpPr>
          <p:cNvPr id="976" name="TÄNAN TÄHELEPANU JA AJA EEST!"/>
          <p:cNvSpPr/>
          <p:nvPr/>
        </p:nvSpPr>
        <p:spPr>
          <a:xfrm>
            <a:off x="2990850" y="2891366"/>
            <a:ext cx="17132301" cy="6337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ctr">
              <a:buClr>
                <a:srgbClr val="FFFFFF"/>
              </a:buClr>
              <a:buFont typeface="Arial"/>
              <a:defRPr sz="6800" b="1">
                <a:solidFill>
                  <a:srgbClr val="FFFFFF"/>
                </a:solidFill>
                <a:uFill>
                  <a:solidFill>
                    <a:srgbClr val="FFFFFF"/>
                  </a:solidFill>
                </a:uFill>
                <a:latin typeface="+mn-lt"/>
                <a:ea typeface="+mn-ea"/>
                <a:cs typeface="+mn-cs"/>
                <a:sym typeface="Arial"/>
              </a:defRPr>
            </a:pPr>
            <a:endParaRPr/>
          </a:p>
          <a:p>
            <a:pPr algn="ctr">
              <a:buClr>
                <a:srgbClr val="FFFFFF"/>
              </a:buClr>
              <a:buFont typeface="Helvetica"/>
              <a:defRPr sz="7600">
                <a:solidFill>
                  <a:srgbClr val="FFFFFF"/>
                </a:solidFill>
                <a:uFill>
                  <a:solidFill>
                    <a:srgbClr val="FFFFFF"/>
                  </a:solidFill>
                </a:uFill>
                <a:latin typeface="Helvetica"/>
                <a:ea typeface="Helvetica"/>
                <a:cs typeface="Helvetica"/>
                <a:sym typeface="Helvetica"/>
              </a:defRPr>
            </a:pPr>
            <a:endParaRPr/>
          </a:p>
          <a:p>
            <a:pPr algn="ctr">
              <a:buClr>
                <a:srgbClr val="FFFFFF"/>
              </a:buClr>
              <a:buFont typeface="Helvetica"/>
              <a:defRPr sz="10600">
                <a:solidFill>
                  <a:srgbClr val="FFFFFF"/>
                </a:solidFill>
                <a:uFill>
                  <a:solidFill>
                    <a:srgbClr val="FFFFFF"/>
                  </a:solidFill>
                </a:uFill>
                <a:latin typeface="Helvetica"/>
                <a:ea typeface="Helvetica"/>
                <a:cs typeface="Helvetica"/>
                <a:sym typeface="Helvetica"/>
              </a:defRPr>
            </a:pPr>
            <a:r>
              <a:t>TÄNAN TÄHELEPANU JA AJA EEST!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Title 6"/>
          <p:cNvSpPr txBox="1">
            <a:spLocks noGrp="1"/>
          </p:cNvSpPr>
          <p:nvPr>
            <p:ph type="title"/>
          </p:nvPr>
        </p:nvSpPr>
        <p:spPr>
          <a:xfrm>
            <a:off x="1663699" y="9385902"/>
            <a:ext cx="18000256" cy="2527423"/>
          </a:xfrm>
          <a:prstGeom prst="rect">
            <a:avLst/>
          </a:prstGeom>
        </p:spPr>
        <p:txBody>
          <a:bodyPr/>
          <a:lstStyle>
            <a:lvl1pPr defTabSz="1463040">
              <a:defRPr sz="15360">
                <a:solidFill>
                  <a:srgbClr val="FFFFFF"/>
                </a:solidFill>
              </a:defRPr>
            </a:lvl1pPr>
          </a:lstStyle>
          <a:p>
            <a:r>
              <a:t>Tanel Kangert</a:t>
            </a:r>
          </a:p>
        </p:txBody>
      </p:sp>
      <p:sp>
        <p:nvSpPr>
          <p:cNvPr id="618" name="Text Placeholder 8"/>
          <p:cNvSpPr txBox="1">
            <a:spLocks noGrp="1"/>
          </p:cNvSpPr>
          <p:nvPr>
            <p:ph type="body" sz="quarter" idx="1"/>
          </p:nvPr>
        </p:nvSpPr>
        <p:spPr>
          <a:xfrm>
            <a:off x="1663699" y="11913326"/>
            <a:ext cx="18000256" cy="768447"/>
          </a:xfrm>
          <a:prstGeom prst="rect">
            <a:avLst/>
          </a:prstGeom>
        </p:spPr>
        <p:txBody>
          <a:bodyPr/>
          <a:lstStyle>
            <a:lvl1pPr defTabSz="1444752">
              <a:lnSpc>
                <a:spcPct val="81000"/>
              </a:lnSpc>
              <a:spcBef>
                <a:spcPts val="1500"/>
              </a:spcBef>
              <a:defRPr sz="3792">
                <a:solidFill>
                  <a:srgbClr val="FFFFFF"/>
                </a:solidFill>
              </a:defRPr>
            </a:lvl1pPr>
          </a:lstStyle>
          <a:p>
            <a:r>
              <a:t>Giro d’Italia 2021, 21. koht</a:t>
            </a:r>
          </a:p>
        </p:txBody>
      </p:sp>
      <p:pic>
        <p:nvPicPr>
          <p:cNvPr id="619" name="Picture 2" descr="Picture 2"/>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Title 1"/>
          <p:cNvSpPr txBox="1">
            <a:spLocks noGrp="1"/>
          </p:cNvSpPr>
          <p:nvPr>
            <p:ph type="title"/>
          </p:nvPr>
        </p:nvSpPr>
        <p:spPr>
          <a:xfrm>
            <a:off x="1219200" y="361949"/>
            <a:ext cx="21945600" cy="3019426"/>
          </a:xfrm>
          <a:prstGeom prst="rect">
            <a:avLst/>
          </a:prstGeom>
        </p:spPr>
        <p:txBody>
          <a:bodyPr/>
          <a:lstStyle>
            <a:lvl1pPr>
              <a:defRPr sz="8000">
                <a:solidFill>
                  <a:srgbClr val="000000"/>
                </a:solidFill>
              </a:defRPr>
            </a:lvl1pPr>
          </a:lstStyle>
          <a:p>
            <a:r>
              <a:t>Tegevustoetuse aruanne 31.03.2026</a:t>
            </a:r>
          </a:p>
        </p:txBody>
      </p:sp>
      <p:sp>
        <p:nvSpPr>
          <p:cNvPr id="622" name="Slide Number Placeholder 3"/>
          <p:cNvSpPr txBox="1">
            <a:spLocks noGrp="1"/>
          </p:cNvSpPr>
          <p:nvPr>
            <p:ph type="sldNum" sz="quarter" idx="2"/>
          </p:nvPr>
        </p:nvSpPr>
        <p:spPr>
          <a:xfrm>
            <a:off x="17010379" y="12433618"/>
            <a:ext cx="307341" cy="5486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9</a:t>
            </a:fld>
            <a:endParaRPr/>
          </a:p>
        </p:txBody>
      </p:sp>
      <p:pic>
        <p:nvPicPr>
          <p:cNvPr id="623" name="Picture 2" descr="Picture 2"/>
          <p:cNvPicPr>
            <a:picLocks noChangeAspect="1"/>
          </p:cNvPicPr>
          <p:nvPr/>
        </p:nvPicPr>
        <p:blipFill>
          <a:blip r:embed="rId3"/>
          <a:stretch>
            <a:fillRect/>
          </a:stretch>
        </p:blipFill>
        <p:spPr>
          <a:xfrm>
            <a:off x="546100" y="81615"/>
            <a:ext cx="23749000" cy="13690600"/>
          </a:xfrm>
          <a:prstGeom prst="rect">
            <a:avLst/>
          </a:prstGeom>
          <a:ln w="12700">
            <a:miter lim="400000"/>
          </a:ln>
        </p:spPr>
      </p:pic>
      <p:sp>
        <p:nvSpPr>
          <p:cNvPr id="624" name="Content Placeholder 2"/>
          <p:cNvSpPr txBox="1">
            <a:spLocks noGrp="1"/>
          </p:cNvSpPr>
          <p:nvPr>
            <p:ph type="body" idx="1"/>
          </p:nvPr>
        </p:nvSpPr>
        <p:spPr>
          <a:xfrm>
            <a:off x="1447800" y="3503967"/>
            <a:ext cx="21945600" cy="8512698"/>
          </a:xfrm>
          <a:prstGeom prst="rect">
            <a:avLst/>
          </a:prstGeom>
        </p:spPr>
        <p:txBody>
          <a:bodyPr>
            <a:normAutofit lnSpcReduction="10000"/>
          </a:bodyPr>
          <a:lstStyle/>
          <a:p>
            <a:pPr marL="571500" indent="-571500">
              <a:buSzPct val="100000"/>
              <a:buFont typeface="Arial"/>
              <a:buChar char="•"/>
            </a:pPr>
            <a:r>
              <a:t>Spordialaliitude tegevustoetuse aruande tähtaeg on järgmine </a:t>
            </a:r>
            <a:r>
              <a:rPr b="1"/>
              <a:t>teisipäev,</a:t>
            </a:r>
            <a:r>
              <a:t> </a:t>
            </a:r>
            <a:r>
              <a:rPr b="1"/>
              <a:t>31.03.2026.</a:t>
            </a:r>
          </a:p>
          <a:p>
            <a:pPr marL="571500" indent="-571500">
              <a:buSzPct val="100000"/>
              <a:buFont typeface="Arial"/>
              <a:buChar char="•"/>
              <a:defRPr b="1"/>
            </a:pPr>
            <a:endParaRPr b="1"/>
          </a:p>
          <a:p>
            <a:r>
              <a:t>Palun võimalusel aruande kirjutamisel eristada:</a:t>
            </a:r>
            <a:br/>
            <a:endParaRPr/>
          </a:p>
          <a:p>
            <a:pPr>
              <a:defRPr b="1"/>
            </a:pPr>
            <a:r>
              <a:t>	1) Ellu viidud tegevused/eesmärgid</a:t>
            </a:r>
          </a:p>
          <a:p>
            <a:pPr>
              <a:defRPr b="1"/>
            </a:pPr>
            <a:r>
              <a:t>	2) Mis jäi teostamata?</a:t>
            </a:r>
          </a:p>
          <a:p>
            <a:pPr>
              <a:defRPr b="1"/>
            </a:pPr>
            <a:endParaRPr/>
          </a:p>
          <a:p>
            <a:r>
              <a:t>Sporditoetuste keskkond aruande esitamiseks: </a:t>
            </a:r>
            <a:r>
              <a:rPr u="sng">
                <a:solidFill>
                  <a:srgbClr val="009999"/>
                </a:solidFill>
                <a:uFill>
                  <a:solidFill>
                    <a:srgbClr val="009999"/>
                  </a:solidFill>
                </a:uFill>
                <a:hlinkClick r:id="rId4"/>
              </a:rPr>
              <a:t>https://www.spordiregister.ee/toetused/</a:t>
            </a:r>
            <a:r>
              <a:t>.</a:t>
            </a:r>
            <a:endParaRPr b="1"/>
          </a:p>
          <a:p>
            <a:pPr>
              <a:defRPr b="1"/>
            </a:pPr>
            <a:endParaRPr b="1"/>
          </a:p>
          <a:p>
            <a:pPr marL="571500" indent="-571500">
              <a:buSzPct val="100000"/>
              <a:buFont typeface="Arial"/>
              <a:buChar char="•"/>
            </a:pPr>
            <a:r>
              <a:t>Soovime ülevaadet noortespordi toetuse kasutamisel (klubide/koolide toetamine) 2026. aasta tegevustoetuse meetmest</a:t>
            </a:r>
            <a:b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2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2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62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62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624">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624">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624">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624">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p:tmAbs val="0"/>
                                  </p:iterate>
                                  <p:childTnLst>
                                    <p:set>
                                      <p:cBhvr>
                                        <p:cTn id="35" fill="hold"/>
                                        <p:tgtEl>
                                          <p:spTgt spid="624">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p:tmAbs val="0"/>
                                  </p:iterate>
                                  <p:childTnLst>
                                    <p:set>
                                      <p:cBhvr>
                                        <p:cTn id="39" fill="hold"/>
                                        <p:tgtEl>
                                          <p:spTgt spid="6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0" build="p"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D2A9"/>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D2A9"/>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i kujundus">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Office'i kujundus">
      <a:majorFont>
        <a:latin typeface="Arial"/>
        <a:ea typeface=""/>
        <a:cs typeface="PingFang SC Regular"/>
      </a:majorFont>
      <a:minorFont>
        <a:latin typeface="Arial"/>
        <a:ea typeface=""/>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00CC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rgbClr val="000000"/>
            </a:solidFill>
            <a:effectLst/>
            <a:latin typeface="Times New Roman" panose="02020603050405020304" pitchFamily="18" charset="0"/>
            <a:cs typeface="Songti SC Regular"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FFFFFF"/>
        </a:solidFill>
        <a:ln w="25400" cap="flat" cmpd="sng" algn="ctr">
          <a:solidFill>
            <a:srgbClr val="00CC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rgbClr val="000000"/>
            </a:solidFill>
            <a:effectLst/>
            <a:latin typeface="Times New Roman" panose="02020603050405020304" pitchFamily="18" charset="0"/>
            <a:cs typeface="Songti SC Regular" charset="0"/>
            <a:sym typeface="Times New Roman" panose="02020603050405020304" pitchFamily="18" charset="0"/>
          </a:defRPr>
        </a:defPPr>
      </a:lstStyle>
    </a:lnDef>
  </a:objectDefaults>
  <a:extraClrSchemeLst>
    <a:extraClrScheme>
      <a:clrScheme name="Office'i kujundu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umesinise taustaga">
  <a:themeElements>
    <a:clrScheme name="Haridus ja teadusministeerium stiil 1">
      <a:dk1>
        <a:srgbClr val="003087"/>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S muudatused Martti 27052024" id="{100556FA-451B-8B48-B18F-75D7A0D59F31}" vid="{A7752134-D2FD-B541-95DA-ACB9078A6E35}"/>
    </a:ext>
  </a:extLst>
</a:theme>
</file>

<file path=ppt/theme/theme5.xml><?xml version="1.0" encoding="utf-8"?>
<a:theme xmlns:a="http://schemas.openxmlformats.org/drawingml/2006/main" name="1_Office'i kujundu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D2A9"/>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D2A9"/>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8b0e27-04a9-4d5c-905e-dfd929ab02d1">
      <Terms xmlns="http://schemas.microsoft.com/office/infopath/2007/PartnerControls"/>
    </lcf76f155ced4ddcb4097134ff3c332f>
    <TaxCatchAll xmlns="380461aa-4e82-4fb4-a40b-f46cfc64fd0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EFF0C9CC008C947B7751A26A4FC44AC" ma:contentTypeVersion="13" ma:contentTypeDescription="Loo uus dokument" ma:contentTypeScope="" ma:versionID="1ca4747f4a141cc1e92f54601999d3bb">
  <xsd:schema xmlns:xsd="http://www.w3.org/2001/XMLSchema" xmlns:xs="http://www.w3.org/2001/XMLSchema" xmlns:p="http://schemas.microsoft.com/office/2006/metadata/properties" xmlns:ns2="0d8b0e27-04a9-4d5c-905e-dfd929ab02d1" xmlns:ns3="380461aa-4e82-4fb4-a40b-f46cfc64fd0e" targetNamespace="http://schemas.microsoft.com/office/2006/metadata/properties" ma:root="true" ma:fieldsID="edb96a1663d887ac1a0221fbbec0c66a" ns2:_="" ns3:_="">
    <xsd:import namespace="0d8b0e27-04a9-4d5c-905e-dfd929ab02d1"/>
    <xsd:import namespace="380461aa-4e82-4fb4-a40b-f46cfc64fd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8b0e27-04a9-4d5c-905e-dfd929ab02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Pildisildid" ma:readOnly="false" ma:fieldId="{5cf76f15-5ced-4ddc-b409-7134ff3c332f}" ma:taxonomyMulti="true" ma:sspId="bacbec55-c524-43b9-8341-61b1d715575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0461aa-4e82-4fb4-a40b-f46cfc64fd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f3da472-acef-4088-b83d-e1b2d484db1e}" ma:internalName="TaxCatchAll" ma:showField="CatchAllData" ma:web="380461aa-4e82-4fb4-a40b-f46cfc64fd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B92AB7-47AC-4A4E-918B-25EE0967CCDF}">
  <ds:schemaRefs>
    <ds:schemaRef ds:uri="0d8b0e27-04a9-4d5c-905e-dfd929ab02d1"/>
    <ds:schemaRef ds:uri="380461aa-4e82-4fb4-a40b-f46cfc64fd0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6C28278-F61D-4C1F-9BEE-9681B2AC2639}">
  <ds:schemaRefs>
    <ds:schemaRef ds:uri="0d8b0e27-04a9-4d5c-905e-dfd929ab02d1"/>
    <ds:schemaRef ds:uri="380461aa-4e82-4fb4-a40b-f46cfc64fd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F0FD87-7281-427D-909D-40854A7978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3346</Words>
  <Application>Microsoft Office PowerPoint</Application>
  <PresentationFormat>Custom</PresentationFormat>
  <Paragraphs>445</Paragraphs>
  <Slides>77</Slides>
  <Notes>14</Notes>
  <HiddenSlides>0</HiddenSlides>
  <MMClips>1</MMClips>
  <ScaleCrop>false</ScaleCrop>
  <HeadingPairs>
    <vt:vector size="8" baseType="variant">
      <vt:variant>
        <vt:lpstr>Fonts Used</vt:lpstr>
      </vt:variant>
      <vt:variant>
        <vt:i4>24</vt:i4>
      </vt:variant>
      <vt:variant>
        <vt:lpstr>Theme</vt:lpstr>
      </vt:variant>
      <vt:variant>
        <vt:i4>5</vt:i4>
      </vt:variant>
      <vt:variant>
        <vt:lpstr>Embedded OLE Servers</vt:lpstr>
      </vt:variant>
      <vt:variant>
        <vt:i4>1</vt:i4>
      </vt:variant>
      <vt:variant>
        <vt:lpstr>Slide Titles</vt:lpstr>
      </vt:variant>
      <vt:variant>
        <vt:i4>77</vt:i4>
      </vt:variant>
    </vt:vector>
  </HeadingPairs>
  <TitlesOfParts>
    <vt:vector size="107" baseType="lpstr">
      <vt:lpstr>Aptos</vt:lpstr>
      <vt:lpstr>Aptos Display</vt:lpstr>
      <vt:lpstr>Arial</vt:lpstr>
      <vt:lpstr>Articulat CF</vt:lpstr>
      <vt:lpstr>Calibri</vt:lpstr>
      <vt:lpstr>Calibri Light</vt:lpstr>
      <vt:lpstr>Carlito</vt:lpstr>
      <vt:lpstr>Formula Condensed</vt:lpstr>
      <vt:lpstr>Gill Sans</vt:lpstr>
      <vt:lpstr>Helvetica</vt:lpstr>
      <vt:lpstr>Inter</vt:lpstr>
      <vt:lpstr>Lucida Grande</vt:lpstr>
      <vt:lpstr>Montserrat</vt:lpstr>
      <vt:lpstr>Montserrat Light</vt:lpstr>
      <vt:lpstr>Monument Extended</vt:lpstr>
      <vt:lpstr>Monument Extended Ultrabold</vt:lpstr>
      <vt:lpstr>Neue Haas Grotesk Text Pro</vt:lpstr>
      <vt:lpstr>Nunito</vt:lpstr>
      <vt:lpstr>Open Sans</vt:lpstr>
      <vt:lpstr>Roboto</vt:lpstr>
      <vt:lpstr>Roboto Condensed</vt:lpstr>
      <vt:lpstr>Söhne Breit</vt:lpstr>
      <vt:lpstr>Times New Roman</vt:lpstr>
      <vt:lpstr>Titillium Web</vt:lpstr>
      <vt:lpstr>White</vt:lpstr>
      <vt:lpstr>Office'i kujundus</vt:lpstr>
      <vt:lpstr>Office Theme</vt:lpstr>
      <vt:lpstr>Tumesinise taustaga</vt:lpstr>
      <vt:lpstr>1_Office'i kujundus</vt:lpstr>
      <vt:lpstr>CorelDRAW</vt:lpstr>
      <vt:lpstr>PowerPoint Presentation</vt:lpstr>
      <vt:lpstr>PowerPoint Presentation</vt:lpstr>
      <vt:lpstr>PowerPoint Presentation</vt:lpstr>
      <vt:lpstr>Team Estonia noored tähed</vt:lpstr>
      <vt:lpstr>Kellele ja miks?</vt:lpstr>
      <vt:lpstr>Toetuse suurus</vt:lpstr>
      <vt:lpstr>Kandideerimine</vt:lpstr>
      <vt:lpstr>Tanel Kangert</vt:lpstr>
      <vt:lpstr>Tegevustoetuse aruanne 31.03.2026</vt:lpstr>
      <vt:lpstr>06.04 valge kaart #sõnalonjõud</vt:lpstr>
      <vt:lpstr>PowerPoint Presentation</vt:lpstr>
      <vt:lpstr>PowerPoint Presentation</vt:lpstr>
      <vt:lpstr>Toidulisandite seminar treeneritele ja füsioterapeutidele</vt:lpstr>
      <vt:lpstr>PowerPoint Presentation</vt:lpstr>
      <vt:lpstr>PowerPoint Presentation</vt:lpstr>
      <vt:lpstr>PowerPoint Presentation</vt:lpstr>
      <vt:lpstr>PowerPoint Presentation</vt:lpstr>
      <vt:lpstr>Margus Kiiver </vt:lpstr>
      <vt:lpstr>     </vt:lpstr>
      <vt:lpstr>Küsimused esita SLIDO-s</vt:lpstr>
      <vt:lpstr>PowerPoint Presentation</vt:lpstr>
      <vt:lpstr>PowerPoint Presentation</vt:lpstr>
      <vt:lpstr> Miks vajab noortevaldkond seadusega reguleerimist?</vt:lpstr>
      <vt:lpstr>Olulisemad etapid ja ajakava uue seaduse koostamisel</vt:lpstr>
      <vt:lpstr>Milliseid probleeme VTK käsitleb?</vt:lpstr>
      <vt:lpstr>PowerPoint Presentation</vt:lpstr>
      <vt:lpstr>Kuidas puudutavad muudatused spordivaldkonda? (1)</vt:lpstr>
      <vt:lpstr>Kuidas puudutavad muudatused spordivaldkonda? (2)</vt:lpstr>
      <vt:lpstr>Kuidas puudutavad muudatused spordivaldkonda? (3)</vt:lpstr>
      <vt:lpstr>Küsimused</vt:lpstr>
      <vt:lpstr>Aitäh!  noortevkseadused@hm.ee  https://hm.ee/uldharidus-ja-noored/noortevaldkond/uue-noortevaldkonna-seaduse-valjatootamine  </vt:lpstr>
      <vt:lpstr>PowerPoint Presentation</vt:lpstr>
      <vt:lpstr>PowerPoint Presentation</vt:lpstr>
      <vt:lpstr>PowerPoint Presentation</vt:lpstr>
      <vt:lpstr>PowerPoint Presentation</vt:lpstr>
      <vt:lpstr>PowerPoint Presentation</vt:lpstr>
      <vt:lpstr>Spordipoliitika põhialused aastani 2030 elluviimisest</vt:lpstr>
      <vt:lpstr>Venemaa ja Valgevene sportlased ja taustajõud Eestis </vt:lpstr>
      <vt:lpstr>PowerPoint Presentation</vt:lpstr>
      <vt:lpstr>PowerPoint Presentation</vt:lpstr>
      <vt:lpstr>PowerPoint Presentation</vt:lpstr>
      <vt:lpstr>PowerPoint Presentation</vt:lpstr>
      <vt:lpstr>PowerPoint Presentation</vt:lpstr>
      <vt:lpstr>PowerPoint Presentation</vt:lpstr>
      <vt:lpstr>Liikumisharrastuse kompetentsikeskuse 2026. aasta fookused</vt:lpstr>
      <vt:lpstr>Prioriteet: laste ja noorte liikumine</vt:lpstr>
      <vt:lpstr>Kaasame lapsevanemad</vt:lpstr>
      <vt:lpstr>Igas maakonnas toimiv liikumisharrastuse treenerite võrgustik</vt:lpstr>
      <vt:lpstr>Liikumispöörde eestvedaja,</vt:lpstr>
      <vt:lpstr>Aitäh!</vt:lpstr>
      <vt:lpstr>PowerPoint Presentation</vt:lpstr>
      <vt:lpstr>PowerPoint Presentation</vt:lpstr>
      <vt:lpstr>PowerPoint Presentation</vt:lpstr>
      <vt:lpstr>PowerPoint Presentation</vt:lpstr>
      <vt:lpstr>PowerPoint Presentation</vt:lpstr>
      <vt:lpstr>PowerPoint Presentation</vt:lpstr>
      <vt:lpstr>Eesti Spordi- ja Olümpiamuuseum</vt:lpstr>
      <vt:lpstr>Taust</vt:lpstr>
      <vt:lpstr>Fookused 2026</vt:lpstr>
      <vt:lpstr>PowerPoint Presentation</vt:lpstr>
      <vt:lpstr>Spordimeditsiini SA fookused 2026.a.</vt:lpstr>
      <vt:lpstr>PowerPoint Presentation</vt:lpstr>
      <vt:lpstr>PowerPoint Presentation</vt:lpstr>
      <vt:lpstr>Spordipsühholoogi teenus</vt:lpstr>
      <vt:lpstr>Spordipsühholoogia teenus</vt:lpstr>
      <vt:lpstr>EADSE FOOKUSED 2026</vt:lpstr>
      <vt:lpstr>Praktiline laste kergejõustiku koolitus ning „Laste mitmekülgsed oskused“ tööraamat</vt:lpstr>
      <vt:lpstr>Praktiline laste kergejõustiku koolitus</vt:lpstr>
      <vt:lpstr>„Laste mitmekülgsed oskused“ tööraamat</vt:lpstr>
      <vt:lpstr>Täname tähelepanu eest!</vt:lpstr>
      <vt:lpstr>PowerPoint Presentation</vt:lpstr>
      <vt:lpstr>Tänane õiguslik olukord - Spordiseadus</vt:lpstr>
      <vt:lpstr>Tänane õiguslik olukord - KultMin määrus</vt:lpstr>
      <vt:lpstr>Tänane õiguslik olukord - TK otsus</vt:lpstr>
      <vt:lpstr>Järgmised sammud - sisendi küsimine</vt:lpstr>
      <vt:lpstr>ARUTELU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Asko Laansalu</cp:lastModifiedBy>
  <cp:revision>31</cp:revision>
  <dcterms:modified xsi:type="dcterms:W3CDTF">2026-03-26T11:41:52Z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0x0101004EFF0C9CC008C947B7751A26A4FC44AC</vt:lpwstr>
  </property>
  <property fmtid="{D5CDD505-2E9C-101B-9397-08002B2CF9AE}" pid="3" name="MediaServiceImageTags">
    <vt:lpwstr/>
  </property>
</Properties>
</file>