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57" r:id="rId5"/>
    <p:sldId id="258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C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2"/>
    <p:restoredTop sz="84198"/>
  </p:normalViewPr>
  <p:slideViewPr>
    <p:cSldViewPr snapToGrid="0">
      <p:cViewPr>
        <p:scale>
          <a:sx n="160" d="100"/>
          <a:sy n="160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7E0BC-47E0-FE47-A334-3FB7058E16BB}" type="datetimeFigureOut">
              <a:rPr lang="et-EE" smtClean="0"/>
              <a:t>19.09.22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2EF40-FFEF-684A-BF36-E981BE5AE1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899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Peaministrid, riigivanemad, VP: Konstantin Päts, Otto </a:t>
            </a:r>
            <a:r>
              <a:rPr lang="et-EE" dirty="0" err="1"/>
              <a:t>Strandman</a:t>
            </a:r>
            <a:r>
              <a:rPr lang="et-EE" dirty="0"/>
              <a:t>, Jaan Tõnisson, Ants Piip, Juhan Kukk, Friedrich </a:t>
            </a:r>
            <a:r>
              <a:rPr lang="et-EE" dirty="0" err="1"/>
              <a:t>Akel</a:t>
            </a:r>
            <a:r>
              <a:rPr lang="et-EE" dirty="0"/>
              <a:t>, Jüri Jaakson, Jaan Teemant, August Rei, Karl </a:t>
            </a:r>
            <a:r>
              <a:rPr lang="et-EE" dirty="0" err="1"/>
              <a:t>Einbund</a:t>
            </a:r>
            <a:r>
              <a:rPr lang="et-EE" dirty="0"/>
              <a:t>, Jüri </a:t>
            </a:r>
            <a:r>
              <a:rPr lang="et-EE" dirty="0" err="1"/>
              <a:t>Uluots</a:t>
            </a:r>
            <a:endParaRPr lang="et-EE" dirty="0"/>
          </a:p>
          <a:p>
            <a:r>
              <a:rPr lang="et-EE" dirty="0"/>
              <a:t>Spiikrid: Ado </a:t>
            </a:r>
            <a:r>
              <a:rPr lang="et-EE" dirty="0" err="1"/>
              <a:t>Birk</a:t>
            </a:r>
            <a:r>
              <a:rPr lang="et-EE" dirty="0"/>
              <a:t>, Kaarel Parts, August Rei, Otto </a:t>
            </a:r>
            <a:r>
              <a:rPr lang="et-EE" dirty="0" err="1"/>
              <a:t>Strandman</a:t>
            </a:r>
            <a:r>
              <a:rPr lang="et-EE" dirty="0"/>
              <a:t>, Juhan Kukk, Konstantin Päts, Jaan Tõnisson, Karl </a:t>
            </a:r>
            <a:r>
              <a:rPr lang="et-EE" dirty="0" err="1"/>
              <a:t>Einbund</a:t>
            </a:r>
            <a:r>
              <a:rPr lang="et-EE" dirty="0"/>
              <a:t>, Rudolf </a:t>
            </a:r>
            <a:r>
              <a:rPr lang="et-EE" dirty="0" err="1"/>
              <a:t>Penno</a:t>
            </a:r>
            <a:r>
              <a:rPr lang="et-EE" dirty="0"/>
              <a:t>, Jüri </a:t>
            </a:r>
            <a:r>
              <a:rPr lang="et-EE" dirty="0" err="1"/>
              <a:t>Uluots</a:t>
            </a:r>
            <a:r>
              <a:rPr lang="et-EE" dirty="0"/>
              <a:t>, Otto Pukk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EF40-FFEF-684A-BF36-E981BE5AE1A9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92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Peaministrid, riigivanemad, VP: Konstantin Päts, Otto </a:t>
            </a:r>
            <a:r>
              <a:rPr lang="et-EE" dirty="0" err="1"/>
              <a:t>Strandman</a:t>
            </a:r>
            <a:r>
              <a:rPr lang="et-EE" dirty="0"/>
              <a:t>, Jaan Tõnisson, Ants Piip, Juhan Kukk, Friedrich </a:t>
            </a:r>
            <a:r>
              <a:rPr lang="et-EE" dirty="0" err="1"/>
              <a:t>Akel</a:t>
            </a:r>
            <a:r>
              <a:rPr lang="et-EE" dirty="0"/>
              <a:t>, Jüri Jaakson, Jaan Teemant, August Rei, Karl </a:t>
            </a:r>
            <a:r>
              <a:rPr lang="et-EE" dirty="0" err="1"/>
              <a:t>Einbund</a:t>
            </a:r>
            <a:r>
              <a:rPr lang="et-EE" dirty="0"/>
              <a:t>, Jüri </a:t>
            </a:r>
            <a:r>
              <a:rPr lang="et-EE" dirty="0" err="1"/>
              <a:t>Uluots</a:t>
            </a:r>
            <a:endParaRPr lang="et-EE" dirty="0"/>
          </a:p>
          <a:p>
            <a:r>
              <a:rPr lang="et-EE" dirty="0"/>
              <a:t>Spiikrid: Ado </a:t>
            </a:r>
            <a:r>
              <a:rPr lang="et-EE" dirty="0" err="1"/>
              <a:t>Birk</a:t>
            </a:r>
            <a:r>
              <a:rPr lang="et-EE" dirty="0"/>
              <a:t>, Kaarel Parts, August Rei, Otto </a:t>
            </a:r>
            <a:r>
              <a:rPr lang="et-EE" dirty="0" err="1"/>
              <a:t>Strandman</a:t>
            </a:r>
            <a:r>
              <a:rPr lang="et-EE" dirty="0"/>
              <a:t>, Juhan Kukk, Konstantin Päts, Jaan Tõnisson, Karl </a:t>
            </a:r>
            <a:r>
              <a:rPr lang="et-EE" dirty="0" err="1"/>
              <a:t>Einbund</a:t>
            </a:r>
            <a:r>
              <a:rPr lang="et-EE" dirty="0"/>
              <a:t>, Rudolf </a:t>
            </a:r>
            <a:r>
              <a:rPr lang="et-EE" dirty="0" err="1"/>
              <a:t>Penno</a:t>
            </a:r>
            <a:r>
              <a:rPr lang="et-EE" dirty="0"/>
              <a:t>, Jüri </a:t>
            </a:r>
            <a:r>
              <a:rPr lang="et-EE" dirty="0" err="1"/>
              <a:t>Uluots</a:t>
            </a:r>
            <a:r>
              <a:rPr lang="et-EE" dirty="0"/>
              <a:t>, Otto Pukk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EF40-FFEF-684A-BF36-E981BE5AE1A9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5649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Tartus Aia tn 46 TÜ suures auditooriumis (täna Vanemuise 46 TÜ zooloogia ja geoloogia instituudi õppehoone ringauditoorium) 1930? ÕTP (EEA.2113.1.15)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I rida vasakult: Karl </a:t>
            </a:r>
            <a:r>
              <a:rPr lang="et-EE" dirty="0" err="1"/>
              <a:t>Grau</a:t>
            </a:r>
            <a:r>
              <a:rPr lang="et-EE" dirty="0"/>
              <a:t>?, Ants Piip, Anton </a:t>
            </a:r>
            <a:r>
              <a:rPr lang="et-EE" dirty="0" err="1"/>
              <a:t>Palvadre</a:t>
            </a:r>
            <a:r>
              <a:rPr lang="et-EE" dirty="0"/>
              <a:t>, Jüri </a:t>
            </a:r>
            <a:r>
              <a:rPr lang="et-EE" dirty="0" err="1"/>
              <a:t>Uluots</a:t>
            </a:r>
            <a:r>
              <a:rPr lang="et-EE" dirty="0"/>
              <a:t>, </a:t>
            </a:r>
            <a:r>
              <a:rPr lang="et-EE" dirty="0" err="1"/>
              <a:t>Ferdinand</a:t>
            </a:r>
            <a:r>
              <a:rPr lang="et-EE" dirty="0"/>
              <a:t> </a:t>
            </a:r>
            <a:r>
              <a:rPr lang="et-EE" dirty="0" err="1"/>
              <a:t>Karlson</a:t>
            </a:r>
            <a:r>
              <a:rPr lang="et-EE" dirty="0"/>
              <a:t>?, Mihkel Pung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II rida: Igor </a:t>
            </a:r>
            <a:r>
              <a:rPr lang="et-EE" dirty="0" err="1"/>
              <a:t>Tjutrjumov</a:t>
            </a:r>
            <a:r>
              <a:rPr lang="et-EE" dirty="0"/>
              <a:t>, Elise </a:t>
            </a:r>
            <a:r>
              <a:rPr lang="et-EE" dirty="0" err="1"/>
              <a:t>Aron</a:t>
            </a:r>
            <a:r>
              <a:rPr lang="et-EE" dirty="0"/>
              <a:t>?, </a:t>
            </a:r>
            <a:r>
              <a:rPr lang="et-EE" dirty="0" err="1"/>
              <a:t>adv</a:t>
            </a:r>
            <a:r>
              <a:rPr lang="et-EE" dirty="0"/>
              <a:t> Marie </a:t>
            </a:r>
            <a:r>
              <a:rPr lang="et-EE" dirty="0" err="1"/>
              <a:t>Neumann</a:t>
            </a:r>
            <a:r>
              <a:rPr lang="et-EE" dirty="0"/>
              <a:t>-Ilves?, </a:t>
            </a:r>
            <a:r>
              <a:rPr lang="et-EE" dirty="0" err="1"/>
              <a:t>adv</a:t>
            </a:r>
            <a:r>
              <a:rPr lang="et-EE" dirty="0"/>
              <a:t> Helmi Kaber?, </a:t>
            </a:r>
            <a:r>
              <a:rPr lang="et-EE" dirty="0" err="1"/>
              <a:t>adv</a:t>
            </a:r>
            <a:r>
              <a:rPr lang="et-EE" dirty="0"/>
              <a:t> </a:t>
            </a:r>
            <a:r>
              <a:rPr lang="et-EE" dirty="0" err="1"/>
              <a:t>Olinde</a:t>
            </a:r>
            <a:r>
              <a:rPr lang="et-EE" dirty="0"/>
              <a:t> Ilus, ???, </a:t>
            </a:r>
            <a:r>
              <a:rPr lang="et-EE" dirty="0" err="1"/>
              <a:t>adv</a:t>
            </a:r>
            <a:r>
              <a:rPr lang="et-EE" dirty="0"/>
              <a:t> Veera Poska-</a:t>
            </a:r>
            <a:r>
              <a:rPr lang="et-EE" dirty="0" err="1"/>
              <a:t>Grünthal</a:t>
            </a:r>
            <a:r>
              <a:rPr lang="et-EE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III rida: ???, ???, Hendrik Vahtramäe, ???, ???, ???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IV rida: </a:t>
            </a:r>
            <a:r>
              <a:rPr lang="et-EE" dirty="0" err="1"/>
              <a:t>Timotheus</a:t>
            </a:r>
            <a:r>
              <a:rPr lang="et-EE" dirty="0"/>
              <a:t> </a:t>
            </a:r>
            <a:r>
              <a:rPr lang="et-EE" dirty="0" err="1"/>
              <a:t>Grünthal</a:t>
            </a:r>
            <a:r>
              <a:rPr lang="et-EE" dirty="0"/>
              <a:t> (temast vasakul üle vahekäigu Artur Mägi)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V rida: Jaan Lõo, Peeter </a:t>
            </a:r>
            <a:r>
              <a:rPr lang="et-EE" dirty="0" err="1"/>
              <a:t>Puusep</a:t>
            </a:r>
            <a:r>
              <a:rPr lang="et-EE" dirty="0"/>
              <a:t>?, August Leps, ???, ???, üle vahekäigu Elmar Ilus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EF40-FFEF-684A-BF36-E981BE5AE1A9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315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Tartus Aia tn 46 TÜ suures auditooriumis (täna Vanemuise 46 TÜ zooloogia ja geoloogia instituudi õppehoone ringauditoorium) 1930. a IX ÕTP  (EEA.2111.1.13711) – retušeeritud foto, millel kõneleb </a:t>
            </a:r>
            <a:r>
              <a:rPr lang="et-EE" dirty="0" err="1"/>
              <a:t>Uluots</a:t>
            </a:r>
            <a:r>
              <a:rPr lang="et-EE" dirty="0"/>
              <a:t>, ilmus Postimehes 25.04.1930 (</a:t>
            </a:r>
            <a:r>
              <a:rPr lang="et-EE" dirty="0" err="1"/>
              <a:t>https</a:t>
            </a:r>
            <a:r>
              <a:rPr lang="et-EE" dirty="0"/>
              <a:t>://</a:t>
            </a:r>
            <a:r>
              <a:rPr lang="et-EE" dirty="0" err="1"/>
              <a:t>dea.digar.ee</a:t>
            </a:r>
            <a:r>
              <a:rPr lang="et-EE" dirty="0"/>
              <a:t>/</a:t>
            </a:r>
            <a:r>
              <a:rPr lang="et-EE" dirty="0" err="1"/>
              <a:t>article</a:t>
            </a:r>
            <a:r>
              <a:rPr lang="et-EE" dirty="0"/>
              <a:t>/</a:t>
            </a:r>
            <a:r>
              <a:rPr lang="et-EE" dirty="0" err="1"/>
              <a:t>postimeesew</a:t>
            </a:r>
            <a:r>
              <a:rPr lang="et-EE" dirty="0"/>
              <a:t>/1930/04/25/2).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EF40-FFEF-684A-BF36-E981BE5AE1A9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3726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Facebookis 2020. a ÕTP</a:t>
            </a:r>
          </a:p>
          <a:p>
            <a:r>
              <a:rPr lang="et-EE" dirty="0"/>
              <a:t>„Akadeemilised härrad on sootu kokku kuivanud“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EF40-FFEF-684A-BF36-E981BE5AE1A9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802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D1D5-A491-6D56-A3CB-D3D76E130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B1F91-BFE7-0A33-E15B-528D87E68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4A1F8-D051-042C-15BE-FCB14F53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042C-552E-9B4E-8AC4-9AE843F6E8FE}" type="datetimeFigureOut">
              <a:rPr lang="et-EE" smtClean="0"/>
              <a:t>19.09.22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38E9A-FBCB-9A60-DFDB-89018BA0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0CC24-ED7E-212B-9A5B-439C0CE7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8B45-9D99-194A-B37F-40B33B530D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969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34C9-579E-3AC6-D509-8A0D7A2EC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81A92-E0B8-3D4F-EE92-EAD342D97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68DDE-31DA-D89B-2E36-B23515DA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042C-552E-9B4E-8AC4-9AE843F6E8FE}" type="datetimeFigureOut">
              <a:rPr lang="et-EE" smtClean="0"/>
              <a:t>19.09.22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1EB6E-091E-5481-91F3-FA941A7A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C9D8A-E6B3-CC71-3857-B0FCEB7D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8B45-9D99-194A-B37F-40B33B530D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921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EF667-B98C-1DF7-8D86-575485F6C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44B58-2335-FDF8-855F-5D7C5E40C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68C4C-7EA6-22ED-B4B1-1C6858E57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042C-552E-9B4E-8AC4-9AE843F6E8FE}" type="datetimeFigureOut">
              <a:rPr lang="et-EE" smtClean="0"/>
              <a:t>19.09.22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7BB5E-3A94-FC25-7E27-C21A7A71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6933D-3A3B-9D0E-4296-9F8F54B4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8B45-9D99-194A-B37F-40B33B530D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7416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B445A-8D78-EC91-56CB-7D54CB32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7D5AC-198F-3988-3638-146039C96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CE419-2B98-6BAC-A13A-D12533BC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042C-552E-9B4E-8AC4-9AE843F6E8FE}" type="datetimeFigureOut">
              <a:rPr lang="et-EE" smtClean="0"/>
              <a:t>19.09.22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F76D0-8049-9FB5-5D7A-38653887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E0566-999F-923A-B573-16088254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8B45-9D99-194A-B37F-40B33B530D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019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90F3-9B2E-944E-DDBE-647BE7CC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7004A-4BCD-6910-C933-6E9AA30DB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23B39-66FE-0C9D-1889-53CFCC48A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042C-552E-9B4E-8AC4-9AE843F6E8FE}" type="datetimeFigureOut">
              <a:rPr lang="et-EE" smtClean="0"/>
              <a:t>19.09.22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E954A-630B-D8BD-0D34-DA324702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30310-566B-8952-56B0-9C32626A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8B45-9D99-194A-B37F-40B33B530D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236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E5B9-B27E-A8F6-9837-314F3082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2BCEF-E6E6-626F-74E9-24C8A89C0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72D35-49C9-5066-4528-93CFF72D6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59223-DA6F-8C76-E6BB-4EDC5047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042C-552E-9B4E-8AC4-9AE843F6E8FE}" type="datetimeFigureOut">
              <a:rPr lang="et-EE" smtClean="0"/>
              <a:t>19.09.22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BFBB6-1BAD-0CE6-F203-3F665BB0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1203A-D7C1-3F18-CE7B-76C78CFD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8B45-9D99-194A-B37F-40B33B530D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094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C7A3-A70B-D09F-AEFD-DFEDEEB3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7797-B329-C7C1-8AC2-8E4ABE236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8E8AF-D165-6950-14D4-F62438F98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BE21F-5E49-E4C3-5E43-6DAAFDC5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CBD0C-2B84-B644-8F7C-1C93DB75D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36459E-313A-4C30-D8B3-7516EB6E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042C-552E-9B4E-8AC4-9AE843F6E8FE}" type="datetimeFigureOut">
              <a:rPr lang="et-EE" smtClean="0"/>
              <a:t>19.09.22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290A5-1EFA-7F3C-6949-B1EC8D68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C07A7-3B90-BBB2-298C-54EE3F74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8B45-9D99-194A-B37F-40B33B530D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7394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AF49B-B579-3896-2E2A-D8428AA0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B9EB2-5724-9731-D4A2-22B887F7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042C-552E-9B4E-8AC4-9AE843F6E8FE}" type="datetimeFigureOut">
              <a:rPr lang="et-EE" smtClean="0"/>
              <a:t>19.09.22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B5D78-590F-F81A-07EE-A7B9C0F1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513B8-A8DA-33EC-90C7-1E691C8E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8B45-9D99-194A-B37F-40B33B530D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7039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57399-B130-23A7-A569-11610616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042C-552E-9B4E-8AC4-9AE843F6E8FE}" type="datetimeFigureOut">
              <a:rPr lang="et-EE" smtClean="0"/>
              <a:t>19.09.22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49AA5-B435-C95E-6AC8-59B27773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BA837-F82B-239F-F34E-67883994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8B45-9D99-194A-B37F-40B33B530D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9607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D478-A1F1-8C2F-2519-C910EE82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D069C-7FD6-ED39-C386-D37F71C1B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26F88-CE0B-C39E-6A24-F63B9C8CC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328D4-5EC8-E165-03AE-50D6325F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042C-552E-9B4E-8AC4-9AE843F6E8FE}" type="datetimeFigureOut">
              <a:rPr lang="et-EE" smtClean="0"/>
              <a:t>19.09.22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3BB32-A658-D3C0-7597-6D58707D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26992-679A-1223-0BCF-91E8FB1B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8B45-9D99-194A-B37F-40B33B530D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9097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EF61F-5C67-CDFE-B87F-64779327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465683-F1FD-A019-65DB-BED34870B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F6EF6-824C-34A5-6F39-17BCCBFD9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474B1-7154-F6DC-4342-8495E66F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042C-552E-9B4E-8AC4-9AE843F6E8FE}" type="datetimeFigureOut">
              <a:rPr lang="et-EE" smtClean="0"/>
              <a:t>19.09.22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1C0F1-A0D3-90F8-AA5B-48E43B5B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D4587-C0C9-4CCB-2AE5-3888FE6F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8B45-9D99-194A-B37F-40B33B530D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752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536D51-72C5-78F4-F868-C01422C0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615BA-1BE4-9778-C4F5-05195865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27ACA-9F0D-A8AD-E524-6E8052661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9042C-552E-9B4E-8AC4-9AE843F6E8FE}" type="datetimeFigureOut">
              <a:rPr lang="et-EE" smtClean="0"/>
              <a:t>19.09.22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FA329-7095-2F39-91E3-A03423891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29EF0-A437-8EAB-CD8F-53F242EE3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8B45-9D99-194A-B37F-40B33B530D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5556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24" Type="http://schemas.microsoft.com/office/2007/relationships/hdphoto" Target="../media/hdphoto11.wdp"/><Relationship Id="rId32" Type="http://schemas.microsoft.com/office/2007/relationships/hdphoto" Target="../media/hdphoto15.wdp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microsoft.com/office/2007/relationships/hdphoto" Target="../media/hdphoto13.wdp"/><Relationship Id="rId10" Type="http://schemas.microsoft.com/office/2007/relationships/hdphoto" Target="../media/hdphoto4.wdp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3.png"/><Relationship Id="rId30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microsoft.com/office/2007/relationships/hdphoto" Target="../media/hdphoto17.wdp"/><Relationship Id="rId20" Type="http://schemas.microsoft.com/office/2007/relationships/hdphoto" Target="../media/hdphoto18.wdp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24" Type="http://schemas.microsoft.com/office/2007/relationships/hdphoto" Target="../media/hdphoto11.wdp"/><Relationship Id="rId32" Type="http://schemas.microsoft.com/office/2007/relationships/hdphoto" Target="../media/hdphoto21.wdp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microsoft.com/office/2007/relationships/hdphoto" Target="../media/hdphoto19.wdp"/><Relationship Id="rId10" Type="http://schemas.microsoft.com/office/2007/relationships/hdphoto" Target="../media/hdphoto16.wdp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3.png"/><Relationship Id="rId30" Type="http://schemas.microsoft.com/office/2007/relationships/hdphoto" Target="../media/hdphoto20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A60B1-9D77-B017-24CE-68A37D40C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Kui Eestit valitsesid juristid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EFA7B-3DF1-3D70-295B-D5ED329A6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Hannes Vallikivi</a:t>
            </a:r>
          </a:p>
        </p:txBody>
      </p:sp>
    </p:spTree>
    <p:extLst>
      <p:ext uri="{BB962C8B-B14F-4D97-AF65-F5344CB8AC3E}">
        <p14:creationId xmlns:p14="http://schemas.microsoft.com/office/powerpoint/2010/main" val="47813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2E524E-BC72-6B41-4C7B-1689384DEF38}"/>
              </a:ext>
            </a:extLst>
          </p:cNvPr>
          <p:cNvGrpSpPr/>
          <p:nvPr/>
        </p:nvGrpSpPr>
        <p:grpSpPr>
          <a:xfrm>
            <a:off x="8704989" y="1831765"/>
            <a:ext cx="958596" cy="1355899"/>
            <a:chOff x="2525395" y="465653"/>
            <a:chExt cx="958596" cy="13558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20304D-635D-6FDF-0C11-EF09B59E7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3592" y="465653"/>
              <a:ext cx="768848" cy="102513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D5B025-1899-21E3-49CF-E2D8A4ED1DE5}"/>
                </a:ext>
              </a:extLst>
            </p:cNvPr>
            <p:cNvSpPr/>
            <p:nvPr/>
          </p:nvSpPr>
          <p:spPr>
            <a:xfrm>
              <a:off x="2525395" y="1513775"/>
              <a:ext cx="9585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/>
                <a:t>August Rei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837FB4-1F4A-1502-93FC-9459B5C25945}"/>
              </a:ext>
            </a:extLst>
          </p:cNvPr>
          <p:cNvGrpSpPr/>
          <p:nvPr/>
        </p:nvGrpSpPr>
        <p:grpSpPr>
          <a:xfrm>
            <a:off x="1572323" y="1866036"/>
            <a:ext cx="1050957" cy="1546625"/>
            <a:chOff x="3781547" y="241596"/>
            <a:chExt cx="1050957" cy="15466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02CA39-385E-2E9A-9962-D4623FCAF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15453" y="241596"/>
              <a:ext cx="768848" cy="102513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E12241-B637-5BDB-22AD-E87BC70A6630}"/>
                </a:ext>
              </a:extLst>
            </p:cNvPr>
            <p:cNvSpPr txBox="1"/>
            <p:nvPr/>
          </p:nvSpPr>
          <p:spPr>
            <a:xfrm>
              <a:off x="3781547" y="1265001"/>
              <a:ext cx="1050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Otto </a:t>
              </a:r>
              <a:r>
                <a:rPr lang="en-US" sz="1400" i="1" dirty="0" err="1"/>
                <a:t>Strandman</a:t>
              </a:r>
              <a:endParaRPr lang="en-US" sz="1400" i="1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934FEF2-1B42-FBF2-A5B9-7572DC23C320}"/>
              </a:ext>
            </a:extLst>
          </p:cNvPr>
          <p:cNvGrpSpPr/>
          <p:nvPr/>
        </p:nvGrpSpPr>
        <p:grpSpPr>
          <a:xfrm>
            <a:off x="10716163" y="1827691"/>
            <a:ext cx="958917" cy="1359756"/>
            <a:chOff x="10932264" y="2338422"/>
            <a:chExt cx="958917" cy="13597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9186C2-819C-B406-477D-1D5BFFD33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8755" y="2338422"/>
              <a:ext cx="767957" cy="102394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B7B804-A7EC-603C-C763-EDF68805E283}"/>
                </a:ext>
              </a:extLst>
            </p:cNvPr>
            <p:cNvSpPr/>
            <p:nvPr/>
          </p:nvSpPr>
          <p:spPr>
            <a:xfrm>
              <a:off x="10932264" y="3390401"/>
              <a:ext cx="9589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 err="1"/>
                <a:t>Jüri</a:t>
              </a:r>
              <a:r>
                <a:rPr lang="en-US" sz="1400" i="1" dirty="0"/>
                <a:t> </a:t>
              </a:r>
              <a:r>
                <a:rPr lang="en-US" sz="1400" i="1" dirty="0" err="1"/>
                <a:t>Uluots</a:t>
              </a:r>
              <a:endParaRPr lang="en-US" sz="1400" i="1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258B1C-C1F7-B3C8-27E9-C85E79F1D6EC}"/>
              </a:ext>
            </a:extLst>
          </p:cNvPr>
          <p:cNvGrpSpPr/>
          <p:nvPr/>
        </p:nvGrpSpPr>
        <p:grpSpPr>
          <a:xfrm>
            <a:off x="4212416" y="4091348"/>
            <a:ext cx="1088356" cy="1307819"/>
            <a:chOff x="10824288" y="700655"/>
            <a:chExt cx="1088356" cy="13078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9F1904-58C0-E0C7-EA5C-6D742B100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88507" y="700655"/>
              <a:ext cx="767957" cy="102394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B14766-9160-EDBB-8437-B7664D04CEDF}"/>
                </a:ext>
              </a:extLst>
            </p:cNvPr>
            <p:cNvSpPr txBox="1"/>
            <p:nvPr/>
          </p:nvSpPr>
          <p:spPr>
            <a:xfrm>
              <a:off x="10824288" y="1700697"/>
              <a:ext cx="10883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err="1"/>
                <a:t>Kaarel</a:t>
              </a:r>
              <a:r>
                <a:rPr lang="en-US" sz="1400" i="1" dirty="0"/>
                <a:t> Parts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07E913-07E0-31CE-C99F-F88971D8E526}"/>
              </a:ext>
            </a:extLst>
          </p:cNvPr>
          <p:cNvGrpSpPr/>
          <p:nvPr/>
        </p:nvGrpSpPr>
        <p:grpSpPr>
          <a:xfrm>
            <a:off x="522085" y="1866036"/>
            <a:ext cx="1071964" cy="1562964"/>
            <a:chOff x="9848366" y="3310782"/>
            <a:chExt cx="1071964" cy="15629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843DD3-8EE5-2A81-A533-198B82BB8C8C}"/>
                </a:ext>
              </a:extLst>
            </p:cNvPr>
            <p:cNvSpPr txBox="1"/>
            <p:nvPr/>
          </p:nvSpPr>
          <p:spPr>
            <a:xfrm>
              <a:off x="9848366" y="4350526"/>
              <a:ext cx="1071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Konstantin </a:t>
              </a:r>
              <a:r>
                <a:rPr lang="en-US" sz="1400" i="1" dirty="0" err="1"/>
                <a:t>Päts</a:t>
              </a:r>
              <a:endParaRPr lang="en-US" sz="1400" i="1" dirty="0"/>
            </a:p>
          </p:txBody>
        </p:sp>
        <p:pic>
          <p:nvPicPr>
            <p:cNvPr id="16" name="Picture 15" descr="A picture containing text, person, person, necktie&#10;&#10;Description automatically generated">
              <a:extLst>
                <a:ext uri="{FF2B5EF4-FFF2-40B4-BE49-F238E27FC236}">
                  <a16:creationId xmlns:a16="http://schemas.microsoft.com/office/drawing/2014/main" id="{CB2F6896-BDBB-1734-C3BA-06AEB88ED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95951" y="3310782"/>
              <a:ext cx="767957" cy="102394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CB8D73-A1DD-AA50-02C0-4D284D7E5355}"/>
              </a:ext>
            </a:extLst>
          </p:cNvPr>
          <p:cNvGrpSpPr/>
          <p:nvPr/>
        </p:nvGrpSpPr>
        <p:grpSpPr>
          <a:xfrm>
            <a:off x="2676450" y="1863570"/>
            <a:ext cx="859405" cy="1556773"/>
            <a:chOff x="8933190" y="381533"/>
            <a:chExt cx="859405" cy="155677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9F687A8-BA44-AA18-8C15-61509AEFFB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83062" y="381533"/>
              <a:ext cx="767957" cy="10349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D94DB2-7B48-2EE0-5FBB-6D3F96079399}"/>
                </a:ext>
              </a:extLst>
            </p:cNvPr>
            <p:cNvSpPr/>
            <p:nvPr/>
          </p:nvSpPr>
          <p:spPr>
            <a:xfrm>
              <a:off x="8933190" y="1415086"/>
              <a:ext cx="8594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 err="1"/>
                <a:t>Jaan</a:t>
              </a:r>
              <a:r>
                <a:rPr lang="en-US" sz="1400" i="1" dirty="0"/>
                <a:t> </a:t>
              </a:r>
              <a:r>
                <a:rPr lang="en-US" sz="1400" i="1" dirty="0" err="1"/>
                <a:t>Tõnisson</a:t>
              </a:r>
              <a:endParaRPr lang="en-US" sz="1400" i="1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5C6848-F4B6-D7D2-5447-6D1C9863EDC7}"/>
              </a:ext>
            </a:extLst>
          </p:cNvPr>
          <p:cNvGrpSpPr/>
          <p:nvPr/>
        </p:nvGrpSpPr>
        <p:grpSpPr>
          <a:xfrm>
            <a:off x="3262053" y="4084038"/>
            <a:ext cx="795411" cy="1307818"/>
            <a:chOff x="3867580" y="3535159"/>
            <a:chExt cx="795411" cy="1307818"/>
          </a:xfrm>
        </p:grpSpPr>
        <p:pic>
          <p:nvPicPr>
            <p:cNvPr id="27" name="Picture 26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3C1FAA21-CFDF-D6CC-AB7F-ABBCC5B5E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1308" y="3535159"/>
              <a:ext cx="767958" cy="103897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C093A73-F7ED-707E-E992-37A809BD35A1}"/>
                </a:ext>
              </a:extLst>
            </p:cNvPr>
            <p:cNvSpPr/>
            <p:nvPr/>
          </p:nvSpPr>
          <p:spPr>
            <a:xfrm>
              <a:off x="3867580" y="4535200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/>
                <a:t>Ado </a:t>
              </a:r>
              <a:r>
                <a:rPr lang="en-US" sz="1400" i="1" dirty="0" err="1"/>
                <a:t>Birk</a:t>
              </a:r>
              <a:endParaRPr lang="en-US" sz="1400" i="1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BB284E-3F2B-4B97-5689-E905C0FCB8CD}"/>
              </a:ext>
            </a:extLst>
          </p:cNvPr>
          <p:cNvGrpSpPr/>
          <p:nvPr/>
        </p:nvGrpSpPr>
        <p:grpSpPr>
          <a:xfrm>
            <a:off x="5251002" y="4091350"/>
            <a:ext cx="1147686" cy="1307817"/>
            <a:chOff x="6641518" y="3535159"/>
            <a:chExt cx="1147686" cy="1307817"/>
          </a:xfrm>
        </p:grpSpPr>
        <p:pic>
          <p:nvPicPr>
            <p:cNvPr id="23" name="Picture 22" descr="A person in a suit&#10;&#10;Description automatically generated with medium confidence">
              <a:extLst>
                <a:ext uri="{FF2B5EF4-FFF2-40B4-BE49-F238E27FC236}">
                  <a16:creationId xmlns:a16="http://schemas.microsoft.com/office/drawing/2014/main" id="{A3C3D8E0-5D17-D800-7B15-5D008BFC1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1382" y="3535159"/>
              <a:ext cx="767957" cy="1023943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CE54982-697E-9B74-D951-03DF504327CA}"/>
                </a:ext>
              </a:extLst>
            </p:cNvPr>
            <p:cNvSpPr/>
            <p:nvPr/>
          </p:nvSpPr>
          <p:spPr>
            <a:xfrm>
              <a:off x="6641518" y="4535199"/>
              <a:ext cx="1147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/>
                <a:t>Rudolf </a:t>
              </a:r>
              <a:r>
                <a:rPr lang="en-US" sz="1400" i="1" dirty="0" err="1"/>
                <a:t>Penno</a:t>
              </a:r>
              <a:endParaRPr lang="en-US" sz="1400" i="1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B0DCF8-F80E-6A8B-BA82-F283E90B77A2}"/>
              </a:ext>
            </a:extLst>
          </p:cNvPr>
          <p:cNvGrpSpPr/>
          <p:nvPr/>
        </p:nvGrpSpPr>
        <p:grpSpPr>
          <a:xfrm>
            <a:off x="4635675" y="1840193"/>
            <a:ext cx="1002326" cy="1347254"/>
            <a:chOff x="8880162" y="3535159"/>
            <a:chExt cx="1002326" cy="1347254"/>
          </a:xfrm>
        </p:grpSpPr>
        <p:pic>
          <p:nvPicPr>
            <p:cNvPr id="21" name="Picture 20" descr="A person in a suit&#10;&#10;Description automatically generated with medium confidence">
              <a:extLst>
                <a:ext uri="{FF2B5EF4-FFF2-40B4-BE49-F238E27FC236}">
                  <a16:creationId xmlns:a16="http://schemas.microsoft.com/office/drawing/2014/main" id="{67E4EAC7-EFBA-81DE-0723-E8DE83417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01081" y="3535159"/>
              <a:ext cx="767957" cy="1023943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0DD582D-26AB-8724-2414-680D9AD2269E}"/>
                </a:ext>
              </a:extLst>
            </p:cNvPr>
            <p:cNvSpPr/>
            <p:nvPr/>
          </p:nvSpPr>
          <p:spPr>
            <a:xfrm>
              <a:off x="8880162" y="4574636"/>
              <a:ext cx="10023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 err="1"/>
                <a:t>Juhan</a:t>
              </a:r>
              <a:r>
                <a:rPr lang="en-US" sz="1400" i="1" dirty="0"/>
                <a:t> </a:t>
              </a:r>
              <a:r>
                <a:rPr lang="en-US" sz="1400" i="1" dirty="0" err="1"/>
                <a:t>Kukk</a:t>
              </a:r>
              <a:endParaRPr lang="en-US" sz="1400" i="1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3F3B2A0-B6D6-7E93-3F68-04BF2CA409FD}"/>
              </a:ext>
            </a:extLst>
          </p:cNvPr>
          <p:cNvGrpSpPr/>
          <p:nvPr/>
        </p:nvGrpSpPr>
        <p:grpSpPr>
          <a:xfrm>
            <a:off x="9737813" y="1826679"/>
            <a:ext cx="904122" cy="1576211"/>
            <a:chOff x="8935994" y="3537710"/>
            <a:chExt cx="904122" cy="1576211"/>
          </a:xfrm>
        </p:grpSpPr>
        <p:pic>
          <p:nvPicPr>
            <p:cNvPr id="38" name="Picture 37" descr="A person in a suit&#10;&#10;Description automatically generated with medium confidence">
              <a:extLst>
                <a:ext uri="{FF2B5EF4-FFF2-40B4-BE49-F238E27FC236}">
                  <a16:creationId xmlns:a16="http://schemas.microsoft.com/office/drawing/2014/main" id="{8D8AE16E-4306-90EF-28B6-D14F41FB9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01082" y="3537710"/>
              <a:ext cx="767957" cy="1034846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5CD8F5D-1FCB-973F-A870-198AAC058DFA}"/>
                </a:ext>
              </a:extLst>
            </p:cNvPr>
            <p:cNvSpPr/>
            <p:nvPr/>
          </p:nvSpPr>
          <p:spPr>
            <a:xfrm>
              <a:off x="8935994" y="4590701"/>
              <a:ext cx="9041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/>
                <a:t>Karl </a:t>
              </a:r>
              <a:r>
                <a:rPr lang="en-US" sz="1400" i="1" dirty="0" err="1"/>
                <a:t>Einbund</a:t>
              </a:r>
              <a:endParaRPr lang="en-US" sz="1400" i="1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387D261-7A59-4DDD-9695-019C86AF3A19}"/>
              </a:ext>
            </a:extLst>
          </p:cNvPr>
          <p:cNvGrpSpPr/>
          <p:nvPr/>
        </p:nvGrpSpPr>
        <p:grpSpPr>
          <a:xfrm>
            <a:off x="7733872" y="1833014"/>
            <a:ext cx="904121" cy="1569876"/>
            <a:chOff x="5306333" y="3528014"/>
            <a:chExt cx="904121" cy="1569876"/>
          </a:xfrm>
        </p:grpSpPr>
        <p:pic>
          <p:nvPicPr>
            <p:cNvPr id="42" name="Picture 41" descr="A picture containing text, person, person, suit&#10;&#10;Description automatically generated">
              <a:extLst>
                <a:ext uri="{FF2B5EF4-FFF2-40B4-BE49-F238E27FC236}">
                  <a16:creationId xmlns:a16="http://schemas.microsoft.com/office/drawing/2014/main" id="{E56A5A54-4A9E-DC9F-5538-ABAE1815A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71255" y="3528014"/>
              <a:ext cx="768849" cy="1038974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3237FF0-5C9B-167E-B68A-F9EA45429F73}"/>
                </a:ext>
              </a:extLst>
            </p:cNvPr>
            <p:cNvSpPr/>
            <p:nvPr/>
          </p:nvSpPr>
          <p:spPr>
            <a:xfrm>
              <a:off x="5306333" y="4574670"/>
              <a:ext cx="9041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 err="1"/>
                <a:t>Jaan</a:t>
              </a:r>
              <a:r>
                <a:rPr lang="en-US" sz="1400" i="1" dirty="0"/>
                <a:t> </a:t>
              </a:r>
              <a:r>
                <a:rPr lang="en-US" sz="1400" i="1" dirty="0" err="1"/>
                <a:t>Teemant</a:t>
              </a:r>
              <a:endParaRPr lang="en-US" sz="1400" i="1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8AC2316-7117-75A1-5C56-8CC8DF8168FE}"/>
              </a:ext>
            </a:extLst>
          </p:cNvPr>
          <p:cNvGrpSpPr/>
          <p:nvPr/>
        </p:nvGrpSpPr>
        <p:grpSpPr>
          <a:xfrm>
            <a:off x="3720285" y="1857723"/>
            <a:ext cx="820930" cy="1338864"/>
            <a:chOff x="8724543" y="3533582"/>
            <a:chExt cx="820930" cy="1338864"/>
          </a:xfrm>
        </p:grpSpPr>
        <p:pic>
          <p:nvPicPr>
            <p:cNvPr id="44" name="Picture 43" descr="A person with a mustache&#10;&#10;Description automatically generated with medium confidence">
              <a:extLst>
                <a:ext uri="{FF2B5EF4-FFF2-40B4-BE49-F238E27FC236}">
                  <a16:creationId xmlns:a16="http://schemas.microsoft.com/office/drawing/2014/main" id="{995A3A05-82BD-0A6A-F812-A31500EC7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1487" y="3533582"/>
              <a:ext cx="767957" cy="1018283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07EDA6A-639A-8239-8F41-0A59A1AB9373}"/>
                </a:ext>
              </a:extLst>
            </p:cNvPr>
            <p:cNvSpPr/>
            <p:nvPr/>
          </p:nvSpPr>
          <p:spPr>
            <a:xfrm>
              <a:off x="8724543" y="4564669"/>
              <a:ext cx="8209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/>
                <a:t>Ants </a:t>
              </a:r>
              <a:r>
                <a:rPr lang="en-US" sz="1400" i="1" dirty="0" err="1"/>
                <a:t>Piip</a:t>
              </a:r>
              <a:endParaRPr lang="en-US" sz="1400" i="1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B77DE5-796A-27C7-30D7-14BF2CE72F6C}"/>
              </a:ext>
            </a:extLst>
          </p:cNvPr>
          <p:cNvGrpSpPr/>
          <p:nvPr/>
        </p:nvGrpSpPr>
        <p:grpSpPr>
          <a:xfrm>
            <a:off x="6473164" y="4091350"/>
            <a:ext cx="900759" cy="1307817"/>
            <a:chOff x="3914607" y="3530476"/>
            <a:chExt cx="900759" cy="1307817"/>
          </a:xfrm>
        </p:grpSpPr>
        <p:pic>
          <p:nvPicPr>
            <p:cNvPr id="50" name="Picture 49" descr="A person in a suit&#10;&#10;Description automatically generated with medium confidence">
              <a:extLst>
                <a:ext uri="{FF2B5EF4-FFF2-40B4-BE49-F238E27FC236}">
                  <a16:creationId xmlns:a16="http://schemas.microsoft.com/office/drawing/2014/main" id="{15D26CA6-C3B6-103F-6CA1-AC1A8869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harpenSoften amount="25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81008" y="3530476"/>
              <a:ext cx="767959" cy="1038975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2013248-12B3-44AD-E659-DAC8A999846C}"/>
                </a:ext>
              </a:extLst>
            </p:cNvPr>
            <p:cNvSpPr/>
            <p:nvPr/>
          </p:nvSpPr>
          <p:spPr>
            <a:xfrm>
              <a:off x="3914607" y="4530516"/>
              <a:ext cx="9007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/>
                <a:t>Otto </a:t>
              </a:r>
              <a:r>
                <a:rPr lang="en-US" sz="1400" i="1" dirty="0" err="1"/>
                <a:t>Pukk</a:t>
              </a:r>
              <a:endParaRPr lang="en-US" sz="1400" i="1" dirty="0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B73B33C-8612-0CFA-5284-C50D68AB7CCA}"/>
              </a:ext>
            </a:extLst>
          </p:cNvPr>
          <p:cNvSpPr/>
          <p:nvPr/>
        </p:nvSpPr>
        <p:spPr>
          <a:xfrm>
            <a:off x="7448399" y="3884093"/>
            <a:ext cx="1362424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August Rei</a:t>
            </a:r>
          </a:p>
          <a:p>
            <a:pPr algn="ctr"/>
            <a:r>
              <a:rPr lang="en-US" sz="1400" i="1" dirty="0"/>
              <a:t>Otto </a:t>
            </a:r>
            <a:r>
              <a:rPr lang="en-US" sz="1400" i="1" dirty="0" err="1"/>
              <a:t>Strandman</a:t>
            </a:r>
            <a:endParaRPr lang="en-US" sz="1400" i="1" dirty="0"/>
          </a:p>
          <a:p>
            <a:pPr algn="ctr"/>
            <a:r>
              <a:rPr lang="en-US" sz="1400" i="1" dirty="0" err="1"/>
              <a:t>Juhan</a:t>
            </a:r>
            <a:r>
              <a:rPr lang="en-US" sz="1400" i="1" dirty="0"/>
              <a:t> </a:t>
            </a:r>
            <a:r>
              <a:rPr lang="en-US" sz="1400" i="1" dirty="0" err="1"/>
              <a:t>Kukk</a:t>
            </a:r>
            <a:endParaRPr lang="en-US" sz="1400" i="1" dirty="0"/>
          </a:p>
          <a:p>
            <a:pPr algn="ctr"/>
            <a:r>
              <a:rPr lang="en-US" sz="1400" i="1" dirty="0"/>
              <a:t>Konstantin </a:t>
            </a:r>
            <a:r>
              <a:rPr lang="en-US" sz="1400" i="1" dirty="0" err="1"/>
              <a:t>Päts</a:t>
            </a:r>
            <a:endParaRPr lang="en-US" sz="1400" i="1" dirty="0"/>
          </a:p>
          <a:p>
            <a:pPr algn="ctr"/>
            <a:r>
              <a:rPr lang="en-US" sz="1400" i="1" dirty="0" err="1"/>
              <a:t>Jaan</a:t>
            </a:r>
            <a:r>
              <a:rPr lang="en-US" sz="1400" i="1" dirty="0"/>
              <a:t> </a:t>
            </a:r>
            <a:r>
              <a:rPr lang="en-US" sz="1400" i="1" dirty="0" err="1"/>
              <a:t>Tõnisson</a:t>
            </a:r>
            <a:endParaRPr lang="en-US" sz="1400" i="1" dirty="0"/>
          </a:p>
          <a:p>
            <a:pPr algn="ctr"/>
            <a:r>
              <a:rPr lang="en-US" sz="1400" i="1" dirty="0"/>
              <a:t>Karl </a:t>
            </a:r>
            <a:r>
              <a:rPr lang="en-US" sz="1400" i="1" dirty="0" err="1"/>
              <a:t>Einbund</a:t>
            </a:r>
            <a:endParaRPr lang="en-US" sz="1400" i="1" dirty="0"/>
          </a:p>
          <a:p>
            <a:pPr algn="ctr"/>
            <a:r>
              <a:rPr lang="en-US" sz="1400" i="1" dirty="0" err="1"/>
              <a:t>Jüri</a:t>
            </a:r>
            <a:r>
              <a:rPr lang="en-US" sz="1400" i="1" dirty="0"/>
              <a:t> </a:t>
            </a:r>
            <a:r>
              <a:rPr lang="en-US" sz="1400" i="1" dirty="0" err="1"/>
              <a:t>Uluots</a:t>
            </a:r>
            <a:endParaRPr lang="en-US" sz="1400" i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65A59FA-6628-C457-2219-E1404883D0FD}"/>
              </a:ext>
            </a:extLst>
          </p:cNvPr>
          <p:cNvGrpSpPr/>
          <p:nvPr/>
        </p:nvGrpSpPr>
        <p:grpSpPr>
          <a:xfrm>
            <a:off x="5763570" y="1848583"/>
            <a:ext cx="820930" cy="1554307"/>
            <a:chOff x="6237390" y="1987099"/>
            <a:chExt cx="820930" cy="1554307"/>
          </a:xfrm>
        </p:grpSpPr>
        <p:pic>
          <p:nvPicPr>
            <p:cNvPr id="55" name="Picture 54" descr="A person in a suit&#10;&#10;Description automatically generated with medium confidence">
              <a:extLst>
                <a:ext uri="{FF2B5EF4-FFF2-40B4-BE49-F238E27FC236}">
                  <a16:creationId xmlns:a16="http://schemas.microsoft.com/office/drawing/2014/main" id="{4438511B-D682-CF52-0DF3-4C426D87E0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sharpenSoften amount="-25000"/>
                      </a14:imgEffect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1047" y="1987099"/>
              <a:ext cx="773616" cy="1018284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420C853-0EF6-45A3-41BC-51CE3FD23D93}"/>
                </a:ext>
              </a:extLst>
            </p:cNvPr>
            <p:cNvSpPr/>
            <p:nvPr/>
          </p:nvSpPr>
          <p:spPr>
            <a:xfrm>
              <a:off x="6237390" y="3018186"/>
              <a:ext cx="8209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/>
                <a:t>Friedrich </a:t>
              </a:r>
              <a:r>
                <a:rPr lang="en-US" sz="1400" i="1" dirty="0" err="1"/>
                <a:t>Akel</a:t>
              </a:r>
              <a:endParaRPr lang="en-US" sz="1400" i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C32A3FB-C88B-5CA2-D6D8-B88BDC9BF0DB}"/>
              </a:ext>
            </a:extLst>
          </p:cNvPr>
          <p:cNvGrpSpPr/>
          <p:nvPr/>
        </p:nvGrpSpPr>
        <p:grpSpPr>
          <a:xfrm>
            <a:off x="6632464" y="1833014"/>
            <a:ext cx="1056636" cy="1354433"/>
            <a:chOff x="6686087" y="1974963"/>
            <a:chExt cx="1056636" cy="1354433"/>
          </a:xfrm>
        </p:grpSpPr>
        <p:pic>
          <p:nvPicPr>
            <p:cNvPr id="59" name="Picture 58" descr="A person in a suit&#10;&#10;Description automatically generated with medium confidence">
              <a:extLst>
                <a:ext uri="{FF2B5EF4-FFF2-40B4-BE49-F238E27FC236}">
                  <a16:creationId xmlns:a16="http://schemas.microsoft.com/office/drawing/2014/main" id="{1D3A8B80-D32C-8245-F493-BD6379C19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5867" y="1974963"/>
              <a:ext cx="768850" cy="1016764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8935CE5-8F4A-505F-01D2-083C3AF5C4E4}"/>
                </a:ext>
              </a:extLst>
            </p:cNvPr>
            <p:cNvSpPr/>
            <p:nvPr/>
          </p:nvSpPr>
          <p:spPr>
            <a:xfrm>
              <a:off x="6686087" y="3021619"/>
              <a:ext cx="10566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 err="1"/>
                <a:t>Jüri</a:t>
              </a:r>
              <a:r>
                <a:rPr lang="en-US" sz="1400" i="1" dirty="0"/>
                <a:t> </a:t>
              </a:r>
              <a:r>
                <a:rPr lang="en-US" sz="1400" i="1" dirty="0" err="1"/>
                <a:t>Jaakson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730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2E524E-BC72-6B41-4C7B-1689384DEF38}"/>
              </a:ext>
            </a:extLst>
          </p:cNvPr>
          <p:cNvGrpSpPr/>
          <p:nvPr/>
        </p:nvGrpSpPr>
        <p:grpSpPr>
          <a:xfrm>
            <a:off x="8704989" y="1831765"/>
            <a:ext cx="958596" cy="1355899"/>
            <a:chOff x="2525395" y="465653"/>
            <a:chExt cx="958596" cy="13558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20304D-635D-6FDF-0C11-EF09B59E7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3592" y="465653"/>
              <a:ext cx="768848" cy="102513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D5B025-1899-21E3-49CF-E2D8A4ED1DE5}"/>
                </a:ext>
              </a:extLst>
            </p:cNvPr>
            <p:cNvSpPr/>
            <p:nvPr/>
          </p:nvSpPr>
          <p:spPr>
            <a:xfrm>
              <a:off x="2525395" y="1513775"/>
              <a:ext cx="9585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accent6"/>
                  </a:solidFill>
                </a:rPr>
                <a:t>August Rei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837FB4-1F4A-1502-93FC-9459B5C25945}"/>
              </a:ext>
            </a:extLst>
          </p:cNvPr>
          <p:cNvGrpSpPr/>
          <p:nvPr/>
        </p:nvGrpSpPr>
        <p:grpSpPr>
          <a:xfrm>
            <a:off x="1572323" y="1866036"/>
            <a:ext cx="1050957" cy="1546625"/>
            <a:chOff x="3781547" y="241596"/>
            <a:chExt cx="1050957" cy="15466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02CA39-385E-2E9A-9962-D4623FCAF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15453" y="241596"/>
              <a:ext cx="768848" cy="102513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E12241-B637-5BDB-22AD-E87BC70A6630}"/>
                </a:ext>
              </a:extLst>
            </p:cNvPr>
            <p:cNvSpPr txBox="1"/>
            <p:nvPr/>
          </p:nvSpPr>
          <p:spPr>
            <a:xfrm>
              <a:off x="3781547" y="1265001"/>
              <a:ext cx="1050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accent6"/>
                  </a:solidFill>
                </a:rPr>
                <a:t>Otto </a:t>
              </a:r>
              <a:r>
                <a:rPr lang="en-US" sz="1400" i="1" dirty="0" err="1">
                  <a:solidFill>
                    <a:schemeClr val="accent6"/>
                  </a:solidFill>
                </a:rPr>
                <a:t>Strandman</a:t>
              </a:r>
              <a:endParaRPr lang="en-US" sz="1400" i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934FEF2-1B42-FBF2-A5B9-7572DC23C320}"/>
              </a:ext>
            </a:extLst>
          </p:cNvPr>
          <p:cNvGrpSpPr/>
          <p:nvPr/>
        </p:nvGrpSpPr>
        <p:grpSpPr>
          <a:xfrm>
            <a:off x="10716163" y="1827691"/>
            <a:ext cx="958917" cy="1359756"/>
            <a:chOff x="10932264" y="2338422"/>
            <a:chExt cx="958917" cy="13597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9186C2-819C-B406-477D-1D5BFFD33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8755" y="2338422"/>
              <a:ext cx="767957" cy="102394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B7B804-A7EC-603C-C763-EDF68805E283}"/>
                </a:ext>
              </a:extLst>
            </p:cNvPr>
            <p:cNvSpPr/>
            <p:nvPr/>
          </p:nvSpPr>
          <p:spPr>
            <a:xfrm>
              <a:off x="10932264" y="3390401"/>
              <a:ext cx="9589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 err="1">
                  <a:solidFill>
                    <a:schemeClr val="accent6"/>
                  </a:solidFill>
                </a:rPr>
                <a:t>Jüri</a:t>
              </a:r>
              <a:r>
                <a:rPr lang="en-US" sz="1400" i="1" dirty="0">
                  <a:solidFill>
                    <a:schemeClr val="accent6"/>
                  </a:solidFill>
                </a:rPr>
                <a:t> </a:t>
              </a:r>
              <a:r>
                <a:rPr lang="en-US" sz="1400" i="1" dirty="0" err="1">
                  <a:solidFill>
                    <a:schemeClr val="accent6"/>
                  </a:solidFill>
                </a:rPr>
                <a:t>Uluots</a:t>
              </a:r>
              <a:endParaRPr lang="en-US" sz="1400" i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258B1C-C1F7-B3C8-27E9-C85E79F1D6EC}"/>
              </a:ext>
            </a:extLst>
          </p:cNvPr>
          <p:cNvGrpSpPr/>
          <p:nvPr/>
        </p:nvGrpSpPr>
        <p:grpSpPr>
          <a:xfrm>
            <a:off x="4212416" y="4091348"/>
            <a:ext cx="1088356" cy="1307819"/>
            <a:chOff x="10824288" y="700655"/>
            <a:chExt cx="1088356" cy="13078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9F1904-58C0-E0C7-EA5C-6D742B100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88507" y="700655"/>
              <a:ext cx="767957" cy="102394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B14766-9160-EDBB-8437-B7664D04CEDF}"/>
                </a:ext>
              </a:extLst>
            </p:cNvPr>
            <p:cNvSpPr txBox="1"/>
            <p:nvPr/>
          </p:nvSpPr>
          <p:spPr>
            <a:xfrm>
              <a:off x="10824288" y="1700697"/>
              <a:ext cx="10883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err="1">
                  <a:solidFill>
                    <a:schemeClr val="accent6"/>
                  </a:solidFill>
                </a:rPr>
                <a:t>Kaarel</a:t>
              </a:r>
              <a:r>
                <a:rPr lang="en-US" sz="1400" i="1" dirty="0">
                  <a:solidFill>
                    <a:schemeClr val="accent6"/>
                  </a:solidFill>
                </a:rPr>
                <a:t> Parts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07E913-07E0-31CE-C99F-F88971D8E526}"/>
              </a:ext>
            </a:extLst>
          </p:cNvPr>
          <p:cNvGrpSpPr/>
          <p:nvPr/>
        </p:nvGrpSpPr>
        <p:grpSpPr>
          <a:xfrm>
            <a:off x="522085" y="1866036"/>
            <a:ext cx="1071964" cy="1562964"/>
            <a:chOff x="9848366" y="3310782"/>
            <a:chExt cx="1071964" cy="15629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843DD3-8EE5-2A81-A533-198B82BB8C8C}"/>
                </a:ext>
              </a:extLst>
            </p:cNvPr>
            <p:cNvSpPr txBox="1"/>
            <p:nvPr/>
          </p:nvSpPr>
          <p:spPr>
            <a:xfrm>
              <a:off x="9848366" y="4350526"/>
              <a:ext cx="1071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accent6"/>
                  </a:solidFill>
                </a:rPr>
                <a:t>Konstantin </a:t>
              </a:r>
              <a:r>
                <a:rPr lang="en-US" sz="1400" i="1" dirty="0" err="1">
                  <a:solidFill>
                    <a:schemeClr val="accent6"/>
                  </a:solidFill>
                </a:rPr>
                <a:t>Päts</a:t>
              </a:r>
              <a:endParaRPr lang="en-US" sz="1400" i="1" dirty="0">
                <a:solidFill>
                  <a:schemeClr val="accent6"/>
                </a:solidFill>
              </a:endParaRPr>
            </a:p>
          </p:txBody>
        </p:sp>
        <p:pic>
          <p:nvPicPr>
            <p:cNvPr id="16" name="Picture 15" descr="A picture containing text, person, person, necktie&#10;&#10;Description automatically generated">
              <a:extLst>
                <a:ext uri="{FF2B5EF4-FFF2-40B4-BE49-F238E27FC236}">
                  <a16:creationId xmlns:a16="http://schemas.microsoft.com/office/drawing/2014/main" id="{CB2F6896-BDBB-1734-C3BA-06AEB88ED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95951" y="3310782"/>
              <a:ext cx="767957" cy="102394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CB8D73-A1DD-AA50-02C0-4D284D7E5355}"/>
              </a:ext>
            </a:extLst>
          </p:cNvPr>
          <p:cNvGrpSpPr/>
          <p:nvPr/>
        </p:nvGrpSpPr>
        <p:grpSpPr>
          <a:xfrm>
            <a:off x="2676450" y="1863570"/>
            <a:ext cx="859405" cy="1556773"/>
            <a:chOff x="8933190" y="381533"/>
            <a:chExt cx="859405" cy="155677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9F687A8-BA44-AA18-8C15-61509AEFFB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83062" y="381533"/>
              <a:ext cx="767957" cy="10349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D94DB2-7B48-2EE0-5FBB-6D3F96079399}"/>
                </a:ext>
              </a:extLst>
            </p:cNvPr>
            <p:cNvSpPr/>
            <p:nvPr/>
          </p:nvSpPr>
          <p:spPr>
            <a:xfrm>
              <a:off x="8933190" y="1415086"/>
              <a:ext cx="8594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 err="1">
                  <a:solidFill>
                    <a:schemeClr val="accent6"/>
                  </a:solidFill>
                </a:rPr>
                <a:t>Jaan</a:t>
              </a:r>
              <a:r>
                <a:rPr lang="en-US" sz="1400" i="1" dirty="0">
                  <a:solidFill>
                    <a:schemeClr val="accent6"/>
                  </a:solidFill>
                </a:rPr>
                <a:t> </a:t>
              </a:r>
              <a:r>
                <a:rPr lang="en-US" sz="1400" i="1" dirty="0" err="1">
                  <a:solidFill>
                    <a:schemeClr val="accent6"/>
                  </a:solidFill>
                </a:rPr>
                <a:t>Tõnisson</a:t>
              </a:r>
              <a:endParaRPr lang="en-US" sz="1400" i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5C6848-F4B6-D7D2-5447-6D1C9863EDC7}"/>
              </a:ext>
            </a:extLst>
          </p:cNvPr>
          <p:cNvGrpSpPr/>
          <p:nvPr/>
        </p:nvGrpSpPr>
        <p:grpSpPr>
          <a:xfrm>
            <a:off x="3262053" y="4084038"/>
            <a:ext cx="795411" cy="1307818"/>
            <a:chOff x="3867580" y="3535159"/>
            <a:chExt cx="795411" cy="1307818"/>
          </a:xfrm>
        </p:grpSpPr>
        <p:pic>
          <p:nvPicPr>
            <p:cNvPr id="27" name="Picture 26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3C1FAA21-CFDF-D6CC-AB7F-ABBCC5B5E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1308" y="3535159"/>
              <a:ext cx="767958" cy="103897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C093A73-F7ED-707E-E992-37A809BD35A1}"/>
                </a:ext>
              </a:extLst>
            </p:cNvPr>
            <p:cNvSpPr/>
            <p:nvPr/>
          </p:nvSpPr>
          <p:spPr>
            <a:xfrm>
              <a:off x="3867580" y="4535200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accent6"/>
                  </a:solidFill>
                </a:rPr>
                <a:t>Ado </a:t>
              </a:r>
              <a:r>
                <a:rPr lang="en-US" sz="1400" i="1" dirty="0" err="1">
                  <a:solidFill>
                    <a:schemeClr val="accent6"/>
                  </a:solidFill>
                </a:rPr>
                <a:t>Birk</a:t>
              </a:r>
              <a:endParaRPr lang="en-US" sz="1400" i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BB284E-3F2B-4B97-5689-E905C0FCB8CD}"/>
              </a:ext>
            </a:extLst>
          </p:cNvPr>
          <p:cNvGrpSpPr/>
          <p:nvPr/>
        </p:nvGrpSpPr>
        <p:grpSpPr>
          <a:xfrm>
            <a:off x="5251002" y="4091350"/>
            <a:ext cx="1147686" cy="1307817"/>
            <a:chOff x="6641518" y="3535159"/>
            <a:chExt cx="1147686" cy="1307817"/>
          </a:xfrm>
        </p:grpSpPr>
        <p:pic>
          <p:nvPicPr>
            <p:cNvPr id="23" name="Picture 22" descr="A person in a suit&#10;&#10;Description automatically generated with medium confidence">
              <a:extLst>
                <a:ext uri="{FF2B5EF4-FFF2-40B4-BE49-F238E27FC236}">
                  <a16:creationId xmlns:a16="http://schemas.microsoft.com/office/drawing/2014/main" id="{A3C3D8E0-5D17-D800-7B15-5D008BFC1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1382" y="3535159"/>
              <a:ext cx="767957" cy="1023943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CE54982-697E-9B74-D951-03DF504327CA}"/>
                </a:ext>
              </a:extLst>
            </p:cNvPr>
            <p:cNvSpPr/>
            <p:nvPr/>
          </p:nvSpPr>
          <p:spPr>
            <a:xfrm>
              <a:off x="6641518" y="4535199"/>
              <a:ext cx="1147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bg2">
                      <a:lumMod val="75000"/>
                    </a:schemeClr>
                  </a:solidFill>
                </a:rPr>
                <a:t>Rudolf </a:t>
              </a:r>
              <a:r>
                <a:rPr lang="en-US" sz="1400" i="1" dirty="0" err="1">
                  <a:solidFill>
                    <a:schemeClr val="bg2">
                      <a:lumMod val="75000"/>
                    </a:schemeClr>
                  </a:solidFill>
                </a:rPr>
                <a:t>Penno</a:t>
              </a:r>
              <a:endParaRPr lang="en-US" sz="1400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B0DCF8-F80E-6A8B-BA82-F283E90B77A2}"/>
              </a:ext>
            </a:extLst>
          </p:cNvPr>
          <p:cNvGrpSpPr/>
          <p:nvPr/>
        </p:nvGrpSpPr>
        <p:grpSpPr>
          <a:xfrm>
            <a:off x="4635675" y="1840193"/>
            <a:ext cx="1002326" cy="1347254"/>
            <a:chOff x="8880162" y="3535159"/>
            <a:chExt cx="1002326" cy="1347254"/>
          </a:xfrm>
        </p:grpSpPr>
        <p:pic>
          <p:nvPicPr>
            <p:cNvPr id="21" name="Picture 20" descr="A person in a suit&#10;&#10;Description automatically generated with medium confidence">
              <a:extLst>
                <a:ext uri="{FF2B5EF4-FFF2-40B4-BE49-F238E27FC236}">
                  <a16:creationId xmlns:a16="http://schemas.microsoft.com/office/drawing/2014/main" id="{67E4EAC7-EFBA-81DE-0723-E8DE83417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01081" y="3535159"/>
              <a:ext cx="767957" cy="1023943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0DD582D-26AB-8724-2414-680D9AD2269E}"/>
                </a:ext>
              </a:extLst>
            </p:cNvPr>
            <p:cNvSpPr/>
            <p:nvPr/>
          </p:nvSpPr>
          <p:spPr>
            <a:xfrm>
              <a:off x="8880162" y="4574636"/>
              <a:ext cx="10023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 err="1">
                  <a:solidFill>
                    <a:schemeClr val="bg2">
                      <a:lumMod val="75000"/>
                    </a:schemeClr>
                  </a:solidFill>
                </a:rPr>
                <a:t>Juhan</a:t>
              </a:r>
              <a:r>
                <a:rPr lang="en-US" sz="1400" i="1" dirty="0">
                  <a:solidFill>
                    <a:schemeClr val="bg2">
                      <a:lumMod val="75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bg2">
                      <a:lumMod val="75000"/>
                    </a:schemeClr>
                  </a:solidFill>
                </a:rPr>
                <a:t>Kukk</a:t>
              </a:r>
              <a:endParaRPr lang="en-US" sz="1400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3F3B2A0-B6D6-7E93-3F68-04BF2CA409FD}"/>
              </a:ext>
            </a:extLst>
          </p:cNvPr>
          <p:cNvGrpSpPr/>
          <p:nvPr/>
        </p:nvGrpSpPr>
        <p:grpSpPr>
          <a:xfrm>
            <a:off x="9737813" y="1826679"/>
            <a:ext cx="904122" cy="1576211"/>
            <a:chOff x="8935994" y="3537710"/>
            <a:chExt cx="904122" cy="1576211"/>
          </a:xfrm>
        </p:grpSpPr>
        <p:pic>
          <p:nvPicPr>
            <p:cNvPr id="38" name="Picture 37" descr="A person in a suit&#10;&#10;Description automatically generated with medium confidence">
              <a:extLst>
                <a:ext uri="{FF2B5EF4-FFF2-40B4-BE49-F238E27FC236}">
                  <a16:creationId xmlns:a16="http://schemas.microsoft.com/office/drawing/2014/main" id="{8D8AE16E-4306-90EF-28B6-D14F41FB9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01082" y="3537710"/>
              <a:ext cx="767957" cy="1034846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5CD8F5D-1FCB-973F-A870-198AAC058DFA}"/>
                </a:ext>
              </a:extLst>
            </p:cNvPr>
            <p:cNvSpPr/>
            <p:nvPr/>
          </p:nvSpPr>
          <p:spPr>
            <a:xfrm>
              <a:off x="8935994" y="4590701"/>
              <a:ext cx="9041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accent6"/>
                  </a:solidFill>
                </a:rPr>
                <a:t>Karl </a:t>
              </a:r>
              <a:r>
                <a:rPr lang="en-US" sz="1400" i="1" dirty="0" err="1">
                  <a:solidFill>
                    <a:schemeClr val="accent6"/>
                  </a:solidFill>
                </a:rPr>
                <a:t>Einbund</a:t>
              </a:r>
              <a:endParaRPr lang="en-US" sz="1400" i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387D261-7A59-4DDD-9695-019C86AF3A19}"/>
              </a:ext>
            </a:extLst>
          </p:cNvPr>
          <p:cNvGrpSpPr/>
          <p:nvPr/>
        </p:nvGrpSpPr>
        <p:grpSpPr>
          <a:xfrm>
            <a:off x="7733872" y="1833014"/>
            <a:ext cx="904121" cy="1569876"/>
            <a:chOff x="5306333" y="3528014"/>
            <a:chExt cx="904121" cy="1569876"/>
          </a:xfrm>
        </p:grpSpPr>
        <p:pic>
          <p:nvPicPr>
            <p:cNvPr id="42" name="Picture 41" descr="A picture containing text, person, person, suit&#10;&#10;Description automatically generated">
              <a:extLst>
                <a:ext uri="{FF2B5EF4-FFF2-40B4-BE49-F238E27FC236}">
                  <a16:creationId xmlns:a16="http://schemas.microsoft.com/office/drawing/2014/main" id="{E56A5A54-4A9E-DC9F-5538-ABAE1815A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71255" y="3528014"/>
              <a:ext cx="768849" cy="1038974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3237FF0-5C9B-167E-B68A-F9EA45429F73}"/>
                </a:ext>
              </a:extLst>
            </p:cNvPr>
            <p:cNvSpPr/>
            <p:nvPr/>
          </p:nvSpPr>
          <p:spPr>
            <a:xfrm>
              <a:off x="5306333" y="4574670"/>
              <a:ext cx="9041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 err="1">
                  <a:solidFill>
                    <a:schemeClr val="accent6"/>
                  </a:solidFill>
                </a:rPr>
                <a:t>Jaan</a:t>
              </a:r>
              <a:r>
                <a:rPr lang="en-US" sz="1400" i="1" dirty="0">
                  <a:solidFill>
                    <a:schemeClr val="accent6"/>
                  </a:solidFill>
                </a:rPr>
                <a:t> </a:t>
              </a:r>
              <a:r>
                <a:rPr lang="en-US" sz="1400" i="1" dirty="0" err="1">
                  <a:solidFill>
                    <a:schemeClr val="accent6"/>
                  </a:solidFill>
                </a:rPr>
                <a:t>Teemant</a:t>
              </a:r>
              <a:endParaRPr lang="en-US" sz="1400" i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8AC2316-7117-75A1-5C56-8CC8DF8168FE}"/>
              </a:ext>
            </a:extLst>
          </p:cNvPr>
          <p:cNvGrpSpPr/>
          <p:nvPr/>
        </p:nvGrpSpPr>
        <p:grpSpPr>
          <a:xfrm>
            <a:off x="3720285" y="1857723"/>
            <a:ext cx="820930" cy="1338864"/>
            <a:chOff x="8724543" y="3533582"/>
            <a:chExt cx="820930" cy="1338864"/>
          </a:xfrm>
        </p:grpSpPr>
        <p:pic>
          <p:nvPicPr>
            <p:cNvPr id="44" name="Picture 43" descr="A person with a mustache&#10;&#10;Description automatically generated with medium confidence">
              <a:extLst>
                <a:ext uri="{FF2B5EF4-FFF2-40B4-BE49-F238E27FC236}">
                  <a16:creationId xmlns:a16="http://schemas.microsoft.com/office/drawing/2014/main" id="{995A3A05-82BD-0A6A-F812-A31500EC7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1487" y="3533582"/>
              <a:ext cx="767957" cy="1018283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07EDA6A-639A-8239-8F41-0A59A1AB9373}"/>
                </a:ext>
              </a:extLst>
            </p:cNvPr>
            <p:cNvSpPr/>
            <p:nvPr/>
          </p:nvSpPr>
          <p:spPr>
            <a:xfrm>
              <a:off x="8724543" y="4564669"/>
              <a:ext cx="8209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accent6"/>
                  </a:solidFill>
                </a:rPr>
                <a:t>Ants </a:t>
              </a:r>
              <a:r>
                <a:rPr lang="en-US" sz="1400" i="1" dirty="0" err="1">
                  <a:solidFill>
                    <a:schemeClr val="accent6"/>
                  </a:solidFill>
                </a:rPr>
                <a:t>Piip</a:t>
              </a:r>
              <a:endParaRPr lang="en-US" sz="1400" i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B77DE5-796A-27C7-30D7-14BF2CE72F6C}"/>
              </a:ext>
            </a:extLst>
          </p:cNvPr>
          <p:cNvGrpSpPr/>
          <p:nvPr/>
        </p:nvGrpSpPr>
        <p:grpSpPr>
          <a:xfrm>
            <a:off x="6473164" y="4091350"/>
            <a:ext cx="900759" cy="1307817"/>
            <a:chOff x="3914607" y="3530476"/>
            <a:chExt cx="900759" cy="1307817"/>
          </a:xfrm>
        </p:grpSpPr>
        <p:pic>
          <p:nvPicPr>
            <p:cNvPr id="50" name="Picture 49" descr="A person in a suit&#10;&#10;Description automatically generated with medium confidence">
              <a:extLst>
                <a:ext uri="{FF2B5EF4-FFF2-40B4-BE49-F238E27FC236}">
                  <a16:creationId xmlns:a16="http://schemas.microsoft.com/office/drawing/2014/main" id="{15D26CA6-C3B6-103F-6CA1-AC1A8869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harpenSoften amount="25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81008" y="3530476"/>
              <a:ext cx="767959" cy="1038975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2013248-12B3-44AD-E659-DAC8A999846C}"/>
                </a:ext>
              </a:extLst>
            </p:cNvPr>
            <p:cNvSpPr/>
            <p:nvPr/>
          </p:nvSpPr>
          <p:spPr>
            <a:xfrm>
              <a:off x="3914607" y="4530516"/>
              <a:ext cx="9007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accent6"/>
                  </a:solidFill>
                </a:rPr>
                <a:t>Otto </a:t>
              </a:r>
              <a:r>
                <a:rPr lang="en-US" sz="1400" i="1" dirty="0" err="1">
                  <a:solidFill>
                    <a:schemeClr val="accent6"/>
                  </a:solidFill>
                </a:rPr>
                <a:t>Pukk</a:t>
              </a:r>
              <a:endParaRPr lang="en-US" sz="1400" i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B73B33C-8612-0CFA-5284-C50D68AB7CCA}"/>
              </a:ext>
            </a:extLst>
          </p:cNvPr>
          <p:cNvSpPr/>
          <p:nvPr/>
        </p:nvSpPr>
        <p:spPr>
          <a:xfrm>
            <a:off x="7448399" y="3884093"/>
            <a:ext cx="1362424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solidFill>
                  <a:schemeClr val="accent6"/>
                </a:solidFill>
              </a:rPr>
              <a:t>August Rei</a:t>
            </a:r>
          </a:p>
          <a:p>
            <a:pPr algn="ctr"/>
            <a:r>
              <a:rPr lang="en-US" sz="1400" i="1" dirty="0">
                <a:solidFill>
                  <a:schemeClr val="accent6"/>
                </a:solidFill>
              </a:rPr>
              <a:t>Otto </a:t>
            </a:r>
            <a:r>
              <a:rPr lang="en-US" sz="1400" i="1" dirty="0" err="1">
                <a:solidFill>
                  <a:schemeClr val="accent6"/>
                </a:solidFill>
              </a:rPr>
              <a:t>Strandman</a:t>
            </a:r>
            <a:endParaRPr lang="en-US" sz="1400" i="1" dirty="0">
              <a:solidFill>
                <a:schemeClr val="accent6"/>
              </a:solidFill>
            </a:endParaRPr>
          </a:p>
          <a:p>
            <a:pPr algn="ctr"/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Juhan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Kukk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400" i="1" dirty="0">
                <a:solidFill>
                  <a:schemeClr val="accent6"/>
                </a:solidFill>
              </a:rPr>
              <a:t>Konstantin </a:t>
            </a:r>
            <a:r>
              <a:rPr lang="en-US" sz="1400" i="1" dirty="0" err="1">
                <a:solidFill>
                  <a:schemeClr val="accent6"/>
                </a:solidFill>
              </a:rPr>
              <a:t>Päts</a:t>
            </a:r>
            <a:endParaRPr lang="en-US" sz="1400" i="1" dirty="0">
              <a:solidFill>
                <a:schemeClr val="accent6"/>
              </a:solidFill>
            </a:endParaRPr>
          </a:p>
          <a:p>
            <a:pPr algn="ctr"/>
            <a:r>
              <a:rPr lang="en-US" sz="1400" i="1" dirty="0" err="1">
                <a:solidFill>
                  <a:schemeClr val="accent6"/>
                </a:solidFill>
              </a:rPr>
              <a:t>Jaan</a:t>
            </a:r>
            <a:r>
              <a:rPr lang="en-US" sz="1400" i="1" dirty="0">
                <a:solidFill>
                  <a:schemeClr val="accent6"/>
                </a:solidFill>
              </a:rPr>
              <a:t> </a:t>
            </a:r>
            <a:r>
              <a:rPr lang="en-US" sz="1400" i="1" dirty="0" err="1">
                <a:solidFill>
                  <a:schemeClr val="accent6"/>
                </a:solidFill>
              </a:rPr>
              <a:t>Tõnisson</a:t>
            </a:r>
            <a:endParaRPr lang="en-US" sz="1400" i="1" dirty="0">
              <a:solidFill>
                <a:schemeClr val="accent6"/>
              </a:solidFill>
            </a:endParaRPr>
          </a:p>
          <a:p>
            <a:pPr algn="ctr"/>
            <a:r>
              <a:rPr lang="en-US" sz="1400" i="1" dirty="0">
                <a:solidFill>
                  <a:schemeClr val="accent6"/>
                </a:solidFill>
              </a:rPr>
              <a:t>Karl </a:t>
            </a:r>
            <a:r>
              <a:rPr lang="en-US" sz="1400" i="1" dirty="0" err="1">
                <a:solidFill>
                  <a:schemeClr val="accent6"/>
                </a:solidFill>
              </a:rPr>
              <a:t>Einbund</a:t>
            </a:r>
            <a:endParaRPr lang="en-US" sz="1400" i="1" dirty="0">
              <a:solidFill>
                <a:schemeClr val="accent6"/>
              </a:solidFill>
            </a:endParaRPr>
          </a:p>
          <a:p>
            <a:pPr algn="ctr"/>
            <a:r>
              <a:rPr lang="en-US" sz="1400" i="1" dirty="0" err="1">
                <a:solidFill>
                  <a:schemeClr val="accent6"/>
                </a:solidFill>
              </a:rPr>
              <a:t>Jüri</a:t>
            </a:r>
            <a:r>
              <a:rPr lang="en-US" sz="1400" i="1" dirty="0">
                <a:solidFill>
                  <a:schemeClr val="accent6"/>
                </a:solidFill>
              </a:rPr>
              <a:t> </a:t>
            </a:r>
            <a:r>
              <a:rPr lang="en-US" sz="1400" i="1" dirty="0" err="1">
                <a:solidFill>
                  <a:schemeClr val="accent6"/>
                </a:solidFill>
              </a:rPr>
              <a:t>Uluots</a:t>
            </a:r>
            <a:endParaRPr lang="en-US" sz="1400" i="1" dirty="0">
              <a:solidFill>
                <a:schemeClr val="accent6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65A59FA-6628-C457-2219-E1404883D0FD}"/>
              </a:ext>
            </a:extLst>
          </p:cNvPr>
          <p:cNvGrpSpPr/>
          <p:nvPr/>
        </p:nvGrpSpPr>
        <p:grpSpPr>
          <a:xfrm>
            <a:off x="5763570" y="1848583"/>
            <a:ext cx="820930" cy="1554307"/>
            <a:chOff x="6237390" y="1987099"/>
            <a:chExt cx="820930" cy="1554307"/>
          </a:xfrm>
        </p:grpSpPr>
        <p:pic>
          <p:nvPicPr>
            <p:cNvPr id="55" name="Picture 54" descr="A person in a suit&#10;&#10;Description automatically generated with medium confidence">
              <a:extLst>
                <a:ext uri="{FF2B5EF4-FFF2-40B4-BE49-F238E27FC236}">
                  <a16:creationId xmlns:a16="http://schemas.microsoft.com/office/drawing/2014/main" id="{4438511B-D682-CF52-0DF3-4C426D87E0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sharpenSoften amount="-25000"/>
                      </a14:imgEffect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1047" y="1987099"/>
              <a:ext cx="773616" cy="1018284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420C853-0EF6-45A3-41BC-51CE3FD23D93}"/>
                </a:ext>
              </a:extLst>
            </p:cNvPr>
            <p:cNvSpPr/>
            <p:nvPr/>
          </p:nvSpPr>
          <p:spPr>
            <a:xfrm>
              <a:off x="6237390" y="3018186"/>
              <a:ext cx="8209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bg2">
                      <a:lumMod val="75000"/>
                    </a:schemeClr>
                  </a:solidFill>
                </a:rPr>
                <a:t>Friedrich </a:t>
              </a:r>
              <a:r>
                <a:rPr lang="en-US" sz="1400" i="1" dirty="0" err="1">
                  <a:solidFill>
                    <a:schemeClr val="bg2">
                      <a:lumMod val="75000"/>
                    </a:schemeClr>
                  </a:solidFill>
                </a:rPr>
                <a:t>Akel</a:t>
              </a:r>
              <a:endParaRPr lang="en-US" sz="1400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C32A3FB-C88B-5CA2-D6D8-B88BDC9BF0DB}"/>
              </a:ext>
            </a:extLst>
          </p:cNvPr>
          <p:cNvGrpSpPr/>
          <p:nvPr/>
        </p:nvGrpSpPr>
        <p:grpSpPr>
          <a:xfrm>
            <a:off x="6632464" y="1833014"/>
            <a:ext cx="1056636" cy="1354433"/>
            <a:chOff x="6686087" y="1974963"/>
            <a:chExt cx="1056636" cy="1354433"/>
          </a:xfrm>
        </p:grpSpPr>
        <p:pic>
          <p:nvPicPr>
            <p:cNvPr id="59" name="Picture 58" descr="A person in a suit&#10;&#10;Description automatically generated with medium confidence">
              <a:extLst>
                <a:ext uri="{FF2B5EF4-FFF2-40B4-BE49-F238E27FC236}">
                  <a16:creationId xmlns:a16="http://schemas.microsoft.com/office/drawing/2014/main" id="{1D3A8B80-D32C-8245-F493-BD6379C19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5867" y="1974963"/>
              <a:ext cx="768850" cy="1016764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8935CE5-8F4A-505F-01D2-083C3AF5C4E4}"/>
                </a:ext>
              </a:extLst>
            </p:cNvPr>
            <p:cNvSpPr/>
            <p:nvPr/>
          </p:nvSpPr>
          <p:spPr>
            <a:xfrm>
              <a:off x="6686087" y="3021619"/>
              <a:ext cx="10566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 err="1">
                  <a:solidFill>
                    <a:schemeClr val="accent6"/>
                  </a:solidFill>
                </a:rPr>
                <a:t>Jüri</a:t>
              </a:r>
              <a:r>
                <a:rPr lang="en-US" sz="1400" i="1" dirty="0">
                  <a:solidFill>
                    <a:schemeClr val="accent6"/>
                  </a:solidFill>
                </a:rPr>
                <a:t> </a:t>
              </a:r>
              <a:r>
                <a:rPr lang="en-US" sz="1400" i="1" dirty="0" err="1">
                  <a:solidFill>
                    <a:schemeClr val="accent6"/>
                  </a:solidFill>
                </a:rPr>
                <a:t>Jaakson</a:t>
              </a:r>
              <a:endParaRPr lang="en-US" sz="1400" i="1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69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C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C911EF44-C95F-E1E4-67B2-E07303409E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C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sitting at desks&#10;&#10;Description automatically generated with medium confidence">
            <a:extLst>
              <a:ext uri="{FF2B5EF4-FFF2-40B4-BE49-F238E27FC236}">
                <a16:creationId xmlns:a16="http://schemas.microsoft.com/office/drawing/2014/main" id="{48EE0F2A-0F70-2D59-8FA2-83F0930A4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961305-D29F-0891-6A92-79AB06D74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4201" y="3464806"/>
            <a:ext cx="8223596" cy="1115145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8A9ED2F-1A53-9D09-F365-18D17FBDDC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2366" y="1680854"/>
            <a:ext cx="6867265" cy="136945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01F210A-ECCE-0574-FB68-E52F17CE71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6434" y="338192"/>
            <a:ext cx="6239130" cy="928166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1DEE976-5A07-4B09-75F7-B7380FF5A2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280" y="5096786"/>
            <a:ext cx="10555439" cy="14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t desks&#10;&#10;Description automatically generated with medium confidence">
            <a:extLst>
              <a:ext uri="{FF2B5EF4-FFF2-40B4-BE49-F238E27FC236}">
                <a16:creationId xmlns:a16="http://schemas.microsoft.com/office/drawing/2014/main" id="{9B332A01-961B-CC73-3955-C36C70B3B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Picture 2" descr="A group of people sitting at a table with microphones&#10;&#10;Description automatically generated with medium confidence">
            <a:extLst>
              <a:ext uri="{FF2B5EF4-FFF2-40B4-BE49-F238E27FC236}">
                <a16:creationId xmlns:a16="http://schemas.microsoft.com/office/drawing/2014/main" id="{93425F27-1D73-71F1-F227-B26760857F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Picture 4" descr="A person sitting at a podium&#10;&#10;Description automatically generated with low confidence">
            <a:extLst>
              <a:ext uri="{FF2B5EF4-FFF2-40B4-BE49-F238E27FC236}">
                <a16:creationId xmlns:a16="http://schemas.microsoft.com/office/drawing/2014/main" id="{2D24297B-E9CD-B822-7FA1-018D081C6E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6564091-B946-64C7-2C0F-110F25A02A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615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14995E8B-DB3C-4E23-9186-1613402B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21E7C5-2080-4549-97AA-9A668825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957B04-C024-4B5F-B7C3-20FAE3F1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FBFCE4-B693-49EB-9CE1-442033219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FC4225-9683-4D55-8686-FCDDB8BC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CC42CD-CAE0-4CF0-B118-067FD44A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3ED46F-B155-4F61-89A2-9811AA0F3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83B7973-20C3-4DB8-B3E0-064793F7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F30D744-3746-48BB-92A0-20B891DE8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 group of women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E9A600C3-7B8A-DA4C-19EC-DD2198D71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3048" y="-1"/>
            <a:ext cx="12188952" cy="615541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D85FE18-7BE5-446D-9A33-1C7C3B910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051917B-A90B-4216-B86A-326AF85FF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19777D6-E475-4DB7-968D-5643F54B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750EF92-D35C-417F-B5C0-4BA7EA36A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BB14A7B-EFDD-4C96-8E2A-7DF6B1618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AF08D53-C22B-4EB4-B59D-94B42A14D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950868D-F005-4C1A-A79B-D069B9947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02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0270-D3A0-63C1-77CE-AC420DB9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t-EE" dirty="0"/>
              <a:t>Tänan!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51552-1ECA-1E6C-2CDD-668DEE871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6239"/>
            <a:ext cx="10515600" cy="19707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Fotod:</a:t>
            </a:r>
          </a:p>
          <a:p>
            <a:pPr marL="180975" indent="0">
              <a:buNone/>
            </a:pPr>
            <a:r>
              <a:rPr lang="et-E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Vikipeedia</a:t>
            </a:r>
            <a:endParaRPr lang="et-E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0975" indent="0">
              <a:buNone/>
            </a:pPr>
            <a:r>
              <a:rPr lang="et-E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RA, EEA.2113.1.15</a:t>
            </a:r>
          </a:p>
          <a:p>
            <a:pPr marL="180975" indent="0">
              <a:buNone/>
            </a:pPr>
            <a:r>
              <a:rPr lang="et-E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RA, EEA.2111.1.13711</a:t>
            </a:r>
          </a:p>
          <a:p>
            <a:pPr marL="180975" indent="0">
              <a:buNone/>
            </a:pPr>
            <a:r>
              <a:rPr lang="et-E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Rahvusarhiivi filmiarhiivis AS Postimees fond (EFA.564)</a:t>
            </a:r>
          </a:p>
          <a:p>
            <a:pPr marL="180975" indent="0">
              <a:buNone/>
            </a:pPr>
            <a:r>
              <a:rPr lang="et-E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Facebook, </a:t>
            </a:r>
            <a:r>
              <a:rPr lang="et-E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https</a:t>
            </a:r>
            <a:r>
              <a:rPr lang="et-E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</a:t>
            </a:r>
            <a:r>
              <a:rPr lang="et-E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www.facebook.com</a:t>
            </a:r>
            <a:r>
              <a:rPr lang="et-E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t-E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eestiotp</a:t>
            </a:r>
            <a:r>
              <a:rPr lang="et-E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t-E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photos</a:t>
            </a:r>
            <a:r>
              <a:rPr lang="et-E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/a.244159549774285/748554602668108</a:t>
            </a:r>
          </a:p>
        </p:txBody>
      </p:sp>
    </p:spTree>
    <p:extLst>
      <p:ext uri="{BB962C8B-B14F-4D97-AF65-F5344CB8AC3E}">
        <p14:creationId xmlns:p14="http://schemas.microsoft.com/office/powerpoint/2010/main" val="1243433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21709</TotalTime>
  <Words>469</Words>
  <Application>Microsoft Macintosh PowerPoint</Application>
  <PresentationFormat>Widescreen</PresentationFormat>
  <Paragraphs>71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Kui Eestit valitsesid juristid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Tänan!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 Eestit valitsesid juristid</dc:title>
  <dc:creator>Hannes Vallikivi</dc:creator>
  <cp:lastModifiedBy>Hannes Vallikivi</cp:lastModifiedBy>
  <cp:revision>9</cp:revision>
  <dcterms:created xsi:type="dcterms:W3CDTF">2022-09-19T16:52:58Z</dcterms:created>
  <dcterms:modified xsi:type="dcterms:W3CDTF">2022-10-04T18:42:38Z</dcterms:modified>
</cp:coreProperties>
</file>