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36"/>
  </p:sldMasterIdLst>
  <p:notesMasterIdLst>
    <p:notesMasterId r:id="rId49"/>
  </p:notesMasterIdLst>
  <p:handoutMasterIdLst>
    <p:handoutMasterId r:id="rId50"/>
  </p:handoutMasterIdLst>
  <p:sldIdLst>
    <p:sldId id="273" r:id="rId37"/>
    <p:sldId id="270" r:id="rId38"/>
    <p:sldId id="271" r:id="rId39"/>
    <p:sldId id="274" r:id="rId40"/>
    <p:sldId id="275" r:id="rId41"/>
    <p:sldId id="276" r:id="rId42"/>
    <p:sldId id="277" r:id="rId43"/>
    <p:sldId id="278" r:id="rId44"/>
    <p:sldId id="281" r:id="rId45"/>
    <p:sldId id="282" r:id="rId46"/>
    <p:sldId id="280" r:id="rId47"/>
    <p:sldId id="284" r:id="rId48"/>
  </p:sldIdLst>
  <p:sldSz cx="12192000" cy="6858000"/>
  <p:notesSz cx="6858000" cy="9144000"/>
  <p:embeddedFontLst>
    <p:embeddedFont>
      <p:font typeface="Roboto" panose="02000000000000000000" pitchFamily="2" charset="0"/>
      <p:regular r:id="rId51"/>
      <p:bold r:id="rId52"/>
      <p:italic r:id="rId53"/>
      <p:boldItalic r:id="rId54"/>
    </p:embeddedFont>
    <p:embeddedFont>
      <p:font typeface="Swedbank Headline Black" panose="02000000000000000000" pitchFamily="50" charset="0"/>
      <p:bold r:id="rId55"/>
    </p:embeddedFont>
    <p:embeddedFont>
      <p:font typeface="Swedbank Headline Bold" panose="02000000000000000000" pitchFamily="50" charset="0"/>
      <p:bold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7" autoAdjust="0"/>
  </p:normalViewPr>
  <p:slideViewPr>
    <p:cSldViewPr snapToGrid="0" showGuides="1">
      <p:cViewPr varScale="1">
        <p:scale>
          <a:sx n="67" d="100"/>
          <a:sy n="67" d="100"/>
        </p:scale>
        <p:origin x="644" y="32"/>
      </p:cViewPr>
      <p:guideLst/>
    </p:cSldViewPr>
  </p:slideViewPr>
  <p:notesTextViewPr>
    <p:cViewPr>
      <p:scale>
        <a:sx n="3" d="2"/>
        <a:sy n="3" d="2"/>
      </p:scale>
      <p:origin x="0" y="0"/>
    </p:cViewPr>
  </p:notesTextViewPr>
  <p:sorterViewPr>
    <p:cViewPr>
      <p:scale>
        <a:sx n="100" d="100"/>
        <a:sy n="100" d="100"/>
      </p:scale>
      <p:origin x="0" y="-5512"/>
    </p:cViewPr>
  </p:sorterViewPr>
  <p:notesViewPr>
    <p:cSldViewPr snapToGrid="0">
      <p:cViewPr varScale="1">
        <p:scale>
          <a:sx n="92" d="100"/>
          <a:sy n="92" d="100"/>
        </p:scale>
        <p:origin x="26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3.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6.xml"/><Relationship Id="rId47" Type="http://schemas.openxmlformats.org/officeDocument/2006/relationships/slide" Target="slides/slide11.xml"/><Relationship Id="rId50" Type="http://schemas.openxmlformats.org/officeDocument/2006/relationships/handoutMaster" Target="handoutMasters/handoutMaster1.xml"/><Relationship Id="rId55" Type="http://schemas.openxmlformats.org/officeDocument/2006/relationships/font" Target="fonts/font5.fntdata"/><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slide" Target="slides/slide5.xml"/><Relationship Id="rId54"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slide" Target="slides/slide9.xml"/><Relationship Id="rId53"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Master" Target="slideMasters/slideMaster1.xml"/><Relationship Id="rId49" Type="http://schemas.openxmlformats.org/officeDocument/2006/relationships/notesMaster" Target="notesMasters/notesMaster1.xml"/><Relationship Id="rId57"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8.xml"/><Relationship Id="rId52" Type="http://schemas.openxmlformats.org/officeDocument/2006/relationships/font" Target="fonts/font2.fntdata"/><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7.xml"/><Relationship Id="rId48" Type="http://schemas.openxmlformats.org/officeDocument/2006/relationships/slide" Target="slides/slide12.xml"/><Relationship Id="rId56" Type="http://schemas.openxmlformats.org/officeDocument/2006/relationships/font" Target="fonts/font6.fntdata"/><Relationship Id="rId8" Type="http://schemas.openxmlformats.org/officeDocument/2006/relationships/customXml" Target="../customXml/item8.xml"/><Relationship Id="rId51" Type="http://schemas.openxmlformats.org/officeDocument/2006/relationships/font" Target="fonts/font1.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2A7650B3-11A8-4112-AACF-02286E536B64}"/>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06 October 2022</a:t>
            </a:fld>
            <a:endParaRPr lang="en-GB" sz="800" dirty="0"/>
          </a:p>
        </p:txBody>
      </p:sp>
      <p:sp>
        <p:nvSpPr>
          <p:cNvPr id="11" name="Slide Number Placeholder 9">
            <a:extLst>
              <a:ext uri="{FF2B5EF4-FFF2-40B4-BE49-F238E27FC236}">
                <a16:creationId xmlns:a16="http://schemas.microsoft.com/office/drawing/2014/main" id="{707587DC-3356-4DEF-AB7B-98460ED01335}"/>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dirty="0"/>
          </a:p>
        </p:txBody>
      </p:sp>
      <p:sp>
        <p:nvSpPr>
          <p:cNvPr id="12" name="Footer Placeholder 10">
            <a:extLst>
              <a:ext uri="{FF2B5EF4-FFF2-40B4-BE49-F238E27FC236}">
                <a16:creationId xmlns:a16="http://schemas.microsoft.com/office/drawing/2014/main" id="{303B5240-CABE-47D7-B1F4-A5E13FBC77FB}"/>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12B1FB85-7E87-4737-B2C7-7FFF0CFE04F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4" name="textruta 11">
            <a:extLst>
              <a:ext uri="{FF2B5EF4-FFF2-40B4-BE49-F238E27FC236}">
                <a16:creationId xmlns:a16="http://schemas.microsoft.com/office/drawing/2014/main" id="{F61ED93F-1EB0-477B-8B28-53978E615B6F}"/>
              </a:ext>
            </a:extLst>
          </p:cNvPr>
          <p:cNvSpPr txBox="1"/>
          <p:nvPr/>
        </p:nvSpPr>
        <p:spPr>
          <a:xfrm>
            <a:off x="420543" y="8915719"/>
            <a:ext cx="736954" cy="111600"/>
          </a:xfrm>
          <a:prstGeom prst="rect">
            <a:avLst/>
          </a:prstGeom>
          <a:noFill/>
        </p:spPr>
        <p:txBody>
          <a:bodyPr wrap="square" lIns="0" tIns="0" rIns="0" bIns="0" rtlCol="0">
            <a:noAutofit/>
          </a:bodyPr>
          <a:lstStyle/>
          <a:p>
            <a:r>
              <a:rPr lang="en-GB" sz="800" noProof="1">
                <a:solidFill>
                  <a:schemeClr val="tx1"/>
                </a:solidFill>
                <a:latin typeface="+mn-lt"/>
                <a:cs typeface="Arial" pitchFamily="34" charset="0"/>
              </a:rPr>
              <a:t>© Swedbank</a:t>
            </a:r>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4" name="Date Placeholder 8">
            <a:extLst>
              <a:ext uri="{FF2B5EF4-FFF2-40B4-BE49-F238E27FC236}">
                <a16:creationId xmlns:a16="http://schemas.microsoft.com/office/drawing/2014/main" id="{E73B94CF-D2F9-40C2-A818-76A57704DF6A}"/>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06 October 2022</a:t>
            </a:fld>
            <a:endParaRPr lang="en-GB" sz="800" dirty="0"/>
          </a:p>
        </p:txBody>
      </p:sp>
      <p:sp>
        <p:nvSpPr>
          <p:cNvPr id="15" name="Slide Number Placeholder 9">
            <a:extLst>
              <a:ext uri="{FF2B5EF4-FFF2-40B4-BE49-F238E27FC236}">
                <a16:creationId xmlns:a16="http://schemas.microsoft.com/office/drawing/2014/main" id="{0B7B9ED6-D2AD-4170-AE2B-50B25C3A1D6A}"/>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6" name="Footer Placeholder 10">
            <a:extLst>
              <a:ext uri="{FF2B5EF4-FFF2-40B4-BE49-F238E27FC236}">
                <a16:creationId xmlns:a16="http://schemas.microsoft.com/office/drawing/2014/main" id="{FEAC6656-EDA4-4FE4-AC5E-BDEA6032D804}"/>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7" name="Header Placeholder 12">
            <a:extLst>
              <a:ext uri="{FF2B5EF4-FFF2-40B4-BE49-F238E27FC236}">
                <a16:creationId xmlns:a16="http://schemas.microsoft.com/office/drawing/2014/main" id="{C3B67D38-CAF9-4190-9AA4-F9DACB515BF8}"/>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orange background">
    <p:bg>
      <p:bgPr>
        <a:solidFill>
          <a:srgbClr val="FF5E00"/>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FD127A7-962D-42AA-95EE-BE7697DE2E08}"/>
              </a:ext>
            </a:extLst>
          </p:cNvPr>
          <p:cNvSpPr>
            <a:spLocks noGrp="1"/>
          </p:cNvSpPr>
          <p:nvPr>
            <p:ph type="title" hasCustomPrompt="1"/>
          </p:nvPr>
        </p:nvSpPr>
        <p:spPr>
          <a:xfrm>
            <a:off x="782638" y="2333233"/>
            <a:ext cx="10623550" cy="1861077"/>
          </a:xfrm>
        </p:spPr>
        <p:txBody>
          <a:bodyPr anchor="ctr" anchorCtr="0"/>
          <a:lstStyle>
            <a:lvl1pPr algn="ctr">
              <a:lnSpc>
                <a:spcPct val="90000"/>
              </a:lnSpc>
              <a:defRPr sz="6000" b="1">
                <a:solidFill>
                  <a:schemeClr val="bg1"/>
                </a:solidFill>
              </a:defRPr>
            </a:lvl1pPr>
          </a:lstStyle>
          <a:p>
            <a:r>
              <a:rPr lang="en-US" dirty="0"/>
              <a:t>Click to add title on </a:t>
            </a:r>
            <a:br>
              <a:rPr lang="en-US" dirty="0"/>
            </a:br>
            <a:r>
              <a:rPr lang="en-US" dirty="0"/>
              <a:t>max two rows</a:t>
            </a:r>
            <a:endParaRPr lang="en-GB" dirty="0"/>
          </a:p>
        </p:txBody>
      </p:sp>
      <p:sp>
        <p:nvSpPr>
          <p:cNvPr id="10" name="Text Placeholder 20">
            <a:extLst>
              <a:ext uri="{FF2B5EF4-FFF2-40B4-BE49-F238E27FC236}">
                <a16:creationId xmlns:a16="http://schemas.microsoft.com/office/drawing/2014/main" id="{D4130A02-9CAF-430B-94BA-0E080566F337}"/>
              </a:ext>
            </a:extLst>
          </p:cNvPr>
          <p:cNvSpPr>
            <a:spLocks noGrp="1"/>
          </p:cNvSpPr>
          <p:nvPr>
            <p:ph type="body" sz="quarter" idx="13" hasCustomPrompt="1"/>
          </p:nvPr>
        </p:nvSpPr>
        <p:spPr>
          <a:xfrm>
            <a:off x="2220913" y="4522577"/>
            <a:ext cx="7745412" cy="720000"/>
          </a:xfrm>
        </p:spPr>
        <p:txBody>
          <a:bodyPr/>
          <a:lstStyle>
            <a:lvl1pPr marL="0" indent="0" algn="ctr">
              <a:spcBef>
                <a:spcPts val="0"/>
              </a:spcBef>
              <a:buNone/>
              <a:defRPr sz="2400" b="0">
                <a:solidFill>
                  <a:schemeClr val="bg1"/>
                </a:solidFill>
                <a:latin typeface="Swedbank Headline Bold" panose="02000000000000000000" pitchFamily="50" charset="0"/>
              </a:defRPr>
            </a:lvl1pPr>
            <a:lvl2pPr marL="216000" indent="0" algn="ctr">
              <a:buNone/>
              <a:defRPr/>
            </a:lvl2pPr>
            <a:lvl3pPr algn="ctr">
              <a:defRPr/>
            </a:lvl3pPr>
            <a:lvl4pPr algn="ctr">
              <a:defRPr/>
            </a:lvl4pPr>
            <a:lvl5pPr algn="ctr">
              <a:defRPr/>
            </a:lvl5pPr>
          </a:lstStyle>
          <a:p>
            <a:pPr lvl="0"/>
            <a:r>
              <a:rPr lang="en-US" dirty="0"/>
              <a:t>Click to add text</a:t>
            </a:r>
          </a:p>
        </p:txBody>
      </p:sp>
      <p:pic>
        <p:nvPicPr>
          <p:cNvPr id="12" name="Logo">
            <a:extLst>
              <a:ext uri="{FF2B5EF4-FFF2-40B4-BE49-F238E27FC236}">
                <a16:creationId xmlns:a16="http://schemas.microsoft.com/office/drawing/2014/main" id="{D85C6594-A61F-4F9B-8E7A-CB490490C7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058708" y="277629"/>
            <a:ext cx="2851340" cy="612378"/>
          </a:xfrm>
          <a:prstGeom prst="rect">
            <a:avLst/>
          </a:prstGeom>
        </p:spPr>
      </p:pic>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sp>
        <p:nvSpPr>
          <p:cNvPr id="11" name="image" descr="{&quot;templafy&quot;:{&quot;type&quot;:&quot;image&quot;,&quot;binding&quot;:&quot;Form.InformationClasses.BoxfrontPP&quot;,&quot;inheritDimensions&quot;:&quot;inheritNone&quot;,&quot;width&quot;:&quot;&quot;,&quot;height&quot;:&quot;0.98 cm&quot;,&quot;visibility&quot;:{&quot;action&quot;:&quot;hide&quot;,&quot;compareValue&quot;:&quot;Confidential&quot;,&quot;binding&quot;:&quot;Form.InformationClasses.Term&quot;,&quot;operator&quot;:&quot;notEquals&quot;}}}" title="Form.InformationClasses.BoxfrontPP">
            <a:extLst>
              <a:ext uri="{FF2B5EF4-FFF2-40B4-BE49-F238E27FC236}">
                <a16:creationId xmlns:a16="http://schemas.microsoft.com/office/drawing/2014/main" id="{819F18DF-01B7-4A48-9F83-83B4434815B3}"/>
              </a:ext>
            </a:extLst>
          </p:cNvPr>
          <p:cNvSpPr/>
          <p:nvPr userDrawn="1"/>
        </p:nvSpPr>
        <p:spPr>
          <a:xfrm>
            <a:off x="-2707" y="354123"/>
            <a:ext cx="183962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rIns="162000" rtlCol="0" anchor="ctr"/>
          <a:lstStyle/>
          <a:p>
            <a:pPr algn="r">
              <a:spcBef>
                <a:spcPts val="600"/>
              </a:spcBef>
            </a:pPr>
            <a:endParaRPr lang="en-GB" sz="1400" noProof="0" dirty="0">
              <a:solidFill>
                <a:schemeClr val="bg2"/>
              </a:solidFill>
            </a:endParaRPr>
          </a:p>
        </p:txBody>
      </p:sp>
      <p:sp>
        <p:nvSpPr>
          <p:cNvPr id="15" name="text" descr="{&quot;templafy&quot;:{&quot;type&quot;:&quot;text&quot;,&quot;binding&quot;:&quot;Form.InformationClasses.TermfrontPP&quot;}}" title="Form.InformationClasses.TermfrontPP">
            <a:extLst>
              <a:ext uri="{FF2B5EF4-FFF2-40B4-BE49-F238E27FC236}">
                <a16:creationId xmlns:a16="http://schemas.microsoft.com/office/drawing/2014/main" id="{5263BDEB-09FC-4971-8362-02BA82D5FB3D}"/>
              </a:ext>
            </a:extLst>
          </p:cNvPr>
          <p:cNvSpPr/>
          <p:nvPr userDrawn="1"/>
        </p:nvSpPr>
        <p:spPr>
          <a:xfrm>
            <a:off x="-2707" y="354123"/>
            <a:ext cx="183962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rIns="162000" rtlCol="0" anchor="ctr"/>
          <a:lstStyle/>
          <a:p>
            <a:pPr algn="r">
              <a:spcBef>
                <a:spcPts val="600"/>
              </a:spcBef>
            </a:pPr>
            <a:endParaRPr lang="en-GB" sz="1400" noProof="0" dirty="0">
              <a:solidFill>
                <a:srgbClr val="FF5F00"/>
              </a:solidFill>
              <a:latin typeface="Swedbank Headline Bold" panose="02000000000000000000" pitchFamily="50" charset="0"/>
            </a:endParaRPr>
          </a:p>
        </p:txBody>
      </p:sp>
    </p:spTree>
    <p:extLst>
      <p:ext uri="{BB962C8B-B14F-4D97-AF65-F5344CB8AC3E}">
        <p14:creationId xmlns:p14="http://schemas.microsoft.com/office/powerpoint/2010/main" val="398831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Chapter, orange box &amp; image">
    <p:spTree>
      <p:nvGrpSpPr>
        <p:cNvPr id="1" name=""/>
        <p:cNvGrpSpPr/>
        <p:nvPr/>
      </p:nvGrpSpPr>
      <p:grpSpPr>
        <a:xfrm>
          <a:off x="0" y="0"/>
          <a:ext cx="0" cy="0"/>
          <a:chOff x="0" y="0"/>
          <a:chExt cx="0" cy="0"/>
        </a:xfrm>
      </p:grpSpPr>
      <p:sp>
        <p:nvSpPr>
          <p:cNvPr id="15" name="Picture Placeholder 1"/>
          <p:cNvSpPr>
            <a:spLocks noGrp="1"/>
          </p:cNvSpPr>
          <p:nvPr>
            <p:ph type="pic" sz="quarter" idx="13" hasCustomPrompt="1"/>
          </p:nvPr>
        </p:nvSpPr>
        <p:spPr>
          <a:xfrm>
            <a:off x="0" y="0"/>
            <a:ext cx="12196154" cy="6858000"/>
          </a:xfrm>
          <a:noFill/>
        </p:spPr>
        <p:txBody>
          <a:bodyPr tIns="36000"/>
          <a:lstStyle>
            <a:lvl1pPr marL="0" indent="0" algn="ctr">
              <a:buNone/>
              <a:defRPr baseline="0">
                <a:solidFill>
                  <a:schemeClr val="tx2"/>
                </a:solidFill>
              </a:defRPr>
            </a:lvl1pPr>
          </a:lstStyle>
          <a:p>
            <a:r>
              <a:rPr lang="en-GB" dirty="0"/>
              <a:t>Add an image: Click here, insert image via Templafy</a:t>
            </a:r>
          </a:p>
        </p:txBody>
      </p:sp>
      <p:sp>
        <p:nvSpPr>
          <p:cNvPr id="7" name="Title 1">
            <a:extLst>
              <a:ext uri="{FF2B5EF4-FFF2-40B4-BE49-F238E27FC236}">
                <a16:creationId xmlns:a16="http://schemas.microsoft.com/office/drawing/2014/main" id="{C0701E18-0200-4F32-AFFB-E0C8B392576D}"/>
              </a:ext>
            </a:extLst>
          </p:cNvPr>
          <p:cNvSpPr>
            <a:spLocks noGrp="1"/>
          </p:cNvSpPr>
          <p:nvPr>
            <p:ph type="ctrTitle" hasCustomPrompt="1"/>
          </p:nvPr>
        </p:nvSpPr>
        <p:spPr>
          <a:xfrm>
            <a:off x="1618422" y="2041188"/>
            <a:ext cx="8955156" cy="2775624"/>
          </a:xfrm>
          <a:solidFill>
            <a:srgbClr val="FF5E00"/>
          </a:solidFill>
        </p:spPr>
        <p:txBody>
          <a:bodyPr lIns="540000" tIns="540000" rIns="540000" bIns="540000" anchor="ctr" anchorCtr="0">
            <a:spAutoFit/>
          </a:bodyPr>
          <a:lstStyle>
            <a:lvl1pPr algn="ctr">
              <a:lnSpc>
                <a:spcPct val="90000"/>
              </a:lnSpc>
              <a:defRPr sz="6000" b="1">
                <a:solidFill>
                  <a:schemeClr val="bg1"/>
                </a:solidFill>
              </a:defRPr>
            </a:lvl1pPr>
          </a:lstStyle>
          <a:p>
            <a:r>
              <a:rPr lang="en-GB" dirty="0"/>
              <a:t>Click to add chapter heading</a:t>
            </a:r>
          </a:p>
        </p:txBody>
      </p:sp>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32784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Chapter, oak shape &amp; image">
    <p:bg>
      <p:bgPr>
        <a:solidFill>
          <a:srgbClr val="FF5F00"/>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AA22785-9C30-4059-8314-892CF3984373}"/>
              </a:ext>
            </a:extLst>
          </p:cNvPr>
          <p:cNvSpPr>
            <a:spLocks noGrp="1"/>
          </p:cNvSpPr>
          <p:nvPr>
            <p:ph type="pic" sz="quarter" idx="13"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1472513 h 6858000"/>
              <a:gd name="connsiteX3" fmla="*/ 10408845 w 12193200"/>
              <a:gd name="connsiteY3" fmla="*/ 1765643 h 6858000"/>
              <a:gd name="connsiteX4" fmla="*/ 9353613 w 12193200"/>
              <a:gd name="connsiteY4" fmla="*/ 1368167 h 6858000"/>
              <a:gd name="connsiteX5" fmla="*/ 7641347 w 12193200"/>
              <a:gd name="connsiteY5" fmla="*/ 2113692 h 6858000"/>
              <a:gd name="connsiteX6" fmla="*/ 6964405 w 12193200"/>
              <a:gd name="connsiteY6" fmla="*/ 2799492 h 6858000"/>
              <a:gd name="connsiteX7" fmla="*/ 6019020 w 12193200"/>
              <a:gd name="connsiteY7" fmla="*/ 2829011 h 6858000"/>
              <a:gd name="connsiteX8" fmla="*/ 5072261 w 12193200"/>
              <a:gd name="connsiteY8" fmla="*/ 4250724 h 6858000"/>
              <a:gd name="connsiteX9" fmla="*/ 3491128 w 12193200"/>
              <a:gd name="connsiteY9" fmla="*/ 4727146 h 6858000"/>
              <a:gd name="connsiteX10" fmla="*/ 2777798 w 12193200"/>
              <a:gd name="connsiteY10" fmla="*/ 5878384 h 6858000"/>
              <a:gd name="connsiteX11" fmla="*/ 2314374 w 12193200"/>
              <a:gd name="connsiteY11" fmla="*/ 5864654 h 6858000"/>
              <a:gd name="connsiteX12" fmla="*/ 1700595 w 12193200"/>
              <a:gd name="connsiteY12" fmla="*/ 5570152 h 6858000"/>
              <a:gd name="connsiteX13" fmla="*/ 737360 w 12193200"/>
              <a:gd name="connsiteY13" fmla="*/ 6560752 h 6858000"/>
              <a:gd name="connsiteX14" fmla="*/ 0 w 121932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200" h="6858000">
                <a:moveTo>
                  <a:pt x="0" y="0"/>
                </a:moveTo>
                <a:lnTo>
                  <a:pt x="12193200" y="0"/>
                </a:lnTo>
                <a:lnTo>
                  <a:pt x="12193200" y="1472513"/>
                </a:lnTo>
                <a:cubicBezTo>
                  <a:pt x="10975939" y="1367481"/>
                  <a:pt x="11224473" y="1964038"/>
                  <a:pt x="10408845" y="1765643"/>
                </a:cubicBezTo>
                <a:cubicBezTo>
                  <a:pt x="9864409" y="1633151"/>
                  <a:pt x="10110195" y="1397686"/>
                  <a:pt x="9353613" y="1368167"/>
                </a:cubicBezTo>
                <a:cubicBezTo>
                  <a:pt x="8288081" y="1326292"/>
                  <a:pt x="8756311" y="2163805"/>
                  <a:pt x="7641347" y="2113692"/>
                </a:cubicBezTo>
                <a:cubicBezTo>
                  <a:pt x="7187535" y="2093784"/>
                  <a:pt x="7382517" y="2621005"/>
                  <a:pt x="6964405" y="2799492"/>
                </a:cubicBezTo>
                <a:cubicBezTo>
                  <a:pt x="6656142" y="2931297"/>
                  <a:pt x="6290895" y="2740454"/>
                  <a:pt x="6019020" y="2829011"/>
                </a:cubicBezTo>
                <a:cubicBezTo>
                  <a:pt x="4974085" y="3170194"/>
                  <a:pt x="5589923" y="3870411"/>
                  <a:pt x="5072261" y="4250724"/>
                </a:cubicBezTo>
                <a:cubicBezTo>
                  <a:pt x="4139922" y="4935838"/>
                  <a:pt x="4541555" y="4291227"/>
                  <a:pt x="3491128" y="4727146"/>
                </a:cubicBezTo>
                <a:cubicBezTo>
                  <a:pt x="2988570" y="4935151"/>
                  <a:pt x="2777798" y="5878384"/>
                  <a:pt x="2777798" y="5878384"/>
                </a:cubicBezTo>
                <a:cubicBezTo>
                  <a:pt x="2777798" y="5878384"/>
                  <a:pt x="2370672" y="5957330"/>
                  <a:pt x="2314374" y="5864654"/>
                </a:cubicBezTo>
                <a:cubicBezTo>
                  <a:pt x="2212764" y="5697838"/>
                  <a:pt x="2144108" y="5556422"/>
                  <a:pt x="1700595" y="5570152"/>
                </a:cubicBezTo>
                <a:cubicBezTo>
                  <a:pt x="1275618" y="5583195"/>
                  <a:pt x="1041503" y="6123460"/>
                  <a:pt x="737360" y="6560752"/>
                </a:cubicBezTo>
                <a:cubicBezTo>
                  <a:pt x="628197" y="6716584"/>
                  <a:pt x="221757" y="6621162"/>
                  <a:pt x="0" y="6858000"/>
                </a:cubicBezTo>
                <a:close/>
              </a:path>
            </a:pathLst>
          </a:custGeom>
          <a:solidFill>
            <a:schemeClr val="bg1"/>
          </a:solidFill>
        </p:spPr>
        <p:txBody>
          <a:bodyPr wrap="square" tIns="36000">
            <a:noAutofit/>
          </a:bodyPr>
          <a:lstStyle>
            <a:lvl1pPr marL="0" indent="0" algn="ctr">
              <a:buNone/>
              <a:defRPr baseline="0">
                <a:solidFill>
                  <a:schemeClr val="tx2"/>
                </a:solidFill>
              </a:defRPr>
            </a:lvl1pPr>
          </a:lstStyle>
          <a:p>
            <a:r>
              <a:rPr lang="en-GB" dirty="0"/>
              <a:t>Add an image: Click here, insert image via Templafy</a:t>
            </a:r>
          </a:p>
        </p:txBody>
      </p:sp>
      <p:sp>
        <p:nvSpPr>
          <p:cNvPr id="2" name="Title 1"/>
          <p:cNvSpPr>
            <a:spLocks noGrp="1"/>
          </p:cNvSpPr>
          <p:nvPr>
            <p:ph type="ctrTitle" hasCustomPrompt="1"/>
          </p:nvPr>
        </p:nvSpPr>
        <p:spPr>
          <a:xfrm>
            <a:off x="6291263" y="4002848"/>
            <a:ext cx="5152901" cy="1329595"/>
          </a:xfrm>
          <a:noFill/>
        </p:spPr>
        <p:txBody>
          <a:bodyPr wrap="square" lIns="0" tIns="0" rIns="0" bIns="0" anchor="ctr" anchorCtr="0">
            <a:spAutoFit/>
          </a:bodyPr>
          <a:lstStyle>
            <a:lvl1pPr algn="l">
              <a:lnSpc>
                <a:spcPct val="90000"/>
              </a:lnSpc>
              <a:defRPr sz="4800" b="1">
                <a:solidFill>
                  <a:schemeClr val="bg1"/>
                </a:solidFill>
              </a:defRPr>
            </a:lvl1pPr>
          </a:lstStyle>
          <a:p>
            <a:r>
              <a:rPr lang="en-GB" dirty="0"/>
              <a:t>Click to add chapter heading</a:t>
            </a:r>
          </a:p>
        </p:txBody>
      </p:sp>
      <p:sp>
        <p:nvSpPr>
          <p:cNvPr id="8" name="Text Placeholder 20">
            <a:extLst>
              <a:ext uri="{FF2B5EF4-FFF2-40B4-BE49-F238E27FC236}">
                <a16:creationId xmlns:a16="http://schemas.microsoft.com/office/drawing/2014/main" id="{D21585C6-5E47-4744-B88D-E91601F55192}"/>
              </a:ext>
            </a:extLst>
          </p:cNvPr>
          <p:cNvSpPr>
            <a:spLocks noGrp="1"/>
          </p:cNvSpPr>
          <p:nvPr>
            <p:ph type="body" sz="quarter" idx="14" hasCustomPrompt="1"/>
          </p:nvPr>
        </p:nvSpPr>
        <p:spPr>
          <a:xfrm>
            <a:off x="6291263" y="5581810"/>
            <a:ext cx="5114925" cy="769292"/>
          </a:xfrm>
        </p:spPr>
        <p:txBody>
          <a:bodyPr/>
          <a:lstStyle>
            <a:lvl1pPr marL="0" indent="0" algn="l">
              <a:spcBef>
                <a:spcPts val="0"/>
              </a:spcBef>
              <a:buNone/>
              <a:defRPr b="0">
                <a:solidFill>
                  <a:schemeClr val="bg1"/>
                </a:solidFill>
              </a:defRPr>
            </a:lvl1pPr>
            <a:lvl2pPr marL="216000" indent="0" algn="ctr">
              <a:buNone/>
              <a:defRPr/>
            </a:lvl2pPr>
            <a:lvl3pPr algn="ctr">
              <a:defRPr/>
            </a:lvl3pPr>
            <a:lvl4pPr algn="ctr">
              <a:defRPr/>
            </a:lvl4pPr>
            <a:lvl5pPr algn="ctr">
              <a:defRPr/>
            </a:lvl5pPr>
          </a:lstStyle>
          <a:p>
            <a:r>
              <a:rPr lang="en-GB" dirty="0"/>
              <a:t>Insert introduction text</a:t>
            </a:r>
          </a:p>
        </p:txBody>
      </p:sp>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617464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Big message on colour">
    <p:bg>
      <p:bgPr>
        <a:solidFill>
          <a:srgbClr val="FFECFF"/>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497D09-A345-4966-AD3C-EA9ECA1C60B9}"/>
              </a:ext>
            </a:extLst>
          </p:cNvPr>
          <p:cNvSpPr>
            <a:spLocks noGrp="1"/>
          </p:cNvSpPr>
          <p:nvPr>
            <p:ph type="ctrTitle" hasCustomPrompt="1"/>
          </p:nvPr>
        </p:nvSpPr>
        <p:spPr>
          <a:xfrm>
            <a:off x="782638" y="1763713"/>
            <a:ext cx="10623550" cy="2546858"/>
          </a:xfrm>
          <a:noFill/>
        </p:spPr>
        <p:txBody>
          <a:bodyPr lIns="0" tIns="0" rIns="0" bIns="0" anchor="ctr" anchorCtr="0"/>
          <a:lstStyle>
            <a:lvl1pPr algn="ctr" defTabSz="914400" rtl="0" eaLnBrk="1" latinLnBrk="0" hangingPunct="1">
              <a:lnSpc>
                <a:spcPct val="90000"/>
              </a:lnSpc>
              <a:spcBef>
                <a:spcPct val="0"/>
              </a:spcBef>
              <a:buNone/>
              <a:defRPr lang="en-GB" sz="6000" b="1" kern="1200" dirty="0">
                <a:solidFill>
                  <a:srgbClr val="FF5F00"/>
                </a:solidFill>
                <a:latin typeface="+mj-lt"/>
                <a:ea typeface="+mj-ea"/>
                <a:cs typeface="+mj-cs"/>
              </a:defRPr>
            </a:lvl1pPr>
          </a:lstStyle>
          <a:p>
            <a:r>
              <a:rPr lang="en-GB" dirty="0"/>
              <a:t>Add chapter heading or big message</a:t>
            </a:r>
          </a:p>
        </p:txBody>
      </p:sp>
      <p:sp>
        <p:nvSpPr>
          <p:cNvPr id="3" name="Subtitle 2"/>
          <p:cNvSpPr>
            <a:spLocks noGrp="1"/>
          </p:cNvSpPr>
          <p:nvPr>
            <p:ph type="subTitle" idx="1" hasCustomPrompt="1"/>
          </p:nvPr>
        </p:nvSpPr>
        <p:spPr>
          <a:xfrm>
            <a:off x="2220914" y="4724087"/>
            <a:ext cx="7745412" cy="854599"/>
          </a:xfrm>
        </p:spPr>
        <p:txBody>
          <a:bodyPr anchor="t" anchorCtr="0"/>
          <a:lstStyle>
            <a:lvl1pPr marL="0" indent="0" algn="ctr">
              <a:spcBef>
                <a:spcPts val="0"/>
              </a:spcBef>
              <a:buFont typeface="Arial" panose="020B0604020202020204" pitchFamily="34" charset="0"/>
              <a:buChar char="​"/>
              <a:defRPr sz="2400" baseline="0">
                <a:solidFill>
                  <a:schemeClr val="tx2"/>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GB" dirty="0"/>
              <a:t>Insert introduction text</a:t>
            </a:r>
          </a:p>
        </p:txBody>
      </p:sp>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830531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ig message, textbox &amp; image">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0758CA1E-A7C6-4199-9C43-B3326643056E}"/>
              </a:ext>
            </a:extLst>
          </p:cNvPr>
          <p:cNvSpPr>
            <a:spLocks noGrp="1"/>
          </p:cNvSpPr>
          <p:nvPr>
            <p:ph type="pic" sz="quarter" idx="13" hasCustomPrompt="1"/>
          </p:nvPr>
        </p:nvSpPr>
        <p:spPr>
          <a:xfrm>
            <a:off x="0" y="0"/>
            <a:ext cx="12196154" cy="6858000"/>
          </a:xfrm>
          <a:noFill/>
        </p:spPr>
        <p:txBody>
          <a:bodyPr tIns="36000"/>
          <a:lstStyle>
            <a:lvl1pPr marL="0" indent="0" algn="ctr">
              <a:buNone/>
              <a:defRPr baseline="0">
                <a:solidFill>
                  <a:schemeClr val="tx2"/>
                </a:solidFill>
              </a:defRPr>
            </a:lvl1pPr>
          </a:lstStyle>
          <a:p>
            <a:r>
              <a:rPr lang="en-GB" dirty="0"/>
              <a:t>Add an image: Click here, insert image via Templafy</a:t>
            </a:r>
          </a:p>
        </p:txBody>
      </p:sp>
      <p:sp>
        <p:nvSpPr>
          <p:cNvPr id="8" name="Title 1">
            <a:extLst>
              <a:ext uri="{FF2B5EF4-FFF2-40B4-BE49-F238E27FC236}">
                <a16:creationId xmlns:a16="http://schemas.microsoft.com/office/drawing/2014/main" id="{A438773E-D526-4B9C-A162-7E855E7E8F07}"/>
              </a:ext>
            </a:extLst>
          </p:cNvPr>
          <p:cNvSpPr>
            <a:spLocks noGrp="1"/>
          </p:cNvSpPr>
          <p:nvPr>
            <p:ph type="ctrTitle" hasCustomPrompt="1"/>
          </p:nvPr>
        </p:nvSpPr>
        <p:spPr>
          <a:xfrm>
            <a:off x="1851524" y="1226343"/>
            <a:ext cx="8488952" cy="4405313"/>
          </a:xfrm>
          <a:solidFill>
            <a:srgbClr val="FF5E00"/>
          </a:solidFill>
        </p:spPr>
        <p:txBody>
          <a:bodyPr lIns="720000" tIns="540000" rIns="720000" bIns="540000" anchor="ctr" anchorCtr="0">
            <a:noAutofit/>
          </a:bodyPr>
          <a:lstStyle>
            <a:lvl1pPr algn="ctr">
              <a:lnSpc>
                <a:spcPct val="90000"/>
              </a:lnSpc>
              <a:defRPr sz="4000" b="1">
                <a:solidFill>
                  <a:schemeClr val="bg1"/>
                </a:solidFill>
                <a:latin typeface="Swedbank Headline Bold" panose="02000000000000000000" pitchFamily="50" charset="0"/>
              </a:defRPr>
            </a:lvl1pPr>
          </a:lstStyle>
          <a:p>
            <a:r>
              <a:rPr lang="en-GB" dirty="0"/>
              <a:t>Click to add a longer </a:t>
            </a:r>
            <a:br>
              <a:rPr lang="en-GB" dirty="0"/>
            </a:br>
            <a:r>
              <a:rPr lang="en-GB" dirty="0"/>
              <a:t>message or a quote</a:t>
            </a:r>
          </a:p>
        </p:txBody>
      </p:sp>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23353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Big message o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7261862A-3A96-4036-9586-FBB7AD1F9036}"/>
              </a:ext>
            </a:extLst>
          </p:cNvPr>
          <p:cNvSpPr>
            <a:spLocks noGrp="1"/>
          </p:cNvSpPr>
          <p:nvPr>
            <p:ph type="pic" sz="quarter" idx="13" hasCustomPrompt="1"/>
          </p:nvPr>
        </p:nvSpPr>
        <p:spPr>
          <a:xfrm>
            <a:off x="0" y="0"/>
            <a:ext cx="12196154" cy="6857999"/>
          </a:xfrm>
          <a:noFill/>
        </p:spPr>
        <p:txBody>
          <a:bodyPr tIns="36000"/>
          <a:lstStyle>
            <a:lvl1pPr marL="0" indent="0" algn="ctr">
              <a:buNone/>
              <a:defRPr baseline="0">
                <a:solidFill>
                  <a:schemeClr val="bg1"/>
                </a:solidFill>
              </a:defRPr>
            </a:lvl1pPr>
          </a:lstStyle>
          <a:p>
            <a:r>
              <a:rPr lang="en-GB" dirty="0"/>
              <a:t>Change image: Click here, insert image via Templafy</a:t>
            </a:r>
          </a:p>
        </p:txBody>
      </p:sp>
      <p:sp>
        <p:nvSpPr>
          <p:cNvPr id="8" name="Title 1">
            <a:extLst>
              <a:ext uri="{FF2B5EF4-FFF2-40B4-BE49-F238E27FC236}">
                <a16:creationId xmlns:a16="http://schemas.microsoft.com/office/drawing/2014/main" id="{A438773E-D526-4B9C-A162-7E855E7E8F07}"/>
              </a:ext>
            </a:extLst>
          </p:cNvPr>
          <p:cNvSpPr>
            <a:spLocks noGrp="1"/>
          </p:cNvSpPr>
          <p:nvPr>
            <p:ph type="ctrTitle" hasCustomPrompt="1"/>
          </p:nvPr>
        </p:nvSpPr>
        <p:spPr bwMode="white">
          <a:xfrm>
            <a:off x="1851524" y="1226343"/>
            <a:ext cx="8488952" cy="4405313"/>
          </a:xfrm>
          <a:noFill/>
        </p:spPr>
        <p:txBody>
          <a:bodyPr lIns="0" tIns="0" rIns="0" bIns="0" anchor="ctr" anchorCtr="0">
            <a:noAutofit/>
          </a:bodyPr>
          <a:lstStyle>
            <a:lvl1pPr algn="ctr">
              <a:lnSpc>
                <a:spcPct val="90000"/>
              </a:lnSpc>
              <a:defRPr sz="4000" b="1">
                <a:solidFill>
                  <a:schemeClr val="bg1"/>
                </a:solidFill>
                <a:latin typeface="Swedbank Headline Bold" panose="02000000000000000000" pitchFamily="50" charset="0"/>
              </a:defRPr>
            </a:lvl1pPr>
          </a:lstStyle>
          <a:p>
            <a:r>
              <a:rPr lang="en-GB" dirty="0"/>
              <a:t>Click to add a longer </a:t>
            </a:r>
            <a:br>
              <a:rPr lang="en-GB" dirty="0"/>
            </a:br>
            <a:r>
              <a:rPr lang="en-GB" dirty="0"/>
              <a:t>message or a quote</a:t>
            </a:r>
          </a:p>
        </p:txBody>
      </p:sp>
      <p:sp>
        <p:nvSpPr>
          <p:cNvPr id="4" name="Date_DateCustomA"/>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765052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Content -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4224" y="481665"/>
            <a:ext cx="10620375" cy="1052240"/>
          </a:xfrm>
        </p:spPr>
        <p:txBody>
          <a:bodyPr/>
          <a:lstStyle>
            <a:lvl1pPr>
              <a:lnSpc>
                <a:spcPct val="90000"/>
              </a:lnSpc>
              <a:defRPr baseline="0"/>
            </a:lvl1pPr>
          </a:lstStyle>
          <a:p>
            <a:r>
              <a:rPr lang="en-GB" noProof="0" dirty="0"/>
              <a:t>Click to add heading on maximum two rows</a:t>
            </a:r>
          </a:p>
        </p:txBody>
      </p:sp>
      <p:sp>
        <p:nvSpPr>
          <p:cNvPr id="3" name="Content Placeholder 2"/>
          <p:cNvSpPr>
            <a:spLocks noGrp="1"/>
          </p:cNvSpPr>
          <p:nvPr>
            <p:ph idx="1" hasCustomPrompt="1"/>
          </p:nvPr>
        </p:nvSpPr>
        <p:spPr>
          <a:xfrm>
            <a:off x="784224" y="1763713"/>
            <a:ext cx="10621963" cy="4175125"/>
          </a:xfrm>
        </p:spPr>
        <p:txBody>
          <a:bodyPr/>
          <a:lstStyle/>
          <a:p>
            <a:pPr lvl="0"/>
            <a:r>
              <a:rPr lang="en-GB" dirty="0"/>
              <a:t>Click to add text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_DateCustomA"/>
          <p:cNvSpPr>
            <a:spLocks noGrp="1"/>
          </p:cNvSpPr>
          <p:nvPr>
            <p:ph type="dt" sz="half" idx="10"/>
          </p:nvPr>
        </p:nvSpPr>
        <p:spPr/>
        <p:txBody>
          <a:bodyPr/>
          <a:lstStyle/>
          <a:p>
            <a:endParaRPr lang="en-GB" noProof="0" dirty="0"/>
          </a:p>
        </p:txBody>
      </p:sp>
      <p:sp>
        <p:nvSpPr>
          <p:cNvPr id="5" name="FLD_PresentationTitle"/>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Tree>
    <p:extLst>
      <p:ext uri="{BB962C8B-B14F-4D97-AF65-F5344CB8AC3E}">
        <p14:creationId xmlns:p14="http://schemas.microsoft.com/office/powerpoint/2010/main" val="115452933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Content - one column">
    <p:bg>
      <p:bgPr>
        <a:solidFill>
          <a:srgbClr val="FAEFE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4224" y="481665"/>
            <a:ext cx="10620375" cy="1052240"/>
          </a:xfrm>
        </p:spPr>
        <p:txBody>
          <a:bodyPr/>
          <a:lstStyle>
            <a:lvl1pPr>
              <a:lnSpc>
                <a:spcPct val="90000"/>
              </a:lnSpc>
              <a:defRPr baseline="0"/>
            </a:lvl1pPr>
          </a:lstStyle>
          <a:p>
            <a:r>
              <a:rPr lang="en-GB" noProof="0" dirty="0"/>
              <a:t>Click to add heading on maximum two rows</a:t>
            </a:r>
          </a:p>
        </p:txBody>
      </p:sp>
      <p:sp>
        <p:nvSpPr>
          <p:cNvPr id="3" name="Content Placeholder 2"/>
          <p:cNvSpPr>
            <a:spLocks noGrp="1"/>
          </p:cNvSpPr>
          <p:nvPr>
            <p:ph idx="1" hasCustomPrompt="1"/>
          </p:nvPr>
        </p:nvSpPr>
        <p:spPr>
          <a:xfrm>
            <a:off x="784226" y="1763713"/>
            <a:ext cx="10621962" cy="4175125"/>
          </a:xfrm>
        </p:spPr>
        <p:txBody>
          <a:bodyPr/>
          <a:lstStyle/>
          <a:p>
            <a:pPr lvl="0"/>
            <a:r>
              <a:rPr lang="en-GB" dirty="0"/>
              <a:t>Click to add text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_DateCustomA"/>
          <p:cNvSpPr>
            <a:spLocks noGrp="1"/>
          </p:cNvSpPr>
          <p:nvPr>
            <p:ph type="dt" sz="half" idx="10"/>
          </p:nvPr>
        </p:nvSpPr>
        <p:spPr/>
        <p:txBody>
          <a:bodyPr/>
          <a:lstStyle/>
          <a:p>
            <a:endParaRPr lang="en-GB" noProof="0" dirty="0"/>
          </a:p>
        </p:txBody>
      </p:sp>
      <p:sp>
        <p:nvSpPr>
          <p:cNvPr id="5" name="FLD_PresentationTitle"/>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Tree>
    <p:extLst>
      <p:ext uri="{BB962C8B-B14F-4D97-AF65-F5344CB8AC3E}">
        <p14:creationId xmlns:p14="http://schemas.microsoft.com/office/powerpoint/2010/main" val="187292917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Content - one column">
    <p:bg>
      <p:bgPr>
        <a:solidFill>
          <a:srgbClr val="FFEC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4224" y="481665"/>
            <a:ext cx="10620375" cy="1052240"/>
          </a:xfrm>
        </p:spPr>
        <p:txBody>
          <a:bodyPr/>
          <a:lstStyle>
            <a:lvl1pPr>
              <a:lnSpc>
                <a:spcPct val="90000"/>
              </a:lnSpc>
              <a:defRPr baseline="0"/>
            </a:lvl1pPr>
          </a:lstStyle>
          <a:p>
            <a:r>
              <a:rPr lang="en-GB" noProof="0" dirty="0"/>
              <a:t>Click to add heading on maximum two rows</a:t>
            </a:r>
          </a:p>
        </p:txBody>
      </p:sp>
      <p:sp>
        <p:nvSpPr>
          <p:cNvPr id="3" name="Content Placeholder 2"/>
          <p:cNvSpPr>
            <a:spLocks noGrp="1"/>
          </p:cNvSpPr>
          <p:nvPr>
            <p:ph idx="1" hasCustomPrompt="1"/>
          </p:nvPr>
        </p:nvSpPr>
        <p:spPr>
          <a:xfrm>
            <a:off x="784226" y="1763713"/>
            <a:ext cx="10621962" cy="4175125"/>
          </a:xfrm>
        </p:spPr>
        <p:txBody>
          <a:bodyPr/>
          <a:lstStyle/>
          <a:p>
            <a:pPr lvl="0"/>
            <a:r>
              <a:rPr lang="en-GB" dirty="0"/>
              <a:t>Click to add text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_DateCustomA"/>
          <p:cNvSpPr>
            <a:spLocks noGrp="1"/>
          </p:cNvSpPr>
          <p:nvPr>
            <p:ph type="dt" sz="half" idx="10"/>
          </p:nvPr>
        </p:nvSpPr>
        <p:spPr/>
        <p:txBody>
          <a:bodyPr/>
          <a:lstStyle/>
          <a:p>
            <a:endParaRPr lang="en-GB" noProof="0" dirty="0"/>
          </a:p>
        </p:txBody>
      </p:sp>
      <p:sp>
        <p:nvSpPr>
          <p:cNvPr id="5" name="FLD_PresentationTitle"/>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Tree>
    <p:extLst>
      <p:ext uri="{BB962C8B-B14F-4D97-AF65-F5344CB8AC3E}">
        <p14:creationId xmlns:p14="http://schemas.microsoft.com/office/powerpoint/2010/main" val="2388249043"/>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Content - one column">
    <p:bg>
      <p:bgPr>
        <a:solidFill>
          <a:srgbClr val="EBF9F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4224" y="481665"/>
            <a:ext cx="10620375" cy="1052240"/>
          </a:xfrm>
        </p:spPr>
        <p:txBody>
          <a:bodyPr/>
          <a:lstStyle>
            <a:lvl1pPr>
              <a:lnSpc>
                <a:spcPct val="90000"/>
              </a:lnSpc>
              <a:defRPr baseline="0"/>
            </a:lvl1pPr>
          </a:lstStyle>
          <a:p>
            <a:r>
              <a:rPr lang="en-GB" noProof="0" dirty="0"/>
              <a:t>Click to add heading on maximum two rows</a:t>
            </a:r>
          </a:p>
        </p:txBody>
      </p:sp>
      <p:sp>
        <p:nvSpPr>
          <p:cNvPr id="3" name="Content Placeholder 2"/>
          <p:cNvSpPr>
            <a:spLocks noGrp="1"/>
          </p:cNvSpPr>
          <p:nvPr>
            <p:ph idx="1" hasCustomPrompt="1"/>
          </p:nvPr>
        </p:nvSpPr>
        <p:spPr>
          <a:xfrm>
            <a:off x="784226" y="1763713"/>
            <a:ext cx="10621962" cy="4175125"/>
          </a:xfrm>
        </p:spPr>
        <p:txBody>
          <a:bodyPr/>
          <a:lstStyle/>
          <a:p>
            <a:pPr lvl="0"/>
            <a:r>
              <a:rPr lang="en-GB" dirty="0"/>
              <a:t>Click to add text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_DateCustomA"/>
          <p:cNvSpPr>
            <a:spLocks noGrp="1"/>
          </p:cNvSpPr>
          <p:nvPr>
            <p:ph type="dt" sz="half" idx="10"/>
          </p:nvPr>
        </p:nvSpPr>
        <p:spPr/>
        <p:txBody>
          <a:bodyPr/>
          <a:lstStyle/>
          <a:p>
            <a:endParaRPr lang="en-GB" noProof="0" dirty="0"/>
          </a:p>
        </p:txBody>
      </p:sp>
      <p:sp>
        <p:nvSpPr>
          <p:cNvPr id="5" name="FLD_PresentationTitle"/>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Tree>
    <p:extLst>
      <p:ext uri="{BB962C8B-B14F-4D97-AF65-F5344CB8AC3E}">
        <p14:creationId xmlns:p14="http://schemas.microsoft.com/office/powerpoint/2010/main" val="187756019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 -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4224" y="481665"/>
            <a:ext cx="10620375" cy="1052240"/>
          </a:xfrm>
        </p:spPr>
        <p:txBody>
          <a:bodyPr/>
          <a:lstStyle>
            <a:lvl1pPr>
              <a:lnSpc>
                <a:spcPct val="90000"/>
              </a:lnSpc>
              <a:defRPr baseline="0"/>
            </a:lvl1pPr>
          </a:lstStyle>
          <a:p>
            <a:r>
              <a:rPr lang="en-GB" noProof="0" dirty="0"/>
              <a:t>Click to add heading on maximum two rows</a:t>
            </a:r>
          </a:p>
        </p:txBody>
      </p:sp>
      <p:sp>
        <p:nvSpPr>
          <p:cNvPr id="7" name="Subtitle 2"/>
          <p:cNvSpPr>
            <a:spLocks noGrp="1"/>
          </p:cNvSpPr>
          <p:nvPr>
            <p:ph type="subTitle" idx="13" hasCustomPrompt="1"/>
          </p:nvPr>
        </p:nvSpPr>
        <p:spPr>
          <a:xfrm>
            <a:off x="787399" y="1013791"/>
            <a:ext cx="9178925" cy="516835"/>
          </a:xfrm>
        </p:spPr>
        <p:txBody>
          <a:bodyPr/>
          <a:lstStyle>
            <a:lvl1pPr marL="0" indent="0" algn="l">
              <a:buNone/>
              <a:defRPr sz="24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 heading on maximum one row</a:t>
            </a:r>
          </a:p>
        </p:txBody>
      </p:sp>
      <p:sp>
        <p:nvSpPr>
          <p:cNvPr id="3" name="Content Placeholder 2"/>
          <p:cNvSpPr>
            <a:spLocks noGrp="1"/>
          </p:cNvSpPr>
          <p:nvPr>
            <p:ph idx="1" hasCustomPrompt="1"/>
          </p:nvPr>
        </p:nvSpPr>
        <p:spPr>
          <a:xfrm>
            <a:off x="784224" y="1763713"/>
            <a:ext cx="10621963" cy="4175125"/>
          </a:xfrm>
        </p:spPr>
        <p:txBody>
          <a:bodyPr/>
          <a:lstStyle/>
          <a:p>
            <a:pPr lvl="0"/>
            <a:r>
              <a:rPr lang="en-GB" dirty="0"/>
              <a:t>Click to add text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_DateCustomA"/>
          <p:cNvSpPr>
            <a:spLocks noGrp="1"/>
          </p:cNvSpPr>
          <p:nvPr>
            <p:ph type="dt" sz="half" idx="10"/>
          </p:nvPr>
        </p:nvSpPr>
        <p:spPr/>
        <p:txBody>
          <a:bodyPr/>
          <a:lstStyle/>
          <a:p>
            <a:endParaRPr lang="en-GB" noProof="0" dirty="0"/>
          </a:p>
        </p:txBody>
      </p:sp>
      <p:sp>
        <p:nvSpPr>
          <p:cNvPr id="5" name="FLD_PresentationTitle"/>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Tree>
    <p:extLst>
      <p:ext uri="{BB962C8B-B14F-4D97-AF65-F5344CB8AC3E}">
        <p14:creationId xmlns:p14="http://schemas.microsoft.com/office/powerpoint/2010/main" val="42322877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oak shape A">
    <p:bg>
      <p:bgPr>
        <a:solidFill>
          <a:srgbClr val="FDC92A"/>
        </a:solidFill>
        <a:effectLst/>
      </p:bgPr>
    </p:bg>
    <p:spTree>
      <p:nvGrpSpPr>
        <p:cNvPr id="1" name=""/>
        <p:cNvGrpSpPr/>
        <p:nvPr/>
      </p:nvGrpSpPr>
      <p:grpSpPr>
        <a:xfrm>
          <a:off x="0" y="0"/>
          <a:ext cx="0" cy="0"/>
          <a:chOff x="0" y="0"/>
          <a:chExt cx="0" cy="0"/>
        </a:xfrm>
      </p:grpSpPr>
      <p:pic>
        <p:nvPicPr>
          <p:cNvPr id="11" name="Bildobjekt 3">
            <a:extLst>
              <a:ext uri="{FF2B5EF4-FFF2-40B4-BE49-F238E27FC236}">
                <a16:creationId xmlns:a16="http://schemas.microsoft.com/office/drawing/2014/main" id="{58D7241C-1382-42A0-91AA-EBCB856DB47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Logo">
            <a:extLst>
              <a:ext uri="{FF2B5EF4-FFF2-40B4-BE49-F238E27FC236}">
                <a16:creationId xmlns:a16="http://schemas.microsoft.com/office/drawing/2014/main" id="{D85C6594-A61F-4F9B-8E7A-CB490490C7B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058708" y="277629"/>
            <a:ext cx="2851340" cy="612378"/>
          </a:xfrm>
          <a:prstGeom prst="rect">
            <a:avLst/>
          </a:prstGeom>
        </p:spPr>
      </p:pic>
      <p:sp>
        <p:nvSpPr>
          <p:cNvPr id="16" name="Title 1">
            <a:extLst>
              <a:ext uri="{FF2B5EF4-FFF2-40B4-BE49-F238E27FC236}">
                <a16:creationId xmlns:a16="http://schemas.microsoft.com/office/drawing/2014/main" id="{3EF108A4-48E9-4320-B99B-17F12B02E3EF}"/>
              </a:ext>
            </a:extLst>
          </p:cNvPr>
          <p:cNvSpPr>
            <a:spLocks noGrp="1"/>
          </p:cNvSpPr>
          <p:nvPr>
            <p:ph type="title" hasCustomPrompt="1"/>
          </p:nvPr>
        </p:nvSpPr>
        <p:spPr>
          <a:xfrm>
            <a:off x="782638" y="2333233"/>
            <a:ext cx="10623550" cy="1861077"/>
          </a:xfrm>
        </p:spPr>
        <p:txBody>
          <a:bodyPr anchor="ctr" anchorCtr="0"/>
          <a:lstStyle>
            <a:lvl1pPr algn="ctr">
              <a:lnSpc>
                <a:spcPct val="90000"/>
              </a:lnSpc>
              <a:defRPr sz="6000" b="1">
                <a:solidFill>
                  <a:schemeClr val="bg1"/>
                </a:solidFill>
              </a:defRPr>
            </a:lvl1pPr>
          </a:lstStyle>
          <a:p>
            <a:r>
              <a:rPr lang="en-US" dirty="0"/>
              <a:t>Click to add title on </a:t>
            </a:r>
            <a:br>
              <a:rPr lang="en-US" dirty="0"/>
            </a:br>
            <a:r>
              <a:rPr lang="en-US" dirty="0"/>
              <a:t>max two rows</a:t>
            </a:r>
            <a:endParaRPr lang="en-GB" dirty="0"/>
          </a:p>
        </p:txBody>
      </p:sp>
      <p:sp>
        <p:nvSpPr>
          <p:cNvPr id="17" name="Text Placeholder 20">
            <a:extLst>
              <a:ext uri="{FF2B5EF4-FFF2-40B4-BE49-F238E27FC236}">
                <a16:creationId xmlns:a16="http://schemas.microsoft.com/office/drawing/2014/main" id="{D82221A3-F8B6-4734-B404-8D27C11EB4D6}"/>
              </a:ext>
            </a:extLst>
          </p:cNvPr>
          <p:cNvSpPr>
            <a:spLocks noGrp="1"/>
          </p:cNvSpPr>
          <p:nvPr>
            <p:ph type="body" sz="quarter" idx="13" hasCustomPrompt="1"/>
          </p:nvPr>
        </p:nvSpPr>
        <p:spPr>
          <a:xfrm>
            <a:off x="2220913" y="4522577"/>
            <a:ext cx="7745412" cy="720000"/>
          </a:xfrm>
        </p:spPr>
        <p:txBody>
          <a:bodyPr/>
          <a:lstStyle>
            <a:lvl1pPr marL="0" indent="0" algn="ctr">
              <a:spcBef>
                <a:spcPts val="0"/>
              </a:spcBef>
              <a:buNone/>
              <a:defRPr sz="2400" b="0">
                <a:solidFill>
                  <a:schemeClr val="bg1"/>
                </a:solidFill>
                <a:latin typeface="Swedbank Headline Bold" panose="02000000000000000000" pitchFamily="50" charset="0"/>
              </a:defRPr>
            </a:lvl1pPr>
            <a:lvl2pPr marL="216000" indent="0" algn="ctr">
              <a:buNone/>
              <a:defRPr/>
            </a:lvl2pPr>
            <a:lvl3pPr algn="ctr">
              <a:defRPr/>
            </a:lvl3pPr>
            <a:lvl4pPr algn="ctr">
              <a:defRPr/>
            </a:lvl4pPr>
            <a:lvl5pPr algn="ctr">
              <a:defRPr/>
            </a:lvl5pPr>
          </a:lstStyle>
          <a:p>
            <a:pPr lvl="0"/>
            <a:r>
              <a:rPr lang="en-US" dirty="0"/>
              <a:t>Click to add text</a:t>
            </a:r>
          </a:p>
        </p:txBody>
      </p:sp>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sp>
        <p:nvSpPr>
          <p:cNvPr id="7" name="image" descr="{&quot;templafy&quot;:{&quot;type&quot;:&quot;image&quot;,&quot;binding&quot;:&quot;Form.InformationClasses.BoxfrontPP&quot;,&quot;inheritDimensions&quot;:&quot;inheritNone&quot;,&quot;width&quot;:&quot;&quot;,&quot;height&quot;:&quot;0.98 cm&quot;,&quot;visibility&quot;:{&quot;action&quot;:&quot;hide&quot;,&quot;compareValue&quot;:&quot;Confidential&quot;,&quot;binding&quot;:&quot;Form.InformationClasses.Term&quot;,&quot;operator&quot;:&quot;notEquals&quot;}}}" title="Form.InformationClasses.BoxfrontPP">
            <a:extLst>
              <a:ext uri="{FF2B5EF4-FFF2-40B4-BE49-F238E27FC236}">
                <a16:creationId xmlns:a16="http://schemas.microsoft.com/office/drawing/2014/main" id="{3545A763-50D9-4458-AF8B-575509495A10}"/>
              </a:ext>
            </a:extLst>
          </p:cNvPr>
          <p:cNvSpPr/>
          <p:nvPr userDrawn="1"/>
        </p:nvSpPr>
        <p:spPr>
          <a:xfrm>
            <a:off x="-2707" y="354123"/>
            <a:ext cx="183962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rIns="162000" rtlCol="0" anchor="ctr"/>
          <a:lstStyle/>
          <a:p>
            <a:pPr algn="r">
              <a:spcBef>
                <a:spcPts val="600"/>
              </a:spcBef>
            </a:pPr>
            <a:endParaRPr lang="en-GB" sz="1400" noProof="0" dirty="0">
              <a:solidFill>
                <a:schemeClr val="bg2"/>
              </a:solidFill>
            </a:endParaRPr>
          </a:p>
        </p:txBody>
      </p:sp>
      <p:sp>
        <p:nvSpPr>
          <p:cNvPr id="14" name="text" descr="{&quot;templafy&quot;:{&quot;type&quot;:&quot;text&quot;,&quot;binding&quot;:&quot;Form.InformationClasses.TermfrontPP&quot;}}" title="Form.InformationClasses.TermfrontPP">
            <a:extLst>
              <a:ext uri="{FF2B5EF4-FFF2-40B4-BE49-F238E27FC236}">
                <a16:creationId xmlns:a16="http://schemas.microsoft.com/office/drawing/2014/main" id="{0A286E67-7524-41D2-AF9B-56C28413ECBB}"/>
              </a:ext>
            </a:extLst>
          </p:cNvPr>
          <p:cNvSpPr/>
          <p:nvPr userDrawn="1"/>
        </p:nvSpPr>
        <p:spPr>
          <a:xfrm>
            <a:off x="-2707" y="354123"/>
            <a:ext cx="183962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rIns="162000" rtlCol="0" anchor="ctr"/>
          <a:lstStyle/>
          <a:p>
            <a:pPr algn="r">
              <a:spcBef>
                <a:spcPts val="600"/>
              </a:spcBef>
            </a:pPr>
            <a:endParaRPr lang="en-GB" sz="1400" noProof="0" dirty="0">
              <a:solidFill>
                <a:srgbClr val="FF5F00"/>
              </a:solidFill>
              <a:latin typeface="Swedbank Headline Bold" panose="02000000000000000000" pitchFamily="50" charset="0"/>
            </a:endParaRPr>
          </a:p>
        </p:txBody>
      </p:sp>
    </p:spTree>
    <p:extLst>
      <p:ext uri="{BB962C8B-B14F-4D97-AF65-F5344CB8AC3E}">
        <p14:creationId xmlns:p14="http://schemas.microsoft.com/office/powerpoint/2010/main" val="1477943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ontent - one column">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0BA2930-8025-4C2C-B4B4-60F0A01ACCCB}"/>
              </a:ext>
            </a:extLst>
          </p:cNvPr>
          <p:cNvSpPr>
            <a:spLocks noGrp="1"/>
          </p:cNvSpPr>
          <p:nvPr>
            <p:ph type="subTitle" idx="13" hasCustomPrompt="1"/>
          </p:nvPr>
        </p:nvSpPr>
        <p:spPr>
          <a:xfrm>
            <a:off x="787399" y="482162"/>
            <a:ext cx="9178925" cy="516835"/>
          </a:xfrm>
        </p:spPr>
        <p:txBody>
          <a:bodyPr/>
          <a:lstStyle>
            <a:lvl1pPr marL="0" indent="0" algn="l">
              <a:buNone/>
              <a:defRPr sz="24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 heading on maximum one row</a:t>
            </a:r>
          </a:p>
        </p:txBody>
      </p:sp>
      <p:sp>
        <p:nvSpPr>
          <p:cNvPr id="2" name="Title 1"/>
          <p:cNvSpPr>
            <a:spLocks noGrp="1"/>
          </p:cNvSpPr>
          <p:nvPr>
            <p:ph type="title" hasCustomPrompt="1"/>
          </p:nvPr>
        </p:nvSpPr>
        <p:spPr>
          <a:xfrm>
            <a:off x="784224" y="998997"/>
            <a:ext cx="10620375" cy="534907"/>
          </a:xfrm>
        </p:spPr>
        <p:txBody>
          <a:bodyPr/>
          <a:lstStyle>
            <a:lvl1pPr>
              <a:lnSpc>
                <a:spcPct val="90000"/>
              </a:lnSpc>
              <a:defRPr baseline="0"/>
            </a:lvl1pPr>
          </a:lstStyle>
          <a:p>
            <a:r>
              <a:rPr lang="en-GB" noProof="0" dirty="0"/>
              <a:t>Click to add heading on maximum one row</a:t>
            </a:r>
          </a:p>
        </p:txBody>
      </p:sp>
      <p:sp>
        <p:nvSpPr>
          <p:cNvPr id="3" name="Content Placeholder 2"/>
          <p:cNvSpPr>
            <a:spLocks noGrp="1"/>
          </p:cNvSpPr>
          <p:nvPr>
            <p:ph idx="1" hasCustomPrompt="1"/>
          </p:nvPr>
        </p:nvSpPr>
        <p:spPr>
          <a:xfrm>
            <a:off x="784224" y="1763713"/>
            <a:ext cx="10621963" cy="4175125"/>
          </a:xfrm>
        </p:spPr>
        <p:txBody>
          <a:bodyPr/>
          <a:lstStyle/>
          <a:p>
            <a:pPr lvl="0"/>
            <a:r>
              <a:rPr lang="en-GB" dirty="0"/>
              <a:t>Click to add text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_DateCustomA"/>
          <p:cNvSpPr>
            <a:spLocks noGrp="1"/>
          </p:cNvSpPr>
          <p:nvPr>
            <p:ph type="dt" sz="half" idx="10"/>
          </p:nvPr>
        </p:nvSpPr>
        <p:spPr/>
        <p:txBody>
          <a:bodyPr/>
          <a:lstStyle/>
          <a:p>
            <a:endParaRPr lang="en-GB" noProof="0" dirty="0"/>
          </a:p>
        </p:txBody>
      </p:sp>
      <p:sp>
        <p:nvSpPr>
          <p:cNvPr id="5" name="FLD_PresentationTitle"/>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Tree>
    <p:extLst>
      <p:ext uri="{BB962C8B-B14F-4D97-AF65-F5344CB8AC3E}">
        <p14:creationId xmlns:p14="http://schemas.microsoft.com/office/powerpoint/2010/main" val="4068624680"/>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Content -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a:lvl1pPr>
          </a:lstStyle>
          <a:p>
            <a:r>
              <a:rPr lang="en-GB" noProof="0" dirty="0"/>
              <a:t>Click to add heading on maximum two rows</a:t>
            </a:r>
            <a:endParaRPr lang="en-GB" dirty="0"/>
          </a:p>
        </p:txBody>
      </p:sp>
      <p:sp>
        <p:nvSpPr>
          <p:cNvPr id="3" name="Content Placeholder 2"/>
          <p:cNvSpPr>
            <a:spLocks noGrp="1"/>
          </p:cNvSpPr>
          <p:nvPr>
            <p:ph sz="half" idx="1" hasCustomPrompt="1"/>
          </p:nvPr>
        </p:nvSpPr>
        <p:spPr>
          <a:xfrm>
            <a:off x="784225" y="1763713"/>
            <a:ext cx="6948487"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8127999" y="1763713"/>
            <a:ext cx="3276601"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4C8C45C-947F-4981-8B3F-4F32E973C901}" type="slidenum">
              <a:rPr lang="en-GB" smtClean="0"/>
              <a:t>‹#›</a:t>
            </a:fld>
            <a:endParaRPr lang="en-GB" dirty="0"/>
          </a:p>
        </p:txBody>
      </p:sp>
    </p:spTree>
    <p:extLst>
      <p:ext uri="{BB962C8B-B14F-4D97-AF65-F5344CB8AC3E}">
        <p14:creationId xmlns:p14="http://schemas.microsoft.com/office/powerpoint/2010/main" val="2936021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_Content -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a:lvl1pPr>
          </a:lstStyle>
          <a:p>
            <a:r>
              <a:rPr lang="en-GB" noProof="0" dirty="0"/>
              <a:t>Click to add heading on maximum two rows</a:t>
            </a:r>
            <a:endParaRPr lang="en-GB" dirty="0"/>
          </a:p>
        </p:txBody>
      </p:sp>
      <p:sp>
        <p:nvSpPr>
          <p:cNvPr id="3" name="Content Placeholder 2"/>
          <p:cNvSpPr>
            <a:spLocks noGrp="1"/>
          </p:cNvSpPr>
          <p:nvPr>
            <p:ph sz="half" idx="1" hasCustomPrompt="1"/>
          </p:nvPr>
        </p:nvSpPr>
        <p:spPr>
          <a:xfrm>
            <a:off x="784226" y="1763713"/>
            <a:ext cx="5111750"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91263" y="1763713"/>
            <a:ext cx="5113338"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4C8C45C-947F-4981-8B3F-4F32E973C901}" type="slidenum">
              <a:rPr lang="en-GB" smtClean="0"/>
              <a:t>‹#›</a:t>
            </a:fld>
            <a:endParaRPr lang="en-GB" dirty="0"/>
          </a:p>
        </p:txBody>
      </p:sp>
    </p:spTree>
    <p:extLst>
      <p:ext uri="{BB962C8B-B14F-4D97-AF65-F5344CB8AC3E}">
        <p14:creationId xmlns:p14="http://schemas.microsoft.com/office/powerpoint/2010/main" val="333351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3_Content - two columns">
    <p:bg>
      <p:bgPr>
        <a:solidFill>
          <a:srgbClr val="FAEFE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a:lvl1pPr>
          </a:lstStyle>
          <a:p>
            <a:r>
              <a:rPr lang="en-GB" noProof="0" dirty="0"/>
              <a:t>Click to add heading on maximum two rows</a:t>
            </a:r>
            <a:endParaRPr lang="en-GB" dirty="0"/>
          </a:p>
        </p:txBody>
      </p:sp>
      <p:sp>
        <p:nvSpPr>
          <p:cNvPr id="3" name="Content Placeholder 2"/>
          <p:cNvSpPr>
            <a:spLocks noGrp="1"/>
          </p:cNvSpPr>
          <p:nvPr>
            <p:ph sz="half" idx="1" hasCustomPrompt="1"/>
          </p:nvPr>
        </p:nvSpPr>
        <p:spPr>
          <a:xfrm>
            <a:off x="784226" y="1763713"/>
            <a:ext cx="5111750"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91263" y="1763713"/>
            <a:ext cx="5113338"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4C8C45C-947F-4981-8B3F-4F32E973C901}" type="slidenum">
              <a:rPr lang="en-GB" smtClean="0"/>
              <a:t>‹#›</a:t>
            </a:fld>
            <a:endParaRPr lang="en-GB" dirty="0"/>
          </a:p>
        </p:txBody>
      </p:sp>
    </p:spTree>
    <p:extLst>
      <p:ext uri="{BB962C8B-B14F-4D97-AF65-F5344CB8AC3E}">
        <p14:creationId xmlns:p14="http://schemas.microsoft.com/office/powerpoint/2010/main" val="2949062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4_Content - two columns">
    <p:bg>
      <p:bgPr>
        <a:solidFill>
          <a:srgbClr val="FFEC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a:lvl1pPr>
          </a:lstStyle>
          <a:p>
            <a:r>
              <a:rPr lang="en-GB" noProof="0" dirty="0"/>
              <a:t>Click to add heading on maximum two rows</a:t>
            </a:r>
            <a:endParaRPr lang="en-GB" dirty="0"/>
          </a:p>
        </p:txBody>
      </p:sp>
      <p:sp>
        <p:nvSpPr>
          <p:cNvPr id="3" name="Content Placeholder 2"/>
          <p:cNvSpPr>
            <a:spLocks noGrp="1"/>
          </p:cNvSpPr>
          <p:nvPr>
            <p:ph sz="half" idx="1" hasCustomPrompt="1"/>
          </p:nvPr>
        </p:nvSpPr>
        <p:spPr>
          <a:xfrm>
            <a:off x="784226" y="1763713"/>
            <a:ext cx="5111750"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91263" y="1763713"/>
            <a:ext cx="5113338"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4C8C45C-947F-4981-8B3F-4F32E973C901}" type="slidenum">
              <a:rPr lang="en-GB" smtClean="0"/>
              <a:t>‹#›</a:t>
            </a:fld>
            <a:endParaRPr lang="en-GB" dirty="0"/>
          </a:p>
        </p:txBody>
      </p:sp>
    </p:spTree>
    <p:extLst>
      <p:ext uri="{BB962C8B-B14F-4D97-AF65-F5344CB8AC3E}">
        <p14:creationId xmlns:p14="http://schemas.microsoft.com/office/powerpoint/2010/main" val="3474022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5_Content - two columns">
    <p:bg>
      <p:bgPr>
        <a:solidFill>
          <a:srgbClr val="EBF9F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a:lvl1pPr>
          </a:lstStyle>
          <a:p>
            <a:r>
              <a:rPr lang="en-GB" noProof="0" dirty="0"/>
              <a:t>Click to add heading on maximum two rows</a:t>
            </a:r>
            <a:endParaRPr lang="en-GB" dirty="0"/>
          </a:p>
        </p:txBody>
      </p:sp>
      <p:sp>
        <p:nvSpPr>
          <p:cNvPr id="3" name="Content Placeholder 2"/>
          <p:cNvSpPr>
            <a:spLocks noGrp="1"/>
          </p:cNvSpPr>
          <p:nvPr>
            <p:ph sz="half" idx="1" hasCustomPrompt="1"/>
          </p:nvPr>
        </p:nvSpPr>
        <p:spPr>
          <a:xfrm>
            <a:off x="784226" y="1763713"/>
            <a:ext cx="5111750"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91263" y="1763713"/>
            <a:ext cx="5113338"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4C8C45C-947F-4981-8B3F-4F32E973C901}" type="slidenum">
              <a:rPr lang="en-GB" smtClean="0"/>
              <a:t>‹#›</a:t>
            </a:fld>
            <a:endParaRPr lang="en-GB" dirty="0"/>
          </a:p>
        </p:txBody>
      </p:sp>
    </p:spTree>
    <p:extLst>
      <p:ext uri="{BB962C8B-B14F-4D97-AF65-F5344CB8AC3E}">
        <p14:creationId xmlns:p14="http://schemas.microsoft.com/office/powerpoint/2010/main" val="4078945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ontent - two columns">
    <p:bg>
      <p:bgPr>
        <a:solidFill>
          <a:srgbClr val="FAEFE5"/>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39EB4BE-1358-4A58-A92F-2C27D7EAB556}"/>
              </a:ext>
            </a:extLst>
          </p:cNvPr>
          <p:cNvSpPr>
            <a:spLocks noGrp="1"/>
          </p:cNvSpPr>
          <p:nvPr>
            <p:ph type="pic" sz="quarter" idx="14" hasCustomPrompt="1"/>
          </p:nvPr>
        </p:nvSpPr>
        <p:spPr>
          <a:xfrm>
            <a:off x="5685247" y="669602"/>
            <a:ext cx="6507953" cy="6188397"/>
          </a:xfrm>
          <a:custGeom>
            <a:avLst/>
            <a:gdLst>
              <a:gd name="connsiteX0" fmla="*/ 5976385 w 6507953"/>
              <a:gd name="connsiteY0" fmla="*/ 0 h 6188397"/>
              <a:gd name="connsiteX1" fmla="*/ 6507953 w 6507953"/>
              <a:gd name="connsiteY1" fmla="*/ 71964 h 6188397"/>
              <a:gd name="connsiteX2" fmla="*/ 6507953 w 6507953"/>
              <a:gd name="connsiteY2" fmla="*/ 6188397 h 6188397"/>
              <a:gd name="connsiteX3" fmla="*/ 0 w 6507953"/>
              <a:gd name="connsiteY3" fmla="*/ 6188397 h 6188397"/>
              <a:gd name="connsiteX4" fmla="*/ 81396 w 6507953"/>
              <a:gd name="connsiteY4" fmla="*/ 6094197 h 6188397"/>
              <a:gd name="connsiteX5" fmla="*/ 450649 w 6507953"/>
              <a:gd name="connsiteY5" fmla="*/ 4839242 h 6188397"/>
              <a:gd name="connsiteX6" fmla="*/ 944112 w 6507953"/>
              <a:gd name="connsiteY6" fmla="*/ 2677453 h 6188397"/>
              <a:gd name="connsiteX7" fmla="*/ 2415927 w 6507953"/>
              <a:gd name="connsiteY7" fmla="*/ 1921114 h 6188397"/>
              <a:gd name="connsiteX8" fmla="*/ 3628626 w 6507953"/>
              <a:gd name="connsiteY8" fmla="*/ 557128 h 6188397"/>
              <a:gd name="connsiteX9" fmla="*/ 4675091 w 6507953"/>
              <a:gd name="connsiteY9" fmla="*/ 530439 h 6188397"/>
              <a:gd name="connsiteX10" fmla="*/ 5976385 w 6507953"/>
              <a:gd name="connsiteY10" fmla="*/ 0 h 618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7953" h="6188397">
                <a:moveTo>
                  <a:pt x="5976385" y="0"/>
                </a:moveTo>
                <a:cubicBezTo>
                  <a:pt x="6173580" y="0"/>
                  <a:pt x="6347435" y="30501"/>
                  <a:pt x="6507953" y="71964"/>
                </a:cubicBezTo>
                <a:lnTo>
                  <a:pt x="6507953" y="6188397"/>
                </a:lnTo>
                <a:lnTo>
                  <a:pt x="0" y="6188397"/>
                </a:lnTo>
                <a:lnTo>
                  <a:pt x="81396" y="6094197"/>
                </a:lnTo>
                <a:cubicBezTo>
                  <a:pt x="451738" y="5616923"/>
                  <a:pt x="27324" y="5360656"/>
                  <a:pt x="450649" y="4839242"/>
                </a:cubicBezTo>
                <a:cubicBezTo>
                  <a:pt x="919344" y="4262098"/>
                  <a:pt x="394444" y="3377557"/>
                  <a:pt x="944112" y="2677453"/>
                </a:cubicBezTo>
                <a:cubicBezTo>
                  <a:pt x="1484254" y="1989742"/>
                  <a:pt x="1470917" y="2519227"/>
                  <a:pt x="2415927" y="1921114"/>
                </a:cubicBezTo>
                <a:cubicBezTo>
                  <a:pt x="3127542" y="1470264"/>
                  <a:pt x="2353530" y="835930"/>
                  <a:pt x="3628626" y="557128"/>
                </a:cubicBezTo>
                <a:cubicBezTo>
                  <a:pt x="4098273" y="454662"/>
                  <a:pt x="4275939" y="634811"/>
                  <a:pt x="4675091" y="530439"/>
                </a:cubicBezTo>
                <a:cubicBezTo>
                  <a:pt x="5240001" y="383174"/>
                  <a:pt x="5359080" y="0"/>
                  <a:pt x="5976385" y="0"/>
                </a:cubicBezTo>
                <a:close/>
              </a:path>
            </a:pathLst>
          </a:custGeom>
          <a:solidFill>
            <a:schemeClr val="bg1"/>
          </a:solidFill>
        </p:spPr>
        <p:txBody>
          <a:bodyPr wrap="square" lIns="3528000" tIns="1080000" rIns="180000" anchor="t" anchorCtr="0">
            <a:noAutofit/>
          </a:bodyPr>
          <a:lstStyle>
            <a:lvl1pPr marL="0" indent="0" algn="r">
              <a:buNone/>
              <a:defRPr sz="2400"/>
            </a:lvl1pPr>
          </a:lstStyle>
          <a:p>
            <a:r>
              <a:rPr lang="en-GB" dirty="0"/>
              <a:t>Add an image: Click here, insert image via Templafy</a:t>
            </a:r>
          </a:p>
          <a:p>
            <a:endParaRPr lang="en-GB" dirty="0"/>
          </a:p>
          <a:p>
            <a:endParaRPr lang="en-GB" dirty="0"/>
          </a:p>
        </p:txBody>
      </p:sp>
      <p:sp>
        <p:nvSpPr>
          <p:cNvPr id="2" name="Title 1"/>
          <p:cNvSpPr>
            <a:spLocks noGrp="1"/>
          </p:cNvSpPr>
          <p:nvPr userDrawn="1">
            <p:ph type="title" hasCustomPrompt="1"/>
          </p:nvPr>
        </p:nvSpPr>
        <p:spPr>
          <a:xfrm>
            <a:off x="784225" y="481665"/>
            <a:ext cx="7860045" cy="1052240"/>
          </a:xfrm>
        </p:spPr>
        <p:txBody>
          <a:bodyPr/>
          <a:lstStyle>
            <a:lvl1pPr>
              <a:lnSpc>
                <a:spcPct val="90000"/>
              </a:lnSpc>
              <a:defRPr/>
            </a:lvl1pPr>
          </a:lstStyle>
          <a:p>
            <a:r>
              <a:rPr lang="en-GB" noProof="0" dirty="0"/>
              <a:t>Click to add heading on maximum two rows</a:t>
            </a:r>
            <a:endParaRPr lang="en-GB" dirty="0"/>
          </a:p>
        </p:txBody>
      </p:sp>
      <p:sp>
        <p:nvSpPr>
          <p:cNvPr id="3" name="Content Placeholder 2"/>
          <p:cNvSpPr>
            <a:spLocks noGrp="1"/>
          </p:cNvSpPr>
          <p:nvPr userDrawn="1">
            <p:ph sz="half" idx="1" hasCustomPrompt="1"/>
          </p:nvPr>
        </p:nvSpPr>
        <p:spPr>
          <a:xfrm>
            <a:off x="784226" y="1763713"/>
            <a:ext cx="5111750"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userDrawn="1">
            <p:ph type="dt" sz="half" idx="10"/>
          </p:nvPr>
        </p:nvSpPr>
        <p:spPr/>
        <p:txBody>
          <a:bodyPr/>
          <a:lstStyle/>
          <a:p>
            <a:endParaRPr lang="en-GB" dirty="0"/>
          </a:p>
        </p:txBody>
      </p:sp>
      <p:sp>
        <p:nvSpPr>
          <p:cNvPr id="6" name="FLD_PresentationTitle"/>
          <p:cNvSpPr>
            <a:spLocks noGrp="1"/>
          </p:cNvSpPr>
          <p:nvPr userDrawn="1">
            <p:ph type="ftr" sz="quarter" idx="11"/>
          </p:nvPr>
        </p:nvSpPr>
        <p:spPr/>
        <p:txBody>
          <a:bodyPr/>
          <a:lstStyle/>
          <a:p>
            <a:endParaRPr lang="en-GB" dirty="0"/>
          </a:p>
        </p:txBody>
      </p:sp>
      <p:sp>
        <p:nvSpPr>
          <p:cNvPr id="7" name="Slide Number Placeholder 6"/>
          <p:cNvSpPr>
            <a:spLocks noGrp="1"/>
          </p:cNvSpPr>
          <p:nvPr userDrawn="1">
            <p:ph type="sldNum" sz="quarter" idx="12"/>
          </p:nvPr>
        </p:nvSpPr>
        <p:spPr/>
        <p:txBody>
          <a:bodyPr/>
          <a:lstStyle>
            <a:lvl1pPr>
              <a:defRPr>
                <a:solidFill>
                  <a:schemeClr val="bg2"/>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438807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ontent - two columns">
    <p:bg>
      <p:bgPr>
        <a:solidFill>
          <a:srgbClr val="FFECFF"/>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39EB4BE-1358-4A58-A92F-2C27D7EAB556}"/>
              </a:ext>
            </a:extLst>
          </p:cNvPr>
          <p:cNvSpPr>
            <a:spLocks noGrp="1"/>
          </p:cNvSpPr>
          <p:nvPr>
            <p:ph type="pic" sz="quarter" idx="14" hasCustomPrompt="1"/>
          </p:nvPr>
        </p:nvSpPr>
        <p:spPr>
          <a:xfrm>
            <a:off x="5685247" y="669602"/>
            <a:ext cx="6507953" cy="6188397"/>
          </a:xfrm>
          <a:custGeom>
            <a:avLst/>
            <a:gdLst>
              <a:gd name="connsiteX0" fmla="*/ 5976385 w 6507953"/>
              <a:gd name="connsiteY0" fmla="*/ 0 h 6188397"/>
              <a:gd name="connsiteX1" fmla="*/ 6507953 w 6507953"/>
              <a:gd name="connsiteY1" fmla="*/ 71964 h 6188397"/>
              <a:gd name="connsiteX2" fmla="*/ 6507953 w 6507953"/>
              <a:gd name="connsiteY2" fmla="*/ 6188397 h 6188397"/>
              <a:gd name="connsiteX3" fmla="*/ 0 w 6507953"/>
              <a:gd name="connsiteY3" fmla="*/ 6188397 h 6188397"/>
              <a:gd name="connsiteX4" fmla="*/ 81396 w 6507953"/>
              <a:gd name="connsiteY4" fmla="*/ 6094197 h 6188397"/>
              <a:gd name="connsiteX5" fmla="*/ 450649 w 6507953"/>
              <a:gd name="connsiteY5" fmla="*/ 4839242 h 6188397"/>
              <a:gd name="connsiteX6" fmla="*/ 944112 w 6507953"/>
              <a:gd name="connsiteY6" fmla="*/ 2677453 h 6188397"/>
              <a:gd name="connsiteX7" fmla="*/ 2415927 w 6507953"/>
              <a:gd name="connsiteY7" fmla="*/ 1921114 h 6188397"/>
              <a:gd name="connsiteX8" fmla="*/ 3628626 w 6507953"/>
              <a:gd name="connsiteY8" fmla="*/ 557128 h 6188397"/>
              <a:gd name="connsiteX9" fmla="*/ 4675091 w 6507953"/>
              <a:gd name="connsiteY9" fmla="*/ 530439 h 6188397"/>
              <a:gd name="connsiteX10" fmla="*/ 5976385 w 6507953"/>
              <a:gd name="connsiteY10" fmla="*/ 0 h 618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7953" h="6188397">
                <a:moveTo>
                  <a:pt x="5976385" y="0"/>
                </a:moveTo>
                <a:cubicBezTo>
                  <a:pt x="6173580" y="0"/>
                  <a:pt x="6347435" y="30501"/>
                  <a:pt x="6507953" y="71964"/>
                </a:cubicBezTo>
                <a:lnTo>
                  <a:pt x="6507953" y="6188397"/>
                </a:lnTo>
                <a:lnTo>
                  <a:pt x="0" y="6188397"/>
                </a:lnTo>
                <a:lnTo>
                  <a:pt x="81396" y="6094197"/>
                </a:lnTo>
                <a:cubicBezTo>
                  <a:pt x="451738" y="5616923"/>
                  <a:pt x="27324" y="5360656"/>
                  <a:pt x="450649" y="4839242"/>
                </a:cubicBezTo>
                <a:cubicBezTo>
                  <a:pt x="919344" y="4262098"/>
                  <a:pt x="394444" y="3377557"/>
                  <a:pt x="944112" y="2677453"/>
                </a:cubicBezTo>
                <a:cubicBezTo>
                  <a:pt x="1484254" y="1989742"/>
                  <a:pt x="1470917" y="2519227"/>
                  <a:pt x="2415927" y="1921114"/>
                </a:cubicBezTo>
                <a:cubicBezTo>
                  <a:pt x="3127542" y="1470264"/>
                  <a:pt x="2353530" y="835930"/>
                  <a:pt x="3628626" y="557128"/>
                </a:cubicBezTo>
                <a:cubicBezTo>
                  <a:pt x="4098273" y="454662"/>
                  <a:pt x="4275939" y="634811"/>
                  <a:pt x="4675091" y="530439"/>
                </a:cubicBezTo>
                <a:cubicBezTo>
                  <a:pt x="5240001" y="383174"/>
                  <a:pt x="5359080" y="0"/>
                  <a:pt x="5976385" y="0"/>
                </a:cubicBezTo>
                <a:close/>
              </a:path>
            </a:pathLst>
          </a:custGeom>
          <a:solidFill>
            <a:schemeClr val="bg1"/>
          </a:solidFill>
        </p:spPr>
        <p:txBody>
          <a:bodyPr wrap="square" lIns="3528000" tIns="1080000" rIns="180000" anchor="t" anchorCtr="0">
            <a:noAutofit/>
          </a:bodyPr>
          <a:lstStyle>
            <a:lvl1pPr marL="0" indent="0" algn="r">
              <a:buNone/>
              <a:defRPr sz="2400"/>
            </a:lvl1pPr>
          </a:lstStyle>
          <a:p>
            <a:r>
              <a:rPr lang="en-GB" dirty="0"/>
              <a:t>Add an image: Click here, insert image via Templafy</a:t>
            </a:r>
          </a:p>
          <a:p>
            <a:endParaRPr lang="en-GB" dirty="0"/>
          </a:p>
          <a:p>
            <a:endParaRPr lang="en-GB" dirty="0"/>
          </a:p>
        </p:txBody>
      </p:sp>
      <p:sp>
        <p:nvSpPr>
          <p:cNvPr id="2" name="Title 1"/>
          <p:cNvSpPr>
            <a:spLocks noGrp="1"/>
          </p:cNvSpPr>
          <p:nvPr userDrawn="1">
            <p:ph type="title" hasCustomPrompt="1"/>
          </p:nvPr>
        </p:nvSpPr>
        <p:spPr>
          <a:xfrm>
            <a:off x="784225" y="481665"/>
            <a:ext cx="7860045" cy="1052240"/>
          </a:xfrm>
        </p:spPr>
        <p:txBody>
          <a:bodyPr/>
          <a:lstStyle>
            <a:lvl1pPr>
              <a:lnSpc>
                <a:spcPct val="90000"/>
              </a:lnSpc>
              <a:defRPr/>
            </a:lvl1pPr>
          </a:lstStyle>
          <a:p>
            <a:r>
              <a:rPr lang="en-GB" noProof="0" dirty="0"/>
              <a:t>Click to add heading on maximum two rows</a:t>
            </a:r>
            <a:endParaRPr lang="en-GB" dirty="0"/>
          </a:p>
        </p:txBody>
      </p:sp>
      <p:sp>
        <p:nvSpPr>
          <p:cNvPr id="3" name="Content Placeholder 2"/>
          <p:cNvSpPr>
            <a:spLocks noGrp="1"/>
          </p:cNvSpPr>
          <p:nvPr userDrawn="1">
            <p:ph sz="half" idx="1" hasCustomPrompt="1"/>
          </p:nvPr>
        </p:nvSpPr>
        <p:spPr>
          <a:xfrm>
            <a:off x="784226" y="1763713"/>
            <a:ext cx="5111750"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userDrawn="1">
            <p:ph type="dt" sz="half" idx="10"/>
          </p:nvPr>
        </p:nvSpPr>
        <p:spPr/>
        <p:txBody>
          <a:bodyPr/>
          <a:lstStyle/>
          <a:p>
            <a:endParaRPr lang="en-GB" dirty="0"/>
          </a:p>
        </p:txBody>
      </p:sp>
      <p:sp>
        <p:nvSpPr>
          <p:cNvPr id="6" name="FLD_PresentationTitle"/>
          <p:cNvSpPr>
            <a:spLocks noGrp="1"/>
          </p:cNvSpPr>
          <p:nvPr userDrawn="1">
            <p:ph type="ftr" sz="quarter" idx="11"/>
          </p:nvPr>
        </p:nvSpPr>
        <p:spPr/>
        <p:txBody>
          <a:bodyPr/>
          <a:lstStyle/>
          <a:p>
            <a:endParaRPr lang="en-GB" dirty="0"/>
          </a:p>
        </p:txBody>
      </p:sp>
      <p:sp>
        <p:nvSpPr>
          <p:cNvPr id="7" name="Slide Number Placeholder 6"/>
          <p:cNvSpPr>
            <a:spLocks noGrp="1"/>
          </p:cNvSpPr>
          <p:nvPr userDrawn="1">
            <p:ph type="sldNum" sz="quarter" idx="12"/>
          </p:nvPr>
        </p:nvSpPr>
        <p:spPr/>
        <p:txBody>
          <a:bodyPr/>
          <a:lstStyle>
            <a:lvl1pPr>
              <a:defRPr>
                <a:solidFill>
                  <a:schemeClr val="bg2"/>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613088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ontent - two columns">
    <p:bg>
      <p:bgPr>
        <a:solidFill>
          <a:srgbClr val="EBF9F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39EB4BE-1358-4A58-A92F-2C27D7EAB556}"/>
              </a:ext>
            </a:extLst>
          </p:cNvPr>
          <p:cNvSpPr>
            <a:spLocks noGrp="1"/>
          </p:cNvSpPr>
          <p:nvPr>
            <p:ph type="pic" sz="quarter" idx="14" hasCustomPrompt="1"/>
          </p:nvPr>
        </p:nvSpPr>
        <p:spPr>
          <a:xfrm>
            <a:off x="5685247" y="669602"/>
            <a:ext cx="6507953" cy="6188397"/>
          </a:xfrm>
          <a:custGeom>
            <a:avLst/>
            <a:gdLst>
              <a:gd name="connsiteX0" fmla="*/ 5976385 w 6507953"/>
              <a:gd name="connsiteY0" fmla="*/ 0 h 6188397"/>
              <a:gd name="connsiteX1" fmla="*/ 6507953 w 6507953"/>
              <a:gd name="connsiteY1" fmla="*/ 71964 h 6188397"/>
              <a:gd name="connsiteX2" fmla="*/ 6507953 w 6507953"/>
              <a:gd name="connsiteY2" fmla="*/ 6188397 h 6188397"/>
              <a:gd name="connsiteX3" fmla="*/ 0 w 6507953"/>
              <a:gd name="connsiteY3" fmla="*/ 6188397 h 6188397"/>
              <a:gd name="connsiteX4" fmla="*/ 81396 w 6507953"/>
              <a:gd name="connsiteY4" fmla="*/ 6094197 h 6188397"/>
              <a:gd name="connsiteX5" fmla="*/ 450649 w 6507953"/>
              <a:gd name="connsiteY5" fmla="*/ 4839242 h 6188397"/>
              <a:gd name="connsiteX6" fmla="*/ 944112 w 6507953"/>
              <a:gd name="connsiteY6" fmla="*/ 2677453 h 6188397"/>
              <a:gd name="connsiteX7" fmla="*/ 2415927 w 6507953"/>
              <a:gd name="connsiteY7" fmla="*/ 1921114 h 6188397"/>
              <a:gd name="connsiteX8" fmla="*/ 3628626 w 6507953"/>
              <a:gd name="connsiteY8" fmla="*/ 557128 h 6188397"/>
              <a:gd name="connsiteX9" fmla="*/ 4675091 w 6507953"/>
              <a:gd name="connsiteY9" fmla="*/ 530439 h 6188397"/>
              <a:gd name="connsiteX10" fmla="*/ 5976385 w 6507953"/>
              <a:gd name="connsiteY10" fmla="*/ 0 h 618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7953" h="6188397">
                <a:moveTo>
                  <a:pt x="5976385" y="0"/>
                </a:moveTo>
                <a:cubicBezTo>
                  <a:pt x="6173580" y="0"/>
                  <a:pt x="6347435" y="30501"/>
                  <a:pt x="6507953" y="71964"/>
                </a:cubicBezTo>
                <a:lnTo>
                  <a:pt x="6507953" y="6188397"/>
                </a:lnTo>
                <a:lnTo>
                  <a:pt x="0" y="6188397"/>
                </a:lnTo>
                <a:lnTo>
                  <a:pt x="81396" y="6094197"/>
                </a:lnTo>
                <a:cubicBezTo>
                  <a:pt x="451738" y="5616923"/>
                  <a:pt x="27324" y="5360656"/>
                  <a:pt x="450649" y="4839242"/>
                </a:cubicBezTo>
                <a:cubicBezTo>
                  <a:pt x="919344" y="4262098"/>
                  <a:pt x="394444" y="3377557"/>
                  <a:pt x="944112" y="2677453"/>
                </a:cubicBezTo>
                <a:cubicBezTo>
                  <a:pt x="1484254" y="1989742"/>
                  <a:pt x="1470917" y="2519227"/>
                  <a:pt x="2415927" y="1921114"/>
                </a:cubicBezTo>
                <a:cubicBezTo>
                  <a:pt x="3127542" y="1470264"/>
                  <a:pt x="2353530" y="835930"/>
                  <a:pt x="3628626" y="557128"/>
                </a:cubicBezTo>
                <a:cubicBezTo>
                  <a:pt x="4098273" y="454662"/>
                  <a:pt x="4275939" y="634811"/>
                  <a:pt x="4675091" y="530439"/>
                </a:cubicBezTo>
                <a:cubicBezTo>
                  <a:pt x="5240001" y="383174"/>
                  <a:pt x="5359080" y="0"/>
                  <a:pt x="5976385" y="0"/>
                </a:cubicBezTo>
                <a:close/>
              </a:path>
            </a:pathLst>
          </a:custGeom>
          <a:solidFill>
            <a:schemeClr val="bg1"/>
          </a:solidFill>
        </p:spPr>
        <p:txBody>
          <a:bodyPr wrap="square" lIns="3528000" tIns="1080000" rIns="180000" anchor="t" anchorCtr="0">
            <a:noAutofit/>
          </a:bodyPr>
          <a:lstStyle>
            <a:lvl1pPr marL="0" indent="0" algn="r">
              <a:buNone/>
              <a:defRPr sz="2400"/>
            </a:lvl1pPr>
          </a:lstStyle>
          <a:p>
            <a:r>
              <a:rPr lang="en-GB" dirty="0"/>
              <a:t>Add an image: Click here, insert image via Templafy</a:t>
            </a:r>
          </a:p>
          <a:p>
            <a:endParaRPr lang="en-GB" dirty="0"/>
          </a:p>
          <a:p>
            <a:endParaRPr lang="en-GB" dirty="0"/>
          </a:p>
        </p:txBody>
      </p:sp>
      <p:sp>
        <p:nvSpPr>
          <p:cNvPr id="2" name="Title 1"/>
          <p:cNvSpPr>
            <a:spLocks noGrp="1"/>
          </p:cNvSpPr>
          <p:nvPr userDrawn="1">
            <p:ph type="title" hasCustomPrompt="1"/>
          </p:nvPr>
        </p:nvSpPr>
        <p:spPr>
          <a:xfrm>
            <a:off x="784225" y="481665"/>
            <a:ext cx="7860045" cy="1052240"/>
          </a:xfrm>
        </p:spPr>
        <p:txBody>
          <a:bodyPr/>
          <a:lstStyle>
            <a:lvl1pPr>
              <a:lnSpc>
                <a:spcPct val="90000"/>
              </a:lnSpc>
              <a:defRPr/>
            </a:lvl1pPr>
          </a:lstStyle>
          <a:p>
            <a:r>
              <a:rPr lang="en-GB" noProof="0" dirty="0"/>
              <a:t>Click to add heading on maximum two rows</a:t>
            </a:r>
            <a:endParaRPr lang="en-GB" dirty="0"/>
          </a:p>
        </p:txBody>
      </p:sp>
      <p:sp>
        <p:nvSpPr>
          <p:cNvPr id="3" name="Content Placeholder 2"/>
          <p:cNvSpPr>
            <a:spLocks noGrp="1"/>
          </p:cNvSpPr>
          <p:nvPr userDrawn="1">
            <p:ph sz="half" idx="1" hasCustomPrompt="1"/>
          </p:nvPr>
        </p:nvSpPr>
        <p:spPr>
          <a:xfrm>
            <a:off x="784226" y="1763713"/>
            <a:ext cx="5111750"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userDrawn="1">
            <p:ph type="dt" sz="half" idx="10"/>
          </p:nvPr>
        </p:nvSpPr>
        <p:spPr/>
        <p:txBody>
          <a:bodyPr/>
          <a:lstStyle/>
          <a:p>
            <a:endParaRPr lang="en-GB" dirty="0"/>
          </a:p>
        </p:txBody>
      </p:sp>
      <p:sp>
        <p:nvSpPr>
          <p:cNvPr id="6" name="FLD_PresentationTitle"/>
          <p:cNvSpPr>
            <a:spLocks noGrp="1"/>
          </p:cNvSpPr>
          <p:nvPr userDrawn="1">
            <p:ph type="ftr" sz="quarter" idx="11"/>
          </p:nvPr>
        </p:nvSpPr>
        <p:spPr/>
        <p:txBody>
          <a:bodyPr/>
          <a:lstStyle/>
          <a:p>
            <a:endParaRPr lang="en-GB" dirty="0"/>
          </a:p>
        </p:txBody>
      </p:sp>
      <p:sp>
        <p:nvSpPr>
          <p:cNvPr id="7" name="Slide Number Placeholder 6"/>
          <p:cNvSpPr>
            <a:spLocks noGrp="1"/>
          </p:cNvSpPr>
          <p:nvPr userDrawn="1">
            <p:ph type="sldNum" sz="quarter" idx="12"/>
          </p:nvPr>
        </p:nvSpPr>
        <p:spPr/>
        <p:txBody>
          <a:bodyPr/>
          <a:lstStyle>
            <a:lvl1pPr>
              <a:defRPr>
                <a:solidFill>
                  <a:schemeClr val="bg2"/>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4112480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 _Content - two columns">
    <p:bg>
      <p:bgPr>
        <a:solidFill>
          <a:srgbClr val="FAEFE5"/>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56D3E2AE-17C5-4051-8CFA-81401980D7BD}"/>
              </a:ext>
            </a:extLst>
          </p:cNvPr>
          <p:cNvSpPr>
            <a:spLocks noGrp="1"/>
          </p:cNvSpPr>
          <p:nvPr>
            <p:ph type="pic" sz="quarter" idx="14" hasCustomPrompt="1"/>
          </p:nvPr>
        </p:nvSpPr>
        <p:spPr>
          <a:xfrm>
            <a:off x="6291262" y="0"/>
            <a:ext cx="5900737" cy="6857999"/>
          </a:xfrm>
          <a:solidFill>
            <a:schemeClr val="bg1"/>
          </a:solidFill>
        </p:spPr>
        <p:txBody>
          <a:bodyPr lIns="1080000" tIns="36000" rIns="1080000" anchor="t" anchorCtr="0"/>
          <a:lstStyle>
            <a:lvl1pPr marL="0" marR="0" indent="0" algn="ctr" defTabSz="914400" rtl="0" eaLnBrk="1" fontAlgn="auto" latinLnBrk="0" hangingPunct="1">
              <a:lnSpc>
                <a:spcPct val="100000"/>
              </a:lnSpc>
              <a:spcBef>
                <a:spcPts val="800"/>
              </a:spcBef>
              <a:spcAft>
                <a:spcPts val="0"/>
              </a:spcAft>
              <a:buClr>
                <a:schemeClr val="accent1"/>
              </a:buClr>
              <a:buSzTx/>
              <a:buFont typeface="Arial" panose="020B0604020202020204" pitchFamily="34" charset="0"/>
              <a:buNone/>
              <a:tabLst/>
              <a:defRPr sz="2200"/>
            </a:lvl1pPr>
          </a:lstStyle>
          <a:p>
            <a:r>
              <a:rPr lang="en-GB" dirty="0"/>
              <a:t>Add an image: Click here, insert image via Templafy</a:t>
            </a:r>
          </a:p>
          <a:p>
            <a:pPr marL="0" marR="0" lvl="0" indent="0" algn="ctr" defTabSz="914400" rtl="0" eaLnBrk="1" fontAlgn="auto" latinLnBrk="0" hangingPunct="1">
              <a:lnSpc>
                <a:spcPct val="100000"/>
              </a:lnSpc>
              <a:spcBef>
                <a:spcPts val="800"/>
              </a:spcBef>
              <a:spcAft>
                <a:spcPts val="0"/>
              </a:spcAft>
              <a:buClr>
                <a:schemeClr val="accent1"/>
              </a:buClr>
              <a:buSzTx/>
              <a:buFont typeface="Arial" panose="020B0604020202020204" pitchFamily="34" charset="0"/>
              <a:buNone/>
              <a:tabLst/>
              <a:defRPr/>
            </a:pPr>
            <a:endParaRPr lang="en-GB" dirty="0"/>
          </a:p>
          <a:p>
            <a:pPr marL="0" marR="0" lvl="0" indent="0" algn="ctr" defTabSz="914400" rtl="0" eaLnBrk="1" fontAlgn="auto" latinLnBrk="0" hangingPunct="1">
              <a:lnSpc>
                <a:spcPct val="100000"/>
              </a:lnSpc>
              <a:spcBef>
                <a:spcPts val="800"/>
              </a:spcBef>
              <a:spcAft>
                <a:spcPts val="0"/>
              </a:spcAft>
              <a:buClr>
                <a:schemeClr val="accent1"/>
              </a:buClr>
              <a:buSzTx/>
              <a:buFont typeface="Arial" panose="020B0604020202020204" pitchFamily="34" charset="0"/>
              <a:buNone/>
              <a:tabLst/>
              <a:defRPr/>
            </a:pPr>
            <a:endParaRPr lang="en-GB" dirty="0"/>
          </a:p>
        </p:txBody>
      </p:sp>
      <p:sp>
        <p:nvSpPr>
          <p:cNvPr id="2" name="Title 1"/>
          <p:cNvSpPr>
            <a:spLocks noGrp="1"/>
          </p:cNvSpPr>
          <p:nvPr>
            <p:ph type="title" hasCustomPrompt="1"/>
          </p:nvPr>
        </p:nvSpPr>
        <p:spPr>
          <a:xfrm>
            <a:off x="784225" y="481665"/>
            <a:ext cx="5111751" cy="1052240"/>
          </a:xfrm>
        </p:spPr>
        <p:txBody>
          <a:bodyPr/>
          <a:lstStyle>
            <a:lvl1pPr>
              <a:lnSpc>
                <a:spcPct val="90000"/>
              </a:lnSpc>
              <a:defRPr/>
            </a:lvl1pPr>
          </a:lstStyle>
          <a:p>
            <a:r>
              <a:rPr lang="en-GB" noProof="0" dirty="0"/>
              <a:t>Click to add heading on maximum two rows</a:t>
            </a:r>
            <a:endParaRPr lang="en-GB" dirty="0"/>
          </a:p>
        </p:txBody>
      </p:sp>
      <p:sp>
        <p:nvSpPr>
          <p:cNvPr id="3" name="Content Placeholder 2"/>
          <p:cNvSpPr>
            <a:spLocks noGrp="1"/>
          </p:cNvSpPr>
          <p:nvPr>
            <p:ph sz="half" idx="1" hasCustomPrompt="1"/>
          </p:nvPr>
        </p:nvSpPr>
        <p:spPr>
          <a:xfrm>
            <a:off x="784226" y="1763713"/>
            <a:ext cx="5111750"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03712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oak shape B">
    <p:bg>
      <p:bgPr>
        <a:solidFill>
          <a:srgbClr val="F8DBF5"/>
        </a:solidFill>
        <a:effectLst/>
      </p:bgPr>
    </p:bg>
    <p:spTree>
      <p:nvGrpSpPr>
        <p:cNvPr id="1" name=""/>
        <p:cNvGrpSpPr/>
        <p:nvPr/>
      </p:nvGrpSpPr>
      <p:grpSpPr>
        <a:xfrm>
          <a:off x="0" y="0"/>
          <a:ext cx="0" cy="0"/>
          <a:chOff x="0" y="0"/>
          <a:chExt cx="0" cy="0"/>
        </a:xfrm>
      </p:grpSpPr>
      <p:pic>
        <p:nvPicPr>
          <p:cNvPr id="11" name="Bildobjekt 3">
            <a:extLst>
              <a:ext uri="{FF2B5EF4-FFF2-40B4-BE49-F238E27FC236}">
                <a16:creationId xmlns:a16="http://schemas.microsoft.com/office/drawing/2014/main" id="{58D7241C-1382-42A0-91AA-EBCB856DB47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Logo">
            <a:extLst>
              <a:ext uri="{FF2B5EF4-FFF2-40B4-BE49-F238E27FC236}">
                <a16:creationId xmlns:a16="http://schemas.microsoft.com/office/drawing/2014/main" id="{D85C6594-A61F-4F9B-8E7A-CB490490C7B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058708" y="277629"/>
            <a:ext cx="2851340" cy="612378"/>
          </a:xfrm>
          <a:prstGeom prst="rect">
            <a:avLst/>
          </a:prstGeom>
        </p:spPr>
      </p:pic>
      <p:sp>
        <p:nvSpPr>
          <p:cNvPr id="16" name="Title 1">
            <a:extLst>
              <a:ext uri="{FF2B5EF4-FFF2-40B4-BE49-F238E27FC236}">
                <a16:creationId xmlns:a16="http://schemas.microsoft.com/office/drawing/2014/main" id="{3EF108A4-48E9-4320-B99B-17F12B02E3EF}"/>
              </a:ext>
            </a:extLst>
          </p:cNvPr>
          <p:cNvSpPr>
            <a:spLocks noGrp="1"/>
          </p:cNvSpPr>
          <p:nvPr>
            <p:ph type="title" hasCustomPrompt="1"/>
          </p:nvPr>
        </p:nvSpPr>
        <p:spPr>
          <a:xfrm>
            <a:off x="782638" y="2333233"/>
            <a:ext cx="10623550" cy="1861077"/>
          </a:xfrm>
        </p:spPr>
        <p:txBody>
          <a:bodyPr anchor="ctr" anchorCtr="0"/>
          <a:lstStyle>
            <a:lvl1pPr algn="ctr">
              <a:lnSpc>
                <a:spcPct val="90000"/>
              </a:lnSpc>
              <a:defRPr sz="6000" b="1">
                <a:solidFill>
                  <a:schemeClr val="bg1"/>
                </a:solidFill>
              </a:defRPr>
            </a:lvl1pPr>
          </a:lstStyle>
          <a:p>
            <a:r>
              <a:rPr lang="en-US" dirty="0"/>
              <a:t>Click to add title on </a:t>
            </a:r>
            <a:br>
              <a:rPr lang="en-US" dirty="0"/>
            </a:br>
            <a:r>
              <a:rPr lang="en-US" dirty="0"/>
              <a:t>max two rows</a:t>
            </a:r>
            <a:endParaRPr lang="en-GB" dirty="0"/>
          </a:p>
        </p:txBody>
      </p:sp>
      <p:sp>
        <p:nvSpPr>
          <p:cNvPr id="17" name="Text Placeholder 20">
            <a:extLst>
              <a:ext uri="{FF2B5EF4-FFF2-40B4-BE49-F238E27FC236}">
                <a16:creationId xmlns:a16="http://schemas.microsoft.com/office/drawing/2014/main" id="{D82221A3-F8B6-4734-B404-8D27C11EB4D6}"/>
              </a:ext>
            </a:extLst>
          </p:cNvPr>
          <p:cNvSpPr>
            <a:spLocks noGrp="1"/>
          </p:cNvSpPr>
          <p:nvPr>
            <p:ph type="body" sz="quarter" idx="13" hasCustomPrompt="1"/>
          </p:nvPr>
        </p:nvSpPr>
        <p:spPr>
          <a:xfrm>
            <a:off x="2220913" y="4522577"/>
            <a:ext cx="7745412" cy="720000"/>
          </a:xfrm>
        </p:spPr>
        <p:txBody>
          <a:bodyPr/>
          <a:lstStyle>
            <a:lvl1pPr marL="0" indent="0" algn="ctr">
              <a:spcBef>
                <a:spcPts val="0"/>
              </a:spcBef>
              <a:buNone/>
              <a:defRPr sz="2400" b="0">
                <a:solidFill>
                  <a:schemeClr val="bg1"/>
                </a:solidFill>
                <a:latin typeface="Swedbank Headline Bold" panose="02000000000000000000" pitchFamily="50" charset="0"/>
              </a:defRPr>
            </a:lvl1pPr>
            <a:lvl2pPr marL="216000" indent="0" algn="ctr">
              <a:buNone/>
              <a:defRPr/>
            </a:lvl2pPr>
            <a:lvl3pPr algn="ctr">
              <a:defRPr/>
            </a:lvl3pPr>
            <a:lvl4pPr algn="ctr">
              <a:defRPr/>
            </a:lvl4pPr>
            <a:lvl5pPr algn="ctr">
              <a:defRPr/>
            </a:lvl5pPr>
          </a:lstStyle>
          <a:p>
            <a:pPr lvl="0"/>
            <a:r>
              <a:rPr lang="en-US" dirty="0"/>
              <a:t>Click to add text</a:t>
            </a:r>
          </a:p>
        </p:txBody>
      </p:sp>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sp>
        <p:nvSpPr>
          <p:cNvPr id="13" name="image" descr="{&quot;templafy&quot;:{&quot;type&quot;:&quot;image&quot;,&quot;binding&quot;:&quot;Form.InformationClasses.BoxfrontPP&quot;,&quot;inheritDimensions&quot;:&quot;inheritNone&quot;,&quot;width&quot;:&quot;&quot;,&quot;height&quot;:&quot;0.98 cm&quot;,&quot;visibility&quot;:{&quot;action&quot;:&quot;hide&quot;,&quot;compareValue&quot;:&quot;Confidential&quot;,&quot;binding&quot;:&quot;Form.InformationClasses.Term&quot;,&quot;operator&quot;:&quot;notEquals&quot;}}}" title="Form.InformationClasses.BoxfrontPP">
            <a:extLst>
              <a:ext uri="{FF2B5EF4-FFF2-40B4-BE49-F238E27FC236}">
                <a16:creationId xmlns:a16="http://schemas.microsoft.com/office/drawing/2014/main" id="{55D36BA1-D4BC-4775-A77F-957CD77B54F7}"/>
              </a:ext>
            </a:extLst>
          </p:cNvPr>
          <p:cNvSpPr/>
          <p:nvPr userDrawn="1"/>
        </p:nvSpPr>
        <p:spPr>
          <a:xfrm>
            <a:off x="-2707" y="354123"/>
            <a:ext cx="183962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rIns="162000" rtlCol="0" anchor="ctr"/>
          <a:lstStyle/>
          <a:p>
            <a:pPr algn="r">
              <a:spcBef>
                <a:spcPts val="600"/>
              </a:spcBef>
            </a:pPr>
            <a:endParaRPr lang="en-GB" sz="1400" noProof="0" dirty="0">
              <a:solidFill>
                <a:schemeClr val="bg2"/>
              </a:solidFill>
            </a:endParaRPr>
          </a:p>
        </p:txBody>
      </p:sp>
      <p:sp>
        <p:nvSpPr>
          <p:cNvPr id="15" name="text" descr="{&quot;templafy&quot;:{&quot;type&quot;:&quot;text&quot;,&quot;binding&quot;:&quot;Form.InformationClasses.TermfrontPP&quot;}}" title="Form.InformationClasses.TermfrontPP">
            <a:extLst>
              <a:ext uri="{FF2B5EF4-FFF2-40B4-BE49-F238E27FC236}">
                <a16:creationId xmlns:a16="http://schemas.microsoft.com/office/drawing/2014/main" id="{26A60F70-C2B2-40A7-8689-24663D22D7AD}"/>
              </a:ext>
            </a:extLst>
          </p:cNvPr>
          <p:cNvSpPr/>
          <p:nvPr userDrawn="1"/>
        </p:nvSpPr>
        <p:spPr>
          <a:xfrm>
            <a:off x="-2707" y="354123"/>
            <a:ext cx="183962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rIns="162000" rtlCol="0" anchor="ctr"/>
          <a:lstStyle/>
          <a:p>
            <a:pPr algn="r">
              <a:spcBef>
                <a:spcPts val="600"/>
              </a:spcBef>
            </a:pPr>
            <a:endParaRPr lang="en-GB" sz="1400" noProof="0" dirty="0">
              <a:solidFill>
                <a:srgbClr val="FF5F00"/>
              </a:solidFill>
              <a:latin typeface="Swedbank Headline Bold" panose="02000000000000000000" pitchFamily="50" charset="0"/>
            </a:endParaRPr>
          </a:p>
        </p:txBody>
      </p:sp>
    </p:spTree>
    <p:extLst>
      <p:ext uri="{BB962C8B-B14F-4D97-AF65-F5344CB8AC3E}">
        <p14:creationId xmlns:p14="http://schemas.microsoft.com/office/powerpoint/2010/main" val="944703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ontent - two columns">
    <p:bg>
      <p:bgPr>
        <a:solidFill>
          <a:srgbClr val="FFECFF"/>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56D3E2AE-17C5-4051-8CFA-81401980D7BD}"/>
              </a:ext>
            </a:extLst>
          </p:cNvPr>
          <p:cNvSpPr>
            <a:spLocks noGrp="1"/>
          </p:cNvSpPr>
          <p:nvPr>
            <p:ph type="pic" sz="quarter" idx="14" hasCustomPrompt="1"/>
          </p:nvPr>
        </p:nvSpPr>
        <p:spPr>
          <a:xfrm>
            <a:off x="6291262" y="0"/>
            <a:ext cx="5900737" cy="6857999"/>
          </a:xfrm>
          <a:solidFill>
            <a:schemeClr val="bg1"/>
          </a:solidFill>
        </p:spPr>
        <p:txBody>
          <a:bodyPr lIns="1080000" tIns="36000" rIns="1080000" anchor="t" anchorCtr="0"/>
          <a:lstStyle>
            <a:lvl1pPr marL="0" marR="0" indent="0" algn="ctr" defTabSz="914400" rtl="0" eaLnBrk="1" fontAlgn="auto" latinLnBrk="0" hangingPunct="1">
              <a:lnSpc>
                <a:spcPct val="100000"/>
              </a:lnSpc>
              <a:spcBef>
                <a:spcPts val="800"/>
              </a:spcBef>
              <a:spcAft>
                <a:spcPts val="0"/>
              </a:spcAft>
              <a:buClr>
                <a:schemeClr val="accent1"/>
              </a:buClr>
              <a:buSzTx/>
              <a:buFont typeface="Arial" panose="020B0604020202020204" pitchFamily="34" charset="0"/>
              <a:buNone/>
              <a:tabLst/>
              <a:defRPr sz="2200"/>
            </a:lvl1pPr>
          </a:lstStyle>
          <a:p>
            <a:r>
              <a:rPr lang="en-GB" dirty="0"/>
              <a:t>Add an image: Click here, insert image via Templafy</a:t>
            </a:r>
          </a:p>
          <a:p>
            <a:pPr marL="0" marR="0" lvl="0" indent="0" algn="ctr" defTabSz="914400" rtl="0" eaLnBrk="1" fontAlgn="auto" latinLnBrk="0" hangingPunct="1">
              <a:lnSpc>
                <a:spcPct val="100000"/>
              </a:lnSpc>
              <a:spcBef>
                <a:spcPts val="800"/>
              </a:spcBef>
              <a:spcAft>
                <a:spcPts val="0"/>
              </a:spcAft>
              <a:buClr>
                <a:schemeClr val="accent1"/>
              </a:buClr>
              <a:buSzTx/>
              <a:buFont typeface="Arial" panose="020B0604020202020204" pitchFamily="34" charset="0"/>
              <a:buNone/>
              <a:tabLst/>
              <a:defRPr/>
            </a:pPr>
            <a:endParaRPr lang="en-GB" dirty="0"/>
          </a:p>
          <a:p>
            <a:pPr marL="0" marR="0" lvl="0" indent="0" algn="ctr" defTabSz="914400" rtl="0" eaLnBrk="1" fontAlgn="auto" latinLnBrk="0" hangingPunct="1">
              <a:lnSpc>
                <a:spcPct val="100000"/>
              </a:lnSpc>
              <a:spcBef>
                <a:spcPts val="800"/>
              </a:spcBef>
              <a:spcAft>
                <a:spcPts val="0"/>
              </a:spcAft>
              <a:buClr>
                <a:schemeClr val="accent1"/>
              </a:buClr>
              <a:buSzTx/>
              <a:buFont typeface="Arial" panose="020B0604020202020204" pitchFamily="34" charset="0"/>
              <a:buNone/>
              <a:tabLst/>
              <a:defRPr/>
            </a:pPr>
            <a:endParaRPr lang="en-GB" dirty="0"/>
          </a:p>
        </p:txBody>
      </p:sp>
      <p:sp>
        <p:nvSpPr>
          <p:cNvPr id="2" name="Title 1"/>
          <p:cNvSpPr>
            <a:spLocks noGrp="1"/>
          </p:cNvSpPr>
          <p:nvPr>
            <p:ph type="title" hasCustomPrompt="1"/>
          </p:nvPr>
        </p:nvSpPr>
        <p:spPr>
          <a:xfrm>
            <a:off x="784225" y="481665"/>
            <a:ext cx="5111751" cy="1052240"/>
          </a:xfrm>
        </p:spPr>
        <p:txBody>
          <a:bodyPr/>
          <a:lstStyle>
            <a:lvl1pPr>
              <a:lnSpc>
                <a:spcPct val="90000"/>
              </a:lnSpc>
              <a:defRPr/>
            </a:lvl1pPr>
          </a:lstStyle>
          <a:p>
            <a:r>
              <a:rPr lang="en-GB" noProof="0" dirty="0"/>
              <a:t>Click to add heading on maximum two rows</a:t>
            </a:r>
            <a:endParaRPr lang="en-GB" dirty="0"/>
          </a:p>
        </p:txBody>
      </p:sp>
      <p:sp>
        <p:nvSpPr>
          <p:cNvPr id="3" name="Content Placeholder 2"/>
          <p:cNvSpPr>
            <a:spLocks noGrp="1"/>
          </p:cNvSpPr>
          <p:nvPr>
            <p:ph sz="half" idx="1" hasCustomPrompt="1"/>
          </p:nvPr>
        </p:nvSpPr>
        <p:spPr>
          <a:xfrm>
            <a:off x="784226" y="1763713"/>
            <a:ext cx="5111750"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125215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Content - two columns">
    <p:bg>
      <p:bgPr>
        <a:solidFill>
          <a:srgbClr val="EBF9F3"/>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56D3E2AE-17C5-4051-8CFA-81401980D7BD}"/>
              </a:ext>
            </a:extLst>
          </p:cNvPr>
          <p:cNvSpPr>
            <a:spLocks noGrp="1"/>
          </p:cNvSpPr>
          <p:nvPr>
            <p:ph type="pic" sz="quarter" idx="14" hasCustomPrompt="1"/>
          </p:nvPr>
        </p:nvSpPr>
        <p:spPr>
          <a:xfrm>
            <a:off x="6291262" y="0"/>
            <a:ext cx="5900737" cy="6857999"/>
          </a:xfrm>
          <a:solidFill>
            <a:schemeClr val="bg1"/>
          </a:solidFill>
        </p:spPr>
        <p:txBody>
          <a:bodyPr lIns="1080000" tIns="36000" rIns="1080000" anchor="t" anchorCtr="0"/>
          <a:lstStyle>
            <a:lvl1pPr marL="0" marR="0" indent="0" algn="ctr" defTabSz="914400" rtl="0" eaLnBrk="1" fontAlgn="auto" latinLnBrk="0" hangingPunct="1">
              <a:lnSpc>
                <a:spcPct val="100000"/>
              </a:lnSpc>
              <a:spcBef>
                <a:spcPts val="800"/>
              </a:spcBef>
              <a:spcAft>
                <a:spcPts val="0"/>
              </a:spcAft>
              <a:buClr>
                <a:schemeClr val="accent1"/>
              </a:buClr>
              <a:buSzTx/>
              <a:buFont typeface="Arial" panose="020B0604020202020204" pitchFamily="34" charset="0"/>
              <a:buNone/>
              <a:tabLst/>
              <a:defRPr sz="2200"/>
            </a:lvl1pPr>
          </a:lstStyle>
          <a:p>
            <a:r>
              <a:rPr lang="en-GB" dirty="0"/>
              <a:t>Add an image: Click here, insert image via Templafy</a:t>
            </a:r>
          </a:p>
          <a:p>
            <a:pPr marL="0" marR="0" lvl="0" indent="0" algn="ctr" defTabSz="914400" rtl="0" eaLnBrk="1" fontAlgn="auto" latinLnBrk="0" hangingPunct="1">
              <a:lnSpc>
                <a:spcPct val="100000"/>
              </a:lnSpc>
              <a:spcBef>
                <a:spcPts val="800"/>
              </a:spcBef>
              <a:spcAft>
                <a:spcPts val="0"/>
              </a:spcAft>
              <a:buClr>
                <a:schemeClr val="accent1"/>
              </a:buClr>
              <a:buSzTx/>
              <a:buFont typeface="Arial" panose="020B0604020202020204" pitchFamily="34" charset="0"/>
              <a:buNone/>
              <a:tabLst/>
              <a:defRPr/>
            </a:pPr>
            <a:endParaRPr lang="en-GB" dirty="0"/>
          </a:p>
          <a:p>
            <a:pPr marL="0" marR="0" lvl="0" indent="0" algn="ctr" defTabSz="914400" rtl="0" eaLnBrk="1" fontAlgn="auto" latinLnBrk="0" hangingPunct="1">
              <a:lnSpc>
                <a:spcPct val="100000"/>
              </a:lnSpc>
              <a:spcBef>
                <a:spcPts val="800"/>
              </a:spcBef>
              <a:spcAft>
                <a:spcPts val="0"/>
              </a:spcAft>
              <a:buClr>
                <a:schemeClr val="accent1"/>
              </a:buClr>
              <a:buSzTx/>
              <a:buFont typeface="Arial" panose="020B0604020202020204" pitchFamily="34" charset="0"/>
              <a:buNone/>
              <a:tabLst/>
              <a:defRPr/>
            </a:pPr>
            <a:endParaRPr lang="en-GB" dirty="0"/>
          </a:p>
        </p:txBody>
      </p:sp>
      <p:sp>
        <p:nvSpPr>
          <p:cNvPr id="2" name="Title 1"/>
          <p:cNvSpPr>
            <a:spLocks noGrp="1"/>
          </p:cNvSpPr>
          <p:nvPr>
            <p:ph type="title" hasCustomPrompt="1"/>
          </p:nvPr>
        </p:nvSpPr>
        <p:spPr>
          <a:xfrm>
            <a:off x="784225" y="481665"/>
            <a:ext cx="5111751" cy="1052240"/>
          </a:xfrm>
        </p:spPr>
        <p:txBody>
          <a:bodyPr/>
          <a:lstStyle>
            <a:lvl1pPr>
              <a:lnSpc>
                <a:spcPct val="90000"/>
              </a:lnSpc>
              <a:defRPr/>
            </a:lvl1pPr>
          </a:lstStyle>
          <a:p>
            <a:r>
              <a:rPr lang="en-GB" noProof="0" dirty="0"/>
              <a:t>Click to add heading on maximum two rows</a:t>
            </a:r>
            <a:endParaRPr lang="en-GB" dirty="0"/>
          </a:p>
        </p:txBody>
      </p:sp>
      <p:sp>
        <p:nvSpPr>
          <p:cNvPr id="3" name="Content Placeholder 2"/>
          <p:cNvSpPr>
            <a:spLocks noGrp="1"/>
          </p:cNvSpPr>
          <p:nvPr>
            <p:ph sz="half" idx="1" hasCustomPrompt="1"/>
          </p:nvPr>
        </p:nvSpPr>
        <p:spPr>
          <a:xfrm>
            <a:off x="784226" y="1763713"/>
            <a:ext cx="5111750" cy="4175125"/>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513882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a:lvl1pPr>
          </a:lstStyle>
          <a:p>
            <a:r>
              <a:rPr lang="en-GB" noProof="0" dirty="0"/>
              <a:t>Click to add heading on maximum two rows</a:t>
            </a:r>
            <a:endParaRPr lang="en-GB" dirty="0"/>
          </a:p>
        </p:txBody>
      </p:sp>
      <p:sp>
        <p:nvSpPr>
          <p:cNvPr id="3" name="Content Placeholder 2"/>
          <p:cNvSpPr>
            <a:spLocks noGrp="1"/>
          </p:cNvSpPr>
          <p:nvPr>
            <p:ph sz="half" idx="1" hasCustomPrompt="1"/>
          </p:nvPr>
        </p:nvSpPr>
        <p:spPr>
          <a:xfrm>
            <a:off x="784226" y="1763713"/>
            <a:ext cx="3275012" cy="4175125"/>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456800" y="1763713"/>
            <a:ext cx="3275913" cy="4175125"/>
          </a:xfrm>
        </p:spPr>
        <p:txBody>
          <a:bodyPr/>
          <a:lstStyle>
            <a:lvl1pPr>
              <a:defRPr baseline="0"/>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4"/>
          <p:cNvSpPr>
            <a:spLocks noGrp="1"/>
          </p:cNvSpPr>
          <p:nvPr>
            <p:ph sz="quarter" idx="13" hasCustomPrompt="1"/>
          </p:nvPr>
        </p:nvSpPr>
        <p:spPr>
          <a:xfrm>
            <a:off x="8130274" y="1763713"/>
            <a:ext cx="3274325" cy="4175125"/>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4C8C45C-947F-4981-8B3F-4F32E973C901}" type="slidenum">
              <a:rPr lang="en-GB" smtClean="0"/>
              <a:t>‹#›</a:t>
            </a:fld>
            <a:endParaRPr lang="en-GB" dirty="0"/>
          </a:p>
        </p:txBody>
      </p:sp>
    </p:spTree>
    <p:extLst>
      <p:ext uri="{BB962C8B-B14F-4D97-AF65-F5344CB8AC3E}">
        <p14:creationId xmlns:p14="http://schemas.microsoft.com/office/powerpoint/2010/main" val="2352366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ntent -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a:lvl1pPr>
          </a:lstStyle>
          <a:p>
            <a:r>
              <a:rPr lang="en-GB" noProof="0" dirty="0"/>
              <a:t>Click to add heading on maximum two rows</a:t>
            </a:r>
            <a:endParaRPr lang="en-GB" dirty="0"/>
          </a:p>
        </p:txBody>
      </p:sp>
      <p:sp>
        <p:nvSpPr>
          <p:cNvPr id="10" name="Text Placeholder 2"/>
          <p:cNvSpPr>
            <a:spLocks noGrp="1"/>
          </p:cNvSpPr>
          <p:nvPr>
            <p:ph type="body" sz="quarter" idx="13" hasCustomPrompt="1"/>
          </p:nvPr>
        </p:nvSpPr>
        <p:spPr>
          <a:xfrm>
            <a:off x="784799" y="2534477"/>
            <a:ext cx="3276000" cy="3407535"/>
          </a:xfrm>
          <a:solidFill>
            <a:srgbClr val="FAEFE5"/>
          </a:solidFill>
        </p:spPr>
        <p:txBody>
          <a:bodyPr lIns="288000" tIns="306000" rIns="288000"/>
          <a:lstStyle>
            <a:lvl1pPr marL="268288" indent="-268288">
              <a:spcBef>
                <a:spcPts val="600"/>
              </a:spcBef>
              <a:buClr>
                <a:srgbClr val="FF5F00"/>
              </a:buClr>
              <a:buFont typeface="Arial" panose="020B0604020202020204" pitchFamily="34" charset="0"/>
              <a:buChar char="●"/>
              <a:defRPr/>
            </a:lvl1pPr>
            <a:lvl2pPr>
              <a:buClr>
                <a:srgbClr val="FF5F00"/>
              </a:buClr>
              <a:defRPr/>
            </a:lvl2pPr>
            <a:lvl3pPr>
              <a:buClr>
                <a:srgbClr val="FF5F00"/>
              </a:buClr>
              <a:defRPr/>
            </a:lvl3pPr>
            <a:lvl4pPr>
              <a:buClr>
                <a:srgbClr val="FF5F00"/>
              </a:buClr>
              <a:defRPr/>
            </a:lvl4pPr>
            <a:lvl5pPr>
              <a:buClr>
                <a:srgbClr val="FF5F00"/>
              </a:buClr>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3"/>
          <p:cNvSpPr>
            <a:spLocks noGrp="1"/>
          </p:cNvSpPr>
          <p:nvPr>
            <p:ph type="body" sz="quarter" idx="14" hasCustomPrompt="1"/>
          </p:nvPr>
        </p:nvSpPr>
        <p:spPr>
          <a:xfrm>
            <a:off x="4456799" y="2534477"/>
            <a:ext cx="3276000" cy="3407536"/>
          </a:xfrm>
          <a:solidFill>
            <a:srgbClr val="FAEFE5"/>
          </a:solidFill>
        </p:spPr>
        <p:txBody>
          <a:bodyPr lIns="288000" tIns="306000" rIns="288000"/>
          <a:lstStyle>
            <a:lvl1pPr marL="268288" indent="-268288">
              <a:spcBef>
                <a:spcPts val="600"/>
              </a:spcBef>
              <a:buClr>
                <a:schemeClr val="accent3"/>
              </a:buClr>
              <a:buFont typeface="Arial" panose="020B0604020202020204" pitchFamily="34" charset="0"/>
              <a:buChar cha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4"/>
          <p:cNvSpPr>
            <a:spLocks noGrp="1"/>
          </p:cNvSpPr>
          <p:nvPr>
            <p:ph type="body" sz="quarter" idx="15" hasCustomPrompt="1"/>
          </p:nvPr>
        </p:nvSpPr>
        <p:spPr>
          <a:xfrm>
            <a:off x="8128800" y="2534477"/>
            <a:ext cx="3276000" cy="3407536"/>
          </a:xfrm>
          <a:solidFill>
            <a:srgbClr val="FAEFE5"/>
          </a:solidFill>
        </p:spPr>
        <p:txBody>
          <a:bodyPr lIns="288000" tIns="306000" rIns="288000"/>
          <a:lstStyle>
            <a:lvl1pPr marL="268288" indent="-268288">
              <a:spcBef>
                <a:spcPts val="600"/>
              </a:spcBef>
              <a:buClr>
                <a:srgbClr val="C5569A"/>
              </a:buClr>
              <a:buFont typeface="Arial" panose="020B0604020202020204" pitchFamily="34" charset="0"/>
              <a:buChar char="●"/>
              <a:defRPr/>
            </a:lvl1pPr>
            <a:lvl2pPr>
              <a:buClr>
                <a:srgbClr val="C5569A"/>
              </a:buClr>
              <a:defRPr/>
            </a:lvl2pPr>
            <a:lvl3pPr>
              <a:buClr>
                <a:srgbClr val="C5569A"/>
              </a:buClr>
              <a:defRPr/>
            </a:lvl3pPr>
            <a:lvl4pPr>
              <a:buClr>
                <a:srgbClr val="C5569A"/>
              </a:buClr>
              <a:defRPr/>
            </a:lvl4pPr>
            <a:lvl5pPr>
              <a:buClr>
                <a:srgbClr val="C5569A"/>
              </a:buClr>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p:cNvSpPr>
            <a:spLocks noGrp="1"/>
          </p:cNvSpPr>
          <p:nvPr>
            <p:ph type="body" sz="quarter" idx="16" hasCustomPrompt="1"/>
          </p:nvPr>
        </p:nvSpPr>
        <p:spPr>
          <a:xfrm>
            <a:off x="787400" y="1836739"/>
            <a:ext cx="3275013" cy="717617"/>
          </a:xfrm>
          <a:solidFill>
            <a:srgbClr val="FF5F00"/>
          </a:solidFill>
        </p:spPr>
        <p:txBody>
          <a:bodyPr lIns="288000" rIns="288000" anchor="ctr" anchorCtr="0"/>
          <a:lstStyle>
            <a:lvl1pPr marL="0" indent="0">
              <a:spcBef>
                <a:spcPts val="0"/>
              </a:spcBef>
              <a:buFont typeface="Arial" panose="020B0604020202020204" pitchFamily="34" charset="0"/>
              <a:buChar char="​"/>
              <a:defRPr sz="2400">
                <a:solidFill>
                  <a:schemeClr val="bg1"/>
                </a:solidFill>
              </a:defRPr>
            </a:lvl1pPr>
            <a:lvl2pPr marL="0" indent="0">
              <a:spcBef>
                <a:spcPts val="0"/>
              </a:spcBef>
              <a:buFont typeface="Arial" panose="020B0604020202020204" pitchFamily="34" charset="0"/>
              <a:buChar char="​"/>
              <a:defRPr sz="2400"/>
            </a:lvl2pPr>
            <a:lvl3pPr marL="0" indent="0">
              <a:spcBef>
                <a:spcPts val="0"/>
              </a:spcBef>
              <a:buFont typeface="Arial" panose="020B0604020202020204" pitchFamily="34" charset="0"/>
              <a:buChar char="​"/>
              <a:defRPr sz="2400"/>
            </a:lvl3pPr>
            <a:lvl4pPr marL="0" indent="0">
              <a:spcBef>
                <a:spcPts val="0"/>
              </a:spcBef>
              <a:buFont typeface="Arial" panose="020B0604020202020204" pitchFamily="34" charset="0"/>
              <a:buChar char="​"/>
              <a:defRPr sz="2400"/>
            </a:lvl4pPr>
            <a:lvl5pPr marL="0" indent="0">
              <a:spcBef>
                <a:spcPts val="0"/>
              </a:spcBef>
              <a:buFont typeface="Arial" panose="020B0604020202020204" pitchFamily="34" charset="0"/>
              <a:buChar char="​"/>
              <a:defRPr sz="2400"/>
            </a:lvl5pPr>
            <a:lvl6pPr marL="0" indent="0">
              <a:spcBef>
                <a:spcPts val="0"/>
              </a:spcBef>
              <a:buFont typeface="Arial" panose="020B0604020202020204" pitchFamily="34" charset="0"/>
              <a:buChar char="​"/>
              <a:defRPr sz="2400"/>
            </a:lvl6pPr>
            <a:lvl7pPr marL="0" indent="0">
              <a:spcBef>
                <a:spcPts val="0"/>
              </a:spcBef>
              <a:buFont typeface="Arial" panose="020B0604020202020204" pitchFamily="34" charset="0"/>
              <a:buChar char="​"/>
              <a:defRPr sz="2400"/>
            </a:lvl7pPr>
            <a:lvl8pPr marL="0" indent="0">
              <a:spcBef>
                <a:spcPts val="0"/>
              </a:spcBef>
              <a:buFont typeface="Arial" panose="020B0604020202020204" pitchFamily="34" charset="0"/>
              <a:buChar char="​"/>
              <a:defRPr sz="2400"/>
            </a:lvl8pPr>
            <a:lvl9pPr marL="0" indent="0">
              <a:spcBef>
                <a:spcPts val="0"/>
              </a:spcBef>
              <a:buFont typeface="Arial" panose="020B0604020202020204" pitchFamily="34" charset="0"/>
              <a:buChar char="​"/>
              <a:defRPr sz="2400"/>
            </a:lvl9pPr>
          </a:lstStyle>
          <a:p>
            <a:pPr lvl="0"/>
            <a:r>
              <a:rPr lang="en-US" dirty="0"/>
              <a:t>Click to add header</a:t>
            </a:r>
          </a:p>
        </p:txBody>
      </p:sp>
      <p:sp>
        <p:nvSpPr>
          <p:cNvPr id="18" name="Text Placeholder 8"/>
          <p:cNvSpPr>
            <a:spLocks noGrp="1"/>
          </p:cNvSpPr>
          <p:nvPr>
            <p:ph type="body" sz="quarter" idx="17" hasCustomPrompt="1"/>
          </p:nvPr>
        </p:nvSpPr>
        <p:spPr>
          <a:xfrm>
            <a:off x="4459256" y="1836738"/>
            <a:ext cx="3275013" cy="717617"/>
          </a:xfrm>
          <a:solidFill>
            <a:schemeClr val="accent3"/>
          </a:solidFill>
        </p:spPr>
        <p:txBody>
          <a:bodyPr lIns="288000" rIns="288000" anchor="ctr" anchorCtr="0"/>
          <a:lstStyle>
            <a:lvl1pPr marL="0" indent="0">
              <a:spcBef>
                <a:spcPts val="0"/>
              </a:spcBef>
              <a:buFont typeface="Arial" panose="020B0604020202020204" pitchFamily="34" charset="0"/>
              <a:buChar char="​"/>
              <a:defRPr sz="2400">
                <a:solidFill>
                  <a:schemeClr val="bg1"/>
                </a:solidFill>
              </a:defRPr>
            </a:lvl1pPr>
            <a:lvl2pPr marL="0" indent="0">
              <a:spcBef>
                <a:spcPts val="0"/>
              </a:spcBef>
              <a:buFont typeface="Arial" panose="020B0604020202020204" pitchFamily="34" charset="0"/>
              <a:buChar char="​"/>
              <a:defRPr sz="2400"/>
            </a:lvl2pPr>
            <a:lvl3pPr marL="0" indent="0">
              <a:spcBef>
                <a:spcPts val="0"/>
              </a:spcBef>
              <a:buFont typeface="Arial" panose="020B0604020202020204" pitchFamily="34" charset="0"/>
              <a:buChar char="​"/>
              <a:defRPr sz="2400"/>
            </a:lvl3pPr>
            <a:lvl4pPr marL="0" indent="0">
              <a:spcBef>
                <a:spcPts val="0"/>
              </a:spcBef>
              <a:buFont typeface="Arial" panose="020B0604020202020204" pitchFamily="34" charset="0"/>
              <a:buChar char="​"/>
              <a:defRPr sz="2400"/>
            </a:lvl4pPr>
            <a:lvl5pPr marL="0" indent="0">
              <a:spcBef>
                <a:spcPts val="0"/>
              </a:spcBef>
              <a:buFont typeface="Arial" panose="020B0604020202020204" pitchFamily="34" charset="0"/>
              <a:buChar char="​"/>
              <a:defRPr sz="2400"/>
            </a:lvl5pPr>
            <a:lvl6pPr marL="0" indent="0">
              <a:spcBef>
                <a:spcPts val="0"/>
              </a:spcBef>
              <a:buFont typeface="Arial" panose="020B0604020202020204" pitchFamily="34" charset="0"/>
              <a:buChar char="​"/>
              <a:defRPr sz="2400"/>
            </a:lvl6pPr>
            <a:lvl7pPr marL="0" indent="0">
              <a:spcBef>
                <a:spcPts val="0"/>
              </a:spcBef>
              <a:buFont typeface="Arial" panose="020B0604020202020204" pitchFamily="34" charset="0"/>
              <a:buChar char="​"/>
              <a:defRPr sz="2400"/>
            </a:lvl7pPr>
            <a:lvl8pPr marL="0" indent="0">
              <a:spcBef>
                <a:spcPts val="0"/>
              </a:spcBef>
              <a:buFont typeface="Arial" panose="020B0604020202020204" pitchFamily="34" charset="0"/>
              <a:buChar char="​"/>
              <a:defRPr sz="2400"/>
            </a:lvl8pPr>
            <a:lvl9pPr marL="0" indent="0">
              <a:spcBef>
                <a:spcPts val="0"/>
              </a:spcBef>
              <a:buFont typeface="Arial" panose="020B0604020202020204" pitchFamily="34" charset="0"/>
              <a:buChar char="​"/>
              <a:defRPr sz="2400"/>
            </a:lvl9pPr>
          </a:lstStyle>
          <a:p>
            <a:pPr lvl="0"/>
            <a:r>
              <a:rPr lang="en-US" dirty="0"/>
              <a:t>Click to add header</a:t>
            </a:r>
          </a:p>
        </p:txBody>
      </p:sp>
      <p:sp>
        <p:nvSpPr>
          <p:cNvPr id="19" name="Text Placeholder 9"/>
          <p:cNvSpPr>
            <a:spLocks noGrp="1"/>
          </p:cNvSpPr>
          <p:nvPr>
            <p:ph type="body" sz="quarter" idx="18" hasCustomPrompt="1"/>
          </p:nvPr>
        </p:nvSpPr>
        <p:spPr>
          <a:xfrm>
            <a:off x="8129588" y="1836739"/>
            <a:ext cx="3275013" cy="717617"/>
          </a:xfrm>
          <a:solidFill>
            <a:srgbClr val="C5569A"/>
          </a:solidFill>
        </p:spPr>
        <p:txBody>
          <a:bodyPr lIns="288000" rIns="288000" anchor="ctr" anchorCtr="0"/>
          <a:lstStyle>
            <a:lvl1pPr marL="0" indent="0">
              <a:spcBef>
                <a:spcPts val="0"/>
              </a:spcBef>
              <a:buFont typeface="Arial" panose="020B0604020202020204" pitchFamily="34" charset="0"/>
              <a:buChar char="​"/>
              <a:defRPr sz="2400">
                <a:solidFill>
                  <a:schemeClr val="bg1"/>
                </a:solidFill>
              </a:defRPr>
            </a:lvl1pPr>
            <a:lvl2pPr marL="0" indent="0">
              <a:spcBef>
                <a:spcPts val="0"/>
              </a:spcBef>
              <a:buFont typeface="Arial" panose="020B0604020202020204" pitchFamily="34" charset="0"/>
              <a:buChar char="​"/>
              <a:defRPr sz="2400"/>
            </a:lvl2pPr>
            <a:lvl3pPr marL="0" indent="0">
              <a:spcBef>
                <a:spcPts val="0"/>
              </a:spcBef>
              <a:buFont typeface="Arial" panose="020B0604020202020204" pitchFamily="34" charset="0"/>
              <a:buChar char="​"/>
              <a:defRPr sz="2400"/>
            </a:lvl3pPr>
            <a:lvl4pPr marL="0" indent="0">
              <a:spcBef>
                <a:spcPts val="0"/>
              </a:spcBef>
              <a:buFont typeface="Arial" panose="020B0604020202020204" pitchFamily="34" charset="0"/>
              <a:buChar char="​"/>
              <a:defRPr sz="2400"/>
            </a:lvl4pPr>
            <a:lvl5pPr marL="0" indent="0">
              <a:spcBef>
                <a:spcPts val="0"/>
              </a:spcBef>
              <a:buFont typeface="Arial" panose="020B0604020202020204" pitchFamily="34" charset="0"/>
              <a:buChar char="​"/>
              <a:defRPr sz="2400"/>
            </a:lvl5pPr>
            <a:lvl6pPr marL="0" indent="0">
              <a:spcBef>
                <a:spcPts val="0"/>
              </a:spcBef>
              <a:buFont typeface="Arial" panose="020B0604020202020204" pitchFamily="34" charset="0"/>
              <a:buChar char="​"/>
              <a:defRPr sz="2400"/>
            </a:lvl6pPr>
            <a:lvl7pPr marL="0" indent="0">
              <a:spcBef>
                <a:spcPts val="0"/>
              </a:spcBef>
              <a:buFont typeface="Arial" panose="020B0604020202020204" pitchFamily="34" charset="0"/>
              <a:buChar char="​"/>
              <a:defRPr sz="2400"/>
            </a:lvl7pPr>
            <a:lvl8pPr marL="0" indent="0">
              <a:spcBef>
                <a:spcPts val="0"/>
              </a:spcBef>
              <a:buFont typeface="Arial" panose="020B0604020202020204" pitchFamily="34" charset="0"/>
              <a:buChar char="​"/>
              <a:defRPr sz="2400"/>
            </a:lvl8pPr>
            <a:lvl9pPr marL="0" indent="0">
              <a:spcBef>
                <a:spcPts val="0"/>
              </a:spcBef>
              <a:buFont typeface="Arial" panose="020B0604020202020204" pitchFamily="34" charset="0"/>
              <a:buChar char="​"/>
              <a:defRPr sz="2400"/>
            </a:lvl9pPr>
          </a:lstStyle>
          <a:p>
            <a:pPr lvl="0"/>
            <a:r>
              <a:rPr lang="en-US" dirty="0"/>
              <a:t>Click to add header</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4C8C45C-947F-4981-8B3F-4F32E973C901}" type="slidenum">
              <a:rPr lang="en-GB" smtClean="0"/>
              <a:t>‹#›</a:t>
            </a:fld>
            <a:endParaRPr lang="en-GB" dirty="0"/>
          </a:p>
        </p:txBody>
      </p:sp>
    </p:spTree>
    <p:extLst>
      <p:ext uri="{BB962C8B-B14F-4D97-AF65-F5344CB8AC3E}">
        <p14:creationId xmlns:p14="http://schemas.microsoft.com/office/powerpoint/2010/main" val="4219264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ontent -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a:lvl1pPr>
          </a:lstStyle>
          <a:p>
            <a:r>
              <a:rPr lang="en-GB" noProof="0" dirty="0"/>
              <a:t>Click to add heading on maximum two rows</a:t>
            </a:r>
            <a:endParaRPr lang="en-GB" dirty="0"/>
          </a:p>
        </p:txBody>
      </p:sp>
      <p:sp>
        <p:nvSpPr>
          <p:cNvPr id="10" name="Text Placeholder 2"/>
          <p:cNvSpPr>
            <a:spLocks noGrp="1"/>
          </p:cNvSpPr>
          <p:nvPr>
            <p:ph type="body" sz="quarter" idx="13" hasCustomPrompt="1"/>
          </p:nvPr>
        </p:nvSpPr>
        <p:spPr>
          <a:xfrm>
            <a:off x="784799" y="2534477"/>
            <a:ext cx="3276000" cy="3407535"/>
          </a:xfrm>
          <a:solidFill>
            <a:srgbClr val="FAEFE5"/>
          </a:solidFill>
        </p:spPr>
        <p:txBody>
          <a:bodyPr lIns="288000" tIns="306000" rIns="288000"/>
          <a:lstStyle>
            <a:lvl1pPr marL="268288" indent="-268288">
              <a:spcBef>
                <a:spcPts val="600"/>
              </a:spcBef>
              <a:buClr>
                <a:srgbClr val="FF5F00"/>
              </a:buClr>
              <a:buFont typeface="Arial" panose="020B0604020202020204" pitchFamily="34" charset="0"/>
              <a:buChar char="●"/>
              <a:defRPr/>
            </a:lvl1pPr>
            <a:lvl2pPr>
              <a:buClr>
                <a:srgbClr val="FF5F00"/>
              </a:buClr>
              <a:defRPr/>
            </a:lvl2pPr>
            <a:lvl3pPr>
              <a:buClr>
                <a:srgbClr val="FF5F00"/>
              </a:buClr>
              <a:defRPr/>
            </a:lvl3pPr>
            <a:lvl4pPr>
              <a:buClr>
                <a:srgbClr val="FF5F00"/>
              </a:buClr>
              <a:defRPr/>
            </a:lvl4pPr>
            <a:lvl5pPr>
              <a:buClr>
                <a:srgbClr val="FF5F00"/>
              </a:buClr>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3"/>
          <p:cNvSpPr>
            <a:spLocks noGrp="1"/>
          </p:cNvSpPr>
          <p:nvPr>
            <p:ph type="body" sz="quarter" idx="14" hasCustomPrompt="1"/>
          </p:nvPr>
        </p:nvSpPr>
        <p:spPr>
          <a:xfrm>
            <a:off x="4456799" y="2534477"/>
            <a:ext cx="3276000" cy="3407536"/>
          </a:xfrm>
          <a:solidFill>
            <a:srgbClr val="FAEFE5"/>
          </a:solidFill>
        </p:spPr>
        <p:txBody>
          <a:bodyPr lIns="288000" tIns="306000" rIns="288000"/>
          <a:lstStyle>
            <a:lvl1pPr marL="268288" indent="-268288">
              <a:spcBef>
                <a:spcPts val="600"/>
              </a:spcBef>
              <a:buClr>
                <a:srgbClr val="FF9102"/>
              </a:buClr>
              <a:buFont typeface="Arial" panose="020B0604020202020204" pitchFamily="34" charset="0"/>
              <a:buChar char="●"/>
              <a:defRPr/>
            </a:lvl1pPr>
            <a:lvl2pPr>
              <a:buClr>
                <a:schemeClr val="accent5"/>
              </a:buClr>
              <a:defRPr/>
            </a:lvl2pPr>
            <a:lvl3pPr>
              <a:buClr>
                <a:schemeClr val="accent5"/>
              </a:buClr>
              <a:defRPr/>
            </a:lvl3pPr>
            <a:lvl4pPr>
              <a:buClr>
                <a:schemeClr val="accent5"/>
              </a:buClr>
              <a:defRPr/>
            </a:lvl4pPr>
            <a:lvl5pPr>
              <a:buClr>
                <a:srgbClr val="FF9102"/>
              </a:buClr>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4"/>
          <p:cNvSpPr>
            <a:spLocks noGrp="1"/>
          </p:cNvSpPr>
          <p:nvPr>
            <p:ph type="body" sz="quarter" idx="15" hasCustomPrompt="1"/>
          </p:nvPr>
        </p:nvSpPr>
        <p:spPr>
          <a:xfrm>
            <a:off x="8128800" y="2534477"/>
            <a:ext cx="3276000" cy="3407536"/>
          </a:xfrm>
          <a:solidFill>
            <a:srgbClr val="FAEFE5"/>
          </a:solidFill>
        </p:spPr>
        <p:txBody>
          <a:bodyPr lIns="288000" tIns="306000" rIns="288000"/>
          <a:lstStyle>
            <a:lvl1pPr marL="268288" indent="-268288">
              <a:spcBef>
                <a:spcPts val="600"/>
              </a:spcBef>
              <a:buClr>
                <a:srgbClr val="FDC92A"/>
              </a:buClr>
              <a:buFont typeface="Arial" panose="020B0604020202020204" pitchFamily="34" charset="0"/>
              <a:buChar char="●"/>
              <a:defRPr/>
            </a:lvl1pPr>
            <a:lvl2pPr>
              <a:buClr>
                <a:srgbClr val="FDC92A"/>
              </a:buClr>
              <a:defRPr/>
            </a:lvl2pPr>
            <a:lvl3pPr>
              <a:buClr>
                <a:srgbClr val="FDC92A"/>
              </a:buClr>
              <a:defRPr/>
            </a:lvl3pPr>
            <a:lvl4pPr>
              <a:buClr>
                <a:srgbClr val="FDC92A"/>
              </a:buClr>
              <a:defRPr/>
            </a:lvl4pPr>
            <a:lvl5pPr>
              <a:buClr>
                <a:srgbClr val="FDC92A"/>
              </a:buClr>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p:cNvSpPr>
            <a:spLocks noGrp="1"/>
          </p:cNvSpPr>
          <p:nvPr>
            <p:ph type="body" sz="quarter" idx="16" hasCustomPrompt="1"/>
          </p:nvPr>
        </p:nvSpPr>
        <p:spPr>
          <a:xfrm>
            <a:off x="787400" y="1836739"/>
            <a:ext cx="3275013" cy="717617"/>
          </a:xfrm>
          <a:solidFill>
            <a:srgbClr val="FF5F00"/>
          </a:solidFill>
        </p:spPr>
        <p:txBody>
          <a:bodyPr lIns="288000" rIns="288000" anchor="ctr" anchorCtr="0"/>
          <a:lstStyle>
            <a:lvl1pPr marL="0" indent="0">
              <a:spcBef>
                <a:spcPts val="0"/>
              </a:spcBef>
              <a:buFont typeface="Arial" panose="020B0604020202020204" pitchFamily="34" charset="0"/>
              <a:buChar char="​"/>
              <a:defRPr sz="2400">
                <a:solidFill>
                  <a:schemeClr val="bg1"/>
                </a:solidFill>
              </a:defRPr>
            </a:lvl1pPr>
            <a:lvl2pPr marL="0" indent="0">
              <a:spcBef>
                <a:spcPts val="0"/>
              </a:spcBef>
              <a:buFont typeface="Arial" panose="020B0604020202020204" pitchFamily="34" charset="0"/>
              <a:buChar char="​"/>
              <a:defRPr sz="2400"/>
            </a:lvl2pPr>
            <a:lvl3pPr marL="0" indent="0">
              <a:spcBef>
                <a:spcPts val="0"/>
              </a:spcBef>
              <a:buFont typeface="Arial" panose="020B0604020202020204" pitchFamily="34" charset="0"/>
              <a:buChar char="​"/>
              <a:defRPr sz="2400"/>
            </a:lvl3pPr>
            <a:lvl4pPr marL="0" indent="0">
              <a:spcBef>
                <a:spcPts val="0"/>
              </a:spcBef>
              <a:buFont typeface="Arial" panose="020B0604020202020204" pitchFamily="34" charset="0"/>
              <a:buChar char="​"/>
              <a:defRPr sz="2400"/>
            </a:lvl4pPr>
            <a:lvl5pPr marL="0" indent="0">
              <a:spcBef>
                <a:spcPts val="0"/>
              </a:spcBef>
              <a:buFont typeface="Arial" panose="020B0604020202020204" pitchFamily="34" charset="0"/>
              <a:buChar char="​"/>
              <a:defRPr sz="2400"/>
            </a:lvl5pPr>
            <a:lvl6pPr marL="0" indent="0">
              <a:spcBef>
                <a:spcPts val="0"/>
              </a:spcBef>
              <a:buFont typeface="Arial" panose="020B0604020202020204" pitchFamily="34" charset="0"/>
              <a:buChar char="​"/>
              <a:defRPr sz="2400"/>
            </a:lvl6pPr>
            <a:lvl7pPr marL="0" indent="0">
              <a:spcBef>
                <a:spcPts val="0"/>
              </a:spcBef>
              <a:buFont typeface="Arial" panose="020B0604020202020204" pitchFamily="34" charset="0"/>
              <a:buChar char="​"/>
              <a:defRPr sz="2400"/>
            </a:lvl7pPr>
            <a:lvl8pPr marL="0" indent="0">
              <a:spcBef>
                <a:spcPts val="0"/>
              </a:spcBef>
              <a:buFont typeface="Arial" panose="020B0604020202020204" pitchFamily="34" charset="0"/>
              <a:buChar char="​"/>
              <a:defRPr sz="2400"/>
            </a:lvl8pPr>
            <a:lvl9pPr marL="0" indent="0">
              <a:spcBef>
                <a:spcPts val="0"/>
              </a:spcBef>
              <a:buFont typeface="Arial" panose="020B0604020202020204" pitchFamily="34" charset="0"/>
              <a:buChar char="​"/>
              <a:defRPr sz="2400"/>
            </a:lvl9pPr>
          </a:lstStyle>
          <a:p>
            <a:pPr lvl="0"/>
            <a:r>
              <a:rPr lang="en-US" dirty="0"/>
              <a:t>Click to add header</a:t>
            </a:r>
          </a:p>
        </p:txBody>
      </p:sp>
      <p:sp>
        <p:nvSpPr>
          <p:cNvPr id="18" name="Text Placeholder 8"/>
          <p:cNvSpPr>
            <a:spLocks noGrp="1"/>
          </p:cNvSpPr>
          <p:nvPr>
            <p:ph type="body" sz="quarter" idx="17" hasCustomPrompt="1"/>
          </p:nvPr>
        </p:nvSpPr>
        <p:spPr>
          <a:xfrm>
            <a:off x="4459256" y="1836738"/>
            <a:ext cx="3275013" cy="717617"/>
          </a:xfrm>
          <a:solidFill>
            <a:srgbClr val="FF9102"/>
          </a:solidFill>
        </p:spPr>
        <p:txBody>
          <a:bodyPr lIns="288000" rIns="288000" anchor="ctr" anchorCtr="0"/>
          <a:lstStyle>
            <a:lvl1pPr marL="0" indent="0">
              <a:spcBef>
                <a:spcPts val="0"/>
              </a:spcBef>
              <a:buFont typeface="Arial" panose="020B0604020202020204" pitchFamily="34" charset="0"/>
              <a:buChar char="​"/>
              <a:defRPr sz="2400">
                <a:solidFill>
                  <a:schemeClr val="bg1"/>
                </a:solidFill>
              </a:defRPr>
            </a:lvl1pPr>
            <a:lvl2pPr marL="0" indent="0">
              <a:spcBef>
                <a:spcPts val="0"/>
              </a:spcBef>
              <a:buFont typeface="Arial" panose="020B0604020202020204" pitchFamily="34" charset="0"/>
              <a:buChar char="​"/>
              <a:defRPr sz="2400"/>
            </a:lvl2pPr>
            <a:lvl3pPr marL="0" indent="0">
              <a:spcBef>
                <a:spcPts val="0"/>
              </a:spcBef>
              <a:buFont typeface="Arial" panose="020B0604020202020204" pitchFamily="34" charset="0"/>
              <a:buChar char="​"/>
              <a:defRPr sz="2400"/>
            </a:lvl3pPr>
            <a:lvl4pPr marL="0" indent="0">
              <a:spcBef>
                <a:spcPts val="0"/>
              </a:spcBef>
              <a:buFont typeface="Arial" panose="020B0604020202020204" pitchFamily="34" charset="0"/>
              <a:buChar char="​"/>
              <a:defRPr sz="2400"/>
            </a:lvl4pPr>
            <a:lvl5pPr marL="0" indent="0">
              <a:spcBef>
                <a:spcPts val="0"/>
              </a:spcBef>
              <a:buFont typeface="Arial" panose="020B0604020202020204" pitchFamily="34" charset="0"/>
              <a:buChar char="​"/>
              <a:defRPr sz="2400"/>
            </a:lvl5pPr>
            <a:lvl6pPr marL="0" indent="0">
              <a:spcBef>
                <a:spcPts val="0"/>
              </a:spcBef>
              <a:buFont typeface="Arial" panose="020B0604020202020204" pitchFamily="34" charset="0"/>
              <a:buChar char="​"/>
              <a:defRPr sz="2400"/>
            </a:lvl6pPr>
            <a:lvl7pPr marL="0" indent="0">
              <a:spcBef>
                <a:spcPts val="0"/>
              </a:spcBef>
              <a:buFont typeface="Arial" panose="020B0604020202020204" pitchFamily="34" charset="0"/>
              <a:buChar char="​"/>
              <a:defRPr sz="2400"/>
            </a:lvl7pPr>
            <a:lvl8pPr marL="0" indent="0">
              <a:spcBef>
                <a:spcPts val="0"/>
              </a:spcBef>
              <a:buFont typeface="Arial" panose="020B0604020202020204" pitchFamily="34" charset="0"/>
              <a:buChar char="​"/>
              <a:defRPr sz="2400"/>
            </a:lvl8pPr>
            <a:lvl9pPr marL="0" indent="0">
              <a:spcBef>
                <a:spcPts val="0"/>
              </a:spcBef>
              <a:buFont typeface="Arial" panose="020B0604020202020204" pitchFamily="34" charset="0"/>
              <a:buChar char="​"/>
              <a:defRPr sz="2400"/>
            </a:lvl9pPr>
          </a:lstStyle>
          <a:p>
            <a:pPr lvl="0"/>
            <a:r>
              <a:rPr lang="en-US" dirty="0"/>
              <a:t>Click to add header</a:t>
            </a:r>
          </a:p>
        </p:txBody>
      </p:sp>
      <p:sp>
        <p:nvSpPr>
          <p:cNvPr id="19" name="Text Placeholder 9"/>
          <p:cNvSpPr>
            <a:spLocks noGrp="1"/>
          </p:cNvSpPr>
          <p:nvPr>
            <p:ph type="body" sz="quarter" idx="18" hasCustomPrompt="1"/>
          </p:nvPr>
        </p:nvSpPr>
        <p:spPr>
          <a:xfrm>
            <a:off x="8129588" y="1836739"/>
            <a:ext cx="3275013" cy="717617"/>
          </a:xfrm>
          <a:solidFill>
            <a:schemeClr val="accent2"/>
          </a:solidFill>
        </p:spPr>
        <p:txBody>
          <a:bodyPr lIns="288000" rIns="288000" anchor="ctr" anchorCtr="0"/>
          <a:lstStyle>
            <a:lvl1pPr marL="0" indent="0">
              <a:spcBef>
                <a:spcPts val="0"/>
              </a:spcBef>
              <a:buFont typeface="Arial" panose="020B0604020202020204" pitchFamily="34" charset="0"/>
              <a:buChar char="​"/>
              <a:defRPr sz="2400">
                <a:solidFill>
                  <a:schemeClr val="bg1"/>
                </a:solidFill>
              </a:defRPr>
            </a:lvl1pPr>
            <a:lvl2pPr marL="0" indent="0">
              <a:spcBef>
                <a:spcPts val="0"/>
              </a:spcBef>
              <a:buFont typeface="Arial" panose="020B0604020202020204" pitchFamily="34" charset="0"/>
              <a:buChar char="​"/>
              <a:defRPr sz="2400"/>
            </a:lvl2pPr>
            <a:lvl3pPr marL="0" indent="0">
              <a:spcBef>
                <a:spcPts val="0"/>
              </a:spcBef>
              <a:buFont typeface="Arial" panose="020B0604020202020204" pitchFamily="34" charset="0"/>
              <a:buChar char="​"/>
              <a:defRPr sz="2400"/>
            </a:lvl3pPr>
            <a:lvl4pPr marL="0" indent="0">
              <a:spcBef>
                <a:spcPts val="0"/>
              </a:spcBef>
              <a:buFont typeface="Arial" panose="020B0604020202020204" pitchFamily="34" charset="0"/>
              <a:buChar char="​"/>
              <a:defRPr sz="2400"/>
            </a:lvl4pPr>
            <a:lvl5pPr marL="0" indent="0">
              <a:spcBef>
                <a:spcPts val="0"/>
              </a:spcBef>
              <a:buFont typeface="Arial" panose="020B0604020202020204" pitchFamily="34" charset="0"/>
              <a:buChar char="​"/>
              <a:defRPr sz="2400"/>
            </a:lvl5pPr>
            <a:lvl6pPr marL="0" indent="0">
              <a:spcBef>
                <a:spcPts val="0"/>
              </a:spcBef>
              <a:buFont typeface="Arial" panose="020B0604020202020204" pitchFamily="34" charset="0"/>
              <a:buChar char="​"/>
              <a:defRPr sz="2400"/>
            </a:lvl6pPr>
            <a:lvl7pPr marL="0" indent="0">
              <a:spcBef>
                <a:spcPts val="0"/>
              </a:spcBef>
              <a:buFont typeface="Arial" panose="020B0604020202020204" pitchFamily="34" charset="0"/>
              <a:buChar char="​"/>
              <a:defRPr sz="2400"/>
            </a:lvl7pPr>
            <a:lvl8pPr marL="0" indent="0">
              <a:spcBef>
                <a:spcPts val="0"/>
              </a:spcBef>
              <a:buFont typeface="Arial" panose="020B0604020202020204" pitchFamily="34" charset="0"/>
              <a:buChar char="​"/>
              <a:defRPr sz="2400"/>
            </a:lvl8pPr>
            <a:lvl9pPr marL="0" indent="0">
              <a:spcBef>
                <a:spcPts val="0"/>
              </a:spcBef>
              <a:buFont typeface="Arial" panose="020B0604020202020204" pitchFamily="34" charset="0"/>
              <a:buChar char="​"/>
              <a:defRPr sz="2400"/>
            </a:lvl9pPr>
          </a:lstStyle>
          <a:p>
            <a:pPr lvl="0"/>
            <a:r>
              <a:rPr lang="en-US" dirty="0"/>
              <a:t>Click to add header</a:t>
            </a:r>
          </a:p>
        </p:txBody>
      </p:sp>
      <p:sp>
        <p:nvSpPr>
          <p:cNvPr id="5" name="Date_DateCustomA"/>
          <p:cNvSpPr>
            <a:spLocks noGrp="1"/>
          </p:cNvSpPr>
          <p:nvPr>
            <p:ph type="dt" sz="half" idx="10"/>
          </p:nvPr>
        </p:nvSpPr>
        <p:spPr/>
        <p:txBody>
          <a:bodyPr/>
          <a:lstStyle/>
          <a:p>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4C8C45C-947F-4981-8B3F-4F32E973C901}" type="slidenum">
              <a:rPr lang="en-GB" smtClean="0"/>
              <a:t>‹#›</a:t>
            </a:fld>
            <a:endParaRPr lang="en-GB" dirty="0"/>
          </a:p>
        </p:txBody>
      </p:sp>
    </p:spTree>
    <p:extLst>
      <p:ext uri="{BB962C8B-B14F-4D97-AF65-F5344CB8AC3E}">
        <p14:creationId xmlns:p14="http://schemas.microsoft.com/office/powerpoint/2010/main" val="282124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graphical element">
    <p:bg>
      <p:bgPr>
        <a:solidFill>
          <a:srgbClr val="EBF9F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baseline="0"/>
            </a:lvl1pPr>
          </a:lstStyle>
          <a:p>
            <a:r>
              <a:rPr lang="en-GB" noProof="0" dirty="0"/>
              <a:t>Click to add heading on maximum two rows</a:t>
            </a:r>
          </a:p>
        </p:txBody>
      </p:sp>
      <p:sp>
        <p:nvSpPr>
          <p:cNvPr id="3" name="Content Placeholder 2"/>
          <p:cNvSpPr>
            <a:spLocks noGrp="1"/>
          </p:cNvSpPr>
          <p:nvPr>
            <p:ph idx="1" hasCustomPrompt="1"/>
          </p:nvPr>
        </p:nvSpPr>
        <p:spPr>
          <a:xfrm>
            <a:off x="784226" y="1763713"/>
            <a:ext cx="6948488" cy="4175125"/>
          </a:xfrm>
        </p:spPr>
        <p:txBody>
          <a:bodyPr/>
          <a:lstStyle/>
          <a:p>
            <a:pPr lvl="0"/>
            <a:r>
              <a:rPr lang="en-GB" dirty="0"/>
              <a:t>Click to add text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17">
            <a:extLst>
              <a:ext uri="{FF2B5EF4-FFF2-40B4-BE49-F238E27FC236}">
                <a16:creationId xmlns:a16="http://schemas.microsoft.com/office/drawing/2014/main" id="{F4511A51-2A2A-4300-BF46-3C3CB9228ADD}"/>
              </a:ext>
            </a:extLst>
          </p:cNvPr>
          <p:cNvSpPr>
            <a:spLocks noGrp="1"/>
          </p:cNvSpPr>
          <p:nvPr>
            <p:ph type="body" sz="quarter" idx="13" hasCustomPrompt="1"/>
          </p:nvPr>
        </p:nvSpPr>
        <p:spPr>
          <a:xfrm>
            <a:off x="7921246" y="1746000"/>
            <a:ext cx="3484800" cy="3868322"/>
          </a:xfrm>
          <a:custGeom>
            <a:avLst/>
            <a:gdLst>
              <a:gd name="connsiteX0" fmla="*/ 1700043 w 3484800"/>
              <a:gd name="connsiteY0" fmla="*/ 0 h 3868322"/>
              <a:gd name="connsiteX1" fmla="*/ 1784318 w 3484800"/>
              <a:gd name="connsiteY1" fmla="*/ 0 h 3868322"/>
              <a:gd name="connsiteX2" fmla="*/ 1901903 w 3484800"/>
              <a:gd name="connsiteY2" fmla="*/ 4700 h 3868322"/>
              <a:gd name="connsiteX3" fmla="*/ 3484612 w 3484800"/>
              <a:gd name="connsiteY3" fmla="*/ 1625550 h 3868322"/>
              <a:gd name="connsiteX4" fmla="*/ 1742402 w 3484800"/>
              <a:gd name="connsiteY4" fmla="*/ 3868322 h 3868322"/>
              <a:gd name="connsiteX5" fmla="*/ 192 w 3484800"/>
              <a:gd name="connsiteY5" fmla="*/ 1625550 h 3868322"/>
              <a:gd name="connsiteX6" fmla="*/ 1582754 w 3484800"/>
              <a:gd name="connsiteY6" fmla="*/ 4656 h 386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4800" h="3868322">
                <a:moveTo>
                  <a:pt x="1700043" y="0"/>
                </a:moveTo>
                <a:lnTo>
                  <a:pt x="1784318" y="0"/>
                </a:lnTo>
                <a:lnTo>
                  <a:pt x="1901903" y="4700"/>
                </a:lnTo>
                <a:cubicBezTo>
                  <a:pt x="2697790" y="68375"/>
                  <a:pt x="3448975" y="608757"/>
                  <a:pt x="3484612" y="1625550"/>
                </a:cubicBezTo>
                <a:cubicBezTo>
                  <a:pt x="3501632" y="3093953"/>
                  <a:pt x="2363555" y="3042913"/>
                  <a:pt x="1742402" y="3868322"/>
                </a:cubicBezTo>
                <a:cubicBezTo>
                  <a:pt x="1121348" y="3043135"/>
                  <a:pt x="-16975" y="3093584"/>
                  <a:pt x="192" y="1625550"/>
                </a:cubicBezTo>
                <a:cubicBezTo>
                  <a:pt x="35737" y="608308"/>
                  <a:pt x="786873" y="68108"/>
                  <a:pt x="1582754" y="4656"/>
                </a:cubicBezTo>
                <a:close/>
              </a:path>
            </a:pathLst>
          </a:custGeom>
          <a:solidFill>
            <a:srgbClr val="FF5F00"/>
          </a:solidFill>
        </p:spPr>
        <p:txBody>
          <a:bodyPr wrap="square" lIns="108000" tIns="0" rIns="108000" bIns="360000" anchor="ctr" anchorCtr="0">
            <a:noAutofit/>
          </a:bodyPr>
          <a:lstStyle>
            <a:lvl1pPr marL="0" indent="0" algn="ctr">
              <a:spcBef>
                <a:spcPts val="0"/>
              </a:spcBef>
              <a:buNone/>
              <a:defRPr sz="2800">
                <a:solidFill>
                  <a:schemeClr val="bg1"/>
                </a:solidFill>
                <a:latin typeface="Swedbank Headline Bold" panose="02000000000000000000" pitchFamily="50" charset="0"/>
              </a:defRPr>
            </a:lvl1pPr>
            <a:lvl2pPr marL="0" indent="0" algn="ctr">
              <a:buNone/>
              <a:defRPr/>
            </a:lvl2pPr>
            <a:lvl3pPr marL="0" indent="0" algn="ctr">
              <a:buNone/>
              <a:defRPr/>
            </a:lvl3pPr>
            <a:lvl4pPr marL="0" indent="0" algn="ctr">
              <a:buNone/>
              <a:defRPr/>
            </a:lvl4pPr>
            <a:lvl5pPr marL="0" indent="0" algn="ctr">
              <a:buNone/>
              <a:defRPr/>
            </a:lvl5pPr>
          </a:lstStyle>
          <a:p>
            <a:pPr lvl="0"/>
            <a:r>
              <a:rPr lang="en-US" dirty="0"/>
              <a:t>Click to add message</a:t>
            </a:r>
            <a:endParaRPr lang="en-GB" dirty="0"/>
          </a:p>
        </p:txBody>
      </p:sp>
      <p:sp>
        <p:nvSpPr>
          <p:cNvPr id="4" name="Date_DateCustomA"/>
          <p:cNvSpPr>
            <a:spLocks noGrp="1"/>
          </p:cNvSpPr>
          <p:nvPr>
            <p:ph type="dt" sz="half" idx="10"/>
          </p:nvPr>
        </p:nvSpPr>
        <p:spPr/>
        <p:txBody>
          <a:bodyPr/>
          <a:lstStyle/>
          <a:p>
            <a:endParaRPr lang="en-GB" noProof="0" dirty="0"/>
          </a:p>
        </p:txBody>
      </p:sp>
      <p:sp>
        <p:nvSpPr>
          <p:cNvPr id="5" name="FLD_PresentationTitle"/>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Tree>
    <p:extLst>
      <p:ext uri="{BB962C8B-B14F-4D97-AF65-F5344CB8AC3E}">
        <p14:creationId xmlns:p14="http://schemas.microsoft.com/office/powerpoint/2010/main" val="2768883532"/>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 with graphical element">
    <p:bg>
      <p:bgPr>
        <a:solidFill>
          <a:srgbClr val="FAEFE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baseline="0"/>
            </a:lvl1pPr>
          </a:lstStyle>
          <a:p>
            <a:r>
              <a:rPr lang="en-GB" noProof="0" dirty="0"/>
              <a:t>Click to add heading on maximum two rows</a:t>
            </a:r>
          </a:p>
        </p:txBody>
      </p:sp>
      <p:sp>
        <p:nvSpPr>
          <p:cNvPr id="3" name="Content Placeholder 2"/>
          <p:cNvSpPr>
            <a:spLocks noGrp="1"/>
          </p:cNvSpPr>
          <p:nvPr>
            <p:ph idx="1" hasCustomPrompt="1"/>
          </p:nvPr>
        </p:nvSpPr>
        <p:spPr>
          <a:xfrm>
            <a:off x="784226" y="1763713"/>
            <a:ext cx="6948488" cy="4175125"/>
          </a:xfrm>
        </p:spPr>
        <p:txBody>
          <a:bodyPr/>
          <a:lstStyle/>
          <a:p>
            <a:pPr lvl="0"/>
            <a:r>
              <a:rPr lang="en-GB" dirty="0"/>
              <a:t>Click to add text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17">
            <a:extLst>
              <a:ext uri="{FF2B5EF4-FFF2-40B4-BE49-F238E27FC236}">
                <a16:creationId xmlns:a16="http://schemas.microsoft.com/office/drawing/2014/main" id="{F4511A51-2A2A-4300-BF46-3C3CB9228ADD}"/>
              </a:ext>
            </a:extLst>
          </p:cNvPr>
          <p:cNvSpPr>
            <a:spLocks noGrp="1"/>
          </p:cNvSpPr>
          <p:nvPr>
            <p:ph type="body" sz="quarter" idx="13" hasCustomPrompt="1"/>
          </p:nvPr>
        </p:nvSpPr>
        <p:spPr>
          <a:xfrm>
            <a:off x="7921246" y="1746000"/>
            <a:ext cx="3484800" cy="3868322"/>
          </a:xfrm>
          <a:custGeom>
            <a:avLst/>
            <a:gdLst>
              <a:gd name="connsiteX0" fmla="*/ 1700043 w 3484800"/>
              <a:gd name="connsiteY0" fmla="*/ 0 h 3868322"/>
              <a:gd name="connsiteX1" fmla="*/ 1784318 w 3484800"/>
              <a:gd name="connsiteY1" fmla="*/ 0 h 3868322"/>
              <a:gd name="connsiteX2" fmla="*/ 1901903 w 3484800"/>
              <a:gd name="connsiteY2" fmla="*/ 4700 h 3868322"/>
              <a:gd name="connsiteX3" fmla="*/ 3484612 w 3484800"/>
              <a:gd name="connsiteY3" fmla="*/ 1625550 h 3868322"/>
              <a:gd name="connsiteX4" fmla="*/ 1742402 w 3484800"/>
              <a:gd name="connsiteY4" fmla="*/ 3868322 h 3868322"/>
              <a:gd name="connsiteX5" fmla="*/ 192 w 3484800"/>
              <a:gd name="connsiteY5" fmla="*/ 1625550 h 3868322"/>
              <a:gd name="connsiteX6" fmla="*/ 1582754 w 3484800"/>
              <a:gd name="connsiteY6" fmla="*/ 4656 h 386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4800" h="3868322">
                <a:moveTo>
                  <a:pt x="1700043" y="0"/>
                </a:moveTo>
                <a:lnTo>
                  <a:pt x="1784318" y="0"/>
                </a:lnTo>
                <a:lnTo>
                  <a:pt x="1901903" y="4700"/>
                </a:lnTo>
                <a:cubicBezTo>
                  <a:pt x="2697790" y="68375"/>
                  <a:pt x="3448975" y="608757"/>
                  <a:pt x="3484612" y="1625550"/>
                </a:cubicBezTo>
                <a:cubicBezTo>
                  <a:pt x="3501632" y="3093953"/>
                  <a:pt x="2363555" y="3042913"/>
                  <a:pt x="1742402" y="3868322"/>
                </a:cubicBezTo>
                <a:cubicBezTo>
                  <a:pt x="1121348" y="3043135"/>
                  <a:pt x="-16975" y="3093584"/>
                  <a:pt x="192" y="1625550"/>
                </a:cubicBezTo>
                <a:cubicBezTo>
                  <a:pt x="35737" y="608308"/>
                  <a:pt x="786873" y="68108"/>
                  <a:pt x="1582754" y="4656"/>
                </a:cubicBezTo>
                <a:close/>
              </a:path>
            </a:pathLst>
          </a:custGeom>
          <a:solidFill>
            <a:srgbClr val="FF5F00"/>
          </a:solidFill>
        </p:spPr>
        <p:txBody>
          <a:bodyPr wrap="square" lIns="108000" tIns="0" rIns="108000" bIns="360000" anchor="ctr" anchorCtr="0">
            <a:noAutofit/>
          </a:bodyPr>
          <a:lstStyle>
            <a:lvl1pPr marL="0" indent="0" algn="ctr">
              <a:spcBef>
                <a:spcPts val="0"/>
              </a:spcBef>
              <a:buNone/>
              <a:defRPr sz="2800">
                <a:solidFill>
                  <a:schemeClr val="bg1"/>
                </a:solidFill>
                <a:latin typeface="Swedbank Headline Bold" panose="02000000000000000000" pitchFamily="50" charset="0"/>
              </a:defRPr>
            </a:lvl1pPr>
            <a:lvl2pPr marL="0" indent="0" algn="ctr">
              <a:buNone/>
              <a:defRPr/>
            </a:lvl2pPr>
            <a:lvl3pPr marL="0" indent="0" algn="ctr">
              <a:buNone/>
              <a:defRPr/>
            </a:lvl3pPr>
            <a:lvl4pPr marL="0" indent="0" algn="ctr">
              <a:buNone/>
              <a:defRPr/>
            </a:lvl4pPr>
            <a:lvl5pPr marL="0" indent="0" algn="ctr">
              <a:buNone/>
              <a:defRPr/>
            </a:lvl5pPr>
          </a:lstStyle>
          <a:p>
            <a:pPr lvl="0"/>
            <a:r>
              <a:rPr lang="en-US" dirty="0"/>
              <a:t>Click to add message</a:t>
            </a:r>
            <a:endParaRPr lang="en-GB" dirty="0"/>
          </a:p>
        </p:txBody>
      </p:sp>
      <p:sp>
        <p:nvSpPr>
          <p:cNvPr id="4" name="Date_DateCustomA"/>
          <p:cNvSpPr>
            <a:spLocks noGrp="1"/>
          </p:cNvSpPr>
          <p:nvPr>
            <p:ph type="dt" sz="half" idx="10"/>
          </p:nvPr>
        </p:nvSpPr>
        <p:spPr/>
        <p:txBody>
          <a:bodyPr/>
          <a:lstStyle/>
          <a:p>
            <a:endParaRPr lang="en-GB" noProof="0" dirty="0"/>
          </a:p>
        </p:txBody>
      </p:sp>
      <p:sp>
        <p:nvSpPr>
          <p:cNvPr id="5" name="FLD_PresentationTitle"/>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Tree>
    <p:extLst>
      <p:ext uri="{BB962C8B-B14F-4D97-AF65-F5344CB8AC3E}">
        <p14:creationId xmlns:p14="http://schemas.microsoft.com/office/powerpoint/2010/main" val="3834120689"/>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ontent with graphical element">
    <p:bg>
      <p:bgPr>
        <a:solidFill>
          <a:srgbClr val="FFEC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baseline="0"/>
            </a:lvl1pPr>
          </a:lstStyle>
          <a:p>
            <a:r>
              <a:rPr lang="en-GB" noProof="0" dirty="0"/>
              <a:t>Click to add heading on maximum two rows</a:t>
            </a:r>
          </a:p>
        </p:txBody>
      </p:sp>
      <p:sp>
        <p:nvSpPr>
          <p:cNvPr id="3" name="Content Placeholder 2"/>
          <p:cNvSpPr>
            <a:spLocks noGrp="1"/>
          </p:cNvSpPr>
          <p:nvPr>
            <p:ph idx="1" hasCustomPrompt="1"/>
          </p:nvPr>
        </p:nvSpPr>
        <p:spPr>
          <a:xfrm>
            <a:off x="784226" y="1763713"/>
            <a:ext cx="6948488" cy="4175125"/>
          </a:xfrm>
        </p:spPr>
        <p:txBody>
          <a:bodyPr/>
          <a:lstStyle/>
          <a:p>
            <a:pPr lvl="0"/>
            <a:r>
              <a:rPr lang="en-GB" dirty="0"/>
              <a:t>Click to add text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17">
            <a:extLst>
              <a:ext uri="{FF2B5EF4-FFF2-40B4-BE49-F238E27FC236}">
                <a16:creationId xmlns:a16="http://schemas.microsoft.com/office/drawing/2014/main" id="{F4511A51-2A2A-4300-BF46-3C3CB9228ADD}"/>
              </a:ext>
            </a:extLst>
          </p:cNvPr>
          <p:cNvSpPr>
            <a:spLocks noGrp="1"/>
          </p:cNvSpPr>
          <p:nvPr>
            <p:ph type="body" sz="quarter" idx="13" hasCustomPrompt="1"/>
          </p:nvPr>
        </p:nvSpPr>
        <p:spPr>
          <a:xfrm>
            <a:off x="7921246" y="1746000"/>
            <a:ext cx="3484800" cy="3868322"/>
          </a:xfrm>
          <a:custGeom>
            <a:avLst/>
            <a:gdLst>
              <a:gd name="connsiteX0" fmla="*/ 1700043 w 3484800"/>
              <a:gd name="connsiteY0" fmla="*/ 0 h 3868322"/>
              <a:gd name="connsiteX1" fmla="*/ 1784318 w 3484800"/>
              <a:gd name="connsiteY1" fmla="*/ 0 h 3868322"/>
              <a:gd name="connsiteX2" fmla="*/ 1901903 w 3484800"/>
              <a:gd name="connsiteY2" fmla="*/ 4700 h 3868322"/>
              <a:gd name="connsiteX3" fmla="*/ 3484612 w 3484800"/>
              <a:gd name="connsiteY3" fmla="*/ 1625550 h 3868322"/>
              <a:gd name="connsiteX4" fmla="*/ 1742402 w 3484800"/>
              <a:gd name="connsiteY4" fmla="*/ 3868322 h 3868322"/>
              <a:gd name="connsiteX5" fmla="*/ 192 w 3484800"/>
              <a:gd name="connsiteY5" fmla="*/ 1625550 h 3868322"/>
              <a:gd name="connsiteX6" fmla="*/ 1582754 w 3484800"/>
              <a:gd name="connsiteY6" fmla="*/ 4656 h 386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4800" h="3868322">
                <a:moveTo>
                  <a:pt x="1700043" y="0"/>
                </a:moveTo>
                <a:lnTo>
                  <a:pt x="1784318" y="0"/>
                </a:lnTo>
                <a:lnTo>
                  <a:pt x="1901903" y="4700"/>
                </a:lnTo>
                <a:cubicBezTo>
                  <a:pt x="2697790" y="68375"/>
                  <a:pt x="3448975" y="608757"/>
                  <a:pt x="3484612" y="1625550"/>
                </a:cubicBezTo>
                <a:cubicBezTo>
                  <a:pt x="3501632" y="3093953"/>
                  <a:pt x="2363555" y="3042913"/>
                  <a:pt x="1742402" y="3868322"/>
                </a:cubicBezTo>
                <a:cubicBezTo>
                  <a:pt x="1121348" y="3043135"/>
                  <a:pt x="-16975" y="3093584"/>
                  <a:pt x="192" y="1625550"/>
                </a:cubicBezTo>
                <a:cubicBezTo>
                  <a:pt x="35737" y="608308"/>
                  <a:pt x="786873" y="68108"/>
                  <a:pt x="1582754" y="4656"/>
                </a:cubicBezTo>
                <a:close/>
              </a:path>
            </a:pathLst>
          </a:custGeom>
          <a:solidFill>
            <a:srgbClr val="FF5F00"/>
          </a:solidFill>
        </p:spPr>
        <p:txBody>
          <a:bodyPr wrap="square" lIns="108000" tIns="0" rIns="108000" bIns="360000" anchor="ctr" anchorCtr="0">
            <a:noAutofit/>
          </a:bodyPr>
          <a:lstStyle>
            <a:lvl1pPr marL="0" indent="0" algn="ctr">
              <a:spcBef>
                <a:spcPts val="0"/>
              </a:spcBef>
              <a:buNone/>
              <a:defRPr sz="2800">
                <a:solidFill>
                  <a:schemeClr val="bg1"/>
                </a:solidFill>
                <a:latin typeface="Swedbank Headline Bold" panose="02000000000000000000" pitchFamily="50" charset="0"/>
              </a:defRPr>
            </a:lvl1pPr>
            <a:lvl2pPr marL="0" indent="0" algn="ctr">
              <a:buNone/>
              <a:defRPr/>
            </a:lvl2pPr>
            <a:lvl3pPr marL="0" indent="0" algn="ctr">
              <a:buNone/>
              <a:defRPr/>
            </a:lvl3pPr>
            <a:lvl4pPr marL="0" indent="0" algn="ctr">
              <a:buNone/>
              <a:defRPr/>
            </a:lvl4pPr>
            <a:lvl5pPr marL="0" indent="0" algn="ctr">
              <a:buNone/>
              <a:defRPr/>
            </a:lvl5pPr>
          </a:lstStyle>
          <a:p>
            <a:pPr lvl="0"/>
            <a:r>
              <a:rPr lang="en-US" dirty="0"/>
              <a:t>Click to add message</a:t>
            </a:r>
            <a:endParaRPr lang="en-GB" dirty="0"/>
          </a:p>
        </p:txBody>
      </p:sp>
      <p:sp>
        <p:nvSpPr>
          <p:cNvPr id="4" name="Date_DateCustomA"/>
          <p:cNvSpPr>
            <a:spLocks noGrp="1"/>
          </p:cNvSpPr>
          <p:nvPr>
            <p:ph type="dt" sz="half" idx="10"/>
          </p:nvPr>
        </p:nvSpPr>
        <p:spPr/>
        <p:txBody>
          <a:bodyPr/>
          <a:lstStyle/>
          <a:p>
            <a:endParaRPr lang="en-GB" noProof="0" dirty="0"/>
          </a:p>
        </p:txBody>
      </p:sp>
      <p:sp>
        <p:nvSpPr>
          <p:cNvPr id="5" name="FLD_PresentationTitle"/>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Tree>
    <p:extLst>
      <p:ext uri="{BB962C8B-B14F-4D97-AF65-F5344CB8AC3E}">
        <p14:creationId xmlns:p14="http://schemas.microsoft.com/office/powerpoint/2010/main" val="1402515427"/>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Image and graphical element">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DF687458-A9F7-4182-9CDB-598F452798E6}"/>
              </a:ext>
            </a:extLst>
          </p:cNvPr>
          <p:cNvSpPr>
            <a:spLocks noGrp="1"/>
          </p:cNvSpPr>
          <p:nvPr>
            <p:ph type="pic" sz="quarter" idx="13" hasCustomPrompt="1"/>
          </p:nvPr>
        </p:nvSpPr>
        <p:spPr>
          <a:xfrm>
            <a:off x="0" y="0"/>
            <a:ext cx="12196154" cy="6858000"/>
          </a:xfrm>
          <a:noFill/>
        </p:spPr>
        <p:txBody>
          <a:bodyPr tIns="36000"/>
          <a:lstStyle>
            <a:lvl1pPr marL="0" indent="0" algn="ctr">
              <a:buNone/>
              <a:defRPr baseline="0">
                <a:solidFill>
                  <a:schemeClr val="tx2"/>
                </a:solidFill>
              </a:defRPr>
            </a:lvl1pPr>
          </a:lstStyle>
          <a:p>
            <a:r>
              <a:rPr lang="en-GB" dirty="0"/>
              <a:t>Add an image: Click here, insert image via Templafy</a:t>
            </a:r>
          </a:p>
        </p:txBody>
      </p:sp>
      <p:sp>
        <p:nvSpPr>
          <p:cNvPr id="3" name="Date_DateCustomA"/>
          <p:cNvSpPr>
            <a:spLocks noGrp="1"/>
          </p:cNvSpPr>
          <p:nvPr>
            <p:ph type="dt" sz="half" idx="10"/>
          </p:nvPr>
        </p:nvSpPr>
        <p:spPr/>
        <p:txBody>
          <a:bodyPr/>
          <a:lstStyle/>
          <a:p>
            <a:endParaRPr lang="en-GB" noProof="0" dirty="0"/>
          </a:p>
        </p:txBody>
      </p:sp>
      <p:sp>
        <p:nvSpPr>
          <p:cNvPr id="4" name="FLD_PresentationTitle"/>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24C8C45C-947F-4981-8B3F-4F32E973C901}" type="slidenum">
              <a:rPr lang="en-GB" noProof="0" smtClean="0"/>
              <a:pPr/>
              <a:t>‹#›</a:t>
            </a:fld>
            <a:endParaRPr lang="en-GB" noProof="0" dirty="0"/>
          </a:p>
        </p:txBody>
      </p:sp>
      <p:sp>
        <p:nvSpPr>
          <p:cNvPr id="7" name="Text Placeholder 6">
            <a:extLst>
              <a:ext uri="{FF2B5EF4-FFF2-40B4-BE49-F238E27FC236}">
                <a16:creationId xmlns:a16="http://schemas.microsoft.com/office/drawing/2014/main" id="{BB01DE2A-FF64-4C84-9084-E50337E586FC}"/>
              </a:ext>
            </a:extLst>
          </p:cNvPr>
          <p:cNvSpPr>
            <a:spLocks noGrp="1" noChangeAspect="1"/>
          </p:cNvSpPr>
          <p:nvPr>
            <p:ph type="body" sz="quarter" idx="14" hasCustomPrompt="1"/>
          </p:nvPr>
        </p:nvSpPr>
        <p:spPr>
          <a:xfrm>
            <a:off x="8553349" y="773706"/>
            <a:ext cx="3006000" cy="3006000"/>
          </a:xfrm>
          <a:prstGeom prst="ellipse">
            <a:avLst/>
          </a:prstGeom>
          <a:solidFill>
            <a:srgbClr val="FF5F00"/>
          </a:solidFill>
        </p:spPr>
        <p:txBody>
          <a:bodyPr wrap="square" lIns="108000" tIns="108000" rIns="108000" bIns="108000" anchor="ctr" anchorCtr="0">
            <a:noAutofit/>
          </a:bodyPr>
          <a:lstStyle>
            <a:lvl1pPr marL="0" indent="0" algn="ctr">
              <a:lnSpc>
                <a:spcPct val="115000"/>
              </a:lnSpc>
              <a:spcBef>
                <a:spcPts val="0"/>
              </a:spcBef>
              <a:buNone/>
              <a:defRPr sz="2000">
                <a:solidFill>
                  <a:schemeClr val="bg1"/>
                </a:solidFill>
                <a:latin typeface="Swedbank Headline Bold" panose="02000000000000000000" pitchFamily="50" charset="0"/>
              </a:defRPr>
            </a:lvl1pPr>
            <a:lvl2pPr marL="0" indent="0" algn="ctr">
              <a:buNone/>
              <a:defRPr/>
            </a:lvl2pPr>
            <a:lvl3pPr marL="0" indent="0" algn="ctr">
              <a:buNone/>
              <a:defRPr/>
            </a:lvl3pPr>
            <a:lvl4pPr marL="0" indent="0" algn="ctr">
              <a:buNone/>
              <a:defRPr/>
            </a:lvl4pPr>
            <a:lvl5pPr marL="0" indent="0" algn="ctr">
              <a:buNone/>
              <a:defRPr/>
            </a:lvl5pPr>
          </a:lstStyle>
          <a:p>
            <a:pPr lvl="0"/>
            <a:r>
              <a:rPr lang="en-GB" dirty="0"/>
              <a:t>Click to add text, place the circle to fit the image</a:t>
            </a:r>
          </a:p>
        </p:txBody>
      </p:sp>
    </p:spTree>
    <p:extLst>
      <p:ext uri="{BB962C8B-B14F-4D97-AF65-F5344CB8AC3E}">
        <p14:creationId xmlns:p14="http://schemas.microsoft.com/office/powerpoint/2010/main" val="2998742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Image and graphical element">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DF687458-A9F7-4182-9CDB-598F452798E6}"/>
              </a:ext>
            </a:extLst>
          </p:cNvPr>
          <p:cNvSpPr>
            <a:spLocks noGrp="1"/>
          </p:cNvSpPr>
          <p:nvPr>
            <p:ph type="pic" sz="quarter" idx="13" hasCustomPrompt="1"/>
          </p:nvPr>
        </p:nvSpPr>
        <p:spPr>
          <a:xfrm>
            <a:off x="0" y="0"/>
            <a:ext cx="12196154" cy="6858000"/>
          </a:xfrm>
          <a:noFill/>
        </p:spPr>
        <p:txBody>
          <a:bodyPr tIns="36000"/>
          <a:lstStyle>
            <a:lvl1pPr marL="0" indent="0" algn="ctr">
              <a:buNone/>
              <a:defRPr baseline="0">
                <a:solidFill>
                  <a:schemeClr val="tx2"/>
                </a:solidFill>
              </a:defRPr>
            </a:lvl1pPr>
          </a:lstStyle>
          <a:p>
            <a:r>
              <a:rPr lang="en-GB" dirty="0"/>
              <a:t>Add an image: Click here, insert image via Templafy</a:t>
            </a:r>
          </a:p>
        </p:txBody>
      </p:sp>
      <p:sp>
        <p:nvSpPr>
          <p:cNvPr id="10" name="Text Placeholder 9">
            <a:extLst>
              <a:ext uri="{FF2B5EF4-FFF2-40B4-BE49-F238E27FC236}">
                <a16:creationId xmlns:a16="http://schemas.microsoft.com/office/drawing/2014/main" id="{4ED2DDD8-A6C0-4722-B160-05B5C7618194}"/>
              </a:ext>
            </a:extLst>
          </p:cNvPr>
          <p:cNvSpPr>
            <a:spLocks noGrp="1" noChangeAspect="1"/>
          </p:cNvSpPr>
          <p:nvPr>
            <p:ph type="body" sz="quarter" idx="14" hasCustomPrompt="1"/>
          </p:nvPr>
        </p:nvSpPr>
        <p:spPr>
          <a:xfrm>
            <a:off x="1074301" y="2932838"/>
            <a:ext cx="3006000" cy="3006000"/>
          </a:xfrm>
          <a:prstGeom prst="ellipse">
            <a:avLst/>
          </a:prstGeom>
          <a:solidFill>
            <a:srgbClr val="FDC92A"/>
          </a:solidFill>
        </p:spPr>
        <p:txBody>
          <a:bodyPr wrap="square" lIns="108000" tIns="108000" rIns="108000" bIns="108000" anchor="ctr" anchorCtr="0">
            <a:noAutofit/>
          </a:bodyPr>
          <a:lstStyle>
            <a:lvl1pPr marL="0" indent="0" algn="ctr">
              <a:lnSpc>
                <a:spcPct val="115000"/>
              </a:lnSpc>
              <a:spcBef>
                <a:spcPts val="0"/>
              </a:spcBef>
              <a:buNone/>
              <a:defRPr sz="2000">
                <a:solidFill>
                  <a:schemeClr val="bg1"/>
                </a:solidFill>
                <a:latin typeface="Swedbank Headline Bold" panose="02000000000000000000" pitchFamily="50" charset="0"/>
              </a:defRPr>
            </a:lvl1pPr>
            <a:lvl2pPr marL="0" indent="0" algn="ctr">
              <a:buNone/>
              <a:defRPr/>
            </a:lvl2pPr>
            <a:lvl3pPr marL="0" indent="0" algn="ctr">
              <a:buNone/>
              <a:defRPr/>
            </a:lvl3pPr>
            <a:lvl4pPr marL="0" indent="0" algn="ctr">
              <a:buNone/>
              <a:defRPr/>
            </a:lvl4pPr>
            <a:lvl5pPr marL="0" indent="0" algn="ctr">
              <a:buNone/>
              <a:defRPr/>
            </a:lvl5pPr>
          </a:lstStyle>
          <a:p>
            <a:pPr lvl="0"/>
            <a:r>
              <a:rPr lang="en-GB" dirty="0"/>
              <a:t>Click to add text, place the circle to fit the image</a:t>
            </a:r>
          </a:p>
        </p:txBody>
      </p:sp>
      <p:sp>
        <p:nvSpPr>
          <p:cNvPr id="11" name="Text Placeholder 10">
            <a:extLst>
              <a:ext uri="{FF2B5EF4-FFF2-40B4-BE49-F238E27FC236}">
                <a16:creationId xmlns:a16="http://schemas.microsoft.com/office/drawing/2014/main" id="{7C23AC8D-2FDA-4C41-B15B-B7063CF859E6}"/>
              </a:ext>
            </a:extLst>
          </p:cNvPr>
          <p:cNvSpPr>
            <a:spLocks noGrp="1" noChangeAspect="1"/>
          </p:cNvSpPr>
          <p:nvPr>
            <p:ph type="body" sz="quarter" idx="15" hasCustomPrompt="1"/>
          </p:nvPr>
        </p:nvSpPr>
        <p:spPr>
          <a:xfrm>
            <a:off x="4593213" y="2932838"/>
            <a:ext cx="3006000" cy="3006000"/>
          </a:xfrm>
          <a:prstGeom prst="ellipse">
            <a:avLst/>
          </a:prstGeom>
          <a:solidFill>
            <a:srgbClr val="FF9102"/>
          </a:solidFill>
        </p:spPr>
        <p:txBody>
          <a:bodyPr wrap="square" lIns="108000" tIns="108000" rIns="108000" bIns="108000" anchor="ctr" anchorCtr="0">
            <a:noAutofit/>
          </a:bodyPr>
          <a:lstStyle>
            <a:lvl1pPr marL="0" indent="0" algn="ctr">
              <a:lnSpc>
                <a:spcPct val="115000"/>
              </a:lnSpc>
              <a:spcBef>
                <a:spcPts val="0"/>
              </a:spcBef>
              <a:buNone/>
              <a:defRPr sz="2000">
                <a:solidFill>
                  <a:schemeClr val="bg1"/>
                </a:solidFill>
                <a:latin typeface="Swedbank Headline Bold" panose="02000000000000000000" pitchFamily="50" charset="0"/>
              </a:defRPr>
            </a:lvl1pPr>
            <a:lvl2pPr marL="0" indent="0" algn="ctr">
              <a:buNone/>
              <a:defRPr/>
            </a:lvl2pPr>
            <a:lvl3pPr marL="0" indent="0" algn="ctr">
              <a:buNone/>
              <a:defRPr/>
            </a:lvl3pPr>
            <a:lvl4pPr marL="0" indent="0" algn="ctr">
              <a:buNone/>
              <a:defRPr/>
            </a:lvl4pPr>
            <a:lvl5pPr marL="0" indent="0" algn="ctr">
              <a:buNone/>
              <a:defRPr/>
            </a:lvl5pPr>
          </a:lstStyle>
          <a:p>
            <a:pPr lvl="0"/>
            <a:r>
              <a:rPr lang="en-GB" dirty="0"/>
              <a:t>Click to add text, place the circle to fit the image</a:t>
            </a:r>
          </a:p>
        </p:txBody>
      </p:sp>
      <p:sp>
        <p:nvSpPr>
          <p:cNvPr id="12" name="Text Placeholder 11">
            <a:extLst>
              <a:ext uri="{FF2B5EF4-FFF2-40B4-BE49-F238E27FC236}">
                <a16:creationId xmlns:a16="http://schemas.microsoft.com/office/drawing/2014/main" id="{06B8687A-8FE8-4330-9C42-41A69DBED9AA}"/>
              </a:ext>
            </a:extLst>
          </p:cNvPr>
          <p:cNvSpPr>
            <a:spLocks noGrp="1" noChangeAspect="1"/>
          </p:cNvSpPr>
          <p:nvPr>
            <p:ph type="body" sz="quarter" idx="16" hasCustomPrompt="1"/>
          </p:nvPr>
        </p:nvSpPr>
        <p:spPr>
          <a:xfrm>
            <a:off x="8127574" y="2932838"/>
            <a:ext cx="3006000" cy="3006000"/>
          </a:xfrm>
          <a:prstGeom prst="ellipse">
            <a:avLst/>
          </a:prstGeom>
          <a:solidFill>
            <a:srgbClr val="FF5F00"/>
          </a:solidFill>
        </p:spPr>
        <p:txBody>
          <a:bodyPr wrap="square" lIns="108000" tIns="108000" rIns="108000" bIns="108000" anchor="ctr" anchorCtr="0">
            <a:noAutofit/>
          </a:bodyPr>
          <a:lstStyle>
            <a:lvl1pPr marL="0" indent="0" algn="ctr">
              <a:lnSpc>
                <a:spcPct val="115000"/>
              </a:lnSpc>
              <a:spcBef>
                <a:spcPts val="0"/>
              </a:spcBef>
              <a:buNone/>
              <a:defRPr sz="2000">
                <a:solidFill>
                  <a:schemeClr val="bg1"/>
                </a:solidFill>
                <a:latin typeface="Swedbank Headline Bold" panose="02000000000000000000" pitchFamily="50" charset="0"/>
              </a:defRPr>
            </a:lvl1pPr>
            <a:lvl2pPr marL="0" indent="0" algn="ctr">
              <a:buNone/>
              <a:defRPr/>
            </a:lvl2pPr>
            <a:lvl3pPr marL="0" indent="0" algn="ctr">
              <a:buNone/>
              <a:defRPr/>
            </a:lvl3pPr>
            <a:lvl4pPr marL="0" indent="0" algn="ctr">
              <a:buNone/>
              <a:defRPr/>
            </a:lvl4pPr>
            <a:lvl5pPr marL="0" indent="0" algn="ctr">
              <a:buNone/>
              <a:defRPr/>
            </a:lvl5pPr>
          </a:lstStyle>
          <a:p>
            <a:pPr lvl="0"/>
            <a:r>
              <a:rPr lang="en-GB" dirty="0"/>
              <a:t>Click to add text, place the circle to fit the image</a:t>
            </a:r>
          </a:p>
        </p:txBody>
      </p:sp>
      <p:sp>
        <p:nvSpPr>
          <p:cNvPr id="3" name="Date_DateCustomA"/>
          <p:cNvSpPr>
            <a:spLocks noGrp="1"/>
          </p:cNvSpPr>
          <p:nvPr>
            <p:ph type="dt" sz="half" idx="10"/>
          </p:nvPr>
        </p:nvSpPr>
        <p:spPr/>
        <p:txBody>
          <a:bodyPr/>
          <a:lstStyle/>
          <a:p>
            <a:endParaRPr lang="en-GB" noProof="0" dirty="0"/>
          </a:p>
        </p:txBody>
      </p:sp>
      <p:sp>
        <p:nvSpPr>
          <p:cNvPr id="4" name="FLD_PresentationTitle"/>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24C8C45C-947F-4981-8B3F-4F32E973C901}" type="slidenum">
              <a:rPr lang="en-GB" noProof="0" smtClean="0"/>
              <a:pPr/>
              <a:t>‹#›</a:t>
            </a:fld>
            <a:endParaRPr lang="en-GB" noProof="0" dirty="0"/>
          </a:p>
        </p:txBody>
      </p:sp>
    </p:spTree>
    <p:extLst>
      <p:ext uri="{BB962C8B-B14F-4D97-AF65-F5344CB8AC3E}">
        <p14:creationId xmlns:p14="http://schemas.microsoft.com/office/powerpoint/2010/main" val="185515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oak shape &amp; image">
    <p:bg>
      <p:bgPr>
        <a:solidFill>
          <a:srgbClr val="FF5F00"/>
        </a:solidFill>
        <a:effectLst/>
      </p:bgPr>
    </p:bg>
    <p:spTree>
      <p:nvGrpSpPr>
        <p:cNvPr id="1" name=""/>
        <p:cNvGrpSpPr/>
        <p:nvPr/>
      </p:nvGrpSpPr>
      <p:grpSpPr>
        <a:xfrm>
          <a:off x="0" y="0"/>
          <a:ext cx="0" cy="0"/>
          <a:chOff x="0" y="0"/>
          <a:chExt cx="0" cy="0"/>
        </a:xfrm>
      </p:grpSpPr>
      <p:pic>
        <p:nvPicPr>
          <p:cNvPr id="15" name="Logo">
            <a:extLst>
              <a:ext uri="{FF2B5EF4-FFF2-40B4-BE49-F238E27FC236}">
                <a16:creationId xmlns:a16="http://schemas.microsoft.com/office/drawing/2014/main" id="{AFEA9D5F-A4C6-434B-B5A6-AD71825F9A6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058708" y="277629"/>
            <a:ext cx="2851340" cy="612378"/>
          </a:xfrm>
          <a:prstGeom prst="rect">
            <a:avLst/>
          </a:prstGeom>
        </p:spPr>
      </p:pic>
      <p:sp>
        <p:nvSpPr>
          <p:cNvPr id="16" name="Picture Placeholder 15">
            <a:extLst>
              <a:ext uri="{FF2B5EF4-FFF2-40B4-BE49-F238E27FC236}">
                <a16:creationId xmlns:a16="http://schemas.microsoft.com/office/drawing/2014/main" id="{FB5A6843-5FCE-4D1F-8A6E-DDEFE680F5AD}"/>
              </a:ext>
            </a:extLst>
          </p:cNvPr>
          <p:cNvSpPr>
            <a:spLocks noGrp="1"/>
          </p:cNvSpPr>
          <p:nvPr>
            <p:ph type="pic" sz="quarter" idx="15" hasCustomPrompt="1"/>
          </p:nvPr>
        </p:nvSpPr>
        <p:spPr>
          <a:xfrm>
            <a:off x="2879726" y="1332000"/>
            <a:ext cx="9312275" cy="5526000"/>
          </a:xfrm>
          <a:custGeom>
            <a:avLst/>
            <a:gdLst>
              <a:gd name="connsiteX0" fmla="*/ 7421459 w 9312275"/>
              <a:gd name="connsiteY0" fmla="*/ 0 h 5526000"/>
              <a:gd name="connsiteX1" fmla="*/ 7476336 w 9312275"/>
              <a:gd name="connsiteY1" fmla="*/ 0 h 5526000"/>
              <a:gd name="connsiteX2" fmla="*/ 7588825 w 9312275"/>
              <a:gd name="connsiteY2" fmla="*/ 4117 h 5526000"/>
              <a:gd name="connsiteX3" fmla="*/ 9188074 w 9312275"/>
              <a:gd name="connsiteY3" fmla="*/ 289873 h 5526000"/>
              <a:gd name="connsiteX4" fmla="*/ 9312275 w 9312275"/>
              <a:gd name="connsiteY4" fmla="*/ 259466 h 5526000"/>
              <a:gd name="connsiteX5" fmla="*/ 9312275 w 9312275"/>
              <a:gd name="connsiteY5" fmla="*/ 5526000 h 5526000"/>
              <a:gd name="connsiteX6" fmla="*/ 0 w 9312275"/>
              <a:gd name="connsiteY6" fmla="*/ 5526000 h 5526000"/>
              <a:gd name="connsiteX7" fmla="*/ 285750 w 9312275"/>
              <a:gd name="connsiteY7" fmla="*/ 4771620 h 5526000"/>
              <a:gd name="connsiteX8" fmla="*/ 1178560 w 9312275"/>
              <a:gd name="connsiteY8" fmla="*/ 4529685 h 5526000"/>
              <a:gd name="connsiteX9" fmla="*/ 2059306 w 9312275"/>
              <a:gd name="connsiteY9" fmla="*/ 2409420 h 5526000"/>
              <a:gd name="connsiteX10" fmla="*/ 4157345 w 9312275"/>
              <a:gd name="connsiteY10" fmla="*/ 1871575 h 5526000"/>
              <a:gd name="connsiteX11" fmla="*/ 5100320 w 9312275"/>
              <a:gd name="connsiteY11" fmla="*/ 364720 h 5526000"/>
              <a:gd name="connsiteX12" fmla="*/ 6146800 w 9312275"/>
              <a:gd name="connsiteY12" fmla="*/ 528550 h 5526000"/>
              <a:gd name="connsiteX13" fmla="*/ 7337790 w 9312275"/>
              <a:gd name="connsiteY13" fmla="*/ 3289 h 55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12275" h="5526000">
                <a:moveTo>
                  <a:pt x="7421459" y="0"/>
                </a:moveTo>
                <a:lnTo>
                  <a:pt x="7476336" y="0"/>
                </a:lnTo>
                <a:lnTo>
                  <a:pt x="7588825" y="4117"/>
                </a:lnTo>
                <a:cubicBezTo>
                  <a:pt x="8227954" y="50954"/>
                  <a:pt x="8618953" y="398610"/>
                  <a:pt x="9188074" y="289873"/>
                </a:cubicBezTo>
                <a:lnTo>
                  <a:pt x="9312275" y="259466"/>
                </a:lnTo>
                <a:lnTo>
                  <a:pt x="9312275" y="5526000"/>
                </a:lnTo>
                <a:lnTo>
                  <a:pt x="0" y="5526000"/>
                </a:lnTo>
                <a:cubicBezTo>
                  <a:pt x="17780" y="5292956"/>
                  <a:pt x="-53975" y="4951325"/>
                  <a:pt x="285750" y="4771620"/>
                </a:cubicBezTo>
                <a:cubicBezTo>
                  <a:pt x="697865" y="4553180"/>
                  <a:pt x="861695" y="4770985"/>
                  <a:pt x="1178560" y="4529685"/>
                </a:cubicBezTo>
                <a:cubicBezTo>
                  <a:pt x="2386330" y="3608300"/>
                  <a:pt x="1329690" y="3231745"/>
                  <a:pt x="2059306" y="2409420"/>
                </a:cubicBezTo>
                <a:cubicBezTo>
                  <a:pt x="2985136" y="1364845"/>
                  <a:pt x="2668905" y="2404975"/>
                  <a:pt x="4157345" y="1871575"/>
                </a:cubicBezTo>
                <a:cubicBezTo>
                  <a:pt x="4869181" y="1616305"/>
                  <a:pt x="4685665" y="621895"/>
                  <a:pt x="5100320" y="364720"/>
                </a:cubicBezTo>
                <a:cubicBezTo>
                  <a:pt x="5508625" y="111355"/>
                  <a:pt x="5747385" y="632690"/>
                  <a:pt x="6146800" y="528550"/>
                </a:cubicBezTo>
                <a:cubicBezTo>
                  <a:pt x="6676033" y="390438"/>
                  <a:pt x="6814034" y="45826"/>
                  <a:pt x="7337790" y="3289"/>
                </a:cubicBezTo>
                <a:close/>
              </a:path>
            </a:pathLst>
          </a:custGeom>
          <a:solidFill>
            <a:schemeClr val="bg1"/>
          </a:solidFill>
        </p:spPr>
        <p:txBody>
          <a:bodyPr wrap="square" lIns="4896000" tIns="1224000" rIns="180000">
            <a:noAutofit/>
          </a:bodyPr>
          <a:lstStyle>
            <a:lvl1pPr marL="0" indent="0" algn="r">
              <a:buNone/>
              <a:defRPr sz="2400"/>
            </a:lvl1pPr>
          </a:lstStyle>
          <a:p>
            <a:r>
              <a:rPr lang="en-GB" dirty="0"/>
              <a:t>Add an image: Click here, insert image via Templafy</a:t>
            </a:r>
          </a:p>
        </p:txBody>
      </p:sp>
      <p:sp>
        <p:nvSpPr>
          <p:cNvPr id="18" name="Title 1">
            <a:extLst>
              <a:ext uri="{FF2B5EF4-FFF2-40B4-BE49-F238E27FC236}">
                <a16:creationId xmlns:a16="http://schemas.microsoft.com/office/drawing/2014/main" id="{6BB63C34-DE30-478C-81B2-BE02535AAFCB}"/>
              </a:ext>
            </a:extLst>
          </p:cNvPr>
          <p:cNvSpPr>
            <a:spLocks noGrp="1"/>
          </p:cNvSpPr>
          <p:nvPr>
            <p:ph type="title" hasCustomPrompt="1"/>
          </p:nvPr>
        </p:nvSpPr>
        <p:spPr>
          <a:xfrm>
            <a:off x="646722" y="752384"/>
            <a:ext cx="6340488" cy="1623066"/>
          </a:xfrm>
        </p:spPr>
        <p:txBody>
          <a:bodyPr anchor="ctr" anchorCtr="0"/>
          <a:lstStyle>
            <a:lvl1pPr algn="l">
              <a:lnSpc>
                <a:spcPct val="90000"/>
              </a:lnSpc>
              <a:defRPr sz="5400" b="1">
                <a:solidFill>
                  <a:schemeClr val="bg1"/>
                </a:solidFill>
              </a:defRPr>
            </a:lvl1pPr>
          </a:lstStyle>
          <a:p>
            <a:r>
              <a:rPr lang="en-US" dirty="0"/>
              <a:t>Click to add title on max two rows</a:t>
            </a:r>
            <a:endParaRPr lang="en-GB" dirty="0"/>
          </a:p>
        </p:txBody>
      </p:sp>
      <p:sp>
        <p:nvSpPr>
          <p:cNvPr id="21" name="Text Placeholder 20">
            <a:extLst>
              <a:ext uri="{FF2B5EF4-FFF2-40B4-BE49-F238E27FC236}">
                <a16:creationId xmlns:a16="http://schemas.microsoft.com/office/drawing/2014/main" id="{9DA2D730-07CB-40C0-940C-70829D9096A6}"/>
              </a:ext>
            </a:extLst>
          </p:cNvPr>
          <p:cNvSpPr>
            <a:spLocks noGrp="1"/>
          </p:cNvSpPr>
          <p:nvPr>
            <p:ph type="body" sz="quarter" idx="13" hasCustomPrompt="1"/>
          </p:nvPr>
        </p:nvSpPr>
        <p:spPr>
          <a:xfrm>
            <a:off x="646722" y="2650117"/>
            <a:ext cx="4312904" cy="720000"/>
          </a:xfrm>
        </p:spPr>
        <p:txBody>
          <a:bodyPr/>
          <a:lstStyle>
            <a:lvl1pPr marL="0" indent="0" algn="l">
              <a:spcBef>
                <a:spcPts val="0"/>
              </a:spcBef>
              <a:buNone/>
              <a:defRPr sz="2400" b="0">
                <a:solidFill>
                  <a:schemeClr val="bg1"/>
                </a:solidFill>
                <a:latin typeface="Swedbank Headline Bold" panose="02000000000000000000" pitchFamily="50" charset="0"/>
              </a:defRPr>
            </a:lvl1pPr>
            <a:lvl2pPr marL="216000" indent="0" algn="ctr">
              <a:buNone/>
              <a:defRPr/>
            </a:lvl2pPr>
            <a:lvl3pPr algn="ctr">
              <a:defRPr/>
            </a:lvl3pPr>
            <a:lvl4pPr algn="ctr">
              <a:defRPr/>
            </a:lvl4pPr>
            <a:lvl5pPr algn="ctr">
              <a:defRPr/>
            </a:lvl5pPr>
          </a:lstStyle>
          <a:p>
            <a:pPr lvl="0"/>
            <a:r>
              <a:rPr lang="en-US" dirty="0"/>
              <a:t>Click to add text</a:t>
            </a:r>
          </a:p>
        </p:txBody>
      </p:sp>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sp>
        <p:nvSpPr>
          <p:cNvPr id="11" name="image" descr="{&quot;templafy&quot;:{&quot;type&quot;:&quot;image&quot;,&quot;binding&quot;:&quot;Form.InformationClasses.BoxfrontPP&quot;,&quot;inheritDimensions&quot;:&quot;inheritNone&quot;,&quot;width&quot;:&quot;&quot;,&quot;height&quot;:&quot;0.98 cm&quot;,&quot;visibility&quot;:{&quot;action&quot;:&quot;hide&quot;,&quot;compareValue&quot;:&quot;Confidential&quot;,&quot;binding&quot;:&quot;Form.InformationClasses.Term&quot;,&quot;operator&quot;:&quot;notEquals&quot;}}}" title="Form.InformationClasses.BoxfrontPP">
            <a:extLst>
              <a:ext uri="{FF2B5EF4-FFF2-40B4-BE49-F238E27FC236}">
                <a16:creationId xmlns:a16="http://schemas.microsoft.com/office/drawing/2014/main" id="{685E50FC-A129-481D-8568-78635AE9FFB7}"/>
              </a:ext>
            </a:extLst>
          </p:cNvPr>
          <p:cNvSpPr/>
          <p:nvPr userDrawn="1"/>
        </p:nvSpPr>
        <p:spPr>
          <a:xfrm>
            <a:off x="-2707" y="354123"/>
            <a:ext cx="183962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rIns="162000" rtlCol="0" anchor="ctr"/>
          <a:lstStyle/>
          <a:p>
            <a:pPr algn="r">
              <a:spcBef>
                <a:spcPts val="600"/>
              </a:spcBef>
            </a:pPr>
            <a:endParaRPr lang="en-GB" sz="1400" noProof="0" dirty="0">
              <a:solidFill>
                <a:schemeClr val="bg2"/>
              </a:solidFill>
            </a:endParaRPr>
          </a:p>
        </p:txBody>
      </p:sp>
      <p:sp>
        <p:nvSpPr>
          <p:cNvPr id="12" name="text" descr="{&quot;templafy&quot;:{&quot;type&quot;:&quot;text&quot;,&quot;binding&quot;:&quot;Form.InformationClasses.TermfrontPP&quot;}}" title="Form.InformationClasses.TermfrontPP">
            <a:extLst>
              <a:ext uri="{FF2B5EF4-FFF2-40B4-BE49-F238E27FC236}">
                <a16:creationId xmlns:a16="http://schemas.microsoft.com/office/drawing/2014/main" id="{A50FB952-6048-4E70-B942-088575429E29}"/>
              </a:ext>
            </a:extLst>
          </p:cNvPr>
          <p:cNvSpPr/>
          <p:nvPr userDrawn="1"/>
        </p:nvSpPr>
        <p:spPr>
          <a:xfrm>
            <a:off x="-2707" y="354123"/>
            <a:ext cx="183962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rIns="162000" rtlCol="0" anchor="ctr"/>
          <a:lstStyle/>
          <a:p>
            <a:pPr algn="r">
              <a:spcBef>
                <a:spcPts val="600"/>
              </a:spcBef>
            </a:pPr>
            <a:endParaRPr lang="en-GB" sz="1400" noProof="0" dirty="0">
              <a:solidFill>
                <a:srgbClr val="FF5F00"/>
              </a:solidFill>
              <a:latin typeface="Swedbank Headline Bold" panose="02000000000000000000" pitchFamily="50" charset="0"/>
            </a:endParaRPr>
          </a:p>
        </p:txBody>
      </p:sp>
    </p:spTree>
    <p:extLst>
      <p:ext uri="{BB962C8B-B14F-4D97-AF65-F5344CB8AC3E}">
        <p14:creationId xmlns:p14="http://schemas.microsoft.com/office/powerpoint/2010/main" val="3993983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Graphical element on colour">
    <p:bg>
      <p:bgPr>
        <a:solidFill>
          <a:srgbClr val="FFF1CD"/>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A8EB05-7D68-41F1-ABFF-FDDA95CAA141}"/>
              </a:ext>
            </a:extLst>
          </p:cNvPr>
          <p:cNvSpPr>
            <a:spLocks noGrp="1" noChangeAspect="1"/>
          </p:cNvSpPr>
          <p:nvPr>
            <p:ph type="body" sz="quarter" idx="13" hasCustomPrompt="1"/>
          </p:nvPr>
        </p:nvSpPr>
        <p:spPr>
          <a:xfrm>
            <a:off x="3817736" y="932699"/>
            <a:ext cx="4556528" cy="5058000"/>
          </a:xfrm>
          <a:custGeom>
            <a:avLst/>
            <a:gdLst>
              <a:gd name="connsiteX0" fmla="*/ 1700043 w 3484800"/>
              <a:gd name="connsiteY0" fmla="*/ 0 h 3868322"/>
              <a:gd name="connsiteX1" fmla="*/ 1784318 w 3484800"/>
              <a:gd name="connsiteY1" fmla="*/ 0 h 3868322"/>
              <a:gd name="connsiteX2" fmla="*/ 1901903 w 3484800"/>
              <a:gd name="connsiteY2" fmla="*/ 4700 h 3868322"/>
              <a:gd name="connsiteX3" fmla="*/ 3484612 w 3484800"/>
              <a:gd name="connsiteY3" fmla="*/ 1625550 h 3868322"/>
              <a:gd name="connsiteX4" fmla="*/ 1742402 w 3484800"/>
              <a:gd name="connsiteY4" fmla="*/ 3868322 h 3868322"/>
              <a:gd name="connsiteX5" fmla="*/ 192 w 3484800"/>
              <a:gd name="connsiteY5" fmla="*/ 1625550 h 3868322"/>
              <a:gd name="connsiteX6" fmla="*/ 1582754 w 3484800"/>
              <a:gd name="connsiteY6" fmla="*/ 4656 h 386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4800" h="3868322">
                <a:moveTo>
                  <a:pt x="1700043" y="0"/>
                </a:moveTo>
                <a:lnTo>
                  <a:pt x="1784318" y="0"/>
                </a:lnTo>
                <a:lnTo>
                  <a:pt x="1901903" y="4700"/>
                </a:lnTo>
                <a:cubicBezTo>
                  <a:pt x="2697790" y="68375"/>
                  <a:pt x="3448975" y="608757"/>
                  <a:pt x="3484612" y="1625550"/>
                </a:cubicBezTo>
                <a:cubicBezTo>
                  <a:pt x="3501632" y="3093953"/>
                  <a:pt x="2363555" y="3042913"/>
                  <a:pt x="1742402" y="3868322"/>
                </a:cubicBezTo>
                <a:cubicBezTo>
                  <a:pt x="1121348" y="3043135"/>
                  <a:pt x="-16975" y="3093584"/>
                  <a:pt x="192" y="1625550"/>
                </a:cubicBezTo>
                <a:cubicBezTo>
                  <a:pt x="35737" y="608308"/>
                  <a:pt x="786873" y="68108"/>
                  <a:pt x="1582754" y="4656"/>
                </a:cubicBezTo>
                <a:close/>
              </a:path>
            </a:pathLst>
          </a:custGeom>
          <a:solidFill>
            <a:srgbClr val="FF5F00"/>
          </a:solidFill>
        </p:spPr>
        <p:txBody>
          <a:bodyPr wrap="square" lIns="252000" tIns="0" rIns="252000" bIns="360000" anchor="ctr" anchorCtr="0">
            <a:noAutofit/>
          </a:bodyPr>
          <a:lstStyle>
            <a:lvl1pPr marL="0" indent="0" algn="ctr">
              <a:lnSpc>
                <a:spcPct val="83000"/>
              </a:lnSpc>
              <a:spcBef>
                <a:spcPts val="0"/>
              </a:spcBef>
              <a:buNone/>
              <a:defRPr sz="8000">
                <a:solidFill>
                  <a:schemeClr val="bg1"/>
                </a:solidFill>
                <a:latin typeface="+mj-lt"/>
              </a:defRPr>
            </a:lvl1pPr>
            <a:lvl2pPr marL="0" indent="0" algn="ctr">
              <a:buNone/>
              <a:defRPr/>
            </a:lvl2pPr>
            <a:lvl3pPr marL="0" indent="0" algn="ctr">
              <a:buNone/>
              <a:defRPr/>
            </a:lvl3pPr>
            <a:lvl4pPr marL="0" indent="0" algn="ctr">
              <a:buNone/>
              <a:defRPr/>
            </a:lvl4pPr>
            <a:lvl5pPr marL="0" indent="0" algn="ctr">
              <a:buNone/>
              <a:defRPr/>
            </a:lvl5pPr>
          </a:lstStyle>
          <a:p>
            <a:pPr lvl="0"/>
            <a:r>
              <a:rPr lang="en-US" dirty="0"/>
              <a:t>Add message</a:t>
            </a:r>
            <a:endParaRPr lang="en-GB" dirty="0"/>
          </a:p>
        </p:txBody>
      </p:sp>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065122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Graphical element on image">
    <p:bg>
      <p:bgPr>
        <a:solidFill>
          <a:schemeClr val="bg1"/>
        </a:solidFill>
        <a:effectLst/>
      </p:bgPr>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503D833F-6558-4847-B9DB-8AA23362B553}"/>
              </a:ext>
            </a:extLst>
          </p:cNvPr>
          <p:cNvSpPr>
            <a:spLocks noGrp="1"/>
          </p:cNvSpPr>
          <p:nvPr>
            <p:ph type="pic" sz="quarter" idx="13" hasCustomPrompt="1"/>
          </p:nvPr>
        </p:nvSpPr>
        <p:spPr>
          <a:xfrm>
            <a:off x="0" y="0"/>
            <a:ext cx="12196154" cy="6858000"/>
          </a:xfrm>
          <a:noFill/>
        </p:spPr>
        <p:txBody>
          <a:bodyPr tIns="36000"/>
          <a:lstStyle>
            <a:lvl1pPr marL="0" indent="0" algn="ctr">
              <a:buNone/>
              <a:defRPr baseline="0">
                <a:solidFill>
                  <a:schemeClr val="tx2"/>
                </a:solidFill>
              </a:defRPr>
            </a:lvl1pPr>
          </a:lstStyle>
          <a:p>
            <a:r>
              <a:rPr lang="en-GB" dirty="0"/>
              <a:t>Add an image: Click here, insert image via Templafy</a:t>
            </a:r>
          </a:p>
        </p:txBody>
      </p:sp>
      <p:sp>
        <p:nvSpPr>
          <p:cNvPr id="9" name="Text Placeholder 8">
            <a:extLst>
              <a:ext uri="{FF2B5EF4-FFF2-40B4-BE49-F238E27FC236}">
                <a16:creationId xmlns:a16="http://schemas.microsoft.com/office/drawing/2014/main" id="{CEAC051A-7CEC-463A-BE1D-04106CEF688F}"/>
              </a:ext>
            </a:extLst>
          </p:cNvPr>
          <p:cNvSpPr>
            <a:spLocks noGrp="1" noChangeAspect="1"/>
          </p:cNvSpPr>
          <p:nvPr>
            <p:ph type="body" sz="quarter" idx="14" hasCustomPrompt="1"/>
          </p:nvPr>
        </p:nvSpPr>
        <p:spPr>
          <a:xfrm>
            <a:off x="3817736" y="932699"/>
            <a:ext cx="4556528" cy="5058000"/>
          </a:xfrm>
          <a:custGeom>
            <a:avLst/>
            <a:gdLst>
              <a:gd name="connsiteX0" fmla="*/ 1700043 w 3484800"/>
              <a:gd name="connsiteY0" fmla="*/ 0 h 3868322"/>
              <a:gd name="connsiteX1" fmla="*/ 1784318 w 3484800"/>
              <a:gd name="connsiteY1" fmla="*/ 0 h 3868322"/>
              <a:gd name="connsiteX2" fmla="*/ 1901903 w 3484800"/>
              <a:gd name="connsiteY2" fmla="*/ 4700 h 3868322"/>
              <a:gd name="connsiteX3" fmla="*/ 3484612 w 3484800"/>
              <a:gd name="connsiteY3" fmla="*/ 1625550 h 3868322"/>
              <a:gd name="connsiteX4" fmla="*/ 1742402 w 3484800"/>
              <a:gd name="connsiteY4" fmla="*/ 3868322 h 3868322"/>
              <a:gd name="connsiteX5" fmla="*/ 192 w 3484800"/>
              <a:gd name="connsiteY5" fmla="*/ 1625550 h 3868322"/>
              <a:gd name="connsiteX6" fmla="*/ 1582754 w 3484800"/>
              <a:gd name="connsiteY6" fmla="*/ 4656 h 386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4800" h="3868322">
                <a:moveTo>
                  <a:pt x="1700043" y="0"/>
                </a:moveTo>
                <a:lnTo>
                  <a:pt x="1784318" y="0"/>
                </a:lnTo>
                <a:lnTo>
                  <a:pt x="1901903" y="4700"/>
                </a:lnTo>
                <a:cubicBezTo>
                  <a:pt x="2697790" y="68375"/>
                  <a:pt x="3448975" y="608757"/>
                  <a:pt x="3484612" y="1625550"/>
                </a:cubicBezTo>
                <a:cubicBezTo>
                  <a:pt x="3501632" y="3093953"/>
                  <a:pt x="2363555" y="3042913"/>
                  <a:pt x="1742402" y="3868322"/>
                </a:cubicBezTo>
                <a:cubicBezTo>
                  <a:pt x="1121348" y="3043135"/>
                  <a:pt x="-16975" y="3093584"/>
                  <a:pt x="192" y="1625550"/>
                </a:cubicBezTo>
                <a:cubicBezTo>
                  <a:pt x="35737" y="608308"/>
                  <a:pt x="786873" y="68108"/>
                  <a:pt x="1582754" y="4656"/>
                </a:cubicBezTo>
                <a:close/>
              </a:path>
            </a:pathLst>
          </a:custGeom>
          <a:solidFill>
            <a:srgbClr val="FF5F00"/>
          </a:solidFill>
        </p:spPr>
        <p:txBody>
          <a:bodyPr wrap="square" lIns="252000" tIns="0" rIns="252000" bIns="360000" anchor="ctr" anchorCtr="0">
            <a:noAutofit/>
          </a:bodyPr>
          <a:lstStyle>
            <a:lvl1pPr marL="0" indent="0" algn="ctr">
              <a:lnSpc>
                <a:spcPct val="83000"/>
              </a:lnSpc>
              <a:spcBef>
                <a:spcPts val="0"/>
              </a:spcBef>
              <a:buNone/>
              <a:defRPr sz="8000">
                <a:solidFill>
                  <a:schemeClr val="bg1"/>
                </a:solidFill>
                <a:latin typeface="+mj-lt"/>
              </a:defRPr>
            </a:lvl1pPr>
            <a:lvl2pPr marL="0" indent="0" algn="ctr">
              <a:buNone/>
              <a:defRPr/>
            </a:lvl2pPr>
            <a:lvl3pPr marL="0" indent="0" algn="ctr">
              <a:buNone/>
              <a:defRPr/>
            </a:lvl3pPr>
            <a:lvl4pPr marL="0" indent="0" algn="ctr">
              <a:buNone/>
              <a:defRPr/>
            </a:lvl4pPr>
            <a:lvl5pPr marL="0" indent="0" algn="ctr">
              <a:buNone/>
              <a:defRPr/>
            </a:lvl5pPr>
          </a:lstStyle>
          <a:p>
            <a:pPr lvl="0"/>
            <a:r>
              <a:rPr lang="en-US" dirty="0"/>
              <a:t>Add message</a:t>
            </a:r>
            <a:endParaRPr lang="en-GB" dirty="0"/>
          </a:p>
        </p:txBody>
      </p:sp>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9507073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End slide, oak shape &amp; logotype">
    <p:bg>
      <p:bgPr>
        <a:solidFill>
          <a:srgbClr val="FDC92A"/>
        </a:solidFill>
        <a:effectLst/>
      </p:bgPr>
    </p:bg>
    <p:spTree>
      <p:nvGrpSpPr>
        <p:cNvPr id="1" name=""/>
        <p:cNvGrpSpPr/>
        <p:nvPr/>
      </p:nvGrpSpPr>
      <p:grpSpPr>
        <a:xfrm>
          <a:off x="0" y="0"/>
          <a:ext cx="0" cy="0"/>
          <a:chOff x="0" y="0"/>
          <a:chExt cx="0" cy="0"/>
        </a:xfrm>
      </p:grpSpPr>
      <p:pic>
        <p:nvPicPr>
          <p:cNvPr id="11" name="Bildobjekt 3">
            <a:extLst>
              <a:ext uri="{FF2B5EF4-FFF2-40B4-BE49-F238E27FC236}">
                <a16:creationId xmlns:a16="http://schemas.microsoft.com/office/drawing/2014/main" id="{58D7241C-1382-42A0-91AA-EBCB856DB47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pic>
        <p:nvPicPr>
          <p:cNvPr id="13" name="Bildobjekt 8">
            <a:extLst>
              <a:ext uri="{FF2B5EF4-FFF2-40B4-BE49-F238E27FC236}">
                <a16:creationId xmlns:a16="http://schemas.microsoft.com/office/drawing/2014/main" id="{F2EF57CF-4C06-47C5-A4D5-BF30A836471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598116" y="2731502"/>
            <a:ext cx="7415902" cy="1592702"/>
          </a:xfrm>
          <a:prstGeom prst="rect">
            <a:avLst/>
          </a:prstGeom>
        </p:spPr>
      </p:pic>
      <p:sp>
        <p:nvSpPr>
          <p:cNvPr id="9" name="image" descr="{&quot;templafy&quot;:{&quot;type&quot;:&quot;image&quot;,&quot;binding&quot;:&quot;Form.InformationClasses.BoxfrontPP&quot;,&quot;inheritDimensions&quot;:&quot;inheritNone&quot;,&quot;width&quot;:&quot;&quot;,&quot;height&quot;:&quot;0.98 cm&quot;,&quot;visibility&quot;:{&quot;action&quot;:&quot;hide&quot;,&quot;compareValue&quot;:&quot;Confidential&quot;,&quot;binding&quot;:&quot;Form.InformationClasses.Term&quot;,&quot;operator&quot;:&quot;notEquals&quot;}}}" title="Form.InformationClasses.BoxfrontPP">
            <a:extLst>
              <a:ext uri="{FF2B5EF4-FFF2-40B4-BE49-F238E27FC236}">
                <a16:creationId xmlns:a16="http://schemas.microsoft.com/office/drawing/2014/main" id="{9AF83976-4C8B-4346-9D02-F6D2231AADFD}"/>
              </a:ext>
            </a:extLst>
          </p:cNvPr>
          <p:cNvSpPr/>
          <p:nvPr userDrawn="1"/>
        </p:nvSpPr>
        <p:spPr>
          <a:xfrm>
            <a:off x="-2707" y="354123"/>
            <a:ext cx="183962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rIns="162000" rtlCol="0" anchor="ctr"/>
          <a:lstStyle/>
          <a:p>
            <a:pPr algn="r">
              <a:spcBef>
                <a:spcPts val="600"/>
              </a:spcBef>
            </a:pPr>
            <a:endParaRPr lang="en-GB" sz="1400" noProof="0" dirty="0">
              <a:solidFill>
                <a:schemeClr val="bg2"/>
              </a:solidFill>
            </a:endParaRPr>
          </a:p>
        </p:txBody>
      </p:sp>
      <p:sp>
        <p:nvSpPr>
          <p:cNvPr id="10" name="text" descr="{&quot;templafy&quot;:{&quot;type&quot;:&quot;text&quot;,&quot;binding&quot;:&quot;Form.InformationClasses.TermfrontPP&quot;}}" title="Form.InformationClasses.TermfrontPP">
            <a:extLst>
              <a:ext uri="{FF2B5EF4-FFF2-40B4-BE49-F238E27FC236}">
                <a16:creationId xmlns:a16="http://schemas.microsoft.com/office/drawing/2014/main" id="{42A3E501-303C-44A9-8724-5C6E7EFA99BA}"/>
              </a:ext>
            </a:extLst>
          </p:cNvPr>
          <p:cNvSpPr/>
          <p:nvPr userDrawn="1"/>
        </p:nvSpPr>
        <p:spPr>
          <a:xfrm>
            <a:off x="-2707" y="354123"/>
            <a:ext cx="183962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rIns="162000" rtlCol="0" anchor="ctr"/>
          <a:lstStyle/>
          <a:p>
            <a:pPr algn="r">
              <a:spcBef>
                <a:spcPts val="600"/>
              </a:spcBef>
            </a:pPr>
            <a:endParaRPr lang="en-GB" sz="1400" noProof="0" dirty="0">
              <a:solidFill>
                <a:srgbClr val="FF5F00"/>
              </a:solidFill>
              <a:latin typeface="Swedbank Headline Bold" panose="02000000000000000000" pitchFamily="50" charset="0"/>
            </a:endParaRPr>
          </a:p>
        </p:txBody>
      </p:sp>
    </p:spTree>
    <p:extLst>
      <p:ext uri="{BB962C8B-B14F-4D97-AF65-F5344CB8AC3E}">
        <p14:creationId xmlns:p14="http://schemas.microsoft.com/office/powerpoint/2010/main" val="1015796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End slide with image &amp; logo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pic>
        <p:nvPicPr>
          <p:cNvPr id="8" name="Bildobjekt 8">
            <a:extLst>
              <a:ext uri="{FF2B5EF4-FFF2-40B4-BE49-F238E27FC236}">
                <a16:creationId xmlns:a16="http://schemas.microsoft.com/office/drawing/2014/main" id="{B09103F3-7122-4AAE-8A93-C7507B7A502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2598116" y="2731502"/>
            <a:ext cx="7415902" cy="1592702"/>
          </a:xfrm>
          <a:prstGeom prst="rect">
            <a:avLst/>
          </a:prstGeom>
        </p:spPr>
      </p:pic>
      <p:sp>
        <p:nvSpPr>
          <p:cNvPr id="7" name="image" descr="{&quot;templafy&quot;:{&quot;type&quot;:&quot;image&quot;,&quot;binding&quot;:&quot;Form.InformationClasses.BoxfrontPP&quot;,&quot;inheritDimensions&quot;:&quot;inheritNone&quot;,&quot;width&quot;:&quot;&quot;,&quot;height&quot;:&quot;0.98 cm&quot;,&quot;visibility&quot;:{&quot;action&quot;:&quot;hide&quot;,&quot;compareValue&quot;:&quot;Confidential&quot;,&quot;binding&quot;:&quot;Form.InformationClasses.Term&quot;,&quot;operator&quot;:&quot;notEquals&quot;}}}" title="Form.InformationClasses.BoxfrontPP">
            <a:extLst>
              <a:ext uri="{FF2B5EF4-FFF2-40B4-BE49-F238E27FC236}">
                <a16:creationId xmlns:a16="http://schemas.microsoft.com/office/drawing/2014/main" id="{D31AA2B2-193B-4249-B13A-062F30CC8613}"/>
              </a:ext>
            </a:extLst>
          </p:cNvPr>
          <p:cNvSpPr/>
          <p:nvPr userDrawn="1"/>
        </p:nvSpPr>
        <p:spPr>
          <a:xfrm>
            <a:off x="-2707" y="354123"/>
            <a:ext cx="183962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rIns="162000" rtlCol="0" anchor="ctr"/>
          <a:lstStyle/>
          <a:p>
            <a:pPr algn="r">
              <a:spcBef>
                <a:spcPts val="600"/>
              </a:spcBef>
            </a:pPr>
            <a:endParaRPr lang="en-GB" sz="1400" noProof="0" dirty="0">
              <a:solidFill>
                <a:schemeClr val="bg2"/>
              </a:solidFill>
            </a:endParaRPr>
          </a:p>
        </p:txBody>
      </p:sp>
      <p:sp>
        <p:nvSpPr>
          <p:cNvPr id="9" name="text" descr="{&quot;templafy&quot;:{&quot;type&quot;:&quot;text&quot;,&quot;binding&quot;:&quot;Form.InformationClasses.TermfrontPP&quot;}}" title="Form.InformationClasses.TermfrontPP">
            <a:extLst>
              <a:ext uri="{FF2B5EF4-FFF2-40B4-BE49-F238E27FC236}">
                <a16:creationId xmlns:a16="http://schemas.microsoft.com/office/drawing/2014/main" id="{C9FCE636-D515-426D-90A0-A5B44E02ADFB}"/>
              </a:ext>
            </a:extLst>
          </p:cNvPr>
          <p:cNvSpPr/>
          <p:nvPr userDrawn="1"/>
        </p:nvSpPr>
        <p:spPr>
          <a:xfrm>
            <a:off x="-2707" y="354123"/>
            <a:ext cx="183962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rIns="162000" rtlCol="0" anchor="ctr"/>
          <a:lstStyle/>
          <a:p>
            <a:pPr algn="r">
              <a:spcBef>
                <a:spcPts val="600"/>
              </a:spcBef>
            </a:pPr>
            <a:endParaRPr lang="en-GB" sz="1400" noProof="0" dirty="0">
              <a:solidFill>
                <a:srgbClr val="FF5F00"/>
              </a:solidFill>
              <a:latin typeface="Swedbank Headline Bold" panose="02000000000000000000" pitchFamily="50" charset="0"/>
            </a:endParaRPr>
          </a:p>
        </p:txBody>
      </p:sp>
    </p:spTree>
    <p:extLst>
      <p:ext uri="{BB962C8B-B14F-4D97-AF65-F5344CB8AC3E}">
        <p14:creationId xmlns:p14="http://schemas.microsoft.com/office/powerpoint/2010/main" val="16228693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467579" y="1533525"/>
            <a:ext cx="278683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a-DK" sz="1400" dirty="0">
                <a:latin typeface="Arial" panose="020B0604020202020204" pitchFamily="34" charset="0"/>
                <a:cs typeface="Arial" panose="020B0604020202020204" pitchFamily="34" charset="0"/>
              </a:rPr>
              <a:t>PICTURES</a:t>
            </a:r>
            <a:endParaRPr lang="da-DK"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900" b="1" noProof="1">
                <a:solidFill>
                  <a:schemeClr val="tx1"/>
                </a:solidFill>
                <a:latin typeface="Arial" panose="020B0604020202020204" pitchFamily="34" charset="0"/>
                <a:cs typeface="Arial" panose="020B0604020202020204" pitchFamily="34" charset="0"/>
              </a:rPr>
              <a:t>Insert corporate picture from Templafy</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b="0" noProof="1">
                <a:solidFill>
                  <a:schemeClr val="tx1"/>
                </a:solidFill>
                <a:latin typeface="Arial" panose="020B0604020202020204" pitchFamily="34" charset="0"/>
                <a:cs typeface="Arial" panose="020B0604020202020204" pitchFamily="34" charset="0"/>
              </a:rPr>
              <a:t> Click the blue </a:t>
            </a:r>
            <a:r>
              <a:rPr lang="da-DK" altLang="da-DK" sz="900" b="1" baseline="0" noProof="1">
                <a:solidFill>
                  <a:schemeClr val="tx1"/>
                </a:solidFill>
                <a:latin typeface="Arial" panose="020B0604020202020204" pitchFamily="34" charset="0"/>
                <a:cs typeface="Arial" panose="020B0604020202020204" pitchFamily="34" charset="0"/>
              </a:rPr>
              <a:t>Templafy </a:t>
            </a:r>
            <a:r>
              <a:rPr lang="da-DK" altLang="da-DK" sz="900" b="0" baseline="0" noProof="1">
                <a:solidFill>
                  <a:schemeClr val="tx1"/>
                </a:solidFill>
                <a:latin typeface="Arial" panose="020B0604020202020204" pitchFamily="34" charset="0"/>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In the dropdown, click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or click the </a:t>
            </a:r>
            <a:r>
              <a:rPr lang="da-DK" altLang="da-DK" sz="900" b="1" baseline="0" noProof="1">
                <a:solidFill>
                  <a:schemeClr val="tx1"/>
                </a:solidFill>
                <a:latin typeface="Arial" panose="020B0604020202020204" pitchFamily="34" charset="0"/>
                <a:cs typeface="Arial" panose="020B0604020202020204" pitchFamily="34" charset="0"/>
              </a:rPr>
              <a:t>Images </a:t>
            </a:r>
            <a:r>
              <a:rPr lang="da-DK" altLang="da-DK" sz="900" b="0" i="0" baseline="0" noProof="1">
                <a:solidFill>
                  <a:schemeClr val="tx1"/>
                </a:solidFill>
                <a:latin typeface="Arial" panose="020B0604020202020204" pitchFamily="34" charset="0"/>
                <a:cs typeface="Arial" panose="020B0604020202020204" pitchFamily="34" charset="0"/>
              </a:rPr>
              <a:t>button</a:t>
            </a:r>
            <a:r>
              <a:rPr lang="da-DK" altLang="da-DK" sz="900" b="0" baseline="0" noProof="1">
                <a:solidFill>
                  <a:schemeClr val="tx1"/>
                </a:solidFill>
                <a:latin typeface="Arial" panose="020B0604020202020204" pitchFamily="34" charset="0"/>
                <a:cs typeface="Arial" panose="020B0604020202020204" pitchFamily="34" charset="0"/>
              </a:rPr>
              <a:t> in the Templafy pane on the right side of the screen</a:t>
            </a:r>
            <a:endParaRPr lang="da-DK"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On slides with pictureplaceholder, click on the icon and choose </a:t>
            </a:r>
            <a:r>
              <a:rPr lang="da-DK"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Crop</a:t>
            </a:r>
            <a:r>
              <a:rPr lang="da-DK" altLang="da-DK" sz="900" b="0" noProof="1">
                <a:solidFill>
                  <a:schemeClr val="tx1"/>
                </a:solidFill>
                <a:latin typeface="Arial" panose="020B0604020202020204" pitchFamily="34" charset="0"/>
                <a:cs typeface="Arial" panose="020B0604020202020204" pitchFamily="34" charset="0"/>
              </a:rPr>
              <a:t> to change size 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If you want to scale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-key down while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dragging the corners of the picture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t>
            </a:r>
            <a:r>
              <a:rPr lang="da-DK" altLang="da-DK" sz="900" b="0" noProof="1">
                <a:solidFill>
                  <a:schemeClr val="tx1"/>
                </a:solidFill>
                <a:latin typeface="Arial" panose="020B0604020202020204" pitchFamily="34" charset="0"/>
                <a:cs typeface="Arial" panose="020B0604020202020204" pitchFamily="34" charset="0"/>
              </a:rPr>
              <a:t>If you delete the picture and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insert a new one, the picture may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lie in front of the text or graphic.</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If this happens, select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right-click and choose </a:t>
            </a:r>
            <a:r>
              <a:rPr lang="da-DK" altLang="da-DK" sz="900" b="1" noProof="1">
                <a:solidFill>
                  <a:schemeClr val="tx1"/>
                </a:solidFill>
                <a:latin typeface="Arial" panose="020B0604020202020204" pitchFamily="34" charset="0"/>
                <a:cs typeface="Arial" panose="020B0604020202020204" pitchFamily="34" charset="0"/>
              </a:rPr>
              <a:t>Send to Back</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54412" y="1801606"/>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790730" y="1539155"/>
            <a:ext cx="228036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400" dirty="0">
                <a:latin typeface="Arial" panose="020B0604020202020204" pitchFamily="34" charset="0"/>
                <a:cs typeface="Arial" panose="020B0604020202020204" pitchFamily="34" charset="0"/>
              </a:rPr>
              <a:t>TEXT STYLES</a:t>
            </a:r>
            <a:endParaRPr lang="da-DK" altLang="da-DK" sz="14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Use the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-key</a:t>
            </a:r>
            <a:r>
              <a:rPr lang="da-DK" altLang="da-DK" sz="900" b="0" baseline="0" noProof="1">
                <a:solidFill>
                  <a:schemeClr val="tx1"/>
                </a:solidFill>
                <a:latin typeface="Arial" panose="020B0604020202020204" pitchFamily="34" charset="0"/>
                <a:cs typeface="Arial" panose="020B0604020202020204" pitchFamily="34" charset="0"/>
              </a:rPr>
              <a:t> to jump through levels. Click </a:t>
            </a:r>
            <a:r>
              <a:rPr lang="da-DK" altLang="da-DK" sz="900" b="1" baseline="0" noProof="1">
                <a:solidFill>
                  <a:schemeClr val="tx1"/>
                </a:solidFill>
                <a:latin typeface="Arial" panose="020B0604020202020204" pitchFamily="34" charset="0"/>
                <a:cs typeface="Arial" panose="020B0604020202020204" pitchFamily="34" charset="0"/>
              </a:rPr>
              <a:t>ENTER</a:t>
            </a:r>
            <a:r>
              <a:rPr lang="da-DK" altLang="da-DK" sz="900" b="0" baseline="0" noProof="1">
                <a:solidFill>
                  <a:schemeClr val="tx1"/>
                </a:solidFill>
                <a:latin typeface="Arial" panose="020B0604020202020204" pitchFamily="34" charset="0"/>
                <a:cs typeface="Arial" panose="020B0604020202020204" pitchFamily="34" charset="0"/>
              </a:rPr>
              <a:t>, then </a:t>
            </a:r>
            <a:r>
              <a:rPr lang="da-DK" altLang="da-DK" sz="900" b="1" baseline="0" noProof="1">
                <a:solidFill>
                  <a:schemeClr val="tx1"/>
                </a:solidFill>
                <a:latin typeface="Arial" panose="020B0604020202020204" pitchFamily="34" charset="0"/>
                <a:cs typeface="Arial" panose="020B0604020202020204" pitchFamily="34" charset="0"/>
              </a:rPr>
              <a:t>TAB</a:t>
            </a:r>
            <a:r>
              <a:rPr lang="da-DK"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da-DK" altLang="da-DK" sz="900" b="0" baseline="0" noProof="1">
                <a:solidFill>
                  <a:schemeClr val="tx1"/>
                </a:solidFill>
                <a:latin typeface="Arial" panose="020B0604020202020204" pitchFamily="34" charset="0"/>
                <a:cs typeface="Arial" panose="020B0604020202020204" pitchFamily="34" charset="0"/>
              </a:rPr>
              <a:t>To go back in levels use </a:t>
            </a:r>
            <a:r>
              <a:rPr lang="da-DK" altLang="da-DK" sz="900" b="1" baseline="0" noProof="1">
                <a:solidFill>
                  <a:schemeClr val="tx1"/>
                </a:solidFill>
                <a:latin typeface="Arial" panose="020B0604020202020204" pitchFamily="34" charset="0"/>
                <a:cs typeface="Arial" panose="020B0604020202020204" pitchFamily="34" charset="0"/>
              </a:rPr>
              <a:t>SHIFT-TAB</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900" noProof="1">
                <a:solidFill>
                  <a:schemeClr val="tx1"/>
                </a:solidFill>
                <a:latin typeface="Arial" panose="020B0604020202020204" pitchFamily="34" charset="0"/>
                <a:cs typeface="Arial" panose="020B0604020202020204" pitchFamily="34" charset="0"/>
              </a:rPr>
              <a:t>Alternatively, </a:t>
            </a:r>
            <a:r>
              <a:rPr lang="da-DK" sz="900" b="1" noProof="1">
                <a:solidFill>
                  <a:schemeClr val="tx1"/>
                </a:solidFill>
                <a:latin typeface="Arial" panose="020B0604020202020204" pitchFamily="34" charset="0"/>
                <a:cs typeface="Arial" panose="020B0604020202020204" pitchFamily="34" charset="0"/>
              </a:rPr>
              <a:t>Increase</a:t>
            </a:r>
            <a:r>
              <a:rPr lang="da-DK" sz="900" baseline="0" noProof="1">
                <a:solidFill>
                  <a:schemeClr val="tx1"/>
                </a:solidFill>
                <a:latin typeface="Arial" panose="020B0604020202020204" pitchFamily="34" charset="0"/>
                <a:cs typeface="Arial" panose="020B0604020202020204" pitchFamily="34" charset="0"/>
              </a:rPr>
              <a:t> and </a:t>
            </a:r>
            <a:r>
              <a:rPr lang="da-DK" sz="900" b="1" baseline="0" noProof="1">
                <a:solidFill>
                  <a:schemeClr val="tx1"/>
                </a:solidFill>
                <a:latin typeface="Arial" panose="020B0604020202020204" pitchFamily="34" charset="0"/>
                <a:cs typeface="Arial" panose="020B0604020202020204" pitchFamily="34" charset="0"/>
              </a:rPr>
              <a:t>Decrease</a:t>
            </a:r>
            <a:br>
              <a:rPr lang="da-DK" sz="900" b="1" baseline="0" noProof="1">
                <a:solidFill>
                  <a:schemeClr val="tx1"/>
                </a:solidFill>
                <a:latin typeface="Arial" panose="020B0604020202020204" pitchFamily="34" charset="0"/>
                <a:cs typeface="Arial" panose="020B0604020202020204" pitchFamily="34" charset="0"/>
              </a:rPr>
            </a:br>
            <a:r>
              <a:rPr lang="da-DK" sz="900" baseline="0" noProof="1">
                <a:solidFill>
                  <a:schemeClr val="tx1"/>
                </a:solidFill>
                <a:latin typeface="Arial" panose="020B0604020202020204" pitchFamily="34" charset="0"/>
                <a:cs typeface="Arial" panose="020B0604020202020204" pitchFamily="34" charset="0"/>
              </a:rPr>
              <a:t>list level can be used</a:t>
            </a:r>
          </a:p>
          <a:p>
            <a:pPr eaLnBrk="1" hangingPunct="1">
              <a:spcAft>
                <a:spcPts val="600"/>
              </a:spcAft>
              <a:defRPr/>
            </a:pPr>
            <a:endParaRPr lang="da-DK" sz="900" baseline="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t>
            </a:r>
            <a:r>
              <a:rPr lang="da-DK" sz="9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Delete bullet for regular text.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sz="1400" dirty="0">
                <a:latin typeface="Arial" panose="020B0604020202020204" pitchFamily="34" charset="0"/>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Click on the menu </a:t>
            </a:r>
            <a:r>
              <a:rPr lang="da-DK" altLang="da-DK" sz="900" b="1" noProof="1">
                <a:solidFill>
                  <a:schemeClr val="tx1"/>
                </a:solidFill>
                <a:latin typeface="Arial" panose="020B0604020202020204" pitchFamily="34" charset="0"/>
                <a:cs typeface="Arial" panose="020B0604020202020204" pitchFamily="34" charset="0"/>
              </a:rPr>
              <a:t>New Slide </a:t>
            </a:r>
            <a:r>
              <a:rPr lang="da-DK" altLang="da-DK" sz="900" b="0" noProof="1">
                <a:solidFill>
                  <a:schemeClr val="tx1"/>
                </a:solidFill>
                <a:latin typeface="Arial" panose="020B0604020202020204" pitchFamily="34" charset="0"/>
                <a:cs typeface="Arial" panose="020B0604020202020204" pitchFamily="34" charset="0"/>
              </a:rPr>
              <a:t>in the </a:t>
            </a:r>
            <a:r>
              <a:rPr lang="da-DK" altLang="da-DK" sz="900" b="1" noProof="1">
                <a:solidFill>
                  <a:schemeClr val="tx1"/>
                </a:solidFill>
                <a:latin typeface="Arial" panose="020B0604020202020204" pitchFamily="34" charset="0"/>
                <a:cs typeface="Arial" panose="020B0604020202020204" pitchFamily="34" charset="0"/>
              </a:rPr>
              <a:t>Home</a:t>
            </a:r>
            <a:r>
              <a:rPr lang="da-DK" altLang="da-DK" sz="900" b="0" noProof="1">
                <a:solidFill>
                  <a:schemeClr val="tx1"/>
                </a:solidFill>
                <a:latin typeface="Arial" panose="020B0604020202020204" pitchFamily="34" charset="0"/>
                <a:cs typeface="Arial" panose="020B0604020202020204" pitchFamily="34" charset="0"/>
              </a:rPr>
              <a:t> tab to insert a new slide</a:t>
            </a:r>
            <a:br>
              <a:rPr lang="da-DK" altLang="da-DK" sz="900" b="0" noProof="1">
                <a:solidFill>
                  <a:schemeClr val="tx1"/>
                </a:solidFill>
                <a:latin typeface="Arial" panose="020B0604020202020204" pitchFamily="34" charset="0"/>
                <a:cs typeface="Arial" panose="020B0604020202020204" pitchFamily="34" charset="0"/>
              </a:rPr>
            </a:b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Change layout</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sz="900" dirty="0" err="1">
                <a:solidFill>
                  <a:srgbClr val="000000"/>
                </a:solidFill>
                <a:latin typeface="Arial" panose="020B0604020202020204" pitchFamily="34" charset="0"/>
                <a:ea typeface="Roboto" panose="02000000000000000000" pitchFamily="2" charset="0"/>
                <a:cs typeface="Arial" panose="020B0604020202020204" pitchFamily="34" charset="0"/>
              </a:rPr>
              <a:t>Click</a:t>
            </a:r>
            <a:r>
              <a:rPr lang="da-DK" sz="900" dirty="0">
                <a:solidFill>
                  <a:srgbClr val="000000"/>
                </a:solidFill>
                <a:latin typeface="Arial" panose="020B0604020202020204" pitchFamily="34" charset="0"/>
                <a:ea typeface="Roboto" panose="02000000000000000000" pitchFamily="2" charset="0"/>
                <a:cs typeface="Arial" panose="020B0604020202020204" pitchFamily="34" charset="0"/>
              </a:rPr>
              <a:t> on the </a:t>
            </a:r>
            <a:r>
              <a:rPr lang="da-DK" sz="900" dirty="0" err="1">
                <a:solidFill>
                  <a:srgbClr val="000000"/>
                </a:solidFill>
                <a:latin typeface="Arial" panose="020B0604020202020204" pitchFamily="34" charset="0"/>
                <a:ea typeface="Roboto" panose="02000000000000000000" pitchFamily="2" charset="0"/>
                <a:cs typeface="Arial" panose="020B0604020202020204" pitchFamily="34" charset="0"/>
              </a:rPr>
              <a:t>arrownext</a:t>
            </a:r>
            <a:r>
              <a:rPr lang="da-DK" sz="900" dirty="0">
                <a:solidFill>
                  <a:srgbClr val="000000"/>
                </a:solidFill>
                <a:latin typeface="Arial" panose="020B0604020202020204" pitchFamily="34" charset="0"/>
                <a:ea typeface="Roboto" panose="02000000000000000000" pitchFamily="2" charset="0"/>
                <a:cs typeface="Arial" panose="020B0604020202020204" pitchFamily="34" charset="0"/>
              </a:rPr>
              <a:t> to </a:t>
            </a:r>
            <a:r>
              <a:rPr lang="da-DK" sz="900" b="1" dirty="0">
                <a:solidFill>
                  <a:srgbClr val="000000"/>
                </a:solidFill>
                <a:latin typeface="Arial" panose="020B0604020202020204" pitchFamily="34" charset="0"/>
                <a:ea typeface="Roboto" panose="02000000000000000000" pitchFamily="2" charset="0"/>
                <a:cs typeface="Arial" panose="020B0604020202020204" pitchFamily="34" charset="0"/>
              </a:rPr>
              <a:t>Layout</a:t>
            </a:r>
            <a:br>
              <a:rPr lang="da-DK" sz="900" b="1" dirty="0">
                <a:solidFill>
                  <a:srgbClr val="000000"/>
                </a:solidFill>
                <a:latin typeface="Arial" panose="020B0604020202020204" pitchFamily="34" charset="0"/>
                <a:ea typeface="Roboto" panose="02000000000000000000" pitchFamily="2" charset="0"/>
                <a:cs typeface="Arial" panose="020B0604020202020204" pitchFamily="34" charset="0"/>
              </a:rPr>
            </a:br>
            <a:r>
              <a:rPr lang="da-DK" sz="900" dirty="0">
                <a:solidFill>
                  <a:srgbClr val="000000"/>
                </a:solidFill>
                <a:latin typeface="Arial" panose="020B0604020202020204" pitchFamily="34" charset="0"/>
                <a:ea typeface="Roboto" panose="02000000000000000000" pitchFamily="2" charset="0"/>
                <a:cs typeface="Arial" panose="020B0604020202020204" pitchFamily="34" charset="0"/>
              </a:rPr>
              <a:t>to view a </a:t>
            </a:r>
            <a:r>
              <a:rPr lang="da-DK" sz="900" dirty="0" err="1">
                <a:solidFill>
                  <a:srgbClr val="000000"/>
                </a:solidFill>
                <a:latin typeface="Arial" panose="020B0604020202020204" pitchFamily="34" charset="0"/>
                <a:ea typeface="Roboto" panose="02000000000000000000" pitchFamily="2" charset="0"/>
                <a:cs typeface="Arial" panose="020B0604020202020204" pitchFamily="34" charset="0"/>
              </a:rPr>
              <a:t>dropdown</a:t>
            </a:r>
            <a:r>
              <a:rPr lang="da-DK" sz="900" dirty="0">
                <a:solidFill>
                  <a:srgbClr val="000000"/>
                </a:solidFill>
                <a:latin typeface="Arial" panose="020B0604020202020204" pitchFamily="34" charset="0"/>
                <a:ea typeface="Roboto" panose="02000000000000000000" pitchFamily="2" charset="0"/>
                <a:cs typeface="Arial" panose="020B0604020202020204" pitchFamily="34" charset="0"/>
              </a:rPr>
              <a:t> menu of </a:t>
            </a:r>
            <a:r>
              <a:rPr lang="da-DK" sz="900" dirty="0" err="1">
                <a:solidFill>
                  <a:srgbClr val="000000"/>
                </a:solidFill>
                <a:latin typeface="Arial" panose="020B0604020202020204" pitchFamily="34" charset="0"/>
                <a:ea typeface="Roboto" panose="02000000000000000000" pitchFamily="2" charset="0"/>
                <a:cs typeface="Arial" panose="020B0604020202020204" pitchFamily="34" charset="0"/>
              </a:rPr>
              <a:t>possible</a:t>
            </a:r>
            <a:r>
              <a:rPr lang="da-DK" sz="900" dirty="0">
                <a:solidFill>
                  <a:srgbClr val="000000"/>
                </a:solidFill>
                <a:latin typeface="Arial" panose="020B0604020202020204" pitchFamily="34" charset="0"/>
                <a:ea typeface="Roboto" panose="02000000000000000000" pitchFamily="2" charset="0"/>
                <a:cs typeface="Arial" panose="020B0604020202020204" pitchFamily="34" charset="0"/>
              </a:rPr>
              <a:t> slide layouts</a:t>
            </a:r>
            <a:br>
              <a:rPr lang="da-DK" altLang="da-DK" sz="900" b="0" baseline="0" noProof="1">
                <a:solidFill>
                  <a:schemeClr val="tx1"/>
                </a:solidFill>
                <a:latin typeface="Arial" panose="020B0604020202020204" pitchFamily="34" charset="0"/>
                <a:cs typeface="Arial" panose="020B0604020202020204" pitchFamily="34" charset="0"/>
              </a:rPr>
            </a:br>
            <a:br>
              <a:rPr lang="da-DK" altLang="da-DK" sz="900" b="0" baseline="0"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baseline="0" noProof="1">
                <a:solidFill>
                  <a:schemeClr val="tx1"/>
                </a:solidFill>
                <a:latin typeface="Arial" panose="020B0604020202020204" pitchFamily="34" charset="0"/>
                <a:cs typeface="Arial" panose="020B0604020202020204" pitchFamily="34" charset="0"/>
              </a:rPr>
              <a:t>Reset </a:t>
            </a:r>
            <a:r>
              <a:rPr lang="da-DK" altLang="da-DK" sz="900" noProof="1">
                <a:solidFill>
                  <a:schemeClr val="tx1"/>
                </a:solidFill>
                <a:latin typeface="Arial" panose="020B0604020202020204" pitchFamily="34" charset="0"/>
                <a:cs typeface="Arial" panose="020B0604020202020204" pitchFamily="34" charset="0"/>
              </a:rPr>
              <a:t>menu to reset position, size</a:t>
            </a:r>
            <a:r>
              <a:rPr lang="da-DK" altLang="da-DK" sz="900" baseline="0" noProof="1">
                <a:solidFill>
                  <a:schemeClr val="tx1"/>
                </a:solidFill>
                <a:latin typeface="Arial" panose="020B0604020202020204" pitchFamily="34" charset="0"/>
                <a:cs typeface="Arial" panose="020B0604020202020204" pitchFamily="34" charset="0"/>
              </a:rPr>
              <a:t> and formatting of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4"/>
          <a:stretch>
            <a:fillRect/>
          </a:stretch>
        </p:blipFill>
        <p:spPr>
          <a:xfrm>
            <a:off x="3110609" y="3248359"/>
            <a:ext cx="257143" cy="285714"/>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5"/>
          <a:stretch>
            <a:fillRect/>
          </a:stretch>
        </p:blipFill>
        <p:spPr>
          <a:xfrm>
            <a:off x="3111150" y="2525176"/>
            <a:ext cx="457143" cy="257143"/>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7254412" y="3044335"/>
            <a:ext cx="341204" cy="321707"/>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7"/>
          <a:stretch>
            <a:fillRect/>
          </a:stretch>
        </p:blipFill>
        <p:spPr>
          <a:xfrm>
            <a:off x="3117031" y="4238911"/>
            <a:ext cx="328881" cy="505501"/>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8"/>
          <a:stretch>
            <a:fillRect/>
          </a:stretch>
        </p:blipFill>
        <p:spPr>
          <a:xfrm>
            <a:off x="3117031" y="5567064"/>
            <a:ext cx="538465" cy="17284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9"/>
          <a:stretch>
            <a:fillRect/>
          </a:stretch>
        </p:blipFill>
        <p:spPr>
          <a:xfrm>
            <a:off x="7310433" y="3854075"/>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729773" y="1533525"/>
            <a:ext cx="235824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400" dirty="0">
                <a:latin typeface="Arial" panose="020B0604020202020204" pitchFamily="34" charset="0"/>
                <a:cs typeface="Arial" panose="020B0604020202020204" pitchFamily="34" charset="0"/>
              </a:rPr>
              <a:t>HEADER &amp; FOOTER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Do this at the very end to apply the changes on all slides</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Click on </a:t>
            </a:r>
            <a:r>
              <a:rPr lang="da-DK" altLang="da-DK" sz="900" b="1" noProof="1">
                <a:solidFill>
                  <a:schemeClr val="tx1"/>
                </a:solidFill>
                <a:latin typeface="Arial" panose="020B0604020202020204" pitchFamily="34" charset="0"/>
                <a:cs typeface="Arial" panose="020B0604020202020204" pitchFamily="34" charset="0"/>
              </a:rPr>
              <a:t>Header and Footer </a:t>
            </a:r>
            <a:r>
              <a:rPr lang="da-DK" altLang="da-DK" sz="900" b="0" noProof="1">
                <a:solidFill>
                  <a:schemeClr val="tx1"/>
                </a:solidFill>
                <a:latin typeface="Arial" panose="020B0604020202020204" pitchFamily="34" charset="0"/>
                <a:cs typeface="Arial" panose="020B0604020202020204" pitchFamily="34" charset="0"/>
              </a:rPr>
              <a:t>in the </a:t>
            </a:r>
            <a:r>
              <a:rPr lang="da-DK" altLang="da-DK" sz="900" b="1" noProof="1">
                <a:solidFill>
                  <a:schemeClr val="tx1"/>
                </a:solidFill>
                <a:latin typeface="Arial" panose="020B0604020202020204" pitchFamily="34" charset="0"/>
                <a:cs typeface="Arial" panose="020B0604020202020204" pitchFamily="34" charset="0"/>
              </a:rPr>
              <a:t>Insert</a:t>
            </a:r>
            <a:r>
              <a:rPr lang="da-DK" altLang="da-DK" sz="900" b="0" noProof="1">
                <a:solidFill>
                  <a:schemeClr val="tx1"/>
                </a:solidFill>
                <a:latin typeface="Arial" panose="020B0604020202020204" pitchFamily="34" charset="0"/>
                <a:cs typeface="Arial" panose="020B0604020202020204" pitchFamily="34" charset="0"/>
              </a:rPr>
              <a:t> tab (write the desired text)</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Apply to All </a:t>
            </a:r>
            <a:r>
              <a:rPr lang="da-DK" altLang="da-DK" sz="900" b="0" noProof="1">
                <a:solidFill>
                  <a:schemeClr val="tx1"/>
                </a:solidFill>
                <a:latin typeface="Arial" panose="020B0604020202020204" pitchFamily="34" charset="0"/>
                <a:cs typeface="Arial" panose="020B0604020202020204" pitchFamily="34" charset="0"/>
              </a:rPr>
              <a:t>or </a:t>
            </a:r>
            <a:r>
              <a:rPr lang="da-DK" altLang="da-DK" sz="900" b="1" noProof="1">
                <a:solidFill>
                  <a:schemeClr val="tx1"/>
                </a:solidFill>
                <a:latin typeface="Arial" panose="020B0604020202020204" pitchFamily="34" charset="0"/>
                <a:cs typeface="Arial" panose="020B0604020202020204" pitchFamily="34" charset="0"/>
              </a:rPr>
              <a:t>Apply</a:t>
            </a:r>
            <a:r>
              <a:rPr lang="da-DK" altLang="da-DK" sz="900" b="0" noProof="1">
                <a:solidFill>
                  <a:schemeClr val="tx1"/>
                </a:solidFill>
                <a:latin typeface="Arial" panose="020B0604020202020204" pitchFamily="34" charset="0"/>
                <a:cs typeface="Arial" panose="020B0604020202020204" pitchFamily="34" charset="0"/>
              </a:rPr>
              <a:t> if only used on one slide</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400" dirty="0">
                <a:latin typeface="Arial" panose="020B0604020202020204" pitchFamily="34" charset="0"/>
                <a:cs typeface="Arial" panose="020B0604020202020204" pitchFamily="34" charset="0"/>
              </a:rPr>
              <a:t>GRIDLINES</a:t>
            </a:r>
            <a:endParaRPr lang="da-DK"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View</a:t>
            </a:r>
            <a:r>
              <a:rPr lang="da-DK" altLang="da-DK" sz="900" b="0" noProof="1">
                <a:solidFill>
                  <a:schemeClr val="tx1"/>
                </a:solidFill>
                <a:latin typeface="Arial" panose="020B0604020202020204" pitchFamily="34" charset="0"/>
                <a:cs typeface="Arial" panose="020B0604020202020204" pitchFamily="34" charset="0"/>
              </a:rPr>
              <a:t> tab and set tick mark next to </a:t>
            </a:r>
            <a:r>
              <a:rPr lang="da-DK" altLang="da-DK" sz="900" b="1" noProof="1">
                <a:solidFill>
                  <a:schemeClr val="tx1"/>
                </a:solidFill>
                <a:latin typeface="Arial" panose="020B0604020202020204" pitchFamily="34" charset="0"/>
                <a:cs typeface="Arial" panose="020B0604020202020204" pitchFamily="34" charset="0"/>
              </a:rPr>
              <a:t>Guides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Alt + F9 </a:t>
            </a:r>
            <a:r>
              <a:rPr lang="da-DK" altLang="da-DK" sz="900" b="0" noProof="1">
                <a:solidFill>
                  <a:schemeClr val="tx1"/>
                </a:solidFill>
                <a:latin typeface="Arial" panose="020B0604020202020204" pitchFamily="34" charset="0"/>
                <a:cs typeface="Arial" panose="020B0604020202020204" pitchFamily="34" charset="0"/>
              </a:rPr>
              <a:t>for quick view of guides</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400" dirty="0">
                <a:latin typeface="Arial" panose="020B0604020202020204" pitchFamily="34" charset="0"/>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Insert predefined slides and elements from the Templafy button. Choose </a:t>
            </a:r>
            <a:r>
              <a:rPr lang="da-DK" altLang="da-DK" sz="900" b="1" noProof="1">
                <a:solidFill>
                  <a:schemeClr val="tx1"/>
                </a:solidFill>
                <a:latin typeface="Arial" panose="020B0604020202020204" pitchFamily="34" charset="0"/>
                <a:cs typeface="Arial" panose="020B0604020202020204" pitchFamily="34" charset="0"/>
              </a:rPr>
              <a:t>Slides</a:t>
            </a:r>
            <a:r>
              <a:rPr lang="da-DK" altLang="da-DK" sz="900" b="0" noProof="1">
                <a:solidFill>
                  <a:schemeClr val="tx1"/>
                </a:solidFill>
                <a:latin typeface="Arial" panose="020B0604020202020204" pitchFamily="34" charset="0"/>
                <a:cs typeface="Arial" panose="020B0604020202020204" pitchFamily="34" charset="0"/>
              </a:rPr>
              <a:t> and </a:t>
            </a:r>
            <a:r>
              <a:rPr lang="da-DK" altLang="da-DK" sz="900" b="1" noProof="1">
                <a:solidFill>
                  <a:schemeClr val="tx1"/>
                </a:solidFill>
                <a:latin typeface="Arial" panose="020B0604020202020204" pitchFamily="34" charset="0"/>
                <a:cs typeface="Arial" panose="020B0604020202020204" pitchFamily="34" charset="0"/>
              </a:rPr>
              <a:t>Slide elements </a:t>
            </a:r>
            <a:r>
              <a:rPr lang="da-DK" altLang="da-DK" sz="900" b="0" noProof="1">
                <a:solidFill>
                  <a:schemeClr val="tx1"/>
                </a:solidFill>
                <a:latin typeface="Arial" panose="020B0604020202020204" pitchFamily="34" charset="0"/>
                <a:cs typeface="Arial" panose="020B0604020202020204" pitchFamily="34" charset="0"/>
              </a:rPr>
              <a:t>from the dropdown menu or from the buttons in the Templafy pane on the right side of the screen</a:t>
            </a: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790730" y="459169"/>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Arial" panose="020B0604020202020204" pitchFamily="34" charset="0"/>
                <a:cs typeface="Arial" panose="020B0604020202020204" pitchFamily="34" charset="0"/>
              </a:rPr>
              <a:t>TIPS &amp; TRICKS - YOUR USER GUIDE</a:t>
            </a:r>
          </a:p>
        </p:txBody>
      </p:sp>
      <p:pic>
        <p:nvPicPr>
          <p:cNvPr id="66" name="Picture 2" descr="C:\Users\MAV~1.SKA\AppData\Local\Temp\SNAGHTMLe48c1e.PNG">
            <a:extLst>
              <a:ext uri="{FF2B5EF4-FFF2-40B4-BE49-F238E27FC236}">
                <a16:creationId xmlns:a16="http://schemas.microsoft.com/office/drawing/2014/main" id="{DAC63350-5850-40BB-87A2-CE01481E0527}"/>
              </a:ext>
            </a:extLst>
          </p:cNvPr>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10998223" y="4561358"/>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11"/>
          <a:stretch>
            <a:fillRect/>
          </a:stretch>
        </p:blipFill>
        <p:spPr>
          <a:xfrm>
            <a:off x="3117030" y="5002523"/>
            <a:ext cx="475428" cy="176762"/>
          </a:xfrm>
          <a:prstGeom prst="rect">
            <a:avLst/>
          </a:prstGeom>
        </p:spPr>
      </p:pic>
    </p:spTree>
    <p:extLst>
      <p:ext uri="{BB962C8B-B14F-4D97-AF65-F5344CB8AC3E}">
        <p14:creationId xmlns:p14="http://schemas.microsoft.com/office/powerpoint/2010/main" val="18647175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6F52A3B9-C46E-47C2-A1FB-F5434525BDF4}" type="datetime4">
              <a:rPr lang="en-GB" smtClean="0"/>
              <a:t>06 October 2022</a:t>
            </a:fld>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44111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oa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FD127A7-962D-42AA-95EE-BE7697DE2E08}"/>
              </a:ext>
            </a:extLst>
          </p:cNvPr>
          <p:cNvSpPr>
            <a:spLocks noGrp="1"/>
          </p:cNvSpPr>
          <p:nvPr>
            <p:ph type="title" hasCustomPrompt="1"/>
          </p:nvPr>
        </p:nvSpPr>
        <p:spPr>
          <a:xfrm>
            <a:off x="782638" y="2333233"/>
            <a:ext cx="10623550" cy="1861077"/>
          </a:xfrm>
        </p:spPr>
        <p:txBody>
          <a:bodyPr anchor="ctr" anchorCtr="0"/>
          <a:lstStyle>
            <a:lvl1pPr algn="ctr">
              <a:lnSpc>
                <a:spcPct val="90000"/>
              </a:lnSpc>
              <a:defRPr sz="6000" b="1">
                <a:solidFill>
                  <a:schemeClr val="bg1"/>
                </a:solidFill>
              </a:defRPr>
            </a:lvl1pPr>
          </a:lstStyle>
          <a:p>
            <a:r>
              <a:rPr lang="en-US" dirty="0"/>
              <a:t>Click to add title on </a:t>
            </a:r>
            <a:br>
              <a:rPr lang="en-US" dirty="0"/>
            </a:br>
            <a:r>
              <a:rPr lang="en-US" dirty="0"/>
              <a:t>max two rows</a:t>
            </a:r>
            <a:endParaRPr lang="en-GB" dirty="0"/>
          </a:p>
        </p:txBody>
      </p:sp>
      <p:sp>
        <p:nvSpPr>
          <p:cNvPr id="10" name="Text Placeholder 20">
            <a:extLst>
              <a:ext uri="{FF2B5EF4-FFF2-40B4-BE49-F238E27FC236}">
                <a16:creationId xmlns:a16="http://schemas.microsoft.com/office/drawing/2014/main" id="{D4130A02-9CAF-430B-94BA-0E080566F337}"/>
              </a:ext>
            </a:extLst>
          </p:cNvPr>
          <p:cNvSpPr>
            <a:spLocks noGrp="1"/>
          </p:cNvSpPr>
          <p:nvPr>
            <p:ph type="body" sz="quarter" idx="13" hasCustomPrompt="1"/>
          </p:nvPr>
        </p:nvSpPr>
        <p:spPr>
          <a:xfrm>
            <a:off x="2220913" y="4522577"/>
            <a:ext cx="7745412" cy="720000"/>
          </a:xfrm>
        </p:spPr>
        <p:txBody>
          <a:bodyPr/>
          <a:lstStyle>
            <a:lvl1pPr marL="0" indent="0" algn="ctr">
              <a:spcBef>
                <a:spcPts val="0"/>
              </a:spcBef>
              <a:buNone/>
              <a:defRPr sz="2400" b="0">
                <a:solidFill>
                  <a:schemeClr val="bg1"/>
                </a:solidFill>
                <a:latin typeface="Swedbank Headline Bold" panose="02000000000000000000" pitchFamily="50" charset="0"/>
              </a:defRPr>
            </a:lvl1pPr>
            <a:lvl2pPr marL="216000" indent="0" algn="ctr">
              <a:buNone/>
              <a:defRPr/>
            </a:lvl2pPr>
            <a:lvl3pPr algn="ctr">
              <a:defRPr/>
            </a:lvl3pPr>
            <a:lvl4pPr algn="ctr">
              <a:defRPr/>
            </a:lvl4pPr>
            <a:lvl5pPr algn="ctr">
              <a:defRPr/>
            </a:lvl5pPr>
          </a:lstStyle>
          <a:p>
            <a:pPr lvl="0"/>
            <a:r>
              <a:rPr lang="en-US" dirty="0"/>
              <a:t>Click to add text</a:t>
            </a:r>
          </a:p>
        </p:txBody>
      </p:sp>
      <p:pic>
        <p:nvPicPr>
          <p:cNvPr id="12" name="Logo">
            <a:extLst>
              <a:ext uri="{FF2B5EF4-FFF2-40B4-BE49-F238E27FC236}">
                <a16:creationId xmlns:a16="http://schemas.microsoft.com/office/drawing/2014/main" id="{D85C6594-A61F-4F9B-8E7A-CB490490C7B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058708" y="277629"/>
            <a:ext cx="2851340" cy="612378"/>
          </a:xfrm>
          <a:prstGeom prst="rect">
            <a:avLst/>
          </a:prstGeom>
        </p:spPr>
      </p:pic>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sp>
        <p:nvSpPr>
          <p:cNvPr id="11" name="image" descr="{&quot;templafy&quot;:{&quot;type&quot;:&quot;image&quot;,&quot;binding&quot;:&quot;Form.InformationClasses.BoxfrontPP&quot;,&quot;inheritDimensions&quot;:&quot;inheritNone&quot;,&quot;width&quot;:&quot;&quot;,&quot;height&quot;:&quot;0.98 cm&quot;,&quot;visibility&quot;:{&quot;action&quot;:&quot;hide&quot;,&quot;compareValue&quot;:&quot;Confidential&quot;,&quot;binding&quot;:&quot;Form.InformationClasses.Term&quot;,&quot;operator&quot;:&quot;notEquals&quot;}}}" title="Form.InformationClasses.BoxfrontPP">
            <a:extLst>
              <a:ext uri="{FF2B5EF4-FFF2-40B4-BE49-F238E27FC236}">
                <a16:creationId xmlns:a16="http://schemas.microsoft.com/office/drawing/2014/main" id="{CC0DE964-AEE9-407D-82D6-93480A0F2369}"/>
              </a:ext>
            </a:extLst>
          </p:cNvPr>
          <p:cNvSpPr/>
          <p:nvPr userDrawn="1"/>
        </p:nvSpPr>
        <p:spPr>
          <a:xfrm>
            <a:off x="-2707" y="354123"/>
            <a:ext cx="183962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rIns="162000" rtlCol="0" anchor="ctr"/>
          <a:lstStyle/>
          <a:p>
            <a:pPr algn="r">
              <a:spcBef>
                <a:spcPts val="600"/>
              </a:spcBef>
            </a:pPr>
            <a:endParaRPr lang="en-GB" sz="1400" noProof="0" dirty="0">
              <a:solidFill>
                <a:schemeClr val="bg2"/>
              </a:solidFill>
            </a:endParaRPr>
          </a:p>
        </p:txBody>
      </p:sp>
      <p:sp>
        <p:nvSpPr>
          <p:cNvPr id="15" name="text" descr="{&quot;templafy&quot;:{&quot;type&quot;:&quot;text&quot;,&quot;binding&quot;:&quot;Form.InformationClasses.TermfrontPP&quot;}}" title="Form.InformationClasses.TermfrontPP">
            <a:extLst>
              <a:ext uri="{FF2B5EF4-FFF2-40B4-BE49-F238E27FC236}">
                <a16:creationId xmlns:a16="http://schemas.microsoft.com/office/drawing/2014/main" id="{41C7A057-3F6D-4046-871E-DA7B9B91F87D}"/>
              </a:ext>
            </a:extLst>
          </p:cNvPr>
          <p:cNvSpPr/>
          <p:nvPr userDrawn="1"/>
        </p:nvSpPr>
        <p:spPr>
          <a:xfrm>
            <a:off x="-2707" y="354123"/>
            <a:ext cx="183962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000" rIns="162000" rtlCol="0" anchor="ctr"/>
          <a:lstStyle/>
          <a:p>
            <a:pPr algn="r">
              <a:spcBef>
                <a:spcPts val="600"/>
              </a:spcBef>
            </a:pPr>
            <a:endParaRPr lang="en-GB" sz="1400" noProof="0" dirty="0">
              <a:solidFill>
                <a:srgbClr val="FF5F00"/>
              </a:solidFill>
              <a:latin typeface="Swedbank Headline Bold" panose="02000000000000000000" pitchFamily="50" charset="0"/>
            </a:endParaRPr>
          </a:p>
        </p:txBody>
      </p:sp>
    </p:spTree>
    <p:extLst>
      <p:ext uri="{BB962C8B-B14F-4D97-AF65-F5344CB8AC3E}">
        <p14:creationId xmlns:p14="http://schemas.microsoft.com/office/powerpoint/2010/main" val="3124026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Agenda">
    <p:bg>
      <p:bgPr>
        <a:solidFill>
          <a:srgbClr val="FAEFE5"/>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84225" y="481665"/>
            <a:ext cx="10620376" cy="783144"/>
          </a:xfrm>
        </p:spPr>
        <p:txBody>
          <a:bodyPr/>
          <a:lstStyle>
            <a:lvl1pPr>
              <a:defRPr sz="4800">
                <a:solidFill>
                  <a:srgbClr val="FF5E00"/>
                </a:solidFill>
              </a:defRPr>
            </a:lvl1pPr>
          </a:lstStyle>
          <a:p>
            <a:r>
              <a:rPr lang="en-GB" dirty="0"/>
              <a:t>Click to add Agenda heading</a:t>
            </a:r>
          </a:p>
        </p:txBody>
      </p:sp>
      <p:sp>
        <p:nvSpPr>
          <p:cNvPr id="10" name="Text Placeholder 2"/>
          <p:cNvSpPr>
            <a:spLocks noGrp="1"/>
          </p:cNvSpPr>
          <p:nvPr>
            <p:ph type="body" sz="quarter" idx="13" hasCustomPrompt="1"/>
          </p:nvPr>
        </p:nvSpPr>
        <p:spPr>
          <a:xfrm>
            <a:off x="784225" y="1763713"/>
            <a:ext cx="10620375" cy="4175125"/>
          </a:xfrm>
        </p:spPr>
        <p:txBody>
          <a:bodyPr numCol="2" spcCol="360000"/>
          <a:lstStyle>
            <a:lvl1pPr marL="457200" indent="-457200">
              <a:spcBef>
                <a:spcPts val="600"/>
              </a:spcBef>
              <a:buClr>
                <a:schemeClr val="accent1"/>
              </a:buClr>
              <a:buSzPct val="100000"/>
              <a:buFont typeface="+mj-lt"/>
              <a:buAutoNum type="arabicPeriod"/>
              <a:defRPr sz="3200" b="0">
                <a:solidFill>
                  <a:srgbClr val="FF5E00"/>
                </a:solidFill>
                <a:latin typeface="Swedbank Headline Bold" panose="02000000000000000000" pitchFamily="50" charset="0"/>
              </a:defRPr>
            </a:lvl1pPr>
            <a:lvl2pPr marL="817200" indent="-360000">
              <a:spcBef>
                <a:spcPts val="600"/>
              </a:spcBef>
              <a:buClr>
                <a:schemeClr val="accent1"/>
              </a:buClr>
              <a:buSzPct val="100000"/>
              <a:buFont typeface="Arial" panose="020B0604020202020204" pitchFamily="34" charset="0"/>
              <a:buChar char="●"/>
              <a:defRPr sz="2400">
                <a:solidFill>
                  <a:schemeClr val="tx2"/>
                </a:solidFill>
                <a:latin typeface="Swedbank Headline Bold" panose="02000000000000000000" pitchFamily="50" charset="0"/>
              </a:defRPr>
            </a:lvl2pPr>
            <a:lvl3pPr marL="1177200" indent="-360000">
              <a:spcBef>
                <a:spcPts val="600"/>
              </a:spcBef>
              <a:buClr>
                <a:schemeClr val="accent1"/>
              </a:buClr>
              <a:buFont typeface="Arial" panose="020B0604020202020204" pitchFamily="34" charset="0"/>
              <a:buChar char="−"/>
              <a:defRPr sz="1800">
                <a:solidFill>
                  <a:schemeClr val="tx2"/>
                </a:solidFill>
                <a:latin typeface="Swedbank Headline Bold" panose="02000000000000000000" pitchFamily="50" charset="0"/>
              </a:defRPr>
            </a:lvl3pPr>
            <a:lvl4pPr marL="1177200" indent="-360000">
              <a:spcBef>
                <a:spcPts val="600"/>
              </a:spcBef>
              <a:buClr>
                <a:schemeClr val="accent1"/>
              </a:buClr>
              <a:buFont typeface="Arial" panose="020B0604020202020204" pitchFamily="34" charset="0"/>
              <a:buChar char="−"/>
              <a:defRPr sz="1800"/>
            </a:lvl4pPr>
            <a:lvl5pPr marL="1177200" indent="-360000">
              <a:spcBef>
                <a:spcPts val="600"/>
              </a:spcBef>
              <a:buClr>
                <a:schemeClr val="accent1"/>
              </a:buClr>
              <a:buFont typeface="Arial" panose="020B0604020202020204" pitchFamily="34" charset="0"/>
              <a:buChar char="−"/>
              <a:defRPr sz="1800"/>
            </a:lvl5pPr>
            <a:lvl6pPr marL="1177200" indent="-360000">
              <a:spcBef>
                <a:spcPts val="600"/>
              </a:spcBef>
              <a:buClr>
                <a:schemeClr val="accent1"/>
              </a:buClr>
              <a:buFont typeface="Arial" panose="020B0604020202020204" pitchFamily="34" charset="0"/>
              <a:buChar char="−"/>
              <a:defRPr sz="1800"/>
            </a:lvl6pPr>
            <a:lvl7pPr marL="1177200" indent="-360000">
              <a:spcBef>
                <a:spcPts val="600"/>
              </a:spcBef>
              <a:buClr>
                <a:schemeClr val="accent1"/>
              </a:buClr>
              <a:buFont typeface="Arial" panose="020B0604020202020204" pitchFamily="34" charset="0"/>
              <a:buChar char="−"/>
              <a:defRPr sz="1800"/>
            </a:lvl7pPr>
            <a:lvl8pPr marL="1177200" indent="-360000">
              <a:spcBef>
                <a:spcPts val="600"/>
              </a:spcBef>
              <a:buClr>
                <a:schemeClr val="accent1"/>
              </a:buClr>
              <a:buFont typeface="Arial" panose="020B0604020202020204" pitchFamily="34" charset="0"/>
              <a:buChar char="−"/>
              <a:defRPr sz="1800"/>
            </a:lvl8pPr>
            <a:lvl9pPr marL="1177200" indent="-360000">
              <a:spcBef>
                <a:spcPts val="600"/>
              </a:spcBef>
              <a:buClr>
                <a:schemeClr val="accent1"/>
              </a:buClr>
              <a:buFont typeface="Arial" panose="020B0604020202020204" pitchFamily="34" charset="0"/>
              <a:buChar char="−"/>
              <a:defRPr sz="1800">
                <a:solidFill>
                  <a:schemeClr val="tx1"/>
                </a:solidFill>
                <a:latin typeface="+mn-lt"/>
              </a:defRPr>
            </a:lvl9pPr>
          </a:lstStyle>
          <a:p>
            <a:pPr lvl="0"/>
            <a:r>
              <a:rPr lang="en-GB" dirty="0"/>
              <a:t>Click to add text</a:t>
            </a:r>
          </a:p>
          <a:p>
            <a:pPr lvl="1"/>
            <a:r>
              <a:rPr lang="en-GB" dirty="0"/>
              <a:t>Second level</a:t>
            </a:r>
          </a:p>
          <a:p>
            <a:pPr lvl="2"/>
            <a:r>
              <a:rPr lang="en-GB" dirty="0"/>
              <a:t>Third level</a:t>
            </a:r>
          </a:p>
          <a:p>
            <a:pPr lvl="3"/>
            <a:endParaRPr lang="en-GB" dirty="0"/>
          </a:p>
        </p:txBody>
      </p:sp>
      <p:sp>
        <p:nvSpPr>
          <p:cNvPr id="3" name="Date_DateCustomA" hidden="1"/>
          <p:cNvSpPr>
            <a:spLocks noGrp="1"/>
          </p:cNvSpPr>
          <p:nvPr>
            <p:ph type="dt" sz="half" idx="10"/>
          </p:nvPr>
        </p:nvSpPr>
        <p:spPr>
          <a:xfrm>
            <a:off x="0" y="6912000"/>
            <a:ext cx="0" cy="0"/>
          </a:xfrm>
        </p:spPr>
        <p:txBody>
          <a:bodyPr/>
          <a:lstStyle>
            <a:lvl1pPr>
              <a:defRPr sz="100">
                <a:noFill/>
              </a:defRPr>
            </a:lvl1pPr>
          </a:lstStyle>
          <a:p>
            <a:endParaRPr lang="en-GB" dirty="0"/>
          </a:p>
        </p:txBody>
      </p:sp>
      <p:sp>
        <p:nvSpPr>
          <p:cNvPr id="4" name="FLD_PresentationTitle" hidden="1"/>
          <p:cNvSpPr>
            <a:spLocks noGrp="1"/>
          </p:cNvSpPr>
          <p:nvPr>
            <p:ph type="ftr" sz="quarter" idx="11"/>
          </p:nvPr>
        </p:nvSpPr>
        <p:spPr>
          <a:xfrm>
            <a:off x="0" y="6912000"/>
            <a:ext cx="0" cy="0"/>
          </a:xfrm>
        </p:spPr>
        <p:txBody>
          <a:bodyPr/>
          <a:lstStyle>
            <a:lvl1pPr>
              <a:defRPr sz="100">
                <a:noFill/>
              </a:defRPr>
            </a:lvl1pPr>
          </a:lstStyle>
          <a:p>
            <a:endParaRPr lang="en-GB" dirty="0"/>
          </a:p>
        </p:txBody>
      </p:sp>
      <p:sp>
        <p:nvSpPr>
          <p:cNvPr id="5" name="Slide Number Placeholder 4"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21777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hapter, back- ground or image">
    <p:spTree>
      <p:nvGrpSpPr>
        <p:cNvPr id="1" name=""/>
        <p:cNvGrpSpPr/>
        <p:nvPr/>
      </p:nvGrpSpPr>
      <p:grpSpPr>
        <a:xfrm>
          <a:off x="0" y="0"/>
          <a:ext cx="0" cy="0"/>
          <a:chOff x="0" y="0"/>
          <a:chExt cx="0" cy="0"/>
        </a:xfrm>
      </p:grpSpPr>
      <p:sp>
        <p:nvSpPr>
          <p:cNvPr id="15" name="Picture Placeholder 1"/>
          <p:cNvSpPr>
            <a:spLocks noGrp="1"/>
          </p:cNvSpPr>
          <p:nvPr>
            <p:ph type="pic" sz="quarter" idx="13" hasCustomPrompt="1"/>
          </p:nvPr>
        </p:nvSpPr>
        <p:spPr>
          <a:xfrm>
            <a:off x="0" y="0"/>
            <a:ext cx="12196154" cy="6858000"/>
          </a:xfrm>
          <a:solidFill>
            <a:srgbClr val="FF5F00"/>
          </a:solidFill>
        </p:spPr>
        <p:txBody>
          <a:bodyPr tIns="36000"/>
          <a:lstStyle>
            <a:lvl1pPr marL="0" indent="0" algn="ctr">
              <a:buNone/>
              <a:defRPr baseline="0">
                <a:solidFill>
                  <a:schemeClr val="bg1"/>
                </a:solidFill>
              </a:defRPr>
            </a:lvl1pPr>
          </a:lstStyle>
          <a:p>
            <a:r>
              <a:rPr lang="en-GB" dirty="0"/>
              <a:t>Add an image: Click here, insert image via Templafy</a:t>
            </a:r>
          </a:p>
        </p:txBody>
      </p:sp>
      <p:sp>
        <p:nvSpPr>
          <p:cNvPr id="9" name="Title 1">
            <a:extLst>
              <a:ext uri="{FF2B5EF4-FFF2-40B4-BE49-F238E27FC236}">
                <a16:creationId xmlns:a16="http://schemas.microsoft.com/office/drawing/2014/main" id="{42F3AD31-345D-4109-B287-41595577EC9E}"/>
              </a:ext>
            </a:extLst>
          </p:cNvPr>
          <p:cNvSpPr>
            <a:spLocks noGrp="1"/>
          </p:cNvSpPr>
          <p:nvPr>
            <p:ph type="ctrTitle" hasCustomPrompt="1"/>
          </p:nvPr>
        </p:nvSpPr>
        <p:spPr bwMode="white">
          <a:xfrm>
            <a:off x="782638" y="1763713"/>
            <a:ext cx="10621962" cy="2546858"/>
          </a:xfrm>
          <a:noFill/>
        </p:spPr>
        <p:txBody>
          <a:bodyPr lIns="0" tIns="0" rIns="0" bIns="0" anchor="ctr" anchorCtr="0"/>
          <a:lstStyle>
            <a:lvl1pPr algn="ctr" defTabSz="914400" rtl="0" eaLnBrk="1" latinLnBrk="0" hangingPunct="1">
              <a:lnSpc>
                <a:spcPct val="90000"/>
              </a:lnSpc>
              <a:spcBef>
                <a:spcPct val="0"/>
              </a:spcBef>
              <a:buNone/>
              <a:defRPr lang="en-GB" sz="6000" b="1" kern="1200" dirty="0">
                <a:solidFill>
                  <a:schemeClr val="bg1"/>
                </a:solidFill>
                <a:latin typeface="+mj-lt"/>
                <a:ea typeface="+mj-ea"/>
                <a:cs typeface="+mj-cs"/>
              </a:defRPr>
            </a:lvl1pPr>
          </a:lstStyle>
          <a:p>
            <a:r>
              <a:rPr lang="en-GB" dirty="0"/>
              <a:t>Add chapter heading or big message</a:t>
            </a:r>
          </a:p>
        </p:txBody>
      </p:sp>
      <p:sp>
        <p:nvSpPr>
          <p:cNvPr id="8" name="Subtitle 2">
            <a:extLst>
              <a:ext uri="{FF2B5EF4-FFF2-40B4-BE49-F238E27FC236}">
                <a16:creationId xmlns:a16="http://schemas.microsoft.com/office/drawing/2014/main" id="{5B913179-DE9C-4BE7-A9F7-5D3728C648B5}"/>
              </a:ext>
            </a:extLst>
          </p:cNvPr>
          <p:cNvSpPr>
            <a:spLocks noGrp="1"/>
          </p:cNvSpPr>
          <p:nvPr>
            <p:ph type="subTitle" idx="1" hasCustomPrompt="1"/>
          </p:nvPr>
        </p:nvSpPr>
        <p:spPr bwMode="white">
          <a:xfrm>
            <a:off x="2220912" y="4724087"/>
            <a:ext cx="7745414" cy="854599"/>
          </a:xfrm>
        </p:spPr>
        <p:txBody>
          <a:bodyPr anchor="t" anchorCtr="0"/>
          <a:lstStyle>
            <a:lvl1pPr marL="0" indent="0" algn="ctr">
              <a:spcBef>
                <a:spcPts val="0"/>
              </a:spcBef>
              <a:buFont typeface="Arial" panose="020B0604020202020204" pitchFamily="34" charset="0"/>
              <a:buChar char="​"/>
              <a:defRPr sz="2400" baseline="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GB" dirty="0"/>
              <a:t>Insert introduction text</a:t>
            </a:r>
          </a:p>
        </p:txBody>
      </p:sp>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96993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hapter, on background">
    <p:bg>
      <p:bgPr>
        <a:solidFill>
          <a:srgbClr val="FF910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313D3A0-5532-4D95-A52A-0EA452D20CC4}"/>
              </a:ext>
            </a:extLst>
          </p:cNvPr>
          <p:cNvSpPr>
            <a:spLocks noGrp="1"/>
          </p:cNvSpPr>
          <p:nvPr>
            <p:ph type="ctrTitle" hasCustomPrompt="1"/>
          </p:nvPr>
        </p:nvSpPr>
        <p:spPr>
          <a:xfrm>
            <a:off x="782638" y="1763713"/>
            <a:ext cx="10621962" cy="2546858"/>
          </a:xfrm>
          <a:noFill/>
        </p:spPr>
        <p:txBody>
          <a:bodyPr lIns="0" tIns="0" rIns="0" bIns="0" anchor="ctr" anchorCtr="0"/>
          <a:lstStyle>
            <a:lvl1pPr algn="ctr" defTabSz="914400" rtl="0" eaLnBrk="1" latinLnBrk="0" hangingPunct="1">
              <a:lnSpc>
                <a:spcPct val="90000"/>
              </a:lnSpc>
              <a:spcBef>
                <a:spcPct val="0"/>
              </a:spcBef>
              <a:buNone/>
              <a:defRPr lang="en-GB" sz="6000" b="1" kern="1200" dirty="0">
                <a:solidFill>
                  <a:schemeClr val="bg1"/>
                </a:solidFill>
                <a:latin typeface="+mj-lt"/>
                <a:ea typeface="+mj-ea"/>
                <a:cs typeface="+mj-cs"/>
              </a:defRPr>
            </a:lvl1pPr>
          </a:lstStyle>
          <a:p>
            <a:r>
              <a:rPr lang="en-GB" dirty="0"/>
              <a:t>Add chapter heading or big message</a:t>
            </a:r>
          </a:p>
        </p:txBody>
      </p:sp>
      <p:sp>
        <p:nvSpPr>
          <p:cNvPr id="3" name="Subtitle 2"/>
          <p:cNvSpPr>
            <a:spLocks noGrp="1"/>
          </p:cNvSpPr>
          <p:nvPr>
            <p:ph type="subTitle" idx="1" hasCustomPrompt="1"/>
          </p:nvPr>
        </p:nvSpPr>
        <p:spPr>
          <a:xfrm>
            <a:off x="2220914" y="4724087"/>
            <a:ext cx="7745412" cy="854599"/>
          </a:xfrm>
        </p:spPr>
        <p:txBody>
          <a:bodyPr anchor="t" anchorCtr="0"/>
          <a:lstStyle>
            <a:lvl1pPr marL="0" indent="0" algn="ctr">
              <a:spcBef>
                <a:spcPts val="0"/>
              </a:spcBef>
              <a:buFont typeface="Arial" panose="020B0604020202020204" pitchFamily="34" charset="0"/>
              <a:buChar char="​"/>
              <a:defRPr sz="2400" baseline="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GB" dirty="0"/>
              <a:t>Insert introduction text</a:t>
            </a:r>
          </a:p>
        </p:txBody>
      </p:sp>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32476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hapter, on background">
    <p:bg>
      <p:bgPr>
        <a:solidFill>
          <a:srgbClr val="FDC92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5D7EB4-EF2C-4D4B-BBFA-AD63140C37A7}"/>
              </a:ext>
            </a:extLst>
          </p:cNvPr>
          <p:cNvSpPr>
            <a:spLocks noGrp="1"/>
          </p:cNvSpPr>
          <p:nvPr>
            <p:ph type="ctrTitle" hasCustomPrompt="1"/>
          </p:nvPr>
        </p:nvSpPr>
        <p:spPr>
          <a:xfrm>
            <a:off x="782638" y="1763713"/>
            <a:ext cx="10621962" cy="2546858"/>
          </a:xfrm>
          <a:noFill/>
        </p:spPr>
        <p:txBody>
          <a:bodyPr lIns="0" tIns="0" rIns="0" bIns="0" anchor="ctr" anchorCtr="0"/>
          <a:lstStyle>
            <a:lvl1pPr algn="ctr" defTabSz="914400" rtl="0" eaLnBrk="1" latinLnBrk="0" hangingPunct="1">
              <a:lnSpc>
                <a:spcPct val="90000"/>
              </a:lnSpc>
              <a:spcBef>
                <a:spcPct val="0"/>
              </a:spcBef>
              <a:buNone/>
              <a:defRPr lang="en-GB" sz="6000" b="1" kern="1200" dirty="0">
                <a:solidFill>
                  <a:schemeClr val="bg1"/>
                </a:solidFill>
                <a:latin typeface="+mj-lt"/>
                <a:ea typeface="+mj-ea"/>
                <a:cs typeface="+mj-cs"/>
              </a:defRPr>
            </a:lvl1pPr>
          </a:lstStyle>
          <a:p>
            <a:r>
              <a:rPr lang="en-GB" dirty="0"/>
              <a:t>Add chapter heading or big message</a:t>
            </a:r>
          </a:p>
        </p:txBody>
      </p:sp>
      <p:sp>
        <p:nvSpPr>
          <p:cNvPr id="3" name="Subtitle 2"/>
          <p:cNvSpPr>
            <a:spLocks noGrp="1"/>
          </p:cNvSpPr>
          <p:nvPr>
            <p:ph type="subTitle" idx="1" hasCustomPrompt="1"/>
          </p:nvPr>
        </p:nvSpPr>
        <p:spPr>
          <a:xfrm>
            <a:off x="2220914" y="4724087"/>
            <a:ext cx="7745412" cy="854599"/>
          </a:xfrm>
        </p:spPr>
        <p:txBody>
          <a:bodyPr anchor="t" anchorCtr="0"/>
          <a:lstStyle>
            <a:lvl1pPr marL="0" indent="0" algn="ctr">
              <a:spcBef>
                <a:spcPts val="0"/>
              </a:spcBef>
              <a:buFont typeface="Arial" panose="020B0604020202020204" pitchFamily="34" charset="0"/>
              <a:buChar char="​"/>
              <a:defRPr sz="2400" baseline="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GB" dirty="0"/>
              <a:t>Insert introduction text</a:t>
            </a:r>
          </a:p>
        </p:txBody>
      </p:sp>
      <p:sp>
        <p:nvSpPr>
          <p:cNvPr id="4" name="Date_DateCustomA"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5" name="FLD_PresentationTitle" hidden="1"/>
          <p:cNvSpPr>
            <a:spLocks noGrp="1"/>
          </p:cNvSpPr>
          <p:nvPr>
            <p:ph type="ftr" sz="quarter" idx="11"/>
          </p:nvPr>
        </p:nvSpPr>
        <p:spPr>
          <a:xfrm>
            <a:off x="0" y="6912000"/>
            <a:ext cx="0" cy="0"/>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0" y="6912000"/>
            <a:ext cx="0" cy="0"/>
          </a:xfrm>
        </p:spPr>
        <p:txBody>
          <a:bodyPr/>
          <a:lstStyle>
            <a:lvl1pPr>
              <a:defRPr sz="100">
                <a:solidFill>
                  <a:schemeClr val="bg1"/>
                </a:solid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8839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4224" y="481013"/>
            <a:ext cx="10620375" cy="1052892"/>
          </a:xfrm>
          <a:prstGeom prst="rect">
            <a:avLst/>
          </a:prstGeom>
        </p:spPr>
        <p:txBody>
          <a:bodyPr vert="horz" lIns="0" tIns="0" rIns="0" bIns="0" rtlCol="0" anchor="t" anchorCtr="0">
            <a:noAutofit/>
          </a:bodyPr>
          <a:lstStyle/>
          <a:p>
            <a:r>
              <a:rPr lang="da-DK" dirty="0" err="1"/>
              <a:t>Click</a:t>
            </a:r>
            <a:r>
              <a:rPr lang="da-DK" dirty="0"/>
              <a:t> to </a:t>
            </a:r>
            <a:r>
              <a:rPr lang="da-DK" dirty="0" err="1"/>
              <a:t>addtitle</a:t>
            </a:r>
            <a:endParaRPr lang="en-GB" dirty="0"/>
          </a:p>
        </p:txBody>
      </p:sp>
      <p:sp>
        <p:nvSpPr>
          <p:cNvPr id="3" name="Text Placeholder 2"/>
          <p:cNvSpPr>
            <a:spLocks noGrp="1"/>
          </p:cNvSpPr>
          <p:nvPr>
            <p:ph type="body" idx="1"/>
          </p:nvPr>
        </p:nvSpPr>
        <p:spPr>
          <a:xfrm>
            <a:off x="784225" y="1763713"/>
            <a:ext cx="10620375" cy="4176000"/>
          </a:xfrm>
          <a:prstGeom prst="rect">
            <a:avLst/>
          </a:prstGeom>
        </p:spPr>
        <p:txBody>
          <a:bodyPr vert="horz" lIns="0" tIns="0" rIns="0" bIns="0" rtlCol="0">
            <a:noAutofit/>
          </a:bodyPr>
          <a:lstStyle/>
          <a:p>
            <a:pPr lvl="0"/>
            <a:r>
              <a:rPr lang="sv-SE" noProof="0" dirty="0" err="1"/>
              <a:t>Click</a:t>
            </a:r>
            <a:r>
              <a:rPr lang="sv-SE" noProof="0" dirty="0"/>
              <a:t> to </a:t>
            </a:r>
            <a:r>
              <a:rPr lang="sv-SE" noProof="0" dirty="0" err="1"/>
              <a:t>add</a:t>
            </a:r>
            <a:r>
              <a:rPr lang="sv-SE" noProof="0" dirty="0"/>
              <a:t> text</a:t>
            </a:r>
          </a:p>
          <a:p>
            <a:pPr lvl="1"/>
            <a:r>
              <a:rPr lang="sv-SE" noProof="0" dirty="0"/>
              <a:t>Second </a:t>
            </a:r>
            <a:r>
              <a:rPr lang="sv-SE" noProof="0" dirty="0" err="1"/>
              <a:t>level</a:t>
            </a:r>
            <a:endParaRPr lang="sv-SE" noProof="0" dirty="0"/>
          </a:p>
          <a:p>
            <a:pPr lvl="2"/>
            <a:r>
              <a:rPr lang="sv-SE" noProof="0" dirty="0" err="1"/>
              <a:t>Thirdlevel</a:t>
            </a:r>
            <a:endParaRPr lang="sv-SE" noProof="0" dirty="0"/>
          </a:p>
          <a:p>
            <a:pPr lvl="3"/>
            <a:r>
              <a:rPr lang="sv-SE" noProof="0" dirty="0" err="1"/>
              <a:t>Fourthlevel</a:t>
            </a:r>
            <a:endParaRPr lang="sv-SE" noProof="0" dirty="0"/>
          </a:p>
          <a:p>
            <a:pPr lvl="4"/>
            <a:r>
              <a:rPr lang="sv-SE" noProof="0" dirty="0" err="1"/>
              <a:t>Fifthlevel</a:t>
            </a:r>
            <a:endParaRPr lang="sv-SE" noProof="0" dirty="0"/>
          </a:p>
          <a:p>
            <a:pPr lvl="5"/>
            <a:r>
              <a:rPr lang="sv-SE" noProof="0" dirty="0" err="1"/>
              <a:t>Sixthlevel</a:t>
            </a:r>
            <a:endParaRPr lang="sv-SE" noProof="0" dirty="0"/>
          </a:p>
          <a:p>
            <a:pPr lvl="6"/>
            <a:r>
              <a:rPr lang="sv-SE" noProof="0" dirty="0" err="1"/>
              <a:t>Seventhlevel</a:t>
            </a:r>
            <a:endParaRPr lang="sv-SE" noProof="0" dirty="0"/>
          </a:p>
          <a:p>
            <a:pPr lvl="7"/>
            <a:r>
              <a:rPr lang="sv-SE" noProof="0" dirty="0" err="1"/>
              <a:t>Eightlevel</a:t>
            </a:r>
            <a:endParaRPr lang="sv-SE" noProof="0" dirty="0"/>
          </a:p>
          <a:p>
            <a:pPr lvl="8"/>
            <a:r>
              <a:rPr lang="sv-SE" noProof="0" dirty="0" err="1"/>
              <a:t>Highlightninthlevel</a:t>
            </a:r>
            <a:endParaRPr lang="sv-SE" noProof="0" dirty="0"/>
          </a:p>
        </p:txBody>
      </p:sp>
      <p:sp>
        <p:nvSpPr>
          <p:cNvPr id="4" name="Date_DateCustomA"/>
          <p:cNvSpPr>
            <a:spLocks noGrp="1"/>
          </p:cNvSpPr>
          <p:nvPr>
            <p:ph type="dt" sz="half" idx="2"/>
          </p:nvPr>
        </p:nvSpPr>
        <p:spPr>
          <a:xfrm>
            <a:off x="9568800" y="6351405"/>
            <a:ext cx="1835800" cy="242607"/>
          </a:xfrm>
          <a:prstGeom prst="rect">
            <a:avLst/>
          </a:prstGeom>
        </p:spPr>
        <p:txBody>
          <a:bodyPr vert="horz" lIns="0" tIns="0" rIns="0" bIns="0" rtlCol="0" anchor="t" anchorCtr="0"/>
          <a:lstStyle>
            <a:lvl1pPr algn="r">
              <a:defRPr sz="800">
                <a:solidFill>
                  <a:schemeClr val="tx1"/>
                </a:solidFill>
              </a:defRPr>
            </a:lvl1pPr>
          </a:lstStyle>
          <a:p>
            <a:endParaRPr lang="en-GB" dirty="0"/>
          </a:p>
        </p:txBody>
      </p:sp>
      <p:sp>
        <p:nvSpPr>
          <p:cNvPr id="5" name="FLD_PresentationTitle"/>
          <p:cNvSpPr>
            <a:spLocks noGrp="1"/>
          </p:cNvSpPr>
          <p:nvPr>
            <p:ph type="ftr" sz="quarter" idx="3"/>
          </p:nvPr>
        </p:nvSpPr>
        <p:spPr>
          <a:xfrm>
            <a:off x="4456800" y="6351405"/>
            <a:ext cx="5112000" cy="242418"/>
          </a:xfrm>
          <a:prstGeom prst="rect">
            <a:avLst/>
          </a:prstGeom>
        </p:spPr>
        <p:txBody>
          <a:bodyPr vert="horz" lIns="0" tIns="0" rIns="0" bIns="0" rtlCol="0" anchor="t" anchorCtr="0"/>
          <a:lstStyle>
            <a:lvl1pPr algn="l">
              <a:defRPr sz="800">
                <a:solidFill>
                  <a:schemeClr val="tx1"/>
                </a:solidFill>
              </a:defRPr>
            </a:lvl1pPr>
          </a:lstStyle>
          <a:p>
            <a:endParaRPr lang="en-GB" dirty="0"/>
          </a:p>
        </p:txBody>
      </p:sp>
      <p:sp>
        <p:nvSpPr>
          <p:cNvPr id="6" name="Slide Number Placeholder 5"/>
          <p:cNvSpPr>
            <a:spLocks noGrp="1"/>
          </p:cNvSpPr>
          <p:nvPr>
            <p:ph type="sldNum" sz="quarter" idx="4"/>
          </p:nvPr>
        </p:nvSpPr>
        <p:spPr>
          <a:xfrm>
            <a:off x="11404600" y="6351405"/>
            <a:ext cx="477736" cy="242418"/>
          </a:xfrm>
          <a:prstGeom prst="rect">
            <a:avLst/>
          </a:prstGeom>
        </p:spPr>
        <p:txBody>
          <a:bodyPr vert="horz" lIns="0" tIns="0" rIns="0" bIns="0" rtlCol="0" anchor="t" anchorCtr="0"/>
          <a:lstStyle>
            <a:lvl1pPr algn="r">
              <a:defRPr sz="800">
                <a:solidFill>
                  <a:schemeClr val="tx1"/>
                </a:solidFill>
              </a:defRPr>
            </a:lvl1pPr>
          </a:lstStyle>
          <a:p>
            <a:fld id="{24C8C45C-947F-4981-8B3F-4F32E973C901}" type="slidenum">
              <a:rPr lang="en-GB" smtClean="0"/>
              <a:pPr/>
              <a:t>‹#›</a:t>
            </a:fld>
            <a:endParaRPr lang="en-GB" dirty="0"/>
          </a:p>
        </p:txBody>
      </p:sp>
      <p:sp>
        <p:nvSpPr>
          <p:cNvPr id="19" name="textruta 11"/>
          <p:cNvSpPr txBox="1"/>
          <p:nvPr userDrawn="1"/>
        </p:nvSpPr>
        <p:spPr>
          <a:xfrm>
            <a:off x="784225" y="6349164"/>
            <a:ext cx="736954" cy="111600"/>
          </a:xfrm>
          <a:prstGeom prst="rect">
            <a:avLst/>
          </a:prstGeom>
          <a:noFill/>
        </p:spPr>
        <p:txBody>
          <a:bodyPr wrap="square" lIns="0" tIns="0" rIns="0" bIns="0" rtlCol="0">
            <a:noAutofit/>
          </a:bodyPr>
          <a:lstStyle/>
          <a:p>
            <a:r>
              <a:rPr lang="en-GB" sz="800" noProof="1">
                <a:solidFill>
                  <a:schemeClr val="tx1"/>
                </a:solidFill>
                <a:latin typeface="+mn-lt"/>
                <a:cs typeface="Arial" pitchFamily="34" charset="0"/>
              </a:rPr>
              <a:t>© Swedbank</a:t>
            </a:r>
          </a:p>
        </p:txBody>
      </p:sp>
      <p:sp>
        <p:nvSpPr>
          <p:cNvPr id="7" name="text" descr="{&quot;templafy&quot;:{&quot;type&quot;:&quot;text&quot;,&quot;binding&quot;:&quot;Form.InformationClasses.TermInsertPP&quot;}}" title="Form.InformationClasses.TermInsertPP">
            <a:extLst>
              <a:ext uri="{FF2B5EF4-FFF2-40B4-BE49-F238E27FC236}">
                <a16:creationId xmlns:a16="http://schemas.microsoft.com/office/drawing/2014/main" id="{0FD95293-F372-4D75-BB81-E08E19CD07FC}"/>
              </a:ext>
            </a:extLst>
          </p:cNvPr>
          <p:cNvSpPr/>
          <p:nvPr userDrawn="1"/>
        </p:nvSpPr>
        <p:spPr>
          <a:xfrm>
            <a:off x="1825426" y="6347757"/>
            <a:ext cx="9360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rial" pitchFamily="34" charset="0"/>
            </a:endParaRPr>
          </a:p>
        </p:txBody>
      </p:sp>
      <p:sp>
        <p:nvSpPr>
          <p:cNvPr id="17" name="text" descr="{&quot;templafy&quot;:{&quot;type&quot;:&quot;text&quot;,&quot;binding&quot;:&quot;Form.InformationClasses.RestrictedAccess&quot;}}" title="Form.InformationClasses.RestrictedAccess">
            <a:extLst>
              <a:ext uri="{FF2B5EF4-FFF2-40B4-BE49-F238E27FC236}">
                <a16:creationId xmlns:a16="http://schemas.microsoft.com/office/drawing/2014/main" id="{A050AA09-60F8-480D-8500-001BC7EC54C3}"/>
              </a:ext>
            </a:extLst>
          </p:cNvPr>
          <p:cNvSpPr/>
          <p:nvPr userDrawn="1"/>
        </p:nvSpPr>
        <p:spPr>
          <a:xfrm>
            <a:off x="3054122" y="6348662"/>
            <a:ext cx="1018800"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l">
              <a:spcBef>
                <a:spcPts val="600"/>
              </a:spcBef>
            </a:pPr>
            <a:endParaRPr lang="en-GB" sz="800" noProof="0" dirty="0">
              <a:solidFill>
                <a:schemeClr val="tx1"/>
              </a:solidFill>
            </a:endParaRPr>
          </a:p>
        </p:txBody>
      </p:sp>
      <p:sp>
        <p:nvSpPr>
          <p:cNvPr id="18" name="text" descr="{&quot;templafy&quot;:{&quot;type&quot;:&quot;text&quot;,&quot;binding&quot;:&quot;Form.RestrictedAccess&quot;,&quot;visibility&quot;:{&quot;action&quot;:&quot;hide&quot;,&quot;compareValue&quot;:&quot;Confidential&quot;,&quot;binding&quot;:&quot;Form.InformationClasses.Term&quot;,&quot;operator&quot;:&quot;notEquals&quot;}}}" title="Form.RestrictedAccess">
            <a:extLst>
              <a:ext uri="{FF2B5EF4-FFF2-40B4-BE49-F238E27FC236}">
                <a16:creationId xmlns:a16="http://schemas.microsoft.com/office/drawing/2014/main" id="{AEFDC734-1AF9-48F3-85B4-AEFBC795A4F2}"/>
              </a:ext>
            </a:extLst>
          </p:cNvPr>
          <p:cNvSpPr/>
          <p:nvPr userDrawn="1"/>
        </p:nvSpPr>
        <p:spPr>
          <a:xfrm>
            <a:off x="3054122" y="6472800"/>
            <a:ext cx="633600"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spcBef>
                <a:spcPts val="600"/>
              </a:spcBef>
            </a:pPr>
            <a:endParaRPr lang="fr-FR" sz="800" noProof="0" dirty="0">
              <a:solidFill>
                <a:schemeClr val="tx1"/>
              </a:solidFill>
            </a:endParaRPr>
          </a:p>
        </p:txBody>
      </p:sp>
      <p:grpSp>
        <p:nvGrpSpPr>
          <p:cNvPr id="20" name="Gruppe 19" hidden="1">
            <a:extLst>
              <a:ext uri="{FF2B5EF4-FFF2-40B4-BE49-F238E27FC236}">
                <a16:creationId xmlns:a16="http://schemas.microsoft.com/office/drawing/2014/main" id="{2FFC823C-ED16-4EEC-8C27-104A6720A009}"/>
              </a:ext>
            </a:extLst>
          </p:cNvPr>
          <p:cNvGrpSpPr/>
          <p:nvPr userDrawn="1"/>
        </p:nvGrpSpPr>
        <p:grpSpPr>
          <a:xfrm>
            <a:off x="180975" y="0"/>
            <a:ext cx="11830049" cy="898525"/>
            <a:chOff x="180975" y="0"/>
            <a:chExt cx="11830049" cy="898525"/>
          </a:xfrm>
        </p:grpSpPr>
        <p:sp>
          <p:nvSpPr>
            <p:cNvPr id="21" name="Rektangel 20">
              <a:extLst>
                <a:ext uri="{FF2B5EF4-FFF2-40B4-BE49-F238E27FC236}">
                  <a16:creationId xmlns:a16="http://schemas.microsoft.com/office/drawing/2014/main" id="{E04435E2-CE85-4FAE-9DE7-2E3179E249BE}"/>
                </a:ext>
              </a:extLst>
            </p:cNvPr>
            <p:cNvSpPr/>
            <p:nvPr userDrawn="1"/>
          </p:nvSpPr>
          <p:spPr>
            <a:xfrm>
              <a:off x="180975" y="0"/>
              <a:ext cx="603250" cy="898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2000" noProof="0" dirty="0" err="1"/>
            </a:p>
          </p:txBody>
        </p:sp>
        <p:sp>
          <p:nvSpPr>
            <p:cNvPr id="22" name="Rektangel 21">
              <a:extLst>
                <a:ext uri="{FF2B5EF4-FFF2-40B4-BE49-F238E27FC236}">
                  <a16:creationId xmlns:a16="http://schemas.microsoft.com/office/drawing/2014/main" id="{C171F185-263B-4CF9-ABDA-AAA68FF5A05D}"/>
                </a:ext>
              </a:extLst>
            </p:cNvPr>
            <p:cNvSpPr/>
            <p:nvPr userDrawn="1"/>
          </p:nvSpPr>
          <p:spPr>
            <a:xfrm>
              <a:off x="2221118" y="0"/>
              <a:ext cx="398257" cy="898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2000" noProof="0" dirty="0" err="1"/>
            </a:p>
          </p:txBody>
        </p:sp>
        <p:sp>
          <p:nvSpPr>
            <p:cNvPr id="23" name="Rektangel 22">
              <a:extLst>
                <a:ext uri="{FF2B5EF4-FFF2-40B4-BE49-F238E27FC236}">
                  <a16:creationId xmlns:a16="http://schemas.microsoft.com/office/drawing/2014/main" id="{2D51E9C8-53BB-4A9C-9B0F-9B63EFB127C4}"/>
                </a:ext>
              </a:extLst>
            </p:cNvPr>
            <p:cNvSpPr/>
            <p:nvPr userDrawn="1"/>
          </p:nvSpPr>
          <p:spPr>
            <a:xfrm>
              <a:off x="4059238" y="0"/>
              <a:ext cx="392113" cy="898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2000" noProof="0" dirty="0" err="1"/>
            </a:p>
          </p:txBody>
        </p:sp>
        <p:sp>
          <p:nvSpPr>
            <p:cNvPr id="24" name="Rektangel 23">
              <a:extLst>
                <a:ext uri="{FF2B5EF4-FFF2-40B4-BE49-F238E27FC236}">
                  <a16:creationId xmlns:a16="http://schemas.microsoft.com/office/drawing/2014/main" id="{3499B2BA-3C5E-4416-959A-153A344D3CDE}"/>
                </a:ext>
              </a:extLst>
            </p:cNvPr>
            <p:cNvSpPr/>
            <p:nvPr userDrawn="1"/>
          </p:nvSpPr>
          <p:spPr>
            <a:xfrm>
              <a:off x="5899152" y="0"/>
              <a:ext cx="392112" cy="898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2000" noProof="0" dirty="0" err="1"/>
            </a:p>
          </p:txBody>
        </p:sp>
        <p:sp>
          <p:nvSpPr>
            <p:cNvPr id="25" name="Rektangel 24">
              <a:extLst>
                <a:ext uri="{FF2B5EF4-FFF2-40B4-BE49-F238E27FC236}">
                  <a16:creationId xmlns:a16="http://schemas.microsoft.com/office/drawing/2014/main" id="{DC597ABD-5988-4519-B53C-5FE947062683}"/>
                </a:ext>
              </a:extLst>
            </p:cNvPr>
            <p:cNvSpPr/>
            <p:nvPr userDrawn="1"/>
          </p:nvSpPr>
          <p:spPr>
            <a:xfrm>
              <a:off x="7735919" y="0"/>
              <a:ext cx="392112" cy="898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2000" noProof="0" dirty="0" err="1"/>
            </a:p>
          </p:txBody>
        </p:sp>
        <p:sp>
          <p:nvSpPr>
            <p:cNvPr id="27" name="Rektangel 26">
              <a:extLst>
                <a:ext uri="{FF2B5EF4-FFF2-40B4-BE49-F238E27FC236}">
                  <a16:creationId xmlns:a16="http://schemas.microsoft.com/office/drawing/2014/main" id="{EDB7B368-55C1-45E2-98A6-B3F0928B3296}"/>
                </a:ext>
              </a:extLst>
            </p:cNvPr>
            <p:cNvSpPr/>
            <p:nvPr userDrawn="1"/>
          </p:nvSpPr>
          <p:spPr>
            <a:xfrm>
              <a:off x="9567863" y="0"/>
              <a:ext cx="396936" cy="898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2000" noProof="0" dirty="0" err="1"/>
            </a:p>
          </p:txBody>
        </p:sp>
        <p:sp>
          <p:nvSpPr>
            <p:cNvPr id="28" name="Rektangel 27">
              <a:extLst>
                <a:ext uri="{FF2B5EF4-FFF2-40B4-BE49-F238E27FC236}">
                  <a16:creationId xmlns:a16="http://schemas.microsoft.com/office/drawing/2014/main" id="{1152BFE6-F5BF-4766-B6B1-E2CF5591A009}"/>
                </a:ext>
              </a:extLst>
            </p:cNvPr>
            <p:cNvSpPr/>
            <p:nvPr userDrawn="1"/>
          </p:nvSpPr>
          <p:spPr>
            <a:xfrm>
              <a:off x="11405249" y="0"/>
              <a:ext cx="605775" cy="898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2000" noProof="0" dirty="0" err="1"/>
            </a:p>
          </p:txBody>
        </p:sp>
      </p:gr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831" r:id="rId1"/>
    <p:sldLayoutId id="2147483750" r:id="rId2"/>
    <p:sldLayoutId id="2147483829" r:id="rId3"/>
    <p:sldLayoutId id="2147483823" r:id="rId4"/>
    <p:sldLayoutId id="2147483753" r:id="rId5"/>
    <p:sldLayoutId id="2147483771" r:id="rId6"/>
    <p:sldLayoutId id="2147483725" r:id="rId7"/>
    <p:sldLayoutId id="2147483762" r:id="rId8"/>
    <p:sldLayoutId id="2147483763" r:id="rId9"/>
    <p:sldLayoutId id="2147483759" r:id="rId10"/>
    <p:sldLayoutId id="2147483761" r:id="rId11"/>
    <p:sldLayoutId id="2147483765" r:id="rId12"/>
    <p:sldLayoutId id="2147483777" r:id="rId13"/>
    <p:sldLayoutId id="2147483841" r:id="rId14"/>
    <p:sldLayoutId id="2147483721" r:id="rId15"/>
    <p:sldLayoutId id="2147483730" r:id="rId16"/>
    <p:sldLayoutId id="2147483822" r:id="rId17"/>
    <p:sldLayoutId id="2147483743" r:id="rId18"/>
    <p:sldLayoutId id="2147483742" r:id="rId19"/>
    <p:sldLayoutId id="2147483772" r:id="rId20"/>
    <p:sldLayoutId id="2147483816" r:id="rId21"/>
    <p:sldLayoutId id="2147483652" r:id="rId22"/>
    <p:sldLayoutId id="2147483832" r:id="rId23"/>
    <p:sldLayoutId id="2147483833" r:id="rId24"/>
    <p:sldLayoutId id="2147483834" r:id="rId25"/>
    <p:sldLayoutId id="2147483811" r:id="rId26"/>
    <p:sldLayoutId id="2147483835" r:id="rId27"/>
    <p:sldLayoutId id="2147483836" r:id="rId28"/>
    <p:sldLayoutId id="2147483814" r:id="rId29"/>
    <p:sldLayoutId id="2147483837" r:id="rId30"/>
    <p:sldLayoutId id="2147483838" r:id="rId31"/>
    <p:sldLayoutId id="2147483733" r:id="rId32"/>
    <p:sldLayoutId id="2147483745" r:id="rId33"/>
    <p:sldLayoutId id="2147483827" r:id="rId34"/>
    <p:sldLayoutId id="2147483790" r:id="rId35"/>
    <p:sldLayoutId id="2147483839" r:id="rId36"/>
    <p:sldLayoutId id="2147483840" r:id="rId37"/>
    <p:sldLayoutId id="2147483660" r:id="rId38"/>
    <p:sldLayoutId id="2147483819" r:id="rId39"/>
    <p:sldLayoutId id="2147483808" r:id="rId40"/>
    <p:sldLayoutId id="2147483820" r:id="rId41"/>
    <p:sldLayoutId id="2147483804" r:id="rId42"/>
    <p:sldLayoutId id="2147483824" r:id="rId43"/>
    <p:sldLayoutId id="2147483749" r:id="rId44"/>
    <p:sldLayoutId id="2147483828" r:id="rId45"/>
  </p:sldLayoutIdLst>
  <p:hf hdr="0"/>
  <p:txStyles>
    <p:titleStyle>
      <a:lvl1pPr algn="l" defTabSz="914400" rtl="0" eaLnBrk="1" latinLnBrk="0" hangingPunct="1">
        <a:lnSpc>
          <a:spcPct val="90000"/>
        </a:lnSpc>
        <a:spcBef>
          <a:spcPct val="0"/>
        </a:spcBef>
        <a:buNone/>
        <a:defRPr sz="3600" b="1" kern="1200">
          <a:solidFill>
            <a:srgbClr val="FF5F00"/>
          </a:solidFill>
          <a:latin typeface="+mj-lt"/>
          <a:ea typeface="+mj-ea"/>
          <a:cs typeface="+mj-cs"/>
        </a:defRPr>
      </a:lvl1pPr>
    </p:titleStyle>
    <p:bodyStyle>
      <a:lvl1pPr marL="268288" indent="-268288" algn="l" defTabSz="914400" rtl="0" eaLnBrk="1" latinLnBrk="0" hangingPunct="1">
        <a:lnSpc>
          <a:spcPct val="100000"/>
        </a:lnSpc>
        <a:spcBef>
          <a:spcPts val="800"/>
        </a:spcBef>
        <a:buClr>
          <a:srgbClr val="FF5F00"/>
        </a:buClr>
        <a:buFont typeface="Arial" panose="020B0604020202020204" pitchFamily="34" charset="0"/>
        <a:buChar char="●"/>
        <a:defRPr sz="2200" kern="1200">
          <a:solidFill>
            <a:schemeClr val="tx2"/>
          </a:solidFill>
          <a:latin typeface="+mn-lt"/>
          <a:ea typeface="+mn-ea"/>
          <a:cs typeface="+mn-cs"/>
        </a:defRPr>
      </a:lvl1pPr>
      <a:lvl2pPr marL="525600" indent="-234000" algn="l" defTabSz="914400" rtl="0" eaLnBrk="1" latinLnBrk="0" hangingPunct="1">
        <a:lnSpc>
          <a:spcPct val="100000"/>
        </a:lnSpc>
        <a:spcBef>
          <a:spcPts val="800"/>
        </a:spcBef>
        <a:buClr>
          <a:srgbClr val="FF5F00"/>
        </a:buClr>
        <a:buFont typeface="Arial" panose="020B0604020202020204" pitchFamily="34" charset="0"/>
        <a:buChar char="–"/>
        <a:defRPr sz="1800" kern="1200">
          <a:solidFill>
            <a:schemeClr val="tx2"/>
          </a:solidFill>
          <a:latin typeface="+mn-lt"/>
          <a:ea typeface="+mn-ea"/>
          <a:cs typeface="+mn-cs"/>
        </a:defRPr>
      </a:lvl2pPr>
      <a:lvl3pPr marL="705600" indent="-180000" algn="l" defTabSz="914400" rtl="0" eaLnBrk="1" latinLnBrk="0" hangingPunct="1">
        <a:lnSpc>
          <a:spcPct val="100000"/>
        </a:lnSpc>
        <a:spcBef>
          <a:spcPts val="800"/>
        </a:spcBef>
        <a:buClr>
          <a:srgbClr val="FF5F00"/>
        </a:buClr>
        <a:buFont typeface="Arial" panose="020B0604020202020204" pitchFamily="34" charset="0"/>
        <a:buChar char="●"/>
        <a:defRPr sz="1600" kern="1200">
          <a:solidFill>
            <a:schemeClr val="tx2"/>
          </a:solidFill>
          <a:latin typeface="+mn-lt"/>
          <a:ea typeface="+mn-ea"/>
          <a:cs typeface="+mn-cs"/>
        </a:defRPr>
      </a:lvl3pPr>
      <a:lvl4pPr marL="885600" indent="-180000" algn="l" defTabSz="914400" rtl="0" eaLnBrk="1" latinLnBrk="0" hangingPunct="1">
        <a:lnSpc>
          <a:spcPct val="100000"/>
        </a:lnSpc>
        <a:spcBef>
          <a:spcPts val="800"/>
        </a:spcBef>
        <a:buClr>
          <a:srgbClr val="FF5F00"/>
        </a:buClr>
        <a:buFont typeface="Arial" panose="020B0604020202020204" pitchFamily="34" charset="0"/>
        <a:buChar char="–"/>
        <a:defRPr sz="1400" kern="1200">
          <a:solidFill>
            <a:schemeClr val="tx2"/>
          </a:solidFill>
          <a:latin typeface="+mn-lt"/>
          <a:ea typeface="+mn-ea"/>
          <a:cs typeface="+mn-cs"/>
        </a:defRPr>
      </a:lvl4pPr>
      <a:lvl5pPr marL="1065600" indent="-180000" algn="l" defTabSz="914400" rtl="0" eaLnBrk="1" latinLnBrk="0" hangingPunct="1">
        <a:lnSpc>
          <a:spcPct val="100000"/>
        </a:lnSpc>
        <a:spcBef>
          <a:spcPts val="800"/>
        </a:spcBef>
        <a:buClr>
          <a:srgbClr val="FF5F00"/>
        </a:buClr>
        <a:buFont typeface="Arial" panose="020B0604020202020204" pitchFamily="34" charset="0"/>
        <a:buChar char="●"/>
        <a:defRPr sz="1400" kern="1200">
          <a:solidFill>
            <a:schemeClr val="tx2"/>
          </a:solidFill>
          <a:latin typeface="+mn-lt"/>
          <a:ea typeface="+mn-ea"/>
          <a:cs typeface="+mn-cs"/>
        </a:defRPr>
      </a:lvl5pPr>
      <a:lvl6pPr marL="1245600" indent="-179388" algn="l" defTabSz="914400" rtl="0" eaLnBrk="1" latinLnBrk="0" hangingPunct="1">
        <a:lnSpc>
          <a:spcPct val="100000"/>
        </a:lnSpc>
        <a:spcBef>
          <a:spcPts val="800"/>
        </a:spcBef>
        <a:buFont typeface="Arial" panose="020B0604020202020204" pitchFamily="34" charset="0"/>
        <a:buChar char="−"/>
        <a:defRPr sz="1400" kern="1200">
          <a:solidFill>
            <a:schemeClr val="tx2"/>
          </a:solidFill>
          <a:latin typeface="+mn-lt"/>
          <a:ea typeface="+mn-ea"/>
          <a:cs typeface="+mn-cs"/>
        </a:defRPr>
      </a:lvl6pPr>
      <a:lvl7pPr marL="1425600" indent="-180000" algn="l" defTabSz="914400" rtl="0" eaLnBrk="1" latinLnBrk="0" hangingPunct="1">
        <a:lnSpc>
          <a:spcPct val="100000"/>
        </a:lnSpc>
        <a:spcBef>
          <a:spcPts val="800"/>
        </a:spcBef>
        <a:buFont typeface="Arial" panose="020B0604020202020204" pitchFamily="34" charset="0"/>
        <a:buChar char="●"/>
        <a:defRPr sz="1400" kern="1200" baseline="0">
          <a:solidFill>
            <a:schemeClr val="tx1"/>
          </a:solidFill>
          <a:latin typeface="+mn-lt"/>
          <a:ea typeface="+mn-ea"/>
          <a:cs typeface="+mn-cs"/>
        </a:defRPr>
      </a:lvl7pPr>
      <a:lvl8pPr marL="1425600" indent="-180000" algn="l" defTabSz="914400" rtl="0" eaLnBrk="1" latinLnBrk="0" hangingPunct="1">
        <a:lnSpc>
          <a:spcPct val="100000"/>
        </a:lnSpc>
        <a:spcBef>
          <a:spcPts val="800"/>
        </a:spcBef>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800"/>
        </a:spcBef>
        <a:buFont typeface="Arial" panose="020B0604020202020204" pitchFamily="34" charset="0"/>
        <a:buChar char="​"/>
        <a:defRPr sz="2400" kern="1200" baseline="0">
          <a:solidFill>
            <a:srgbClr val="FF5F00"/>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4" userDrawn="1">
          <p15:clr>
            <a:srgbClr val="F26B43"/>
          </p15:clr>
        </p15:guide>
        <p15:guide id="16" pos="7565" userDrawn="1">
          <p15:clr>
            <a:srgbClr val="F26B43"/>
          </p15:clr>
        </p15:guide>
        <p15:guide id="18" orient="horz" pos="303" userDrawn="1">
          <p15:clr>
            <a:srgbClr val="F26B43"/>
          </p15:clr>
        </p15:guide>
        <p15:guide id="19" orient="horz" pos="966" userDrawn="1">
          <p15:clr>
            <a:srgbClr val="F26B43"/>
          </p15:clr>
        </p15:guide>
        <p15:guide id="21" pos="7185" userDrawn="1">
          <p15:clr>
            <a:srgbClr val="F26B43"/>
          </p15:clr>
        </p15:guide>
        <p15:guide id="22" orient="horz" pos="1111" userDrawn="1">
          <p15:clr>
            <a:srgbClr val="F26B43"/>
          </p15:clr>
        </p15:guide>
        <p15:guide id="23" orient="horz" pos="3741" userDrawn="1">
          <p15:clr>
            <a:srgbClr val="F26B43"/>
          </p15:clr>
        </p15:guide>
        <p15:guide id="24" pos="494" userDrawn="1">
          <p15:clr>
            <a:srgbClr val="F26B43"/>
          </p15:clr>
        </p15:guide>
        <p15:guide id="25" pos="1401" userDrawn="1">
          <p15:clr>
            <a:srgbClr val="F26B43"/>
          </p15:clr>
        </p15:guide>
        <p15:guide id="26" pos="1650" userDrawn="1">
          <p15:clr>
            <a:srgbClr val="F26B43"/>
          </p15:clr>
        </p15:guide>
        <p15:guide id="27" pos="2557" userDrawn="1">
          <p15:clr>
            <a:srgbClr val="F26B43"/>
          </p15:clr>
        </p15:guide>
        <p15:guide id="28" pos="2807" userDrawn="1">
          <p15:clr>
            <a:srgbClr val="F26B43"/>
          </p15:clr>
        </p15:guide>
        <p15:guide id="29" pos="3714" userDrawn="1">
          <p15:clr>
            <a:srgbClr val="F26B43"/>
          </p15:clr>
        </p15:guide>
        <p15:guide id="30" pos="3963" userDrawn="1">
          <p15:clr>
            <a:srgbClr val="F26B43"/>
          </p15:clr>
        </p15:guide>
        <p15:guide id="31" pos="4871" userDrawn="1">
          <p15:clr>
            <a:srgbClr val="F26B43"/>
          </p15:clr>
        </p15:guide>
        <p15:guide id="32" pos="5120" userDrawn="1">
          <p15:clr>
            <a:srgbClr val="F26B43"/>
          </p15:clr>
        </p15:guide>
        <p15:guide id="33" pos="6027" userDrawn="1">
          <p15:clr>
            <a:srgbClr val="F26B43"/>
          </p15:clr>
        </p15:guide>
        <p15:guide id="34" pos="627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6.xml"/><Relationship Id="rId1" Type="http://schemas.openxmlformats.org/officeDocument/2006/relationships/customXml" Target="../../customXml/item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26.xml"/><Relationship Id="rId1" Type="http://schemas.openxmlformats.org/officeDocument/2006/relationships/customXml" Target="../../customXml/item3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25.xml"/><Relationship Id="rId1" Type="http://schemas.openxmlformats.org/officeDocument/2006/relationships/customXml" Target="../../customXml/item1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35.xml"/><Relationship Id="rId1" Type="http://schemas.openxmlformats.org/officeDocument/2006/relationships/customXml" Target="../../customXml/item3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21.xml"/><Relationship Id="rId1" Type="http://schemas.openxmlformats.org/officeDocument/2006/relationships/customXml" Target="../../customXml/item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15.xml"/><Relationship Id="rId1" Type="http://schemas.openxmlformats.org/officeDocument/2006/relationships/customXml" Target="../../customXml/item1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18.xml"/><Relationship Id="rId1" Type="http://schemas.openxmlformats.org/officeDocument/2006/relationships/customXml" Target="../../customXml/item3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32.xml"/><Relationship Id="rId1" Type="http://schemas.openxmlformats.org/officeDocument/2006/relationships/customXml" Target="../../customXml/item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23.xml"/><Relationship Id="rId1" Type="http://schemas.openxmlformats.org/officeDocument/2006/relationships/customXml" Target="../../customXml/item1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4.xml"/><Relationship Id="rId1" Type="http://schemas.openxmlformats.org/officeDocument/2006/relationships/customXml" Target="../../customXml/item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31.xml"/><Relationship Id="rId1" Type="http://schemas.openxmlformats.org/officeDocument/2006/relationships/customXml" Target="../../customXml/item2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13.xml"/><Relationship Id="rId1" Type="http://schemas.openxmlformats.org/officeDocument/2006/relationships/customXml" Target="../../customXml/item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A1D0-7117-4077-9951-8DE5F1EC5FC7}"/>
              </a:ext>
            </a:extLst>
          </p:cNvPr>
          <p:cNvSpPr>
            <a:spLocks noGrp="1"/>
          </p:cNvSpPr>
          <p:nvPr>
            <p:ph type="title"/>
          </p:nvPr>
        </p:nvSpPr>
        <p:spPr/>
        <p:txBody>
          <a:bodyPr/>
          <a:lstStyle/>
          <a:p>
            <a:r>
              <a:rPr lang="et-EE" sz="6000" dirty="0"/>
              <a:t>Tarbijakrediit  - VU vaade </a:t>
            </a:r>
            <a:br>
              <a:rPr lang="et-EE" sz="6000" dirty="0">
                <a:solidFill>
                  <a:schemeClr val="tx1"/>
                </a:solidFill>
              </a:rPr>
            </a:br>
            <a:endParaRPr lang="en-GB" dirty="0">
              <a:solidFill>
                <a:schemeClr val="tx1"/>
              </a:solidFill>
            </a:endParaRPr>
          </a:p>
        </p:txBody>
      </p:sp>
      <p:sp>
        <p:nvSpPr>
          <p:cNvPr id="3" name="Text Placeholder 2">
            <a:extLst>
              <a:ext uri="{FF2B5EF4-FFF2-40B4-BE49-F238E27FC236}">
                <a16:creationId xmlns:a16="http://schemas.microsoft.com/office/drawing/2014/main" id="{12DC38C4-0108-442F-97A8-F343C2B680CF}"/>
              </a:ext>
            </a:extLst>
          </p:cNvPr>
          <p:cNvSpPr>
            <a:spLocks noGrp="1"/>
          </p:cNvSpPr>
          <p:nvPr>
            <p:ph type="body" sz="quarter" idx="13"/>
          </p:nvPr>
        </p:nvSpPr>
        <p:spPr/>
        <p:txBody>
          <a:bodyPr/>
          <a:lstStyle/>
          <a:p>
            <a:pPr algn="l"/>
            <a:r>
              <a:rPr lang="et-EE" sz="2400" dirty="0"/>
              <a:t>Jüri Puust</a:t>
            </a:r>
            <a:br>
              <a:rPr lang="et-EE" sz="2400" dirty="0"/>
            </a:br>
            <a:r>
              <a:rPr lang="et-EE" sz="2400" dirty="0"/>
              <a:t>Swedbank AS</a:t>
            </a:r>
            <a:br>
              <a:rPr lang="et-EE" sz="2400" dirty="0"/>
            </a:br>
            <a:r>
              <a:rPr lang="et-EE" sz="2400" dirty="0"/>
              <a:t>Kohtumenetluse valdkond</a:t>
            </a:r>
            <a:br>
              <a:rPr lang="et-EE" sz="2400" dirty="0"/>
            </a:br>
            <a:r>
              <a:rPr lang="et-EE" sz="2400" dirty="0"/>
              <a:t>07.10.2022</a:t>
            </a:r>
            <a:br>
              <a:rPr lang="et-EE" sz="3200" dirty="0">
                <a:solidFill>
                  <a:schemeClr val="tx1"/>
                </a:solidFill>
              </a:rPr>
            </a:br>
            <a:endParaRPr lang="en-GB" dirty="0"/>
          </a:p>
        </p:txBody>
      </p:sp>
      <p:sp>
        <p:nvSpPr>
          <p:cNvPr id="4" name="Date Placeholder 3">
            <a:extLst>
              <a:ext uri="{FF2B5EF4-FFF2-40B4-BE49-F238E27FC236}">
                <a16:creationId xmlns:a16="http://schemas.microsoft.com/office/drawing/2014/main" id="{E599A806-1970-4378-982E-C6F284AE2A5F}"/>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C3052303-9206-4082-9857-0A4D82953B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CD67D2B-78AB-4AF3-B874-811B1D94ACEF}"/>
              </a:ext>
            </a:extLst>
          </p:cNvPr>
          <p:cNvSpPr>
            <a:spLocks noGrp="1"/>
          </p:cNvSpPr>
          <p:nvPr>
            <p:ph type="sldNum" sz="quarter" idx="12"/>
          </p:nvPr>
        </p:nvSpPr>
        <p:spPr/>
        <p:txBody>
          <a:bodyPr/>
          <a:lstStyle/>
          <a:p>
            <a:fld id="{24C8C45C-947F-4981-8B3F-4F32E973C901}" type="slidenum">
              <a:rPr lang="en-GB" smtClean="0"/>
              <a:pPr/>
              <a:t>1</a:t>
            </a:fld>
            <a:endParaRPr lang="en-GB" dirty="0"/>
          </a:p>
        </p:txBody>
      </p:sp>
    </p:spTree>
    <p:custDataLst>
      <p:custData r:id="rId1"/>
      <p:custData r:id="rId2"/>
    </p:custDataLst>
    <p:extLst>
      <p:ext uri="{BB962C8B-B14F-4D97-AF65-F5344CB8AC3E}">
        <p14:creationId xmlns:p14="http://schemas.microsoft.com/office/powerpoint/2010/main" val="186392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A20BFB-7391-49B2-A380-60D710F181E2}"/>
              </a:ext>
            </a:extLst>
          </p:cNvPr>
          <p:cNvSpPr>
            <a:spLocks noGrp="1"/>
          </p:cNvSpPr>
          <p:nvPr>
            <p:ph type="title"/>
          </p:nvPr>
        </p:nvSpPr>
        <p:spPr/>
        <p:txBody>
          <a:bodyPr/>
          <a:lstStyle/>
          <a:p>
            <a:r>
              <a:rPr lang="et-EE" dirty="0"/>
              <a:t>TÜ uuringu ettepanekud - menetlus</a:t>
            </a:r>
            <a:endParaRPr lang="en-GB" dirty="0"/>
          </a:p>
        </p:txBody>
      </p:sp>
      <p:sp>
        <p:nvSpPr>
          <p:cNvPr id="9" name="Content Placeholder 8">
            <a:extLst>
              <a:ext uri="{FF2B5EF4-FFF2-40B4-BE49-F238E27FC236}">
                <a16:creationId xmlns:a16="http://schemas.microsoft.com/office/drawing/2014/main" id="{55CD42D2-10EF-411F-80DC-120048446837}"/>
              </a:ext>
            </a:extLst>
          </p:cNvPr>
          <p:cNvSpPr>
            <a:spLocks noGrp="1"/>
          </p:cNvSpPr>
          <p:nvPr>
            <p:ph idx="1"/>
          </p:nvPr>
        </p:nvSpPr>
        <p:spPr/>
        <p:txBody>
          <a:bodyPr/>
          <a:lstStyle/>
          <a:p>
            <a:pPr algn="just"/>
            <a:r>
              <a:rPr lang="et-EE" sz="2400" dirty="0"/>
              <a:t>K</a:t>
            </a:r>
            <a:r>
              <a:rPr lang="et-EE" sz="2400" b="0" i="0" u="none" strike="noStrike" baseline="0" dirty="0"/>
              <a:t>õrvalnõuded, võlatunnistused ja algsete maksete kapitaliseerimise kokkulepped tuleks lahendada hagimenetluses või alternatiivselt viia need üle hagimenetluse nõuetele kompromissi kinnitamiseks? Kokkulepete piiramine võib tekitada nend</a:t>
            </a:r>
            <a:r>
              <a:rPr lang="et-EE" sz="2400" dirty="0"/>
              <a:t>e mittesõlmimise, (nt RK lahend 2-21-10665: </a:t>
            </a:r>
            <a:r>
              <a:rPr lang="et-EE" sz="2400" i="1" dirty="0"/>
              <a:t>„Seega nt täitemenetluses maksegraafikus kokkuleppimise korral tuleb selle kehtivuse ajal täitemenetlus kas peatada või võimaldada muul viisil maksegraafiku täitmist (nt vabastada arestitud pangakonto aresti alt vms), hoidudes sel ajal ka muudest täitetoimingutest.“ </a:t>
            </a:r>
            <a:r>
              <a:rPr lang="et-EE" sz="2400" dirty="0"/>
              <a:t>Järjekoha küsimus!</a:t>
            </a:r>
            <a:endParaRPr lang="et-EE" sz="2400" b="0" u="none" strike="noStrike" baseline="0" dirty="0"/>
          </a:p>
          <a:p>
            <a:pPr algn="just"/>
            <a:r>
              <a:rPr lang="et-EE" sz="2400" dirty="0"/>
              <a:t>FIMS - kas võlausaldajad on tegelikult võrdsed?</a:t>
            </a:r>
            <a:endParaRPr lang="et-EE" sz="2400" b="0" i="0" u="none" strike="noStrike" baseline="0" dirty="0"/>
          </a:p>
        </p:txBody>
      </p:sp>
      <p:sp>
        <p:nvSpPr>
          <p:cNvPr id="4" name="Date Placeholder 3">
            <a:extLst>
              <a:ext uri="{FF2B5EF4-FFF2-40B4-BE49-F238E27FC236}">
                <a16:creationId xmlns:a16="http://schemas.microsoft.com/office/drawing/2014/main" id="{372E348A-832B-465C-B3D6-8C83C7F2F636}"/>
              </a:ext>
            </a:extLst>
          </p:cNvPr>
          <p:cNvSpPr>
            <a:spLocks noGrp="1"/>
          </p:cNvSpPr>
          <p:nvPr>
            <p:ph type="dt" sz="half" idx="10"/>
          </p:nvPr>
        </p:nvSpPr>
        <p:spPr/>
        <p:txBody>
          <a:bodyPr/>
          <a:lstStyle/>
          <a:p>
            <a:endParaRPr lang="en-GB" noProof="0" dirty="0"/>
          </a:p>
        </p:txBody>
      </p:sp>
      <p:sp>
        <p:nvSpPr>
          <p:cNvPr id="5" name="Footer Placeholder 4">
            <a:extLst>
              <a:ext uri="{FF2B5EF4-FFF2-40B4-BE49-F238E27FC236}">
                <a16:creationId xmlns:a16="http://schemas.microsoft.com/office/drawing/2014/main" id="{9696042D-B90F-4F9C-AB21-CD607808FF17}"/>
              </a:ext>
            </a:extLst>
          </p:cNvPr>
          <p:cNvSpPr>
            <a:spLocks noGrp="1"/>
          </p:cNvSpPr>
          <p:nvPr>
            <p:ph type="ftr" sz="quarter" idx="11"/>
          </p:nvPr>
        </p:nvSpPr>
        <p:spPr/>
        <p:txBody>
          <a:bodyPr/>
          <a:lstStyle/>
          <a:p>
            <a:endParaRPr lang="en-GB" noProof="0" dirty="0"/>
          </a:p>
        </p:txBody>
      </p:sp>
      <p:sp>
        <p:nvSpPr>
          <p:cNvPr id="6" name="Slide Number Placeholder 5">
            <a:extLst>
              <a:ext uri="{FF2B5EF4-FFF2-40B4-BE49-F238E27FC236}">
                <a16:creationId xmlns:a16="http://schemas.microsoft.com/office/drawing/2014/main" id="{6E3D49FF-2471-4093-81C5-491684DEA782}"/>
              </a:ext>
            </a:extLst>
          </p:cNvPr>
          <p:cNvSpPr>
            <a:spLocks noGrp="1"/>
          </p:cNvSpPr>
          <p:nvPr>
            <p:ph type="sldNum" sz="quarter" idx="12"/>
          </p:nvPr>
        </p:nvSpPr>
        <p:spPr/>
        <p:txBody>
          <a:bodyPr/>
          <a:lstStyle/>
          <a:p>
            <a:fld id="{859873C9-BF5D-4A9A-BB31-45BBB7BABAF7}" type="slidenum">
              <a:rPr lang="en-GB" noProof="0" smtClean="0"/>
              <a:pPr/>
              <a:t>10</a:t>
            </a:fld>
            <a:endParaRPr lang="en-GB" noProof="0" dirty="0"/>
          </a:p>
        </p:txBody>
      </p:sp>
    </p:spTree>
    <p:custDataLst>
      <p:custData r:id="rId1"/>
      <p:custData r:id="rId2"/>
    </p:custDataLst>
    <p:extLst>
      <p:ext uri="{BB962C8B-B14F-4D97-AF65-F5344CB8AC3E}">
        <p14:creationId xmlns:p14="http://schemas.microsoft.com/office/powerpoint/2010/main" val="50236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A20BFB-7391-49B2-A380-60D710F181E2}"/>
              </a:ext>
            </a:extLst>
          </p:cNvPr>
          <p:cNvSpPr>
            <a:spLocks noGrp="1"/>
          </p:cNvSpPr>
          <p:nvPr>
            <p:ph type="title"/>
          </p:nvPr>
        </p:nvSpPr>
        <p:spPr/>
        <p:txBody>
          <a:bodyPr/>
          <a:lstStyle/>
          <a:p>
            <a:r>
              <a:rPr lang="et-EE" dirty="0"/>
              <a:t>Lahendused</a:t>
            </a:r>
            <a:endParaRPr lang="en-GB" dirty="0"/>
          </a:p>
        </p:txBody>
      </p:sp>
      <p:sp>
        <p:nvSpPr>
          <p:cNvPr id="9" name="Content Placeholder 8">
            <a:extLst>
              <a:ext uri="{FF2B5EF4-FFF2-40B4-BE49-F238E27FC236}">
                <a16:creationId xmlns:a16="http://schemas.microsoft.com/office/drawing/2014/main" id="{55CD42D2-10EF-411F-80DC-120048446837}"/>
              </a:ext>
            </a:extLst>
          </p:cNvPr>
          <p:cNvSpPr>
            <a:spLocks noGrp="1"/>
          </p:cNvSpPr>
          <p:nvPr>
            <p:ph idx="1"/>
          </p:nvPr>
        </p:nvSpPr>
        <p:spPr/>
        <p:txBody>
          <a:bodyPr/>
          <a:lstStyle/>
          <a:p>
            <a:r>
              <a:rPr lang="et-EE" sz="2400" dirty="0"/>
              <a:t>Positiivne krediidiregister</a:t>
            </a:r>
          </a:p>
          <a:p>
            <a:r>
              <a:rPr lang="et-EE" sz="2400" dirty="0"/>
              <a:t>Laenu teenindamise piirmäära kehtestamine + rakendamise tagamine</a:t>
            </a:r>
          </a:p>
          <a:p>
            <a:r>
              <a:rPr lang="et-EE" sz="2400" dirty="0"/>
              <a:t>J</a:t>
            </a:r>
            <a:r>
              <a:rPr lang="et-EE" sz="2400" b="0" i="0" u="none" strike="noStrike" baseline="0" dirty="0"/>
              <a:t>ärelevalve tõhustamine probleemses turuosas -  vajalik ja aitaks algfaasis tekkivaid probleeme ära hoida</a:t>
            </a:r>
          </a:p>
          <a:p>
            <a:r>
              <a:rPr lang="et-EE" sz="2400" dirty="0"/>
              <a:t>Haridus!</a:t>
            </a:r>
          </a:p>
        </p:txBody>
      </p:sp>
      <p:sp>
        <p:nvSpPr>
          <p:cNvPr id="4" name="Date Placeholder 3">
            <a:extLst>
              <a:ext uri="{FF2B5EF4-FFF2-40B4-BE49-F238E27FC236}">
                <a16:creationId xmlns:a16="http://schemas.microsoft.com/office/drawing/2014/main" id="{372E348A-832B-465C-B3D6-8C83C7F2F636}"/>
              </a:ext>
            </a:extLst>
          </p:cNvPr>
          <p:cNvSpPr>
            <a:spLocks noGrp="1"/>
          </p:cNvSpPr>
          <p:nvPr>
            <p:ph type="dt" sz="half" idx="10"/>
          </p:nvPr>
        </p:nvSpPr>
        <p:spPr/>
        <p:txBody>
          <a:bodyPr/>
          <a:lstStyle/>
          <a:p>
            <a:endParaRPr lang="en-GB" noProof="0" dirty="0"/>
          </a:p>
        </p:txBody>
      </p:sp>
      <p:sp>
        <p:nvSpPr>
          <p:cNvPr id="5" name="Footer Placeholder 4">
            <a:extLst>
              <a:ext uri="{FF2B5EF4-FFF2-40B4-BE49-F238E27FC236}">
                <a16:creationId xmlns:a16="http://schemas.microsoft.com/office/drawing/2014/main" id="{9696042D-B90F-4F9C-AB21-CD607808FF17}"/>
              </a:ext>
            </a:extLst>
          </p:cNvPr>
          <p:cNvSpPr>
            <a:spLocks noGrp="1"/>
          </p:cNvSpPr>
          <p:nvPr>
            <p:ph type="ftr" sz="quarter" idx="11"/>
          </p:nvPr>
        </p:nvSpPr>
        <p:spPr/>
        <p:txBody>
          <a:bodyPr/>
          <a:lstStyle/>
          <a:p>
            <a:endParaRPr lang="en-GB" noProof="0" dirty="0"/>
          </a:p>
        </p:txBody>
      </p:sp>
      <p:sp>
        <p:nvSpPr>
          <p:cNvPr id="6" name="Slide Number Placeholder 5">
            <a:extLst>
              <a:ext uri="{FF2B5EF4-FFF2-40B4-BE49-F238E27FC236}">
                <a16:creationId xmlns:a16="http://schemas.microsoft.com/office/drawing/2014/main" id="{6E3D49FF-2471-4093-81C5-491684DEA782}"/>
              </a:ext>
            </a:extLst>
          </p:cNvPr>
          <p:cNvSpPr>
            <a:spLocks noGrp="1"/>
          </p:cNvSpPr>
          <p:nvPr>
            <p:ph type="sldNum" sz="quarter" idx="12"/>
          </p:nvPr>
        </p:nvSpPr>
        <p:spPr/>
        <p:txBody>
          <a:bodyPr/>
          <a:lstStyle/>
          <a:p>
            <a:fld id="{859873C9-BF5D-4A9A-BB31-45BBB7BABAF7}" type="slidenum">
              <a:rPr lang="en-GB" noProof="0" smtClean="0"/>
              <a:pPr/>
              <a:t>11</a:t>
            </a:fld>
            <a:endParaRPr lang="en-GB" noProof="0" dirty="0"/>
          </a:p>
        </p:txBody>
      </p:sp>
    </p:spTree>
    <p:custDataLst>
      <p:custData r:id="rId1"/>
      <p:custData r:id="rId2"/>
    </p:custDataLst>
    <p:extLst>
      <p:ext uri="{BB962C8B-B14F-4D97-AF65-F5344CB8AC3E}">
        <p14:creationId xmlns:p14="http://schemas.microsoft.com/office/powerpoint/2010/main" val="380886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A1D0-7117-4077-9951-8DE5F1EC5FC7}"/>
              </a:ext>
            </a:extLst>
          </p:cNvPr>
          <p:cNvSpPr>
            <a:spLocks noGrp="1"/>
          </p:cNvSpPr>
          <p:nvPr>
            <p:ph type="title"/>
          </p:nvPr>
        </p:nvSpPr>
        <p:spPr/>
        <p:txBody>
          <a:bodyPr/>
          <a:lstStyle/>
          <a:p>
            <a:r>
              <a:rPr lang="et-EE" sz="6000" dirty="0"/>
              <a:t>Tänan!</a:t>
            </a:r>
            <a:br>
              <a:rPr lang="et-EE" sz="6000" dirty="0">
                <a:solidFill>
                  <a:schemeClr val="tx1"/>
                </a:solidFill>
              </a:rPr>
            </a:br>
            <a:endParaRPr lang="en-GB" dirty="0">
              <a:solidFill>
                <a:schemeClr val="tx1"/>
              </a:solidFill>
            </a:endParaRPr>
          </a:p>
        </p:txBody>
      </p:sp>
      <p:sp>
        <p:nvSpPr>
          <p:cNvPr id="3" name="Text Placeholder 2">
            <a:extLst>
              <a:ext uri="{FF2B5EF4-FFF2-40B4-BE49-F238E27FC236}">
                <a16:creationId xmlns:a16="http://schemas.microsoft.com/office/drawing/2014/main" id="{12DC38C4-0108-442F-97A8-F343C2B680CF}"/>
              </a:ext>
            </a:extLst>
          </p:cNvPr>
          <p:cNvSpPr>
            <a:spLocks noGrp="1"/>
          </p:cNvSpPr>
          <p:nvPr>
            <p:ph type="body" sz="quarter" idx="13"/>
          </p:nvPr>
        </p:nvSpPr>
        <p:spPr/>
        <p:txBody>
          <a:bodyPr/>
          <a:lstStyle/>
          <a:p>
            <a:pPr algn="l"/>
            <a:br>
              <a:rPr lang="et-EE" sz="3200" dirty="0">
                <a:solidFill>
                  <a:schemeClr val="tx1"/>
                </a:solidFill>
              </a:rPr>
            </a:br>
            <a:endParaRPr lang="en-GB" dirty="0"/>
          </a:p>
        </p:txBody>
      </p:sp>
      <p:sp>
        <p:nvSpPr>
          <p:cNvPr id="4" name="Date Placeholder 3">
            <a:extLst>
              <a:ext uri="{FF2B5EF4-FFF2-40B4-BE49-F238E27FC236}">
                <a16:creationId xmlns:a16="http://schemas.microsoft.com/office/drawing/2014/main" id="{E599A806-1970-4378-982E-C6F284AE2A5F}"/>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C3052303-9206-4082-9857-0A4D82953B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CD67D2B-78AB-4AF3-B874-811B1D94ACEF}"/>
              </a:ext>
            </a:extLst>
          </p:cNvPr>
          <p:cNvSpPr>
            <a:spLocks noGrp="1"/>
          </p:cNvSpPr>
          <p:nvPr>
            <p:ph type="sldNum" sz="quarter" idx="12"/>
          </p:nvPr>
        </p:nvSpPr>
        <p:spPr/>
        <p:txBody>
          <a:bodyPr/>
          <a:lstStyle/>
          <a:p>
            <a:fld id="{24C8C45C-947F-4981-8B3F-4F32E973C901}" type="slidenum">
              <a:rPr lang="en-GB" smtClean="0"/>
              <a:pPr/>
              <a:t>12</a:t>
            </a:fld>
            <a:endParaRPr lang="en-GB" dirty="0"/>
          </a:p>
        </p:txBody>
      </p:sp>
    </p:spTree>
    <p:custDataLst>
      <p:custData r:id="rId1"/>
      <p:custData r:id="rId2"/>
    </p:custDataLst>
    <p:extLst>
      <p:ext uri="{BB962C8B-B14F-4D97-AF65-F5344CB8AC3E}">
        <p14:creationId xmlns:p14="http://schemas.microsoft.com/office/powerpoint/2010/main" val="280041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D3C622-A361-4DA1-B12F-4E2C556CB8F4}"/>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B21E649D-2438-485B-AB2C-2FACBB2C487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44495CC-7DA5-4DA1-8C13-07BFB03B90F1}"/>
              </a:ext>
            </a:extLst>
          </p:cNvPr>
          <p:cNvSpPr>
            <a:spLocks noGrp="1"/>
          </p:cNvSpPr>
          <p:nvPr>
            <p:ph type="sldNum" sz="quarter" idx="12"/>
          </p:nvPr>
        </p:nvSpPr>
        <p:spPr/>
        <p:txBody>
          <a:bodyPr/>
          <a:lstStyle/>
          <a:p>
            <a:fld id="{24C8C45C-947F-4981-8B3F-4F32E973C901}" type="slidenum">
              <a:rPr lang="en-GB" smtClean="0"/>
              <a:pPr/>
              <a:t>2</a:t>
            </a:fld>
            <a:endParaRPr lang="en-GB" dirty="0"/>
          </a:p>
        </p:txBody>
      </p:sp>
      <p:sp>
        <p:nvSpPr>
          <p:cNvPr id="8" name="Title 7">
            <a:extLst>
              <a:ext uri="{FF2B5EF4-FFF2-40B4-BE49-F238E27FC236}">
                <a16:creationId xmlns:a16="http://schemas.microsoft.com/office/drawing/2014/main" id="{BF299893-B3DD-4B09-B53B-0378F0AA5C6C}"/>
              </a:ext>
            </a:extLst>
          </p:cNvPr>
          <p:cNvSpPr>
            <a:spLocks noGrp="1"/>
          </p:cNvSpPr>
          <p:nvPr>
            <p:ph type="title"/>
          </p:nvPr>
        </p:nvSpPr>
        <p:spPr/>
        <p:txBody>
          <a:bodyPr/>
          <a:lstStyle/>
          <a:p>
            <a:r>
              <a:rPr lang="et-EE" dirty="0"/>
              <a:t>Kava</a:t>
            </a:r>
            <a:endParaRPr lang="en-GB" dirty="0"/>
          </a:p>
        </p:txBody>
      </p:sp>
      <p:sp>
        <p:nvSpPr>
          <p:cNvPr id="9" name="Text Placeholder 8">
            <a:extLst>
              <a:ext uri="{FF2B5EF4-FFF2-40B4-BE49-F238E27FC236}">
                <a16:creationId xmlns:a16="http://schemas.microsoft.com/office/drawing/2014/main" id="{6B957950-BD6F-4DE5-8851-70D0C1724189}"/>
              </a:ext>
            </a:extLst>
          </p:cNvPr>
          <p:cNvSpPr>
            <a:spLocks noGrp="1"/>
          </p:cNvSpPr>
          <p:nvPr>
            <p:ph type="body" sz="quarter" idx="13"/>
          </p:nvPr>
        </p:nvSpPr>
        <p:spPr/>
        <p:txBody>
          <a:bodyPr/>
          <a:lstStyle/>
          <a:p>
            <a:r>
              <a:rPr lang="et-EE" dirty="0"/>
              <a:t>Teesid</a:t>
            </a:r>
          </a:p>
          <a:p>
            <a:r>
              <a:rPr lang="et-EE" dirty="0"/>
              <a:t>TÜ õigusloome ettepanekud</a:t>
            </a:r>
          </a:p>
          <a:p>
            <a:r>
              <a:rPr lang="et-EE" dirty="0"/>
              <a:t>Lahendused</a:t>
            </a:r>
          </a:p>
          <a:p>
            <a:endParaRPr lang="en-GB" dirty="0"/>
          </a:p>
        </p:txBody>
      </p:sp>
    </p:spTree>
    <p:custDataLst>
      <p:custData r:id="rId1"/>
      <p:custData r:id="rId2"/>
    </p:custDataLst>
    <p:extLst>
      <p:ext uri="{BB962C8B-B14F-4D97-AF65-F5344CB8AC3E}">
        <p14:creationId xmlns:p14="http://schemas.microsoft.com/office/powerpoint/2010/main" val="328756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A20BFB-7391-49B2-A380-60D710F181E2}"/>
              </a:ext>
            </a:extLst>
          </p:cNvPr>
          <p:cNvSpPr>
            <a:spLocks noGrp="1"/>
          </p:cNvSpPr>
          <p:nvPr>
            <p:ph type="title"/>
          </p:nvPr>
        </p:nvSpPr>
        <p:spPr/>
        <p:txBody>
          <a:bodyPr/>
          <a:lstStyle/>
          <a:p>
            <a:r>
              <a:rPr lang="et-EE" dirty="0"/>
              <a:t>Teesid</a:t>
            </a:r>
            <a:endParaRPr lang="en-GB" dirty="0"/>
          </a:p>
        </p:txBody>
      </p:sp>
      <p:sp>
        <p:nvSpPr>
          <p:cNvPr id="9" name="Content Placeholder 8">
            <a:extLst>
              <a:ext uri="{FF2B5EF4-FFF2-40B4-BE49-F238E27FC236}">
                <a16:creationId xmlns:a16="http://schemas.microsoft.com/office/drawing/2014/main" id="{55CD42D2-10EF-411F-80DC-120048446837}"/>
              </a:ext>
            </a:extLst>
          </p:cNvPr>
          <p:cNvSpPr>
            <a:spLocks noGrp="1"/>
          </p:cNvSpPr>
          <p:nvPr>
            <p:ph idx="1"/>
          </p:nvPr>
        </p:nvSpPr>
        <p:spPr/>
        <p:txBody>
          <a:bodyPr/>
          <a:lstStyle/>
          <a:p>
            <a:pPr marL="342900" lvl="0" indent="-342900" algn="just">
              <a:buFont typeface="Symbol" panose="05050102010706020507" pitchFamily="18" charset="2"/>
              <a:buChar char=""/>
            </a:pPr>
            <a:r>
              <a:rPr lang="et-EE" sz="2400" dirty="0">
                <a:effectLst/>
                <a:ea typeface="Times New Roman" panose="02020603050405020304" pitchFamily="18" charset="0"/>
              </a:rPr>
              <a:t>Kõik TÜ uuringu (Lõpparuanne, 2021 detsember) õigusloome ettepanekud ei too soovitud lahendusi, sest küsimus on juurprobleemides, mis tuleks esmalt lahendada (probleemi alge on liigses laenuvõtmises ja kindlas turuosas). Miks saavad laenu need, kes seda ei tohiks? </a:t>
            </a:r>
            <a:endParaRPr lang="et-EE" sz="2400" dirty="0">
              <a:ea typeface="Times New Roman" panose="02020603050405020304" pitchFamily="18" charset="0"/>
            </a:endParaRPr>
          </a:p>
          <a:p>
            <a:pPr marL="0" lvl="0" indent="0" algn="just">
              <a:buNone/>
            </a:pPr>
            <a:endParaRPr lang="et-EE" sz="2400" dirty="0">
              <a:effectLst/>
              <a:ea typeface="Calibri" panose="020F0502020204030204" pitchFamily="34" charset="0"/>
            </a:endParaRPr>
          </a:p>
          <a:p>
            <a:pPr marL="342900" lvl="0" indent="-342900" algn="just">
              <a:buFont typeface="Symbol" panose="05050102010706020507" pitchFamily="18" charset="2"/>
              <a:buChar char=""/>
            </a:pPr>
            <a:r>
              <a:rPr lang="et-EE" sz="2400" dirty="0">
                <a:effectLst/>
                <a:ea typeface="Times New Roman" panose="02020603050405020304" pitchFamily="18" charset="0"/>
              </a:rPr>
              <a:t>Kehtivad tarbijakrediidi sätted on piisavad, et tarbijate huve kaitsta, kuid suurem probleem on nende rakendamine. Paljud TÜ uuringu ettepanekud on sisulises mõttes täna materiaalõiguses ja kohtupraktikas olemas + lisandunud on FIMS.</a:t>
            </a:r>
            <a:endParaRPr lang="et-EE" sz="2400" dirty="0">
              <a:ea typeface="Times New Roman" panose="02020603050405020304" pitchFamily="18" charset="0"/>
            </a:endParaRPr>
          </a:p>
          <a:p>
            <a:pPr marL="0" lvl="0" indent="0" algn="just">
              <a:buNone/>
            </a:pPr>
            <a:endParaRPr lang="et-EE" sz="2400" dirty="0">
              <a:effectLst/>
              <a:ea typeface="Calibri" panose="020F0502020204030204" pitchFamily="34" charset="0"/>
            </a:endParaRPr>
          </a:p>
        </p:txBody>
      </p:sp>
      <p:sp>
        <p:nvSpPr>
          <p:cNvPr id="4" name="Date Placeholder 3">
            <a:extLst>
              <a:ext uri="{FF2B5EF4-FFF2-40B4-BE49-F238E27FC236}">
                <a16:creationId xmlns:a16="http://schemas.microsoft.com/office/drawing/2014/main" id="{372E348A-832B-465C-B3D6-8C83C7F2F636}"/>
              </a:ext>
            </a:extLst>
          </p:cNvPr>
          <p:cNvSpPr>
            <a:spLocks noGrp="1"/>
          </p:cNvSpPr>
          <p:nvPr>
            <p:ph type="dt" sz="half" idx="10"/>
          </p:nvPr>
        </p:nvSpPr>
        <p:spPr/>
        <p:txBody>
          <a:bodyPr/>
          <a:lstStyle/>
          <a:p>
            <a:endParaRPr lang="en-GB" noProof="0" dirty="0"/>
          </a:p>
        </p:txBody>
      </p:sp>
      <p:sp>
        <p:nvSpPr>
          <p:cNvPr id="5" name="Footer Placeholder 4">
            <a:extLst>
              <a:ext uri="{FF2B5EF4-FFF2-40B4-BE49-F238E27FC236}">
                <a16:creationId xmlns:a16="http://schemas.microsoft.com/office/drawing/2014/main" id="{9696042D-B90F-4F9C-AB21-CD607808FF17}"/>
              </a:ext>
            </a:extLst>
          </p:cNvPr>
          <p:cNvSpPr>
            <a:spLocks noGrp="1"/>
          </p:cNvSpPr>
          <p:nvPr>
            <p:ph type="ftr" sz="quarter" idx="11"/>
          </p:nvPr>
        </p:nvSpPr>
        <p:spPr/>
        <p:txBody>
          <a:bodyPr/>
          <a:lstStyle/>
          <a:p>
            <a:endParaRPr lang="en-GB" noProof="0" dirty="0"/>
          </a:p>
        </p:txBody>
      </p:sp>
      <p:sp>
        <p:nvSpPr>
          <p:cNvPr id="6" name="Slide Number Placeholder 5">
            <a:extLst>
              <a:ext uri="{FF2B5EF4-FFF2-40B4-BE49-F238E27FC236}">
                <a16:creationId xmlns:a16="http://schemas.microsoft.com/office/drawing/2014/main" id="{6E3D49FF-2471-4093-81C5-491684DEA782}"/>
              </a:ext>
            </a:extLst>
          </p:cNvPr>
          <p:cNvSpPr>
            <a:spLocks noGrp="1"/>
          </p:cNvSpPr>
          <p:nvPr>
            <p:ph type="sldNum" sz="quarter" idx="12"/>
          </p:nvPr>
        </p:nvSpPr>
        <p:spPr/>
        <p:txBody>
          <a:bodyPr/>
          <a:lstStyle/>
          <a:p>
            <a:fld id="{859873C9-BF5D-4A9A-BB31-45BBB7BABAF7}" type="slidenum">
              <a:rPr lang="en-GB" noProof="0" smtClean="0"/>
              <a:pPr/>
              <a:t>3</a:t>
            </a:fld>
            <a:endParaRPr lang="en-GB" noProof="0" dirty="0"/>
          </a:p>
        </p:txBody>
      </p:sp>
    </p:spTree>
    <p:custDataLst>
      <p:custData r:id="rId1"/>
      <p:custData r:id="rId2"/>
    </p:custDataLst>
    <p:extLst>
      <p:ext uri="{BB962C8B-B14F-4D97-AF65-F5344CB8AC3E}">
        <p14:creationId xmlns:p14="http://schemas.microsoft.com/office/powerpoint/2010/main" val="88174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A20BFB-7391-49B2-A380-60D710F181E2}"/>
              </a:ext>
            </a:extLst>
          </p:cNvPr>
          <p:cNvSpPr>
            <a:spLocks noGrp="1"/>
          </p:cNvSpPr>
          <p:nvPr>
            <p:ph type="title"/>
          </p:nvPr>
        </p:nvSpPr>
        <p:spPr>
          <a:xfrm>
            <a:off x="784224" y="462615"/>
            <a:ext cx="10620375" cy="1052240"/>
          </a:xfrm>
        </p:spPr>
        <p:txBody>
          <a:bodyPr/>
          <a:lstStyle/>
          <a:p>
            <a:r>
              <a:rPr lang="et-EE" dirty="0"/>
              <a:t>Teesid</a:t>
            </a:r>
            <a:endParaRPr lang="en-GB" dirty="0"/>
          </a:p>
        </p:txBody>
      </p:sp>
      <p:sp>
        <p:nvSpPr>
          <p:cNvPr id="9" name="Content Placeholder 8">
            <a:extLst>
              <a:ext uri="{FF2B5EF4-FFF2-40B4-BE49-F238E27FC236}">
                <a16:creationId xmlns:a16="http://schemas.microsoft.com/office/drawing/2014/main" id="{55CD42D2-10EF-411F-80DC-120048446837}"/>
              </a:ext>
            </a:extLst>
          </p:cNvPr>
          <p:cNvSpPr>
            <a:spLocks noGrp="1"/>
          </p:cNvSpPr>
          <p:nvPr>
            <p:ph idx="1"/>
          </p:nvPr>
        </p:nvSpPr>
        <p:spPr/>
        <p:txBody>
          <a:bodyPr/>
          <a:lstStyle/>
          <a:p>
            <a:pPr marL="0" lvl="0" indent="0" algn="just">
              <a:buNone/>
            </a:pPr>
            <a:endParaRPr lang="et-EE" sz="2400" dirty="0">
              <a:effectLst/>
              <a:ea typeface="Calibri" panose="020F0502020204030204" pitchFamily="34" charset="0"/>
            </a:endParaRPr>
          </a:p>
          <a:p>
            <a:pPr marL="342900" lvl="0" indent="-342900" algn="just">
              <a:buFont typeface="Symbol" panose="05050102010706020507" pitchFamily="18" charset="2"/>
              <a:buChar char=""/>
            </a:pPr>
            <a:r>
              <a:rPr lang="et-EE" sz="2400" dirty="0">
                <a:effectLst/>
                <a:ea typeface="Times New Roman" panose="02020603050405020304" pitchFamily="18" charset="0"/>
              </a:rPr>
              <a:t>Menetlusnormide muutmine ainult tarbijakrediidi probleemi lahendamiseks ei ole kohtute piiratud ressurssi arvestades otstarbekas. </a:t>
            </a:r>
            <a:r>
              <a:rPr lang="et-EE" sz="2400" b="1" dirty="0"/>
              <a:t>2872 täiendavat menetlust. </a:t>
            </a:r>
          </a:p>
          <a:p>
            <a:pPr marL="342900" lvl="0" indent="-342900" algn="just">
              <a:buFont typeface="Symbol" panose="05050102010706020507" pitchFamily="18" charset="2"/>
              <a:buChar char=""/>
            </a:pPr>
            <a:endParaRPr lang="et-EE" sz="2400" dirty="0">
              <a:effectLst/>
              <a:ea typeface="Times New Roman" panose="02020603050405020304" pitchFamily="18" charset="0"/>
            </a:endParaRPr>
          </a:p>
          <a:p>
            <a:pPr marL="342900" lvl="0" indent="-342900" algn="just">
              <a:buFont typeface="Symbol" panose="05050102010706020507" pitchFamily="18" charset="2"/>
              <a:buChar char=""/>
            </a:pPr>
            <a:r>
              <a:rPr lang="et-EE" sz="2400" dirty="0">
                <a:effectLst/>
                <a:ea typeface="Times New Roman" panose="02020603050405020304" pitchFamily="18" charset="0"/>
              </a:rPr>
              <a:t>Riikliku järelevalve roll ja laenu kättesaadavus on olulisemad, sest kohus tegeleb pigem tagajärgede likvideerimisega.</a:t>
            </a:r>
            <a:endParaRPr lang="et-EE" sz="2400" dirty="0">
              <a:ea typeface="Times New Roman" panose="02020603050405020304" pitchFamily="18" charset="0"/>
            </a:endParaRPr>
          </a:p>
          <a:p>
            <a:endParaRPr lang="en-GB" dirty="0"/>
          </a:p>
        </p:txBody>
      </p:sp>
      <p:sp>
        <p:nvSpPr>
          <p:cNvPr id="4" name="Date Placeholder 3">
            <a:extLst>
              <a:ext uri="{FF2B5EF4-FFF2-40B4-BE49-F238E27FC236}">
                <a16:creationId xmlns:a16="http://schemas.microsoft.com/office/drawing/2014/main" id="{372E348A-832B-465C-B3D6-8C83C7F2F636}"/>
              </a:ext>
            </a:extLst>
          </p:cNvPr>
          <p:cNvSpPr>
            <a:spLocks noGrp="1"/>
          </p:cNvSpPr>
          <p:nvPr>
            <p:ph type="dt" sz="half" idx="10"/>
          </p:nvPr>
        </p:nvSpPr>
        <p:spPr/>
        <p:txBody>
          <a:bodyPr/>
          <a:lstStyle/>
          <a:p>
            <a:endParaRPr lang="en-GB" noProof="0" dirty="0"/>
          </a:p>
        </p:txBody>
      </p:sp>
      <p:sp>
        <p:nvSpPr>
          <p:cNvPr id="5" name="Footer Placeholder 4">
            <a:extLst>
              <a:ext uri="{FF2B5EF4-FFF2-40B4-BE49-F238E27FC236}">
                <a16:creationId xmlns:a16="http://schemas.microsoft.com/office/drawing/2014/main" id="{9696042D-B90F-4F9C-AB21-CD607808FF17}"/>
              </a:ext>
            </a:extLst>
          </p:cNvPr>
          <p:cNvSpPr>
            <a:spLocks noGrp="1"/>
          </p:cNvSpPr>
          <p:nvPr>
            <p:ph type="ftr" sz="quarter" idx="11"/>
          </p:nvPr>
        </p:nvSpPr>
        <p:spPr/>
        <p:txBody>
          <a:bodyPr/>
          <a:lstStyle/>
          <a:p>
            <a:endParaRPr lang="en-GB" noProof="0" dirty="0"/>
          </a:p>
        </p:txBody>
      </p:sp>
      <p:sp>
        <p:nvSpPr>
          <p:cNvPr id="6" name="Slide Number Placeholder 5">
            <a:extLst>
              <a:ext uri="{FF2B5EF4-FFF2-40B4-BE49-F238E27FC236}">
                <a16:creationId xmlns:a16="http://schemas.microsoft.com/office/drawing/2014/main" id="{6E3D49FF-2471-4093-81C5-491684DEA782}"/>
              </a:ext>
            </a:extLst>
          </p:cNvPr>
          <p:cNvSpPr>
            <a:spLocks noGrp="1"/>
          </p:cNvSpPr>
          <p:nvPr>
            <p:ph type="sldNum" sz="quarter" idx="12"/>
          </p:nvPr>
        </p:nvSpPr>
        <p:spPr/>
        <p:txBody>
          <a:bodyPr/>
          <a:lstStyle/>
          <a:p>
            <a:fld id="{859873C9-BF5D-4A9A-BB31-45BBB7BABAF7}" type="slidenum">
              <a:rPr lang="en-GB" noProof="0" smtClean="0"/>
              <a:pPr/>
              <a:t>4</a:t>
            </a:fld>
            <a:endParaRPr lang="en-GB" noProof="0" dirty="0"/>
          </a:p>
        </p:txBody>
      </p:sp>
    </p:spTree>
    <p:custDataLst>
      <p:custData r:id="rId1"/>
      <p:custData r:id="rId2"/>
    </p:custDataLst>
    <p:extLst>
      <p:ext uri="{BB962C8B-B14F-4D97-AF65-F5344CB8AC3E}">
        <p14:creationId xmlns:p14="http://schemas.microsoft.com/office/powerpoint/2010/main" val="193124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A20BFB-7391-49B2-A380-60D710F181E2}"/>
              </a:ext>
            </a:extLst>
          </p:cNvPr>
          <p:cNvSpPr>
            <a:spLocks noGrp="1"/>
          </p:cNvSpPr>
          <p:nvPr>
            <p:ph type="title"/>
          </p:nvPr>
        </p:nvSpPr>
        <p:spPr/>
        <p:txBody>
          <a:bodyPr/>
          <a:lstStyle/>
          <a:p>
            <a:r>
              <a:rPr lang="et-EE" dirty="0"/>
              <a:t>Teesid</a:t>
            </a:r>
            <a:endParaRPr lang="en-GB" dirty="0"/>
          </a:p>
        </p:txBody>
      </p:sp>
      <p:sp>
        <p:nvSpPr>
          <p:cNvPr id="9" name="Content Placeholder 8">
            <a:extLst>
              <a:ext uri="{FF2B5EF4-FFF2-40B4-BE49-F238E27FC236}">
                <a16:creationId xmlns:a16="http://schemas.microsoft.com/office/drawing/2014/main" id="{55CD42D2-10EF-411F-80DC-120048446837}"/>
              </a:ext>
            </a:extLst>
          </p:cNvPr>
          <p:cNvSpPr>
            <a:spLocks noGrp="1"/>
          </p:cNvSpPr>
          <p:nvPr>
            <p:ph idx="1"/>
          </p:nvPr>
        </p:nvSpPr>
        <p:spPr/>
        <p:txBody>
          <a:bodyPr/>
          <a:lstStyle/>
          <a:p>
            <a:pPr marL="0" lvl="0" indent="0" algn="just">
              <a:buNone/>
            </a:pPr>
            <a:endParaRPr lang="et-EE" sz="2400" dirty="0">
              <a:effectLst/>
              <a:ea typeface="Calibri" panose="020F0502020204030204" pitchFamily="34" charset="0"/>
            </a:endParaRPr>
          </a:p>
          <a:p>
            <a:pPr marL="342900" lvl="0" indent="-342900" algn="just">
              <a:buFont typeface="Symbol" panose="05050102010706020507" pitchFamily="18" charset="2"/>
              <a:buChar char=""/>
            </a:pPr>
            <a:r>
              <a:rPr lang="et-EE" sz="2400" dirty="0">
                <a:effectLst/>
                <a:ea typeface="Times New Roman" panose="02020603050405020304" pitchFamily="18" charset="0"/>
              </a:rPr>
              <a:t>Tarbijakrediit peab olema reguleeritud turul, kuid liigne reguleerimine võib vähendada konkurentsi ja laenuandmise turult viia välja (FB laenugrupid jne) ning vanu juurdunud põhimõtteid ei ole mõistlik tarbija jaoks keerulisemaks muuta. </a:t>
            </a:r>
          </a:p>
          <a:p>
            <a:pPr marL="0" lvl="0" indent="0" algn="just">
              <a:buNone/>
            </a:pPr>
            <a:endParaRPr lang="et-EE" sz="2400" dirty="0">
              <a:effectLst/>
              <a:ea typeface="Times New Roman" panose="02020603050405020304" pitchFamily="18" charset="0"/>
            </a:endParaRPr>
          </a:p>
          <a:p>
            <a:pPr marL="342900" lvl="0" indent="-342900" algn="just">
              <a:buFont typeface="Symbol" panose="05050102010706020507" pitchFamily="18" charset="2"/>
              <a:buChar char=""/>
            </a:pPr>
            <a:r>
              <a:rPr lang="et-EE" sz="2400" dirty="0">
                <a:effectLst/>
                <a:ea typeface="Times New Roman" panose="02020603050405020304" pitchFamily="18" charset="0"/>
              </a:rPr>
              <a:t>Õigus peab olema selge – VTL ja olulised sätted tarbij</a:t>
            </a:r>
            <a:r>
              <a:rPr lang="et-EE" sz="2400" dirty="0">
                <a:ea typeface="Times New Roman" panose="02020603050405020304" pitchFamily="18" charset="0"/>
              </a:rPr>
              <a:t>a jaoks.</a:t>
            </a:r>
            <a:endParaRPr lang="et-EE" sz="2400" dirty="0">
              <a:effectLst/>
              <a:ea typeface="Calibri" panose="020F0502020204030204" pitchFamily="34" charset="0"/>
            </a:endParaRPr>
          </a:p>
        </p:txBody>
      </p:sp>
      <p:sp>
        <p:nvSpPr>
          <p:cNvPr id="4" name="Date Placeholder 3">
            <a:extLst>
              <a:ext uri="{FF2B5EF4-FFF2-40B4-BE49-F238E27FC236}">
                <a16:creationId xmlns:a16="http://schemas.microsoft.com/office/drawing/2014/main" id="{372E348A-832B-465C-B3D6-8C83C7F2F636}"/>
              </a:ext>
            </a:extLst>
          </p:cNvPr>
          <p:cNvSpPr>
            <a:spLocks noGrp="1"/>
          </p:cNvSpPr>
          <p:nvPr>
            <p:ph type="dt" sz="half" idx="10"/>
          </p:nvPr>
        </p:nvSpPr>
        <p:spPr/>
        <p:txBody>
          <a:bodyPr/>
          <a:lstStyle/>
          <a:p>
            <a:endParaRPr lang="en-GB" noProof="0" dirty="0"/>
          </a:p>
        </p:txBody>
      </p:sp>
      <p:sp>
        <p:nvSpPr>
          <p:cNvPr id="5" name="Footer Placeholder 4">
            <a:extLst>
              <a:ext uri="{FF2B5EF4-FFF2-40B4-BE49-F238E27FC236}">
                <a16:creationId xmlns:a16="http://schemas.microsoft.com/office/drawing/2014/main" id="{9696042D-B90F-4F9C-AB21-CD607808FF17}"/>
              </a:ext>
            </a:extLst>
          </p:cNvPr>
          <p:cNvSpPr>
            <a:spLocks noGrp="1"/>
          </p:cNvSpPr>
          <p:nvPr>
            <p:ph type="ftr" sz="quarter" idx="11"/>
          </p:nvPr>
        </p:nvSpPr>
        <p:spPr/>
        <p:txBody>
          <a:bodyPr/>
          <a:lstStyle/>
          <a:p>
            <a:endParaRPr lang="en-GB" noProof="0" dirty="0"/>
          </a:p>
        </p:txBody>
      </p:sp>
      <p:sp>
        <p:nvSpPr>
          <p:cNvPr id="6" name="Slide Number Placeholder 5">
            <a:extLst>
              <a:ext uri="{FF2B5EF4-FFF2-40B4-BE49-F238E27FC236}">
                <a16:creationId xmlns:a16="http://schemas.microsoft.com/office/drawing/2014/main" id="{6E3D49FF-2471-4093-81C5-491684DEA782}"/>
              </a:ext>
            </a:extLst>
          </p:cNvPr>
          <p:cNvSpPr>
            <a:spLocks noGrp="1"/>
          </p:cNvSpPr>
          <p:nvPr>
            <p:ph type="sldNum" sz="quarter" idx="12"/>
          </p:nvPr>
        </p:nvSpPr>
        <p:spPr/>
        <p:txBody>
          <a:bodyPr/>
          <a:lstStyle/>
          <a:p>
            <a:fld id="{859873C9-BF5D-4A9A-BB31-45BBB7BABAF7}" type="slidenum">
              <a:rPr lang="en-GB" noProof="0" smtClean="0"/>
              <a:pPr/>
              <a:t>5</a:t>
            </a:fld>
            <a:endParaRPr lang="en-GB" noProof="0" dirty="0"/>
          </a:p>
        </p:txBody>
      </p:sp>
    </p:spTree>
    <p:custDataLst>
      <p:custData r:id="rId1"/>
      <p:custData r:id="rId2"/>
    </p:custDataLst>
    <p:extLst>
      <p:ext uri="{BB962C8B-B14F-4D97-AF65-F5344CB8AC3E}">
        <p14:creationId xmlns:p14="http://schemas.microsoft.com/office/powerpoint/2010/main" val="258038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A20BFB-7391-49B2-A380-60D710F181E2}"/>
              </a:ext>
            </a:extLst>
          </p:cNvPr>
          <p:cNvSpPr>
            <a:spLocks noGrp="1"/>
          </p:cNvSpPr>
          <p:nvPr>
            <p:ph type="title"/>
          </p:nvPr>
        </p:nvSpPr>
        <p:spPr/>
        <p:txBody>
          <a:bodyPr/>
          <a:lstStyle/>
          <a:p>
            <a:r>
              <a:rPr lang="et-EE" dirty="0"/>
              <a:t>TÜ uuringu ettepanekud</a:t>
            </a:r>
            <a:endParaRPr lang="en-GB" dirty="0"/>
          </a:p>
        </p:txBody>
      </p:sp>
      <p:sp>
        <p:nvSpPr>
          <p:cNvPr id="9" name="Content Placeholder 8">
            <a:extLst>
              <a:ext uri="{FF2B5EF4-FFF2-40B4-BE49-F238E27FC236}">
                <a16:creationId xmlns:a16="http://schemas.microsoft.com/office/drawing/2014/main" id="{55CD42D2-10EF-411F-80DC-120048446837}"/>
              </a:ext>
            </a:extLst>
          </p:cNvPr>
          <p:cNvSpPr>
            <a:spLocks noGrp="1"/>
          </p:cNvSpPr>
          <p:nvPr>
            <p:ph idx="1"/>
          </p:nvPr>
        </p:nvSpPr>
        <p:spPr/>
        <p:txBody>
          <a:bodyPr/>
          <a:lstStyle/>
          <a:p>
            <a:pPr marL="0" lvl="0" indent="0" algn="just">
              <a:buNone/>
            </a:pPr>
            <a:endParaRPr lang="et-EE" sz="2400" dirty="0">
              <a:effectLst/>
              <a:ea typeface="Calibri" panose="020F0502020204030204" pitchFamily="34" charset="0"/>
            </a:endParaRPr>
          </a:p>
          <a:p>
            <a:pPr>
              <a:lnSpc>
                <a:spcPct val="90000"/>
              </a:lnSpc>
            </a:pPr>
            <a:r>
              <a:rPr lang="et-EE" sz="2400" dirty="0"/>
              <a:t>Tarbija lepingueelne teavitamine? -  olemas, täiendav regulatsioon ei ole mõistlik; haridus!</a:t>
            </a:r>
          </a:p>
          <a:p>
            <a:pPr marL="0" indent="0">
              <a:lnSpc>
                <a:spcPct val="90000"/>
              </a:lnSpc>
              <a:buNone/>
            </a:pPr>
            <a:endParaRPr lang="et-EE" sz="2400" dirty="0"/>
          </a:p>
          <a:p>
            <a:pPr algn="just">
              <a:lnSpc>
                <a:spcPct val="90000"/>
              </a:lnSpc>
            </a:pPr>
            <a:r>
              <a:rPr lang="et-EE" sz="2400" dirty="0"/>
              <a:t>Krediidivõimelisuse kontroll ja VTL põhimõte? – VTL põhimõte on olemas, mh tagasiulatuvalt. Sisu ja rakendamine?</a:t>
            </a:r>
          </a:p>
          <a:p>
            <a:pPr algn="just">
              <a:lnSpc>
                <a:spcPct val="90000"/>
              </a:lnSpc>
            </a:pPr>
            <a:endParaRPr lang="et-EE" dirty="0"/>
          </a:p>
          <a:p>
            <a:pPr marL="0" indent="0" algn="just">
              <a:lnSpc>
                <a:spcPct val="90000"/>
              </a:lnSpc>
              <a:buNone/>
            </a:pPr>
            <a:endParaRPr lang="et-EE" sz="2400" dirty="0"/>
          </a:p>
          <a:p>
            <a:pPr algn="just">
              <a:lnSpc>
                <a:spcPct val="90000"/>
              </a:lnSpc>
            </a:pPr>
            <a:endParaRPr lang="et-EE" sz="2400" dirty="0"/>
          </a:p>
        </p:txBody>
      </p:sp>
      <p:sp>
        <p:nvSpPr>
          <p:cNvPr id="4" name="Date Placeholder 3">
            <a:extLst>
              <a:ext uri="{FF2B5EF4-FFF2-40B4-BE49-F238E27FC236}">
                <a16:creationId xmlns:a16="http://schemas.microsoft.com/office/drawing/2014/main" id="{372E348A-832B-465C-B3D6-8C83C7F2F636}"/>
              </a:ext>
            </a:extLst>
          </p:cNvPr>
          <p:cNvSpPr>
            <a:spLocks noGrp="1"/>
          </p:cNvSpPr>
          <p:nvPr>
            <p:ph type="dt" sz="half" idx="10"/>
          </p:nvPr>
        </p:nvSpPr>
        <p:spPr/>
        <p:txBody>
          <a:bodyPr/>
          <a:lstStyle/>
          <a:p>
            <a:endParaRPr lang="en-GB" noProof="0" dirty="0"/>
          </a:p>
        </p:txBody>
      </p:sp>
      <p:sp>
        <p:nvSpPr>
          <p:cNvPr id="5" name="Footer Placeholder 4">
            <a:extLst>
              <a:ext uri="{FF2B5EF4-FFF2-40B4-BE49-F238E27FC236}">
                <a16:creationId xmlns:a16="http://schemas.microsoft.com/office/drawing/2014/main" id="{9696042D-B90F-4F9C-AB21-CD607808FF17}"/>
              </a:ext>
            </a:extLst>
          </p:cNvPr>
          <p:cNvSpPr>
            <a:spLocks noGrp="1"/>
          </p:cNvSpPr>
          <p:nvPr>
            <p:ph type="ftr" sz="quarter" idx="11"/>
          </p:nvPr>
        </p:nvSpPr>
        <p:spPr/>
        <p:txBody>
          <a:bodyPr/>
          <a:lstStyle/>
          <a:p>
            <a:endParaRPr lang="en-GB" noProof="0" dirty="0"/>
          </a:p>
        </p:txBody>
      </p:sp>
      <p:sp>
        <p:nvSpPr>
          <p:cNvPr id="6" name="Slide Number Placeholder 5">
            <a:extLst>
              <a:ext uri="{FF2B5EF4-FFF2-40B4-BE49-F238E27FC236}">
                <a16:creationId xmlns:a16="http://schemas.microsoft.com/office/drawing/2014/main" id="{6E3D49FF-2471-4093-81C5-491684DEA782}"/>
              </a:ext>
            </a:extLst>
          </p:cNvPr>
          <p:cNvSpPr>
            <a:spLocks noGrp="1"/>
          </p:cNvSpPr>
          <p:nvPr>
            <p:ph type="sldNum" sz="quarter" idx="12"/>
          </p:nvPr>
        </p:nvSpPr>
        <p:spPr/>
        <p:txBody>
          <a:bodyPr/>
          <a:lstStyle/>
          <a:p>
            <a:fld id="{859873C9-BF5D-4A9A-BB31-45BBB7BABAF7}" type="slidenum">
              <a:rPr lang="en-GB" noProof="0" smtClean="0"/>
              <a:pPr/>
              <a:t>6</a:t>
            </a:fld>
            <a:endParaRPr lang="en-GB" noProof="0" dirty="0"/>
          </a:p>
        </p:txBody>
      </p:sp>
    </p:spTree>
    <p:custDataLst>
      <p:custData r:id="rId1"/>
      <p:custData r:id="rId2"/>
    </p:custDataLst>
    <p:extLst>
      <p:ext uri="{BB962C8B-B14F-4D97-AF65-F5344CB8AC3E}">
        <p14:creationId xmlns:p14="http://schemas.microsoft.com/office/powerpoint/2010/main" val="270567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A20BFB-7391-49B2-A380-60D710F181E2}"/>
              </a:ext>
            </a:extLst>
          </p:cNvPr>
          <p:cNvSpPr>
            <a:spLocks noGrp="1"/>
          </p:cNvSpPr>
          <p:nvPr>
            <p:ph type="title"/>
          </p:nvPr>
        </p:nvSpPr>
        <p:spPr/>
        <p:txBody>
          <a:bodyPr/>
          <a:lstStyle/>
          <a:p>
            <a:r>
              <a:rPr lang="et-EE" dirty="0"/>
              <a:t>TÜ uuringu ettepanekud</a:t>
            </a:r>
            <a:endParaRPr lang="en-GB" dirty="0"/>
          </a:p>
        </p:txBody>
      </p:sp>
      <p:sp>
        <p:nvSpPr>
          <p:cNvPr id="9" name="Content Placeholder 8">
            <a:extLst>
              <a:ext uri="{FF2B5EF4-FFF2-40B4-BE49-F238E27FC236}">
                <a16:creationId xmlns:a16="http://schemas.microsoft.com/office/drawing/2014/main" id="{55CD42D2-10EF-411F-80DC-120048446837}"/>
              </a:ext>
            </a:extLst>
          </p:cNvPr>
          <p:cNvSpPr>
            <a:spLocks noGrp="1"/>
          </p:cNvSpPr>
          <p:nvPr>
            <p:ph idx="1"/>
          </p:nvPr>
        </p:nvSpPr>
        <p:spPr/>
        <p:txBody>
          <a:bodyPr/>
          <a:lstStyle/>
          <a:p>
            <a:pPr marL="0" indent="0" algn="just">
              <a:lnSpc>
                <a:spcPct val="90000"/>
              </a:lnSpc>
              <a:buNone/>
            </a:pPr>
            <a:endParaRPr lang="et-EE" sz="2400" dirty="0"/>
          </a:p>
          <a:p>
            <a:pPr algn="just">
              <a:lnSpc>
                <a:spcPct val="90000"/>
              </a:lnSpc>
            </a:pPr>
            <a:r>
              <a:rPr lang="et-EE" sz="2400" dirty="0"/>
              <a:t>Tarbijakrediidilepingu erakorralise ülesütlemise eeldusena tuleks lisaks makseviivitusele kaaluda ka konkreetset summalist </a:t>
            </a:r>
            <a:r>
              <a:rPr lang="et-EE" sz="2400" dirty="0" err="1"/>
              <a:t>lävendit</a:t>
            </a:r>
            <a:r>
              <a:rPr lang="et-EE" sz="2400" dirty="0"/>
              <a:t> (nt 5% krediidi algsest summast)? Seejuures võiks kolme tagasimaksega viivitamise asemel piirduda kahe tagasimaksega viivitamisega või sellest kriteeriumist üldse loobuda? 300 000 laen, 5 % on 15 000, laenumakse  u 1000 </a:t>
            </a:r>
            <a:r>
              <a:rPr lang="et-EE" sz="2400" dirty="0" err="1"/>
              <a:t>eur</a:t>
            </a:r>
            <a:r>
              <a:rPr lang="et-EE" sz="2400" dirty="0"/>
              <a:t>, </a:t>
            </a:r>
            <a:r>
              <a:rPr lang="et-EE" sz="2400" b="1" dirty="0"/>
              <a:t>viivituses 1 aasta ja 3 kuud.</a:t>
            </a:r>
          </a:p>
          <a:p>
            <a:pPr algn="just">
              <a:lnSpc>
                <a:spcPct val="90000"/>
              </a:lnSpc>
            </a:pPr>
            <a:endParaRPr lang="et-EE" sz="2400" dirty="0"/>
          </a:p>
          <a:p>
            <a:pPr>
              <a:lnSpc>
                <a:spcPct val="90000"/>
              </a:lnSpc>
            </a:pPr>
            <a:r>
              <a:rPr lang="et-EE" sz="2400" dirty="0"/>
              <a:t>Liigkasuvõtmine -  mis see meie ühiskonnas on, 24%? Kas üle potentsiaalse piirmäära? Karistusõiguslik sekkumine on </a:t>
            </a:r>
            <a:r>
              <a:rPr lang="et-EE" sz="2400" dirty="0" err="1"/>
              <a:t>ülereageerimine</a:t>
            </a:r>
            <a:r>
              <a:rPr lang="et-EE" sz="2400" dirty="0"/>
              <a:t>. </a:t>
            </a:r>
          </a:p>
          <a:p>
            <a:pPr>
              <a:lnSpc>
                <a:spcPct val="90000"/>
              </a:lnSpc>
            </a:pPr>
            <a:endParaRPr lang="et-EE" sz="2400" dirty="0"/>
          </a:p>
          <a:p>
            <a:pPr>
              <a:lnSpc>
                <a:spcPct val="90000"/>
              </a:lnSpc>
            </a:pPr>
            <a:endParaRPr lang="et-EE" sz="2400" b="0" i="0" u="none" strike="noStrike" baseline="0" dirty="0"/>
          </a:p>
        </p:txBody>
      </p:sp>
      <p:sp>
        <p:nvSpPr>
          <p:cNvPr id="4" name="Date Placeholder 3">
            <a:extLst>
              <a:ext uri="{FF2B5EF4-FFF2-40B4-BE49-F238E27FC236}">
                <a16:creationId xmlns:a16="http://schemas.microsoft.com/office/drawing/2014/main" id="{372E348A-832B-465C-B3D6-8C83C7F2F636}"/>
              </a:ext>
            </a:extLst>
          </p:cNvPr>
          <p:cNvSpPr>
            <a:spLocks noGrp="1"/>
          </p:cNvSpPr>
          <p:nvPr>
            <p:ph type="dt" sz="half" idx="10"/>
          </p:nvPr>
        </p:nvSpPr>
        <p:spPr/>
        <p:txBody>
          <a:bodyPr/>
          <a:lstStyle/>
          <a:p>
            <a:endParaRPr lang="en-GB" noProof="0" dirty="0"/>
          </a:p>
        </p:txBody>
      </p:sp>
      <p:sp>
        <p:nvSpPr>
          <p:cNvPr id="5" name="Footer Placeholder 4">
            <a:extLst>
              <a:ext uri="{FF2B5EF4-FFF2-40B4-BE49-F238E27FC236}">
                <a16:creationId xmlns:a16="http://schemas.microsoft.com/office/drawing/2014/main" id="{9696042D-B90F-4F9C-AB21-CD607808FF17}"/>
              </a:ext>
            </a:extLst>
          </p:cNvPr>
          <p:cNvSpPr>
            <a:spLocks noGrp="1"/>
          </p:cNvSpPr>
          <p:nvPr>
            <p:ph type="ftr" sz="quarter" idx="11"/>
          </p:nvPr>
        </p:nvSpPr>
        <p:spPr/>
        <p:txBody>
          <a:bodyPr/>
          <a:lstStyle/>
          <a:p>
            <a:endParaRPr lang="en-GB" noProof="0" dirty="0"/>
          </a:p>
        </p:txBody>
      </p:sp>
      <p:sp>
        <p:nvSpPr>
          <p:cNvPr id="6" name="Slide Number Placeholder 5">
            <a:extLst>
              <a:ext uri="{FF2B5EF4-FFF2-40B4-BE49-F238E27FC236}">
                <a16:creationId xmlns:a16="http://schemas.microsoft.com/office/drawing/2014/main" id="{6E3D49FF-2471-4093-81C5-491684DEA782}"/>
              </a:ext>
            </a:extLst>
          </p:cNvPr>
          <p:cNvSpPr>
            <a:spLocks noGrp="1"/>
          </p:cNvSpPr>
          <p:nvPr>
            <p:ph type="sldNum" sz="quarter" idx="12"/>
          </p:nvPr>
        </p:nvSpPr>
        <p:spPr/>
        <p:txBody>
          <a:bodyPr/>
          <a:lstStyle/>
          <a:p>
            <a:fld id="{859873C9-BF5D-4A9A-BB31-45BBB7BABAF7}" type="slidenum">
              <a:rPr lang="en-GB" noProof="0" smtClean="0"/>
              <a:pPr/>
              <a:t>7</a:t>
            </a:fld>
            <a:endParaRPr lang="en-GB" noProof="0" dirty="0"/>
          </a:p>
        </p:txBody>
      </p:sp>
    </p:spTree>
    <p:custDataLst>
      <p:custData r:id="rId1"/>
      <p:custData r:id="rId2"/>
    </p:custDataLst>
    <p:extLst>
      <p:ext uri="{BB962C8B-B14F-4D97-AF65-F5344CB8AC3E}">
        <p14:creationId xmlns:p14="http://schemas.microsoft.com/office/powerpoint/2010/main" val="24304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A20BFB-7391-49B2-A380-60D710F181E2}"/>
              </a:ext>
            </a:extLst>
          </p:cNvPr>
          <p:cNvSpPr>
            <a:spLocks noGrp="1"/>
          </p:cNvSpPr>
          <p:nvPr>
            <p:ph type="title"/>
          </p:nvPr>
        </p:nvSpPr>
        <p:spPr/>
        <p:txBody>
          <a:bodyPr/>
          <a:lstStyle/>
          <a:p>
            <a:r>
              <a:rPr lang="et-EE" dirty="0"/>
              <a:t>TÜ uuringu ettepanekud</a:t>
            </a:r>
            <a:endParaRPr lang="en-GB" dirty="0"/>
          </a:p>
        </p:txBody>
      </p:sp>
      <p:sp>
        <p:nvSpPr>
          <p:cNvPr id="9" name="Content Placeholder 8">
            <a:extLst>
              <a:ext uri="{FF2B5EF4-FFF2-40B4-BE49-F238E27FC236}">
                <a16:creationId xmlns:a16="http://schemas.microsoft.com/office/drawing/2014/main" id="{55CD42D2-10EF-411F-80DC-120048446837}"/>
              </a:ext>
            </a:extLst>
          </p:cNvPr>
          <p:cNvSpPr>
            <a:spLocks noGrp="1"/>
          </p:cNvSpPr>
          <p:nvPr>
            <p:ph idx="1"/>
          </p:nvPr>
        </p:nvSpPr>
        <p:spPr/>
        <p:txBody>
          <a:bodyPr/>
          <a:lstStyle/>
          <a:p>
            <a:pPr algn="just"/>
            <a:r>
              <a:rPr lang="et-EE" sz="2400" dirty="0"/>
              <a:t>T</a:t>
            </a:r>
            <a:r>
              <a:rPr lang="et-EE" sz="2400" b="0" i="0" u="none" strike="noStrike" baseline="0" dirty="0"/>
              <a:t>arbijakrediidiga seotud võlatunnistused on tühised?</a:t>
            </a:r>
            <a:r>
              <a:rPr lang="et-EE" sz="2400" dirty="0"/>
              <a:t> – terve kokkuleppe piiramine ei saavuta tulemust, siin on menetluskulude oluline kokkuhoid tarbija jaoks+ kohtute töökoormus. Küsimus on võlatunnistuse tingimustes.</a:t>
            </a:r>
          </a:p>
          <a:p>
            <a:pPr marL="0" indent="0" algn="just">
              <a:buNone/>
            </a:pPr>
            <a:endParaRPr lang="et-EE" sz="2400" dirty="0"/>
          </a:p>
          <a:p>
            <a:pPr algn="just"/>
            <a:r>
              <a:rPr lang="et-EE" sz="2400" dirty="0"/>
              <a:t>T</a:t>
            </a:r>
            <a:r>
              <a:rPr lang="et-EE" sz="2400" b="0" i="0" u="none" strike="noStrike" baseline="0" dirty="0"/>
              <a:t>arbijakrediidist tuleneva võlgnevuse restruktureerimisel (nt võlatunnistuse, kompromissi, refinantseerimislaenu vormis) vastutustundliku laenamise põhimõtte rikkumise tagajärjeks on lepingu tühisus – mis on VTL sisu sellises olukorras? Kui olukord sama või parem, kas siis rakendub? </a:t>
            </a:r>
            <a:r>
              <a:rPr lang="et-EE" sz="2400" dirty="0"/>
              <a:t>E</a:t>
            </a:r>
            <a:r>
              <a:rPr lang="et-EE" sz="2400" b="0" i="0" u="none" strike="noStrike" baseline="0" dirty="0"/>
              <a:t>esmärk on saavutada selline makse, mis on jõukohane.</a:t>
            </a:r>
          </a:p>
          <a:p>
            <a:pPr marL="0" indent="0">
              <a:buNone/>
            </a:pPr>
            <a:endParaRPr lang="et-EE" sz="2400" b="0" i="0" u="none" strike="noStrike" baseline="0" dirty="0"/>
          </a:p>
        </p:txBody>
      </p:sp>
      <p:sp>
        <p:nvSpPr>
          <p:cNvPr id="4" name="Date Placeholder 3">
            <a:extLst>
              <a:ext uri="{FF2B5EF4-FFF2-40B4-BE49-F238E27FC236}">
                <a16:creationId xmlns:a16="http://schemas.microsoft.com/office/drawing/2014/main" id="{372E348A-832B-465C-B3D6-8C83C7F2F636}"/>
              </a:ext>
            </a:extLst>
          </p:cNvPr>
          <p:cNvSpPr>
            <a:spLocks noGrp="1"/>
          </p:cNvSpPr>
          <p:nvPr>
            <p:ph type="dt" sz="half" idx="10"/>
          </p:nvPr>
        </p:nvSpPr>
        <p:spPr/>
        <p:txBody>
          <a:bodyPr/>
          <a:lstStyle/>
          <a:p>
            <a:endParaRPr lang="en-GB" noProof="0" dirty="0"/>
          </a:p>
        </p:txBody>
      </p:sp>
      <p:sp>
        <p:nvSpPr>
          <p:cNvPr id="5" name="Footer Placeholder 4">
            <a:extLst>
              <a:ext uri="{FF2B5EF4-FFF2-40B4-BE49-F238E27FC236}">
                <a16:creationId xmlns:a16="http://schemas.microsoft.com/office/drawing/2014/main" id="{9696042D-B90F-4F9C-AB21-CD607808FF17}"/>
              </a:ext>
            </a:extLst>
          </p:cNvPr>
          <p:cNvSpPr>
            <a:spLocks noGrp="1"/>
          </p:cNvSpPr>
          <p:nvPr>
            <p:ph type="ftr" sz="quarter" idx="11"/>
          </p:nvPr>
        </p:nvSpPr>
        <p:spPr/>
        <p:txBody>
          <a:bodyPr/>
          <a:lstStyle/>
          <a:p>
            <a:endParaRPr lang="en-GB" noProof="0" dirty="0"/>
          </a:p>
        </p:txBody>
      </p:sp>
      <p:sp>
        <p:nvSpPr>
          <p:cNvPr id="6" name="Slide Number Placeholder 5">
            <a:extLst>
              <a:ext uri="{FF2B5EF4-FFF2-40B4-BE49-F238E27FC236}">
                <a16:creationId xmlns:a16="http://schemas.microsoft.com/office/drawing/2014/main" id="{6E3D49FF-2471-4093-81C5-491684DEA782}"/>
              </a:ext>
            </a:extLst>
          </p:cNvPr>
          <p:cNvSpPr>
            <a:spLocks noGrp="1"/>
          </p:cNvSpPr>
          <p:nvPr>
            <p:ph type="sldNum" sz="quarter" idx="12"/>
          </p:nvPr>
        </p:nvSpPr>
        <p:spPr/>
        <p:txBody>
          <a:bodyPr/>
          <a:lstStyle/>
          <a:p>
            <a:fld id="{859873C9-BF5D-4A9A-BB31-45BBB7BABAF7}" type="slidenum">
              <a:rPr lang="en-GB" noProof="0" smtClean="0"/>
              <a:pPr/>
              <a:t>8</a:t>
            </a:fld>
            <a:endParaRPr lang="en-GB" noProof="0" dirty="0"/>
          </a:p>
        </p:txBody>
      </p:sp>
    </p:spTree>
    <p:custDataLst>
      <p:custData r:id="rId1"/>
      <p:custData r:id="rId2"/>
    </p:custDataLst>
    <p:extLst>
      <p:ext uri="{BB962C8B-B14F-4D97-AF65-F5344CB8AC3E}">
        <p14:creationId xmlns:p14="http://schemas.microsoft.com/office/powerpoint/2010/main" val="109491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A20BFB-7391-49B2-A380-60D710F181E2}"/>
              </a:ext>
            </a:extLst>
          </p:cNvPr>
          <p:cNvSpPr>
            <a:spLocks noGrp="1"/>
          </p:cNvSpPr>
          <p:nvPr>
            <p:ph type="title"/>
          </p:nvPr>
        </p:nvSpPr>
        <p:spPr/>
        <p:txBody>
          <a:bodyPr/>
          <a:lstStyle/>
          <a:p>
            <a:r>
              <a:rPr lang="et-EE" dirty="0"/>
              <a:t>TÜ uuringu ettepanekud - menetlus</a:t>
            </a:r>
            <a:endParaRPr lang="en-GB" dirty="0"/>
          </a:p>
        </p:txBody>
      </p:sp>
      <p:sp>
        <p:nvSpPr>
          <p:cNvPr id="9" name="Content Placeholder 8">
            <a:extLst>
              <a:ext uri="{FF2B5EF4-FFF2-40B4-BE49-F238E27FC236}">
                <a16:creationId xmlns:a16="http://schemas.microsoft.com/office/drawing/2014/main" id="{55CD42D2-10EF-411F-80DC-120048446837}"/>
              </a:ext>
            </a:extLst>
          </p:cNvPr>
          <p:cNvSpPr>
            <a:spLocks noGrp="1"/>
          </p:cNvSpPr>
          <p:nvPr>
            <p:ph idx="1"/>
          </p:nvPr>
        </p:nvSpPr>
        <p:spPr/>
        <p:txBody>
          <a:bodyPr/>
          <a:lstStyle/>
          <a:p>
            <a:r>
              <a:rPr lang="et-EE" sz="2400" b="0" i="0" u="none" strike="noStrike" baseline="0" dirty="0"/>
              <a:t>Tarbijakrediidivaidluste kohtuvälise lahendamise lepitusorgan? – idee tasandil arusaadav, aga eelnõu oli pisut ebaselge.</a:t>
            </a:r>
          </a:p>
          <a:p>
            <a:r>
              <a:rPr lang="et-EE" sz="2400" b="0" i="0" u="none" strike="noStrike" baseline="0" dirty="0"/>
              <a:t>Krediidivaidlus eeldaks lõpplahendit mõlemale poolele. </a:t>
            </a:r>
            <a:endParaRPr lang="et-EE" sz="2400" dirty="0"/>
          </a:p>
          <a:p>
            <a:r>
              <a:rPr lang="et-EE" sz="2400" dirty="0"/>
              <a:t>P</a:t>
            </a:r>
            <a:r>
              <a:rPr lang="et-EE" sz="2400" b="0" i="0" u="none" strike="noStrike" baseline="0" dirty="0"/>
              <a:t>iirata </a:t>
            </a:r>
            <a:r>
              <a:rPr lang="et-EE" sz="2400" b="0" i="0" u="none" strike="noStrike" baseline="0" dirty="0" err="1"/>
              <a:t>tagaseljaotsuste</a:t>
            </a:r>
            <a:r>
              <a:rPr lang="et-EE" sz="2400" b="0" i="0" u="none" strike="noStrike" baseline="0" dirty="0"/>
              <a:t> tegemise lubatavust tarbijakrediidiasjades? – kas on sellist ressurssi? Tegeleme kindlas turuosas tekkinud probleemide tagajärgedega. Ei tohiks alahinnata ka seda osa, mis on vaidluseta asjad – avame terve vaidluse. </a:t>
            </a:r>
            <a:endParaRPr lang="et-EE" sz="2400" b="0" i="0" u="none" strike="noStrike" baseline="0" dirty="0">
              <a:solidFill>
                <a:srgbClr val="000000"/>
              </a:solidFill>
            </a:endParaRPr>
          </a:p>
        </p:txBody>
      </p:sp>
      <p:sp>
        <p:nvSpPr>
          <p:cNvPr id="4" name="Date Placeholder 3">
            <a:extLst>
              <a:ext uri="{FF2B5EF4-FFF2-40B4-BE49-F238E27FC236}">
                <a16:creationId xmlns:a16="http://schemas.microsoft.com/office/drawing/2014/main" id="{372E348A-832B-465C-B3D6-8C83C7F2F636}"/>
              </a:ext>
            </a:extLst>
          </p:cNvPr>
          <p:cNvSpPr>
            <a:spLocks noGrp="1"/>
          </p:cNvSpPr>
          <p:nvPr>
            <p:ph type="dt" sz="half" idx="10"/>
          </p:nvPr>
        </p:nvSpPr>
        <p:spPr/>
        <p:txBody>
          <a:bodyPr/>
          <a:lstStyle/>
          <a:p>
            <a:endParaRPr lang="en-GB" noProof="0" dirty="0"/>
          </a:p>
        </p:txBody>
      </p:sp>
      <p:sp>
        <p:nvSpPr>
          <p:cNvPr id="5" name="Footer Placeholder 4">
            <a:extLst>
              <a:ext uri="{FF2B5EF4-FFF2-40B4-BE49-F238E27FC236}">
                <a16:creationId xmlns:a16="http://schemas.microsoft.com/office/drawing/2014/main" id="{9696042D-B90F-4F9C-AB21-CD607808FF17}"/>
              </a:ext>
            </a:extLst>
          </p:cNvPr>
          <p:cNvSpPr>
            <a:spLocks noGrp="1"/>
          </p:cNvSpPr>
          <p:nvPr>
            <p:ph type="ftr" sz="quarter" idx="11"/>
          </p:nvPr>
        </p:nvSpPr>
        <p:spPr/>
        <p:txBody>
          <a:bodyPr/>
          <a:lstStyle/>
          <a:p>
            <a:endParaRPr lang="en-GB" noProof="0" dirty="0"/>
          </a:p>
        </p:txBody>
      </p:sp>
      <p:sp>
        <p:nvSpPr>
          <p:cNvPr id="6" name="Slide Number Placeholder 5">
            <a:extLst>
              <a:ext uri="{FF2B5EF4-FFF2-40B4-BE49-F238E27FC236}">
                <a16:creationId xmlns:a16="http://schemas.microsoft.com/office/drawing/2014/main" id="{6E3D49FF-2471-4093-81C5-491684DEA782}"/>
              </a:ext>
            </a:extLst>
          </p:cNvPr>
          <p:cNvSpPr>
            <a:spLocks noGrp="1"/>
          </p:cNvSpPr>
          <p:nvPr>
            <p:ph type="sldNum" sz="quarter" idx="12"/>
          </p:nvPr>
        </p:nvSpPr>
        <p:spPr/>
        <p:txBody>
          <a:bodyPr/>
          <a:lstStyle/>
          <a:p>
            <a:fld id="{859873C9-BF5D-4A9A-BB31-45BBB7BABAF7}" type="slidenum">
              <a:rPr lang="en-GB" noProof="0" smtClean="0"/>
              <a:pPr/>
              <a:t>9</a:t>
            </a:fld>
            <a:endParaRPr lang="en-GB" noProof="0" dirty="0"/>
          </a:p>
        </p:txBody>
      </p:sp>
    </p:spTree>
    <p:custDataLst>
      <p:custData r:id="rId1"/>
      <p:custData r:id="rId2"/>
    </p:custDataLst>
    <p:extLst>
      <p:ext uri="{BB962C8B-B14F-4D97-AF65-F5344CB8AC3E}">
        <p14:creationId xmlns:p14="http://schemas.microsoft.com/office/powerpoint/2010/main" val="127201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wedbank">
  <a:themeElements>
    <a:clrScheme name="Swedbank">
      <a:dk1>
        <a:srgbClr val="000000"/>
      </a:dk1>
      <a:lt1>
        <a:sysClr val="window" lastClr="FFFFFF"/>
      </a:lt1>
      <a:dk2>
        <a:srgbClr val="512B2B"/>
      </a:dk2>
      <a:lt2>
        <a:srgbClr val="FFFFFF"/>
      </a:lt2>
      <a:accent1>
        <a:srgbClr val="FF5F00"/>
      </a:accent1>
      <a:accent2>
        <a:srgbClr val="FDC92A"/>
      </a:accent2>
      <a:accent3>
        <a:srgbClr val="31A3AE"/>
      </a:accent3>
      <a:accent4>
        <a:srgbClr val="C5569A"/>
      </a:accent4>
      <a:accent5>
        <a:srgbClr val="FF9102"/>
      </a:accent5>
      <a:accent6>
        <a:srgbClr val="8ACDC3"/>
      </a:accent6>
      <a:hlink>
        <a:srgbClr val="FF5F00"/>
      </a:hlink>
      <a:folHlink>
        <a:srgbClr val="FDC92A"/>
      </a:folHlink>
    </a:clrScheme>
    <a:fontScheme name="Swedbank">
      <a:majorFont>
        <a:latin typeface="Swedbank Headline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2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200" dirty="0" err="1" smtClean="0">
            <a:solidFill>
              <a:srgbClr val="512B2B"/>
            </a:solidFill>
          </a:defRPr>
        </a:defPPr>
      </a:lstStyle>
    </a:txDef>
  </a:objectDefaults>
  <a:extraClrSchemeLst/>
  <a:custClrLst>
    <a:custClr name="White">
      <a:srgbClr val="FFFFFF"/>
    </a:custClr>
    <a:custClr name="Black">
      <a:srgbClr val="000000"/>
    </a:custClr>
    <a:custClr name="White">
      <a:srgbClr val="FFFFFF"/>
    </a:custClr>
    <a:custClr name="Bark">
      <a:srgbClr val="512B2B"/>
    </a:custClr>
    <a:custClr name="Swedbank Orange">
      <a:srgbClr val="FF5F00"/>
    </a:custClr>
    <a:custClr name="Pineapple">
      <a:srgbClr val="FDC92A"/>
    </a:custClr>
    <a:custClr name="Turquoise">
      <a:srgbClr val="31A3AE"/>
    </a:custClr>
    <a:custClr name="Lilac">
      <a:srgbClr val="C5569A"/>
    </a:custClr>
    <a:custClr name="Tangerine">
      <a:srgbClr val="FF9102"/>
    </a:custClr>
    <a:custClr name="Seafoam">
      <a:srgbClr val="8ACDC3"/>
    </a:custClr>
    <a:custClr>
      <a:srgbClr val="FFFFFF"/>
    </a:custClr>
    <a:custClr>
      <a:srgbClr val="FFFFFF"/>
    </a:custClr>
    <a:custClr>
      <a:srgbClr val="FFFFFF"/>
    </a:custClr>
    <a:custClr>
      <a:srgbClr val="FFFFFF"/>
    </a:custClr>
    <a:custClr name="Tangerine">
      <a:srgbClr val="FF9102"/>
    </a:custClr>
    <a:custClr>
      <a:srgbClr val="FFFFFF"/>
    </a:custClr>
    <a:custClr name="Aqua">
      <a:srgbClr val="BBEAD9"/>
    </a:custClr>
    <a:custClr name="Lavender">
      <a:srgbClr val="D28AC5"/>
    </a:custClr>
    <a:custClr>
      <a:srgbClr val="FFFFFF"/>
    </a:custClr>
    <a:custClr name="Aqua">
      <a:srgbClr val="BBEAD9"/>
    </a:custClr>
    <a:custClr>
      <a:srgbClr val="FFFFFF"/>
    </a:custClr>
    <a:custClr>
      <a:srgbClr val="FFFFFF"/>
    </a:custClr>
    <a:custClr>
      <a:srgbClr val="FFFFFF"/>
    </a:custClr>
    <a:custClr>
      <a:srgbClr val="FFFFFF"/>
    </a:custClr>
    <a:custClr name="Pineapple">
      <a:srgbClr val="FDC92A"/>
    </a:custClr>
    <a:custClr>
      <a:srgbClr val="FFFFFF"/>
    </a:custClr>
    <a:custClr name="Sky">
      <a:srgbClr val="DBF8ED"/>
    </a:custClr>
    <a:custClr name="Iris">
      <a:srgbClr val="F8DBF5"/>
    </a:custClr>
    <a:custClr>
      <a:srgbClr val="FFFFFF"/>
    </a:custClr>
    <a:custClr name="Sky">
      <a:srgbClr val="DBF8ED"/>
    </a:custClr>
    <a:custClr>
      <a:srgbClr val="FFFFFF"/>
    </a:custClr>
    <a:custClr>
      <a:srgbClr val="FFFFFF"/>
    </a:custClr>
    <a:custClr>
      <a:srgbClr val="FFFFFF"/>
    </a:custClr>
    <a:custClr>
      <a:srgbClr val="FFFFFF"/>
    </a:custClr>
    <a:custClr name="Peach">
      <a:srgbClr val="FFF1CD"/>
    </a:custClr>
    <a:custClr>
      <a:srgbClr val="FFFFFF"/>
    </a:custClr>
    <a:custClr name="Mist">
      <a:srgbClr val="EBF9F3"/>
    </a:custClr>
    <a:custClr name="Rose">
      <a:srgbClr val="FFECFF"/>
    </a:custClr>
    <a:custClr>
      <a:srgbClr val="FFFFFF"/>
    </a:custClr>
    <a:custClr name="Mist">
      <a:srgbClr val="EBF9F3"/>
    </a:custClr>
    <a:custClr>
      <a:srgbClr val="FFFFFF"/>
    </a:custClr>
    <a:custClr>
      <a:srgbClr val="FFFFFF"/>
    </a:custClr>
    <a:custClr>
      <a:srgbClr val="FFFFFF"/>
    </a:custClr>
    <a:custClr>
      <a:srgbClr val="FFFFFF"/>
    </a:custClr>
    <a:custClr name="Apricot">
      <a:srgbClr val="FAEFE5"/>
    </a:custClr>
    <a:custClr>
      <a:srgbClr val="FFFFFF"/>
    </a:custClr>
    <a:custClr name="Teal">
      <a:srgbClr val="257886"/>
    </a:custClr>
    <a:custClr name="Tulip">
      <a:srgbClr val="990066"/>
    </a:custClr>
    <a:custClr>
      <a:srgbClr val="FFFFFF"/>
    </a:custClr>
    <a:custClr name="Teal">
      <a:srgbClr val="257886"/>
    </a:custClr>
  </a:custClrLst>
  <a:extLst>
    <a:ext uri="{05A4C25C-085E-4340-85A3-A5531E510DB2}">
      <thm15:themeFamily xmlns:thm15="http://schemas.microsoft.com/office/thememl/2012/main" name="Swedbank standard.pptx" id="{87CCE877-DFD7-4CAF-A5CA-F99D9CFF7209}" vid="{E25C8262-B513-4DE0-9D79-FAB7753884CB}"/>
    </a:ext>
  </a:extLst>
</a:theme>
</file>

<file path=ppt/theme/theme2.xml><?xml version="1.0" encoding="utf-8"?>
<a:theme xmlns:a="http://schemas.openxmlformats.org/drawingml/2006/main" name="Office-tema">
  <a:themeElements>
    <a:clrScheme name="Swedbank">
      <a:dk1>
        <a:srgbClr val="000000"/>
      </a:dk1>
      <a:lt1>
        <a:sysClr val="window" lastClr="FFFFFF"/>
      </a:lt1>
      <a:dk2>
        <a:srgbClr val="512B2B"/>
      </a:dk2>
      <a:lt2>
        <a:srgbClr val="FFFFFF"/>
      </a:lt2>
      <a:accent1>
        <a:srgbClr val="FF5F00"/>
      </a:accent1>
      <a:accent2>
        <a:srgbClr val="FDC92A"/>
      </a:accent2>
      <a:accent3>
        <a:srgbClr val="31A3AE"/>
      </a:accent3>
      <a:accent4>
        <a:srgbClr val="C5569A"/>
      </a:accent4>
      <a:accent5>
        <a:srgbClr val="FF9102"/>
      </a:accent5>
      <a:accent6>
        <a:srgbClr val="8ACDC3"/>
      </a:accent6>
      <a:hlink>
        <a:srgbClr val="FF5F00"/>
      </a:hlink>
      <a:folHlink>
        <a:srgbClr val="FDC92A"/>
      </a:folHlink>
    </a:clrScheme>
    <a:fontScheme name="Swedbank">
      <a:majorFont>
        <a:latin typeface="Swedbank Headline Black"/>
        <a:ea typeface=""/>
        <a:cs typeface=""/>
      </a:majorFont>
      <a:minorFont>
        <a:latin typeface="Robot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Black">
      <a:srgbClr val="000000"/>
    </a:custClr>
    <a:custClr name="White">
      <a:srgbClr val="FFFFFF"/>
    </a:custClr>
    <a:custClr name="Bark">
      <a:srgbClr val="512B2B"/>
    </a:custClr>
    <a:custClr name="Swedbank Orange">
      <a:srgbClr val="FF5F00"/>
    </a:custClr>
    <a:custClr name="Pineapple">
      <a:srgbClr val="FDC92A"/>
    </a:custClr>
    <a:custClr name="Turquoise">
      <a:srgbClr val="31A3AE"/>
    </a:custClr>
    <a:custClr name="Lilac">
      <a:srgbClr val="C5569A"/>
    </a:custClr>
    <a:custClr name="Tangerine">
      <a:srgbClr val="FF9102"/>
    </a:custClr>
    <a:custClr name="Seafoam">
      <a:srgbClr val="8ACDC3"/>
    </a:custClr>
    <a:custClr>
      <a:srgbClr val="FFFFFF"/>
    </a:custClr>
    <a:custClr>
      <a:srgbClr val="FFFFFF"/>
    </a:custClr>
    <a:custClr>
      <a:srgbClr val="FFFFFF"/>
    </a:custClr>
    <a:custClr>
      <a:srgbClr val="FFFFFF"/>
    </a:custClr>
    <a:custClr name="Tangerine">
      <a:srgbClr val="FF9102"/>
    </a:custClr>
    <a:custClr>
      <a:srgbClr val="FFFFFF"/>
    </a:custClr>
    <a:custClr name="Aqua">
      <a:srgbClr val="BBEAD9"/>
    </a:custClr>
    <a:custClr name="Lavender">
      <a:srgbClr val="D28AC5"/>
    </a:custClr>
    <a:custClr>
      <a:srgbClr val="FFFFFF"/>
    </a:custClr>
    <a:custClr name="Aqua">
      <a:srgbClr val="BBEAD9"/>
    </a:custClr>
    <a:custClr>
      <a:srgbClr val="FFFFFF"/>
    </a:custClr>
    <a:custClr>
      <a:srgbClr val="FFFFFF"/>
    </a:custClr>
    <a:custClr>
      <a:srgbClr val="FFFFFF"/>
    </a:custClr>
    <a:custClr>
      <a:srgbClr val="FFFFFF"/>
    </a:custClr>
    <a:custClr name="Pineapple">
      <a:srgbClr val="FDC92A"/>
    </a:custClr>
    <a:custClr>
      <a:srgbClr val="FFFFFF"/>
    </a:custClr>
    <a:custClr name="Sky">
      <a:srgbClr val="DBF8ED"/>
    </a:custClr>
    <a:custClr name="Iris">
      <a:srgbClr val="F8DBF5"/>
    </a:custClr>
    <a:custClr>
      <a:srgbClr val="FFFFFF"/>
    </a:custClr>
    <a:custClr name="Sky">
      <a:srgbClr val="DBF8ED"/>
    </a:custClr>
    <a:custClr>
      <a:srgbClr val="FFFFFF"/>
    </a:custClr>
    <a:custClr>
      <a:srgbClr val="FFFFFF"/>
    </a:custClr>
    <a:custClr>
      <a:srgbClr val="FFFFFF"/>
    </a:custClr>
    <a:custClr>
      <a:srgbClr val="FFFFFF"/>
    </a:custClr>
    <a:custClr name="Peach">
      <a:srgbClr val="FFF1CD"/>
    </a:custClr>
    <a:custClr>
      <a:srgbClr val="FFFFFF"/>
    </a:custClr>
    <a:custClr name="Mist">
      <a:srgbClr val="EBF9F3"/>
    </a:custClr>
    <a:custClr name="Rose">
      <a:srgbClr val="FFECFF"/>
    </a:custClr>
    <a:custClr>
      <a:srgbClr val="FFFFFF"/>
    </a:custClr>
    <a:custClr name="Mist">
      <a:srgbClr val="EBF9F3"/>
    </a:custClr>
    <a:custClr>
      <a:srgbClr val="FFFFFF"/>
    </a:custClr>
    <a:custClr>
      <a:srgbClr val="FFFFFF"/>
    </a:custClr>
    <a:custClr>
      <a:srgbClr val="FFFFFF"/>
    </a:custClr>
    <a:custClr>
      <a:srgbClr val="FFFFFF"/>
    </a:custClr>
    <a:custClr name="Apricot">
      <a:srgbClr val="FAEFE5"/>
    </a:custClr>
    <a:custClr>
      <a:srgbClr val="FFFFFF"/>
    </a:custClr>
    <a:custClr name="Teal">
      <a:srgbClr val="257886"/>
    </a:custClr>
    <a:custClr name="Tulip">
      <a:srgbClr val="990066"/>
    </a:custClr>
    <a:custClr>
      <a:srgbClr val="FFFFFF"/>
    </a:custClr>
    <a:custClr name="Teal">
      <a:srgbClr val="257886"/>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wedbank">
      <a:dk1>
        <a:srgbClr val="000000"/>
      </a:dk1>
      <a:lt1>
        <a:sysClr val="window" lastClr="FFFFFF"/>
      </a:lt1>
      <a:dk2>
        <a:srgbClr val="512B2B"/>
      </a:dk2>
      <a:lt2>
        <a:srgbClr val="FFFFFF"/>
      </a:lt2>
      <a:accent1>
        <a:srgbClr val="FF5F00"/>
      </a:accent1>
      <a:accent2>
        <a:srgbClr val="FDC92A"/>
      </a:accent2>
      <a:accent3>
        <a:srgbClr val="31A3AE"/>
      </a:accent3>
      <a:accent4>
        <a:srgbClr val="C5569A"/>
      </a:accent4>
      <a:accent5>
        <a:srgbClr val="FF9102"/>
      </a:accent5>
      <a:accent6>
        <a:srgbClr val="8ACDC3"/>
      </a:accent6>
      <a:hlink>
        <a:srgbClr val="FF5F00"/>
      </a:hlink>
      <a:folHlink>
        <a:srgbClr val="FDC92A"/>
      </a:folHlink>
    </a:clrScheme>
    <a:fontScheme name="Swedbank">
      <a:majorFont>
        <a:latin typeface="Swedbank Headline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Black">
      <a:srgbClr val="000000"/>
    </a:custClr>
    <a:custClr name="White">
      <a:srgbClr val="FFFFFF"/>
    </a:custClr>
    <a:custClr name="Bark">
      <a:srgbClr val="512B2B"/>
    </a:custClr>
    <a:custClr name="Swedbank Orange">
      <a:srgbClr val="FF5F00"/>
    </a:custClr>
    <a:custClr name="Pineapple">
      <a:srgbClr val="FDC92A"/>
    </a:custClr>
    <a:custClr name="Turquoise">
      <a:srgbClr val="31A3AE"/>
    </a:custClr>
    <a:custClr name="Lilac">
      <a:srgbClr val="C5569A"/>
    </a:custClr>
    <a:custClr name="Tangerine">
      <a:srgbClr val="FF9102"/>
    </a:custClr>
    <a:custClr name="Seafoam">
      <a:srgbClr val="8ACDC3"/>
    </a:custClr>
    <a:custClr>
      <a:srgbClr val="FFFFFF"/>
    </a:custClr>
    <a:custClr>
      <a:srgbClr val="FFFFFF"/>
    </a:custClr>
    <a:custClr>
      <a:srgbClr val="FFFFFF"/>
    </a:custClr>
    <a:custClr>
      <a:srgbClr val="FFFFFF"/>
    </a:custClr>
    <a:custClr name="Tangerine">
      <a:srgbClr val="FF9102"/>
    </a:custClr>
    <a:custClr>
      <a:srgbClr val="FFFFFF"/>
    </a:custClr>
    <a:custClr name="Aqua">
      <a:srgbClr val="BBEAD9"/>
    </a:custClr>
    <a:custClr name="Lavender">
      <a:srgbClr val="D28AC5"/>
    </a:custClr>
    <a:custClr>
      <a:srgbClr val="FFFFFF"/>
    </a:custClr>
    <a:custClr name="Aqua">
      <a:srgbClr val="BBEAD9"/>
    </a:custClr>
    <a:custClr>
      <a:srgbClr val="FFFFFF"/>
    </a:custClr>
    <a:custClr>
      <a:srgbClr val="FFFFFF"/>
    </a:custClr>
    <a:custClr>
      <a:srgbClr val="FFFFFF"/>
    </a:custClr>
    <a:custClr>
      <a:srgbClr val="FFFFFF"/>
    </a:custClr>
    <a:custClr name="Pineapple">
      <a:srgbClr val="FDC92A"/>
    </a:custClr>
    <a:custClr>
      <a:srgbClr val="FFFFFF"/>
    </a:custClr>
    <a:custClr name="Sky">
      <a:srgbClr val="DBF8ED"/>
    </a:custClr>
    <a:custClr name="Iris">
      <a:srgbClr val="F8DBF5"/>
    </a:custClr>
    <a:custClr>
      <a:srgbClr val="FFFFFF"/>
    </a:custClr>
    <a:custClr name="Sky">
      <a:srgbClr val="DBF8ED"/>
    </a:custClr>
    <a:custClr>
      <a:srgbClr val="FFFFFF"/>
    </a:custClr>
    <a:custClr>
      <a:srgbClr val="FFFFFF"/>
    </a:custClr>
    <a:custClr>
      <a:srgbClr val="FFFFFF"/>
    </a:custClr>
    <a:custClr>
      <a:srgbClr val="FFFFFF"/>
    </a:custClr>
    <a:custClr name="Peach">
      <a:srgbClr val="FFF1CD"/>
    </a:custClr>
    <a:custClr>
      <a:srgbClr val="FFFFFF"/>
    </a:custClr>
    <a:custClr name="Mist">
      <a:srgbClr val="EBF9F3"/>
    </a:custClr>
    <a:custClr name="Rose">
      <a:srgbClr val="FFECFF"/>
    </a:custClr>
    <a:custClr>
      <a:srgbClr val="FFFFFF"/>
    </a:custClr>
    <a:custClr name="Mist">
      <a:srgbClr val="EBF9F3"/>
    </a:custClr>
    <a:custClr>
      <a:srgbClr val="FFFFFF"/>
    </a:custClr>
    <a:custClr>
      <a:srgbClr val="FFFFFF"/>
    </a:custClr>
    <a:custClr>
      <a:srgbClr val="FFFFFF"/>
    </a:custClr>
    <a:custClr>
      <a:srgbClr val="FFFFFF"/>
    </a:custClr>
    <a:custClr name="Apricot">
      <a:srgbClr val="FAEFE5"/>
    </a:custClr>
    <a:custClr>
      <a:srgbClr val="FFFFFF"/>
    </a:custClr>
    <a:custClr name="Teal">
      <a:srgbClr val="257886"/>
    </a:custClr>
    <a:custClr name="Tulip">
      <a:srgbClr val="990066"/>
    </a:custClr>
    <a:custClr>
      <a:srgbClr val="FFFFFF"/>
    </a:custClr>
    <a:custClr name="Teal">
      <a:srgbClr val="25788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TemplateConfiguration><![CDATA[{"elementsMetadata":[],"transformationConfigurations":[],"templateName":"Swedbank standard","templateDescription":"","enableDocumentContentUpdater":true,"version":"1.2"}]]></TemplafyTemplateConfiguration>
</file>

<file path=customXml/item11.xml><?xml version="1.0" encoding="utf-8"?>
<TemplafyFormConfiguration><![CDATA[{"formFields":[{"dataSource":"InformationClasses","displayColumn":"term","filter":{"column":"language","otherFieldName":"Language","fullyQualifiedOtherFieldName":"Language","otherFieldColumn":"iana","formReference":"userProfile","operator":"equals"},"hideIfNoUserInteractionRequired":false,"distinct":true,"required":false,"autoSelectFirstOption":false,"helpTexts":{"prefix":"","postfix":"Select which information your template should have in the drop down menu"},"spacing":{},"type":"dropDown","name":"InformationClasses","label":"Classification","fullyQualifiedName":"InformationClasses"},{"required":false,"placeholder":"","lines":0,"helpTexts":{"prefix":"","postfix":"Define who has access"},"spacing":{},"type":"textBox","name":"RestrictedAccess","label":"Restricted to (only visible when state \"Confidential\")","fullyQualifiedName":"RestrictedAccess"}],"formDataEntries":[]}]]></TemplafyFormConfiguration>
</file>

<file path=customXml/item12.xml><?xml version="1.0" encoding="utf-8"?>
<TemplafySlideTemplateConfiguration><![CDATA[{"documentContentValidatorConfiguration":{"enableDocumentContentValidator":false,"documentContentValidatorVersion":0},"elementsMetadata":[],"slideId":"637510499333422066","enableDocumentContentUpdater":true,"version":"1.2"}]]></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elementsMetadata":[],"documentContentValidatorConfiguration":{"enableDocumentContentValidator":false,"documentContentValidatorVersion":0},"slideId":"636923061718326080","enableDocumentContentUpdater":true,"version":"1.2"}]]></TemplafySlideTemplateConfiguration>
</file>

<file path=customXml/item15.xml><?xml version="1.0" encoding="utf-8"?>
<TemplafySlideFormConfiguration><![CDATA[{"formFields":[],"formDataEntries":[]}]]></TemplafySlideFormConfiguration>
</file>

<file path=customXml/item16.xml><?xml version="1.0" encoding="utf-8"?>
<TemplafySlideTemplateConfiguration><![CDATA[{"documentContentValidatorConfiguration":{"enableDocumentContentValidator":false,"documentContentValidatorVersion":0},"elementsMetadata":[],"slideId":"637510499333422066","enableDocumentContentUpdater":true,"version":"1.2"}]]></TemplafySlideTemplateConfiguration>
</file>

<file path=customXml/item17.xml><?xml version="1.0" encoding="utf-8"?>
<TemplafySlideTemplateConfiguration><![CDATA[{"documentContentValidatorConfiguration":{"enableDocumentContentValidator":false,"documentContentValidatorVersion":0},"elementsMetadata":[],"slideId":"637510499333422066","enableDocumentContentUpdater":true,"version":"1.2"}]]></TemplafySlideTemplateConfiguration>
</file>

<file path=customXml/item18.xml><?xml version="1.0" encoding="utf-8"?>
<TemplafySlideFormConfiguration><![CDATA[{"formFields":[],"formDataEntries":[]}]]></TemplafySlideFormConfiguration>
</file>

<file path=customXml/item19.xml><?xml version="1.0" encoding="utf-8"?>
<TemplafySlideTemplateConfiguration><![CDATA[{"documentContentValidatorConfiguration":{"enableDocumentContentValidator":false,"documentContentValidatorVersion":0},"elementsMetadata":[],"slideId":"637510499333422066","enableDocumentContentUpdater":true,"version":"1.2"}]]></TemplafySlideTemplateConfiguration>
</file>

<file path=customXml/item2.xml><?xml version="1.0" encoding="utf-8"?>
<TemplafySlideTemplateConfiguration><![CDATA[{"elementsMetadata":[],"documentContentValidatorConfiguration":{"enableDocumentContentValidator":false,"documentContentValidatorVersion":0},"slideId":"636923061718326079","enableDocumentContentUpdater":true,"version":"1.2"}]]></TemplafySlideTemplateConfiguration>
</file>

<file path=customXml/item20.xml><?xml version="1.0" encoding="utf-8"?>
<TemplafySlideTemplateConfiguration><![CDATA[{"documentContentValidatorConfiguration":{"enableDocumentContentValidator":false,"documentContentValidatorVersion":0},"elementsMetadata":[],"slideId":"637510499331078247","enableDocumentContentUpdater":true,"version":"1.2"}]]></TemplafySlideTemplateConfiguration>
</file>

<file path=customXml/item21.xml><?xml version="1.0" encoding="utf-8"?>
<TemplafySlideTemplateConfiguration><![CDATA[{"documentContentValidatorConfiguration":{"enableDocumentContentValidator":false,"documentContentValidatorVersion":0},"elementsMetadata":[],"slideId":"637510499333422065","enableDocumentContentUpdater":true,"version":"1.2"}]]></TemplafySlideTemplateConfiguration>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SlideTemplateConfiguration><![CDATA[{"documentContentValidatorConfiguration":{"enableDocumentContentValidator":false,"documentContentValidatorVersion":0},"elementsMetadata":[],"slideId":"637510499333422066","enableDocumentContentUpdater":true,"version":"1.2"}]]></TemplafySlideTemplateConfiguration>
</file>

<file path=customXml/item25.xml><?xml version="1.0" encoding="utf-8"?>
<TemplafySlideFormConfiguration><![CDATA[{"formFields":[],"formDataEntries":[]}]]></TemplafySlideFormConfiguration>
</file>

<file path=customXml/item26.xml><?xml version="1.0" encoding="utf-8"?>
<TemplafySlideTemplateConfiguration><![CDATA[{"documentContentValidatorConfiguration":{"enableDocumentContentValidator":false,"documentContentValidatorVersion":0},"elementsMetadata":[],"slideId":"637510499333422066","enableDocumentContentUpdater":true,"version":"1.2"}]]></TemplafySlideTemplateConfiguration>
</file>

<file path=customXml/item27.xml><?xml version="1.0" encoding="utf-8"?>
<TemplafySlideTemplateConfiguration><![CDATA[{"elementsMetadata":[],"documentContentValidatorConfiguration":{"enableDocumentContentValidator":false,"documentContentValidatorVersion":0},"slideId":"636923061718169580","enableDocumentContentUpdater":true,"version":"1.2"}]]></TemplafySlideTemplateConfiguration>
</file>

<file path=customXml/item28.xml><?xml version="1.0" encoding="utf-8"?>
<TemplafySlideFormConfiguration><![CDATA[{"formFields":[],"formDataEntries":[]}]]></TemplafySlideFormConfiguration>
</file>

<file path=customXml/item29.xml><?xml version="1.0" encoding="utf-8"?>
<TemplafySlideFormConfiguration><![CDATA[{"formFields":[],"formDataEntries":[]}]]></TemplafySlideFormConfiguration>
</file>

<file path=customXml/item3.xml><?xml version="1.0" encoding="utf-8"?>
<PpStyles><![CDATA[{"Styles":[{"Base64Png":"data:image/png;base64,iVBORw0KGgoAAAANSUhEUgAAASEAAAAuCAYAAABnPK96AAAAAXNSR0IArs4c6QAAAARnQU1BAACxjwv8YQUAAAAJcEhZcwAADsMAAA7DAcdvqGQAAApjSURBVHhe7ZyxzuW2EYX3BfMMaf0QeYQA6VO5S5XGTaoA6eLOaVIEqVwFBlLETdobHnpmIvIezpAUda/+f/kBB8buPRpR5GhEUlp/2Ww2m80befz3P4/H9394PH795Rd9+83j8c+/PuTnzeZydg5WPH747v+dQSS2IXKnklhZf/zN2zo7D36rbX/5/YdNAno9qjf292cHfUv7XCS2gs+ag6d4/Om3vENUP/5tqGMeP//E46jeWYSOTx+mf/3jQyYBvRbVLkKXMVWEPmkOniLqSHSaWLt4/P3PPM5BYn05rC2FBq/1LtBrUe0idBlTRYj4Cn3QHDzF43e/4p2hSr+LtYuwqCWJ9eWwthT6oDcsvRbVLkKXcUkR+hrHi3ZErX//2NUxeb3Ljq+VfHLIS3H3qqAfvvuQCUCvRbWL0GVMFaFPmoOnoB1Rq3OKiB1+enytN617w6Xizz99yASg16LaRegyporQJ83BaVAMaEfUStVbDnEJN7lVb9x8wxsI2qYP/IqUXo9qF6HLmClC4DPm4DTdRQgKKnT3Ugx685QzXzfeUiCJ8InCB3/60D5W7SJ0GbNFCHy2HJyme/kEpWmkHEbBq3x6HNPXuO69ENrHql2ELuNMEfrayPWB7QXnCkw6jypYkjWnmExf60dZF0H7WLWL0GXsIuSTV0fYA9M38Gy5maeDVce5cqaM1N9S542B8+WLwF5TPeB4y4C/G5jKFsfXctpE/arD/pZ1OktOXAN+u+DN4NO5jjpcV24fZr9oS/1pBtp8on02VngY1dePc+HvkG+DH78eWZ0PLfJ5dKlUnwPxpY+efq+Ug1UwnynFE9sT1K96QQ66fY8/a2z4IDYpYROZqBOf1Ng4G1qKQU5ng7xeHm0b/MGnBPQ4ldMm6lfJ0nJoaXviRmTQc6jkuobGqDHOjKmxgqTfergqH2ryDYybicWrlWJHbZKwBcxnkrFiUL/qwhzsuc4h1WMyHDwNkBxaMDyjSpJDC4aSoCXnBqJ+1WwCoOKPDL5q4EaPoPFVGOOZ9nUk6cy4F8LMwikUV+fDkXyzseM9of3s70USuoD5TDfLwamYkeqtGGqKRKZy4VfXRHJowbKLbtxA1KuaTYCJazdNTIsZNLbqovbR6fasGsunq/NBycsHdtxJSfgC5jPdKAcvKUAo2mnJJqf4BWqMVFXPqScI1HgCnupQVYoh4QqoVzWbAGdUD8gkNPYKNdq3tABBbK9AuDIflGhGMysJX8B8ppvk4PKijBkze9DkqS47IFI1nZqekh82044sq8BVsQTUp3pHAjjnHIHGXiHSvq69Jd2kxF4O/D05QsYLXJkPYFl8IjlFAfOZbpKD4XjhwYAHETbp8d/oQdF62OYEYQd0SEJkpp9UrSVTXRz1YtFeFf4cnZfsX1GfakUCoE1oG9T5dJVTnILFpVrQvrDfWzNcjKu3v5PiirXgynwA4XEQ+kr7bWCPSk5RwHymm+Sge1w1CVHyuDA/1LquPHjsAJU3OFJAwmmbFyN1Um4IIT89U/vkj5RwJpfOLVaD+lRnE4AMjjswIrGegsV90oL2hTlzdsxaBeyqfEBc5j2qtVzpuMHFXsB8ppvkIPOYUj+LrSDqf7GV5EpJzFkoHt6UTC42T7nZ7xAuPnUq/Q1yilAvbvwksRnMYzqTAI1jwxsjSaynYHELLWqfmxPkJme4MU7mxHA+RMuOxuwJ9OyFirWA+Uw3yUHmUYmFwvwqsZS4RQiDGXRyjuE9DfCU8ZLCGWCQOw/r9aiYOZJQBvOYziSAzAwZUdvFdgoWt9Ci9s2OQ7e8MbgiH6I4Tr+BaGkmtgLmM3nXz/xHLcxB975u7O+4E5IUT2wl7jRNOsNdTqHIsL8X5eODQgdPTU4277gBSUiDeUwnEkBslNEEmIHFLZT6VKxPjLSP/b5UJFnflg9JYmsStUtsBcxnukkOhjNE1A7c/1ie479eLYFSP0noErdhclA0/aZ/D8ksxx0ktkZHwnWstXslYQ3mMc0mQKvKC6MJMAOLawqWSSPtY7+vlpwq89Z8SBJbk+jNmtgKmM90kxzM/U5802o9BN2GaREKZjtNyevQntnSkZUJB0lYg3lMswngHAdGE2AGFte0sH3s99WSU2Xemg9JYmtymyJ0QQ5G19YtqQUUeoAqFQ+xzSWeVL7obUo+gdB10Zj2YXal8mZjSRLaYB7TjRJgFBbXtLB9UX/nWCclp3p/PiSJrUk+JzlOJbYC5jMdrr+G+lXOcSD3LTtOJLYnwmVWJK8AAXqQ6vA6dLghx0SK3iAczxN9f0Fe3452LvOYbpYAI7C4poXtc73Bsm+Ul+RD4D8+jBm32Zh2jgOj/QJOFSCcj4xPQVgcDgGGl2TV7jn1qI5FiP2u+p7/P65HO5d5TDdKgFFYXNPC9kVP/tabkxlofNWqfIhuNNnbZIT3UJJYC5jP5IwV9asWjjFovunC8hh9Vi+T8WecA8exf57BGFkmAeZpqmoE9agO0zX6uyolv9gKqPcgsRnMY7pJAszA4poWti/8OBWKpuCJnKxYOjkJS2OrVuVDzwOWFNbbfay4OAfptWG8WhvMMwxvGEdTY1VqvBxiuB1wSCb6uypVX7EZPXsGYjWYx3STBJiBxTUtbl/kz4IHOXZI2jxz0OKjPiR7I7GLeLUW5QNgviehnZgFQr33QpKcooD5TM5YUb9q9RgTD7u3T5E7k50IYoWkY4CzyBPK7YDDtDoPNPOojku3jqkwJHaDeUw3SYAZWFzT4vZFs+hhNQrRK/IBuPfCSckpCpjPdJMcZJ4sjIkWYybUicO4uOQD2EkgckFIEuqtddhLUtx19+Fc4QdSEDohSs6DJLTBPKabJMAMLK7pgva5+TMj0sZX5IMyEmNEEr6A+UzOWFG/avEYj8z2mkIMryC5J0m/ia0gupDW25Hegtdd6AYkoQ3mMd0kAWZgcU0XtS/c1B0R8rGaDb0iH5TemdSoJHwB85lukoNLZ7uNlwh+o1LREFtBc8dc1XpjERwntkz3sk81EBswj+kmCTADi2u6sH1LZkRk41e5Oh+ODBci9FswY5DQBcxncsaK+lUXjPHShwzZw/M/OmsVoejNSGPqFVVVsRndnwTANxqbeEw3SoBRWFzTxe3LN28QgwpJ7rwdU67Mh5qc4z3XguUbZmpBEZawBcxncsaK+lWLx7i7z0dU1wdqUjWKCfDWzmJ5IkqMehoO8gDjKVh3Hv6Mp93hmOL3SmIxmMd0kwSYgcU1vah9+QbG2GB2wGLi71B4qvHr4ap8aJELK/akgvPNFD3mM6X4YnuC+lXOceDpOiqJLZP7mnhOq7HNs9lsNgXuCwG2rErYQ4Idc5DYN5vNps3MVo0SvdEU22az2bRhxcPUetMlzOyRbTabTQErHoXIt4AgL8m8760an/BsNptNQbSJnYUXDNgDwsY8hM16bxkHNfaTNpvNpmD426xeNWZQm81m80TXbGhEwV7SZrPZFOT9neBr8G7tArTZbGbJX07P/uNezKacD583m82mm/wFufc1vBYd/SLe/ec4X778DyIt4cb2sLOpAAAAAElFTkSuQmCC","Name":"Main heading","Paragraph":{"Font":{"Name":"Swedbank Headline Black","NameFarEast":"+mn-ea","NameComplexScript":"+mn-cs","Size":36.0,"Bold":false,"Italic":false,"Underline":false,"Color":"255, 95, 0","SmallCaps":false,"AllCaps":false},"Alignment":0,"IndentBefore":0.0,"FirstLineIndent":0.0,"ParagraphSpacing":{"Before":0.0,"After":0.0,"LineSpacing":0.9,"MeasureInLines":true}},"List":{"Visible":false,"BulletType":4,"StartValue":1,"IndentLevel":1,"Character":8226,"CharacterFont":"","BulletStyle":0,"BulletSize":1.0,"BulletColor":"Black"}},{"Base64Png":"data:image/png;base64,iVBORw0KGgoAAAANSUhEUgAAAK8AAAAgCAYAAABkdCh4AAAAAXNSR0IArs4c6QAAAARnQU1BAACxjwv8YQUAAAAJcEhZcwAADsMAAA7DAcdvqGQAAAZjSURBVHhe7Vm7jiVFDL0/yDeQ8hF8AhI5ERkRCQkREhlkuwkBItpohUQACWlTx5yuqTp2ubp77vTcWfWRLM362PVwuVy+vbcLFy5c+GSw/PVhWb7/clk+vy3Lz98sy79/L6QeH1js8u6Hpw1A8Pcfv5y2CZu/EarvjrPmeTRk++7OHfJW4mK3rl24CjZ2wk3Ueam+O86a59GQ7Vs5nDmpx8Xyz5/9okfy41dX8r5xZPu2VqHlf/vpDSSvLvrbL5blw3trF5avP+u5oqfbi6CbqwjVd8dZ8zwasn13beOJreKz4BK0VGJST+0ENvTx9xffULeOIlTfHWfN82j45PY921CbzC+N2VruhbPmeTS8xX3XFyF69XVDZyarQtdC9d1x1jyPhkfad01KtKntuspvK2tZy0vftbTFjq5PcJ9IDvww6/yLUO0wsxvxthmsc21xsOFfvzt80YbzrAFrWykEc0PLVH3beGKd62FMvtbYYZYfSWbfzo/xoN/iv/asA9+qp5hjg4wfcbZvXfMkZtOvWyPR87bAqhGCvuHAVqg/1Q4zO+Vtk3ozVQ78iHRj4OARcNW3MvgRg4B2CZPJYK2WdJF9K0iOEg+6dLA4tcmjQl/V070i45U7GjPzi2xHgrVnl38YfFSSDdVN/ah2mNkpv1kGhzqC859dkFVknighphIUBffFJxM5xENroHCIioxX7nDM9KI2hdKquI47+2RntyFbDJ7oUeYXqD3VDjM75U1w8/D0YWMQrCWw4RCb4PxXwdiYA58Ko6pSkoxDGFzMUATgy1jZWJqY2I8mIKo3OMw526scZlh41n1AMJ7yFA5RkfHKVXluzGYFoeyPVI70+cKkgwRWW6odZnbKj+YMq82O9sH5Dvxd4pX1kPLtVjk4Ug4uroPnlH92sMRofZvDdBxEkgHA2C5pipCuyHjlTMr8pCuymAEZt0LXSvUcttHoxkMGt0DtqHaY2SkfBWeFSwi54Rk6v8S3VsRGSN1clUnaK4tpa5skeoTOtwjVN3dOJSakHKJEJ1WR8codiRnQcaN8kteE6u2wRQS3NawaYkO1w8xuxrc4/LwUdH6QpGqrLdX+P3f2SNDmWLyRjHJwkdDFtwxB1W3R2RahuiLjlTsSM8DllLw47qIPqvMUNpAeUlA1Or4I1Q4zu47fkIydfRGqp1C/tGqKLdV+jJ3CYQyuBZkI3Xbvf1bRWk555Y7EDHCvhVRw13Ykr8kUUWBJVcx4wN2owK7jT0xeqkOMbN2lRmLsEA4T961oSdAWrSI8XXfv3+ZO7FtO+YxTZLZRW2GxxNqi10wqcwcLXhNMxXN7pRX3GmfFPdsGqkOMbDURZk/2CK53Dj4NdXwRql+1baA6xMzW7TkSJPJoP2vSVuNBeXaVtwxKqqLjIcGTEv0IJFWhPNZIysFVpGf8YKM6xMjWfYLaMX+LbowiVFdkl37PE/vc4pFxipGtvb5tz4v802qLxA5+V3Ww73KtE0S/IepkkOCQnI0EMXwqipCucDYYN3g2XNWFJImuUF+qQ4xswz0Ngm6JM6gkbgy5+FGVIhWfYTRHdI5FSFdkfMYpRrZdsZy8ElOE5RubRFVDpYx6kCBJXAWAQIdDQ+WOxilC94rIxnxR5TAWJKjgWDOH2AT1pzpEZhuuBQeEPa97bw8suIwdv9ogKeEfxbUIXQ1RUtq61nghdgfjT7Uh4xQj204ftEe7MLqRQylBoWsHC1Jk30owD90rlN8sO2+x+lMdIrPdHT+IvFyW4JFdInQ1hK/QRuEQFRmfcYqR7egydoKLhgsN29m52gFEFUQl6aeA9BBwwJhH9HStUN6e5llyHHh+dAyqQ8xsbV9bfoBABjF01beVIK50q5gmMGIYtDl0r8j4jFOMbKMcmMqgYHawACCJ22RBUKGTPmwEq8DtQWIstCBl0caveoo5Nej44kv1/z+O2gPG3824e9HNU4TqEFtta/zada5VBOufrNVs2tgjjryY+uybg8ASAzHRODXPczd+ME7LKZ9xipHtoeSFlAvMIS5ceB3YBZ0kpRUBuWS4hKQvXHgddK9CEaodogpN6sKF14Em5KgdvZL3wsPBtQP4t37XRuLqVwn5QnPhwumwH5RtUq6CdmKViOcP1wsXXhXDBB7Jx+3/c3rhwovDvjnrZ71V0ErgMyG+b5cWgi7E7fYfXxMVihefioIAAAAASUVORK5CYII=","Name":"Sub heading","Paragraph":{"Font":{"Name":"Swedbank Headline Bold","NameFarEast":"+mn-ea","NameComplexScript":"+mn-cs","Size":24.0,"Bold":false,"Italic":false,"Underline":false,"Color":"255, 95, 0","SmallCaps":false,"AllCaps":false},"Alignment":0,"IndentBefore":0.0,"FirstLineIndent":0.0,"ParagraphSpacing":{"Before":8.0,"After":0.0,"LineSpacing":1.0,"MeasureInLines":true}},"List":{"Visible":false,"BulletType":4,"StartValue":1,"IndentLevel":1,"Character":8226,"CharacterFont":"","BulletStyle":0,"BulletSize":1.0,"BulletColor":"Black"}},{"Base64Png":"data:image/png;base64,iVBORw0KGgoAAAANSUhEUgAAAHkAAAAWCAYAAADkWDPGAAAAAXNSR0IArs4c6QAAAARnQU1BAACxjwv8YQUAAAAJcEhZcwAADsMAAA7DAcdvqGQAAANjSURBVGhD7Vi7bhtBDMz/+GvyHf4KF/kBV+lcpVKTykUaF2kMpDFSqVMVF4GLAEbqC2ZBGnMj8o4rHQQpvgEI2HwtOdxdrfRhxTvBx6urweXL7e1g6v8C6If7M/X7A5OwDnmMX7vd8OPhocn3+/uz5KZUI5OwDnkMjj1Xbko1lpwuFOuQDSWnC8U6ZEPJ6UKxDtlQcipg+/Q0fL27Gz5dX4/y4THw5+UlzPv7+bnZdRifb27aQ+Lv6+tkPXh0fNtsRrH4H3rYNW8LmgFiOSYT1GchI/TwgP45p/KvvTkf3TWyUhepAIVyQ5mgeQtp0AFkgvwWMgJIi/xdQNAph3woD9rHbrttdq2D1zvpkHUncp6oYW8AwG5XeyTIoyf65+Nj6DsnFj6JQ4Z8DA/ojW3wh543qOscJx0yFwJBUh6IFsPFolGP4dMKPa5rjsNQzbxHCgQ5/CqEHadFfSAtQQc4doqbY3gA4M92PQC8KRTsl9ZYcgrgQ3JBoWYaQRvUXWx/joCBcQzXpae4ui7ETGVwbMbNEjwA0YmHzM2k5FtyCpA9CiLwyUScqSeBWji/qVN9BL0RTF0Gx2bcLMWDbhaX7E3iYN/Fh8wFz8XxdVRdA34eAzF1V716DZq6DI7N1lqSB+0ZjzIzpWD/dP2SUwCO6xVL0a6w6BUciYWc3ZDZp1csxRuUB3w2mykF+6d8lJwCcFyv4ErThubElu2q95KGHL0hINCbSwj2XXzI/FDA3yC0Kvo5hh2LFzEacsk+T3VzmDrEKT6Tj+HBUjRkDy/0YC4h2HfxIeugph4I+hjhuKwJbdrUe6dTyXJEJ8NMZXAs6jH1CMfw4NBvDPoVSn9AYbBfVuMe4XyaIvHvo/o1BwLCuUn4oAEszq9JjfOcAIhQ4iBmTtf1HIhf6nuy3gSoC/ld4HMMDwDycCwOGnS6yX09RaXGPcLnhE9ORmYm3mD0axeK1auYpS1oQA2Rz5xYeBlT6/DL91AeAP1Z0zeH5mTeGaUaI+OU6GLVBjFAbyDa/SzYBLpD22IEJUcFdepmstAuaB0u0JtLwxI86CnXTe+3lWK2xsg4JdGOwrWA60iLwiIoHNe8ub4BMRiUF6i+ukNbkAC+iGG/3hwVoDcmMrp2gV4e5oYIf7Zj05ppD3GNm+EfgiyZG8OEiHoAAAAASUVORK5CYII=","Name":"Lead text","Paragraph":{"Font":{"Name":"Swedbank Headline Bold","NameFarEast":"+mn-ea","NameComplexScript":"+mn-cs","Size":22.0,"Bold":false,"Italic":false,"Underline":false,"Color":"81, 43, 43","SmallCaps":false,"AllCaps":false},"Alignment":0,"IndentBefore":0.0,"FirstLineIndent":0.0,"ParagraphSpacing":{"Before":8.0,"After":0.0,"LineSpacing":1.0,"MeasureInLines":true}},"List":{"Visible":false,"BulletType":4,"StartValue":1,"IndentLevel":1,"Character":8226,"CharacterFont":"","BulletStyle":0,"BulletSize":1.0,"BulletColor":"Black"}},{"Base64Png":"data:image/png;base64,iVBORw0KGgoAAAANSUhEUgAAAHcAAAAdCAYAAACQVvO2AAAAAXNSR0IArs4c6QAAAARnQU1BAACxjwv8YQUAAAAJcEhZcwAADsMAAA7DAcdvqGQAAAOnSURBVGhD7VnBkaswDE0/W00OFMKVKtIAJaQGrumCS/rwt8BgSciSYb0L2e83o5ldYmzpPUk2cKuouBTefePuX1/eGvccnQuXKyS8OiBKt7Zp3KMf3NudT2YVdwdyxI3mRR7OJfQMcd3QrRycHT+G6VcU15M1jO49MhsG9+wWQsO4EyumihuxT1yFrDeaqO3HKu4FUExc5wb3CBPdm/60/beKG1FQ3NE9mzDWEPc99O7hD2HLwmBt001tPwxRsb2/cW3nD3TeP0lcHKTWVeK9tkgkmUWT+QKeXn3nWjw2cSCla3TuJXBKePf28Ntktl8lK5c7IpqVGEiArXmS1v0fiZvZVWKsMpEYR8R1Y09F5eYTnK+LE/PuEzhcXsF/3+VXtrhGdXBh2653r/Vgxg5lqeTAgYCQkO1hjk01MH+tOAgpAokasF+piqfCwlPFErv33Yg95TsVUk+MQ215bjO2MLjiUq1RG7MJRPKFEUiIsJIvQ6AUrHtpYss8alsCiR3xa20jO8S1bdr3pIrDwSltURtnibMgBqxkuVoddkvmMMXN8N3qHHwNksiJTlNU3GnPMCpKEwaQEsfqIAtS9wOyhN/ZkgEWibm+awlGq7/zZ4vl7/ScO8T1k0gvMWDPIPvddjFzEQRpbG7lAzRxU0m2xz8J2v3HfJe7B912ZtOKZZ+4StZpbU8jnEMSoJi4iXksUi1ki5ttaZ6ir94MLoqJC0gRexVxAfx3MveBlgz4TXGjHmB6MhYVNzVZvH5sjpLi8uTB/4sEZCBbXO97fPzTLdxOgNdZ7FfaMiA1mVSNKaTEiX7o2WqKyyo1jj/WkgEWibm+a+BJ8jTiBBQVNxLFxDUeQxZoFWo6GmCJC8BjWiR0+Hk3LN9yfdfAuc3htJi4uDqlDMXOpapXG0OCSVQA9UHJaDJutqOkA0xxue+ppJvmmd9ehUsTiL8oCfG6Eqf7xBUfheZXh5gsOUBUld7Kvn4czNePHDEusOPtEkCrCMSbfYIPGWGI4rsQPxaQ8EZj0n4DmH5REmxTN3gmsGhK2wbg6t6aD9CLvP6tiEvI/kZLXiDxxJMcKpN3DG7wli8Mn2B1PFLVAneqX1niNvGT23STgZ/85BdFM8RdSdHH5QISl3wA8POKHcxXz9RlSJKD/3MnC8Mm0O0j3V2wRnzNXL/+FNaKMDpFxYcBbw/aNlLxgcht3RUfgulEPbBTdYGDVMUFsD0Yfu/xp+JCwOLOJ9P/Wdjb7R+FMQmxerAKewAAAABJRU5ErkJggg==","Name":"Body text","Paragraph":{"Font":{"Name":"Roboto","NameFarEast":"Roboto","NameComplexScript":"+mn-cs","Size":22.0,"Bold":false,"Italic":false,"Underline":false,"Color":"81, 43, 43","SmallCaps":false,"AllCaps":false},"Alignment":0,"IndentBefore":0.0,"FirstLineIndent":0.0,"ParagraphSpacing":{"Before":8.0,"After":0.0,"LineSpacing":1.0,"MeasureInLines":true}},"List":{"Visible":false,"BulletType":4,"StartValue":1,"IndentLevel":1,"Character":8226,"CharacterFont":"","BulletStyle":0,"BulletSize":1.0,"BulletColor":"255, 95, 0"}},{"Base64Png":"data:image/png;base64,iVBORw0KGgoAAAANSUhEUgAAARUAAAAbCAYAAABSkxsmAAAAAXNSR0IArs4c6QAAAARnQU1BAACxjwv8YQUAAAAJcEhZcwAADsMAAA7DAcdvqGQAAAXJSURBVHhe7Zw9juM8DIbnPnODvcUUqbfbPq2B3GHKr8kRphpgW7dp9gRbpAn2GvxEW7IpWaToH0V2oAcgdhD/iKSoV5Lj7FulUqlUNgDgDl+nd/h4N3a6wgMA7CHx2B5I+XdrTt2xc9PuzncNj7aBs4uvswZuNo6jx4bsvb7msJtYbo11QrDz6QSf13yF86qiAtDCp83hx/sJvu778j1FvDZ6UTl6bI4qKhnQiMpoRlza7R0tJSpgZmEX29K4Uv7lms238F2C3v/j1MBXe4fH3ZqNo/RK5Rn9dyR2KCpmtqGF46xt4csWz3DexrPSK4tKLnKLylgX43Znb1RR8dmnqAhigXtr14Hn631TZ6uozCenqBxloFVR8dlNLFpR8fbQWw9uIRk5E1VFJc5RBloVFZ/dxKIXFd5hKjjSKoZbUsv31iUKz7tdGzhbP/rzpw+Y/QeMMZu3vdvC90d7hU/jK/WjeziO29GMvofA/ernb2Lj/eW4iZ+NGe3YN2QLHauRUjnQ9lEXg6K+EK3Ypc6b0yaijaUD/v0G+NOb/Wgztlip0GMlRCU5GE5je88sypTveJwOtqhl9D0kj6hcx/Os0RopnYNUHyFz6gvx429ZX7jxgMxtE0nGAvAX4PsXwE/zZ2gX8/m/afBLUIsKUdVQOGgSny0qfvLtzGYfMnvFGrs28/I55fvjSmZvM/huwwPy4OF4Jt85ksVpkOOODHycYZumM/xCwJ5aPAe56ksSDEQSnqVtirF0gnIx/8QEZbAfZuUydXYuKVFBR2+k46OJLyQq3jHGf1q0YeGVFBXNbCb1zZFEhauJPeRA3X8z62v0jRlXjO+r2pT6Db6NYESFJLRfkwbnMnZa2rj3EYqJCumYJYX71KIMj5HZiPW9NeeYGb5/tuD7t4XvHGJxWuS4Sc6Z65E95CBXfaXGxCgMwVhY1SYTC8DviHgI9v032rCWOaLS7eNiqptIoGNrUZFmMQrbbklRUQ48jsOICrMCQfaQg5z1NXw+yQ9pM8jPmjbZWOAP8xyFs8sn27AGLwiyd6PmP4GeBltCVKRrQjSzwrNFBaHLWMyre6ZgD4u8gqggpXPAxaHJgSNdX/6YoSs06vfaNtnr9VsfZ+u2QFpllGaV4qKitqBzC4sK8gi/MnTWLfeNqEeuQV5FVJCSOeDi8D5XW1BfzLhgRWhlm2yf7FVUkDEZuuSFVFGJt4Hn3a7T9zT665pov7ySqCClcsDF4X2utukYGmre3tu7b5CbtW1ysZTd/kQ6jsJ1YnFRMZ+PX0XK1t3UshdRCYHw69QgX8iriUrIs3LAxRF+vqS+kHGr048vbuuDrG2T7RPd18nEVn6tfFRRQbj7admrqDiof2FeX11UHLlzkLO+EHp/9H9Y7TN5XdOm2G/q1cpl3SoFmSMq4/aHFxWpiLYWlbVFlbsopWOa4pHE+hVEZQ85yFlfDiokXzbmMBbHmjaT/ZYUlg0EBdGKCl22iaLAFIj6+kmBKosX78n43//Cun/oZz/qKCkqtO0lBbZVwceQ/Hao+0UQlT3kIGd9OfzaR+PH2po2Nf3W/+bnv+DB7QXfpF33bgrFExV80j7Zs/V7W5qUWAfSVUz/Pot//XCss21EBaGF1SUZf2zFtR0UuNeBg894faQzGJb67h0z5r+iHn6N7+cLSfku7d1TpHKOyLEpRSVzDjSkYl1TX44wTi6njqVtavrtKYyiojN2RgkTNzGTnCEZfoFIydAkqvt/VId24oZvA9vTPWLxzxmEa3zvBoWYMzR+VpN8P4KoIDlzoCF3fTnopMuNIcqSNjWxPAWVqJzwpaT0DIBBdbOLVyT2WhPgmNhtRQUBo+LxtvvZz542ofPZW0nhklLfGVv4HvvZv/QTd4fk+1FExZEjBxq0fbS0vhxjf8iPGShz29TGUqksYlxC64u4UqlUWIYVaJ2xKpXKWuoqpVKpbEr3Nio+B1M8EKy8Mm9v/wMDntGIW0xmdAAAAABJRU5ErkJggg==","Name":"Bullet list, first level","Paragraph":{"Font":{"Name":"Roboto","NameFarEast":"Roboto","NameComplexScript":"+mn-cs","Size":22.0,"Bold":false,"Italic":false,"Underline":false,"Color":"81, 43, 43","SmallCaps":false,"AllCaps":false},"Alignment":0,"IndentBefore":21.2598419,"FirstLineIndent":-21.2598419,"ParagraphSpacing":{"Before":8.0,"After":0.0,"LineSpacing":1.0,"MeasureInLines":true}},"List":{"Visible":true,"BulletType":1,"StartValue":1,"IndentLevel":1,"Character":9679,"CharacterFont":"Arial","BulletStyle":0,"BulletSize":1.0,"BulletColor":"255, 95, 0"}},{"Base64Png":"data:image/png;base64,iVBORw0KGgoAAAANSUhEUgAAAQwAAAAWCAYAAAA1tqLaAAAAAXNSR0IArs4c6QAAAARnQU1BAACxjwv8YQUAAAAJcEhZcwAADsMAAA7DAcdvqGQAAAWCSURBVHhe7ZsxlqMwDIbnPnOaLVJvt31aTpEL5AjTbkubW6TJPbyWwUYWkoUcA7Nv/L3ntxPA1m9JFuBkPzqdTqfjcc+7u35+ul+fg3s45+bD4vGjKNl/jaN7jM/DNXXqseTT2bln5VS9zo3uFowL7XJxt/voXs82wqTJnh00Udc4JF/cxuN1deqw5NPZuWflVL1ZwfDF4YpbPB7axX01KBriwmzshNf9Mukexk1jibqify7v67Jq6tRjyadTF2AFp+pdCgZfENxzdF8XOO/b5e5ebwoUF2ZjJ7QqGC3pBeM4LPE8dQFWcKperWAALQVKY7V2Qi8YPxtLPI+IfUtO1WsrGPk12gJ4DNDn013vy4ahNFnNCc493eM++FelaczQYH8FbUbCNelpaNXKzq3RBfZeI9HkfRT2fOZr39FUYottyhYfUpr2EbThPAr+GubPoflXY39cnBM8AXPXK/mEaZF7gD6OvNYsftbs7MqmgpE2/nKBRxWMkETIkdMeC/o8249Ovw2+xfPgdPg8lF+nrLqoJrCTB3u6/h1NElttz5cHtvoQE3KjZIfto2lbz3nJI+8T3C/+Hc4J+vA1tE9oa19QWuQegK/lNsjTOiI+sMampHd3tIIR7mKzcOqEowpGHAfsZI5OfezaKFZdaXw4jvwGd7yUxMS2VZNEjW2rD7MkpgmO7ODYAsmO77PSFseT/ML0g/ybzuX5mesr+IHJJ0rL3CvFmFsPgDk2Bb27s6rSbPPBYh6NtAXAOUiarPV4RNKgaaNY7UvBB6Q7iVWThNV2jQ+1PjV2lvP54k/2ib8AXBj4POJvdJoWjHStNobFb9KNuaWNQ8gKRngUwm0+Hs55cSQw2gJoUTCiDW5xAKnfm4uzVheX5BJWTRJW2zU+1LRC3nyR16ot8+NyQutX7CP4QIobhxZji9+WAkcKg3ITMdkwzK052isJOOCRNpWERWMItDRZ6XgcQ282bRSrLvpkdvUF9Uv5gZtVk4TVdo0PudhpbOnD+aAmjzRblkW1V+5hbdwxoMYGq9e5v8799v+Y2p9MzBa0ggHgx8Kt72sAF1TLwszeU72+/OmHNj5oexUMIBbT6TxqXg+3u23VVGKr7VofaguSIuUIhbvT1uSRpq8UN0rr3EvjzXNcxiJPHZU22Ll9p4IBcAHau2AA1sSNHFEwMO7pF/B4dzcf3GCX0dyyYGA02zU+3KsP54PvWDCAGh8AtECk8cnrCFBjwzK35vwvBcO6yPYuGLBIX77NHzOSbeF91ToXitV2jQ+3aJ102ObXKo+0PpZF1Tr3gKgPNMe/uSevGhuWuTVn2yvJ8s6cfb0jbOQA+HHrnYKRbBT0cYtnS/JiLLo0n0ljWTVx1Niu8aE0h0g6j2K/2BH6CNo1v3AFY9FniwGHdG1t7gFprv5VYvo6WfDJDrHZFT0B0f8loQ5NwqGQoGD6YrFslL5ZMLL3PH8OaQx2YiUnyZaSkClmHFZd6c7gx19pQufYJwxG0wteKeBbB+QrCavtGh9mfYje2t9hpPGkWBkKBlCyFfXRuHG0zr1I0gdNuKYqNoLeQ1gKhm/ZJotv8XhosJm2Fpc5xV+TfRU7t3cKBhA04nFnfYuNdbFbxpvatVDBAauu1posTx9Vthv0CTmBPzNaeTv48zq+tQUj2IrjhrG9rdXfa3uU1rkXWZ4elI1go42S3t1ZOX3VvPghr+CYqQouvwaFFr7m89dzgbYuzEiygx0btOW/jsPgX6mWAgvU6JI1yf6SNMVFQxeFRI3tGh+yfSC+zLdAEb6Pv+Fs+L8k86EMqWAAYIv/vycxr/VFtUfuAcva2qDBYEPT2/kBxEVRuhN1Op3OcscgewWdTqezImx4+kf20itTp8Pz8fEPobgkR2YDoUYAAAAASUVORK5CYII=","Name":"Bullet list, second level","Paragraph":{"Font":{"Name":"Roboto","NameFarEast":"Roboto","NameComplexScript":"+mn-cs","Size":18.0,"Bold":false,"Italic":false,"Underline":false,"Color":"81, 43, 43","SmallCaps":false,"AllCaps":false},"Alignment":0,"IndentBefore":41.3858261,"FirstLineIndent":-18.4251976,"ParagraphSpacing":{"Before":8.0,"After":0.0,"LineSpacing":1.0,"MeasureInLines":true}},"List":{"Visible":true,"BulletType":1,"StartValue":1,"IndentLevel":1,"Character":8211,"CharacterFont":"Arial","BulletStyle":0,"BulletSize":1.0,"BulletColor":"255, 95, 0"}},{"Base64Png":"data:image/png;base64,iVBORw0KGgoAAAANSUhEUgAAAM0AAAAUCAYAAAAujbmOAAAAAXNSR0IArs4c6QAAAARnQU1BAACxjwv8YQUAAAAJcEhZcwAADsMAAA7DAcdvqGQAAASlSURBVHhe7Vo7cuMwDM19coO9RQrX223vVjO5g8s0PkIqz6RV6yYnSOHGk2tgCUogIQiESFGy89Gb4WRNSeDD55EUtQ8bNmz4BYC2gafHR9gfL9B3qX1r4x5j1uKenK/HXdbYXzGuq3Ii42rb7eBwbOEKUDWw5sA9Aq2NSYXx1LQ341GC0jgt6c8mmgTIuBdI07DWB99fO1YJR3Og1imAC7zukF8D50xu2pjXO/CQsGyUxqnWH45NNAmQcW1misl8hEP7M0VTi68mmiWxiSYBMp5aznMDZ0FzoNapTTTr40eLBt7fwLfPj2LSZDwlmnODyRyuNFYwtfs1ByyncIux90XUtf2ugddLZy8WmGy7cE8K2pgpX/w4fIuK9zRHOC/Ag5Bjg3MexcXxkdtmzZ+YE+YT23Ijj7N7bt/bxfHxXRb7pC0Nc3OJIL7aTiZld8omIskJTv8A/jqfeXt2fZ9jAimQcU00tD9+cqT4DLimaOj5+I4Vk0k2r61LaHuEgw+cKzD/e/rAQhtT8wWghUM/JibE83B8PC9W0HN5cEzZCPkRfEKBi/dNSzShOV/2/XND4bp++T7rmsyRRE0u4XLs+pT6656P8Ubk2ESonOBdEUxo/0YEUpBJGbXM2YxATs0RTSr4cOmLWMyOqS1NCpp9zZeUf9TPEzyHh4RlI+ZnWDzxmWG/KRoXP1opCcG+EB8Xk4yDRE0uU76HiYvnPNOm75P3Any4FcX9UQXTt1PeVi0GTZ6exdlsL2aBNUQzVXxy1pm6X4PGwxIN9wGBY+IqcHbbnL5rFg8Jy4bGmaDxtEQj/UFY16w8c9TmUvOjuj5k3ODzoAuFt+fDyLAGMj71TsMDZwVTS4KW+HFQ4pbIamR3TrFqPDRfwpYBG+6X8VtVnwyJ7yyaKe5Wnjnqc9nfz2pwJIJSmzJutxRNKCC29K0imlCo4xWPt1usNAhc8uVBgOcm7/vWoqFCXFg0hblEdBw7HpqIiutDxg3gTRcKby9vYUALZDwpGnJgbdEo41hYWzQccMHTpXhiM/DjW4vG5j5bNIW5RJAN5Mj/3V8utqnGDU5/dLH45q5lnqCR8buvNCGBwxfbFNYSDdo9+1lrnBwtFnN4SFg21OT3qBUNorumx3y+aMpyiQiicHXYcRrGotRmMm7wognH9b3nEUWQcU00kehw8PCMUH04xXCtVDQISpI2m+DxN/9/cLMSY4zJ+5IzsymaMQ+8dnWrVP8zCdOGwpmwhGiSuaQiFrY01OaSQDx9U+qxqD6MuLn3G7dVw+81L66d8rZkHDFocq8Yz7/HAY1iCs+5v/533+aIZmDXFVD3zYB9yBKBDEH23y7Gx6kSVnIHPML+2fXTd5rE9wBEikfXnyfqlA0r+UuIBhHGDjEf5lIbm2OJXCLIDjZV4AU2rbhVgxMdNRSEMiMgvAOD4OK9bmZVEqkGNeEU2pVffD0PdsxL8LMhC+JUcWpjakWGoIOAMHHgPa6gNWGmeJSIJmXDSv5SosGY+3c2P3Y3vs+7MTbHErlEBFEoKwkh16YVtw1fFKEAKt51Nmz4VaAt3jbTbdiQiW4Lkd5mbLgVHh7+AyvKRsJsaCo/AAAAAElFTkSuQmCC","Name":"Bullet list, third level","Paragraph":{"Font":{"Name":"Roboto","NameFarEast":"Roboto","NameComplexScript":"+mn-cs","Size":16.0,"Bold":false,"Italic":false,"Underline":false,"Color":"81, 43, 43","SmallCaps":false,"AllCaps":false},"Alignment":0,"IndentBefore":55.5590553,"FirstLineIndent":-14.1732283,"ParagraphSpacing":{"Before":8.0,"After":0.0,"LineSpacing":1.0,"MeasureInLines":true}},"List":{"Visible":true,"BulletType":1,"StartValue":1,"IndentLevel":1,"Character":9679,"CharacterFont":"Arial","BulletStyle":0,"BulletSize":1.0,"BulletColor":"255, 95, 0"}},{"Base64Png":"data:image/png;base64,iVBORw0KGgoAAAANSUhEUgAAAMUAAAASCAYAAADrAxpnAAAAAXNSR0IArs4c6QAAAARnQU1BAACxjwv8YQUAAAAJcEhZcwAADsMAAA7DAcdvqGQAAAP7SURBVGhD7Vm7rdwwELx+rgN34UCxa7hUgHtQAyrhIgNOlSpxBQ4uEdzGmktqxY+GFCVR72w8DkDgHR85u9zdoUjpVlFRcTGmvqGv9ztoDT3agSYimofuguFt6Pmy81FfaSAbNLS6rxuus4swKbsPiWfTH45lSRAN1J3w5yNymINL/TDkd3r0A43D3Pqeusb0lwzeRwQU2tWiuH+oKIwQOX5KjCq2T9WqKMrhUj8MOS6YsVXBO1hMsDhPLIRevd51H/0rObd0sHLthrg0aZlAvldRZMCQ48KX3a6KYr8ozIby3uKpojgIQ44LP/xfKqCmCFoa537kdGwhRC96tsaWaXz+N4lcbAYtJlRkIyZuLpqucXiblp4H7QqkEFPzeL2jWq8dt76/5cZax47XoMaNvXOHAY198HiD9efcIY/kkBHbJLBw01yMmB9FYMjXyZ6GOblOUq4QhS0+c/YelV25z3CgOECTvueYhD9alXz1e4oEA9oAorBnfhbCzD8XiCmefXYFPI/H6UJd1mTn6YTP/xNOLgATaxu/3aLgseyn4uhaZ02B7zbe3MQHK44jT+KtHOoxoPgZIV8OFwP5UQyGXIIUtCAhuYni38hp1BfbQUK+WFBDIBtIFCE/A60v126I2Lok3uEmJD4uRZQZa1dkoS28C9ui82IkPMCei6M5RPyoL4eLf6/8oB9fiL4pzlT73nmkMUiSvLdP3u7lLqKsKBY+9djWAxyEhXyNKLjP56OXekK4cwuKIlV4triliHaKAnGmRJGRQ4QzOVzNDfw7w3WjPz+Jfm213ytiBEPuF4zg6O7Fv1FxxoLCNmLtKlHYIjRNHzvUxpBTWDnAoognneEXe16s3y6KEzk8w4XyXAyGPCKKIIlXiULOvKgtZ3GQYARkF4lCQC9lR5297YWTL3XO3Ey7IT6bKLJy6Pm69nsPF8pzMRjyN4lio0hclBaFPiYFa2CBhOsrK4pEAcv//jdR7Mghw843vnk52cGF8lwMhhyLQv4nQQ0TpwcpLIvZKQoGKh4Gc47Oeb+kKGKFgdZXUhSMWLzXR9W8WL9bFIzcHDLE/kO/UVrbyuVCfhSDJMm/aPfULe+JfcdlvLzKfM6v/cKxyGnUJ4njfnlsLpzoFaUa1/X98j0hBLSBnhRzn15H4tUfspsqREE8uVLs6VeyjJxYJ0UBfS8vitwcCowd1cATIZcL+VEMS+BXjZ1aXzwZo5pjk8MB549R/Hfa6dhC+NgSfqxBtienKGI7N0waEAWDv8X4H+/4PrHmDe2eEQWD5299vBNsxXrLl7Xv5UXByM0hI5YPQQ5XzI+KN2EpLJWouaui4nNja6erqPh00EeS+pT4R3C7/QWdclcI63MgHAAAAABJRU5ErkJggg==","Name":"Bullet list, fourth level","Paragraph":{"Font":{"Name":"Roboto","NameFarEast":"Roboto","NameComplexScript":"+mn-cs","Size":14.0,"Bold":false,"Italic":false,"Underline":false,"Color":"81, 43, 43","SmallCaps":false,"AllCaps":false},"Alignment":0,"IndentBefore":69.7322845,"FirstLineIndent":-14.1732283,"ParagraphSpacing":{"Before":8.0,"After":0.0,"LineSpacing":1.0,"MeasureInLines":true}},"List":{"Visible":true,"BulletType":1,"StartValue":1,"IndentLevel":1,"Character":8211,"CharacterFont":"Roboto","BulletStyle":0,"BulletSize":1.0,"BulletColor":"255, 95, 0"}},{"Base64Png":"data:image/png;base64,iVBORw0KGgoAAAANSUhEUgAAALQAAAASCAYAAADyiPTBAAAAAXNSR0IArs4c6QAAAARnQU1BAACxjwv8YQUAAAAJcEhZcwAADsMAAA7DAcdvqGQAAAPfSURBVGhD7VkxcuMwDPR//IP7xRWqr7terWbyB5Vp9ARXN5PWrZu8IIUbj7+BIwhSEsGFTMmyc8lpZzieSOACBFcQxOw2bNgwgUtX0c/9HoyK6uZIFyIKprMgvBUdzsN8dG1tIB90bPy19vg4vwgX57eO+aw6n8upWJB9uJXAkVB7wwbhGfkvwUPjEPI91d2RTscwuo7aSq7PTVoECvoZCYV+vYj2TxW0CJfz58Trcntwg/NoxWLZh9sJNkFPQMjxZp8alzTj3i1AYd2xEDp3vnrV3Xly7trJKvWrMTcOyx753wQ9ASHHoo1VYxP0fEFLMSiPw7L/7wRN1zeidx4fi4IUcixafW8qkbIhDZ3CdRS0tRCiMx0a8SWDe0zZwN6nGtZDhnxYDyaLpa1GvFVDh4V+I6IArXk6Ftve9p/sg1rD1HfPkvwz5j1s01wMGAfRB9GL+/k1Hj9mC1vI8426HEOiR+J9hKAH4UjveHJ+Y//OieIEXXxfLx9MddP5Pv+ikhsBfQBBDz0rizjwB2GIaOb5jeB5bHfwXHFNw7xM0Ka97T992Pjjne8NwrbeJkvy722AcBmar4SLgeLY0aubn4g5Difq68jwBoQ8JkcNJdxHCNp6+jWflVQN5AMJWvMz0PpK/WpY60KxMEx7WAUH4STr5OrIogb7w1iaf8SLrpVw8d9ZHHRtgZBH4/UtIZyCkHPCpDLEwa8NTmS6iHUF3fO516Q3GCGrZA8RNF9L+Ygr43juvyzogn0Y4578Z3NVXPdw7ej9NxZyHC9tRmpByPMEM2IgWdBrCTokhX1YI8a1tqD7ChP81K714NekXte3FvQd+b+HK9ujm4JeUKF1ghn6qXuUoGN/iEbfe4KNRUB+LREx6Oz8uD51+LBy/d/IrtSvxlcSdFH+kxYDtCAzuLI9wh+Eo/EeDAsg5J8kaMU/hbUF7VsLtQYWt17ftxb0jPwzhvkSU5LPGVxoj+w+ekZ1Zgg5FnS8F5M5vKbThPWLmSlohrmRjvM06m/XFLQlCLS+7yxoRmn+GdFv7U8uch+lXCgOD7q6Sv3HtR8vP5yQ3e+Cs2gh54QNrwZ/3NKfJaaBR/t43HUIx0raFgWNrsUN4+vxddVzOh+9sOImOru26/rzYg3oA1XocM2vY+KICflFX/gaqwka+l9P0KX5jxB+N0AlLuVCcawGIQ9BJoODyj+SGCc3RwIXu9YJQCcSBW0thF/1+jAe+b6MHh6rYsJNM0TEZ+3pP1a4f855td9nCpqR+19P0IzS/DOs+CNKuKw4NnwSekGBKrVhw5fDrSq1YcOXgm8Btuq8Ana7v7EGs91+CjoeAAAAAElFTkSuQmCC","Name":"Bullet list, fifth level","Paragraph":{"Font":{"Name":"Roboto","NameFarEast":"Roboto","NameComplexScript":"+mn-cs","Size":14.0,"Bold":false,"Italic":false,"Underline":false,"Color":"81, 43, 43","SmallCaps":false,"AllCaps":false},"Alignment":0,"IndentBefore":83.90551,"FirstLineIndent":-14.1732283,"ParagraphSpacing":{"Before":8.0,"After":0.0,"LineSpacing":1.0,"MeasureInLines":true}},"List":{"Visible":true,"BulletType":1,"StartValue":1,"IndentLevel":1,"Character":9679,"CharacterFont":"Arial","BulletStyle":0,"BulletSize":1.0,"BulletColor":"255, 95, 0"}},{"Base64Png":"data:image/png;base64,iVBORw0KGgoAAAANSUhEUgAAALsAAAASCAYAAAADg69MAAAAAXNSR0IArs4c6QAAAARnQU1BAACxjwv8YQUAAAAJcEhZcwAADsMAAA7DAcdvqGQAAAO3SURBVGhD7VnLkaswEHQ+juYdCIQrUTgBQnAMXJ0FF/LQ0zAMQqMWCJC8W1vqKh1WC92jmdYPPyoqKm5g6hvz7/kErTFtN5jJGLM8egrM25j36N5HfbmBNMzQzX2voZzuFeSMy5jBvKhuTX+6Zt+oSwqKx8ECT9P2g/kMS+t782q4/0ryCCjwbyQV6s6mev46s+eMq5o9ASyAE/7peJW/UgxouhuDMWNvWhtL24+77+ZOWKruN4FiqmZPAAtgQ/M2W81ezf4dFI+DBbCh9f/2Esq7QGc+Sz8KPDYYY0bz7liLG51juZCrpmqxCYg0YpOWTPNqNrxNZ94XdTX2uAU6LjGxzq8819LxUvg2jd73aqO0j+5eV+pC4JqD9+Bk3OcixOLIBhYIizgNYeJLmN2Zyg5+vje4+wIli5I0zfeIjhPY9fO9YookBGoAs0sfm3DhXwzC5jmnu8UR9/IYjEvXw895PCZ/ctLHBfqfM/3eznSlLvMzwNQEzZfCRQji8AcVa850R5DkwqZXGC/xPv9Vs8dWB80XS6wG0kCm0vwENL5U3S2SudEkpBVwNii/j/KDV05nKO9Z4QM1E1ytC+JGfSlc9HcQRymze19jbKMthxLqDySv2Vc+u83OD2ygjVDG7NTn85nRrp7bdy+bPYEbxEVYNe3qh7R3zZ5QG407dQneVbHd4coOFggTTpBggsBzmX1JDGnEmsSVajqki0zlVlBurT1y0Barx5Wqu0Uyd8TsBKkLynVxs9+oyx0uVLuskKSihOtZWcrscvZETVZCVGAEpLtnKjNaHXsGdhc6ujht3k3URTjk3olLdgdkUhRTCbMn1cU7toBjzQkuVLusYIEfMrvi30Nus89HCjUGMqce3xWzJ3NHzC79bccXUZ2f4mY/UReCe5/j8vJ8ggvVLitYAJtd/idJdduzn7h1QCfNTuBChAMkzs/mzJvT7DFjoPGdNfspbjQJVS5RfUqbnZBaF4Jo0x0D6aRyoTiyQpLpX1B781q/ifrBy/PyWe29fAbTz6LAUZ8Ujvplq1s5rYbwORPQ56s++GYtgBrIVEvfPI6dz2FI19+6HacgmRvExcbYTkwwSWBMec2eWheBxI1W8FQuFEdWsMASqNcosPBSRfjYdzh4fu5lC6gTigKPDYa2eP2DA9KeNhMrttLCwgFTEei3BP+HHzpTh7xa98jshBRuHdc6SZRhUH8YU16zE1LrQojlWJDCFYuj4gexGkuZsqLiz+FoFauo+DOYjxB1VS+Ix+M/BUFdI7hf9hcAAAAASUVORK5CYII=","Name":"Bullet list, sixth level","Paragraph":{"Font":{"Name":"Roboto","NameFarEast":"Roboto","NameComplexScript":"+mn-cs","Size":14.0,"Bold":false,"Italic":false,"Underline":false,"Color":"81, 43, 43","SmallCaps":false,"AllCaps":false},"Alignment":0,"IndentBefore":98.07874,"FirstLineIndent":-14.1732283,"ParagraphSpacing":{"Before":8.0,"After":0.0,"LineSpacing":1.0,"MeasureInLines":true}},"List":{"Visible":true,"BulletType":1,"StartValue":1,"IndentLevel":1,"Character":8722,"CharacterFont":"Arial","BulletStyle":0,"BulletSize":1.0,"BulletColor":"81, 43, 43"}},{"Base64Png":"data:image/png;base64,iVBORw0KGgoAAAANSUhEUgAAANQAAAASCAYAAAAjb/CxAAAAAXNSR0IArs4c6QAAAARnQU1BAACxjwv8YQUAAAAJcEhZcwAADsMAAA7DAcdvqGQAAAQMSURBVGhD7VnbcYMwEEw/riYfFOJfqnADlOAa+HUX/nEfilaHhDhWcGBsZxLtjGZiIu09dCsk8VVRUfGL8ega9306kda4c9u7h3Nu6LoJwtu4630cz54dDWbD9W14dulfZ/c/wLneXVAbTberLt4x/xa81A8hP7lz17tbP7Suc5dGnh+ZvHcklNoNgjpVQT2JKigDhJwX262Vt9WeQqSF/UQg7t65s/fl3N0Xxx6dLKvdvwYWdxWUAULORSNbpSqoKijBvxCUu8et2v2JILlo9P+WEipvs9bdhufM6VIgzt3dtRVb0nDekYlMNlUriZzZKC0MKJpLk/E2rbvutKuxxJ1jKXZA8kpyRgt+mSvFhLNxP/UvnpeX4p7Mv4rPct7eM//AkTkAqB9hYD5hhcFrEPJ5oSDhcDYXzyShKnl7BTVOoPc9nOPG8xsShTgf4VzXSvLaLiwgD5XcCGqDCCo+k0If+Id8SvFss5tjjXvothp76EOKBtBxmrhSn9gPMY3CWMu3Hi//m46HnRL2zH/oc2AOAOZHOt/Mm+q4AiFnPL4p4SSHDxRUafXRfKWkajAbTFCaH2DxWe3msHJbYk8LZ+4TeWbjGgtukh9j3OXxc38Y9s7/kTnA75kfMdiZAGLzr9/Q0QAhR+Kg6LHhtRlsTIKYJz5i1WkP/SzxEX+1CF4jKDyb8rm7X6HzsbsFtcy9JfZZ3pRPVq7S/KXizOZvUVCG+Wd4Zv6PygF+z2okdig2EnAJQj4ayxHtzJw+SlBDUia+qxb9shY2s6sTCoxFJO3st2fYJui4rHZzWLifiX1vHn+doD6QAzZ2XVBEpSUI+bTYIrTqXyWouE9nLa3oZIIZmF0mqIhwqePPC+MB2++/s35WuwxL3Jtin2xv8r+3cf1WQb0zB+g7qxG9AurGCqcEIf+QoBT/EtgEMzC79A2F7ZeKAQLQ8Vnt5rBwb4kdGOMSfyaxGLlK8/cxQX0gBwCrkRRwLiQ0XF8OXUwQci6o+L+YVJZ4IAWzUVCATIQKzgOc+BQw/DQXNrOhBVUqDGthLWELtzV2IPKew63VvHAtXM/GXRoP7BEU8O4cAMyPAKyEciWLK0z+nWMNQo7EwWhsnbuku/yp47F/vBK+Dterui9zmj0bF4Z4DZtxehtpguNk+n647i3FSm2wN1TcNiOOhStWZjcVICkswMxtjD1CCsY3smhauFIsFkHRuPl4YK+g3p0D9GN+HAYhH5ycNDjl950kQTc/RhyXfhdfJDqhzOlSINgO6Y9xzPYjJse30huDThoRFKA/bn77omff8bTdNUEBVm5r7EApjog1ri2CAuZxHy8o4J05AEp+VHwIqbD8RA2PKioq9mJtlayoqNiAsBWqb6c/gK+vH3bFvFHKne5kAAAAAElFTkSuQmCC","Name":"Bullet list, seventh level","Paragraph":{"Font":{"Name":"Roboto","NameFarEast":"Roboto","NameComplexScript":"+mn-cs","Size":14.0,"Bold":false,"Italic":false,"Underline":false,"Color":"81, 43, 43","SmallCaps":false,"AllCaps":false},"Alignment":0,"IndentBefore":112.251968,"FirstLineIndent":-14.1732283,"ParagraphSpacing":{"Before":8.0,"After":0.0,"LineSpacing":1.0,"MeasureInLines":true}},"List":{"Visible":true,"BulletType":1,"StartValue":1,"IndentLevel":1,"Character":9679,"CharacterFont":"Arial","BulletStyle":0,"BulletSize":1.0,"BulletColor":"81, 43, 43"}},{"Base64Png":"data:image/png;base64,iVBORw0KGgoAAAANSUhEUgAAANsAAAAXCAYAAACCqTqPAAAAAXNSR0IArs4c6QAAAARnQU1BAACxjwv8YQUAAAAJcEhZcwAADsMAAA7DAcdvqGQAAAS+SURBVHhe7ZsxbuswDIbffXKDd4sMmd/WPauB3CFjFx8h0wO6es3SE3TIEvQaLGlLFimJsuw0tqv6BwgEtiRKFD9Zduw/mzZt2vQrBbcajrsd7NGO9Q3M4V+ne31oY7DfHeByg9FxALjB5dDFcX+o4Q6yjWvVtX+smuDc7AL4AHh/ATjhz/dlOgNNZQKOhkExh5P66cm6wdbpmbABNHA2MZ7a/rcIPt8AXv8C/MM+WVsDbGjnZrgfG2xl6Kde2XjORvNVXMU4ZCuDbb+r4DoQmA22MvRs2J6lYdhePbhOeGXjV7fVwIY2sJ3cYCtDhcNGgOEW8rMr0F7p1gibNgijDbYyVC5snx/BwbXBdq5dEqaCl0pWfmOcSuRrZfx421beNgUSbjegvX/fL7LDAc+5tmnS7ziOo5341rCOcq/g95/qD/nQ1Nat0bdft1Z88wcH2D/r29aNxWysD657U8MZy/b1bFxw2M99QJIHYtg/jIGJvWyPP3CJ2cAYVgcbzr2bAB2W2WDj8EfMgtJPatTCe1DR/wonW5SXRolpqgXi7UTtEPEtYKuDvgfxnODDis9laJjQPeTzw0bn+SITNTa2ImGTyRsfwFywtWZXcLzCkckVHldp01eC5mrKdKulLYPmARMmMK32rr5/FYmNQ7ZhVmJbnydRkISRpKExVlVrF37FnuiDJG8PUjHszs8Nm1jU+dzdGriMGFvqdkdojbD5x6KDnQ22+KotE0mBQSwaKR/KgiKg8OpnLEg8mXhC+LBpMfo+H9j32PgyYjCkqbCJ/ik7B5cfYd+Kgo3kBhsBaibYtECmQOByySgnLNV/Li02/LgOSzyhxPHIQmb1kI+MuiQtPrmaDFtG/AF3J3Tv1t2/yb5p85LUmmGTCZ2frLxeaqIfg02fSC51bLmwKcmcWnW5YmPU2vT1iI/cuovBxmOQmD9NxcFG4ufEyvlrYAv95PomuWQeB9sjPqbVnRc2kvNN5u6ZzemkioSN5KBw5zfYzLFsc8k8GrZs63zkxoa0JGyke/CgxpY3D4OUvhcLm0gOu3pusPXt5tkGmzpHWO5ah/+1dfWqaL+KhY3Ey1CCbLC5Y+6RddpMkyI+udvIMT5yY0NaA2y+wH/07+UHqWzYeOCoHPuzuWjYWDkOhtb3HOXARnrER27dNcJmxecuyLGSYSOJxGOWgm1KMq0KNq3+lMk2yo3PQz4y6y4FW85ikFq0J8XmJ8FGcpPjLISNBVkJpgR3Wdi0RBNQ+H30zymJSu9rUvv8Hcts2L7LR9YczAsbnxdtsUvl5dNh6z/ROb3kNZ6pMR2XIHUWC5aAkt5v6+8r/P04mZfIs8NGNuF1LdZ2m+zsdahgnAyqXNhIU32Q9LrN4q9r+XkkX9fy4x8uFiKGfX7R+BJjyIUN4M2VGyg7VmNgI/mJGk3ECJTScPL7RFkWtsGXnRNAtF8aROpw8+uPgY00xYdVbCfiDAHDpO5/zwgbqY1DMkfI9H65raizZP6OurL9Nx+ans7JcmM1FjYSn0R1G4DBblcoEVC6guAKhIF3bSwMGx5v+4rwi6Smx85sa6ap/QQoOs74n7RjYSON9cGV+sTGxWd+2Kxin9jkfD5k58zVwzoNwBdGH6dLnSmkSQAAAABJRU5ErkJggg==","Name":"Numbered list","Paragraph":{"Font":{"Name":"Roboto","NameFarEast":"+mn-ea","NameComplexScript":"+mn-cs","Size":22.0,"Bold":false,"Italic":false,"Underline":false,"Color":"81, 43, 43","SmallCaps":false,"AllCaps":false},"Alignment":0,"IndentBefore":28.3464565,"FirstLineIndent":-28.3464565,"ParagraphSpacing":{"Before":8.0,"After":0.0,"LineSpacing":1.0,"MeasureInLines":true}},"List":{"Visible":true,"BulletType":0,"StartValue":1,"IndentLevel":1,"Character":8226,"CharacterFont":"+mj-lt","BulletStyle":0,"BulletSize":1.0,"BulletColor":"255, 95, 0"}},{"Base64Png":"data:image/png;base64,iVBORw0KGgoAAAANSUhEUgAAAF8AAAARCAYAAAC7HnDpAAAAAXNSR0IArs4c6QAAAARnQU1BAACxjwv8YQUAAAAJcEhZcwAADsMAAA7DAcdvqGQAAAKdSURBVFhH7VjLkYMwDN1+Us0eKIQrVdAAJaQGrnTBhT60esKyhX8hEyeZzUQznt01RnrvWbLF/nzta6eM5oF+Lxfqp5XcVHbuXxrRSss0UN9dhNA+OuqHmbaV3k7uY8Unmmn0okPwgUYeYSM6ur55A1qJjyS7Cq+BFno+p5vxlsGJzFnuprxtjuBvN9H2ArAl+0jxw8NyduvmjPNX/HvtYfG3eZJj6DrzgoMz/n3oRIB9dDQ6IWi1RxmPjv3z++LQGNYdfbCYHfuOsDwqfsAdj5Q3qt3efcBj19A6US/PUkE1UfuJeZ2Jt02OfIZ0bAkJFnXEHcE/dQ53hoDLPLPVA/F2Evs7stZvxBFki8zf5pkWJJLgRzLgb24ojID+CFbsjEcxWuxeM3NUKx49os/EywjKO807lzvj7dqYtA9ee+bAih8QY5Jx5p0VOjd3ywL+NGtL/qSKgd3ce8HPjj/+W15kq8U7WFxuMrAR5rgoBYFJ1yTvZYhpqZ64uP3aTFY9S/xbIu0VEQlrOC2uEpKNOyu+Gl6Ie3512lp8PfO1tA/jpeIr9vqImw5//GBkEutu8a3hst2FqZcX7F7xVTz4GifOHncmysZj/pXiKz5g8fdPOsqc891gVXwEFceZTkQt3OAcuZH4NVB+7TsyP5O9NTtkfo5LVXzNvkpQDdBW/DLZ94hf5lUyy0nPfIsZVhffP8yT8De9A9Vc/MiPxfNc8VP8oeVOEwLNyGg6wNiPxX1opyvxxI4fROF/O/YjSQnWnN0jPuZsyeJDxn4PyDBrW4kPC708eHLWOh5WQKuDbzxMMtjTwE0FjhH/UjxvCJxrNfevTROgofgwiWnjMcHNV1vw01J8wWlEtjyyOuCDy7bbBZFhPqFs1SbxiP4ApioyPNaDaVsAAAAASUVORK5CYII=","Name":"Small text","Paragraph":{"Font":{"Name":"Roboto","NameFarEast":"+mn-ea","NameComplexScript":"+mn-cs","Size":16.0,"Bold":false,"Italic":false,"Underline":false,"Color":"81, 43, 43","SmallCaps":false,"AllCaps":false},"Alignment":0,"IndentBefore":0.0,"FirstLineIndent":0.0,"ParagraphSpacing":{"Before":8.0,"After":0.0,"LineSpacing":1.0,"MeasureInLines":true}},"List":{"Visible":false,"BulletType":4,"StartValue":1,"IndentLevel":1,"Character":8226,"CharacterFont":"","BulletStyle":0,"BulletSize":1.0,"BulletColor":"255, 95, 0"}},{"Base64Png":"data:image/png;base64,iVBORw0KGgoAAAANSUhEUgAAADgAAAAQCAYAAABDebxFAAAAAXNSR0IArs4c6QAAAARnQU1BAACxjwv8YQUAAAAJcEhZcwAADsMAAA7DAcdvqGQAAAG6SURBVEhL7VbdcYAgDHYfp+kDg/DKFCzACM7Aq1vw4h5pwm/EeOJV27u2ueOUGJJ85As4/SmB4GExCj7mOQ8F1nnYACCbvCYAGFtRTAPrG/EgONAZmFYGrDH4zECNfzQgQMhgFCwhgak6jP04wBZwBuub8zP9V0UC+KrU6il3oCN4EwFqF6p+c1hdso+DaNy+EdUs6Y2DldFd45x8c6bUgQyp6zqKDsXCvFfMs9r1LCggRqi4uZw0Olm8A5srXDagJZpsiOrFJgEJmExZl3p8DVhGASCPxf3IsdBXF4tsohRHvEqSNGq1JPrq810tbGiJJEpKFO0BSqzq10mbIumGAUrSA+rn2WxaDQVNvTwEUGgNkpJr8nOMJRXhFkWjA+ytQx9dANwndg3wbNO5fhzgxSGjkd/JYVmMieJ8w97Z8O7kQc4A/mwFeeK4MCpRer3cF9cAe0D9fOenALzTg1cASapDHJpOI+Gib0kwmzw/AIy6/enHW6BUNNpwurHESrXO/NwCSEK/ahbpGJ3EcfxVSzb8Ox758T3vfA2K14hwD2Y3cUN5whJAktF7cAjgEyIF/VXyD/BbZZo+AR/tlQ/6W1YzAAAAAElFTkSuQmCC","Name":"Caption","Paragraph":{"Font":{"Name":"Roboto Medium","NameFarEast":"Roboto Medium","NameComplexScript":"+mn-cs","Size":12.0,"Bold":false,"Italic":false,"Underline":false,"Color":"81, 43, 43","SmallCaps":false,"AllCaps":false},"Alignment":0,"IndentBefore":0.0,"FirstLineIndent":0.0,"ParagraphSpacing":{"Before":8.0,"After":0.0,"LineSpacing":1.0,"MeasureInLines":true}},"List":{"Visible":false,"BulletType":4,"StartValue":1,"IndentLevel":1,"Character":8226,"CharacterFont":"","BulletStyle":0,"BulletSize":1.0,"BulletColor":"255, 95, 0"}},{"Base64Png":"data:image/png;base64,iVBORw0KGgoAAAANSUhEUgAAAC4AAAAWCAYAAAC/kK73AAAAAXNSR0IArs4c6QAAAARnQU1BAACxjwv8YQUAAAAJcEhZcwAADsMAAA7DAcdvqGQAAAErSURBVFhH7ZRBDoMgEEV7Ge/DbfQErt3XA7D1ALjzBi7cuTfeYQopyAyItU2xmPqTSVpgPg8Y5/aXgqkDVpSQFTXkPYAe/khjW0sf5VW+5wV9syRmfNiViDfbmxPSoeD4xu9nuvFv6gLXw5vCOaydlxzBtU/RgIAZRNvoktJrqw7EROG2wK2fDMk2ApqPA15LSPPbDXUoCxACF9yOZ/LABFopDrie4/KG+0GG+Zj9nDVwPOYedFEscPfZQ/u44GSd6lpOaS2KA+5vaFso3YeAt/hlNqCVfgKOapaWhQ32iiVV8NPdOKvQ/7VuYpQSuPGyPtSfKCVw04kABsjN2lDJEHBp+Oy7gdAGscGVCNdaL6cLtsNAHgGuhEvGq4aUwWnJ+POXDpN5gvNECQ8L25xnb6YJ7QAAAABJRU5ErkJggg==","Name":"Link","Paragraph":{"Font":{"Name":"Roboto Medium","NameFarEast":"Roboto Medium","NameComplexScript":"+mn-cs","Size":18.0,"Bold":false,"Italic":false,"Underline":true,"Color":"37, 120, 134","SmallCaps":false,"AllCaps":false},"Alignment":0,"IndentBefore":0.0,"FirstLineIndent":0.0,"ParagraphSpacing":{"Before":8.0,"After":0.0,"LineSpacing":1.0,"MeasureInLines":true}},"List":{"Visible":false,"BulletType":4,"StartValue":1,"IndentLevel":1,"Character":8226,"CharacterFont":"","BulletStyle":0,"BulletSize":1.0,"BulletColor":"255, 95, 0"}}]}]]></PpStyles>
</file>

<file path=customXml/item30.xml><?xml version="1.0" encoding="utf-8"?>
<TemplafySlideTemplateConfiguration><![CDATA[{"documentContentValidatorConfiguration":{"enableDocumentContentValidator":false,"documentContentValidatorVersion":0},"elementsMetadata":[],"slideId":"637510499333422066","enableDocumentContentUpdater":true,"version":"1.2"}]]></TemplafySlideTemplateConfiguration>
</file>

<file path=customXml/item31.xml><?xml version="1.0" encoding="utf-8"?>
<TemplafySlideFormConfiguration><![CDATA[{"formFields":[],"formDataEntries":[]}]]></TemplafySlideFormConfiguration>
</file>

<file path=customXml/item32.xml><?xml version="1.0" encoding="utf-8"?>
<TemplafySlideFormConfiguration><![CDATA[{"formFields":[],"formDataEntries":[]}]]></TemplafySlideFormConfiguration>
</file>

<file path=customXml/item33.xml><?xml version="1.0" encoding="utf-8"?>
<TemplafySlideFormConfiguration><![CDATA[{"formFields":[],"formDataEntries":[]}]]></TemplafySlideFormConfiguration>
</file>

<file path=customXml/item34.xml><?xml version="1.0" encoding="utf-8"?>
<TemplafySlideTemplateConfiguration><![CDATA[{"documentContentValidatorConfiguration":{"enableDocumentContentValidator":false,"documentContentValidatorVersion":0},"elementsMetadata":[],"slideId":"637551311950458487","enableDocumentContentUpdater":true,"version":"1.2"}]]></TemplafySlideTemplateConfiguration>
</file>

<file path=customXml/item35.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TemplateConfiguration><![CDATA[{"documentContentValidatorConfiguration":{"enableDocumentContentValidator":false,"documentContentValidatorVersion":0},"elementsMetadata":[],"slideId":"637510499333422066","enableDocumentContentUpdater":true,"version":"1.2"}]]></TemplafySlideTemplateConfiguration>
</file>

<file path=customXml/item6.xml><?xml version="1.0" encoding="utf-8"?>
<TemplafySlideFormConfiguration><![CDATA[{"formFields":[],"formDataEntries":[]}]]></TemplafySlideFormConfiguration>
</file>

<file path=customXml/item7.xml><?xml version="1.0" encoding="utf-8"?>
<TemplafySlideTemplateConfiguration><![CDATA[{"documentContentValidatorConfiguration":{"enableDocumentContentValidator":false,"documentContentValidatorVersion":0},"elementsMetadata":[],"slideId":"637551311950458487","enableDocumentContentUpdater":true,"version":"1.2"}]]></TemplafySlideTemplateConfiguration>
</file>

<file path=customXml/item8.xml><?xml version="1.0" encoding="utf-8"?>
<TemplafySlideTemplateConfiguration><![CDATA[{"documentContentValidatorConfiguration":{"enableDocumentContentValidator":false,"documentContentValidatorVersion":0},"elementsMetadata":[],"slideId":"637510499333422066","enableDocumentContentUpdater":true,"version":"1.2"}]]></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EEE2063C-4384-492E-ABFE-9CE8BD6987AD}">
  <ds:schemaRefs/>
</ds:datastoreItem>
</file>

<file path=customXml/itemProps10.xml><?xml version="1.0" encoding="utf-8"?>
<ds:datastoreItem xmlns:ds="http://schemas.openxmlformats.org/officeDocument/2006/customXml" ds:itemID="{4D844B81-EFC6-4042-9111-A511752BE28C}">
  <ds:schemaRefs/>
</ds:datastoreItem>
</file>

<file path=customXml/itemProps11.xml><?xml version="1.0" encoding="utf-8"?>
<ds:datastoreItem xmlns:ds="http://schemas.openxmlformats.org/officeDocument/2006/customXml" ds:itemID="{C05AFAF4-26D2-47D7-AD40-001E0F864319}">
  <ds:schemaRefs/>
</ds:datastoreItem>
</file>

<file path=customXml/itemProps12.xml><?xml version="1.0" encoding="utf-8"?>
<ds:datastoreItem xmlns:ds="http://schemas.openxmlformats.org/officeDocument/2006/customXml" ds:itemID="{8C75C1CD-8A93-4F3C-8D29-2F3BC7D3C29E}">
  <ds:schemaRefs/>
</ds:datastoreItem>
</file>

<file path=customXml/itemProps13.xml><?xml version="1.0" encoding="utf-8"?>
<ds:datastoreItem xmlns:ds="http://schemas.openxmlformats.org/officeDocument/2006/customXml" ds:itemID="{D7B34E48-E910-4CBE-B624-DEFDE09A62C6}">
  <ds:schemaRefs/>
</ds:datastoreItem>
</file>

<file path=customXml/itemProps14.xml><?xml version="1.0" encoding="utf-8"?>
<ds:datastoreItem xmlns:ds="http://schemas.openxmlformats.org/officeDocument/2006/customXml" ds:itemID="{41F5F4FB-7D9B-44F7-8776-B62303AA1933}">
  <ds:schemaRefs/>
</ds:datastoreItem>
</file>

<file path=customXml/itemProps15.xml><?xml version="1.0" encoding="utf-8"?>
<ds:datastoreItem xmlns:ds="http://schemas.openxmlformats.org/officeDocument/2006/customXml" ds:itemID="{66345CBF-CC65-49FD-8919-673A26B1615C}">
  <ds:schemaRefs/>
</ds:datastoreItem>
</file>

<file path=customXml/itemProps16.xml><?xml version="1.0" encoding="utf-8"?>
<ds:datastoreItem xmlns:ds="http://schemas.openxmlformats.org/officeDocument/2006/customXml" ds:itemID="{F2C86D5E-B00C-45CD-986F-63819F5CDCF8}">
  <ds:schemaRefs/>
</ds:datastoreItem>
</file>

<file path=customXml/itemProps17.xml><?xml version="1.0" encoding="utf-8"?>
<ds:datastoreItem xmlns:ds="http://schemas.openxmlformats.org/officeDocument/2006/customXml" ds:itemID="{99E9A379-577E-4EBD-A2DD-169C044E2597}">
  <ds:schemaRefs/>
</ds:datastoreItem>
</file>

<file path=customXml/itemProps18.xml><?xml version="1.0" encoding="utf-8"?>
<ds:datastoreItem xmlns:ds="http://schemas.openxmlformats.org/officeDocument/2006/customXml" ds:itemID="{90D57C2D-DF9F-4D51-B23F-4669FD7C8D25}">
  <ds:schemaRefs/>
</ds:datastoreItem>
</file>

<file path=customXml/itemProps19.xml><?xml version="1.0" encoding="utf-8"?>
<ds:datastoreItem xmlns:ds="http://schemas.openxmlformats.org/officeDocument/2006/customXml" ds:itemID="{42E94A88-8DA9-4891-AC91-5F31CEFEB69E}">
  <ds:schemaRefs/>
</ds:datastoreItem>
</file>

<file path=customXml/itemProps2.xml><?xml version="1.0" encoding="utf-8"?>
<ds:datastoreItem xmlns:ds="http://schemas.openxmlformats.org/officeDocument/2006/customXml" ds:itemID="{DF79D526-460F-485B-B49E-9961F42FEA3A}">
  <ds:schemaRefs/>
</ds:datastoreItem>
</file>

<file path=customXml/itemProps20.xml><?xml version="1.0" encoding="utf-8"?>
<ds:datastoreItem xmlns:ds="http://schemas.openxmlformats.org/officeDocument/2006/customXml" ds:itemID="{6A81695A-A543-49BA-A9C0-07C3AF8D6A3E}">
  <ds:schemaRefs/>
</ds:datastoreItem>
</file>

<file path=customXml/itemProps21.xml><?xml version="1.0" encoding="utf-8"?>
<ds:datastoreItem xmlns:ds="http://schemas.openxmlformats.org/officeDocument/2006/customXml" ds:itemID="{C3066B4C-5303-4975-BFCD-6D99804097D5}">
  <ds:schemaRefs/>
</ds:datastoreItem>
</file>

<file path=customXml/itemProps22.xml><?xml version="1.0" encoding="utf-8"?>
<ds:datastoreItem xmlns:ds="http://schemas.openxmlformats.org/officeDocument/2006/customXml" ds:itemID="{F816BB19-DE83-47A3-B71E-56382B336A95}">
  <ds:schemaRefs/>
</ds:datastoreItem>
</file>

<file path=customXml/itemProps23.xml><?xml version="1.0" encoding="utf-8"?>
<ds:datastoreItem xmlns:ds="http://schemas.openxmlformats.org/officeDocument/2006/customXml" ds:itemID="{F6A77A1F-22B4-4C77-83BE-83D1FC68E341}">
  <ds:schemaRefs/>
</ds:datastoreItem>
</file>

<file path=customXml/itemProps24.xml><?xml version="1.0" encoding="utf-8"?>
<ds:datastoreItem xmlns:ds="http://schemas.openxmlformats.org/officeDocument/2006/customXml" ds:itemID="{022FAD33-8555-4372-BB20-A2F346517DD8}">
  <ds:schemaRefs/>
</ds:datastoreItem>
</file>

<file path=customXml/itemProps25.xml><?xml version="1.0" encoding="utf-8"?>
<ds:datastoreItem xmlns:ds="http://schemas.openxmlformats.org/officeDocument/2006/customXml" ds:itemID="{DECB401A-A2E9-46ED-9995-AA67AA48CC31}">
  <ds:schemaRefs/>
</ds:datastoreItem>
</file>

<file path=customXml/itemProps26.xml><?xml version="1.0" encoding="utf-8"?>
<ds:datastoreItem xmlns:ds="http://schemas.openxmlformats.org/officeDocument/2006/customXml" ds:itemID="{BAC023FF-3EBF-4828-99F2-E52EEBEB1028}">
  <ds:schemaRefs/>
</ds:datastoreItem>
</file>

<file path=customXml/itemProps27.xml><?xml version="1.0" encoding="utf-8"?>
<ds:datastoreItem xmlns:ds="http://schemas.openxmlformats.org/officeDocument/2006/customXml" ds:itemID="{CDC7E3F5-B1C8-45CB-BD2A-B623689F6565}">
  <ds:schemaRefs/>
</ds:datastoreItem>
</file>

<file path=customXml/itemProps28.xml><?xml version="1.0" encoding="utf-8"?>
<ds:datastoreItem xmlns:ds="http://schemas.openxmlformats.org/officeDocument/2006/customXml" ds:itemID="{D1A4A1E3-3440-450C-898F-3A7B381A99A6}">
  <ds:schemaRefs/>
</ds:datastoreItem>
</file>

<file path=customXml/itemProps29.xml><?xml version="1.0" encoding="utf-8"?>
<ds:datastoreItem xmlns:ds="http://schemas.openxmlformats.org/officeDocument/2006/customXml" ds:itemID="{DE7625D9-0BC8-4863-A17E-7CC39C4CBBA1}">
  <ds:schemaRefs/>
</ds:datastoreItem>
</file>

<file path=customXml/itemProps3.xml><?xml version="1.0" encoding="utf-8"?>
<ds:datastoreItem xmlns:ds="http://schemas.openxmlformats.org/officeDocument/2006/customXml" ds:itemID="{254B7775-FC4D-4B31-962C-54DC33D95CF7}">
  <ds:schemaRefs/>
</ds:datastoreItem>
</file>

<file path=customXml/itemProps30.xml><?xml version="1.0" encoding="utf-8"?>
<ds:datastoreItem xmlns:ds="http://schemas.openxmlformats.org/officeDocument/2006/customXml" ds:itemID="{A7261F6A-6318-4BFF-B2A1-0B497DE82F7B}">
  <ds:schemaRefs/>
</ds:datastoreItem>
</file>

<file path=customXml/itemProps31.xml><?xml version="1.0" encoding="utf-8"?>
<ds:datastoreItem xmlns:ds="http://schemas.openxmlformats.org/officeDocument/2006/customXml" ds:itemID="{9072703F-146E-4103-9939-83DD26E84978}">
  <ds:schemaRefs/>
</ds:datastoreItem>
</file>

<file path=customXml/itemProps32.xml><?xml version="1.0" encoding="utf-8"?>
<ds:datastoreItem xmlns:ds="http://schemas.openxmlformats.org/officeDocument/2006/customXml" ds:itemID="{F990A7A6-6349-4016-8068-8C8CB302C031}">
  <ds:schemaRefs/>
</ds:datastoreItem>
</file>

<file path=customXml/itemProps33.xml><?xml version="1.0" encoding="utf-8"?>
<ds:datastoreItem xmlns:ds="http://schemas.openxmlformats.org/officeDocument/2006/customXml" ds:itemID="{B1976CD9-16B2-4D3B-979B-0B2F2B68F7FB}">
  <ds:schemaRefs/>
</ds:datastoreItem>
</file>

<file path=customXml/itemProps34.xml><?xml version="1.0" encoding="utf-8"?>
<ds:datastoreItem xmlns:ds="http://schemas.openxmlformats.org/officeDocument/2006/customXml" ds:itemID="{79A11F2C-4BD0-4D60-89BF-4B2DBE4771E4}">
  <ds:schemaRefs/>
</ds:datastoreItem>
</file>

<file path=customXml/itemProps35.xml><?xml version="1.0" encoding="utf-8"?>
<ds:datastoreItem xmlns:ds="http://schemas.openxmlformats.org/officeDocument/2006/customXml" ds:itemID="{D8961297-3661-4D21-993C-07D607993133}">
  <ds:schemaRefs/>
</ds:datastoreItem>
</file>

<file path=customXml/itemProps4.xml><?xml version="1.0" encoding="utf-8"?>
<ds:datastoreItem xmlns:ds="http://schemas.openxmlformats.org/officeDocument/2006/customXml" ds:itemID="{7CCB5377-AAD0-4BB6-ADE4-678EE4F4A336}">
  <ds:schemaRefs/>
</ds:datastoreItem>
</file>

<file path=customXml/itemProps5.xml><?xml version="1.0" encoding="utf-8"?>
<ds:datastoreItem xmlns:ds="http://schemas.openxmlformats.org/officeDocument/2006/customXml" ds:itemID="{647FEB4C-33BA-4BD9-83EB-6433E560CA68}">
  <ds:schemaRefs/>
</ds:datastoreItem>
</file>

<file path=customXml/itemProps6.xml><?xml version="1.0" encoding="utf-8"?>
<ds:datastoreItem xmlns:ds="http://schemas.openxmlformats.org/officeDocument/2006/customXml" ds:itemID="{F87A8895-C60D-49F6-B31C-E5BCB88F6BD8}">
  <ds:schemaRefs/>
</ds:datastoreItem>
</file>

<file path=customXml/itemProps7.xml><?xml version="1.0" encoding="utf-8"?>
<ds:datastoreItem xmlns:ds="http://schemas.openxmlformats.org/officeDocument/2006/customXml" ds:itemID="{B1F00548-74B6-457D-8BAF-C4DA94B8384D}">
  <ds:schemaRefs/>
</ds:datastoreItem>
</file>

<file path=customXml/itemProps8.xml><?xml version="1.0" encoding="utf-8"?>
<ds:datastoreItem xmlns:ds="http://schemas.openxmlformats.org/officeDocument/2006/customXml" ds:itemID="{45250C7C-B6EF-44BB-A541-0C4765060A1F}">
  <ds:schemaRefs/>
</ds:datastoreItem>
</file>

<file path=customXml/itemProps9.xml><?xml version="1.0" encoding="utf-8"?>
<ds:datastoreItem xmlns:ds="http://schemas.openxmlformats.org/officeDocument/2006/customXml" ds:itemID="{2ACC7C35-5325-44B1-AF4F-B4D1005656AD}">
  <ds:schemaRefs/>
</ds:datastoreItem>
</file>

<file path=docProps/app.xml><?xml version="1.0" encoding="utf-8"?>
<Properties xmlns="http://schemas.openxmlformats.org/officeDocument/2006/extended-properties" xmlns:vt="http://schemas.openxmlformats.org/officeDocument/2006/docPropsVTypes">
  <Template>download</Template>
  <TotalTime>607</TotalTime>
  <Words>574</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Swedbank Headline Black</vt:lpstr>
      <vt:lpstr>Roboto</vt:lpstr>
      <vt:lpstr>Swedbank Headline Bold</vt:lpstr>
      <vt:lpstr>Symbol</vt:lpstr>
      <vt:lpstr>Swedbank</vt:lpstr>
      <vt:lpstr>Tarbijakrediit  - VU vaade  </vt:lpstr>
      <vt:lpstr>Kava</vt:lpstr>
      <vt:lpstr>Teesid</vt:lpstr>
      <vt:lpstr>Teesid</vt:lpstr>
      <vt:lpstr>Teesid</vt:lpstr>
      <vt:lpstr>TÜ uuringu ettepanekud</vt:lpstr>
      <vt:lpstr>TÜ uuringu ettepanekud</vt:lpstr>
      <vt:lpstr>TÜ uuringu ettepanekud</vt:lpstr>
      <vt:lpstr>TÜ uuringu ettepanekud - menetlus</vt:lpstr>
      <vt:lpstr>TÜ uuringu ettepanekud - menetlus</vt:lpstr>
      <vt:lpstr>Lahendused</vt:lpstr>
      <vt:lpstr>Tänan!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Tarbijakrediit  - VU vaade</dc:title>
  <dc:creator>Jüri Puust</dc:creator>
  <cp:lastModifiedBy>Jüri Puust</cp:lastModifiedBy>
  <cp:revision>24</cp:revision>
  <dcterms:created xsi:type="dcterms:W3CDTF">2022-10-05T09:06:37Z</dcterms:created>
  <dcterms:modified xsi:type="dcterms:W3CDTF">2022-10-06T16:00:13Z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emplafyTimeStamp">
    <vt:lpwstr>2021-05-05T09:12:11.7213340Z</vt:lpwstr>
  </property>
</Properties>
</file>