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20"/>
  </p:notesMasterIdLst>
  <p:sldIdLst>
    <p:sldId id="256" r:id="rId3"/>
    <p:sldId id="257" r:id="rId4"/>
    <p:sldId id="264" r:id="rId5"/>
    <p:sldId id="260" r:id="rId6"/>
    <p:sldId id="261" r:id="rId7"/>
    <p:sldId id="263" r:id="rId8"/>
    <p:sldId id="262" r:id="rId9"/>
    <p:sldId id="258" r:id="rId10"/>
    <p:sldId id="259" r:id="rId11"/>
    <p:sldId id="265" r:id="rId12"/>
    <p:sldId id="266" r:id="rId13"/>
    <p:sldId id="268" r:id="rId14"/>
    <p:sldId id="267" r:id="rId15"/>
    <p:sldId id="270" r:id="rId16"/>
    <p:sldId id="271" r:id="rId17"/>
    <p:sldId id="272" r:id="rId18"/>
    <p:sldId id="273" r:id="rId19"/>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2E94E3-E918-4B8C-BF6F-5665C41DB4BB}" type="datetimeFigureOut">
              <a:rPr lang="et-EE" smtClean="0"/>
              <a:t>08.10.2020</a:t>
            </a:fld>
            <a:endParaRPr lang="et-EE"/>
          </a:p>
        </p:txBody>
      </p:sp>
      <p:sp>
        <p:nvSpPr>
          <p:cNvPr id="4" name="Slaidi pildi kohatä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6" name="Jaluse kohatäid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B892C3-A758-42EC-B617-6FDE1A434594}" type="slidenum">
              <a:rPr lang="et-EE" smtClean="0"/>
              <a:t>‹#›</a:t>
            </a:fld>
            <a:endParaRPr lang="et-EE"/>
          </a:p>
        </p:txBody>
      </p:sp>
    </p:spTree>
    <p:extLst>
      <p:ext uri="{BB962C8B-B14F-4D97-AF65-F5344CB8AC3E}">
        <p14:creationId xmlns:p14="http://schemas.microsoft.com/office/powerpoint/2010/main" val="180271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smtClean="0"/>
              <a:t>k</a:t>
            </a:r>
            <a:endParaRPr lang="et-EE" dirty="0"/>
          </a:p>
        </p:txBody>
      </p:sp>
      <p:sp>
        <p:nvSpPr>
          <p:cNvPr id="4" name="Slaidinumbri kohatäide 3"/>
          <p:cNvSpPr>
            <a:spLocks noGrp="1"/>
          </p:cNvSpPr>
          <p:nvPr>
            <p:ph type="sldNum" sz="quarter" idx="10"/>
          </p:nvPr>
        </p:nvSpPr>
        <p:spPr/>
        <p:txBody>
          <a:bodyPr/>
          <a:lstStyle/>
          <a:p>
            <a:fld id="{D9B892C3-A758-42EC-B617-6FDE1A434594}" type="slidenum">
              <a:rPr lang="et-EE" smtClean="0"/>
              <a:t>11</a:t>
            </a:fld>
            <a:endParaRPr lang="et-EE"/>
          </a:p>
        </p:txBody>
      </p:sp>
    </p:spTree>
    <p:extLst>
      <p:ext uri="{BB962C8B-B14F-4D97-AF65-F5344CB8AC3E}">
        <p14:creationId xmlns:p14="http://schemas.microsoft.com/office/powerpoint/2010/main" val="269242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smtClean="0"/>
              <a:t>k</a:t>
            </a:r>
            <a:endParaRPr lang="et-EE" dirty="0"/>
          </a:p>
        </p:txBody>
      </p:sp>
      <p:sp>
        <p:nvSpPr>
          <p:cNvPr id="4" name="Slaidinumbri kohatäide 3"/>
          <p:cNvSpPr>
            <a:spLocks noGrp="1"/>
          </p:cNvSpPr>
          <p:nvPr>
            <p:ph type="sldNum" sz="quarter" idx="10"/>
          </p:nvPr>
        </p:nvSpPr>
        <p:spPr/>
        <p:txBody>
          <a:bodyPr/>
          <a:lstStyle/>
          <a:p>
            <a:fld id="{D9B892C3-A758-42EC-B617-6FDE1A434594}" type="slidenum">
              <a:rPr lang="et-EE" smtClean="0"/>
              <a:t>12</a:t>
            </a:fld>
            <a:endParaRPr lang="et-EE"/>
          </a:p>
        </p:txBody>
      </p:sp>
    </p:spTree>
    <p:extLst>
      <p:ext uri="{BB962C8B-B14F-4D97-AF65-F5344CB8AC3E}">
        <p14:creationId xmlns:p14="http://schemas.microsoft.com/office/powerpoint/2010/main" val="1985776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0A9501-B228-3048-9066-6C377EEE7485}"/>
              </a:ext>
            </a:extLst>
          </p:cNvPr>
          <p:cNvSpPr>
            <a:spLocks noGrp="1"/>
          </p:cNvSpPr>
          <p:nvPr>
            <p:ph type="ctrTitle"/>
          </p:nvPr>
        </p:nvSpPr>
        <p:spPr>
          <a:xfrm>
            <a:off x="1524000" y="2214879"/>
            <a:ext cx="9144000" cy="1914843"/>
          </a:xfrm>
        </p:spPr>
        <p:txBody>
          <a:bodyPr anchor="b"/>
          <a:lstStyle>
            <a:lvl1pPr algn="ctr">
              <a:defRPr sz="5400" b="0" i="0">
                <a:latin typeface="IBM Plex Sans" panose="020B0503050203000203" pitchFamily="34" charset="0"/>
              </a:defRPr>
            </a:lvl1pPr>
          </a:lstStyle>
          <a:p>
            <a:r>
              <a:rPr lang="et-EE" smtClean="0"/>
              <a:t>Muutke pealkirja laadi</a:t>
            </a:r>
            <a:endParaRPr lang="x-none" dirty="0"/>
          </a:p>
        </p:txBody>
      </p:sp>
      <p:sp>
        <p:nvSpPr>
          <p:cNvPr id="3" name="Subtitle 2">
            <a:extLst>
              <a:ext uri="{FF2B5EF4-FFF2-40B4-BE49-F238E27FC236}">
                <a16:creationId xmlns="" xmlns:a16="http://schemas.microsoft.com/office/drawing/2014/main" id="{1091C4A5-3C47-B247-AE5C-476FAE4DF5C4}"/>
              </a:ext>
            </a:extLst>
          </p:cNvPr>
          <p:cNvSpPr>
            <a:spLocks noGrp="1"/>
          </p:cNvSpPr>
          <p:nvPr>
            <p:ph type="subTitle" idx="1"/>
          </p:nvPr>
        </p:nvSpPr>
        <p:spPr>
          <a:xfrm>
            <a:off x="1524000" y="4211638"/>
            <a:ext cx="9144000" cy="1655762"/>
          </a:xfrm>
        </p:spPr>
        <p:txBody>
          <a:bodyPr/>
          <a:lstStyle>
            <a:lvl1pPr marL="0" indent="0" algn="ctr">
              <a:buNone/>
              <a:defRPr sz="2400" b="0" i="0">
                <a:latin typeface="IBM Plex Sans" panose="020B050305020300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smtClean="0"/>
              <a:t>Klõpsake laadi muutmiseks</a:t>
            </a:r>
            <a:endParaRPr lang="x-none" dirty="0"/>
          </a:p>
        </p:txBody>
      </p:sp>
      <p:sp>
        <p:nvSpPr>
          <p:cNvPr id="4" name="Date Placeholder 3">
            <a:extLst>
              <a:ext uri="{FF2B5EF4-FFF2-40B4-BE49-F238E27FC236}">
                <a16:creationId xmlns="" xmlns:a16="http://schemas.microsoft.com/office/drawing/2014/main" id="{D36F413A-98D0-6645-B78B-9F36CAF4E96A}"/>
              </a:ext>
            </a:extLst>
          </p:cNvPr>
          <p:cNvSpPr>
            <a:spLocks noGrp="1"/>
          </p:cNvSpPr>
          <p:nvPr>
            <p:ph type="dt" sz="half" idx="10"/>
          </p:nvPr>
        </p:nvSpPr>
        <p:spPr/>
        <p:txBody>
          <a:bodyPr/>
          <a:lstStyle/>
          <a:p>
            <a:fld id="{785EB896-1501-4840-81A4-16333EBC05B7}" type="datetimeFigureOut">
              <a:rPr lang="x-none" smtClean="0"/>
              <a:t>08.10.2020</a:t>
            </a:fld>
            <a:endParaRPr lang="x-none"/>
          </a:p>
        </p:txBody>
      </p:sp>
      <p:sp>
        <p:nvSpPr>
          <p:cNvPr id="5" name="Footer Placeholder 4">
            <a:extLst>
              <a:ext uri="{FF2B5EF4-FFF2-40B4-BE49-F238E27FC236}">
                <a16:creationId xmlns="" xmlns:a16="http://schemas.microsoft.com/office/drawing/2014/main" id="{845A0A71-6DE0-8B49-BB7E-8E9A5E48E089}"/>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 xmlns:a16="http://schemas.microsoft.com/office/drawing/2014/main" id="{A030FB6A-8F94-A64B-83DC-B1825B5089C7}"/>
              </a:ext>
            </a:extLst>
          </p:cNvPr>
          <p:cNvSpPr>
            <a:spLocks noGrp="1"/>
          </p:cNvSpPr>
          <p:nvPr>
            <p:ph type="sldNum" sz="quarter" idx="12"/>
          </p:nvPr>
        </p:nvSpPr>
        <p:spPr/>
        <p:txBody>
          <a:bodyPr/>
          <a:lstStyle/>
          <a:p>
            <a:fld id="{7FC64638-A544-EA4D-812D-B3C408870A7C}" type="slidenum">
              <a:rPr lang="x-none" smtClean="0"/>
              <a:t>‹#›</a:t>
            </a:fld>
            <a:endParaRPr lang="x-none"/>
          </a:p>
        </p:txBody>
      </p:sp>
    </p:spTree>
    <p:extLst>
      <p:ext uri="{BB962C8B-B14F-4D97-AF65-F5344CB8AC3E}">
        <p14:creationId xmlns:p14="http://schemas.microsoft.com/office/powerpoint/2010/main" val="1346156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A364D95-500F-BD4C-929F-2F27F28CB8A6}"/>
              </a:ext>
            </a:extLst>
          </p:cNvPr>
          <p:cNvSpPr>
            <a:spLocks noGrp="1"/>
          </p:cNvSpPr>
          <p:nvPr>
            <p:ph type="title"/>
          </p:nvPr>
        </p:nvSpPr>
        <p:spPr>
          <a:xfrm>
            <a:off x="839788" y="365125"/>
            <a:ext cx="8730932" cy="1325563"/>
          </a:xfrm>
        </p:spPr>
        <p:txBody>
          <a:bodyPr/>
          <a:lstStyle>
            <a:lvl1pPr>
              <a:defRPr b="0" i="0">
                <a:latin typeface="IBM Plex Sans" panose="020B0503050203000203" pitchFamily="34" charset="0"/>
              </a:defRPr>
            </a:lvl1pPr>
          </a:lstStyle>
          <a:p>
            <a:r>
              <a:rPr lang="en-GB" dirty="0"/>
              <a:t>Click to edit Master title style</a:t>
            </a:r>
            <a:endParaRPr lang="x-none" dirty="0"/>
          </a:p>
        </p:txBody>
      </p:sp>
      <p:sp>
        <p:nvSpPr>
          <p:cNvPr id="3" name="Text Placeholder 2">
            <a:extLst>
              <a:ext uri="{FF2B5EF4-FFF2-40B4-BE49-F238E27FC236}">
                <a16:creationId xmlns="" xmlns:a16="http://schemas.microsoft.com/office/drawing/2014/main" id="{AB3F91EE-AFD6-3144-AAF1-5E81284C57F4}"/>
              </a:ext>
            </a:extLst>
          </p:cNvPr>
          <p:cNvSpPr>
            <a:spLocks noGrp="1"/>
          </p:cNvSpPr>
          <p:nvPr>
            <p:ph type="body" idx="1"/>
          </p:nvPr>
        </p:nvSpPr>
        <p:spPr>
          <a:xfrm>
            <a:off x="839788" y="1681163"/>
            <a:ext cx="5157787" cy="823912"/>
          </a:xfrm>
        </p:spPr>
        <p:txBody>
          <a:bodyPr anchor="b"/>
          <a:lstStyle>
            <a:lvl1pPr marL="0" indent="0">
              <a:buNone/>
              <a:defRPr sz="2400" b="0" i="0">
                <a:latin typeface="IBM Plex Sans" panose="020B050305020300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a:extLst>
              <a:ext uri="{FF2B5EF4-FFF2-40B4-BE49-F238E27FC236}">
                <a16:creationId xmlns="" xmlns:a16="http://schemas.microsoft.com/office/drawing/2014/main" id="{50B1367C-895B-8342-9D53-A41546F7546A}"/>
              </a:ext>
            </a:extLst>
          </p:cNvPr>
          <p:cNvSpPr>
            <a:spLocks noGrp="1"/>
          </p:cNvSpPr>
          <p:nvPr>
            <p:ph sz="half" idx="2"/>
          </p:nvPr>
        </p:nvSpPr>
        <p:spPr>
          <a:xfrm>
            <a:off x="839788" y="2505075"/>
            <a:ext cx="5157787" cy="3684588"/>
          </a:xfrm>
        </p:spPr>
        <p:txBody>
          <a:bodyPr/>
          <a:lstStyle>
            <a:lvl1pPr>
              <a:defRPr sz="2000" b="0" i="0">
                <a:latin typeface="IBM Plex Sans" panose="020B0503050203000203" pitchFamily="34" charset="0"/>
              </a:defRPr>
            </a:lvl1pPr>
            <a:lvl2pPr>
              <a:defRPr sz="2000" b="0" i="0">
                <a:latin typeface="IBM Plex Sans" panose="020B0503050203000203" pitchFamily="34" charset="0"/>
              </a:defRPr>
            </a:lvl2pPr>
            <a:lvl3pPr>
              <a:defRPr sz="2000" b="0" i="0">
                <a:latin typeface="IBM Plex Sans" panose="020B0503050203000203" pitchFamily="34" charset="0"/>
              </a:defRPr>
            </a:lvl3pPr>
            <a:lvl4pPr>
              <a:defRPr sz="2000" b="0" i="0">
                <a:latin typeface="IBM Plex Sans" panose="020B0503050203000203" pitchFamily="34" charset="0"/>
              </a:defRPr>
            </a:lvl4pPr>
            <a:lvl5pPr>
              <a:defRPr sz="2000" b="0" i="0">
                <a:latin typeface="IBM Plex Sans" panose="020B0503050203000203"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x-none" dirty="0"/>
          </a:p>
        </p:txBody>
      </p:sp>
      <p:sp>
        <p:nvSpPr>
          <p:cNvPr id="5" name="Text Placeholder 4">
            <a:extLst>
              <a:ext uri="{FF2B5EF4-FFF2-40B4-BE49-F238E27FC236}">
                <a16:creationId xmlns="" xmlns:a16="http://schemas.microsoft.com/office/drawing/2014/main" id="{46D304E6-F303-8E4D-B00A-08B30FDEA8C6}"/>
              </a:ext>
            </a:extLst>
          </p:cNvPr>
          <p:cNvSpPr>
            <a:spLocks noGrp="1"/>
          </p:cNvSpPr>
          <p:nvPr>
            <p:ph type="body" sz="quarter" idx="3"/>
          </p:nvPr>
        </p:nvSpPr>
        <p:spPr>
          <a:xfrm>
            <a:off x="6172200" y="1681163"/>
            <a:ext cx="5183188" cy="823912"/>
          </a:xfrm>
        </p:spPr>
        <p:txBody>
          <a:bodyPr anchor="b"/>
          <a:lstStyle>
            <a:lvl1pPr marL="0" indent="0">
              <a:buNone/>
              <a:defRPr sz="2400" b="0" i="0">
                <a:latin typeface="IBM Plex Sans" panose="020B050305020300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a:extLst>
              <a:ext uri="{FF2B5EF4-FFF2-40B4-BE49-F238E27FC236}">
                <a16:creationId xmlns="" xmlns:a16="http://schemas.microsoft.com/office/drawing/2014/main" id="{86EE60F5-095D-CB4E-9EBD-636A5C482D3B}"/>
              </a:ext>
            </a:extLst>
          </p:cNvPr>
          <p:cNvSpPr>
            <a:spLocks noGrp="1"/>
          </p:cNvSpPr>
          <p:nvPr>
            <p:ph sz="quarter" idx="4"/>
          </p:nvPr>
        </p:nvSpPr>
        <p:spPr>
          <a:xfrm>
            <a:off x="6172200" y="2505075"/>
            <a:ext cx="5183188" cy="3684588"/>
          </a:xfrm>
        </p:spPr>
        <p:txBody>
          <a:bodyPr/>
          <a:lstStyle>
            <a:lvl1pPr>
              <a:defRPr sz="2000" b="0" i="0">
                <a:latin typeface="IBM Plex Sans" panose="020B0503050203000203" pitchFamily="34" charset="0"/>
              </a:defRPr>
            </a:lvl1pPr>
            <a:lvl2pPr>
              <a:defRPr sz="2000" b="0" i="0">
                <a:latin typeface="IBM Plex Sans" panose="020B0503050203000203" pitchFamily="34" charset="0"/>
              </a:defRPr>
            </a:lvl2pPr>
            <a:lvl3pPr>
              <a:defRPr sz="2000" b="0" i="0">
                <a:latin typeface="IBM Plex Sans" panose="020B0503050203000203" pitchFamily="34" charset="0"/>
              </a:defRPr>
            </a:lvl3pPr>
            <a:lvl4pPr>
              <a:defRPr sz="2000" b="0" i="0">
                <a:latin typeface="IBM Plex Sans" panose="020B0503050203000203" pitchFamily="34" charset="0"/>
              </a:defRPr>
            </a:lvl4pPr>
            <a:lvl5pPr>
              <a:defRPr sz="2000" b="0" i="0">
                <a:latin typeface="IBM Plex Sans" panose="020B0503050203000203"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x-none" dirty="0"/>
          </a:p>
        </p:txBody>
      </p:sp>
      <p:sp>
        <p:nvSpPr>
          <p:cNvPr id="7" name="Date Placeholder 6">
            <a:extLst>
              <a:ext uri="{FF2B5EF4-FFF2-40B4-BE49-F238E27FC236}">
                <a16:creationId xmlns="" xmlns:a16="http://schemas.microsoft.com/office/drawing/2014/main" id="{53EC3474-3E05-DA4B-AC2C-C1F3FE4FB6D7}"/>
              </a:ext>
            </a:extLst>
          </p:cNvPr>
          <p:cNvSpPr>
            <a:spLocks noGrp="1"/>
          </p:cNvSpPr>
          <p:nvPr>
            <p:ph type="dt" sz="half" idx="10"/>
          </p:nvPr>
        </p:nvSpPr>
        <p:spPr/>
        <p:txBody>
          <a:bodyPr/>
          <a:lstStyle/>
          <a:p>
            <a:fld id="{55FB4BD1-4A14-D742-90E1-BCA994538F0F}" type="datetimeFigureOut">
              <a:rPr lang="x-none" smtClean="0"/>
              <a:t>08.10.2020</a:t>
            </a:fld>
            <a:endParaRPr lang="x-none"/>
          </a:p>
        </p:txBody>
      </p:sp>
      <p:sp>
        <p:nvSpPr>
          <p:cNvPr id="8" name="Footer Placeholder 7">
            <a:extLst>
              <a:ext uri="{FF2B5EF4-FFF2-40B4-BE49-F238E27FC236}">
                <a16:creationId xmlns="" xmlns:a16="http://schemas.microsoft.com/office/drawing/2014/main" id="{44E40F72-EDFA-9643-95D8-5B2064D8C29C}"/>
              </a:ext>
            </a:extLst>
          </p:cNvPr>
          <p:cNvSpPr>
            <a:spLocks noGrp="1"/>
          </p:cNvSpPr>
          <p:nvPr>
            <p:ph type="ftr" sz="quarter" idx="11"/>
          </p:nvPr>
        </p:nvSpPr>
        <p:spPr/>
        <p:txBody>
          <a:bodyPr/>
          <a:lstStyle/>
          <a:p>
            <a:endParaRPr lang="x-none"/>
          </a:p>
        </p:txBody>
      </p:sp>
      <p:sp>
        <p:nvSpPr>
          <p:cNvPr id="9" name="Slide Number Placeholder 8">
            <a:extLst>
              <a:ext uri="{FF2B5EF4-FFF2-40B4-BE49-F238E27FC236}">
                <a16:creationId xmlns="" xmlns:a16="http://schemas.microsoft.com/office/drawing/2014/main" id="{76EA4760-6CE4-F048-B46B-FF3D29272E3A}"/>
              </a:ext>
            </a:extLst>
          </p:cNvPr>
          <p:cNvSpPr>
            <a:spLocks noGrp="1"/>
          </p:cNvSpPr>
          <p:nvPr>
            <p:ph type="sldNum" sz="quarter" idx="12"/>
          </p:nvPr>
        </p:nvSpPr>
        <p:spPr/>
        <p:txBody>
          <a:bodyPr/>
          <a:lstStyle/>
          <a:p>
            <a:fld id="{F1CA647C-0D1B-6342-AD9A-6C4D1055061F}" type="slidenum">
              <a:rPr lang="x-none" smtClean="0"/>
              <a:t>‹#›</a:t>
            </a:fld>
            <a:endParaRPr lang="x-none"/>
          </a:p>
        </p:txBody>
      </p:sp>
    </p:spTree>
    <p:extLst>
      <p:ext uri="{BB962C8B-B14F-4D97-AF65-F5344CB8AC3E}">
        <p14:creationId xmlns:p14="http://schemas.microsoft.com/office/powerpoint/2010/main" val="285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35128C-CC7F-F546-978A-BDA3C81B382B}"/>
              </a:ext>
            </a:extLst>
          </p:cNvPr>
          <p:cNvSpPr>
            <a:spLocks noGrp="1"/>
          </p:cNvSpPr>
          <p:nvPr>
            <p:ph type="title"/>
          </p:nvPr>
        </p:nvSpPr>
        <p:spPr>
          <a:xfrm>
            <a:off x="838200" y="365125"/>
            <a:ext cx="8600440" cy="1325563"/>
          </a:xfrm>
        </p:spPr>
        <p:txBody>
          <a:bodyPr/>
          <a:lstStyle>
            <a:lvl1pPr>
              <a:defRPr b="0" i="0">
                <a:latin typeface="IBM Plex Sans" panose="020B0503050203000203" pitchFamily="34" charset="0"/>
              </a:defRPr>
            </a:lvl1pPr>
          </a:lstStyle>
          <a:p>
            <a:r>
              <a:rPr lang="en-GB" dirty="0"/>
              <a:t>Click to edit Master title style</a:t>
            </a:r>
            <a:endParaRPr lang="x-none" dirty="0"/>
          </a:p>
        </p:txBody>
      </p:sp>
      <p:sp>
        <p:nvSpPr>
          <p:cNvPr id="3" name="Date Placeholder 2">
            <a:extLst>
              <a:ext uri="{FF2B5EF4-FFF2-40B4-BE49-F238E27FC236}">
                <a16:creationId xmlns="" xmlns:a16="http://schemas.microsoft.com/office/drawing/2014/main" id="{3FAF6816-1B80-234A-8E63-EF285DD6D483}"/>
              </a:ext>
            </a:extLst>
          </p:cNvPr>
          <p:cNvSpPr>
            <a:spLocks noGrp="1"/>
          </p:cNvSpPr>
          <p:nvPr>
            <p:ph type="dt" sz="half" idx="10"/>
          </p:nvPr>
        </p:nvSpPr>
        <p:spPr/>
        <p:txBody>
          <a:bodyPr/>
          <a:lstStyle/>
          <a:p>
            <a:fld id="{55FB4BD1-4A14-D742-90E1-BCA994538F0F}" type="datetimeFigureOut">
              <a:rPr lang="x-none" smtClean="0"/>
              <a:t>08.10.2020</a:t>
            </a:fld>
            <a:endParaRPr lang="x-none"/>
          </a:p>
        </p:txBody>
      </p:sp>
      <p:sp>
        <p:nvSpPr>
          <p:cNvPr id="4" name="Footer Placeholder 3">
            <a:extLst>
              <a:ext uri="{FF2B5EF4-FFF2-40B4-BE49-F238E27FC236}">
                <a16:creationId xmlns="" xmlns:a16="http://schemas.microsoft.com/office/drawing/2014/main" id="{BD986F2A-4F27-BC41-BDFC-9FE2CECAB9EC}"/>
              </a:ext>
            </a:extLst>
          </p:cNvPr>
          <p:cNvSpPr>
            <a:spLocks noGrp="1"/>
          </p:cNvSpPr>
          <p:nvPr>
            <p:ph type="ftr" sz="quarter" idx="11"/>
          </p:nvPr>
        </p:nvSpPr>
        <p:spPr/>
        <p:txBody>
          <a:bodyPr/>
          <a:lstStyle/>
          <a:p>
            <a:endParaRPr lang="x-none"/>
          </a:p>
        </p:txBody>
      </p:sp>
      <p:sp>
        <p:nvSpPr>
          <p:cNvPr id="5" name="Slide Number Placeholder 4">
            <a:extLst>
              <a:ext uri="{FF2B5EF4-FFF2-40B4-BE49-F238E27FC236}">
                <a16:creationId xmlns="" xmlns:a16="http://schemas.microsoft.com/office/drawing/2014/main" id="{FD60845F-F9AC-6E40-8F69-13CCA26DE95A}"/>
              </a:ext>
            </a:extLst>
          </p:cNvPr>
          <p:cNvSpPr>
            <a:spLocks noGrp="1"/>
          </p:cNvSpPr>
          <p:nvPr>
            <p:ph type="sldNum" sz="quarter" idx="12"/>
          </p:nvPr>
        </p:nvSpPr>
        <p:spPr/>
        <p:txBody>
          <a:bodyPr/>
          <a:lstStyle/>
          <a:p>
            <a:fld id="{F1CA647C-0D1B-6342-AD9A-6C4D1055061F}" type="slidenum">
              <a:rPr lang="x-none" smtClean="0"/>
              <a:t>‹#›</a:t>
            </a:fld>
            <a:endParaRPr lang="x-none"/>
          </a:p>
        </p:txBody>
      </p:sp>
    </p:spTree>
    <p:extLst>
      <p:ext uri="{BB962C8B-B14F-4D97-AF65-F5344CB8AC3E}">
        <p14:creationId xmlns:p14="http://schemas.microsoft.com/office/powerpoint/2010/main" val="3450442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20B1F4FC-B172-6D45-B116-88DCE945E565}"/>
              </a:ext>
            </a:extLst>
          </p:cNvPr>
          <p:cNvSpPr>
            <a:spLocks noGrp="1"/>
          </p:cNvSpPr>
          <p:nvPr>
            <p:ph type="dt" sz="half" idx="10"/>
          </p:nvPr>
        </p:nvSpPr>
        <p:spPr/>
        <p:txBody>
          <a:bodyPr/>
          <a:lstStyle/>
          <a:p>
            <a:fld id="{55FB4BD1-4A14-D742-90E1-BCA994538F0F}" type="datetimeFigureOut">
              <a:rPr lang="x-none" smtClean="0"/>
              <a:t>08.10.2020</a:t>
            </a:fld>
            <a:endParaRPr lang="x-none"/>
          </a:p>
        </p:txBody>
      </p:sp>
      <p:sp>
        <p:nvSpPr>
          <p:cNvPr id="3" name="Footer Placeholder 2">
            <a:extLst>
              <a:ext uri="{FF2B5EF4-FFF2-40B4-BE49-F238E27FC236}">
                <a16:creationId xmlns="" xmlns:a16="http://schemas.microsoft.com/office/drawing/2014/main" id="{C3885501-5F96-5740-BBFD-CCCA4F495E65}"/>
              </a:ext>
            </a:extLst>
          </p:cNvPr>
          <p:cNvSpPr>
            <a:spLocks noGrp="1"/>
          </p:cNvSpPr>
          <p:nvPr>
            <p:ph type="ftr" sz="quarter" idx="11"/>
          </p:nvPr>
        </p:nvSpPr>
        <p:spPr/>
        <p:txBody>
          <a:bodyPr/>
          <a:lstStyle/>
          <a:p>
            <a:endParaRPr lang="x-none"/>
          </a:p>
        </p:txBody>
      </p:sp>
      <p:sp>
        <p:nvSpPr>
          <p:cNvPr id="4" name="Slide Number Placeholder 3">
            <a:extLst>
              <a:ext uri="{FF2B5EF4-FFF2-40B4-BE49-F238E27FC236}">
                <a16:creationId xmlns="" xmlns:a16="http://schemas.microsoft.com/office/drawing/2014/main" id="{F376AADB-5C36-F34D-9A84-551178600166}"/>
              </a:ext>
            </a:extLst>
          </p:cNvPr>
          <p:cNvSpPr>
            <a:spLocks noGrp="1"/>
          </p:cNvSpPr>
          <p:nvPr>
            <p:ph type="sldNum" sz="quarter" idx="12"/>
          </p:nvPr>
        </p:nvSpPr>
        <p:spPr/>
        <p:txBody>
          <a:bodyPr/>
          <a:lstStyle/>
          <a:p>
            <a:fld id="{F1CA647C-0D1B-6342-AD9A-6C4D1055061F}" type="slidenum">
              <a:rPr lang="x-none" smtClean="0"/>
              <a:t>‹#›</a:t>
            </a:fld>
            <a:endParaRPr lang="x-none"/>
          </a:p>
        </p:txBody>
      </p:sp>
    </p:spTree>
    <p:extLst>
      <p:ext uri="{BB962C8B-B14F-4D97-AF65-F5344CB8AC3E}">
        <p14:creationId xmlns:p14="http://schemas.microsoft.com/office/powerpoint/2010/main" val="334890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5B27E2-C566-2A48-A287-B476654BB2AB}"/>
              </a:ext>
            </a:extLst>
          </p:cNvPr>
          <p:cNvSpPr>
            <a:spLocks noGrp="1"/>
          </p:cNvSpPr>
          <p:nvPr>
            <p:ph type="title"/>
          </p:nvPr>
        </p:nvSpPr>
        <p:spPr>
          <a:xfrm>
            <a:off x="838200" y="375920"/>
            <a:ext cx="8324532" cy="1442720"/>
          </a:xfrm>
        </p:spPr>
        <p:txBody>
          <a:bodyPr anchor="b"/>
          <a:lstStyle>
            <a:lvl1pPr>
              <a:defRPr sz="3200" b="0" i="0">
                <a:latin typeface="IBM Plex Sans" panose="020B0503050203000203" pitchFamily="34" charset="0"/>
              </a:defRPr>
            </a:lvl1pPr>
          </a:lstStyle>
          <a:p>
            <a:r>
              <a:rPr lang="en-GB" dirty="0"/>
              <a:t>Click to edit Master title style</a:t>
            </a:r>
            <a:endParaRPr lang="x-none" dirty="0"/>
          </a:p>
        </p:txBody>
      </p:sp>
      <p:sp>
        <p:nvSpPr>
          <p:cNvPr id="3" name="Content Placeholder 2">
            <a:extLst>
              <a:ext uri="{FF2B5EF4-FFF2-40B4-BE49-F238E27FC236}">
                <a16:creationId xmlns="" xmlns:a16="http://schemas.microsoft.com/office/drawing/2014/main" id="{13B74959-2733-644D-9AA4-3F8D1016D5E5}"/>
              </a:ext>
            </a:extLst>
          </p:cNvPr>
          <p:cNvSpPr>
            <a:spLocks noGrp="1"/>
          </p:cNvSpPr>
          <p:nvPr>
            <p:ph idx="1"/>
          </p:nvPr>
        </p:nvSpPr>
        <p:spPr>
          <a:xfrm>
            <a:off x="5183188" y="2057400"/>
            <a:ext cx="6172200" cy="3803650"/>
          </a:xfrm>
        </p:spPr>
        <p:txBody>
          <a:bodyPr/>
          <a:lstStyle>
            <a:lvl1pPr>
              <a:defRPr sz="3200" b="0" i="0">
                <a:latin typeface="IBM Plex Sans" panose="020B0503050203000203" pitchFamily="34" charset="0"/>
              </a:defRPr>
            </a:lvl1pPr>
            <a:lvl2pPr>
              <a:defRPr sz="2800" b="0" i="0">
                <a:latin typeface="IBM Plex Sans" panose="020B0503050203000203" pitchFamily="34" charset="0"/>
              </a:defRPr>
            </a:lvl2pPr>
            <a:lvl3pPr>
              <a:defRPr sz="2400" b="0" i="0">
                <a:latin typeface="IBM Plex Sans" panose="020B0503050203000203" pitchFamily="34" charset="0"/>
              </a:defRPr>
            </a:lvl3pPr>
            <a:lvl4pPr>
              <a:defRPr sz="2000" b="0" i="0">
                <a:latin typeface="IBM Plex Sans" panose="020B0503050203000203" pitchFamily="34" charset="0"/>
              </a:defRPr>
            </a:lvl4pPr>
            <a:lvl5pPr>
              <a:defRPr sz="2000" b="0" i="0">
                <a:latin typeface="IBM Plex Sans" panose="020B0503050203000203" pitchFamily="34" charset="0"/>
              </a:defRPr>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x-none" dirty="0"/>
          </a:p>
        </p:txBody>
      </p:sp>
      <p:sp>
        <p:nvSpPr>
          <p:cNvPr id="4" name="Text Placeholder 3">
            <a:extLst>
              <a:ext uri="{FF2B5EF4-FFF2-40B4-BE49-F238E27FC236}">
                <a16:creationId xmlns="" xmlns:a16="http://schemas.microsoft.com/office/drawing/2014/main" id="{420893CE-B874-FC4C-8923-1F4633AECCF1}"/>
              </a:ext>
            </a:extLst>
          </p:cNvPr>
          <p:cNvSpPr>
            <a:spLocks noGrp="1"/>
          </p:cNvSpPr>
          <p:nvPr>
            <p:ph type="body" sz="half" idx="2"/>
          </p:nvPr>
        </p:nvSpPr>
        <p:spPr>
          <a:xfrm>
            <a:off x="839788" y="2057400"/>
            <a:ext cx="3932237" cy="3811588"/>
          </a:xfrm>
        </p:spPr>
        <p:txBody>
          <a:bodyPr/>
          <a:lstStyle>
            <a:lvl1pPr marL="0" indent="0">
              <a:buNone/>
              <a:defRPr sz="1600" b="0" i="0">
                <a:latin typeface="IBM Plex Sans" panose="020B0503050203000203"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5" name="Date Placeholder 4">
            <a:extLst>
              <a:ext uri="{FF2B5EF4-FFF2-40B4-BE49-F238E27FC236}">
                <a16:creationId xmlns="" xmlns:a16="http://schemas.microsoft.com/office/drawing/2014/main" id="{DDBD3410-BF16-694C-9990-7ED54CE3CEE9}"/>
              </a:ext>
            </a:extLst>
          </p:cNvPr>
          <p:cNvSpPr>
            <a:spLocks noGrp="1"/>
          </p:cNvSpPr>
          <p:nvPr>
            <p:ph type="dt" sz="half" idx="10"/>
          </p:nvPr>
        </p:nvSpPr>
        <p:spPr/>
        <p:txBody>
          <a:bodyPr/>
          <a:lstStyle/>
          <a:p>
            <a:fld id="{55FB4BD1-4A14-D742-90E1-BCA994538F0F}" type="datetimeFigureOut">
              <a:rPr lang="x-none" smtClean="0"/>
              <a:t>08.10.2020</a:t>
            </a:fld>
            <a:endParaRPr lang="x-none"/>
          </a:p>
        </p:txBody>
      </p:sp>
      <p:sp>
        <p:nvSpPr>
          <p:cNvPr id="6" name="Footer Placeholder 5">
            <a:extLst>
              <a:ext uri="{FF2B5EF4-FFF2-40B4-BE49-F238E27FC236}">
                <a16:creationId xmlns="" xmlns:a16="http://schemas.microsoft.com/office/drawing/2014/main" id="{894C8920-1B69-0245-BFB7-86D1741D57FD}"/>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 xmlns:a16="http://schemas.microsoft.com/office/drawing/2014/main" id="{F76A2471-B86D-0648-9231-6EFE97279064}"/>
              </a:ext>
            </a:extLst>
          </p:cNvPr>
          <p:cNvSpPr>
            <a:spLocks noGrp="1"/>
          </p:cNvSpPr>
          <p:nvPr>
            <p:ph type="sldNum" sz="quarter" idx="12"/>
          </p:nvPr>
        </p:nvSpPr>
        <p:spPr/>
        <p:txBody>
          <a:bodyPr/>
          <a:lstStyle/>
          <a:p>
            <a:fld id="{F1CA647C-0D1B-6342-AD9A-6C4D1055061F}" type="slidenum">
              <a:rPr lang="x-none" smtClean="0"/>
              <a:t>‹#›</a:t>
            </a:fld>
            <a:endParaRPr lang="x-none"/>
          </a:p>
        </p:txBody>
      </p:sp>
    </p:spTree>
    <p:extLst>
      <p:ext uri="{BB962C8B-B14F-4D97-AF65-F5344CB8AC3E}">
        <p14:creationId xmlns:p14="http://schemas.microsoft.com/office/powerpoint/2010/main" val="1527643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54E4BF-D1B8-094F-9754-EC82886C07C4}"/>
              </a:ext>
            </a:extLst>
          </p:cNvPr>
          <p:cNvSpPr>
            <a:spLocks noGrp="1"/>
          </p:cNvSpPr>
          <p:nvPr>
            <p:ph type="title"/>
          </p:nvPr>
        </p:nvSpPr>
        <p:spPr>
          <a:xfrm>
            <a:off x="838200" y="2103120"/>
            <a:ext cx="10515600" cy="1076959"/>
          </a:xfrm>
        </p:spPr>
        <p:txBody>
          <a:bodyPr/>
          <a:lstStyle>
            <a:lvl1pPr>
              <a:defRPr b="0" i="0">
                <a:latin typeface="IBM Plex Sans" panose="020B0503050203000203" pitchFamily="34" charset="0"/>
              </a:defRPr>
            </a:lvl1pPr>
          </a:lstStyle>
          <a:p>
            <a:r>
              <a:rPr lang="et-EE" smtClean="0"/>
              <a:t>Muutke pealkirja laadi</a:t>
            </a:r>
            <a:endParaRPr lang="x-none" dirty="0"/>
          </a:p>
        </p:txBody>
      </p:sp>
      <p:sp>
        <p:nvSpPr>
          <p:cNvPr id="3" name="Content Placeholder 2">
            <a:extLst>
              <a:ext uri="{FF2B5EF4-FFF2-40B4-BE49-F238E27FC236}">
                <a16:creationId xmlns="" xmlns:a16="http://schemas.microsoft.com/office/drawing/2014/main" id="{4EB3D0B4-11D8-4446-A341-F5EA36CEB7CB}"/>
              </a:ext>
            </a:extLst>
          </p:cNvPr>
          <p:cNvSpPr>
            <a:spLocks noGrp="1"/>
          </p:cNvSpPr>
          <p:nvPr>
            <p:ph idx="1"/>
          </p:nvPr>
        </p:nvSpPr>
        <p:spPr>
          <a:xfrm>
            <a:off x="838200" y="3180079"/>
            <a:ext cx="10515600" cy="2996883"/>
          </a:xfrm>
        </p:spPr>
        <p:txBody>
          <a:bodyPr/>
          <a:lstStyle>
            <a:lvl1pPr>
              <a:defRPr b="0" i="0">
                <a:latin typeface="IBM Plex Sans" panose="020B0503050203000203" pitchFamily="34" charset="0"/>
              </a:defRPr>
            </a:lvl1pPr>
            <a:lvl2pPr>
              <a:defRPr b="0" i="0">
                <a:latin typeface="IBM Plex Sans" panose="020B0503050203000203" pitchFamily="34" charset="0"/>
              </a:defRPr>
            </a:lvl2pPr>
            <a:lvl3pPr>
              <a:defRPr b="0" i="0">
                <a:latin typeface="IBM Plex Sans" panose="020B0503050203000203" pitchFamily="34" charset="0"/>
              </a:defRPr>
            </a:lvl3pPr>
            <a:lvl4pPr>
              <a:defRPr b="0" i="0">
                <a:latin typeface="IBM Plex Sans" panose="020B0503050203000203" pitchFamily="34" charset="0"/>
              </a:defRPr>
            </a:lvl4pPr>
            <a:lvl5pPr>
              <a:defRPr b="0" i="0">
                <a:latin typeface="IBM Plex Sans" panose="020B0503050203000203" pitchFamily="34" charset="0"/>
              </a:defRPr>
            </a:lvl5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x-none" dirty="0"/>
          </a:p>
        </p:txBody>
      </p:sp>
      <p:sp>
        <p:nvSpPr>
          <p:cNvPr id="4" name="Date Placeholder 3">
            <a:extLst>
              <a:ext uri="{FF2B5EF4-FFF2-40B4-BE49-F238E27FC236}">
                <a16:creationId xmlns="" xmlns:a16="http://schemas.microsoft.com/office/drawing/2014/main" id="{5E7206B2-EDE6-BB4F-BF34-1B6673B88E53}"/>
              </a:ext>
            </a:extLst>
          </p:cNvPr>
          <p:cNvSpPr>
            <a:spLocks noGrp="1"/>
          </p:cNvSpPr>
          <p:nvPr>
            <p:ph type="dt" sz="half" idx="10"/>
          </p:nvPr>
        </p:nvSpPr>
        <p:spPr/>
        <p:txBody>
          <a:bodyPr/>
          <a:lstStyle/>
          <a:p>
            <a:fld id="{785EB896-1501-4840-81A4-16333EBC05B7}" type="datetimeFigureOut">
              <a:rPr lang="x-none" smtClean="0"/>
              <a:t>08.10.2020</a:t>
            </a:fld>
            <a:endParaRPr lang="x-none"/>
          </a:p>
        </p:txBody>
      </p:sp>
      <p:sp>
        <p:nvSpPr>
          <p:cNvPr id="5" name="Footer Placeholder 4">
            <a:extLst>
              <a:ext uri="{FF2B5EF4-FFF2-40B4-BE49-F238E27FC236}">
                <a16:creationId xmlns="" xmlns:a16="http://schemas.microsoft.com/office/drawing/2014/main" id="{6F4FD941-4A52-A14B-9ECF-D43A65131C11}"/>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 xmlns:a16="http://schemas.microsoft.com/office/drawing/2014/main" id="{8BD380C1-4867-F742-8FA5-2596776AA4A5}"/>
              </a:ext>
            </a:extLst>
          </p:cNvPr>
          <p:cNvSpPr>
            <a:spLocks noGrp="1"/>
          </p:cNvSpPr>
          <p:nvPr>
            <p:ph type="sldNum" sz="quarter" idx="12"/>
          </p:nvPr>
        </p:nvSpPr>
        <p:spPr/>
        <p:txBody>
          <a:bodyPr/>
          <a:lstStyle/>
          <a:p>
            <a:fld id="{7FC64638-A544-EA4D-812D-B3C408870A7C}" type="slidenum">
              <a:rPr lang="x-none" smtClean="0"/>
              <a:t>‹#›</a:t>
            </a:fld>
            <a:endParaRPr lang="x-none"/>
          </a:p>
        </p:txBody>
      </p:sp>
    </p:spTree>
    <p:extLst>
      <p:ext uri="{BB962C8B-B14F-4D97-AF65-F5344CB8AC3E}">
        <p14:creationId xmlns:p14="http://schemas.microsoft.com/office/powerpoint/2010/main" val="1414390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E3AEA7-5F62-6148-95F4-7982046013F1}"/>
              </a:ext>
            </a:extLst>
          </p:cNvPr>
          <p:cNvSpPr>
            <a:spLocks noGrp="1"/>
          </p:cNvSpPr>
          <p:nvPr>
            <p:ph type="title"/>
          </p:nvPr>
        </p:nvSpPr>
        <p:spPr>
          <a:xfrm>
            <a:off x="831850" y="2268537"/>
            <a:ext cx="10515600" cy="2293938"/>
          </a:xfrm>
        </p:spPr>
        <p:txBody>
          <a:bodyPr anchor="b"/>
          <a:lstStyle>
            <a:lvl1pPr>
              <a:defRPr sz="6000" b="0" i="0">
                <a:latin typeface="IBM Plex Sans" panose="020B0503050203000203" pitchFamily="34" charset="0"/>
              </a:defRPr>
            </a:lvl1pPr>
          </a:lstStyle>
          <a:p>
            <a:r>
              <a:rPr lang="et-EE" smtClean="0"/>
              <a:t>Muutke pealkirja laadi</a:t>
            </a:r>
            <a:endParaRPr lang="x-none" dirty="0"/>
          </a:p>
        </p:txBody>
      </p:sp>
      <p:sp>
        <p:nvSpPr>
          <p:cNvPr id="3" name="Text Placeholder 2">
            <a:extLst>
              <a:ext uri="{FF2B5EF4-FFF2-40B4-BE49-F238E27FC236}">
                <a16:creationId xmlns="" xmlns:a16="http://schemas.microsoft.com/office/drawing/2014/main" id="{ECEA8B4C-F81E-2040-8777-1131D044DEF9}"/>
              </a:ext>
            </a:extLst>
          </p:cNvPr>
          <p:cNvSpPr>
            <a:spLocks noGrp="1"/>
          </p:cNvSpPr>
          <p:nvPr>
            <p:ph type="body" idx="1"/>
          </p:nvPr>
        </p:nvSpPr>
        <p:spPr>
          <a:xfrm>
            <a:off x="831850" y="4589463"/>
            <a:ext cx="10515600" cy="1500187"/>
          </a:xfrm>
        </p:spPr>
        <p:txBody>
          <a:bodyPr/>
          <a:lstStyle>
            <a:lvl1pPr marL="0" indent="0">
              <a:buNone/>
              <a:defRPr sz="2400" b="0" i="0">
                <a:solidFill>
                  <a:schemeClr val="tx1">
                    <a:tint val="75000"/>
                  </a:schemeClr>
                </a:solidFill>
                <a:latin typeface="IBM Plex Sans" panose="020B050305020300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smtClean="0"/>
              <a:t>Muutke teksti laade</a:t>
            </a:r>
          </a:p>
        </p:txBody>
      </p:sp>
      <p:sp>
        <p:nvSpPr>
          <p:cNvPr id="4" name="Date Placeholder 3">
            <a:extLst>
              <a:ext uri="{FF2B5EF4-FFF2-40B4-BE49-F238E27FC236}">
                <a16:creationId xmlns="" xmlns:a16="http://schemas.microsoft.com/office/drawing/2014/main" id="{82ECDCDD-7704-5449-BE1F-C0F1963DCDB8}"/>
              </a:ext>
            </a:extLst>
          </p:cNvPr>
          <p:cNvSpPr>
            <a:spLocks noGrp="1"/>
          </p:cNvSpPr>
          <p:nvPr>
            <p:ph type="dt" sz="half" idx="10"/>
          </p:nvPr>
        </p:nvSpPr>
        <p:spPr/>
        <p:txBody>
          <a:bodyPr/>
          <a:lstStyle/>
          <a:p>
            <a:fld id="{785EB896-1501-4840-81A4-16333EBC05B7}" type="datetimeFigureOut">
              <a:rPr lang="x-none" smtClean="0"/>
              <a:t>08.10.2020</a:t>
            </a:fld>
            <a:endParaRPr lang="x-none"/>
          </a:p>
        </p:txBody>
      </p:sp>
      <p:sp>
        <p:nvSpPr>
          <p:cNvPr id="5" name="Footer Placeholder 4">
            <a:extLst>
              <a:ext uri="{FF2B5EF4-FFF2-40B4-BE49-F238E27FC236}">
                <a16:creationId xmlns="" xmlns:a16="http://schemas.microsoft.com/office/drawing/2014/main" id="{1B939939-90C9-B140-A68E-80415A9CDE21}"/>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 xmlns:a16="http://schemas.microsoft.com/office/drawing/2014/main" id="{60CCF6D6-493B-844B-B5D1-E6A688F72712}"/>
              </a:ext>
            </a:extLst>
          </p:cNvPr>
          <p:cNvSpPr>
            <a:spLocks noGrp="1"/>
          </p:cNvSpPr>
          <p:nvPr>
            <p:ph type="sldNum" sz="quarter" idx="12"/>
          </p:nvPr>
        </p:nvSpPr>
        <p:spPr/>
        <p:txBody>
          <a:bodyPr/>
          <a:lstStyle/>
          <a:p>
            <a:fld id="{7FC64638-A544-EA4D-812D-B3C408870A7C}" type="slidenum">
              <a:rPr lang="x-none" smtClean="0"/>
              <a:t>‹#›</a:t>
            </a:fld>
            <a:endParaRPr lang="x-none"/>
          </a:p>
        </p:txBody>
      </p:sp>
    </p:spTree>
    <p:extLst>
      <p:ext uri="{BB962C8B-B14F-4D97-AF65-F5344CB8AC3E}">
        <p14:creationId xmlns:p14="http://schemas.microsoft.com/office/powerpoint/2010/main" val="1672746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50721E-BB6E-3E4E-8B8F-B50395D6B8C2}"/>
              </a:ext>
            </a:extLst>
          </p:cNvPr>
          <p:cNvSpPr>
            <a:spLocks noGrp="1"/>
          </p:cNvSpPr>
          <p:nvPr>
            <p:ph type="title"/>
          </p:nvPr>
        </p:nvSpPr>
        <p:spPr>
          <a:xfrm>
            <a:off x="502920" y="2254885"/>
            <a:ext cx="10515600" cy="1325563"/>
          </a:xfrm>
        </p:spPr>
        <p:txBody>
          <a:bodyPr/>
          <a:lstStyle/>
          <a:p>
            <a:r>
              <a:rPr lang="et-EE" smtClean="0"/>
              <a:t>Muutke pealkirja laadi</a:t>
            </a:r>
            <a:endParaRPr lang="x-none" dirty="0"/>
          </a:p>
        </p:txBody>
      </p:sp>
      <p:sp>
        <p:nvSpPr>
          <p:cNvPr id="3" name="Date Placeholder 2">
            <a:extLst>
              <a:ext uri="{FF2B5EF4-FFF2-40B4-BE49-F238E27FC236}">
                <a16:creationId xmlns="" xmlns:a16="http://schemas.microsoft.com/office/drawing/2014/main" id="{5AF27E4F-EC81-0D4E-93A8-FE4228FFFCC6}"/>
              </a:ext>
            </a:extLst>
          </p:cNvPr>
          <p:cNvSpPr>
            <a:spLocks noGrp="1"/>
          </p:cNvSpPr>
          <p:nvPr>
            <p:ph type="dt" sz="half" idx="10"/>
          </p:nvPr>
        </p:nvSpPr>
        <p:spPr/>
        <p:txBody>
          <a:bodyPr/>
          <a:lstStyle/>
          <a:p>
            <a:fld id="{785EB896-1501-4840-81A4-16333EBC05B7}" type="datetimeFigureOut">
              <a:rPr lang="x-none" smtClean="0"/>
              <a:t>08.10.2020</a:t>
            </a:fld>
            <a:endParaRPr lang="x-none"/>
          </a:p>
        </p:txBody>
      </p:sp>
      <p:sp>
        <p:nvSpPr>
          <p:cNvPr id="4" name="Footer Placeholder 3">
            <a:extLst>
              <a:ext uri="{FF2B5EF4-FFF2-40B4-BE49-F238E27FC236}">
                <a16:creationId xmlns="" xmlns:a16="http://schemas.microsoft.com/office/drawing/2014/main" id="{E0D02246-65EA-4148-8CBC-82CE7BB905AF}"/>
              </a:ext>
            </a:extLst>
          </p:cNvPr>
          <p:cNvSpPr>
            <a:spLocks noGrp="1"/>
          </p:cNvSpPr>
          <p:nvPr>
            <p:ph type="ftr" sz="quarter" idx="11"/>
          </p:nvPr>
        </p:nvSpPr>
        <p:spPr/>
        <p:txBody>
          <a:bodyPr/>
          <a:lstStyle/>
          <a:p>
            <a:endParaRPr lang="x-none"/>
          </a:p>
        </p:txBody>
      </p:sp>
      <p:sp>
        <p:nvSpPr>
          <p:cNvPr id="5" name="Slide Number Placeholder 4">
            <a:extLst>
              <a:ext uri="{FF2B5EF4-FFF2-40B4-BE49-F238E27FC236}">
                <a16:creationId xmlns="" xmlns:a16="http://schemas.microsoft.com/office/drawing/2014/main" id="{022C2475-A94E-2147-9C20-FB5102385730}"/>
              </a:ext>
            </a:extLst>
          </p:cNvPr>
          <p:cNvSpPr>
            <a:spLocks noGrp="1"/>
          </p:cNvSpPr>
          <p:nvPr>
            <p:ph type="sldNum" sz="quarter" idx="12"/>
          </p:nvPr>
        </p:nvSpPr>
        <p:spPr/>
        <p:txBody>
          <a:bodyPr/>
          <a:lstStyle/>
          <a:p>
            <a:fld id="{7FC64638-A544-EA4D-812D-B3C408870A7C}" type="slidenum">
              <a:rPr lang="x-none" smtClean="0"/>
              <a:t>‹#›</a:t>
            </a:fld>
            <a:endParaRPr lang="x-none"/>
          </a:p>
        </p:txBody>
      </p:sp>
    </p:spTree>
    <p:extLst>
      <p:ext uri="{BB962C8B-B14F-4D97-AF65-F5344CB8AC3E}">
        <p14:creationId xmlns:p14="http://schemas.microsoft.com/office/powerpoint/2010/main" val="2770667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F6811DE5-8669-D44F-8331-BDAC226F5423}"/>
              </a:ext>
            </a:extLst>
          </p:cNvPr>
          <p:cNvSpPr>
            <a:spLocks noGrp="1"/>
          </p:cNvSpPr>
          <p:nvPr>
            <p:ph type="dt" sz="half" idx="10"/>
          </p:nvPr>
        </p:nvSpPr>
        <p:spPr/>
        <p:txBody>
          <a:bodyPr/>
          <a:lstStyle/>
          <a:p>
            <a:fld id="{785EB896-1501-4840-81A4-16333EBC05B7}" type="datetimeFigureOut">
              <a:rPr lang="x-none" smtClean="0"/>
              <a:t>08.10.2020</a:t>
            </a:fld>
            <a:endParaRPr lang="x-none"/>
          </a:p>
        </p:txBody>
      </p:sp>
      <p:sp>
        <p:nvSpPr>
          <p:cNvPr id="3" name="Footer Placeholder 2">
            <a:extLst>
              <a:ext uri="{FF2B5EF4-FFF2-40B4-BE49-F238E27FC236}">
                <a16:creationId xmlns="" xmlns:a16="http://schemas.microsoft.com/office/drawing/2014/main" id="{78E6465E-43A1-584F-B611-57829E15D746}"/>
              </a:ext>
            </a:extLst>
          </p:cNvPr>
          <p:cNvSpPr>
            <a:spLocks noGrp="1"/>
          </p:cNvSpPr>
          <p:nvPr>
            <p:ph type="ftr" sz="quarter" idx="11"/>
          </p:nvPr>
        </p:nvSpPr>
        <p:spPr/>
        <p:txBody>
          <a:bodyPr/>
          <a:lstStyle/>
          <a:p>
            <a:endParaRPr lang="x-none"/>
          </a:p>
        </p:txBody>
      </p:sp>
      <p:sp>
        <p:nvSpPr>
          <p:cNvPr id="4" name="Slide Number Placeholder 3">
            <a:extLst>
              <a:ext uri="{FF2B5EF4-FFF2-40B4-BE49-F238E27FC236}">
                <a16:creationId xmlns="" xmlns:a16="http://schemas.microsoft.com/office/drawing/2014/main" id="{E215438F-45C2-3A42-A3AD-A48B8F8DF707}"/>
              </a:ext>
            </a:extLst>
          </p:cNvPr>
          <p:cNvSpPr>
            <a:spLocks noGrp="1"/>
          </p:cNvSpPr>
          <p:nvPr>
            <p:ph type="sldNum" sz="quarter" idx="12"/>
          </p:nvPr>
        </p:nvSpPr>
        <p:spPr/>
        <p:txBody>
          <a:bodyPr/>
          <a:lstStyle/>
          <a:p>
            <a:fld id="{7FC64638-A544-EA4D-812D-B3C408870A7C}" type="slidenum">
              <a:rPr lang="x-none" smtClean="0"/>
              <a:t>‹#›</a:t>
            </a:fld>
            <a:endParaRPr lang="x-none"/>
          </a:p>
        </p:txBody>
      </p:sp>
    </p:spTree>
    <p:extLst>
      <p:ext uri="{BB962C8B-B14F-4D97-AF65-F5344CB8AC3E}">
        <p14:creationId xmlns:p14="http://schemas.microsoft.com/office/powerpoint/2010/main" val="3218570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F6DED2-1020-6C4F-8C65-9C1847362A18}"/>
              </a:ext>
            </a:extLst>
          </p:cNvPr>
          <p:cNvSpPr>
            <a:spLocks noGrp="1"/>
          </p:cNvSpPr>
          <p:nvPr>
            <p:ph type="ctrTitle"/>
          </p:nvPr>
        </p:nvSpPr>
        <p:spPr>
          <a:xfrm>
            <a:off x="1524000" y="1854199"/>
            <a:ext cx="9144000" cy="1655763"/>
          </a:xfrm>
        </p:spPr>
        <p:txBody>
          <a:bodyPr anchor="b"/>
          <a:lstStyle>
            <a:lvl1pPr algn="ctr">
              <a:defRPr sz="5400" b="0" i="0">
                <a:latin typeface="IBM Plex Sans" panose="020B0503050203000203" pitchFamily="34" charset="0"/>
              </a:defRPr>
            </a:lvl1pPr>
          </a:lstStyle>
          <a:p>
            <a:r>
              <a:rPr lang="en-GB" dirty="0"/>
              <a:t>Click to edit Master title style</a:t>
            </a:r>
            <a:endParaRPr lang="x-none" dirty="0"/>
          </a:p>
        </p:txBody>
      </p:sp>
      <p:sp>
        <p:nvSpPr>
          <p:cNvPr id="3" name="Subtitle 2">
            <a:extLst>
              <a:ext uri="{FF2B5EF4-FFF2-40B4-BE49-F238E27FC236}">
                <a16:creationId xmlns="" xmlns:a16="http://schemas.microsoft.com/office/drawing/2014/main" id="{E994A862-85D5-E84A-98D4-2C9D315799F8}"/>
              </a:ext>
            </a:extLst>
          </p:cNvPr>
          <p:cNvSpPr>
            <a:spLocks noGrp="1"/>
          </p:cNvSpPr>
          <p:nvPr>
            <p:ph type="subTitle" idx="1"/>
          </p:nvPr>
        </p:nvSpPr>
        <p:spPr>
          <a:xfrm>
            <a:off x="1524000" y="3602038"/>
            <a:ext cx="9144000" cy="1655762"/>
          </a:xfrm>
        </p:spPr>
        <p:txBody>
          <a:bodyPr/>
          <a:lstStyle>
            <a:lvl1pPr marL="0" indent="0" algn="ctr">
              <a:buNone/>
              <a:defRPr sz="2400" b="0" i="0">
                <a:latin typeface="IBM Plex Sans Medium" panose="020B050305020300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x-none" dirty="0"/>
          </a:p>
        </p:txBody>
      </p:sp>
      <p:sp>
        <p:nvSpPr>
          <p:cNvPr id="4" name="Date Placeholder 3">
            <a:extLst>
              <a:ext uri="{FF2B5EF4-FFF2-40B4-BE49-F238E27FC236}">
                <a16:creationId xmlns="" xmlns:a16="http://schemas.microsoft.com/office/drawing/2014/main" id="{E29D17AE-EB7E-C349-8385-B642669F525F}"/>
              </a:ext>
            </a:extLst>
          </p:cNvPr>
          <p:cNvSpPr>
            <a:spLocks noGrp="1"/>
          </p:cNvSpPr>
          <p:nvPr>
            <p:ph type="dt" sz="half" idx="10"/>
          </p:nvPr>
        </p:nvSpPr>
        <p:spPr/>
        <p:txBody>
          <a:bodyPr/>
          <a:lstStyle/>
          <a:p>
            <a:fld id="{55FB4BD1-4A14-D742-90E1-BCA994538F0F}" type="datetimeFigureOut">
              <a:rPr lang="x-none" smtClean="0"/>
              <a:t>08.10.2020</a:t>
            </a:fld>
            <a:endParaRPr lang="x-none"/>
          </a:p>
        </p:txBody>
      </p:sp>
      <p:sp>
        <p:nvSpPr>
          <p:cNvPr id="5" name="Footer Placeholder 4">
            <a:extLst>
              <a:ext uri="{FF2B5EF4-FFF2-40B4-BE49-F238E27FC236}">
                <a16:creationId xmlns="" xmlns:a16="http://schemas.microsoft.com/office/drawing/2014/main" id="{616429AA-C67A-D842-A3E1-0F2A07F78E57}"/>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 xmlns:a16="http://schemas.microsoft.com/office/drawing/2014/main" id="{6D4C2CC9-CD59-B14C-97CD-F28CFED58B98}"/>
              </a:ext>
            </a:extLst>
          </p:cNvPr>
          <p:cNvSpPr>
            <a:spLocks noGrp="1"/>
          </p:cNvSpPr>
          <p:nvPr>
            <p:ph type="sldNum" sz="quarter" idx="12"/>
          </p:nvPr>
        </p:nvSpPr>
        <p:spPr/>
        <p:txBody>
          <a:bodyPr/>
          <a:lstStyle/>
          <a:p>
            <a:fld id="{F1CA647C-0D1B-6342-AD9A-6C4D1055061F}" type="slidenum">
              <a:rPr lang="x-none" smtClean="0"/>
              <a:t>‹#›</a:t>
            </a:fld>
            <a:endParaRPr lang="x-none"/>
          </a:p>
        </p:txBody>
      </p:sp>
    </p:spTree>
    <p:extLst>
      <p:ext uri="{BB962C8B-B14F-4D97-AF65-F5344CB8AC3E}">
        <p14:creationId xmlns:p14="http://schemas.microsoft.com/office/powerpoint/2010/main" val="3242298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C1CD5A-C0C5-C140-ADC3-1DFEBBAFB4EC}"/>
              </a:ext>
            </a:extLst>
          </p:cNvPr>
          <p:cNvSpPr>
            <a:spLocks noGrp="1"/>
          </p:cNvSpPr>
          <p:nvPr>
            <p:ph type="title"/>
          </p:nvPr>
        </p:nvSpPr>
        <p:spPr>
          <a:xfrm>
            <a:off x="838200" y="365125"/>
            <a:ext cx="8681720" cy="1325563"/>
          </a:xfrm>
        </p:spPr>
        <p:txBody>
          <a:bodyPr/>
          <a:lstStyle>
            <a:lvl1pPr>
              <a:defRPr b="0" i="0">
                <a:latin typeface="IBM Plex Sans" panose="020B0503050203000203" pitchFamily="34" charset="0"/>
              </a:defRPr>
            </a:lvl1pPr>
          </a:lstStyle>
          <a:p>
            <a:r>
              <a:rPr lang="en-GB" dirty="0"/>
              <a:t>Click to edit Master title style</a:t>
            </a:r>
            <a:endParaRPr lang="x-none" dirty="0"/>
          </a:p>
        </p:txBody>
      </p:sp>
      <p:sp>
        <p:nvSpPr>
          <p:cNvPr id="3" name="Content Placeholder 2">
            <a:extLst>
              <a:ext uri="{FF2B5EF4-FFF2-40B4-BE49-F238E27FC236}">
                <a16:creationId xmlns="" xmlns:a16="http://schemas.microsoft.com/office/drawing/2014/main" id="{5C53413D-290B-D84F-9897-A23B3465E012}"/>
              </a:ext>
            </a:extLst>
          </p:cNvPr>
          <p:cNvSpPr>
            <a:spLocks noGrp="1"/>
          </p:cNvSpPr>
          <p:nvPr>
            <p:ph idx="1"/>
          </p:nvPr>
        </p:nvSpPr>
        <p:spPr/>
        <p:txBody>
          <a:bodyPr/>
          <a:lstStyle>
            <a:lvl1pPr>
              <a:defRPr b="0" i="0">
                <a:latin typeface="IBM Plex Sans" panose="020B0503050203000203" pitchFamily="34" charset="0"/>
              </a:defRPr>
            </a:lvl1pPr>
            <a:lvl2pPr>
              <a:defRPr b="0" i="0">
                <a:latin typeface="IBM Plex Sans" panose="020B0503050203000203" pitchFamily="34" charset="0"/>
              </a:defRPr>
            </a:lvl2pPr>
            <a:lvl3pPr>
              <a:defRPr b="0" i="0">
                <a:latin typeface="IBM Plex Sans" panose="020B0503050203000203" pitchFamily="34" charset="0"/>
              </a:defRPr>
            </a:lvl3pPr>
            <a:lvl4pPr>
              <a:defRPr b="0" i="0">
                <a:latin typeface="IBM Plex Sans" panose="020B0503050203000203" pitchFamily="34" charset="0"/>
              </a:defRPr>
            </a:lvl4pPr>
            <a:lvl5pPr>
              <a:defRPr b="0" i="0">
                <a:latin typeface="IBM Plex Sans" panose="020B0503050203000203"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x-none" dirty="0"/>
          </a:p>
        </p:txBody>
      </p:sp>
      <p:sp>
        <p:nvSpPr>
          <p:cNvPr id="4" name="Date Placeholder 3">
            <a:extLst>
              <a:ext uri="{FF2B5EF4-FFF2-40B4-BE49-F238E27FC236}">
                <a16:creationId xmlns="" xmlns:a16="http://schemas.microsoft.com/office/drawing/2014/main" id="{6091923A-842F-A245-BDB0-2446735370C2}"/>
              </a:ext>
            </a:extLst>
          </p:cNvPr>
          <p:cNvSpPr>
            <a:spLocks noGrp="1"/>
          </p:cNvSpPr>
          <p:nvPr>
            <p:ph type="dt" sz="half" idx="10"/>
          </p:nvPr>
        </p:nvSpPr>
        <p:spPr/>
        <p:txBody>
          <a:bodyPr/>
          <a:lstStyle/>
          <a:p>
            <a:fld id="{55FB4BD1-4A14-D742-90E1-BCA994538F0F}" type="datetimeFigureOut">
              <a:rPr lang="x-none" smtClean="0"/>
              <a:t>08.10.2020</a:t>
            </a:fld>
            <a:endParaRPr lang="x-none"/>
          </a:p>
        </p:txBody>
      </p:sp>
      <p:sp>
        <p:nvSpPr>
          <p:cNvPr id="5" name="Footer Placeholder 4">
            <a:extLst>
              <a:ext uri="{FF2B5EF4-FFF2-40B4-BE49-F238E27FC236}">
                <a16:creationId xmlns="" xmlns:a16="http://schemas.microsoft.com/office/drawing/2014/main" id="{C2A93F8B-9BE2-1D49-A8B2-851E454F4EEF}"/>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 xmlns:a16="http://schemas.microsoft.com/office/drawing/2014/main" id="{955B6CDC-97D5-9548-B03B-29E676E5F9F5}"/>
              </a:ext>
            </a:extLst>
          </p:cNvPr>
          <p:cNvSpPr>
            <a:spLocks noGrp="1"/>
          </p:cNvSpPr>
          <p:nvPr>
            <p:ph type="sldNum" sz="quarter" idx="12"/>
          </p:nvPr>
        </p:nvSpPr>
        <p:spPr/>
        <p:txBody>
          <a:bodyPr/>
          <a:lstStyle/>
          <a:p>
            <a:fld id="{F1CA647C-0D1B-6342-AD9A-6C4D1055061F}" type="slidenum">
              <a:rPr lang="x-none" smtClean="0"/>
              <a:t>‹#›</a:t>
            </a:fld>
            <a:endParaRPr lang="x-none"/>
          </a:p>
        </p:txBody>
      </p:sp>
    </p:spTree>
    <p:extLst>
      <p:ext uri="{BB962C8B-B14F-4D97-AF65-F5344CB8AC3E}">
        <p14:creationId xmlns:p14="http://schemas.microsoft.com/office/powerpoint/2010/main" val="1420427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B05393-72DB-B543-9BF5-66D9A8369C98}"/>
              </a:ext>
            </a:extLst>
          </p:cNvPr>
          <p:cNvSpPr>
            <a:spLocks noGrp="1"/>
          </p:cNvSpPr>
          <p:nvPr>
            <p:ph type="title"/>
          </p:nvPr>
        </p:nvSpPr>
        <p:spPr>
          <a:xfrm>
            <a:off x="831850" y="1930400"/>
            <a:ext cx="10515600" cy="2632075"/>
          </a:xfrm>
        </p:spPr>
        <p:txBody>
          <a:bodyPr anchor="b"/>
          <a:lstStyle>
            <a:lvl1pPr>
              <a:defRPr sz="6000" b="0" i="0">
                <a:latin typeface="IBM Plex Sans" panose="020B0503050203000203" pitchFamily="34" charset="0"/>
              </a:defRPr>
            </a:lvl1pPr>
          </a:lstStyle>
          <a:p>
            <a:r>
              <a:rPr lang="en-GB" dirty="0"/>
              <a:t>Click to edit Master title style</a:t>
            </a:r>
            <a:endParaRPr lang="x-none" dirty="0"/>
          </a:p>
        </p:txBody>
      </p:sp>
      <p:sp>
        <p:nvSpPr>
          <p:cNvPr id="3" name="Text Placeholder 2">
            <a:extLst>
              <a:ext uri="{FF2B5EF4-FFF2-40B4-BE49-F238E27FC236}">
                <a16:creationId xmlns="" xmlns:a16="http://schemas.microsoft.com/office/drawing/2014/main" id="{DD89EF39-6A5C-B440-83D0-2C297E3B5586}"/>
              </a:ext>
            </a:extLst>
          </p:cNvPr>
          <p:cNvSpPr>
            <a:spLocks noGrp="1"/>
          </p:cNvSpPr>
          <p:nvPr>
            <p:ph type="body" idx="1"/>
          </p:nvPr>
        </p:nvSpPr>
        <p:spPr>
          <a:xfrm>
            <a:off x="831850" y="4589463"/>
            <a:ext cx="10515600" cy="1500187"/>
          </a:xfrm>
        </p:spPr>
        <p:txBody>
          <a:bodyPr/>
          <a:lstStyle>
            <a:lvl1pPr marL="0" indent="0">
              <a:buNone/>
              <a:defRPr sz="2400" b="0" i="0">
                <a:solidFill>
                  <a:schemeClr val="tx1">
                    <a:tint val="75000"/>
                  </a:schemeClr>
                </a:solidFill>
                <a:latin typeface="IBM Plex Sans" panose="020B050305020300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sp>
        <p:nvSpPr>
          <p:cNvPr id="4" name="Date Placeholder 3">
            <a:extLst>
              <a:ext uri="{FF2B5EF4-FFF2-40B4-BE49-F238E27FC236}">
                <a16:creationId xmlns="" xmlns:a16="http://schemas.microsoft.com/office/drawing/2014/main" id="{C4365FFA-96D6-CE4E-B751-8C959BF03A75}"/>
              </a:ext>
            </a:extLst>
          </p:cNvPr>
          <p:cNvSpPr>
            <a:spLocks noGrp="1"/>
          </p:cNvSpPr>
          <p:nvPr>
            <p:ph type="dt" sz="half" idx="10"/>
          </p:nvPr>
        </p:nvSpPr>
        <p:spPr/>
        <p:txBody>
          <a:bodyPr/>
          <a:lstStyle/>
          <a:p>
            <a:fld id="{55FB4BD1-4A14-D742-90E1-BCA994538F0F}" type="datetimeFigureOut">
              <a:rPr lang="x-none" smtClean="0"/>
              <a:t>08.10.2020</a:t>
            </a:fld>
            <a:endParaRPr lang="x-none"/>
          </a:p>
        </p:txBody>
      </p:sp>
      <p:sp>
        <p:nvSpPr>
          <p:cNvPr id="5" name="Footer Placeholder 4">
            <a:extLst>
              <a:ext uri="{FF2B5EF4-FFF2-40B4-BE49-F238E27FC236}">
                <a16:creationId xmlns="" xmlns:a16="http://schemas.microsoft.com/office/drawing/2014/main" id="{D9A44962-8E7A-A749-847D-BF78862C5AA7}"/>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 xmlns:a16="http://schemas.microsoft.com/office/drawing/2014/main" id="{3E776980-4D13-AA45-8B37-D752A8FC1C48}"/>
              </a:ext>
            </a:extLst>
          </p:cNvPr>
          <p:cNvSpPr>
            <a:spLocks noGrp="1"/>
          </p:cNvSpPr>
          <p:nvPr>
            <p:ph type="sldNum" sz="quarter" idx="12"/>
          </p:nvPr>
        </p:nvSpPr>
        <p:spPr/>
        <p:txBody>
          <a:bodyPr/>
          <a:lstStyle/>
          <a:p>
            <a:fld id="{F1CA647C-0D1B-6342-AD9A-6C4D1055061F}" type="slidenum">
              <a:rPr lang="x-none" smtClean="0"/>
              <a:t>‹#›</a:t>
            </a:fld>
            <a:endParaRPr lang="x-none"/>
          </a:p>
        </p:txBody>
      </p:sp>
    </p:spTree>
    <p:extLst>
      <p:ext uri="{BB962C8B-B14F-4D97-AF65-F5344CB8AC3E}">
        <p14:creationId xmlns:p14="http://schemas.microsoft.com/office/powerpoint/2010/main" val="322484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85BCFB-D5E7-0447-93B8-09EEFE78FC41}"/>
              </a:ext>
            </a:extLst>
          </p:cNvPr>
          <p:cNvSpPr>
            <a:spLocks noGrp="1"/>
          </p:cNvSpPr>
          <p:nvPr>
            <p:ph type="title"/>
          </p:nvPr>
        </p:nvSpPr>
        <p:spPr>
          <a:xfrm>
            <a:off x="838200" y="365125"/>
            <a:ext cx="8580120" cy="1325563"/>
          </a:xfrm>
        </p:spPr>
        <p:txBody>
          <a:bodyPr/>
          <a:lstStyle>
            <a:lvl1pPr>
              <a:defRPr b="0" i="0">
                <a:latin typeface="IBM Plex Sans" panose="020B0503050203000203" pitchFamily="34" charset="0"/>
              </a:defRPr>
            </a:lvl1pPr>
          </a:lstStyle>
          <a:p>
            <a:r>
              <a:rPr lang="en-GB" dirty="0"/>
              <a:t>Click to edit Master title style</a:t>
            </a:r>
            <a:endParaRPr lang="x-none" dirty="0"/>
          </a:p>
        </p:txBody>
      </p:sp>
      <p:sp>
        <p:nvSpPr>
          <p:cNvPr id="3" name="Content Placeholder 2">
            <a:extLst>
              <a:ext uri="{FF2B5EF4-FFF2-40B4-BE49-F238E27FC236}">
                <a16:creationId xmlns="" xmlns:a16="http://schemas.microsoft.com/office/drawing/2014/main" id="{53970431-FF17-6647-8A48-D4CE2812505D}"/>
              </a:ext>
            </a:extLst>
          </p:cNvPr>
          <p:cNvSpPr>
            <a:spLocks noGrp="1"/>
          </p:cNvSpPr>
          <p:nvPr>
            <p:ph sz="half" idx="1"/>
          </p:nvPr>
        </p:nvSpPr>
        <p:spPr>
          <a:xfrm>
            <a:off x="838200" y="1825625"/>
            <a:ext cx="5181600" cy="4351338"/>
          </a:xfrm>
        </p:spPr>
        <p:txBody>
          <a:bodyPr/>
          <a:lstStyle>
            <a:lvl1pPr>
              <a:defRPr b="0" i="0">
                <a:latin typeface="IBM Plex Sans" panose="020B0503050203000203" pitchFamily="34" charset="0"/>
              </a:defRPr>
            </a:lvl1pPr>
            <a:lvl2pPr>
              <a:defRPr b="0" i="0">
                <a:latin typeface="IBM Plex Sans" panose="020B0503050203000203" pitchFamily="34" charset="0"/>
              </a:defRPr>
            </a:lvl2pPr>
            <a:lvl3pPr>
              <a:defRPr b="0" i="0">
                <a:latin typeface="IBM Plex Sans" panose="020B0503050203000203" pitchFamily="34" charset="0"/>
              </a:defRPr>
            </a:lvl3pPr>
            <a:lvl4pPr>
              <a:defRPr b="0" i="0">
                <a:latin typeface="IBM Plex Sans" panose="020B0503050203000203" pitchFamily="34" charset="0"/>
              </a:defRPr>
            </a:lvl4pPr>
            <a:lvl5pPr>
              <a:defRPr b="0" i="0">
                <a:latin typeface="IBM Plex Sans" panose="020B0503050203000203"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x-none" dirty="0"/>
          </a:p>
        </p:txBody>
      </p:sp>
      <p:sp>
        <p:nvSpPr>
          <p:cNvPr id="4" name="Content Placeholder 3">
            <a:extLst>
              <a:ext uri="{FF2B5EF4-FFF2-40B4-BE49-F238E27FC236}">
                <a16:creationId xmlns="" xmlns:a16="http://schemas.microsoft.com/office/drawing/2014/main" id="{97ADEC93-B880-3D40-8DB4-94F90DA26B78}"/>
              </a:ext>
            </a:extLst>
          </p:cNvPr>
          <p:cNvSpPr>
            <a:spLocks noGrp="1"/>
          </p:cNvSpPr>
          <p:nvPr>
            <p:ph sz="half" idx="2"/>
          </p:nvPr>
        </p:nvSpPr>
        <p:spPr>
          <a:xfrm>
            <a:off x="6172200" y="1825625"/>
            <a:ext cx="5181600" cy="4351338"/>
          </a:xfrm>
        </p:spPr>
        <p:txBody>
          <a:bodyPr/>
          <a:lstStyle>
            <a:lvl1pPr>
              <a:defRPr b="0" i="0">
                <a:latin typeface="IBM Plex Sans" panose="020B0503050203000203" pitchFamily="34" charset="0"/>
              </a:defRPr>
            </a:lvl1pPr>
            <a:lvl2pPr>
              <a:defRPr b="0" i="0">
                <a:latin typeface="IBM Plex Sans" panose="020B0503050203000203" pitchFamily="34" charset="0"/>
              </a:defRPr>
            </a:lvl2pPr>
            <a:lvl3pPr>
              <a:defRPr b="0" i="0">
                <a:latin typeface="IBM Plex Sans" panose="020B0503050203000203" pitchFamily="34" charset="0"/>
              </a:defRPr>
            </a:lvl3pPr>
            <a:lvl4pPr>
              <a:defRPr b="0" i="0">
                <a:latin typeface="IBM Plex Sans" panose="020B0503050203000203" pitchFamily="34" charset="0"/>
              </a:defRPr>
            </a:lvl4pPr>
            <a:lvl5pPr>
              <a:defRPr b="0" i="0">
                <a:latin typeface="IBM Plex Sans" panose="020B0503050203000203"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x-none" dirty="0"/>
          </a:p>
        </p:txBody>
      </p:sp>
      <p:sp>
        <p:nvSpPr>
          <p:cNvPr id="5" name="Date Placeholder 4">
            <a:extLst>
              <a:ext uri="{FF2B5EF4-FFF2-40B4-BE49-F238E27FC236}">
                <a16:creationId xmlns="" xmlns:a16="http://schemas.microsoft.com/office/drawing/2014/main" id="{2CF4CA10-9E00-6D46-AC82-1AAE3A0DF5C2}"/>
              </a:ext>
            </a:extLst>
          </p:cNvPr>
          <p:cNvSpPr>
            <a:spLocks noGrp="1"/>
          </p:cNvSpPr>
          <p:nvPr>
            <p:ph type="dt" sz="half" idx="10"/>
          </p:nvPr>
        </p:nvSpPr>
        <p:spPr/>
        <p:txBody>
          <a:bodyPr/>
          <a:lstStyle/>
          <a:p>
            <a:fld id="{55FB4BD1-4A14-D742-90E1-BCA994538F0F}" type="datetimeFigureOut">
              <a:rPr lang="x-none" smtClean="0"/>
              <a:t>08.10.2020</a:t>
            </a:fld>
            <a:endParaRPr lang="x-none"/>
          </a:p>
        </p:txBody>
      </p:sp>
      <p:sp>
        <p:nvSpPr>
          <p:cNvPr id="6" name="Footer Placeholder 5">
            <a:extLst>
              <a:ext uri="{FF2B5EF4-FFF2-40B4-BE49-F238E27FC236}">
                <a16:creationId xmlns="" xmlns:a16="http://schemas.microsoft.com/office/drawing/2014/main" id="{57FB63F3-0A55-7249-B646-DC7A0F30652D}"/>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 xmlns:a16="http://schemas.microsoft.com/office/drawing/2014/main" id="{33FCCF9C-B644-E64A-B278-9F522C0D3069}"/>
              </a:ext>
            </a:extLst>
          </p:cNvPr>
          <p:cNvSpPr>
            <a:spLocks noGrp="1"/>
          </p:cNvSpPr>
          <p:nvPr>
            <p:ph type="sldNum" sz="quarter" idx="12"/>
          </p:nvPr>
        </p:nvSpPr>
        <p:spPr/>
        <p:txBody>
          <a:bodyPr/>
          <a:lstStyle/>
          <a:p>
            <a:fld id="{F1CA647C-0D1B-6342-AD9A-6C4D1055061F}" type="slidenum">
              <a:rPr lang="x-none" smtClean="0"/>
              <a:t>‹#›</a:t>
            </a:fld>
            <a:endParaRPr lang="x-none"/>
          </a:p>
        </p:txBody>
      </p:sp>
    </p:spTree>
    <p:extLst>
      <p:ext uri="{BB962C8B-B14F-4D97-AF65-F5344CB8AC3E}">
        <p14:creationId xmlns:p14="http://schemas.microsoft.com/office/powerpoint/2010/main" val="9595143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10" Type="http://schemas.openxmlformats.org/officeDocument/2006/relationships/image" Target="../media/image2.png"/><Relationship Id="rId4" Type="http://schemas.openxmlformats.org/officeDocument/2006/relationships/slideLayout" Target="../slideLayouts/slideLayout9.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D90AC683-8907-8544-B4A4-7087A3B3F9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t-EE" smtClean="0"/>
              <a:t>Muutke pealkirja laadi</a:t>
            </a:r>
            <a:endParaRPr lang="x-none"/>
          </a:p>
        </p:txBody>
      </p:sp>
      <p:sp>
        <p:nvSpPr>
          <p:cNvPr id="3" name="Text Placeholder 2">
            <a:extLst>
              <a:ext uri="{FF2B5EF4-FFF2-40B4-BE49-F238E27FC236}">
                <a16:creationId xmlns="" xmlns:a16="http://schemas.microsoft.com/office/drawing/2014/main" id="{08401736-DB60-F745-A8CF-11DA85E124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x-none"/>
          </a:p>
        </p:txBody>
      </p:sp>
      <p:sp>
        <p:nvSpPr>
          <p:cNvPr id="4" name="Date Placeholder 3">
            <a:extLst>
              <a:ext uri="{FF2B5EF4-FFF2-40B4-BE49-F238E27FC236}">
                <a16:creationId xmlns="" xmlns:a16="http://schemas.microsoft.com/office/drawing/2014/main" id="{7C6DA74E-0ACB-B644-9266-2E941FF737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5EB896-1501-4840-81A4-16333EBC05B7}" type="datetimeFigureOut">
              <a:rPr lang="x-none" smtClean="0"/>
              <a:t>08.10.2020</a:t>
            </a:fld>
            <a:endParaRPr lang="x-none"/>
          </a:p>
        </p:txBody>
      </p:sp>
      <p:sp>
        <p:nvSpPr>
          <p:cNvPr id="5" name="Footer Placeholder 4">
            <a:extLst>
              <a:ext uri="{FF2B5EF4-FFF2-40B4-BE49-F238E27FC236}">
                <a16:creationId xmlns="" xmlns:a16="http://schemas.microsoft.com/office/drawing/2014/main" id="{9539F04A-CC62-574F-B09C-260715B5EE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lide Number Placeholder 5">
            <a:extLst>
              <a:ext uri="{FF2B5EF4-FFF2-40B4-BE49-F238E27FC236}">
                <a16:creationId xmlns="" xmlns:a16="http://schemas.microsoft.com/office/drawing/2014/main" id="{DE9772AB-3A77-2546-B907-053DAAC1A6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64638-A544-EA4D-812D-B3C408870A7C}" type="slidenum">
              <a:rPr lang="x-none" smtClean="0"/>
              <a:t>‹#›</a:t>
            </a:fld>
            <a:endParaRPr lang="x-none"/>
          </a:p>
        </p:txBody>
      </p:sp>
      <p:pic>
        <p:nvPicPr>
          <p:cNvPr id="8" name="Picture 7" descr="Graphical user interface, text, application&#10;&#10;Description automatically generated">
            <a:extLst>
              <a:ext uri="{FF2B5EF4-FFF2-40B4-BE49-F238E27FC236}">
                <a16:creationId xmlns="" xmlns:a16="http://schemas.microsoft.com/office/drawing/2014/main" id="{EB0314FA-13CA-C74F-8AB3-95B5B4CFCCC1}"/>
              </a:ext>
            </a:extLst>
          </p:cNvPr>
          <p:cNvPicPr>
            <a:picLocks noChangeAspect="1"/>
          </p:cNvPicPr>
          <p:nvPr userDrawn="1"/>
        </p:nvPicPr>
        <p:blipFill>
          <a:blip r:embed="rId7"/>
          <a:stretch>
            <a:fillRect/>
          </a:stretch>
        </p:blipFill>
        <p:spPr>
          <a:xfrm>
            <a:off x="0" y="0"/>
            <a:ext cx="12192000" cy="6858000"/>
          </a:xfrm>
          <a:prstGeom prst="rect">
            <a:avLst/>
          </a:prstGeom>
        </p:spPr>
      </p:pic>
    </p:spTree>
    <p:extLst>
      <p:ext uri="{BB962C8B-B14F-4D97-AF65-F5344CB8AC3E}">
        <p14:creationId xmlns:p14="http://schemas.microsoft.com/office/powerpoint/2010/main" val="3724525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563AFCE0-C286-1A49-BE5C-450E84D967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x-none"/>
          </a:p>
        </p:txBody>
      </p:sp>
      <p:sp>
        <p:nvSpPr>
          <p:cNvPr id="3" name="Text Placeholder 2">
            <a:extLst>
              <a:ext uri="{FF2B5EF4-FFF2-40B4-BE49-F238E27FC236}">
                <a16:creationId xmlns="" xmlns:a16="http://schemas.microsoft.com/office/drawing/2014/main" id="{E8F1EF83-FCD1-074D-8108-28299E394B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 xmlns:a16="http://schemas.microsoft.com/office/drawing/2014/main" id="{E6E11D54-90D3-5D45-AFE4-1E40504631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FB4BD1-4A14-D742-90E1-BCA994538F0F}" type="datetimeFigureOut">
              <a:rPr lang="x-none" smtClean="0"/>
              <a:t>08.10.2020</a:t>
            </a:fld>
            <a:endParaRPr lang="x-none"/>
          </a:p>
        </p:txBody>
      </p:sp>
      <p:sp>
        <p:nvSpPr>
          <p:cNvPr id="5" name="Footer Placeholder 4">
            <a:extLst>
              <a:ext uri="{FF2B5EF4-FFF2-40B4-BE49-F238E27FC236}">
                <a16:creationId xmlns="" xmlns:a16="http://schemas.microsoft.com/office/drawing/2014/main" id="{D0A74E0A-8C12-FF4C-96D6-AA6F8F4468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lide Number Placeholder 5">
            <a:extLst>
              <a:ext uri="{FF2B5EF4-FFF2-40B4-BE49-F238E27FC236}">
                <a16:creationId xmlns="" xmlns:a16="http://schemas.microsoft.com/office/drawing/2014/main" id="{91079482-DCD0-5545-A923-988B84FCE2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CA647C-0D1B-6342-AD9A-6C4D1055061F}" type="slidenum">
              <a:rPr lang="x-none" smtClean="0"/>
              <a:t>‹#›</a:t>
            </a:fld>
            <a:endParaRPr lang="x-none"/>
          </a:p>
        </p:txBody>
      </p:sp>
      <p:pic>
        <p:nvPicPr>
          <p:cNvPr id="8" name="Picture 7" descr="A picture containing application&#10;&#10;Description automatically generated">
            <a:extLst>
              <a:ext uri="{FF2B5EF4-FFF2-40B4-BE49-F238E27FC236}">
                <a16:creationId xmlns="" xmlns:a16="http://schemas.microsoft.com/office/drawing/2014/main" id="{6EF7D8FC-88ED-0842-A36F-61FE6186DDDC}"/>
              </a:ext>
            </a:extLst>
          </p:cNvPr>
          <p:cNvPicPr>
            <a:picLocks noChangeAspect="1"/>
          </p:cNvPicPr>
          <p:nvPr userDrawn="1"/>
        </p:nvPicPr>
        <p:blipFill>
          <a:blip r:embed="rId10"/>
          <a:stretch>
            <a:fillRect/>
          </a:stretch>
        </p:blipFill>
        <p:spPr>
          <a:xfrm>
            <a:off x="0" y="0"/>
            <a:ext cx="12192000" cy="6858000"/>
          </a:xfrm>
          <a:prstGeom prst="rect">
            <a:avLst/>
          </a:prstGeom>
        </p:spPr>
      </p:pic>
    </p:spTree>
    <p:extLst>
      <p:ext uri="{BB962C8B-B14F-4D97-AF65-F5344CB8AC3E}">
        <p14:creationId xmlns:p14="http://schemas.microsoft.com/office/powerpoint/2010/main" val="12640184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riigikohus.ee/et/lahendid?asjaNr=3-4-1-16-09"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D64E22-D60F-064B-95D2-BE957F84D958}"/>
              </a:ext>
            </a:extLst>
          </p:cNvPr>
          <p:cNvSpPr>
            <a:spLocks noGrp="1"/>
          </p:cNvSpPr>
          <p:nvPr>
            <p:ph type="ctrTitle"/>
          </p:nvPr>
        </p:nvSpPr>
        <p:spPr/>
        <p:txBody>
          <a:bodyPr>
            <a:normAutofit/>
          </a:bodyPr>
          <a:lstStyle/>
          <a:p>
            <a:r>
              <a:rPr lang="et-EE" dirty="0" smtClean="0"/>
              <a:t>KOV </a:t>
            </a:r>
            <a:r>
              <a:rPr lang="et-EE" dirty="0" smtClean="0">
                <a:latin typeface="IBM Plex Sans" panose="020B0503050203000203" pitchFamily="34" charset="0"/>
              </a:rPr>
              <a:t> küsimused õiguskantsleri töölaual</a:t>
            </a:r>
            <a:endParaRPr lang="x-none" dirty="0">
              <a:latin typeface="IBM Plex Sans" panose="020B0503050203000203" pitchFamily="34" charset="0"/>
            </a:endParaRPr>
          </a:p>
        </p:txBody>
      </p:sp>
      <p:sp>
        <p:nvSpPr>
          <p:cNvPr id="3" name="Subtitle 2">
            <a:extLst>
              <a:ext uri="{FF2B5EF4-FFF2-40B4-BE49-F238E27FC236}">
                <a16:creationId xmlns="" xmlns:a16="http://schemas.microsoft.com/office/drawing/2014/main" id="{24595A83-1FA5-B44C-BB4F-6FB240E03D3A}"/>
              </a:ext>
            </a:extLst>
          </p:cNvPr>
          <p:cNvSpPr>
            <a:spLocks noGrp="1"/>
          </p:cNvSpPr>
          <p:nvPr>
            <p:ph type="subTitle" idx="1"/>
          </p:nvPr>
        </p:nvSpPr>
        <p:spPr/>
        <p:txBody>
          <a:bodyPr>
            <a:normAutofit lnSpcReduction="10000"/>
          </a:bodyPr>
          <a:lstStyle/>
          <a:p>
            <a:endParaRPr lang="et-EE" dirty="0"/>
          </a:p>
          <a:p>
            <a:endParaRPr lang="et-EE" dirty="0" smtClean="0"/>
          </a:p>
          <a:p>
            <a:endParaRPr lang="et-EE" dirty="0"/>
          </a:p>
          <a:p>
            <a:r>
              <a:rPr lang="et-EE" dirty="0"/>
              <a:t>	</a:t>
            </a:r>
            <a:r>
              <a:rPr lang="et-EE" dirty="0" smtClean="0"/>
              <a:t>		VALLO  OLLE</a:t>
            </a:r>
            <a:endParaRPr lang="et-EE" dirty="0"/>
          </a:p>
        </p:txBody>
      </p:sp>
    </p:spTree>
    <p:extLst>
      <p:ext uri="{BB962C8B-B14F-4D97-AF65-F5344CB8AC3E}">
        <p14:creationId xmlns:p14="http://schemas.microsoft.com/office/powerpoint/2010/main" val="1557277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Enesekorraldusõiguse kaasusi: KOV „siseasjad“</a:t>
            </a:r>
            <a:endParaRPr lang="et-EE" dirty="0"/>
          </a:p>
        </p:txBody>
      </p:sp>
      <p:sp>
        <p:nvSpPr>
          <p:cNvPr id="3" name="Sisu kohatäide 2"/>
          <p:cNvSpPr>
            <a:spLocks noGrp="1"/>
          </p:cNvSpPr>
          <p:nvPr>
            <p:ph idx="1"/>
          </p:nvPr>
        </p:nvSpPr>
        <p:spPr/>
        <p:txBody>
          <a:bodyPr>
            <a:normAutofit lnSpcReduction="10000"/>
          </a:bodyPr>
          <a:lstStyle/>
          <a:p>
            <a:pPr marL="0" indent="0">
              <a:buNone/>
            </a:pPr>
            <a:r>
              <a:rPr lang="et-EE" sz="2000" dirty="0" smtClean="0">
                <a:latin typeface="Times New Roman" panose="02020603050405020304" pitchFamily="18" charset="0"/>
                <a:cs typeface="Times New Roman" panose="02020603050405020304" pitchFamily="18" charset="0"/>
              </a:rPr>
              <a:t>►</a:t>
            </a:r>
            <a:r>
              <a:rPr lang="et-EE" dirty="0" smtClean="0">
                <a:latin typeface="Haettenschweiler" panose="020B0706040902060204" pitchFamily="34" charset="0"/>
              </a:rPr>
              <a:t>KOV organite ja nende komisjonide elektroonilised töövormid (istungid, koosolekud)</a:t>
            </a:r>
          </a:p>
          <a:p>
            <a:pPr marL="0" indent="0" algn="just">
              <a:buNone/>
            </a:pPr>
            <a:r>
              <a:rPr lang="et-EE" dirty="0" smtClean="0"/>
              <a:t>18.06.2020 „</a:t>
            </a:r>
            <a:r>
              <a:rPr lang="et-EE" u="sng" dirty="0" smtClean="0"/>
              <a:t>Enesekorraldusõigusest ja õiguse tõlgendamisest</a:t>
            </a:r>
            <a:r>
              <a:rPr lang="et-EE" dirty="0" smtClean="0"/>
              <a:t>“: </a:t>
            </a:r>
            <a:r>
              <a:rPr lang="et-EE" i="1" dirty="0" smtClean="0"/>
              <a:t> KOV elektroonilised töövormid on lubatud, kuigi KOKS sõnaselgelt ei sätesta; tuleks näha ette </a:t>
            </a:r>
            <a:r>
              <a:rPr lang="et-EE" i="1" dirty="0" err="1" smtClean="0"/>
              <a:t>KOKS-s</a:t>
            </a:r>
            <a:r>
              <a:rPr lang="et-EE" i="1" dirty="0" smtClean="0"/>
              <a:t> ja valla/linna </a:t>
            </a:r>
            <a:r>
              <a:rPr lang="et-EE" i="1" dirty="0" err="1" smtClean="0"/>
              <a:t>PM-s</a:t>
            </a:r>
            <a:r>
              <a:rPr lang="et-EE" i="1" dirty="0" smtClean="0"/>
              <a:t>/volikogu töökorras. Eriolukorra tingimustes tuli teha </a:t>
            </a:r>
            <a:r>
              <a:rPr lang="et-EE" i="1" dirty="0" err="1" smtClean="0"/>
              <a:t>menetluslikke</a:t>
            </a:r>
            <a:r>
              <a:rPr lang="et-EE" i="1" dirty="0" smtClean="0"/>
              <a:t> mööndusi. – </a:t>
            </a:r>
            <a:r>
              <a:rPr lang="et-EE" dirty="0" smtClean="0"/>
              <a:t>vt ka 21.09.2017 „</a:t>
            </a:r>
            <a:r>
              <a:rPr lang="et-EE" u="sng" dirty="0" err="1" smtClean="0"/>
              <a:t>Skype’i</a:t>
            </a:r>
            <a:r>
              <a:rPr lang="et-EE" u="sng" dirty="0" smtClean="0"/>
              <a:t> teel Ruhnu Vallavolikogu istungil osalemine</a:t>
            </a:r>
            <a:r>
              <a:rPr lang="et-EE" dirty="0" smtClean="0"/>
              <a:t>“; 02.09.2019 „</a:t>
            </a:r>
            <a:r>
              <a:rPr lang="et-EE" u="sng" dirty="0" smtClean="0"/>
              <a:t>Virtuaalne osavõtt vallavolikogu istungist</a:t>
            </a:r>
            <a:r>
              <a:rPr lang="et-EE" dirty="0" smtClean="0"/>
              <a:t>“; „</a:t>
            </a:r>
            <a:r>
              <a:rPr lang="et-EE" u="sng" dirty="0" smtClean="0"/>
              <a:t>KOV volikogu istungid eriolukorras</a:t>
            </a:r>
            <a:r>
              <a:rPr lang="et-EE" dirty="0" smtClean="0"/>
              <a:t>“</a:t>
            </a:r>
          </a:p>
          <a:p>
            <a:pPr marL="0" indent="0" algn="just">
              <a:buNone/>
            </a:pPr>
            <a:r>
              <a:rPr lang="et-EE" dirty="0" smtClean="0"/>
              <a:t>02.06.2020 „</a:t>
            </a:r>
            <a:r>
              <a:rPr lang="et-EE" u="sng" dirty="0" smtClean="0"/>
              <a:t>Volikogu elektroonilise istuni </a:t>
            </a:r>
            <a:r>
              <a:rPr lang="et-EE" u="sng" dirty="0" err="1" smtClean="0"/>
              <a:t>jälgitavus</a:t>
            </a:r>
            <a:r>
              <a:rPr lang="et-EE" dirty="0" smtClean="0"/>
              <a:t>“ [Räpina vald]: </a:t>
            </a:r>
            <a:r>
              <a:rPr lang="et-EE" i="1" dirty="0" smtClean="0"/>
              <a:t>volikogu istung </a:t>
            </a:r>
            <a:r>
              <a:rPr lang="et-EE" i="1" dirty="0" err="1" smtClean="0"/>
              <a:t>e-kirjade</a:t>
            </a:r>
            <a:r>
              <a:rPr lang="et-EE" i="1" dirty="0" smtClean="0"/>
              <a:t> vahetamise teel, istungit kinniseks ei kuulutatud, kuid avalikkus jälgida ei saanud</a:t>
            </a:r>
            <a:endParaRPr lang="et-EE" i="1" dirty="0"/>
          </a:p>
        </p:txBody>
      </p:sp>
    </p:spTree>
    <p:extLst>
      <p:ext uri="{BB962C8B-B14F-4D97-AF65-F5344CB8AC3E}">
        <p14:creationId xmlns:p14="http://schemas.microsoft.com/office/powerpoint/2010/main" val="2681316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Enesekorraldusõiguse kaasusi: KOV „siseasjad“</a:t>
            </a:r>
            <a:endParaRPr lang="et-EE" dirty="0"/>
          </a:p>
        </p:txBody>
      </p:sp>
      <p:sp>
        <p:nvSpPr>
          <p:cNvPr id="3" name="Sisu kohatäide 2"/>
          <p:cNvSpPr>
            <a:spLocks noGrp="1"/>
          </p:cNvSpPr>
          <p:nvPr>
            <p:ph idx="1"/>
          </p:nvPr>
        </p:nvSpPr>
        <p:spPr/>
        <p:txBody>
          <a:bodyPr>
            <a:normAutofit fontScale="92500"/>
          </a:bodyPr>
          <a:lstStyle/>
          <a:p>
            <a:pPr marL="0" indent="0">
              <a:buNone/>
            </a:pPr>
            <a:r>
              <a:rPr lang="et-EE" sz="2000" dirty="0" smtClean="0">
                <a:latin typeface="Times New Roman" panose="02020603050405020304" pitchFamily="18" charset="0"/>
                <a:cs typeface="Times New Roman" panose="02020603050405020304" pitchFamily="18" charset="0"/>
              </a:rPr>
              <a:t>►</a:t>
            </a:r>
            <a:r>
              <a:rPr lang="et-EE" sz="2000" dirty="0" smtClean="0">
                <a:latin typeface="Haettenschweiler" panose="020B0706040902060204" pitchFamily="34" charset="0"/>
                <a:cs typeface="Times New Roman" panose="02020603050405020304" pitchFamily="18" charset="0"/>
              </a:rPr>
              <a:t> </a:t>
            </a:r>
            <a:r>
              <a:rPr lang="et-EE" dirty="0" smtClean="0">
                <a:latin typeface="Haettenschweiler" panose="020B0706040902060204" pitchFamily="34" charset="0"/>
                <a:cs typeface="Times New Roman" panose="02020603050405020304" pitchFamily="18" charset="0"/>
              </a:rPr>
              <a:t>KOV heakorraeeskiri</a:t>
            </a:r>
          </a:p>
          <a:p>
            <a:pPr marL="0" indent="0">
              <a:buNone/>
            </a:pPr>
            <a:r>
              <a:rPr lang="et-EE" dirty="0" smtClean="0">
                <a:latin typeface="Times New Roman" panose="02020603050405020304" pitchFamily="18" charset="0"/>
                <a:cs typeface="Times New Roman" panose="02020603050405020304" pitchFamily="18" charset="0"/>
              </a:rPr>
              <a:t>04.03.2019 „</a:t>
            </a:r>
            <a:r>
              <a:rPr lang="et-EE" u="sng" dirty="0" smtClean="0">
                <a:latin typeface="Times New Roman" panose="02020603050405020304" pitchFamily="18" charset="0"/>
                <a:cs typeface="Times New Roman" panose="02020603050405020304" pitchFamily="18" charset="0"/>
              </a:rPr>
              <a:t>Ettepanek Lääne-Harju valla heakorraeeskirja põhiseadusega kooskõlla viimiseks</a:t>
            </a:r>
            <a:r>
              <a:rPr lang="et-EE" dirty="0" smtClean="0">
                <a:latin typeface="Times New Roman" panose="02020603050405020304" pitchFamily="18" charset="0"/>
                <a:cs typeface="Times New Roman" panose="02020603050405020304" pitchFamily="18" charset="0"/>
              </a:rPr>
              <a:t>“: </a:t>
            </a:r>
            <a:r>
              <a:rPr lang="et-EE" i="1" dirty="0" smtClean="0">
                <a:latin typeface="Times New Roman" panose="02020603050405020304" pitchFamily="18" charset="0"/>
                <a:cs typeface="Times New Roman" panose="02020603050405020304" pitchFamily="18" charset="0"/>
              </a:rPr>
              <a:t>vajadus arvestada kohalikku olustikku, järgida määratletusnõuet</a:t>
            </a:r>
          </a:p>
          <a:p>
            <a:pPr marL="0" indent="0">
              <a:buNone/>
            </a:pPr>
            <a:r>
              <a:rPr lang="et-EE" i="1" dirty="0" smtClean="0">
                <a:latin typeface="Times New Roman" panose="02020603050405020304" pitchFamily="18" charset="0"/>
                <a:cs typeface="Times New Roman" panose="02020603050405020304" pitchFamily="18" charset="0"/>
              </a:rPr>
              <a:t>►</a:t>
            </a:r>
            <a:r>
              <a:rPr lang="et-EE" dirty="0" err="1" smtClean="0">
                <a:latin typeface="Haettenschweiler" panose="020B0706040902060204" pitchFamily="34" charset="0"/>
                <a:cs typeface="Times New Roman" panose="02020603050405020304" pitchFamily="18" charset="0"/>
              </a:rPr>
              <a:t>KOVü</a:t>
            </a:r>
            <a:r>
              <a:rPr lang="et-EE" dirty="0" smtClean="0">
                <a:latin typeface="Haettenschweiler" panose="020B0706040902060204" pitchFamily="34" charset="0"/>
                <a:cs typeface="Times New Roman" panose="02020603050405020304" pitchFamily="18" charset="0"/>
              </a:rPr>
              <a:t> põhimäärus</a:t>
            </a:r>
          </a:p>
          <a:p>
            <a:pPr marL="0" indent="0">
              <a:buNone/>
            </a:pPr>
            <a:r>
              <a:rPr lang="et-EE" dirty="0">
                <a:latin typeface="Times New Roman" panose="02020603050405020304" pitchFamily="18" charset="0"/>
                <a:cs typeface="Times New Roman" panose="02020603050405020304" pitchFamily="18" charset="0"/>
              </a:rPr>
              <a:t>	</a:t>
            </a:r>
            <a:r>
              <a:rPr lang="et-EE" dirty="0" smtClean="0">
                <a:latin typeface="Times New Roman" panose="02020603050405020304" pitchFamily="18" charset="0"/>
                <a:cs typeface="Times New Roman" panose="02020603050405020304" pitchFamily="18" charset="0"/>
              </a:rPr>
              <a:t>- </a:t>
            </a:r>
            <a:r>
              <a:rPr lang="et-EE" dirty="0" smtClean="0">
                <a:latin typeface="Arial Rounded MT Bold" panose="020F0704030504030204" pitchFamily="34" charset="0"/>
                <a:cs typeface="Times New Roman" panose="02020603050405020304" pitchFamily="18" charset="0"/>
              </a:rPr>
              <a:t>volikogu komisjonide moodustamise kord ja liikmelisus </a:t>
            </a:r>
            <a:r>
              <a:rPr lang="et-EE" dirty="0" smtClean="0">
                <a:latin typeface="Times New Roman" panose="02020603050405020304" pitchFamily="18" charset="0"/>
                <a:cs typeface="Times New Roman" panose="02020603050405020304" pitchFamily="18" charset="0"/>
              </a:rPr>
              <a:t> </a:t>
            </a:r>
          </a:p>
          <a:p>
            <a:pPr marL="0" indent="0">
              <a:buNone/>
            </a:pPr>
            <a:r>
              <a:rPr lang="et-EE" dirty="0" smtClean="0">
                <a:latin typeface="Times New Roman" panose="02020603050405020304" pitchFamily="18" charset="0"/>
                <a:cs typeface="Times New Roman" panose="02020603050405020304" pitchFamily="18" charset="0"/>
              </a:rPr>
              <a:t>13.12.2017 „</a:t>
            </a:r>
            <a:r>
              <a:rPr lang="et-EE" u="sng" dirty="0" smtClean="0">
                <a:latin typeface="Times New Roman" panose="02020603050405020304" pitchFamily="18" charset="0"/>
                <a:cs typeface="Times New Roman" panose="02020603050405020304" pitchFamily="18" charset="0"/>
              </a:rPr>
              <a:t>Ettepanek linna põhimääruse põhiseadusega ja kohaliku omavalitsuse korralduse seadusega kooskõlla viimiseks</a:t>
            </a:r>
            <a:r>
              <a:rPr lang="et-EE" dirty="0" smtClean="0">
                <a:latin typeface="Times New Roman" panose="02020603050405020304" pitchFamily="18" charset="0"/>
                <a:cs typeface="Times New Roman" panose="02020603050405020304" pitchFamily="18" charset="0"/>
              </a:rPr>
              <a:t>“ [Sillamäe]; </a:t>
            </a:r>
          </a:p>
          <a:p>
            <a:pPr marL="0" indent="0">
              <a:buNone/>
            </a:pPr>
            <a:r>
              <a:rPr lang="et-EE" dirty="0" smtClean="0">
                <a:latin typeface="Times New Roman" panose="02020603050405020304" pitchFamily="18" charset="0"/>
                <a:cs typeface="Times New Roman" panose="02020603050405020304" pitchFamily="18" charset="0"/>
              </a:rPr>
              <a:t>06.08.2020 „</a:t>
            </a:r>
            <a:r>
              <a:rPr lang="et-EE" u="sng" dirty="0" smtClean="0">
                <a:latin typeface="Times New Roman" panose="02020603050405020304" pitchFamily="18" charset="0"/>
                <a:cs typeface="Times New Roman" panose="02020603050405020304" pitchFamily="18" charset="0"/>
              </a:rPr>
              <a:t>Soovitus Märjamaa Vallavolikogule kohaliku omavalitsuse korralduse seaduse ja valla põhimääruse järgimiseks</a:t>
            </a:r>
            <a:r>
              <a:rPr lang="et-EE" dirty="0" smtClean="0">
                <a:latin typeface="Times New Roman" panose="02020603050405020304" pitchFamily="18" charset="0"/>
                <a:cs typeface="Times New Roman" panose="02020603050405020304" pitchFamily="18" charset="0"/>
              </a:rPr>
              <a:t>“</a:t>
            </a:r>
          </a:p>
          <a:p>
            <a:pPr marL="0" indent="0">
              <a:buNone/>
            </a:pPr>
            <a:endParaRPr lang="et-EE" i="1" dirty="0">
              <a:latin typeface="Haettenschweiler" panose="020B0706040902060204" pitchFamily="34" charset="0"/>
              <a:cs typeface="Times New Roman" panose="02020603050405020304" pitchFamily="18" charset="0"/>
            </a:endParaRPr>
          </a:p>
        </p:txBody>
      </p:sp>
    </p:spTree>
    <p:extLst>
      <p:ext uri="{BB962C8B-B14F-4D97-AF65-F5344CB8AC3E}">
        <p14:creationId xmlns:p14="http://schemas.microsoft.com/office/powerpoint/2010/main" val="2102616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Enesekorraldusõiguse kaasusi: KOV „siseasjad“</a:t>
            </a:r>
            <a:endParaRPr lang="et-EE" dirty="0"/>
          </a:p>
        </p:txBody>
      </p:sp>
      <p:sp>
        <p:nvSpPr>
          <p:cNvPr id="3" name="Sisu kohatäide 2"/>
          <p:cNvSpPr>
            <a:spLocks noGrp="1"/>
          </p:cNvSpPr>
          <p:nvPr>
            <p:ph idx="1"/>
          </p:nvPr>
        </p:nvSpPr>
        <p:spPr>
          <a:xfrm>
            <a:off x="838200" y="1825624"/>
            <a:ext cx="10515600" cy="4785487"/>
          </a:xfrm>
        </p:spPr>
        <p:txBody>
          <a:bodyPr>
            <a:normAutofit lnSpcReduction="10000"/>
          </a:bodyPr>
          <a:lstStyle/>
          <a:p>
            <a:pPr marL="0" indent="0">
              <a:buNone/>
            </a:pPr>
            <a:r>
              <a:rPr lang="et-EE" dirty="0" smtClean="0">
                <a:latin typeface="Times New Roman" panose="02020603050405020304" pitchFamily="18" charset="0"/>
                <a:cs typeface="Times New Roman" panose="02020603050405020304" pitchFamily="18" charset="0"/>
              </a:rPr>
              <a:t>19.01.2018 „</a:t>
            </a:r>
            <a:r>
              <a:rPr lang="et-EE" u="sng" dirty="0" smtClean="0">
                <a:latin typeface="Times New Roman" panose="02020603050405020304" pitchFamily="18" charset="0"/>
                <a:cs typeface="Times New Roman" panose="02020603050405020304" pitchFamily="18" charset="0"/>
              </a:rPr>
              <a:t>Volikogu komisjonide liikmelisus“: </a:t>
            </a:r>
            <a:r>
              <a:rPr lang="et-EE" i="1" dirty="0" smtClean="0">
                <a:latin typeface="Times New Roman" panose="02020603050405020304" pitchFamily="18" charset="0"/>
                <a:cs typeface="Times New Roman" panose="02020603050405020304" pitchFamily="18" charset="0"/>
              </a:rPr>
              <a:t>inimeste kaasamine komisjoni väljastpoolt volikogu on võimalus, mitte kohustus; võimalus kaasata hääleõiguseta (ekspert); </a:t>
            </a:r>
          </a:p>
          <a:p>
            <a:pPr marL="0" indent="0">
              <a:buNone/>
            </a:pPr>
            <a:r>
              <a:rPr lang="et-EE" dirty="0" smtClean="0">
                <a:latin typeface="Times New Roman" panose="02020603050405020304" pitchFamily="18" charset="0"/>
                <a:cs typeface="Times New Roman" panose="02020603050405020304" pitchFamily="18" charset="0"/>
              </a:rPr>
              <a:t>12.03.2018 „</a:t>
            </a:r>
            <a:r>
              <a:rPr lang="et-EE" u="sng" dirty="0" smtClean="0">
                <a:latin typeface="Times New Roman" panose="02020603050405020304" pitchFamily="18" charset="0"/>
                <a:cs typeface="Times New Roman" panose="02020603050405020304" pitchFamily="18" charset="0"/>
              </a:rPr>
              <a:t>Volikogu komisjoni koosseisu kujundamine, võimude lahusus ja ametikohtade ühitamatus</a:t>
            </a:r>
            <a:r>
              <a:rPr lang="et-EE" dirty="0" smtClean="0">
                <a:latin typeface="Times New Roman" panose="02020603050405020304" pitchFamily="18" charset="0"/>
                <a:cs typeface="Times New Roman" panose="02020603050405020304" pitchFamily="18" charset="0"/>
              </a:rPr>
              <a:t>“; 13.03.2018 „</a:t>
            </a:r>
            <a:r>
              <a:rPr lang="et-EE" u="sng" dirty="0" smtClean="0">
                <a:latin typeface="Times New Roman" panose="02020603050405020304" pitchFamily="18" charset="0"/>
                <a:cs typeface="Times New Roman" panose="02020603050405020304" pitchFamily="18" charset="0"/>
              </a:rPr>
              <a:t>Volikogu ja linna- või vallavalitsuse komisjoni koosseisu kujundamine</a:t>
            </a:r>
            <a:r>
              <a:rPr lang="et-EE" dirty="0" smtClean="0">
                <a:latin typeface="Times New Roman" panose="02020603050405020304" pitchFamily="18" charset="0"/>
                <a:cs typeface="Times New Roman" panose="02020603050405020304" pitchFamily="18" charset="0"/>
              </a:rPr>
              <a:t>“: </a:t>
            </a:r>
            <a:r>
              <a:rPr lang="et-EE" i="1" dirty="0" smtClean="0">
                <a:latin typeface="Times New Roman" panose="02020603050405020304" pitchFamily="18" charset="0"/>
                <a:cs typeface="Times New Roman" panose="02020603050405020304" pitchFamily="18" charset="0"/>
              </a:rPr>
              <a:t>KOKS § 19 lg 2 p 1 ega mingi muu seaduse säte ei keela valla- või linnavalitsuse liikmel olla volikogu komisjoni liige.</a:t>
            </a:r>
          </a:p>
          <a:p>
            <a:pPr marL="0" indent="0">
              <a:buNone/>
            </a:pPr>
            <a:r>
              <a:rPr lang="et-EE" dirty="0" smtClean="0">
                <a:latin typeface="Times New Roman" panose="02020603050405020304" pitchFamily="18" charset="0"/>
                <a:cs typeface="Times New Roman" panose="02020603050405020304" pitchFamily="18" charset="0"/>
              </a:rPr>
              <a:t>17.01.2019 „</a:t>
            </a:r>
            <a:r>
              <a:rPr lang="et-EE" u="sng" dirty="0" smtClean="0">
                <a:latin typeface="Times New Roman" panose="02020603050405020304" pitchFamily="18" charset="0"/>
                <a:cs typeface="Times New Roman" panose="02020603050405020304" pitchFamily="18" charset="0"/>
              </a:rPr>
              <a:t>Volikogu komisjonide koosolekute avalikkus ja protokollimine“ [Kose vald]: </a:t>
            </a:r>
            <a:r>
              <a:rPr lang="et-EE" i="1" dirty="0" smtClean="0">
                <a:latin typeface="Times New Roman" panose="02020603050405020304" pitchFamily="18" charset="0"/>
                <a:cs typeface="Times New Roman" panose="02020603050405020304" pitchFamily="18" charset="0"/>
              </a:rPr>
              <a:t>õigusvastane ei ole KOV põhimääruse säte, mille kohaselt volikogu komisjoni koosolekud on kinnised, v.a juhul, kui komisjoni esimees otsustab teisiti.</a:t>
            </a:r>
            <a:endParaRPr lang="et-EE" dirty="0" smtClean="0">
              <a:latin typeface="Times New Roman" panose="02020603050405020304" pitchFamily="18" charset="0"/>
              <a:cs typeface="Times New Roman" panose="02020603050405020304" pitchFamily="18" charset="0"/>
            </a:endParaRPr>
          </a:p>
          <a:p>
            <a:pPr marL="0" indent="0">
              <a:buNone/>
            </a:pPr>
            <a:endParaRPr lang="et-EE" i="1" u="sng" dirty="0">
              <a:latin typeface="Haettenschweiler" panose="020B0706040902060204" pitchFamily="34" charset="0"/>
              <a:cs typeface="Times New Roman" panose="02020603050405020304" pitchFamily="18" charset="0"/>
            </a:endParaRPr>
          </a:p>
        </p:txBody>
      </p:sp>
    </p:spTree>
    <p:extLst>
      <p:ext uri="{BB962C8B-B14F-4D97-AF65-F5344CB8AC3E}">
        <p14:creationId xmlns:p14="http://schemas.microsoft.com/office/powerpoint/2010/main" val="101741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solidFill>
                  <a:prstClr val="black"/>
                </a:solidFill>
              </a:rPr>
              <a:t>Enesekorraldusõiguse kaasusi: KOV „siseasjad“</a:t>
            </a:r>
            <a:endParaRPr lang="et-EE" dirty="0"/>
          </a:p>
        </p:txBody>
      </p:sp>
      <p:sp>
        <p:nvSpPr>
          <p:cNvPr id="3" name="Sisu kohatäide 2"/>
          <p:cNvSpPr>
            <a:spLocks noGrp="1"/>
          </p:cNvSpPr>
          <p:nvPr>
            <p:ph idx="1"/>
          </p:nvPr>
        </p:nvSpPr>
        <p:spPr/>
        <p:txBody>
          <a:bodyPr>
            <a:normAutofit fontScale="92500" lnSpcReduction="20000"/>
          </a:bodyPr>
          <a:lstStyle/>
          <a:p>
            <a:pPr>
              <a:buFontTx/>
              <a:buChar char="-"/>
            </a:pPr>
            <a:r>
              <a:rPr lang="et-EE" sz="2600" dirty="0" smtClean="0">
                <a:solidFill>
                  <a:prstClr val="black"/>
                </a:solidFill>
                <a:latin typeface="Arial Rounded MT Bold" panose="020F0704030504030204" pitchFamily="34" charset="0"/>
                <a:cs typeface="Times New Roman" panose="02020603050405020304" pitchFamily="18" charset="0"/>
              </a:rPr>
              <a:t>fraktsiooniõigus</a:t>
            </a:r>
          </a:p>
          <a:p>
            <a:pPr marL="0" indent="0">
              <a:buNone/>
            </a:pPr>
            <a:r>
              <a:rPr lang="et-EE" sz="2600" dirty="0" smtClean="0">
                <a:solidFill>
                  <a:prstClr val="black"/>
                </a:solidFill>
              </a:rPr>
              <a:t>20.03.2018 „</a:t>
            </a:r>
            <a:r>
              <a:rPr lang="et-EE" sz="2600" u="sng" dirty="0" smtClean="0">
                <a:solidFill>
                  <a:prstClr val="black"/>
                </a:solidFill>
              </a:rPr>
              <a:t>Fraktsiooni moodustamiseks vajalik volikogu liikmete arv</a:t>
            </a:r>
            <a:r>
              <a:rPr lang="et-EE" sz="2600" dirty="0" smtClean="0">
                <a:solidFill>
                  <a:prstClr val="black"/>
                </a:solidFill>
              </a:rPr>
              <a:t>“: </a:t>
            </a:r>
            <a:r>
              <a:rPr lang="et-EE" sz="2600" i="1" dirty="0" smtClean="0">
                <a:solidFill>
                  <a:prstClr val="black"/>
                </a:solidFill>
              </a:rPr>
              <a:t>volikogul on fraktsiooniõiguse kujundamisel avar kaalutlusruum, KOKS ei reguleeri</a:t>
            </a:r>
          </a:p>
          <a:p>
            <a:pPr marL="0" indent="0">
              <a:buNone/>
            </a:pPr>
            <a:r>
              <a:rPr lang="et-EE" sz="2600" dirty="0" smtClean="0">
                <a:solidFill>
                  <a:prstClr val="black"/>
                </a:solidFill>
              </a:rPr>
              <a:t>19.08.2019 „</a:t>
            </a:r>
            <a:r>
              <a:rPr lang="et-EE" sz="2600" u="sng" dirty="0" smtClean="0">
                <a:solidFill>
                  <a:prstClr val="black"/>
                </a:solidFill>
              </a:rPr>
              <a:t>Volikogu fraktsioonid valla põhimääruses“ [</a:t>
            </a:r>
            <a:r>
              <a:rPr lang="et-EE" sz="2600" dirty="0" smtClean="0">
                <a:solidFill>
                  <a:prstClr val="black"/>
                </a:solidFill>
              </a:rPr>
              <a:t>Jõgeva vald</a:t>
            </a:r>
            <a:r>
              <a:rPr lang="et-EE" sz="2600" u="sng" dirty="0" smtClean="0">
                <a:solidFill>
                  <a:prstClr val="black"/>
                </a:solidFill>
              </a:rPr>
              <a:t>]:</a:t>
            </a:r>
            <a:r>
              <a:rPr lang="et-EE" sz="2600" i="1" dirty="0" smtClean="0">
                <a:solidFill>
                  <a:prstClr val="black"/>
                </a:solidFill>
              </a:rPr>
              <a:t> fraktsiooni liikmete miinimumarvu sätestamine ja põhimõte „üks valimisnimekiri – üks fraktsioon“ piiravad vaba mandaati (EKOH art 7 lg 1) koosmõjus volikogu liikmete võrdse kohtlemise põhimõttega mandaadi teostamisel (PS § 12 lg 1 </a:t>
            </a:r>
            <a:r>
              <a:rPr lang="et-EE" sz="2600" i="1" dirty="0" err="1" smtClean="0">
                <a:solidFill>
                  <a:prstClr val="black"/>
                </a:solidFill>
              </a:rPr>
              <a:t>ls</a:t>
            </a:r>
            <a:r>
              <a:rPr lang="et-EE" sz="2600" i="1" dirty="0" smtClean="0">
                <a:solidFill>
                  <a:prstClr val="black"/>
                </a:solidFill>
              </a:rPr>
              <a:t> 1), kuid on õiguspärased</a:t>
            </a:r>
            <a:endParaRPr lang="et-EE" sz="2600" dirty="0" smtClean="0">
              <a:solidFill>
                <a:prstClr val="black"/>
              </a:solidFill>
            </a:endParaRPr>
          </a:p>
          <a:p>
            <a:pPr>
              <a:buFontTx/>
              <a:buChar char="-"/>
            </a:pPr>
            <a:r>
              <a:rPr lang="et-EE" sz="2600" dirty="0" smtClean="0">
                <a:solidFill>
                  <a:prstClr val="black"/>
                </a:solidFill>
                <a:latin typeface="Arial Rounded MT Bold" panose="020F0704030504030204" pitchFamily="34" charset="0"/>
              </a:rPr>
              <a:t>volikogu esimehe esinduspädevus volikogu nimel kirjavahetuse pidamisel</a:t>
            </a:r>
          </a:p>
          <a:p>
            <a:pPr>
              <a:buFontTx/>
              <a:buChar char="-"/>
            </a:pPr>
            <a:r>
              <a:rPr lang="et-EE" dirty="0" smtClean="0">
                <a:latin typeface="Times New Roman" panose="02020603050405020304" pitchFamily="18" charset="0"/>
                <a:cs typeface="Times New Roman" panose="02020603050405020304" pitchFamily="18" charset="0"/>
              </a:rPr>
              <a:t>18.04.2018 „</a:t>
            </a:r>
            <a:r>
              <a:rPr lang="et-EE" u="sng" dirty="0" smtClean="0">
                <a:latin typeface="Times New Roman" panose="02020603050405020304" pitchFamily="18" charset="0"/>
                <a:cs typeface="Times New Roman" panose="02020603050405020304" pitchFamily="18" charset="0"/>
              </a:rPr>
              <a:t>Hiiumaa valla põhimääruse § 10 punktid 2 ja 3</a:t>
            </a:r>
            <a:r>
              <a:rPr lang="et-EE" dirty="0" smtClean="0">
                <a:latin typeface="Times New Roman" panose="02020603050405020304" pitchFamily="18" charset="0"/>
                <a:cs typeface="Times New Roman" panose="02020603050405020304" pitchFamily="18" charset="0"/>
              </a:rPr>
              <a:t>“: </a:t>
            </a:r>
            <a:r>
              <a:rPr lang="et-EE" i="1" dirty="0" smtClean="0">
                <a:latin typeface="Times New Roman" panose="02020603050405020304" pitchFamily="18" charset="0"/>
                <a:cs typeface="Times New Roman" panose="02020603050405020304" pitchFamily="18" charset="0"/>
              </a:rPr>
              <a:t>õigusvastane ei ole, et </a:t>
            </a:r>
            <a:r>
              <a:rPr lang="et-EE" i="1" dirty="0" err="1" smtClean="0">
                <a:latin typeface="Times New Roman" panose="02020603050405020304" pitchFamily="18" charset="0"/>
                <a:cs typeface="Times New Roman" panose="02020603050405020304" pitchFamily="18" charset="0"/>
              </a:rPr>
              <a:t>PM-s</a:t>
            </a:r>
            <a:r>
              <a:rPr lang="et-EE" i="1" dirty="0" smtClean="0">
                <a:latin typeface="Times New Roman" panose="02020603050405020304" pitchFamily="18" charset="0"/>
                <a:cs typeface="Times New Roman" panose="02020603050405020304" pitchFamily="18" charset="0"/>
              </a:rPr>
              <a:t> pole konkreetselt sätestatud, mis vormis volikogu liikmeid teavitatakse ja milliste kanalite kaudu kirjavahetust peetakse</a:t>
            </a:r>
            <a:r>
              <a:rPr lang="et-EE"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961503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solidFill>
                  <a:prstClr val="black"/>
                </a:solidFill>
              </a:rPr>
              <a:t>Enesekorraldusõiguse kaasusi: KOV „siseasjad“</a:t>
            </a:r>
            <a:endParaRPr lang="et-EE" dirty="0"/>
          </a:p>
        </p:txBody>
      </p:sp>
      <p:sp>
        <p:nvSpPr>
          <p:cNvPr id="3" name="Sisu kohatäide 2"/>
          <p:cNvSpPr>
            <a:spLocks noGrp="1"/>
          </p:cNvSpPr>
          <p:nvPr>
            <p:ph idx="1"/>
          </p:nvPr>
        </p:nvSpPr>
        <p:spPr>
          <a:xfrm>
            <a:off x="838200" y="1825624"/>
            <a:ext cx="10515600" cy="4675759"/>
          </a:xfrm>
        </p:spPr>
        <p:txBody>
          <a:bodyPr>
            <a:normAutofit/>
          </a:bodyPr>
          <a:lstStyle/>
          <a:p>
            <a:pPr>
              <a:buFontTx/>
              <a:buChar char="-"/>
            </a:pPr>
            <a:r>
              <a:rPr lang="et-EE" b="1" dirty="0" smtClean="0">
                <a:latin typeface="Times New Roman" panose="02020603050405020304" pitchFamily="18" charset="0"/>
                <a:cs typeface="Times New Roman" panose="02020603050405020304" pitchFamily="18" charset="0"/>
              </a:rPr>
              <a:t>vallavalitsuse pädevus valla põhimääruses: </a:t>
            </a:r>
            <a:r>
              <a:rPr lang="et-EE" i="1" dirty="0" smtClean="0">
                <a:latin typeface="Times New Roman" panose="02020603050405020304" pitchFamily="18" charset="0"/>
                <a:cs typeface="Times New Roman" panose="02020603050405020304" pitchFamily="18" charset="0"/>
              </a:rPr>
              <a:t>seadus nõuab (KOKS § 8 lg 1 p 2)</a:t>
            </a:r>
          </a:p>
          <a:p>
            <a:pPr marL="0" indent="0">
              <a:buNone/>
            </a:pPr>
            <a:r>
              <a:rPr lang="et-EE" b="1" dirty="0" smtClean="0">
                <a:latin typeface="Times New Roman" panose="02020603050405020304" pitchFamily="18" charset="0"/>
                <a:cs typeface="Times New Roman" panose="02020603050405020304" pitchFamily="18" charset="0"/>
              </a:rPr>
              <a:t>- volikogu liikme vaba mandaat</a:t>
            </a:r>
          </a:p>
          <a:p>
            <a:pPr marL="0" indent="0">
              <a:buNone/>
            </a:pPr>
            <a:r>
              <a:rPr lang="et-EE" dirty="0" smtClean="0">
                <a:latin typeface="Times New Roman" panose="02020603050405020304" pitchFamily="18" charset="0"/>
                <a:cs typeface="Times New Roman" panose="02020603050405020304" pitchFamily="18" charset="0"/>
              </a:rPr>
              <a:t>28.10.2019 „</a:t>
            </a:r>
            <a:r>
              <a:rPr lang="et-EE" u="sng" dirty="0" smtClean="0">
                <a:latin typeface="Times New Roman" panose="02020603050405020304" pitchFamily="18" charset="0"/>
                <a:cs typeface="Times New Roman" panose="02020603050405020304" pitchFamily="18" charset="0"/>
              </a:rPr>
              <a:t>Maardu Linnavolikogu töökord</a:t>
            </a:r>
            <a:r>
              <a:rPr lang="et-EE" dirty="0" smtClean="0">
                <a:latin typeface="Times New Roman" panose="02020603050405020304" pitchFamily="18" charset="0"/>
                <a:cs typeface="Times New Roman" panose="02020603050405020304" pitchFamily="18" charset="0"/>
              </a:rPr>
              <a:t>“: </a:t>
            </a:r>
            <a:r>
              <a:rPr lang="et-EE" i="1" dirty="0" smtClean="0">
                <a:latin typeface="Times New Roman" panose="02020603050405020304" pitchFamily="18" charset="0"/>
                <a:cs typeface="Times New Roman" panose="02020603050405020304" pitchFamily="18" charset="0"/>
              </a:rPr>
              <a:t>volikogu liikme õigus küsimust selgitada;</a:t>
            </a:r>
          </a:p>
          <a:p>
            <a:pPr marL="0" indent="0">
              <a:buNone/>
            </a:pPr>
            <a:endParaRPr lang="et-EE"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2586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Enesekorraldusõiguse kaasusi: KOV „siseasjad“</a:t>
            </a:r>
            <a:endParaRPr lang="et-EE" dirty="0"/>
          </a:p>
        </p:txBody>
      </p:sp>
      <p:sp>
        <p:nvSpPr>
          <p:cNvPr id="3" name="Sisu kohatäide 2"/>
          <p:cNvSpPr>
            <a:spLocks noGrp="1"/>
          </p:cNvSpPr>
          <p:nvPr>
            <p:ph idx="1"/>
          </p:nvPr>
        </p:nvSpPr>
        <p:spPr/>
        <p:txBody>
          <a:bodyPr/>
          <a:lstStyle/>
          <a:p>
            <a:pPr marL="0" lvl="0" indent="0">
              <a:buNone/>
            </a:pPr>
            <a:r>
              <a:rPr lang="et-EE" i="1" dirty="0">
                <a:solidFill>
                  <a:prstClr val="black"/>
                </a:solidFill>
                <a:latin typeface="Times New Roman" panose="02020603050405020304" pitchFamily="18" charset="0"/>
                <a:cs typeface="Times New Roman" panose="02020603050405020304" pitchFamily="18" charset="0"/>
              </a:rPr>
              <a:t>►</a:t>
            </a:r>
            <a:r>
              <a:rPr lang="et-EE" sz="3200" b="1" dirty="0">
                <a:solidFill>
                  <a:prstClr val="black"/>
                </a:solidFill>
                <a:latin typeface="Times New Roman" panose="02020603050405020304" pitchFamily="18" charset="0"/>
                <a:cs typeface="Times New Roman" panose="02020603050405020304" pitchFamily="18" charset="0"/>
              </a:rPr>
              <a:t>vahetu demokraatia</a:t>
            </a:r>
          </a:p>
          <a:p>
            <a:pPr marL="0" lvl="0" indent="0">
              <a:buNone/>
            </a:pPr>
            <a:r>
              <a:rPr lang="et-EE" dirty="0">
                <a:solidFill>
                  <a:prstClr val="black"/>
                </a:solidFill>
                <a:latin typeface="Times New Roman" panose="02020603050405020304" pitchFamily="18" charset="0"/>
                <a:cs typeface="Times New Roman" panose="02020603050405020304" pitchFamily="18" charset="0"/>
              </a:rPr>
              <a:t>15.05.2018 „</a:t>
            </a:r>
            <a:r>
              <a:rPr lang="et-EE" u="sng" dirty="0">
                <a:solidFill>
                  <a:prstClr val="black"/>
                </a:solidFill>
                <a:latin typeface="Times New Roman" panose="02020603050405020304" pitchFamily="18" charset="0"/>
                <a:cs typeface="Times New Roman" panose="02020603050405020304" pitchFamily="18" charset="0"/>
              </a:rPr>
              <a:t>Kohalik rahvahääletus</a:t>
            </a:r>
            <a:r>
              <a:rPr lang="et-EE" dirty="0">
                <a:solidFill>
                  <a:prstClr val="black"/>
                </a:solidFill>
                <a:latin typeface="Times New Roman" panose="02020603050405020304" pitchFamily="18" charset="0"/>
                <a:cs typeface="Times New Roman" panose="02020603050405020304" pitchFamily="18" charset="0"/>
              </a:rPr>
              <a:t>“: </a:t>
            </a:r>
            <a:r>
              <a:rPr lang="et-EE" i="1" dirty="0">
                <a:solidFill>
                  <a:prstClr val="black"/>
                </a:solidFill>
                <a:latin typeface="Times New Roman" panose="02020603050405020304" pitchFamily="18" charset="0"/>
                <a:cs typeface="Times New Roman" panose="02020603050405020304" pitchFamily="18" charset="0"/>
              </a:rPr>
              <a:t>PS ja KOKS ette ei näe; PS § 156 ei takista seadusandjal sätestada, kui ta vajalikuks peab. Üleriigiliselt ühtse reeglistiku kehtestamine on riigielu küsimus (PS § 154 lg 2)</a:t>
            </a:r>
          </a:p>
          <a:p>
            <a:pPr marL="0" lvl="0" indent="0">
              <a:buNone/>
            </a:pPr>
            <a:r>
              <a:rPr lang="et-EE" dirty="0">
                <a:solidFill>
                  <a:prstClr val="black"/>
                </a:solidFill>
                <a:latin typeface="Times New Roman" panose="02020603050405020304" pitchFamily="18" charset="0"/>
                <a:cs typeface="Times New Roman" panose="02020603050405020304" pitchFamily="18" charset="0"/>
              </a:rPr>
              <a:t>06.03.2020 „</a:t>
            </a:r>
            <a:r>
              <a:rPr lang="et-EE" u="sng" dirty="0">
                <a:solidFill>
                  <a:prstClr val="black"/>
                </a:solidFill>
                <a:latin typeface="Times New Roman" panose="02020603050405020304" pitchFamily="18" charset="0"/>
                <a:cs typeface="Times New Roman" panose="02020603050405020304" pitchFamily="18" charset="0"/>
              </a:rPr>
              <a:t>Rahvaküsitlus psüühilise erivajadusega inimeste hooldekodu ehitamise kohta“ </a:t>
            </a:r>
            <a:r>
              <a:rPr lang="et-EE" dirty="0">
                <a:solidFill>
                  <a:prstClr val="black"/>
                </a:solidFill>
                <a:latin typeface="Times New Roman" panose="02020603050405020304" pitchFamily="18" charset="0"/>
                <a:cs typeface="Times New Roman" panose="02020603050405020304" pitchFamily="18" charset="0"/>
              </a:rPr>
              <a:t>[Narva]: </a:t>
            </a:r>
            <a:r>
              <a:rPr lang="et-EE" i="1" dirty="0" err="1">
                <a:solidFill>
                  <a:prstClr val="black"/>
                </a:solidFill>
                <a:latin typeface="Times New Roman" panose="02020603050405020304" pitchFamily="18" charset="0"/>
                <a:cs typeface="Times New Roman" panose="02020603050405020304" pitchFamily="18" charset="0"/>
              </a:rPr>
              <a:t>KOV-l</a:t>
            </a:r>
            <a:r>
              <a:rPr lang="et-EE" i="1" dirty="0">
                <a:solidFill>
                  <a:prstClr val="black"/>
                </a:solidFill>
                <a:latin typeface="Times New Roman" panose="02020603050405020304" pitchFamily="18" charset="0"/>
                <a:cs typeface="Times New Roman" panose="02020603050405020304" pitchFamily="18" charset="0"/>
              </a:rPr>
              <a:t> tuleb rahvaküsitluse küsimuse sõnastamisel olla eriti hoolikas, et mitte võimendada eelarvamusi haavatavas olukorras olevate inimeste suhtes. </a:t>
            </a:r>
            <a:endParaRPr lang="et-EE" dirty="0">
              <a:solidFill>
                <a:prstClr val="black"/>
              </a:solidFill>
              <a:latin typeface="Times New Roman" panose="02020603050405020304" pitchFamily="18" charset="0"/>
              <a:cs typeface="Times New Roman" panose="02020603050405020304" pitchFamily="18" charset="0"/>
            </a:endParaRPr>
          </a:p>
          <a:p>
            <a:endParaRPr lang="et-EE" dirty="0"/>
          </a:p>
        </p:txBody>
      </p:sp>
    </p:spTree>
    <p:extLst>
      <p:ext uri="{BB962C8B-B14F-4D97-AF65-F5344CB8AC3E}">
        <p14:creationId xmlns:p14="http://schemas.microsoft.com/office/powerpoint/2010/main" val="1061509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Enesekorraldusõiguse kaasusi: KOV „siseasjad“</a:t>
            </a:r>
            <a:endParaRPr lang="et-EE" dirty="0"/>
          </a:p>
        </p:txBody>
      </p:sp>
      <p:sp>
        <p:nvSpPr>
          <p:cNvPr id="3" name="Sisu kohatäide 2"/>
          <p:cNvSpPr>
            <a:spLocks noGrp="1"/>
          </p:cNvSpPr>
          <p:nvPr>
            <p:ph idx="1"/>
          </p:nvPr>
        </p:nvSpPr>
        <p:spPr/>
        <p:txBody>
          <a:bodyPr/>
          <a:lstStyle/>
          <a:p>
            <a:r>
              <a:rPr lang="et-EE" dirty="0" smtClean="0"/>
              <a:t>03.03.2020 „</a:t>
            </a:r>
            <a:r>
              <a:rPr lang="et-EE" u="sng" dirty="0" smtClean="0"/>
              <a:t>Liikumiserivajadusega inimeste ligipääs vallavolikogu ja -valitsuse ruumidele</a:t>
            </a:r>
            <a:r>
              <a:rPr lang="et-EE" dirty="0" smtClean="0"/>
              <a:t>“ [Valga vald]: „</a:t>
            </a:r>
            <a:r>
              <a:rPr lang="et-EE" i="1" dirty="0" smtClean="0"/>
              <a:t>Vallavolikogul tuleb korraldada oma töö nii, et volikogu liikumiserivajadusega inimestel, samuti volikogu istungit jälgida soovivatel liikumiserivajadustega inimestel  oleks volikogu istungiruumile takistusteta ligipääs. Ka vallavalitsuse töö peab olema korraldatud selliselt, et liikumiserivajadusega inimesele oleks tagatud takistamatu ligipääs tööruumidele.“</a:t>
            </a:r>
            <a:endParaRPr lang="et-EE" i="1" dirty="0"/>
          </a:p>
        </p:txBody>
      </p:sp>
    </p:spTree>
    <p:extLst>
      <p:ext uri="{BB962C8B-B14F-4D97-AF65-F5344CB8AC3E}">
        <p14:creationId xmlns:p14="http://schemas.microsoft.com/office/powerpoint/2010/main" val="2498910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3" name="Sisu kohatäide 2"/>
          <p:cNvSpPr>
            <a:spLocks noGrp="1"/>
          </p:cNvSpPr>
          <p:nvPr>
            <p:ph idx="1"/>
          </p:nvPr>
        </p:nvSpPr>
        <p:spPr/>
        <p:txBody>
          <a:bodyPr>
            <a:normAutofit/>
          </a:bodyPr>
          <a:lstStyle/>
          <a:p>
            <a:pPr marL="0" indent="0" algn="ctr">
              <a:buNone/>
            </a:pPr>
            <a:endParaRPr lang="et-EE" sz="5400" dirty="0"/>
          </a:p>
          <a:p>
            <a:pPr marL="0" indent="0" algn="ctr">
              <a:buNone/>
            </a:pPr>
            <a:endParaRPr lang="et-EE" sz="5400" dirty="0" smtClean="0"/>
          </a:p>
          <a:p>
            <a:pPr marL="0" indent="0" algn="ctr">
              <a:buNone/>
            </a:pPr>
            <a:r>
              <a:rPr lang="et-EE" sz="5400" dirty="0" smtClean="0"/>
              <a:t>TÄNAN TÄHELEPANU EEST!</a:t>
            </a:r>
            <a:endParaRPr lang="et-EE" sz="5400" dirty="0"/>
          </a:p>
        </p:txBody>
      </p:sp>
    </p:spTree>
    <p:extLst>
      <p:ext uri="{BB962C8B-B14F-4D97-AF65-F5344CB8AC3E}">
        <p14:creationId xmlns:p14="http://schemas.microsoft.com/office/powerpoint/2010/main" val="2047256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2A82B72-9F01-0E49-8826-FAE1F5E0C68D}"/>
              </a:ext>
            </a:extLst>
          </p:cNvPr>
          <p:cNvSpPr>
            <a:spLocks noGrp="1"/>
          </p:cNvSpPr>
          <p:nvPr>
            <p:ph type="ctrTitle"/>
          </p:nvPr>
        </p:nvSpPr>
        <p:spPr>
          <a:xfrm>
            <a:off x="1317072" y="578841"/>
            <a:ext cx="9350928" cy="1300294"/>
          </a:xfrm>
        </p:spPr>
        <p:txBody>
          <a:bodyPr>
            <a:normAutofit/>
          </a:bodyPr>
          <a:lstStyle/>
          <a:p>
            <a:r>
              <a:rPr lang="et-EE" sz="4000" dirty="0" smtClean="0"/>
              <a:t>KOV autonoomia – enesekorraldusõigus – iseseisvus –  kaalutlusõigus</a:t>
            </a:r>
            <a:endParaRPr lang="x-none" sz="4000" dirty="0"/>
          </a:p>
        </p:txBody>
      </p:sp>
      <p:sp>
        <p:nvSpPr>
          <p:cNvPr id="3" name="Subtitle 2">
            <a:extLst>
              <a:ext uri="{FF2B5EF4-FFF2-40B4-BE49-F238E27FC236}">
                <a16:creationId xmlns="" xmlns:a16="http://schemas.microsoft.com/office/drawing/2014/main" id="{FAD88C30-3131-C345-BAE5-2C6D7DA0FE64}"/>
              </a:ext>
            </a:extLst>
          </p:cNvPr>
          <p:cNvSpPr>
            <a:spLocks noGrp="1"/>
          </p:cNvSpPr>
          <p:nvPr>
            <p:ph type="subTitle" idx="1"/>
          </p:nvPr>
        </p:nvSpPr>
        <p:spPr>
          <a:xfrm>
            <a:off x="478172" y="1988191"/>
            <a:ext cx="11090246" cy="4530055"/>
          </a:xfrm>
        </p:spPr>
        <p:txBody>
          <a:bodyPr>
            <a:normAutofit fontScale="70000" lnSpcReduction="20000"/>
          </a:bodyPr>
          <a:lstStyle/>
          <a:p>
            <a:pPr lvl="0" algn="l"/>
            <a:r>
              <a:rPr lang="et-EE" sz="4000" dirty="0" smtClean="0">
                <a:solidFill>
                  <a:prstClr val="black"/>
                </a:solidFill>
              </a:rPr>
              <a:t>- õigus otsustada, kas üldse, millal ja kuidas ta oma pädevusse kuuluvaid küsimusi lahendab</a:t>
            </a:r>
          </a:p>
          <a:p>
            <a:pPr lvl="0" algn="l"/>
            <a:r>
              <a:rPr lang="et-EE" sz="4000" dirty="0" smtClean="0">
                <a:solidFill>
                  <a:prstClr val="black"/>
                </a:solidFill>
              </a:rPr>
              <a:t>	- </a:t>
            </a:r>
            <a:r>
              <a:rPr lang="et-EE" sz="4000" i="1" u="sng" dirty="0" smtClean="0">
                <a:solidFill>
                  <a:prstClr val="black"/>
                </a:solidFill>
              </a:rPr>
              <a:t>universaalpädevus</a:t>
            </a:r>
            <a:r>
              <a:rPr lang="et-EE" sz="4000" i="1" dirty="0" smtClean="0">
                <a:solidFill>
                  <a:prstClr val="black"/>
                </a:solidFill>
              </a:rPr>
              <a:t> kohaliku elu küsimuste otsustamisel 	(„kõiki kohaliku elu küsimusi“</a:t>
            </a:r>
            <a:r>
              <a:rPr lang="et-EE" sz="4000" dirty="0" smtClean="0">
                <a:solidFill>
                  <a:prstClr val="black"/>
                </a:solidFill>
              </a:rPr>
              <a:t>): </a:t>
            </a:r>
            <a:r>
              <a:rPr lang="et-EE" sz="4000" i="1" dirty="0" smtClean="0">
                <a:solidFill>
                  <a:prstClr val="black"/>
                </a:solidFill>
              </a:rPr>
              <a:t>õigus otsustada ja korraldada 	PS alusel ja tingimustel kohaliku elu küsimusi ilma 	volitusnormita seaduses (vt HMS § 90 lg 2</a:t>
            </a:r>
            <a:r>
              <a:rPr lang="et-EE" sz="4000" dirty="0" smtClean="0">
                <a:solidFill>
                  <a:prstClr val="black"/>
                </a:solidFill>
              </a:rPr>
              <a:t>)</a:t>
            </a:r>
          </a:p>
          <a:p>
            <a:pPr marL="571500" lvl="0" indent="-571500" algn="l">
              <a:buFontTx/>
              <a:buChar char="-"/>
            </a:pPr>
            <a:r>
              <a:rPr lang="et-EE" sz="4000" dirty="0" smtClean="0">
                <a:solidFill>
                  <a:prstClr val="black"/>
                </a:solidFill>
              </a:rPr>
              <a:t>õigus vabalt otsustada ja korraldada kohaliku elu küsimusi ja võime teha otsustusi vastavalt oma poliitilistele ettekujutustele </a:t>
            </a:r>
          </a:p>
          <a:p>
            <a:pPr lvl="0" algn="l"/>
            <a:r>
              <a:rPr lang="et-EE" sz="4000" dirty="0" smtClean="0">
                <a:solidFill>
                  <a:prstClr val="black"/>
                </a:solidFill>
              </a:rPr>
              <a:t>NB! mitte põhiõigus, vaid reguleerimisautonoomia (statuudiõigus)</a:t>
            </a:r>
            <a:endParaRPr lang="et-EE" sz="4000" dirty="0">
              <a:solidFill>
                <a:prstClr val="black"/>
              </a:solidFill>
            </a:endParaRPr>
          </a:p>
          <a:p>
            <a:pPr lvl="0" algn="l"/>
            <a:r>
              <a:rPr lang="et-EE" sz="4000" dirty="0" smtClean="0">
                <a:solidFill>
                  <a:prstClr val="black"/>
                </a:solidFill>
              </a:rPr>
              <a:t>- kaitseb </a:t>
            </a:r>
            <a:r>
              <a:rPr lang="et-EE" sz="4000" dirty="0" err="1">
                <a:solidFill>
                  <a:prstClr val="black"/>
                </a:solidFill>
              </a:rPr>
              <a:t>KOVü-t</a:t>
            </a:r>
            <a:r>
              <a:rPr lang="et-EE" sz="4000" dirty="0">
                <a:solidFill>
                  <a:prstClr val="black"/>
                </a:solidFill>
              </a:rPr>
              <a:t> selle eest, et riik ei sekkuks ebaproportsionaalsel viisil tema tegevusse kohaliku elu küsimuste otsustamisel (</a:t>
            </a:r>
            <a:r>
              <a:rPr lang="et-EE" sz="4000" dirty="0" err="1">
                <a:solidFill>
                  <a:prstClr val="black"/>
                </a:solidFill>
              </a:rPr>
              <a:t>RKPJKo</a:t>
            </a:r>
            <a:r>
              <a:rPr lang="et-EE" sz="4000" dirty="0">
                <a:solidFill>
                  <a:prstClr val="black"/>
                </a:solidFill>
              </a:rPr>
              <a:t> 22.12.2009, </a:t>
            </a:r>
            <a:r>
              <a:rPr lang="et-EE" sz="4000" dirty="0">
                <a:solidFill>
                  <a:prstClr val="black"/>
                </a:solidFill>
                <a:hlinkClick r:id="rId2"/>
              </a:rPr>
              <a:t>3-4-1-16-09</a:t>
            </a:r>
            <a:r>
              <a:rPr lang="et-EE" sz="4000" dirty="0">
                <a:solidFill>
                  <a:prstClr val="black"/>
                </a:solidFill>
              </a:rPr>
              <a:t>, p 39). </a:t>
            </a:r>
            <a:endParaRPr lang="et-EE" sz="4000" dirty="0" smtClean="0">
              <a:solidFill>
                <a:prstClr val="black"/>
              </a:solidFill>
            </a:endParaRPr>
          </a:p>
          <a:p>
            <a:pPr lvl="0" algn="l"/>
            <a:endParaRPr lang="et-EE" sz="4000" dirty="0">
              <a:solidFill>
                <a:prstClr val="black"/>
              </a:solidFill>
            </a:endParaRPr>
          </a:p>
          <a:p>
            <a:pPr algn="l"/>
            <a:endParaRPr lang="x-none" sz="4000" dirty="0"/>
          </a:p>
        </p:txBody>
      </p:sp>
    </p:spTree>
    <p:extLst>
      <p:ext uri="{BB962C8B-B14F-4D97-AF65-F5344CB8AC3E}">
        <p14:creationId xmlns:p14="http://schemas.microsoft.com/office/powerpoint/2010/main" val="1058389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z="4000" dirty="0">
                <a:solidFill>
                  <a:prstClr val="black"/>
                </a:solidFill>
              </a:rPr>
              <a:t>KOV autonoomia – enesekorraldusõigus – iseseisvus –  kaalutlusõigus</a:t>
            </a:r>
            <a:endParaRPr lang="et-EE" dirty="0"/>
          </a:p>
        </p:txBody>
      </p:sp>
      <p:sp>
        <p:nvSpPr>
          <p:cNvPr id="3" name="Sisu kohatäide 2"/>
          <p:cNvSpPr>
            <a:spLocks noGrp="1"/>
          </p:cNvSpPr>
          <p:nvPr>
            <p:ph idx="1"/>
          </p:nvPr>
        </p:nvSpPr>
        <p:spPr/>
        <p:txBody>
          <a:bodyPr/>
          <a:lstStyle/>
          <a:p>
            <a:r>
              <a:rPr lang="et-EE" dirty="0" smtClean="0"/>
              <a:t>„Konstitutsiooniõiguslikus mõttes on regulaatoril alati siis autonoomia, kui ta oma vaba reguleerimisruumi riikliku sekkumise vastu saab kaitsta.“ (Chr. Engel).</a:t>
            </a:r>
          </a:p>
          <a:p>
            <a:r>
              <a:rPr lang="et-EE" dirty="0" smtClean="0"/>
              <a:t>Enesekorraldusõiguseta muutuks KOV oma, valimiste kaudu teostuv </a:t>
            </a:r>
            <a:r>
              <a:rPr lang="et-EE" dirty="0" err="1" smtClean="0"/>
              <a:t>legitimatsioonisüsteem</a:t>
            </a:r>
            <a:r>
              <a:rPr lang="et-EE" dirty="0" smtClean="0"/>
              <a:t> (PS § 156) mõttetuks.</a:t>
            </a:r>
          </a:p>
          <a:p>
            <a:r>
              <a:rPr lang="et-EE" dirty="0" smtClean="0"/>
              <a:t>Volikogu liikmed peavad saama langetada otsuseid sõltumatult riigi keskvõimust ning seada esikohale kohalikud huvid. Riigi ja kohaliku huvi konflikti korral peab säilima volikogu liikme võimalus otsustada sõltumatult kohaliku elu küsimusi oma kogukonna huvides (</a:t>
            </a:r>
            <a:r>
              <a:rPr lang="et-EE" dirty="0" err="1" smtClean="0"/>
              <a:t>RKÜKo</a:t>
            </a:r>
            <a:r>
              <a:rPr lang="et-EE" dirty="0" smtClean="0"/>
              <a:t> 19.04.2005, 3-4-1-1-05, p 17).</a:t>
            </a:r>
            <a:endParaRPr lang="et-EE" dirty="0"/>
          </a:p>
        </p:txBody>
      </p:sp>
    </p:spTree>
    <p:extLst>
      <p:ext uri="{BB962C8B-B14F-4D97-AF65-F5344CB8AC3E}">
        <p14:creationId xmlns:p14="http://schemas.microsoft.com/office/powerpoint/2010/main" val="3339218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ctr"/>
            <a:r>
              <a:rPr lang="et-EE" dirty="0" smtClean="0"/>
              <a:t>Enesekorraldusõigus (PS § 154 lg 1)</a:t>
            </a:r>
            <a:endParaRPr lang="et-EE" dirty="0"/>
          </a:p>
        </p:txBody>
      </p:sp>
      <p:sp>
        <p:nvSpPr>
          <p:cNvPr id="3" name="Sisu kohatäide 2"/>
          <p:cNvSpPr>
            <a:spLocks noGrp="1"/>
          </p:cNvSpPr>
          <p:nvPr>
            <p:ph idx="1"/>
          </p:nvPr>
        </p:nvSpPr>
        <p:spPr/>
        <p:txBody>
          <a:bodyPr>
            <a:normAutofit/>
          </a:bodyPr>
          <a:lstStyle/>
          <a:p>
            <a:pPr marL="571500" indent="-571500">
              <a:buFontTx/>
              <a:buChar char="-"/>
            </a:pPr>
            <a:r>
              <a:rPr lang="et-EE" sz="4000" i="1" dirty="0"/>
              <a:t>otsustusdiskretsioon</a:t>
            </a:r>
            <a:r>
              <a:rPr lang="et-EE" sz="4000" dirty="0"/>
              <a:t> (õigus otsustada, kas rakendada seadusega ettenähtud õiguslikku tagajärge või mitte;</a:t>
            </a:r>
          </a:p>
          <a:p>
            <a:pPr marL="571500" indent="-571500">
              <a:buFontTx/>
              <a:buChar char="-"/>
            </a:pPr>
            <a:r>
              <a:rPr lang="et-EE" sz="4000" i="1" dirty="0"/>
              <a:t>valikudiskretsioon </a:t>
            </a:r>
            <a:r>
              <a:rPr lang="et-EE" sz="4000" dirty="0"/>
              <a:t>(õigus valida lubatud abinõude vahel)</a:t>
            </a:r>
          </a:p>
        </p:txBody>
      </p:sp>
    </p:spTree>
    <p:extLst>
      <p:ext uri="{BB962C8B-B14F-4D97-AF65-F5344CB8AC3E}">
        <p14:creationId xmlns:p14="http://schemas.microsoft.com/office/powerpoint/2010/main" val="1417808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KOV enesekorraldusõigus: vabadus millest ja milleks?</a:t>
            </a:r>
            <a:endParaRPr lang="et-EE" dirty="0"/>
          </a:p>
        </p:txBody>
      </p:sp>
      <p:sp>
        <p:nvSpPr>
          <p:cNvPr id="3" name="Sisu kohatäide 2"/>
          <p:cNvSpPr>
            <a:spLocks noGrp="1"/>
          </p:cNvSpPr>
          <p:nvPr>
            <p:ph idx="1"/>
          </p:nvPr>
        </p:nvSpPr>
        <p:spPr/>
        <p:txBody>
          <a:bodyPr>
            <a:normAutofit/>
          </a:bodyPr>
          <a:lstStyle/>
          <a:p>
            <a:pPr marL="0" indent="0">
              <a:buNone/>
            </a:pPr>
            <a:r>
              <a:rPr lang="et-EE" sz="2000" dirty="0" smtClean="0"/>
              <a:t>● </a:t>
            </a:r>
            <a:r>
              <a:rPr lang="et-EE" u="sng" dirty="0" smtClean="0"/>
              <a:t>KOV jaoks: </a:t>
            </a:r>
            <a:r>
              <a:rPr lang="et-EE" dirty="0" smtClean="0"/>
              <a:t>vabadus kohaliku elu küsimustes täidesaatva võimu otstarbekussuunistest.</a:t>
            </a:r>
          </a:p>
          <a:p>
            <a:pPr marL="0" indent="0">
              <a:buNone/>
            </a:pPr>
            <a:r>
              <a:rPr lang="et-EE" sz="2000" dirty="0" smtClean="0"/>
              <a:t>● </a:t>
            </a:r>
            <a:r>
              <a:rPr lang="et-EE" u="sng" dirty="0" smtClean="0"/>
              <a:t>seadusandja jaoks: </a:t>
            </a:r>
            <a:r>
              <a:rPr lang="et-EE" dirty="0" smtClean="0"/>
              <a:t>vabadus vajadusest reguleerida seda, mida ta ei tea, mida ta käsitleda ei taha või ei saa.</a:t>
            </a:r>
            <a:endParaRPr lang="et-EE" sz="2000" dirty="0" smtClean="0"/>
          </a:p>
          <a:p>
            <a:pPr marL="0" indent="0">
              <a:buNone/>
            </a:pPr>
            <a:r>
              <a:rPr lang="et-EE" sz="2000" dirty="0" smtClean="0"/>
              <a:t>● </a:t>
            </a:r>
            <a:r>
              <a:rPr lang="et-EE" dirty="0" smtClean="0"/>
              <a:t>(põhi)seadus jääb ülemuseks (seaduslikkus: PS § 154 lg 1; § 3 lg 1 </a:t>
            </a:r>
            <a:r>
              <a:rPr lang="et-EE" dirty="0" err="1" smtClean="0"/>
              <a:t>ls</a:t>
            </a:r>
            <a:r>
              <a:rPr lang="et-EE" dirty="0" smtClean="0"/>
              <a:t> 1)</a:t>
            </a:r>
            <a:endParaRPr lang="et-EE" sz="2000" dirty="0" smtClean="0"/>
          </a:p>
          <a:p>
            <a:pPr marL="0" indent="0">
              <a:buNone/>
            </a:pPr>
            <a:r>
              <a:rPr lang="et-EE" sz="2000" dirty="0" smtClean="0"/>
              <a:t>● </a:t>
            </a:r>
            <a:r>
              <a:rPr lang="et-EE" dirty="0" smtClean="0"/>
              <a:t>et kohalike elanike õigustatud vajadused ja huvid saaksid rahuldatud</a:t>
            </a:r>
          </a:p>
          <a:p>
            <a:pPr marL="0" indent="0">
              <a:buNone/>
            </a:pPr>
            <a:r>
              <a:rPr lang="et-EE" dirty="0" smtClean="0"/>
              <a:t>	</a:t>
            </a:r>
            <a:endParaRPr lang="et-EE" dirty="0"/>
          </a:p>
        </p:txBody>
      </p:sp>
    </p:spTree>
    <p:extLst>
      <p:ext uri="{BB962C8B-B14F-4D97-AF65-F5344CB8AC3E}">
        <p14:creationId xmlns:p14="http://schemas.microsoft.com/office/powerpoint/2010/main" val="737550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838200" y="365126"/>
            <a:ext cx="8681720" cy="1203616"/>
          </a:xfrm>
        </p:spPr>
        <p:txBody>
          <a:bodyPr>
            <a:normAutofit fontScale="90000"/>
          </a:bodyPr>
          <a:lstStyle/>
          <a:p>
            <a:r>
              <a:rPr lang="et-EE" dirty="0" smtClean="0"/>
              <a:t>KOV enesekorraldusõigus: miks PS-s tagatud?</a:t>
            </a:r>
            <a:endParaRPr lang="et-EE" dirty="0"/>
          </a:p>
        </p:txBody>
      </p:sp>
      <p:sp>
        <p:nvSpPr>
          <p:cNvPr id="3" name="Sisu kohatäide 2"/>
          <p:cNvSpPr>
            <a:spLocks noGrp="1"/>
          </p:cNvSpPr>
          <p:nvPr>
            <p:ph idx="1"/>
          </p:nvPr>
        </p:nvSpPr>
        <p:spPr>
          <a:xfrm>
            <a:off x="838200" y="1825624"/>
            <a:ext cx="10515600" cy="4927513"/>
          </a:xfrm>
        </p:spPr>
        <p:txBody>
          <a:bodyPr>
            <a:normAutofit fontScale="92500"/>
          </a:bodyPr>
          <a:lstStyle/>
          <a:p>
            <a:r>
              <a:rPr lang="et-EE" i="1" dirty="0" err="1" smtClean="0"/>
              <a:t>Tua</a:t>
            </a:r>
            <a:r>
              <a:rPr lang="et-EE" i="1" dirty="0" smtClean="0"/>
              <a:t> </a:t>
            </a:r>
            <a:r>
              <a:rPr lang="et-EE" i="1" dirty="0" err="1" smtClean="0"/>
              <a:t>res</a:t>
            </a:r>
            <a:r>
              <a:rPr lang="et-EE" i="1" dirty="0" smtClean="0"/>
              <a:t> </a:t>
            </a:r>
            <a:r>
              <a:rPr lang="et-EE" i="1" dirty="0" err="1" smtClean="0"/>
              <a:t>agitur</a:t>
            </a:r>
            <a:r>
              <a:rPr lang="et-EE" dirty="0"/>
              <a:t>:</a:t>
            </a:r>
            <a:r>
              <a:rPr lang="et-EE" dirty="0" smtClean="0"/>
              <a:t> kohalik huvi, teadmised ja kontrollimisvõime muudavad tõhusa ja toimiva teenuste osutamise palju tõenäolisemaks (J.S. </a:t>
            </a:r>
            <a:r>
              <a:rPr lang="et-EE" dirty="0" err="1" smtClean="0"/>
              <a:t>Mill</a:t>
            </a:r>
            <a:r>
              <a:rPr lang="et-EE" dirty="0" smtClean="0"/>
              <a:t>);</a:t>
            </a:r>
          </a:p>
          <a:p>
            <a:r>
              <a:rPr lang="et-EE" dirty="0"/>
              <a:t>d</a:t>
            </a:r>
            <a:r>
              <a:rPr lang="et-EE" dirty="0" smtClean="0"/>
              <a:t>etsentraliseerib avalikku võimu, piirab ja tasakaalustab riigivõimu (</a:t>
            </a:r>
            <a:r>
              <a:rPr lang="et-EE" dirty="0" err="1" smtClean="0"/>
              <a:t>RKÜKo</a:t>
            </a:r>
            <a:r>
              <a:rPr lang="et-EE" dirty="0" smtClean="0"/>
              <a:t> 19.04.2005, 3-4-1-1-05, p 17);</a:t>
            </a:r>
          </a:p>
          <a:p>
            <a:r>
              <a:rPr lang="et-EE" dirty="0" smtClean="0"/>
              <a:t>vastab üksikisiku reaalsetele vajadustele;</a:t>
            </a:r>
          </a:p>
          <a:p>
            <a:r>
              <a:rPr lang="et-EE" dirty="0"/>
              <a:t>t</a:t>
            </a:r>
            <a:r>
              <a:rPr lang="et-EE" dirty="0" smtClean="0"/>
              <a:t>ugevdab demokraatlikku ühiskonda</a:t>
            </a:r>
          </a:p>
          <a:p>
            <a:r>
              <a:rPr lang="et-EE" dirty="0"/>
              <a:t>r</a:t>
            </a:r>
            <a:r>
              <a:rPr lang="et-EE" dirty="0" smtClean="0"/>
              <a:t>essursse saab paremini kohandada erinevate vajadustega</a:t>
            </a:r>
          </a:p>
          <a:p>
            <a:r>
              <a:rPr lang="et-EE" dirty="0" smtClean="0"/>
              <a:t>objektilähedus</a:t>
            </a:r>
          </a:p>
          <a:p>
            <a:pPr marL="0" indent="0">
              <a:buNone/>
            </a:pPr>
            <a:r>
              <a:rPr lang="et-EE" dirty="0" smtClean="0"/>
              <a:t>PS: volikogu enesekorraldusõiguse eesmärk on võimaldada volikogul täita oma ülesandeid tõhusalt ning kooskõlas põhiseaduslike printsiipidega. Volikogu tõhus toimimine on põhiseaduslik väärtus.</a:t>
            </a:r>
          </a:p>
          <a:p>
            <a:endParaRPr lang="et-EE" dirty="0" smtClean="0"/>
          </a:p>
          <a:p>
            <a:endParaRPr lang="et-EE" dirty="0" smtClean="0"/>
          </a:p>
          <a:p>
            <a:endParaRPr lang="et-EE" dirty="0" smtClean="0"/>
          </a:p>
          <a:p>
            <a:endParaRPr lang="et-EE" dirty="0"/>
          </a:p>
        </p:txBody>
      </p:sp>
    </p:spTree>
    <p:extLst>
      <p:ext uri="{BB962C8B-B14F-4D97-AF65-F5344CB8AC3E}">
        <p14:creationId xmlns:p14="http://schemas.microsoft.com/office/powerpoint/2010/main" val="3582367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838200" y="365125"/>
            <a:ext cx="8681720" cy="901613"/>
          </a:xfrm>
        </p:spPr>
        <p:txBody>
          <a:bodyPr/>
          <a:lstStyle/>
          <a:p>
            <a:r>
              <a:rPr lang="et-EE" dirty="0" smtClean="0"/>
              <a:t>KOV autonoomia ja põhiõiguse riive</a:t>
            </a:r>
            <a:endParaRPr lang="et-EE" dirty="0"/>
          </a:p>
        </p:txBody>
      </p:sp>
      <p:sp>
        <p:nvSpPr>
          <p:cNvPr id="3" name="Sisu kohatäide 2"/>
          <p:cNvSpPr>
            <a:spLocks noGrp="1"/>
          </p:cNvSpPr>
          <p:nvPr>
            <p:ph idx="1"/>
          </p:nvPr>
        </p:nvSpPr>
        <p:spPr>
          <a:xfrm>
            <a:off x="838200" y="1266738"/>
            <a:ext cx="10515600" cy="5209563"/>
          </a:xfrm>
        </p:spPr>
        <p:txBody>
          <a:bodyPr/>
          <a:lstStyle/>
          <a:p>
            <a:pPr algn="just"/>
            <a:r>
              <a:rPr lang="et-EE" dirty="0" smtClean="0"/>
              <a:t>Milliseid kohaliku elu küsimusi saab KOV „avastada“ (PS § 154 lg 1), riivamata seejuures põhiõigust?</a:t>
            </a:r>
          </a:p>
          <a:p>
            <a:pPr algn="just"/>
            <a:r>
              <a:rPr lang="et-EE" dirty="0" smtClean="0"/>
              <a:t>Riigikohus: PS § 3 </a:t>
            </a:r>
            <a:r>
              <a:rPr lang="et-EE" dirty="0" err="1" smtClean="0"/>
              <a:t>lg-st</a:t>
            </a:r>
            <a:r>
              <a:rPr lang="et-EE" dirty="0" smtClean="0"/>
              <a:t> 1 tulenevalt saab teatud intensiivsusega põhiõiguste piiranguid kehtestada üksnes formaalses mõttes seadusega. Samas võib seadusandja ka temast alamalseisvale organile (sh volikogule) anda volituse kehtestada põhiõigusi piirav õigusakt. </a:t>
            </a:r>
          </a:p>
          <a:p>
            <a:pPr marL="0" indent="0" algn="just">
              <a:buNone/>
            </a:pPr>
            <a:r>
              <a:rPr lang="et-EE" dirty="0" smtClean="0"/>
              <a:t>„Põhiseaduse mõttest ja sättest tuleneb, et vähem intensiivseid põhiõiguste piiranguid võib kehtestada </a:t>
            </a:r>
            <a:r>
              <a:rPr lang="et-EE" b="1" u="sng" dirty="0" smtClean="0"/>
              <a:t>täpse, selge ja piirangu intensiivsusega vastavuses oleva volitusnormi alusel </a:t>
            </a:r>
            <a:r>
              <a:rPr lang="et-EE" dirty="0" smtClean="0"/>
              <a:t>määrusega.“ (</a:t>
            </a:r>
            <a:r>
              <a:rPr lang="et-EE" dirty="0" err="1" smtClean="0"/>
              <a:t>RKÜKo</a:t>
            </a:r>
            <a:r>
              <a:rPr lang="et-EE" dirty="0" smtClean="0"/>
              <a:t> 03.12.2007, 3-3-1-41-06, p 22).</a:t>
            </a:r>
          </a:p>
        </p:txBody>
      </p:sp>
    </p:spTree>
    <p:extLst>
      <p:ext uri="{BB962C8B-B14F-4D97-AF65-F5344CB8AC3E}">
        <p14:creationId xmlns:p14="http://schemas.microsoft.com/office/powerpoint/2010/main" val="73829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CF9D41-FC6E-D747-B5CA-C48974483D1A}"/>
              </a:ext>
            </a:extLst>
          </p:cNvPr>
          <p:cNvSpPr>
            <a:spLocks noGrp="1"/>
          </p:cNvSpPr>
          <p:nvPr>
            <p:ph type="title"/>
          </p:nvPr>
        </p:nvSpPr>
        <p:spPr/>
        <p:txBody>
          <a:bodyPr/>
          <a:lstStyle/>
          <a:p>
            <a:pPr algn="ctr"/>
            <a:r>
              <a:rPr lang="et-EE" dirty="0" smtClean="0"/>
              <a:t>Kas põhiõiguse riive pädevusnormiga?</a:t>
            </a:r>
            <a:endParaRPr lang="x-none" dirty="0"/>
          </a:p>
        </p:txBody>
      </p:sp>
      <p:sp>
        <p:nvSpPr>
          <p:cNvPr id="3" name="Content Placeholder 2">
            <a:extLst>
              <a:ext uri="{FF2B5EF4-FFF2-40B4-BE49-F238E27FC236}">
                <a16:creationId xmlns="" xmlns:a16="http://schemas.microsoft.com/office/drawing/2014/main" id="{24E0A849-38CA-6549-ABCB-F2B590AE50AD}"/>
              </a:ext>
            </a:extLst>
          </p:cNvPr>
          <p:cNvSpPr>
            <a:spLocks noGrp="1"/>
          </p:cNvSpPr>
          <p:nvPr>
            <p:ph idx="1"/>
          </p:nvPr>
        </p:nvSpPr>
        <p:spPr/>
        <p:txBody>
          <a:bodyPr>
            <a:normAutofit lnSpcReduction="10000"/>
          </a:bodyPr>
          <a:lstStyle/>
          <a:p>
            <a:pPr marL="0" indent="0">
              <a:buNone/>
            </a:pPr>
            <a:r>
              <a:rPr lang="et-EE" b="1" dirty="0" smtClean="0"/>
              <a:t>KOKS § 22 lg 1</a:t>
            </a:r>
            <a:r>
              <a:rPr lang="et-EE" dirty="0" smtClean="0"/>
              <a:t>: „Volikogu ainupädevusse kuulub järgmiste küsimuste otsustamine:</a:t>
            </a:r>
          </a:p>
          <a:p>
            <a:pPr marL="0" indent="0">
              <a:buNone/>
            </a:pPr>
            <a:r>
              <a:rPr lang="et-EE" dirty="0"/>
              <a:t>	</a:t>
            </a:r>
            <a:r>
              <a:rPr lang="et-EE" dirty="0" smtClean="0"/>
              <a:t>36/2) koerte ja kasside pidamise eeskirjade kehtestamine;“</a:t>
            </a:r>
          </a:p>
          <a:p>
            <a:pPr marL="0" indent="0">
              <a:buNone/>
            </a:pPr>
            <a:endParaRPr lang="et-EE" dirty="0"/>
          </a:p>
          <a:p>
            <a:pPr marL="0" indent="0">
              <a:buNone/>
            </a:pPr>
            <a:r>
              <a:rPr lang="et-EE" b="1" dirty="0" err="1" smtClean="0"/>
              <a:t>KorS</a:t>
            </a:r>
            <a:r>
              <a:rPr lang="et-EE" b="1" dirty="0" smtClean="0"/>
              <a:t> § 59 lg 1</a:t>
            </a:r>
            <a:r>
              <a:rPr lang="et-EE" dirty="0" smtClean="0"/>
              <a:t>: „Kohaliku omavalitsuse üksuse haldusterritooriumil ürituse korraldamise ja pidamise nõuded kehtestab kohaliku omavalitsuse volikogu määrusega.“</a:t>
            </a:r>
            <a:endParaRPr lang="x-none" dirty="0"/>
          </a:p>
        </p:txBody>
      </p:sp>
    </p:spTree>
    <p:extLst>
      <p:ext uri="{BB962C8B-B14F-4D97-AF65-F5344CB8AC3E}">
        <p14:creationId xmlns:p14="http://schemas.microsoft.com/office/powerpoint/2010/main" val="2637463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7860786-1B9E-8C4C-A90B-FBD797C482B2}"/>
              </a:ext>
            </a:extLst>
          </p:cNvPr>
          <p:cNvSpPr>
            <a:spLocks noGrp="1"/>
          </p:cNvSpPr>
          <p:nvPr>
            <p:ph type="title"/>
          </p:nvPr>
        </p:nvSpPr>
        <p:spPr>
          <a:xfrm>
            <a:off x="838200" y="365125"/>
            <a:ext cx="8681720" cy="997331"/>
          </a:xfrm>
        </p:spPr>
        <p:txBody>
          <a:bodyPr>
            <a:normAutofit/>
          </a:bodyPr>
          <a:lstStyle/>
          <a:p>
            <a:r>
              <a:rPr lang="et-EE" sz="2800" dirty="0" smtClean="0"/>
              <a:t>KOV enesekorraldusõiguse riive: proportsionaalsus ja/või meelevaldsuse keeld</a:t>
            </a:r>
            <a:endParaRPr lang="x-none" sz="2800" dirty="0"/>
          </a:p>
        </p:txBody>
      </p:sp>
      <p:sp>
        <p:nvSpPr>
          <p:cNvPr id="3" name="Content Placeholder 2">
            <a:extLst>
              <a:ext uri="{FF2B5EF4-FFF2-40B4-BE49-F238E27FC236}">
                <a16:creationId xmlns="" xmlns:a16="http://schemas.microsoft.com/office/drawing/2014/main" id="{629B24CD-AA87-BA43-BB4B-1BBF36E9DDEE}"/>
              </a:ext>
            </a:extLst>
          </p:cNvPr>
          <p:cNvSpPr>
            <a:spLocks noGrp="1"/>
          </p:cNvSpPr>
          <p:nvPr>
            <p:ph idx="1"/>
          </p:nvPr>
        </p:nvSpPr>
        <p:spPr>
          <a:xfrm>
            <a:off x="838200" y="1289304"/>
            <a:ext cx="10515600" cy="5294376"/>
          </a:xfrm>
        </p:spPr>
        <p:txBody>
          <a:bodyPr>
            <a:noAutofit/>
          </a:bodyPr>
          <a:lstStyle/>
          <a:p>
            <a:pPr marL="0" indent="0">
              <a:buNone/>
            </a:pPr>
            <a:r>
              <a:rPr lang="et-EE" sz="2700" dirty="0" err="1" smtClean="0"/>
              <a:t>RKPJKo</a:t>
            </a:r>
            <a:r>
              <a:rPr lang="et-EE" sz="2700" dirty="0" smtClean="0"/>
              <a:t> 20.12.2016, </a:t>
            </a:r>
            <a:r>
              <a:rPr lang="et-EE" sz="2700" u="sng" dirty="0" smtClean="0"/>
              <a:t>3-4-1-3-16.</a:t>
            </a:r>
          </a:p>
          <a:p>
            <a:pPr marL="0" indent="0">
              <a:buNone/>
            </a:pPr>
            <a:r>
              <a:rPr lang="et-EE" sz="2700" u="sng" dirty="0" smtClean="0"/>
              <a:t>Meelevaldsuse </a:t>
            </a:r>
            <a:r>
              <a:rPr lang="et-EE" sz="2700" u="sng" dirty="0"/>
              <a:t>keeld</a:t>
            </a:r>
            <a:r>
              <a:rPr lang="et-EE" sz="2700" dirty="0" smtClean="0"/>
              <a:t>: PS</a:t>
            </a:r>
            <a:r>
              <a:rPr lang="et-EE" sz="2700" dirty="0"/>
              <a:t> § 3 lõike 1 esimeses lauses sätestatud riigivõimu meelevaldse teostamise üldise keelu </a:t>
            </a:r>
            <a:r>
              <a:rPr lang="et-EE" sz="2700" dirty="0" err="1"/>
              <a:t>konkretiseeringut</a:t>
            </a:r>
            <a:r>
              <a:rPr lang="et-EE" sz="2700" dirty="0"/>
              <a:t> konkreetse </a:t>
            </a:r>
            <a:r>
              <a:rPr lang="et-EE" sz="2700" dirty="0" err="1" smtClean="0"/>
              <a:t>KOVü</a:t>
            </a:r>
            <a:r>
              <a:rPr lang="et-EE" sz="2700" dirty="0" smtClean="0"/>
              <a:t> suhtes </a:t>
            </a:r>
            <a:r>
              <a:rPr lang="et-EE" sz="2700" dirty="0"/>
              <a:t>ning väljendab sellisena </a:t>
            </a:r>
            <a:r>
              <a:rPr lang="et-EE" sz="2700" dirty="0" smtClean="0"/>
              <a:t>KOV </a:t>
            </a:r>
            <a:r>
              <a:rPr lang="et-EE" sz="2700" dirty="0"/>
              <a:t>tagatist PSJKS § 7 tähenduses. </a:t>
            </a:r>
          </a:p>
          <a:p>
            <a:pPr marL="0" indent="0">
              <a:buNone/>
            </a:pPr>
            <a:r>
              <a:rPr lang="et-EE" sz="2700" dirty="0" smtClean="0"/>
              <a:t>Meelevaldsuse </a:t>
            </a:r>
            <a:r>
              <a:rPr lang="et-EE" sz="2700" dirty="0"/>
              <a:t>keeld eeldab, et </a:t>
            </a:r>
            <a:r>
              <a:rPr lang="et-EE" sz="2700" dirty="0" smtClean="0"/>
              <a:t>KOV </a:t>
            </a:r>
            <a:r>
              <a:rPr lang="et-EE" sz="2700" dirty="0"/>
              <a:t>haldusterritoriaalset korraldust muutes tuleb järgida </a:t>
            </a:r>
            <a:r>
              <a:rPr lang="et-EE" sz="2700" dirty="0" err="1" smtClean="0"/>
              <a:t>PS-i</a:t>
            </a:r>
            <a:r>
              <a:rPr lang="et-EE" sz="2700" dirty="0" smtClean="0"/>
              <a:t> </a:t>
            </a:r>
            <a:r>
              <a:rPr lang="et-EE" sz="2700" dirty="0"/>
              <a:t>formaalseid </a:t>
            </a:r>
            <a:r>
              <a:rPr lang="et-EE" sz="2700" dirty="0" smtClean="0"/>
              <a:t>nõudeid </a:t>
            </a:r>
            <a:r>
              <a:rPr lang="et-EE" sz="2700" dirty="0"/>
              <a:t>(vt otsuse </a:t>
            </a:r>
            <a:r>
              <a:rPr lang="et-EE" sz="2700" dirty="0" smtClean="0"/>
              <a:t>p-d</a:t>
            </a:r>
            <a:r>
              <a:rPr lang="et-EE" sz="2700" dirty="0"/>
              <a:t> 106–113). Lisaks formaalsetele nõuetele vastamisele peab </a:t>
            </a:r>
            <a:r>
              <a:rPr lang="et-EE" sz="2700" dirty="0" smtClean="0"/>
              <a:t>KOV </a:t>
            </a:r>
            <a:r>
              <a:rPr lang="et-EE" sz="2700" dirty="0"/>
              <a:t>haldusterritoriaalse korralduse muutmine olema ka materiaalses mõttes põhiseaduspärane, st teenima põhiseaduspärast eesmärki ning aitama seda saavutada (olema selle saavutamiseks asjakohane</a:t>
            </a:r>
            <a:r>
              <a:rPr lang="et-EE" sz="2700" dirty="0" smtClean="0"/>
              <a:t>) (</a:t>
            </a:r>
            <a:r>
              <a:rPr lang="et-EE" sz="2700" dirty="0"/>
              <a:t>vt otsuse </a:t>
            </a:r>
            <a:r>
              <a:rPr lang="et-EE" sz="2700" dirty="0" smtClean="0"/>
              <a:t>p-d</a:t>
            </a:r>
            <a:r>
              <a:rPr lang="et-EE" sz="2700" dirty="0"/>
              <a:t> 114–130). Samuti tuleb arvestada PS §-s 158 sätestatut, mille kohaselt ei tohi </a:t>
            </a:r>
            <a:r>
              <a:rPr lang="et-EE" sz="2700" dirty="0" err="1" smtClean="0"/>
              <a:t>KOVü-te</a:t>
            </a:r>
            <a:r>
              <a:rPr lang="et-EE" sz="2700" dirty="0" smtClean="0"/>
              <a:t> </a:t>
            </a:r>
            <a:r>
              <a:rPr lang="et-EE" sz="2700" dirty="0"/>
              <a:t>piire muuta vastavate omavalitsuste arvamust ära </a:t>
            </a:r>
            <a:r>
              <a:rPr lang="et-EE" sz="2700" dirty="0" smtClean="0"/>
              <a:t>kuulamata (vt</a:t>
            </a:r>
            <a:r>
              <a:rPr lang="et-EE" sz="2700" dirty="0"/>
              <a:t> otsuse </a:t>
            </a:r>
            <a:r>
              <a:rPr lang="et-EE" sz="2700" dirty="0" smtClean="0"/>
              <a:t>p-d</a:t>
            </a:r>
            <a:r>
              <a:rPr lang="et-EE" sz="2700" dirty="0"/>
              <a:t> 131–136).</a:t>
            </a:r>
          </a:p>
          <a:p>
            <a:pPr marL="0" indent="0">
              <a:buNone/>
            </a:pPr>
            <a:r>
              <a:rPr lang="et-EE" sz="2700" dirty="0" smtClean="0"/>
              <a:t> </a:t>
            </a:r>
            <a:endParaRPr lang="et-EE" sz="2700" dirty="0"/>
          </a:p>
        </p:txBody>
      </p:sp>
    </p:spTree>
    <p:extLst>
      <p:ext uri="{BB962C8B-B14F-4D97-AF65-F5344CB8AC3E}">
        <p14:creationId xmlns:p14="http://schemas.microsoft.com/office/powerpoint/2010/main" val="1027801999"/>
      </p:ext>
    </p:extLst>
  </p:cSld>
  <p:clrMapOvr>
    <a:masterClrMapping/>
  </p:clrMapOvr>
</p:sld>
</file>

<file path=ppt/theme/theme1.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6. ÕTP esitluspõhi" id="{92DC5093-E6EC-874C-93D9-98A8E45E169D}" vid="{D7F94B2F-C752-D540-B9D8-247BE67E2414}"/>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6. ÕTP esitluspõhi" id="{92DC5093-E6EC-874C-93D9-98A8E45E169D}" vid="{A76E313A-DBFC-CC47-AEEF-021B6658390B}"/>
    </a:ext>
  </a:extLst>
</a:theme>
</file>

<file path=ppt/theme/theme3.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36otp_esitluspohi</Template>
  <TotalTime>422</TotalTime>
  <Words>1009</Words>
  <Application>Microsoft Office PowerPoint</Application>
  <PresentationFormat>Laiekraan</PresentationFormat>
  <Paragraphs>86</Paragraphs>
  <Slides>17</Slides>
  <Notes>2</Notes>
  <HiddenSlides>0</HiddenSlides>
  <MMClips>0</MMClips>
  <ScaleCrop>false</ScaleCrop>
  <HeadingPairs>
    <vt:vector size="6" baseType="variant">
      <vt:variant>
        <vt:lpstr>Kasutatud fondid</vt:lpstr>
      </vt:variant>
      <vt:variant>
        <vt:i4>8</vt:i4>
      </vt:variant>
      <vt:variant>
        <vt:lpstr>Kujundus</vt:lpstr>
      </vt:variant>
      <vt:variant>
        <vt:i4>2</vt:i4>
      </vt:variant>
      <vt:variant>
        <vt:lpstr>Slaidipealkirjad</vt:lpstr>
      </vt:variant>
      <vt:variant>
        <vt:i4>17</vt:i4>
      </vt:variant>
    </vt:vector>
  </HeadingPairs>
  <TitlesOfParts>
    <vt:vector size="27" baseType="lpstr">
      <vt:lpstr>Arial</vt:lpstr>
      <vt:lpstr>Arial Rounded MT Bold</vt:lpstr>
      <vt:lpstr>Calibri</vt:lpstr>
      <vt:lpstr>Calibri Light</vt:lpstr>
      <vt:lpstr>Haettenschweiler</vt:lpstr>
      <vt:lpstr>IBM Plex Sans</vt:lpstr>
      <vt:lpstr>IBM Plex Sans Medium</vt:lpstr>
      <vt:lpstr>Times New Roman</vt:lpstr>
      <vt:lpstr>Office'i kujundus</vt:lpstr>
      <vt:lpstr>Custom Design</vt:lpstr>
      <vt:lpstr>KOV  küsimused õiguskantsleri töölaual</vt:lpstr>
      <vt:lpstr>KOV autonoomia – enesekorraldusõigus – iseseisvus –  kaalutlusõigus</vt:lpstr>
      <vt:lpstr>KOV autonoomia – enesekorraldusõigus – iseseisvus –  kaalutlusõigus</vt:lpstr>
      <vt:lpstr>Enesekorraldusõigus (PS § 154 lg 1)</vt:lpstr>
      <vt:lpstr>KOV enesekorraldusõigus: vabadus millest ja milleks?</vt:lpstr>
      <vt:lpstr>KOV enesekorraldusõigus: miks PS-s tagatud?</vt:lpstr>
      <vt:lpstr>KOV autonoomia ja põhiõiguse riive</vt:lpstr>
      <vt:lpstr>Kas põhiõiguse riive pädevusnormiga?</vt:lpstr>
      <vt:lpstr>KOV enesekorraldusõiguse riive: proportsionaalsus ja/või meelevaldsuse keeld</vt:lpstr>
      <vt:lpstr>Enesekorraldusõiguse kaasusi: KOV „siseasjad“</vt:lpstr>
      <vt:lpstr>Enesekorraldusõiguse kaasusi: KOV „siseasjad“</vt:lpstr>
      <vt:lpstr>Enesekorraldusõiguse kaasusi: KOV „siseasjad“</vt:lpstr>
      <vt:lpstr>Enesekorraldusõiguse kaasusi: KOV „siseasjad“</vt:lpstr>
      <vt:lpstr>Enesekorraldusõiguse kaasusi: KOV „siseasjad“</vt:lpstr>
      <vt:lpstr>Enesekorraldusõiguse kaasusi: KOV „siseasjad“</vt:lpstr>
      <vt:lpstr>Enesekorraldusõiguse kaasusi: KOV „siseasjad“</vt:lpstr>
      <vt:lpstr>PowerPointi esitlus</vt:lpstr>
    </vt:vector>
  </TitlesOfParts>
  <Company>Registrite ja Infosüsteemide Keskus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KOV  küsimused õiguskantsleri töölaual</dc:title>
  <dc:creator>Vallo Olle</dc:creator>
  <cp:lastModifiedBy>Vallo Olle</cp:lastModifiedBy>
  <cp:revision>38</cp:revision>
  <dcterms:created xsi:type="dcterms:W3CDTF">2020-10-04T09:23:50Z</dcterms:created>
  <dcterms:modified xsi:type="dcterms:W3CDTF">2020-10-08T13:51:17Z</dcterms:modified>
</cp:coreProperties>
</file>