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theme/theme5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  <p:sldMasterId id="2147483665" r:id="rId2"/>
    <p:sldMasterId id="2147483667" r:id="rId3"/>
    <p:sldMasterId id="2147483679" r:id="rId4"/>
    <p:sldMasterId id="2147483682" r:id="rId5"/>
    <p:sldMasterId id="2147483685" r:id="rId6"/>
  </p:sldMasterIdLst>
  <p:notesMasterIdLst>
    <p:notesMasterId r:id="rId14"/>
  </p:notesMasterIdLst>
  <p:sldIdLst>
    <p:sldId id="558" r:id="rId7"/>
    <p:sldId id="332" r:id="rId8"/>
    <p:sldId id="331" r:id="rId9"/>
    <p:sldId id="333" r:id="rId10"/>
    <p:sldId id="588" r:id="rId11"/>
    <p:sldId id="587" r:id="rId12"/>
    <p:sldId id="342" r:id="rId1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5737" autoAdjust="0"/>
    <p:restoredTop sz="75877" autoAdjust="0"/>
  </p:normalViewPr>
  <p:slideViewPr>
    <p:cSldViewPr snapToGrid="0">
      <p:cViewPr varScale="1">
        <p:scale>
          <a:sx n="74" d="100"/>
          <a:sy n="74" d="100"/>
        </p:scale>
        <p:origin x="86" y="3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presProps" Target="presProps.xml"/><Relationship Id="rId10" Type="http://schemas.openxmlformats.org/officeDocument/2006/relationships/slide" Target="slides/slide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F841B0-A941-47DA-AAC4-0B8F71CBBD02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B761F45-60B5-4F4B-923A-C1DDED468451}" type="pres">
      <dgm:prSet presAssocID="{3AF841B0-A941-47DA-AAC4-0B8F71CBBD02}" presName="cycle" presStyleCnt="0">
        <dgm:presLayoutVars>
          <dgm:dir/>
          <dgm:resizeHandles val="exact"/>
        </dgm:presLayoutVars>
      </dgm:prSet>
      <dgm:spPr/>
    </dgm:pt>
  </dgm:ptLst>
  <dgm:cxnLst>
    <dgm:cxn modelId="{2B78DB67-E22A-4610-ADEC-A559391CC043}" type="presOf" srcId="{3AF841B0-A941-47DA-AAC4-0B8F71CBBD02}" destId="{2B761F45-60B5-4F4B-923A-C1DDED468451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248720B-9D5D-4423-877A-38E192478643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CC18632-CC79-40AD-9FA7-D01CA058D33F}" type="pres">
      <dgm:prSet presAssocID="{E248720B-9D5D-4423-877A-38E192478643}" presName="cycle" presStyleCnt="0">
        <dgm:presLayoutVars>
          <dgm:dir/>
          <dgm:resizeHandles val="exact"/>
        </dgm:presLayoutVars>
      </dgm:prSet>
      <dgm:spPr/>
    </dgm:pt>
  </dgm:ptLst>
  <dgm:cxnLst>
    <dgm:cxn modelId="{2AF828D7-E048-4A6C-84C2-EAF59766325D}" type="presOf" srcId="{E248720B-9D5D-4423-877A-38E192478643}" destId="{DCC18632-CC79-40AD-9FA7-D01CA058D33F}" srcOrd="0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it-IT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0071401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485146-E4BD-8241-9EF6-13451D3B8BA2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928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tiit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" y="0"/>
            <a:ext cx="121877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219" y="2357430"/>
            <a:ext cx="9658381" cy="2214578"/>
          </a:xfrm>
          <a:prstGeom prst="rect">
            <a:avLst/>
          </a:prstGeom>
        </p:spPr>
        <p:txBody>
          <a:bodyPr anchor="ctr" anchorCtr="0"/>
          <a:lstStyle>
            <a:lvl1pPr algn="l">
              <a:defRPr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469" y="4786322"/>
            <a:ext cx="9525067" cy="121444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4348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0224" y="274638"/>
            <a:ext cx="904881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00221" y="1428737"/>
            <a:ext cx="4286280" cy="746139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rgbClr val="93004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00221" y="2174875"/>
            <a:ext cx="428628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77003" y="1428737"/>
            <a:ext cx="4572032" cy="746139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rgbClr val="93004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77003" y="2174875"/>
            <a:ext cx="45720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3CB01B-CF30-48D2-B5DD-9B63894A561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3453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2E9316-C0DE-419F-9624-403AFEDBC9D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8151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D35000-F6B3-40EF-8601-52E144C4FE3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2744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Sisuslaid_u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7"/>
            <a:ext cx="12189884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TTU_logomargis_val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6" y="593729"/>
            <a:ext cx="791633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472" y="273050"/>
            <a:ext cx="3905277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05500" y="273057"/>
            <a:ext cx="56769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14472" y="1435103"/>
            <a:ext cx="3905277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1714500" y="6357945"/>
            <a:ext cx="2364317" cy="363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76189" y="6357945"/>
            <a:ext cx="6015567" cy="363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87003" y="6357945"/>
            <a:ext cx="1333500" cy="363537"/>
          </a:xfrm>
        </p:spPr>
        <p:txBody>
          <a:bodyPr/>
          <a:lstStyle>
            <a:lvl1pPr>
              <a:defRPr/>
            </a:lvl1pPr>
          </a:lstStyle>
          <a:p>
            <a:fld id="{F0A49554-7C39-49D9-AFB6-8F56DEB7023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8986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noProof="0"/>
              <a:t>Click to edit Master title style</a:t>
            </a:r>
            <a:endParaRPr lang="et-EE" noProof="0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t-E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919F92-1B8D-4E73-9CD8-52B5D5043BC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3968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D006E0-F9A5-4F2D-92FD-160E8AB81FB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0929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05335" y="428632"/>
            <a:ext cx="2277533" cy="58197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68505" y="428632"/>
            <a:ext cx="6633633" cy="58197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A3C280-ACA3-4D9A-8F26-0EB3E6EDEEB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993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91D2D-BCFD-4084-A463-A2E53EB17393}" type="datetime1">
              <a:rPr lang="et-EE" smtClean="0"/>
              <a:t>28.09.2018</a:t>
            </a:fld>
            <a:endParaRPr lang="et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/>
              <a:t>Legal Framework</a:t>
            </a:r>
            <a:endParaRPr lang="et-EE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08568" y="850575"/>
            <a:ext cx="11048073" cy="634156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rgbClr val="00707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t-EE" dirty="0"/>
            </a:br>
            <a:br>
              <a:rPr lang="et-EE" dirty="0"/>
            </a:br>
            <a:br>
              <a:rPr lang="et-EE" dirty="0"/>
            </a:br>
            <a:br>
              <a:rPr lang="et-EE" dirty="0"/>
            </a:b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26004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SUSLAID - 50/50 Pilt vasak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17" y="6178551"/>
            <a:ext cx="821267" cy="226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0" y="0"/>
            <a:ext cx="5994400" cy="6858000"/>
          </a:xfrm>
        </p:spPr>
        <p:txBody>
          <a:bodyPr anchor="ctr"/>
          <a:lstStyle>
            <a:lvl1pPr marL="0" indent="0" algn="ctr">
              <a:buNone/>
              <a:defRPr sz="3733">
                <a:solidFill>
                  <a:schemeClr val="bg1">
                    <a:lumMod val="85000"/>
                  </a:schemeClr>
                </a:solidFill>
                <a:latin typeface="DaxPro-Medium" pitchFamily="34" charset="0"/>
              </a:defRPr>
            </a:lvl1pPr>
            <a:lvl2pPr marL="609585" indent="0">
              <a:buNone/>
              <a:defRPr sz="3200">
                <a:solidFill>
                  <a:srgbClr val="2B2B2D"/>
                </a:solidFill>
                <a:latin typeface="DaxPro-Medium" pitchFamily="34" charset="0"/>
              </a:defRPr>
            </a:lvl2pPr>
            <a:lvl3pPr marL="1219170" indent="0">
              <a:buNone/>
              <a:defRPr sz="2667">
                <a:solidFill>
                  <a:srgbClr val="2B2B2D"/>
                </a:solidFill>
                <a:latin typeface="DaxPro-Medium" pitchFamily="34" charset="0"/>
              </a:defRPr>
            </a:lvl3pPr>
            <a:lvl4pPr marL="1828754" indent="0">
              <a:buNone/>
              <a:defRPr sz="2400">
                <a:solidFill>
                  <a:srgbClr val="2B2B2D"/>
                </a:solidFill>
                <a:latin typeface="DaxPro-Medium" pitchFamily="34" charset="0"/>
              </a:defRPr>
            </a:lvl4pPr>
            <a:lvl5pPr marL="2438339" indent="0">
              <a:buNone/>
              <a:defRPr sz="2400">
                <a:solidFill>
                  <a:srgbClr val="2B2B2D"/>
                </a:solidFill>
                <a:latin typeface="DaxPro-Medium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t-EE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7200" y="1700809"/>
            <a:ext cx="5384800" cy="3264364"/>
          </a:xfrm>
        </p:spPr>
        <p:txBody>
          <a:bodyPr/>
          <a:lstStyle>
            <a:lvl1pPr marL="0" indent="0">
              <a:buNone/>
              <a:defRPr sz="3733" b="0" i="0">
                <a:solidFill>
                  <a:srgbClr val="2B2B2D"/>
                </a:solidFill>
                <a:latin typeface="DaxPro" charset="0"/>
                <a:ea typeface="DaxPro" charset="0"/>
                <a:cs typeface="DaxPro" charset="0"/>
              </a:defRPr>
            </a:lvl1pPr>
            <a:lvl2pPr marL="609585" indent="0">
              <a:buNone/>
              <a:defRPr sz="3200" b="0" i="0">
                <a:solidFill>
                  <a:srgbClr val="2B2B2D"/>
                </a:solidFill>
                <a:latin typeface="DaxPro" charset="0"/>
                <a:ea typeface="DaxPro" charset="0"/>
                <a:cs typeface="DaxPro" charset="0"/>
              </a:defRPr>
            </a:lvl2pPr>
            <a:lvl3pPr marL="1219170" indent="0">
              <a:buNone/>
              <a:defRPr sz="2667" b="0" i="0">
                <a:solidFill>
                  <a:srgbClr val="2B2B2D"/>
                </a:solidFill>
                <a:latin typeface="DaxPro" charset="0"/>
                <a:ea typeface="DaxPro" charset="0"/>
                <a:cs typeface="DaxPro" charset="0"/>
              </a:defRPr>
            </a:lvl3pPr>
            <a:lvl4pPr marL="1828754" indent="0">
              <a:buNone/>
              <a:defRPr sz="2400" b="0" i="0">
                <a:solidFill>
                  <a:srgbClr val="2B2B2D"/>
                </a:solidFill>
                <a:latin typeface="DaxPro" charset="0"/>
                <a:ea typeface="DaxPro" charset="0"/>
                <a:cs typeface="DaxPro" charset="0"/>
              </a:defRPr>
            </a:lvl4pPr>
            <a:lvl5pPr marL="2438339" indent="0">
              <a:buNone/>
              <a:defRPr sz="2400" b="0" i="0">
                <a:solidFill>
                  <a:srgbClr val="2B2B2D"/>
                </a:solidFill>
                <a:latin typeface="DaxPro" charset="0"/>
                <a:ea typeface="DaxPro" charset="0"/>
                <a:cs typeface="DaxPro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t-EE"/>
              <a:t>Click to edit Master text styles</a:t>
            </a:r>
          </a:p>
          <a:p>
            <a:pPr lvl="1"/>
            <a:r>
              <a:rPr lang="et-EE"/>
              <a:t>Second level</a:t>
            </a:r>
          </a:p>
          <a:p>
            <a:pPr lvl="2"/>
            <a:r>
              <a:rPr lang="et-EE"/>
              <a:t>Third level</a:t>
            </a:r>
          </a:p>
          <a:p>
            <a:pPr lvl="3"/>
            <a:r>
              <a:rPr lang="et-EE"/>
              <a:t>Fourth level</a:t>
            </a:r>
          </a:p>
          <a:p>
            <a:pPr lvl="4"/>
            <a:r>
              <a:rPr lang="et-EE"/>
              <a:t>Fifth level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93466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266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Intestazione sezion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595959"/>
              </a:buClr>
              <a:buFont typeface="Calibri"/>
              <a:buNone/>
              <a:defRPr sz="59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3886200" y="4672583"/>
            <a:ext cx="7315200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Noto Sans Symbols"/>
              <a:buNone/>
              <a:defRPr sz="22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dt" idx="10"/>
          </p:nvPr>
        </p:nvSpPr>
        <p:spPr>
          <a:xfrm>
            <a:off x="262464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ftr" idx="11"/>
          </p:nvPr>
        </p:nvSpPr>
        <p:spPr>
          <a:xfrm>
            <a:off x="3869267" y="6356350"/>
            <a:ext cx="5911517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6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it-IT"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it-IT" sz="1200" b="1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anchor="ctr" anchorCtr="0"/>
          <a:lstStyle>
            <a:lvl1pPr>
              <a:defRPr sz="3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78479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973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ISLAID - EUROO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5575" y="5280026"/>
            <a:ext cx="1663700" cy="459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67542" y="1124745"/>
            <a:ext cx="7392821" cy="1470025"/>
          </a:xfrm>
        </p:spPr>
        <p:txBody>
          <a:bodyPr anchor="t">
            <a:noAutofit/>
          </a:bodyPr>
          <a:lstStyle>
            <a:lvl1pPr algn="l">
              <a:lnSpc>
                <a:spcPts val="6000"/>
              </a:lnSpc>
              <a:defRPr sz="6400">
                <a:solidFill>
                  <a:srgbClr val="66B245"/>
                </a:solidFill>
                <a:latin typeface="DaxPro-Bold" pitchFamily="34" charset="0"/>
              </a:defRPr>
            </a:lvl1pPr>
          </a:lstStyle>
          <a:p>
            <a:r>
              <a:rPr lang="et-EE" dirty="0" err="1"/>
              <a:t>Click</a:t>
            </a:r>
            <a:r>
              <a:rPr lang="et-EE" dirty="0"/>
              <a:t> </a:t>
            </a:r>
            <a:r>
              <a:rPr lang="et-EE" dirty="0" err="1"/>
              <a:t>to</a:t>
            </a:r>
            <a:r>
              <a:rPr lang="et-EE" dirty="0"/>
              <a:t> </a:t>
            </a:r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Master</a:t>
            </a:r>
            <a:r>
              <a:rPr lang="et-EE" dirty="0"/>
              <a:t> </a:t>
            </a:r>
            <a:r>
              <a:rPr lang="et-EE" dirty="0" err="1"/>
              <a:t>title</a:t>
            </a:r>
            <a:r>
              <a:rPr lang="et-EE" dirty="0"/>
              <a:t> </a:t>
            </a:r>
            <a:r>
              <a:rPr lang="et-EE" dirty="0" err="1"/>
              <a:t>style</a:t>
            </a:r>
            <a:endParaRPr lang="et-E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7542" y="2852936"/>
            <a:ext cx="6528725" cy="960107"/>
          </a:xfrm>
        </p:spPr>
        <p:txBody>
          <a:bodyPr>
            <a:normAutofit/>
          </a:bodyPr>
          <a:lstStyle>
            <a:lvl1pPr marL="0" indent="0" algn="l">
              <a:lnSpc>
                <a:spcPts val="2667"/>
              </a:lnSpc>
              <a:buNone/>
              <a:defRPr sz="2667" baseline="0">
                <a:solidFill>
                  <a:srgbClr val="2B2B2D"/>
                </a:solidFill>
                <a:latin typeface="DaxPro-Medium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/>
              <a:t>Click to edit Master subtitle style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18745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ISLAID - MAAIL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5575" y="5280026"/>
            <a:ext cx="1663700" cy="459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967542" y="1124745"/>
            <a:ext cx="8256917" cy="1470025"/>
          </a:xfrm>
        </p:spPr>
        <p:txBody>
          <a:bodyPr anchor="t">
            <a:noAutofit/>
          </a:bodyPr>
          <a:lstStyle>
            <a:lvl1pPr algn="ctr">
              <a:lnSpc>
                <a:spcPts val="6000"/>
              </a:lnSpc>
              <a:defRPr sz="6400">
                <a:solidFill>
                  <a:srgbClr val="66B245"/>
                </a:solidFill>
                <a:latin typeface="DaxPro-Bold" pitchFamily="34" charset="0"/>
              </a:defRPr>
            </a:lvl1pPr>
          </a:lstStyle>
          <a:p>
            <a:r>
              <a:rPr lang="et-EE"/>
              <a:t>Click to edit Master title style</a:t>
            </a:r>
            <a:endParaRPr lang="et-EE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967542" y="2852936"/>
            <a:ext cx="8256917" cy="960107"/>
          </a:xfrm>
        </p:spPr>
        <p:txBody>
          <a:bodyPr>
            <a:normAutofit/>
          </a:bodyPr>
          <a:lstStyle>
            <a:lvl1pPr marL="0" indent="0" algn="ctr">
              <a:lnSpc>
                <a:spcPts val="2667"/>
              </a:lnSpc>
              <a:buNone/>
              <a:defRPr sz="2667" b="0" i="0" baseline="0">
                <a:solidFill>
                  <a:srgbClr val="2B2B2D"/>
                </a:solidFill>
                <a:latin typeface="DaxPro" charset="0"/>
                <a:ea typeface="DaxPro" charset="0"/>
                <a:cs typeface="DaxPro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/>
              <a:t>Click to edit Master subtitle style</a:t>
            </a:r>
            <a:endParaRPr lang="et-EE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3"/>
          </p:nvPr>
        </p:nvSpPr>
        <p:spPr>
          <a:xfrm>
            <a:off x="1968501" y="4677834"/>
            <a:ext cx="3934884" cy="1663700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rgbClr val="2B2B2D"/>
                </a:solidFill>
                <a:latin typeface="DaxPro" charset="0"/>
                <a:ea typeface="DaxPro" charset="0"/>
                <a:cs typeface="DaxPro" charset="0"/>
              </a:defRPr>
            </a:lvl1pPr>
          </a:lstStyle>
          <a:p>
            <a:pPr lvl="0"/>
            <a:r>
              <a:rPr lang="et-E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382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ISUSLAID - 100%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17" y="6178551"/>
            <a:ext cx="821267" cy="226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6400">
                <a:solidFill>
                  <a:srgbClr val="66B245"/>
                </a:solidFill>
                <a:latin typeface="DaxPro-Bold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609585" indent="-609585">
              <a:buClr>
                <a:srgbClr val="66B245"/>
              </a:buClr>
              <a:buFont typeface="Arial" charset="0"/>
              <a:buChar char="•"/>
              <a:defRPr b="0" i="0">
                <a:solidFill>
                  <a:srgbClr val="2B2B2D"/>
                </a:solidFill>
                <a:latin typeface="DaxPro" charset="0"/>
                <a:ea typeface="DaxPro" charset="0"/>
                <a:cs typeface="DaxPro" charset="0"/>
              </a:defRPr>
            </a:lvl1pPr>
            <a:lvl2pPr marL="1219170" indent="-609585">
              <a:buClr>
                <a:srgbClr val="66B245"/>
              </a:buClr>
              <a:buFont typeface="Arial" panose="020B0604020202020204" pitchFamily="34" charset="0"/>
              <a:buChar char="•"/>
              <a:defRPr b="0" i="0">
                <a:solidFill>
                  <a:srgbClr val="2B2B2D"/>
                </a:solidFill>
                <a:latin typeface="DaxPro" charset="0"/>
                <a:ea typeface="DaxPro" charset="0"/>
                <a:cs typeface="DaxPro" charset="0"/>
              </a:defRPr>
            </a:lvl2pPr>
            <a:lvl3pPr marL="1676358" indent="-457189">
              <a:buClr>
                <a:srgbClr val="66B245"/>
              </a:buClr>
              <a:buFont typeface="Arial" panose="020B0604020202020204" pitchFamily="34" charset="0"/>
              <a:buChar char="•"/>
              <a:defRPr b="0" i="0">
                <a:solidFill>
                  <a:srgbClr val="2B2B2D"/>
                </a:solidFill>
                <a:latin typeface="DaxPro" charset="0"/>
                <a:ea typeface="DaxPro" charset="0"/>
                <a:cs typeface="DaxPro" charset="0"/>
              </a:defRPr>
            </a:lvl3pPr>
            <a:lvl4pPr marL="2285943" indent="-457189">
              <a:buClr>
                <a:srgbClr val="66B245"/>
              </a:buClr>
              <a:buFont typeface="Arial" panose="020B0604020202020204" pitchFamily="34" charset="0"/>
              <a:buChar char="•"/>
              <a:defRPr b="0" i="0">
                <a:solidFill>
                  <a:srgbClr val="2B2B2D"/>
                </a:solidFill>
                <a:latin typeface="DaxPro" charset="0"/>
                <a:ea typeface="DaxPro" charset="0"/>
                <a:cs typeface="DaxPro" charset="0"/>
              </a:defRPr>
            </a:lvl4pPr>
            <a:lvl5pPr marL="2895528" indent="-457189">
              <a:buClr>
                <a:srgbClr val="66B245"/>
              </a:buClr>
              <a:buFont typeface="Arial" panose="020B0604020202020204" pitchFamily="34" charset="0"/>
              <a:buChar char="•"/>
              <a:defRPr b="0" i="0">
                <a:solidFill>
                  <a:srgbClr val="2B2B2D"/>
                </a:solidFill>
                <a:latin typeface="DaxPro" charset="0"/>
                <a:ea typeface="DaxPro" charset="0"/>
                <a:cs typeface="DaxPro" charset="0"/>
              </a:defRPr>
            </a:lvl5pPr>
          </a:lstStyle>
          <a:p>
            <a:pPr lvl="0"/>
            <a:r>
              <a:rPr lang="et-EE"/>
              <a:t>Click to edit Master text styles</a:t>
            </a:r>
          </a:p>
          <a:p>
            <a:pPr lvl="1"/>
            <a:r>
              <a:rPr lang="et-EE"/>
              <a:t>Second level</a:t>
            </a:r>
          </a:p>
          <a:p>
            <a:pPr lvl="2"/>
            <a:r>
              <a:rPr lang="et-EE"/>
              <a:t>Third level</a:t>
            </a:r>
          </a:p>
          <a:p>
            <a:pPr lvl="3"/>
            <a:r>
              <a:rPr lang="et-EE"/>
              <a:t>Fourth level</a:t>
            </a:r>
          </a:p>
          <a:p>
            <a:pPr lvl="4"/>
            <a:r>
              <a:rPr lang="et-EE"/>
              <a:t>Fifth level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50826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USLAID - 50/50 Pilt par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17" y="6178551"/>
            <a:ext cx="821267" cy="226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8337" y="1892830"/>
            <a:ext cx="5384800" cy="3264364"/>
          </a:xfrm>
        </p:spPr>
        <p:txBody>
          <a:bodyPr/>
          <a:lstStyle>
            <a:lvl1pPr marL="0" indent="0">
              <a:buNone/>
              <a:defRPr sz="3733" b="0" i="0">
                <a:solidFill>
                  <a:srgbClr val="2B2B2D"/>
                </a:solidFill>
                <a:latin typeface="DaxPro" charset="0"/>
                <a:ea typeface="DaxPro" charset="0"/>
                <a:cs typeface="DaxPro" charset="0"/>
              </a:defRPr>
            </a:lvl1pPr>
            <a:lvl2pPr marL="609585" indent="0">
              <a:buNone/>
              <a:defRPr sz="3200" b="0" i="0">
                <a:solidFill>
                  <a:srgbClr val="2B2B2D"/>
                </a:solidFill>
                <a:latin typeface="DaxPro" charset="0"/>
                <a:ea typeface="DaxPro" charset="0"/>
                <a:cs typeface="DaxPro" charset="0"/>
              </a:defRPr>
            </a:lvl2pPr>
            <a:lvl3pPr marL="1219170" indent="0">
              <a:buNone/>
              <a:defRPr sz="2667" b="0" i="0">
                <a:solidFill>
                  <a:srgbClr val="2B2B2D"/>
                </a:solidFill>
                <a:latin typeface="DaxPro" charset="0"/>
                <a:ea typeface="DaxPro" charset="0"/>
                <a:cs typeface="DaxPro" charset="0"/>
              </a:defRPr>
            </a:lvl3pPr>
            <a:lvl4pPr marL="1828754" indent="0">
              <a:buNone/>
              <a:defRPr sz="2400" b="0" i="0">
                <a:solidFill>
                  <a:srgbClr val="2B2B2D"/>
                </a:solidFill>
                <a:latin typeface="DaxPro" charset="0"/>
                <a:ea typeface="DaxPro" charset="0"/>
                <a:cs typeface="DaxPro" charset="0"/>
              </a:defRPr>
            </a:lvl4pPr>
            <a:lvl5pPr marL="2438339" indent="0">
              <a:buNone/>
              <a:defRPr sz="2400" b="0" i="0">
                <a:solidFill>
                  <a:srgbClr val="2B2B2D"/>
                </a:solidFill>
                <a:latin typeface="DaxPro" charset="0"/>
                <a:ea typeface="DaxPro" charset="0"/>
                <a:cs typeface="DaxPro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t-EE"/>
              <a:t>Click to edit Master text styles</a:t>
            </a:r>
          </a:p>
          <a:p>
            <a:pPr lvl="1"/>
            <a:r>
              <a:rPr lang="et-EE"/>
              <a:t>Second level</a:t>
            </a:r>
          </a:p>
          <a:p>
            <a:pPr lvl="2"/>
            <a:r>
              <a:rPr lang="et-EE"/>
              <a:t>Third level</a:t>
            </a:r>
          </a:p>
          <a:p>
            <a:pPr lvl="3"/>
            <a:r>
              <a:rPr lang="et-EE"/>
              <a:t>Fourth level</a:t>
            </a:r>
          </a:p>
          <a:p>
            <a:pPr lvl="4"/>
            <a:r>
              <a:rPr lang="et-EE"/>
              <a:t>Fifth level</a:t>
            </a:r>
            <a:endParaRPr lang="et-E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0"/>
            <a:ext cx="5994400" cy="6858000"/>
          </a:xfrm>
        </p:spPr>
        <p:txBody>
          <a:bodyPr anchor="ctr"/>
          <a:lstStyle>
            <a:lvl1pPr marL="0" indent="0" algn="ctr">
              <a:buNone/>
              <a:defRPr sz="3733">
                <a:solidFill>
                  <a:schemeClr val="bg1">
                    <a:lumMod val="85000"/>
                  </a:schemeClr>
                </a:solidFill>
                <a:latin typeface="DaxPro-Medium" pitchFamily="34" charset="0"/>
              </a:defRPr>
            </a:lvl1pPr>
            <a:lvl2pPr marL="609585" indent="0">
              <a:buNone/>
              <a:defRPr sz="3200">
                <a:solidFill>
                  <a:srgbClr val="2B2B2D"/>
                </a:solidFill>
                <a:latin typeface="DaxPro-Medium" pitchFamily="34" charset="0"/>
              </a:defRPr>
            </a:lvl2pPr>
            <a:lvl3pPr marL="1219170" indent="0">
              <a:buNone/>
              <a:defRPr sz="2667">
                <a:solidFill>
                  <a:srgbClr val="2B2B2D"/>
                </a:solidFill>
                <a:latin typeface="DaxPro-Medium" pitchFamily="34" charset="0"/>
              </a:defRPr>
            </a:lvl3pPr>
            <a:lvl4pPr marL="1828754" indent="0">
              <a:buNone/>
              <a:defRPr sz="2400">
                <a:solidFill>
                  <a:srgbClr val="2B2B2D"/>
                </a:solidFill>
                <a:latin typeface="DaxPro-Medium" pitchFamily="34" charset="0"/>
              </a:defRPr>
            </a:lvl4pPr>
            <a:lvl5pPr marL="2438339" indent="0">
              <a:buNone/>
              <a:defRPr sz="2400">
                <a:solidFill>
                  <a:srgbClr val="2B2B2D"/>
                </a:solidFill>
                <a:latin typeface="DaxPro-Medium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t-E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113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USLAID - 50/50 Pilt vasak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17" y="6178551"/>
            <a:ext cx="821267" cy="226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0" y="0"/>
            <a:ext cx="5994400" cy="6858000"/>
          </a:xfrm>
        </p:spPr>
        <p:txBody>
          <a:bodyPr anchor="ctr"/>
          <a:lstStyle>
            <a:lvl1pPr marL="0" indent="0" algn="ctr">
              <a:buNone/>
              <a:defRPr sz="3733">
                <a:solidFill>
                  <a:schemeClr val="bg1">
                    <a:lumMod val="85000"/>
                  </a:schemeClr>
                </a:solidFill>
                <a:latin typeface="DaxPro-Medium" pitchFamily="34" charset="0"/>
              </a:defRPr>
            </a:lvl1pPr>
            <a:lvl2pPr marL="609585" indent="0">
              <a:buNone/>
              <a:defRPr sz="3200">
                <a:solidFill>
                  <a:srgbClr val="2B2B2D"/>
                </a:solidFill>
                <a:latin typeface="DaxPro-Medium" pitchFamily="34" charset="0"/>
              </a:defRPr>
            </a:lvl2pPr>
            <a:lvl3pPr marL="1219170" indent="0">
              <a:buNone/>
              <a:defRPr sz="2667">
                <a:solidFill>
                  <a:srgbClr val="2B2B2D"/>
                </a:solidFill>
                <a:latin typeface="DaxPro-Medium" pitchFamily="34" charset="0"/>
              </a:defRPr>
            </a:lvl3pPr>
            <a:lvl4pPr marL="1828754" indent="0">
              <a:buNone/>
              <a:defRPr sz="2400">
                <a:solidFill>
                  <a:srgbClr val="2B2B2D"/>
                </a:solidFill>
                <a:latin typeface="DaxPro-Medium" pitchFamily="34" charset="0"/>
              </a:defRPr>
            </a:lvl4pPr>
            <a:lvl5pPr marL="2438339" indent="0">
              <a:buNone/>
              <a:defRPr sz="2400">
                <a:solidFill>
                  <a:srgbClr val="2B2B2D"/>
                </a:solidFill>
                <a:latin typeface="DaxPro-Medium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t-EE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7200" y="1700809"/>
            <a:ext cx="5384800" cy="3264364"/>
          </a:xfrm>
        </p:spPr>
        <p:txBody>
          <a:bodyPr/>
          <a:lstStyle>
            <a:lvl1pPr marL="0" indent="0">
              <a:buNone/>
              <a:defRPr sz="3733" b="0" i="0">
                <a:solidFill>
                  <a:srgbClr val="2B2B2D"/>
                </a:solidFill>
                <a:latin typeface="DaxPro" charset="0"/>
                <a:ea typeface="DaxPro" charset="0"/>
                <a:cs typeface="DaxPro" charset="0"/>
              </a:defRPr>
            </a:lvl1pPr>
            <a:lvl2pPr marL="609585" indent="0">
              <a:buNone/>
              <a:defRPr sz="3200" b="0" i="0">
                <a:solidFill>
                  <a:srgbClr val="2B2B2D"/>
                </a:solidFill>
                <a:latin typeface="DaxPro" charset="0"/>
                <a:ea typeface="DaxPro" charset="0"/>
                <a:cs typeface="DaxPro" charset="0"/>
              </a:defRPr>
            </a:lvl2pPr>
            <a:lvl3pPr marL="1219170" indent="0">
              <a:buNone/>
              <a:defRPr sz="2667" b="0" i="0">
                <a:solidFill>
                  <a:srgbClr val="2B2B2D"/>
                </a:solidFill>
                <a:latin typeface="DaxPro" charset="0"/>
                <a:ea typeface="DaxPro" charset="0"/>
                <a:cs typeface="DaxPro" charset="0"/>
              </a:defRPr>
            </a:lvl3pPr>
            <a:lvl4pPr marL="1828754" indent="0">
              <a:buNone/>
              <a:defRPr sz="2400" b="0" i="0">
                <a:solidFill>
                  <a:srgbClr val="2B2B2D"/>
                </a:solidFill>
                <a:latin typeface="DaxPro" charset="0"/>
                <a:ea typeface="DaxPro" charset="0"/>
                <a:cs typeface="DaxPro" charset="0"/>
              </a:defRPr>
            </a:lvl4pPr>
            <a:lvl5pPr marL="2438339" indent="0">
              <a:buNone/>
              <a:defRPr sz="2400" b="0" i="0">
                <a:solidFill>
                  <a:srgbClr val="2B2B2D"/>
                </a:solidFill>
                <a:latin typeface="DaxPro" charset="0"/>
                <a:ea typeface="DaxPro" charset="0"/>
                <a:cs typeface="DaxPro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t-EE"/>
              <a:t>Click to edit Master text styles</a:t>
            </a:r>
          </a:p>
          <a:p>
            <a:pPr lvl="1"/>
            <a:r>
              <a:rPr lang="et-EE"/>
              <a:t>Second level</a:t>
            </a:r>
          </a:p>
          <a:p>
            <a:pPr lvl="2"/>
            <a:r>
              <a:rPr lang="et-EE"/>
              <a:t>Third level</a:t>
            </a:r>
          </a:p>
          <a:p>
            <a:pPr lvl="3"/>
            <a:r>
              <a:rPr lang="et-EE"/>
              <a:t>Fourth level</a:t>
            </a:r>
          </a:p>
          <a:p>
            <a:pPr lvl="4"/>
            <a:r>
              <a:rPr lang="et-EE"/>
              <a:t>Fifth level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412141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USLAID - 50/50 Pealkiri vasak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17" y="6178551"/>
            <a:ext cx="821267" cy="226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8337" y="1796819"/>
            <a:ext cx="5384800" cy="3360375"/>
          </a:xfrm>
        </p:spPr>
        <p:txBody>
          <a:bodyPr anchor="ctr">
            <a:noAutofit/>
          </a:bodyPr>
          <a:lstStyle>
            <a:lvl1pPr marL="0" indent="0">
              <a:buNone/>
              <a:defRPr sz="6400">
                <a:solidFill>
                  <a:srgbClr val="66B245"/>
                </a:solidFill>
                <a:latin typeface="DaxPro-Bold" pitchFamily="34" charset="0"/>
              </a:defRPr>
            </a:lvl1pPr>
            <a:lvl2pPr marL="609585" indent="0">
              <a:buNone/>
              <a:defRPr sz="6400">
                <a:solidFill>
                  <a:srgbClr val="2B2B2D"/>
                </a:solidFill>
                <a:latin typeface="DaxPro-Medium" pitchFamily="34" charset="0"/>
              </a:defRPr>
            </a:lvl2pPr>
            <a:lvl3pPr marL="1219170" indent="0">
              <a:buNone/>
              <a:defRPr sz="6400">
                <a:solidFill>
                  <a:srgbClr val="2B2B2D"/>
                </a:solidFill>
                <a:latin typeface="DaxPro-Medium" pitchFamily="34" charset="0"/>
              </a:defRPr>
            </a:lvl3pPr>
            <a:lvl4pPr marL="1828754" indent="0">
              <a:buNone/>
              <a:defRPr sz="6400">
                <a:solidFill>
                  <a:srgbClr val="2B2B2D"/>
                </a:solidFill>
                <a:latin typeface="DaxPro-Medium" pitchFamily="34" charset="0"/>
              </a:defRPr>
            </a:lvl4pPr>
            <a:lvl5pPr marL="2438339" indent="0">
              <a:buNone/>
              <a:defRPr sz="6400">
                <a:solidFill>
                  <a:srgbClr val="2B2B2D"/>
                </a:solidFill>
                <a:latin typeface="DaxPro-Medium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t-E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0"/>
            <a:ext cx="5994400" cy="6858000"/>
          </a:xfrm>
        </p:spPr>
        <p:txBody>
          <a:bodyPr anchor="ctr"/>
          <a:lstStyle>
            <a:lvl1pPr marL="0" indent="0" algn="ctr">
              <a:buNone/>
              <a:defRPr sz="3733">
                <a:solidFill>
                  <a:schemeClr val="bg1">
                    <a:lumMod val="85000"/>
                  </a:schemeClr>
                </a:solidFill>
                <a:latin typeface="DaxPro-Medium" pitchFamily="34" charset="0"/>
              </a:defRPr>
            </a:lvl1pPr>
            <a:lvl2pPr marL="609585" indent="0">
              <a:buNone/>
              <a:defRPr sz="3200">
                <a:solidFill>
                  <a:srgbClr val="2B2B2D"/>
                </a:solidFill>
                <a:latin typeface="DaxPro-Medium" pitchFamily="34" charset="0"/>
              </a:defRPr>
            </a:lvl2pPr>
            <a:lvl3pPr marL="1219170" indent="0">
              <a:buNone/>
              <a:defRPr sz="2667">
                <a:solidFill>
                  <a:srgbClr val="2B2B2D"/>
                </a:solidFill>
                <a:latin typeface="DaxPro-Medium" pitchFamily="34" charset="0"/>
              </a:defRPr>
            </a:lvl3pPr>
            <a:lvl4pPr marL="1828754" indent="0">
              <a:buNone/>
              <a:defRPr sz="2400">
                <a:solidFill>
                  <a:srgbClr val="2B2B2D"/>
                </a:solidFill>
                <a:latin typeface="DaxPro-Medium" pitchFamily="34" charset="0"/>
              </a:defRPr>
            </a:lvl4pPr>
            <a:lvl5pPr marL="2438339" indent="0">
              <a:buNone/>
              <a:defRPr sz="2400">
                <a:solidFill>
                  <a:srgbClr val="2B2B2D"/>
                </a:solidFill>
                <a:latin typeface="DaxPro-Medium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t-E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195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USLAID 50/50 Pilt-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17" y="6178551"/>
            <a:ext cx="821267" cy="226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ontent Placeholder 10"/>
          <p:cNvSpPr>
            <a:spLocks noGrp="1"/>
          </p:cNvSpPr>
          <p:nvPr>
            <p:ph sz="quarter" idx="11"/>
          </p:nvPr>
        </p:nvSpPr>
        <p:spPr>
          <a:xfrm>
            <a:off x="9912" y="0"/>
            <a:ext cx="6096000" cy="6858000"/>
          </a:xfrm>
        </p:spPr>
        <p:txBody>
          <a:bodyPr/>
          <a:lstStyle>
            <a:lvl1pPr marL="0" indent="0">
              <a:buNone/>
              <a:defRPr>
                <a:solidFill>
                  <a:srgbClr val="2B2B2D"/>
                </a:solidFill>
                <a:latin typeface="DaxPro" charset="0"/>
                <a:ea typeface="DaxPro" charset="0"/>
                <a:cs typeface="DaxPro" charset="0"/>
              </a:defRPr>
            </a:lvl1pPr>
            <a:lvl2pPr marL="609585" indent="0">
              <a:buNone/>
              <a:defRPr>
                <a:solidFill>
                  <a:srgbClr val="2B2B2D"/>
                </a:solidFill>
                <a:latin typeface="DaxPro" charset="0"/>
                <a:ea typeface="DaxPro" charset="0"/>
                <a:cs typeface="DaxPro" charset="0"/>
              </a:defRPr>
            </a:lvl2pPr>
            <a:lvl3pPr marL="1219170" indent="0">
              <a:buNone/>
              <a:defRPr>
                <a:solidFill>
                  <a:srgbClr val="2B2B2D"/>
                </a:solidFill>
                <a:latin typeface="DaxPro" charset="0"/>
                <a:ea typeface="DaxPro" charset="0"/>
                <a:cs typeface="DaxPro" charset="0"/>
              </a:defRPr>
            </a:lvl3pPr>
            <a:lvl4pPr marL="1828754" indent="0">
              <a:buNone/>
              <a:defRPr>
                <a:solidFill>
                  <a:srgbClr val="2B2B2D"/>
                </a:solidFill>
                <a:latin typeface="DaxPro" charset="0"/>
                <a:ea typeface="DaxPro" charset="0"/>
                <a:cs typeface="DaxPro" charset="0"/>
              </a:defRPr>
            </a:lvl4pPr>
            <a:lvl5pPr marL="2438339" indent="0">
              <a:buNone/>
              <a:defRPr>
                <a:solidFill>
                  <a:srgbClr val="2B2B2D"/>
                </a:solidFill>
                <a:latin typeface="DaxPro" charset="0"/>
                <a:ea typeface="DaxPro" charset="0"/>
                <a:cs typeface="DaxPro" charset="0"/>
              </a:defRPr>
            </a:lvl5pPr>
          </a:lstStyle>
          <a:p>
            <a:pPr lvl="0"/>
            <a:r>
              <a:rPr lang="et-EE" dirty="0" err="1"/>
              <a:t>Click</a:t>
            </a:r>
            <a:r>
              <a:rPr lang="et-EE" dirty="0"/>
              <a:t> </a:t>
            </a:r>
            <a:r>
              <a:rPr lang="et-EE" dirty="0" err="1"/>
              <a:t>to</a:t>
            </a:r>
            <a:r>
              <a:rPr lang="et-EE" dirty="0"/>
              <a:t> </a:t>
            </a:r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Master</a:t>
            </a:r>
            <a:r>
              <a:rPr lang="et-EE" dirty="0"/>
              <a:t> </a:t>
            </a:r>
            <a:r>
              <a:rPr lang="et-EE" dirty="0" err="1"/>
              <a:t>text</a:t>
            </a:r>
            <a:r>
              <a:rPr lang="et-EE" dirty="0"/>
              <a:t> </a:t>
            </a:r>
            <a:r>
              <a:rPr lang="et-EE" dirty="0" err="1"/>
              <a:t>styles</a:t>
            </a:r>
            <a:endParaRPr lang="et-EE" dirty="0"/>
          </a:p>
          <a:p>
            <a:pPr lvl="1"/>
            <a:r>
              <a:rPr lang="et-EE" dirty="0" err="1"/>
              <a:t>Second</a:t>
            </a:r>
            <a:r>
              <a:rPr lang="et-EE" dirty="0"/>
              <a:t> </a:t>
            </a:r>
            <a:r>
              <a:rPr lang="et-EE" dirty="0" err="1"/>
              <a:t>level</a:t>
            </a:r>
            <a:endParaRPr lang="et-EE" dirty="0"/>
          </a:p>
          <a:p>
            <a:pPr lvl="2"/>
            <a:r>
              <a:rPr lang="et-EE" dirty="0" err="1"/>
              <a:t>Third</a:t>
            </a:r>
            <a:r>
              <a:rPr lang="et-EE" dirty="0"/>
              <a:t> </a:t>
            </a:r>
            <a:r>
              <a:rPr lang="et-EE" dirty="0" err="1"/>
              <a:t>level</a:t>
            </a:r>
            <a:endParaRPr lang="et-EE" dirty="0"/>
          </a:p>
          <a:p>
            <a:pPr lvl="3"/>
            <a:r>
              <a:rPr lang="et-EE" dirty="0" err="1"/>
              <a:t>Fourth</a:t>
            </a:r>
            <a:r>
              <a:rPr lang="et-EE" dirty="0"/>
              <a:t> </a:t>
            </a:r>
            <a:r>
              <a:rPr lang="et-EE" dirty="0" err="1"/>
              <a:t>level</a:t>
            </a:r>
            <a:endParaRPr lang="et-EE" dirty="0"/>
          </a:p>
          <a:p>
            <a:pPr lvl="4"/>
            <a:r>
              <a:rPr lang="et-EE" dirty="0" err="1"/>
              <a:t>Fifth</a:t>
            </a:r>
            <a:r>
              <a:rPr lang="et-EE" dirty="0"/>
              <a:t> </a:t>
            </a:r>
            <a:r>
              <a:rPr lang="et-EE" dirty="0" err="1"/>
              <a:t>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 marL="0" indent="0">
              <a:buNone/>
              <a:defRPr>
                <a:solidFill>
                  <a:srgbClr val="2B2B2D"/>
                </a:solidFill>
                <a:latin typeface="DaxPro" charset="0"/>
                <a:ea typeface="DaxPro" charset="0"/>
                <a:cs typeface="DaxPro" charset="0"/>
              </a:defRPr>
            </a:lvl1pPr>
            <a:lvl2pPr marL="609585" indent="0">
              <a:buNone/>
              <a:defRPr>
                <a:solidFill>
                  <a:srgbClr val="2B2B2D"/>
                </a:solidFill>
                <a:latin typeface="DaxPro" charset="0"/>
                <a:ea typeface="DaxPro" charset="0"/>
                <a:cs typeface="DaxPro" charset="0"/>
              </a:defRPr>
            </a:lvl2pPr>
            <a:lvl3pPr marL="1219170" indent="0">
              <a:buNone/>
              <a:defRPr>
                <a:solidFill>
                  <a:srgbClr val="2B2B2D"/>
                </a:solidFill>
                <a:latin typeface="DaxPro" charset="0"/>
                <a:ea typeface="DaxPro" charset="0"/>
                <a:cs typeface="DaxPro" charset="0"/>
              </a:defRPr>
            </a:lvl3pPr>
            <a:lvl4pPr marL="1828754" indent="0">
              <a:buNone/>
              <a:defRPr>
                <a:solidFill>
                  <a:srgbClr val="2B2B2D"/>
                </a:solidFill>
                <a:latin typeface="DaxPro" charset="0"/>
                <a:ea typeface="DaxPro" charset="0"/>
                <a:cs typeface="DaxPro" charset="0"/>
              </a:defRPr>
            </a:lvl4pPr>
            <a:lvl5pPr marL="2438339" indent="0">
              <a:buNone/>
              <a:defRPr>
                <a:solidFill>
                  <a:srgbClr val="2B2B2D"/>
                </a:solidFill>
                <a:latin typeface="DaxPro" charset="0"/>
                <a:ea typeface="DaxPro" charset="0"/>
                <a:cs typeface="DaxPro" charset="0"/>
              </a:defRPr>
            </a:lvl5pPr>
          </a:lstStyle>
          <a:p>
            <a:pPr lvl="0"/>
            <a:r>
              <a:rPr lang="et-EE"/>
              <a:t>Click to edit Master text styles</a:t>
            </a:r>
          </a:p>
          <a:p>
            <a:pPr lvl="1"/>
            <a:r>
              <a:rPr lang="et-EE"/>
              <a:t>Second level</a:t>
            </a:r>
          </a:p>
          <a:p>
            <a:pPr lvl="2"/>
            <a:r>
              <a:rPr lang="et-EE"/>
              <a:t>Third level</a:t>
            </a:r>
          </a:p>
          <a:p>
            <a:pPr lvl="3"/>
            <a:r>
              <a:rPr lang="et-EE"/>
              <a:t>Fourth level</a:t>
            </a:r>
          </a:p>
          <a:p>
            <a:pPr lvl="4"/>
            <a:r>
              <a:rPr lang="et-E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11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USLAID 100% Pilt pealkirja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 b="1" i="0">
                <a:solidFill>
                  <a:schemeClr val="bg1">
                    <a:lumMod val="85000"/>
                  </a:schemeClr>
                </a:solidFill>
                <a:latin typeface="DaxPro" charset="0"/>
                <a:ea typeface="DaxPro" charset="0"/>
                <a:cs typeface="DaxPro" charset="0"/>
              </a:defRPr>
            </a:lvl1pPr>
          </a:lstStyle>
          <a:p>
            <a:pPr lvl="0"/>
            <a:r>
              <a:rPr lang="et-EE"/>
              <a:t>Click to edit Master text styles</a:t>
            </a:r>
          </a:p>
        </p:txBody>
      </p:sp>
      <p:sp>
        <p:nvSpPr>
          <p:cNvPr id="13" name="Content Placeholder 10"/>
          <p:cNvSpPr>
            <a:spLocks noGrp="1"/>
          </p:cNvSpPr>
          <p:nvPr>
            <p:ph sz="quarter" idx="11"/>
          </p:nvPr>
        </p:nvSpPr>
        <p:spPr>
          <a:xfrm>
            <a:off x="719403" y="4389108"/>
            <a:ext cx="10657184" cy="1904569"/>
          </a:xfrm>
        </p:spPr>
        <p:txBody>
          <a:bodyPr/>
          <a:lstStyle>
            <a:lvl1pPr marL="0" indent="0">
              <a:buNone/>
              <a:defRPr b="1" i="0" baseline="0">
                <a:solidFill>
                  <a:srgbClr val="66B245"/>
                </a:solidFill>
                <a:latin typeface="Dax Pro" charset="0"/>
                <a:ea typeface="Dax Pro" charset="0"/>
                <a:cs typeface="Dax Pro" charset="0"/>
              </a:defRPr>
            </a:lvl1pPr>
            <a:lvl2pPr marL="609585" indent="0">
              <a:buNone/>
              <a:defRPr>
                <a:solidFill>
                  <a:srgbClr val="2B2B2D"/>
                </a:solidFill>
                <a:latin typeface="DaxPro" charset="0"/>
                <a:ea typeface="DaxPro" charset="0"/>
                <a:cs typeface="DaxPro" charset="0"/>
              </a:defRPr>
            </a:lvl2pPr>
            <a:lvl3pPr marL="1219170" indent="0">
              <a:buNone/>
              <a:defRPr>
                <a:solidFill>
                  <a:srgbClr val="2B2B2D"/>
                </a:solidFill>
                <a:latin typeface="DaxPro" charset="0"/>
                <a:ea typeface="DaxPro" charset="0"/>
                <a:cs typeface="DaxPro" charset="0"/>
              </a:defRPr>
            </a:lvl3pPr>
            <a:lvl4pPr marL="1828754" indent="0">
              <a:buNone/>
              <a:defRPr>
                <a:solidFill>
                  <a:srgbClr val="2B2B2D"/>
                </a:solidFill>
                <a:latin typeface="DaxPro" charset="0"/>
                <a:ea typeface="DaxPro" charset="0"/>
                <a:cs typeface="DaxPro" charset="0"/>
              </a:defRPr>
            </a:lvl4pPr>
            <a:lvl5pPr marL="2438339" indent="0">
              <a:buNone/>
              <a:defRPr>
                <a:solidFill>
                  <a:srgbClr val="2B2B2D"/>
                </a:solidFill>
                <a:latin typeface="DaxPro" charset="0"/>
                <a:ea typeface="DaxPro" charset="0"/>
                <a:cs typeface="DaxPro" charset="0"/>
              </a:defRPr>
            </a:lvl5pPr>
          </a:lstStyle>
          <a:p>
            <a:pPr lvl="0"/>
            <a:r>
              <a:rPr lang="et-E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381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252918" y="1123837"/>
            <a:ext cx="2947481" cy="460118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FFFFFF"/>
              </a:buClr>
              <a:buFont typeface="Calibri"/>
              <a:buNone/>
              <a:defRPr sz="3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3869267" y="864108"/>
            <a:ext cx="7315200" cy="51206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182880" marR="0" lvl="0" indent="-55879" algn="l" rtl="0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88900" algn="l" rtl="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SzPct val="100000"/>
              <a:buFont typeface="Noto Sans Symbols"/>
              <a:buChar char="⚫"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SzPct val="100000"/>
              <a:buFont typeface="Noto Sans Symbols"/>
              <a:buChar char="⚫"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39700" algn="l" rtl="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SzPct val="100000"/>
              <a:buFont typeface="Noto Sans Symbols"/>
              <a:buChar char="⚫"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39700" algn="l" rtl="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SzPct val="100000"/>
              <a:buFont typeface="Noto Sans Symbols"/>
              <a:buChar char="⚫"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39700" algn="l" rtl="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SzPct val="100000"/>
              <a:buFont typeface="Noto Sans Symbols"/>
              <a:buChar char="⚫"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39700" algn="l" rtl="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SzPct val="100000"/>
              <a:buFont typeface="Noto Sans Symbols"/>
              <a:buChar char="⚫"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dt" idx="10"/>
          </p:nvPr>
        </p:nvSpPr>
        <p:spPr>
          <a:xfrm>
            <a:off x="262464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ftr" idx="11"/>
          </p:nvPr>
        </p:nvSpPr>
        <p:spPr>
          <a:xfrm>
            <a:off x="3869267" y="6356350"/>
            <a:ext cx="5911517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6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it-IT"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it-IT" sz="1200" b="1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USLAID - Pealkiri valgel taus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0"/>
          <p:cNvSpPr>
            <a:spLocks noGrp="1"/>
          </p:cNvSpPr>
          <p:nvPr>
            <p:ph sz="quarter" idx="11"/>
          </p:nvPr>
        </p:nvSpPr>
        <p:spPr>
          <a:xfrm>
            <a:off x="719403" y="2276873"/>
            <a:ext cx="10657184" cy="1904569"/>
          </a:xfrm>
        </p:spPr>
        <p:txBody>
          <a:bodyPr/>
          <a:lstStyle>
            <a:lvl1pPr marL="0" indent="0" algn="ctr">
              <a:buNone/>
              <a:defRPr b="1" i="0" baseline="0">
                <a:solidFill>
                  <a:srgbClr val="66B245"/>
                </a:solidFill>
                <a:latin typeface="Dax Pro" charset="0"/>
                <a:ea typeface="Dax Pro" charset="0"/>
                <a:cs typeface="Dax Pro" charset="0"/>
              </a:defRPr>
            </a:lvl1pPr>
            <a:lvl2pPr marL="609585" indent="0">
              <a:buNone/>
              <a:defRPr>
                <a:solidFill>
                  <a:srgbClr val="2B2B2D"/>
                </a:solidFill>
                <a:latin typeface="DaxPro" charset="0"/>
                <a:ea typeface="DaxPro" charset="0"/>
                <a:cs typeface="DaxPro" charset="0"/>
              </a:defRPr>
            </a:lvl2pPr>
            <a:lvl3pPr marL="1219170" indent="0">
              <a:buNone/>
              <a:defRPr>
                <a:solidFill>
                  <a:srgbClr val="2B2B2D"/>
                </a:solidFill>
                <a:latin typeface="DaxPro" charset="0"/>
                <a:ea typeface="DaxPro" charset="0"/>
                <a:cs typeface="DaxPro" charset="0"/>
              </a:defRPr>
            </a:lvl3pPr>
            <a:lvl4pPr marL="1828754" indent="0">
              <a:buNone/>
              <a:defRPr>
                <a:solidFill>
                  <a:srgbClr val="2B2B2D"/>
                </a:solidFill>
                <a:latin typeface="DaxPro" charset="0"/>
                <a:ea typeface="DaxPro" charset="0"/>
                <a:cs typeface="DaxPro" charset="0"/>
              </a:defRPr>
            </a:lvl4pPr>
            <a:lvl5pPr marL="2438339" indent="0">
              <a:buNone/>
              <a:defRPr>
                <a:solidFill>
                  <a:srgbClr val="2B2B2D"/>
                </a:solidFill>
                <a:latin typeface="DaxPro" charset="0"/>
                <a:ea typeface="DaxPro" charset="0"/>
                <a:cs typeface="DaxPro" charset="0"/>
              </a:defRPr>
            </a:lvl5pPr>
          </a:lstStyle>
          <a:p>
            <a:pPr lvl="0"/>
            <a:r>
              <a:rPr lang="et-E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ÕPU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5575" y="5280026"/>
            <a:ext cx="1663700" cy="459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67542" y="1124745"/>
            <a:ext cx="5661653" cy="864096"/>
          </a:xfrm>
        </p:spPr>
        <p:txBody>
          <a:bodyPr anchor="t">
            <a:noAutofit/>
          </a:bodyPr>
          <a:lstStyle>
            <a:lvl1pPr algn="l">
              <a:lnSpc>
                <a:spcPts val="6000"/>
              </a:lnSpc>
              <a:defRPr sz="6400">
                <a:solidFill>
                  <a:srgbClr val="66B245"/>
                </a:solidFill>
                <a:latin typeface="DaxPro-Bold" pitchFamily="34" charset="0"/>
              </a:defRPr>
            </a:lvl1pPr>
          </a:lstStyle>
          <a:p>
            <a:r>
              <a:rPr lang="et-EE"/>
              <a:t>Click to edit Master title style</a:t>
            </a:r>
            <a:endParaRPr lang="et-E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7542" y="2276872"/>
            <a:ext cx="6528725" cy="1824203"/>
          </a:xfrm>
        </p:spPr>
        <p:txBody>
          <a:bodyPr>
            <a:normAutofit/>
          </a:bodyPr>
          <a:lstStyle>
            <a:lvl1pPr marL="0" indent="0" algn="l">
              <a:lnSpc>
                <a:spcPts val="2667"/>
              </a:lnSpc>
              <a:buNone/>
              <a:defRPr sz="2400" b="0" i="0" baseline="0">
                <a:solidFill>
                  <a:srgbClr val="2B2B2D"/>
                </a:solidFill>
                <a:latin typeface="Dax Pro Medium" charset="0"/>
                <a:ea typeface="Dax Pro Medium" charset="0"/>
                <a:cs typeface="Dax Pro Medium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/>
              <a:t>Click to edit Master subtitle style</a:t>
            </a:r>
            <a:endParaRPr lang="et-EE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0"/>
          </p:nvPr>
        </p:nvSpPr>
        <p:spPr>
          <a:xfrm>
            <a:off x="1967542" y="4389105"/>
            <a:ext cx="6720417" cy="1953371"/>
          </a:xfrm>
        </p:spPr>
        <p:txBody>
          <a:bodyPr anchor="b">
            <a:normAutofit/>
          </a:bodyPr>
          <a:lstStyle>
            <a:lvl1pPr marL="0" indent="0">
              <a:buNone/>
              <a:defRPr sz="2400">
                <a:latin typeface="DaxPro" charset="0"/>
                <a:ea typeface="DaxPro" charset="0"/>
                <a:cs typeface="DaxPro" charset="0"/>
              </a:defRPr>
            </a:lvl1pPr>
          </a:lstStyle>
          <a:p>
            <a:pPr lvl="0"/>
            <a:r>
              <a:rPr lang="et-E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086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ENTER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636FE-84FF-415A-96A1-433013BC4D8F}" type="datetime1">
              <a:rPr lang="et-EE" smtClean="0"/>
              <a:t>28.09.2018</a:t>
            </a:fld>
            <a:endParaRPr lang="et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/>
              <a:t>Legal Framework</a:t>
            </a:r>
            <a:endParaRPr lang="et-EE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215600" y="1988800"/>
            <a:ext cx="8641040" cy="4137363"/>
          </a:xfrm>
          <a:prstGeom prst="rect">
            <a:avLst/>
          </a:prstGeom>
        </p:spPr>
        <p:txBody>
          <a:bodyPr/>
          <a:lstStyle>
            <a:lvl1pPr marL="450839" indent="-450839">
              <a:buClr>
                <a:srgbClr val="00707B"/>
              </a:buClr>
              <a:buFont typeface="Wingdings 2" pitchFamily="18" charset="2"/>
              <a:buChar char=""/>
              <a:defRPr sz="2000" baseline="0">
                <a:solidFill>
                  <a:srgbClr val="00707B"/>
                </a:solidFill>
              </a:defRPr>
            </a:lvl1pPr>
            <a:lvl2pPr marL="903265" indent="-274632">
              <a:defRPr sz="2000">
                <a:solidFill>
                  <a:srgbClr val="00707B"/>
                </a:solidFill>
              </a:defRPr>
            </a:lvl2pPr>
            <a:lvl3pPr>
              <a:defRPr sz="2000">
                <a:solidFill>
                  <a:srgbClr val="00707B"/>
                </a:solidFill>
              </a:defRPr>
            </a:lvl3pPr>
            <a:lvl4pPr>
              <a:defRPr sz="2000">
                <a:solidFill>
                  <a:srgbClr val="00707B"/>
                </a:solidFill>
              </a:defRPr>
            </a:lvl4pPr>
            <a:lvl5pPr>
              <a:defRPr sz="2000">
                <a:solidFill>
                  <a:srgbClr val="00707B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t-EE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08568" y="850575"/>
            <a:ext cx="11048073" cy="634156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rgbClr val="00707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t-EE" dirty="0"/>
            </a:br>
            <a:br>
              <a:rPr lang="et-EE" dirty="0"/>
            </a:br>
            <a:br>
              <a:rPr lang="et-EE" dirty="0"/>
            </a:br>
            <a:br>
              <a:rPr lang="et-EE" dirty="0"/>
            </a:b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77068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dt" idx="10"/>
          </p:nvPr>
        </p:nvSpPr>
        <p:spPr>
          <a:xfrm>
            <a:off x="262464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ftr" idx="11"/>
          </p:nvPr>
        </p:nvSpPr>
        <p:spPr>
          <a:xfrm>
            <a:off x="3869267" y="6356350"/>
            <a:ext cx="5911517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6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it-IT"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it-IT" sz="1200" b="1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962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0224" y="1785926"/>
            <a:ext cx="9048813" cy="1857388"/>
          </a:xfrm>
        </p:spPr>
        <p:txBody>
          <a:bodyPr/>
          <a:lstStyle>
            <a:lvl1pPr>
              <a:defRPr sz="34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0224" y="3929066"/>
            <a:ext cx="9048813" cy="1709734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2E65F-ABAA-4A26-A88A-48C4ADA0933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1938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8C149A-3C7A-426C-8755-C37DFC73E60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0842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219" y="4406907"/>
            <a:ext cx="9707064" cy="1362075"/>
          </a:xfrm>
        </p:spPr>
        <p:txBody>
          <a:bodyPr anchor="t"/>
          <a:lstStyle>
            <a:lvl1pPr algn="l">
              <a:defRPr sz="2800" b="0" cap="all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19222" y="2906713"/>
            <a:ext cx="970706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126AC8-66F0-45C3-BEB6-A31A182EAE7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6793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68500" y="1412876"/>
            <a:ext cx="4455584" cy="4835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7289" y="1412876"/>
            <a:ext cx="4455583" cy="4835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FDA8B3-6818-4FBE-AF54-CA674DE7209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0031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 descr="tiitel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" y="0"/>
            <a:ext cx="121877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it-IT" sz="1200" b="1" i="0" u="none" strike="noStrike" cap="none" smtClean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it-IT" sz="1200" b="1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619251" y="2357438"/>
            <a:ext cx="9658349" cy="2214562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400" i="0" dirty="0"/>
              <a:t>Click to edit Master title style</a:t>
            </a:r>
            <a:endParaRPr lang="et-EE" sz="3400" i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400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tiite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877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4" descr="TTU_peamine_logo_EST_val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2" y="2890838"/>
            <a:ext cx="5738284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9" descr="Sisuslaid_uus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" y="1588"/>
            <a:ext cx="12189883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1974854" y="428625"/>
            <a:ext cx="907203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68503" y="1412876"/>
            <a:ext cx="9114367" cy="483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974854" y="6356355"/>
            <a:ext cx="2103967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400" i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76184" y="6356355"/>
            <a:ext cx="5772149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 i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33003" y="6356355"/>
            <a:ext cx="103716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latin typeface="Arial" panose="020B0604020202020204" pitchFamily="34" charset="0"/>
              </a:defRPr>
            </a:lvl1pPr>
          </a:lstStyle>
          <a:p>
            <a:fld id="{D69A6EDF-CE04-4570-BF5B-8C60B7A18B91}" type="slidenum">
              <a:rPr lang="en-GB" altLang="en-US"/>
              <a:pPr/>
              <a:t>‹#›</a:t>
            </a:fld>
            <a:endParaRPr lang="en-GB" altLang="en-US"/>
          </a:p>
        </p:txBody>
      </p:sp>
      <p:pic>
        <p:nvPicPr>
          <p:cNvPr id="2056" name="Picture 8" descr="TTU_logomargis_valge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84" y="612779"/>
            <a:ext cx="768349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84" r:id="rId12"/>
    <p:sldLayoutId id="2147483698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sldNum="0"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Verdana" pitchFamily="34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Verdana" pitchFamily="34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Verdana" pitchFamily="34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Verdana" pitchFamily="34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Verdana" pitchFamily="34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Verdana" pitchFamily="34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Verdana" pitchFamily="34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Verdana" pitchFamily="34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rgbClr val="870042"/>
        </a:buClr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Clr>
          <a:srgbClr val="870042"/>
        </a:buClr>
        <a:buFont typeface="Symbol" panose="05050102010706020507" pitchFamily="18" charset="2"/>
        <a:buChar char=""/>
        <a:defRPr sz="2200">
          <a:solidFill>
            <a:schemeClr val="tx1"/>
          </a:solidFill>
          <a:latin typeface="+mn-lt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</a:defRPr>
      </a:lvl5pPr>
      <a:lvl6pPr marL="25146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600">
          <a:solidFill>
            <a:schemeClr val="tx1"/>
          </a:solidFill>
          <a:latin typeface="+mn-lt"/>
        </a:defRPr>
      </a:lvl6pPr>
      <a:lvl7pPr marL="29718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600">
          <a:solidFill>
            <a:schemeClr val="tx1"/>
          </a:solidFill>
          <a:latin typeface="+mn-lt"/>
        </a:defRPr>
      </a:lvl7pPr>
      <a:lvl8pPr marL="3429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600">
          <a:solidFill>
            <a:schemeClr val="tx1"/>
          </a:solidFill>
          <a:latin typeface="+mn-lt"/>
        </a:defRPr>
      </a:lvl8pPr>
      <a:lvl9pPr marL="3886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600">
          <a:solidFill>
            <a:schemeClr val="tx1"/>
          </a:solidFill>
          <a:latin typeface="+mn-lt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Fotoslaid_u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2" y="-53975"/>
            <a:ext cx="12340167" cy="693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TTU_logomargis_val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73" y="795338"/>
            <a:ext cx="768351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t-EE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t-EE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6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AAE0457-72AC-0744-803E-63B48003F1E7}" type="datetimeFigureOut">
              <a:rPr lang="et-EE"/>
              <a:pPr>
                <a:defRPr/>
              </a:pPr>
              <a:t>28.09.2018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6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1313C35-5CF3-3143-AA13-3C7571995071}" type="slidenum">
              <a:rPr lang="et-EE"/>
              <a:pPr>
                <a:defRPr/>
              </a:pPr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457381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</a:defRPr>
      </a:lvl2pPr>
      <a:lvl3pPr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</a:defRPr>
      </a:lvl3pPr>
      <a:lvl4pPr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</a:defRPr>
      </a:lvl4pPr>
      <a:lvl5pPr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</a:defRPr>
      </a:lvl9pPr>
    </p:titleStyle>
    <p:bodyStyle>
      <a:lvl1pPr marL="457189" indent="-457189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4664" y="1785926"/>
            <a:ext cx="9064373" cy="1857388"/>
          </a:xfrm>
        </p:spPr>
        <p:txBody>
          <a:bodyPr/>
          <a:lstStyle/>
          <a:p>
            <a:r>
              <a:rPr lang="et-EE" sz="44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„Vanade“ põhiõiguste kaitse võimalikkus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t-EE" dirty="0"/>
              <a:t>Külalisprofessor Katrin Nyman Metcalf, Õiguse instituut, Tallinna Tehnikaülikool</a:t>
            </a:r>
          </a:p>
          <a:p>
            <a:r>
              <a:rPr lang="et-EE" dirty="0"/>
              <a:t>Tartu, oktoober 2018</a:t>
            </a:r>
          </a:p>
        </p:txBody>
      </p:sp>
    </p:spTree>
    <p:extLst>
      <p:ext uri="{BB962C8B-B14F-4D97-AF65-F5344CB8AC3E}">
        <p14:creationId xmlns:p14="http://schemas.microsoft.com/office/powerpoint/2010/main" val="278384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1371" y="476591"/>
            <a:ext cx="11425268" cy="778176"/>
          </a:xfrm>
        </p:spPr>
        <p:txBody>
          <a:bodyPr/>
          <a:lstStyle/>
          <a:p>
            <a:endParaRPr lang="en-GB" sz="5867" dirty="0">
              <a:solidFill>
                <a:srgbClr val="66B245"/>
              </a:solidFill>
              <a:latin typeface="DaxPro-Bold"/>
            </a:endParaRPr>
          </a:p>
        </p:txBody>
      </p:sp>
      <p:graphicFrame>
        <p:nvGraphicFramePr>
          <p:cNvPr id="5" name="Diagram 4"/>
          <p:cNvGraphicFramePr/>
          <p:nvPr>
            <p:extLst/>
          </p:nvPr>
        </p:nvGraphicFramePr>
        <p:xfrm>
          <a:off x="1991430" y="1340711"/>
          <a:ext cx="7993111" cy="4896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/>
          <p:cNvGraphicFramePr/>
          <p:nvPr>
            <p:extLst/>
          </p:nvPr>
        </p:nvGraphicFramePr>
        <p:xfrm>
          <a:off x="3048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49E66AEF-ED39-4BB9-AEF7-750BB6E651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91430" y="1153389"/>
            <a:ext cx="8770247" cy="50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73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D4B796-1601-4C9E-A95B-E2621100A8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11" r="25948"/>
          <a:stretch/>
        </p:blipFill>
        <p:spPr>
          <a:xfrm>
            <a:off x="5878849" y="14"/>
            <a:ext cx="6313151" cy="6857983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321" y="365124"/>
            <a:ext cx="5120113" cy="169279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et-EE" sz="4933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endParaRPr lang="et-EE" sz="1867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B05FF8-3A67-477C-A643-3528B730C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265" y="170405"/>
            <a:ext cx="6212362" cy="651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36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building&#10;&#10;Description generated with very high confidence">
            <a:extLst>
              <a:ext uri="{FF2B5EF4-FFF2-40B4-BE49-F238E27FC236}">
                <a16:creationId xmlns:a16="http://schemas.microsoft.com/office/drawing/2014/main" id="{29CBE5B0-8356-4F16-BD48-66A1E14D9D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51" r="13617" b="2"/>
          <a:stretch/>
        </p:blipFill>
        <p:spPr>
          <a:xfrm>
            <a:off x="27" y="14"/>
            <a:ext cx="4848277" cy="4359425"/>
          </a:xfrm>
          <a:prstGeom prst="rect">
            <a:avLst/>
          </a:prstGeom>
        </p:spPr>
      </p:pic>
      <p:pic>
        <p:nvPicPr>
          <p:cNvPr id="2" name="Content Placeholder 1" descr="A person standing in front of a crowd&#10;&#10;Description generated with very high confidence">
            <a:extLst>
              <a:ext uri="{FF2B5EF4-FFF2-40B4-BE49-F238E27FC236}">
                <a16:creationId xmlns:a16="http://schemas.microsoft.com/office/drawing/2014/main" id="{58EFC0C2-AACE-4936-931A-67AD027B29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9504" r="2" b="2"/>
          <a:stretch/>
        </p:blipFill>
        <p:spPr>
          <a:xfrm>
            <a:off x="4367810" y="12683"/>
            <a:ext cx="7824165" cy="485647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02621" y="4665605"/>
            <a:ext cx="6638807" cy="1292433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>
              <a:lnSpc>
                <a:spcPct val="90000"/>
              </a:lnSpc>
              <a:defRPr/>
            </a:pPr>
            <a:r>
              <a:rPr lang="et-EE" sz="4400" dirty="0">
                <a:solidFill>
                  <a:srgbClr val="66B22C"/>
                </a:solidFill>
                <a:latin typeface="+mj-lt"/>
                <a:ea typeface="+mj-ea"/>
                <a:cs typeface="+mj-cs"/>
              </a:rPr>
              <a:t>Inimõiguste erastamine?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DB677B-C3D0-45D1-BC07-C0CB0C468D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8670" y="3555384"/>
            <a:ext cx="3694908" cy="24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4720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52938-77CE-40CB-8918-6E914E23E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074DCC0-58C3-4418-8187-A41B49043E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4854" y="243000"/>
            <a:ext cx="3515870" cy="6372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24027A-E08A-42EF-832C-2F8A21856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5003" y="428625"/>
            <a:ext cx="3914775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91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62C05-ED17-430C-AE93-DB7DD8ACB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Vorm või sisu?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2A73063-3B4E-45F5-8A6C-9F4AEF6964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5037" y="1292225"/>
            <a:ext cx="4102964" cy="27678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22AA1C-A1F7-4017-AC0B-A90D1C32E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0536" y="3532529"/>
            <a:ext cx="5908197" cy="33254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5508B7-8066-424E-A310-55FC4F3FCB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8001" y="860425"/>
            <a:ext cx="3981033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84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39CA0F69-63A7-4ADD-B757-24CB820642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668081" y="3222000"/>
            <a:ext cx="5443111" cy="3636000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D7B89DC-0EE5-4A87-B12E-3768DC575FC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7002080" y="131154"/>
            <a:ext cx="4788000" cy="478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ABC054-80BB-42F3-9F8E-F2B10811917A}"/>
              </a:ext>
            </a:extLst>
          </p:cNvPr>
          <p:cNvSpPr txBox="1"/>
          <p:nvPr/>
        </p:nvSpPr>
        <p:spPr>
          <a:xfrm>
            <a:off x="1745673" y="966355"/>
            <a:ext cx="53655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Kas </a:t>
            </a:r>
            <a:r>
              <a:rPr lang="en-GB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peame</a:t>
            </a:r>
            <a:r>
              <a:rPr lang="en-GB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seadusi</a:t>
            </a:r>
            <a:r>
              <a:rPr lang="en-GB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muutma</a:t>
            </a:r>
            <a:r>
              <a:rPr lang="en-GB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8305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TU_ppt_mall_eesti-4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TU_mall_ppt2003">
  <a:themeElements>
    <a:clrScheme name="3_TTY_mall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TTY_mal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lnDef>
  </a:objectDefaults>
  <a:extraClrSchemeLst>
    <a:extraClrScheme>
      <a:clrScheme name="3_TTY_mall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eGA Colors Full">
      <a:dk1>
        <a:srgbClr val="363736"/>
      </a:dk1>
      <a:lt1>
        <a:srgbClr val="FFFFFF"/>
      </a:lt1>
      <a:dk2>
        <a:srgbClr val="66B245"/>
      </a:dk2>
      <a:lt2>
        <a:srgbClr val="E0E1E0"/>
      </a:lt2>
      <a:accent1>
        <a:srgbClr val="276AA5"/>
      </a:accent1>
      <a:accent2>
        <a:srgbClr val="0084BB"/>
      </a:accent2>
      <a:accent3>
        <a:srgbClr val="15B66F"/>
      </a:accent3>
      <a:accent4>
        <a:srgbClr val="15B500"/>
      </a:accent4>
      <a:accent5>
        <a:srgbClr val="66B245"/>
      </a:accent5>
      <a:accent6>
        <a:srgbClr val="15B500"/>
      </a:accent6>
      <a:hlink>
        <a:srgbClr val="66B245"/>
      </a:hlink>
      <a:folHlink>
        <a:srgbClr val="15B5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>
        <a:noAutofit/>
      </a:bodyPr>
      <a:lstStyle>
        <a:defPPr>
          <a:lnSpc>
            <a:spcPts val="1500"/>
          </a:lnSpc>
          <a:defRPr sz="1400" dirty="0" smtClean="0"/>
        </a:defPPr>
      </a:lstStyle>
    </a:txDef>
  </a:objectDefaults>
  <a:extraClrSchemeLst/>
</a:theme>
</file>

<file path=ppt/theme/theme7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Stockholm</Template>
  <TotalTime>7024</TotalTime>
  <Words>33</Words>
  <Application>Microsoft Office PowerPoint</Application>
  <PresentationFormat>Widescreen</PresentationFormat>
  <Paragraphs>7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7</vt:i4>
      </vt:variant>
    </vt:vector>
  </HeadingPairs>
  <TitlesOfParts>
    <vt:vector size="24" baseType="lpstr">
      <vt:lpstr>Arial</vt:lpstr>
      <vt:lpstr>Calibri</vt:lpstr>
      <vt:lpstr>Dax Pro</vt:lpstr>
      <vt:lpstr>Dax Pro Medium</vt:lpstr>
      <vt:lpstr>DaxPro</vt:lpstr>
      <vt:lpstr>DaxPro-Bold</vt:lpstr>
      <vt:lpstr>DaxPro-Medium</vt:lpstr>
      <vt:lpstr>Noto Sans Symbols</vt:lpstr>
      <vt:lpstr>Symbol</vt:lpstr>
      <vt:lpstr>Verdana</vt:lpstr>
      <vt:lpstr>Wingdings 2</vt:lpstr>
      <vt:lpstr>2_Custom Design</vt:lpstr>
      <vt:lpstr>TTU_ppt_mall_eesti-4</vt:lpstr>
      <vt:lpstr>TTU_mall_ppt2003</vt:lpstr>
      <vt:lpstr>Custom Design</vt:lpstr>
      <vt:lpstr>1_Custom Design</vt:lpstr>
      <vt:lpstr>Office Theme</vt:lpstr>
      <vt:lpstr>„Vanade“ põhiõiguste kaitse võimalikkus</vt:lpstr>
      <vt:lpstr>PowerPoint Presentation</vt:lpstr>
      <vt:lpstr>PowerPoint Presentation</vt:lpstr>
      <vt:lpstr>Inimõiguste erastamine?</vt:lpstr>
      <vt:lpstr>PowerPoint Presentation</vt:lpstr>
      <vt:lpstr>Vorm või sisu?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Marco Orlando</dc:creator>
  <cp:lastModifiedBy>Katrin Nyman Metcalf</cp:lastModifiedBy>
  <cp:revision>176</cp:revision>
  <dcterms:modified xsi:type="dcterms:W3CDTF">2018-09-28T07:56:36Z</dcterms:modified>
</cp:coreProperties>
</file>