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FF45-FB1D-445F-A313-B82421B69360}" type="datetimeFigureOut">
              <a:rPr lang="et-EE" smtClean="0"/>
              <a:t>15.01.2016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D714-5B66-430D-A761-259BE0ABDA60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Viimne Reliikvia PART 9 (online-video-cutter.com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602"/>
            <a:ext cx="9144000" cy="6858602"/>
          </a:xfrm>
        </p:spPr>
      </p:pic>
    </p:spTree>
    <p:extLst>
      <p:ext uri="{BB962C8B-B14F-4D97-AF65-F5344CB8AC3E}">
        <p14:creationId xmlns:p14="http://schemas.microsoft.com/office/powerpoint/2010/main" val="428437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0737"/>
            <a:ext cx="7772400" cy="2880320"/>
          </a:xfrm>
        </p:spPr>
        <p:txBody>
          <a:bodyPr>
            <a:normAutofit/>
          </a:bodyPr>
          <a:lstStyle/>
          <a:p>
            <a:r>
              <a:rPr lang="et-EE" sz="2800" i="1" dirty="0"/>
              <a:t>Kas see on lõpp?</a:t>
            </a:r>
            <a:br>
              <a:rPr lang="et-EE" sz="2800" i="1" dirty="0"/>
            </a:br>
            <a:r>
              <a:rPr lang="et-EE" sz="2800" i="1" dirty="0"/>
              <a:t>See ei ole lõpp. </a:t>
            </a:r>
            <a:br>
              <a:rPr lang="et-EE" sz="2800" i="1" dirty="0"/>
            </a:br>
            <a:r>
              <a:rPr lang="et-EE" sz="2800" i="1" dirty="0"/>
              <a:t>Ei lõpe veel meie püha üritus</a:t>
            </a:r>
            <a:r>
              <a:rPr lang="et-EE" sz="2800" dirty="0"/>
              <a:t> - </a:t>
            </a:r>
            <a:br>
              <a:rPr lang="et-EE" sz="2800" dirty="0"/>
            </a:br>
            <a:r>
              <a:rPr lang="et-EE" sz="2800" dirty="0" smtClean="0"/>
              <a:t>ehk</a:t>
            </a:r>
            <a:r>
              <a:rPr lang="et-EE" sz="5400" dirty="0" smtClean="0"/>
              <a:t/>
            </a:r>
            <a:br>
              <a:rPr lang="et-EE" sz="5400" dirty="0" smtClean="0"/>
            </a:br>
            <a:r>
              <a:rPr lang="et-EE" sz="4900" b="1" dirty="0" smtClean="0"/>
              <a:t>Patarei </a:t>
            </a:r>
            <a:r>
              <a:rPr lang="et-EE" sz="4900" b="1" dirty="0" smtClean="0"/>
              <a:t>teel tuleviku poole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1"/>
                </a:solidFill>
              </a:rPr>
              <a:t>Patrick Rang</a:t>
            </a:r>
          </a:p>
          <a:p>
            <a:r>
              <a:rPr lang="et-EE" dirty="0" smtClean="0">
                <a:solidFill>
                  <a:schemeClr val="tx1"/>
                </a:solidFill>
              </a:rPr>
              <a:t>19.01.2016</a:t>
            </a:r>
            <a:endParaRPr lang="et-EE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6" y="4492229"/>
            <a:ext cx="3347864" cy="2365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235062"/>
            <a:ext cx="3384376" cy="807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Miks Patarei?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Suurim terviklikult säilunud klassitsistlik kaitserajatis Läänemere piirkonnas (arhitektuuriline ning sõjanduslik aspekt)</a:t>
            </a:r>
          </a:p>
          <a:p>
            <a:r>
              <a:rPr lang="et-EE" dirty="0" smtClean="0"/>
              <a:t>Mitmetahuline minevik (ajalooline aspekt)</a:t>
            </a:r>
          </a:p>
          <a:p>
            <a:r>
              <a:rPr lang="et-EE" dirty="0" smtClean="0"/>
              <a:t>Vastupanu võimas sümbol ja tunnistaja (kultuuriline aspekt)</a:t>
            </a:r>
          </a:p>
          <a:p>
            <a:r>
              <a:rPr lang="et-EE" dirty="0" smtClean="0"/>
              <a:t>Sõjamuuseum sobivaim nende aspektide tervikuks ühendamisel.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Arengud ajas (1)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≈ 2005: idee sünd (Indrek Tarand &amp; Madis Mikko)</a:t>
            </a:r>
          </a:p>
          <a:p>
            <a:r>
              <a:rPr lang="et-EE" dirty="0" smtClean="0"/>
              <a:t>2007-2008: arendada ERDF vahendite abil Patareist ning vesilennukite angaaridest välja ühine terviklik lahendus</a:t>
            </a:r>
          </a:p>
          <a:p>
            <a:r>
              <a:rPr lang="et-EE" dirty="0" smtClean="0"/>
              <a:t>2012: “nii hea mõte”, et me lihtsalt oleme </a:t>
            </a:r>
            <a:r>
              <a:rPr lang="et-EE" u="sng" dirty="0" smtClean="0"/>
              <a:t>sunnitud</a:t>
            </a:r>
            <a:r>
              <a:rPr lang="et-EE" dirty="0" smtClean="0"/>
              <a:t> sellega edasi liikuma!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Arengud ajas (2)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2013: fookuse muutumine “betoonilt” teadlikkuse tõstmise, Patarei olukorrast avalikkuse teavitamise ning rahvusvahelise kogemuse ja teadmise kaasamise suunas</a:t>
            </a:r>
          </a:p>
          <a:p>
            <a:r>
              <a:rPr lang="et-EE" dirty="0" smtClean="0"/>
              <a:t>2014: projektitaotluse</a:t>
            </a:r>
            <a:r>
              <a:rPr lang="et-EE" dirty="0"/>
              <a:t> </a:t>
            </a:r>
            <a:r>
              <a:rPr lang="en-US" b="1" dirty="0" smtClean="0"/>
              <a:t>„</a:t>
            </a:r>
            <a:r>
              <a:rPr lang="en-US" i="1" dirty="0" smtClean="0"/>
              <a:t>Preserving memories about and of the victims of Soviet and Nazi crimes imprisoned in Patarei </a:t>
            </a:r>
            <a:r>
              <a:rPr lang="en-US" i="1" dirty="0" err="1" smtClean="0"/>
              <a:t>Merekindlus</a:t>
            </a:r>
            <a:r>
              <a:rPr lang="en-US" i="1" dirty="0" smtClean="0"/>
              <a:t>“</a:t>
            </a:r>
            <a:r>
              <a:rPr lang="et-EE" i="1" dirty="0" smtClean="0"/>
              <a:t> </a:t>
            </a:r>
            <a:r>
              <a:rPr lang="et-EE" dirty="0" smtClean="0"/>
              <a:t>esitamine Euroopa Liidu kaasrahastatavasse programmi “Kodanike Euroopa”</a:t>
            </a:r>
          </a:p>
          <a:p>
            <a:r>
              <a:rPr lang="et-EE" dirty="0" smtClean="0"/>
              <a:t>2015-2016: projekti ellurakendamine (aitäh, KÜSK!)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Projekti tulemused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Fookuse muutmine oli õige – me oleme täna oluliselt nutikamad kavandamaks edasisi samme!</a:t>
            </a:r>
          </a:p>
          <a:p>
            <a:r>
              <a:rPr lang="et-EE" dirty="0" smtClean="0"/>
              <a:t>Küsimus avalikkuse jaoks ei ole enam “</a:t>
            </a:r>
            <a:r>
              <a:rPr lang="et-EE" i="1" dirty="0" smtClean="0"/>
              <a:t>kas</a:t>
            </a:r>
            <a:r>
              <a:rPr lang="et-EE" dirty="0" smtClean="0"/>
              <a:t>”, vaid “</a:t>
            </a:r>
            <a:r>
              <a:rPr lang="et-EE" i="1" dirty="0" smtClean="0"/>
              <a:t>millal</a:t>
            </a:r>
            <a:r>
              <a:rPr lang="et-EE" dirty="0" smtClean="0"/>
              <a:t>” Sõjamuuseum Patareisse kolib</a:t>
            </a:r>
          </a:p>
          <a:p>
            <a:r>
              <a:rPr lang="et-EE" dirty="0" smtClean="0"/>
              <a:t>Rahvusvaheline mõõde (aitäh, projekti esialgsed ametlikud partnerid ning tekkinud koostöövõrgustik!), mis on viinud Patarei </a:t>
            </a:r>
            <a:r>
              <a:rPr lang="et-EE" dirty="0" err="1" smtClean="0"/>
              <a:t>Europa</a:t>
            </a:r>
            <a:r>
              <a:rPr lang="et-EE" dirty="0" smtClean="0"/>
              <a:t> Nostra 14 enimohustatud kultuuri- ja ajaloomälestise nimekirja hõlmamisse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Püha üritus ei lõpe (1):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www. patarei.eu </a:t>
            </a:r>
          </a:p>
          <a:p>
            <a:r>
              <a:rPr lang="et-EE" dirty="0" smtClean="0"/>
              <a:t>Avalikkuse teavitamine nii Eestis kui mujal maailmas Patareist:</a:t>
            </a:r>
          </a:p>
          <a:p>
            <a:pPr lvl="1"/>
            <a:r>
              <a:rPr lang="et-EE" dirty="0" smtClean="0"/>
              <a:t>filmi levitamine</a:t>
            </a:r>
          </a:p>
          <a:p>
            <a:pPr lvl="1"/>
            <a:r>
              <a:rPr lang="et-EE" dirty="0" smtClean="0"/>
              <a:t>osalemine ettekannetega erinevatel rahvusvahelistel ajalookonverentsidel</a:t>
            </a:r>
          </a:p>
          <a:p>
            <a:pPr lvl="1"/>
            <a:r>
              <a:rPr lang="et-EE" dirty="0"/>
              <a:t>o</a:t>
            </a:r>
            <a:r>
              <a:rPr lang="et-EE" dirty="0" smtClean="0"/>
              <a:t>sa Sõjamuuseumi üldisest infojagamisest</a:t>
            </a:r>
          </a:p>
          <a:p>
            <a:r>
              <a:rPr lang="et-EE" dirty="0" smtClean="0"/>
              <a:t>Töö Europa Nostra 7 enimohustatud objekti põhinimekirja pääsemise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Püha üritus ei lõpe (2):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INTERREG IV C projektitaotlus üle-euroopaliste kultuuripärandi digitaliseerimise põhimõtete sõnastamine ning Patareiga seonduva pärandi digitaliseerimine</a:t>
            </a:r>
          </a:p>
          <a:p>
            <a:r>
              <a:rPr lang="et-EE" dirty="0" smtClean="0"/>
              <a:t>Sõjamuuseumi ning </a:t>
            </a:r>
            <a:r>
              <a:rPr lang="et-EE" i="1" dirty="0" smtClean="0"/>
              <a:t>University of the Highlands and Islands</a:t>
            </a:r>
            <a:r>
              <a:rPr lang="et-EE" dirty="0" smtClean="0"/>
              <a:t> ühisprojekt sõjapõgenike teemadel </a:t>
            </a:r>
          </a:p>
          <a:p>
            <a:r>
              <a:rPr lang="et-EE" dirty="0" smtClean="0"/>
              <a:t>Kesk-Läänemere INTERREG projekt Patarei osaliseks renoveerimiseks</a:t>
            </a:r>
          </a:p>
          <a:p>
            <a:r>
              <a:rPr lang="et-EE" dirty="0" smtClean="0"/>
              <a:t>Eesti Vabariik 100</a:t>
            </a:r>
          </a:p>
          <a:p>
            <a:r>
              <a:rPr lang="et-EE" dirty="0" smtClean="0"/>
              <a:t>Ja palju muud....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pPr marL="0" indent="0" algn="ctr">
              <a:buNone/>
            </a:pPr>
            <a:r>
              <a:rPr lang="et-EE" b="1" dirty="0" smtClean="0"/>
              <a:t>Kohtumiseni uutel Patareiga seonduvatel üritustel!</a:t>
            </a:r>
            <a:endParaRPr lang="et-E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305</Words>
  <Application>Microsoft Office PowerPoint</Application>
  <PresentationFormat>On-screen Show (4:3)</PresentationFormat>
  <Paragraphs>36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Kas see on lõpp? See ei ole lõpp.  Ei lõpe veel meie püha üritus -  ehk Patarei teel tuleviku poole </vt:lpstr>
      <vt:lpstr>Miks Patarei?</vt:lpstr>
      <vt:lpstr>Arengud ajas (1)</vt:lpstr>
      <vt:lpstr>Arengud ajas (2) </vt:lpstr>
      <vt:lpstr>Projekti tulemused</vt:lpstr>
      <vt:lpstr>Püha üritus ei lõpe (1):</vt:lpstr>
      <vt:lpstr>Püha üritus ei lõpe (2):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see on lõpp? See ei ole lõpp.  Ei lõpe veel meie püha üritus -  ehk Patarei teel tuleviku poole.</dc:title>
  <dc:creator>Kasutaja</dc:creator>
  <cp:lastModifiedBy>Anu Viltrop</cp:lastModifiedBy>
  <cp:revision>17</cp:revision>
  <dcterms:created xsi:type="dcterms:W3CDTF">2016-01-14T16:36:33Z</dcterms:created>
  <dcterms:modified xsi:type="dcterms:W3CDTF">2016-01-14T22:15:22Z</dcterms:modified>
</cp:coreProperties>
</file>