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2" r:id="rId8"/>
    <p:sldId id="263" r:id="rId9"/>
    <p:sldId id="266" r:id="rId10"/>
    <p:sldId id="264" r:id="rId11"/>
    <p:sldId id="261" r:id="rId12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EC95-DF19-4796-9063-AD3ADD3E8DD1}" type="datetimeFigureOut">
              <a:rPr lang="fi-FI" smtClean="0"/>
              <a:t>25.8.2015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149-FB15-479A-9BAB-AE60D4528009}" type="slidenum">
              <a:rPr lang="fi-FI" smtClean="0"/>
              <a:t>‹#›</a:t>
            </a:fld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EC95-DF19-4796-9063-AD3ADD3E8DD1}" type="datetimeFigureOut">
              <a:rPr lang="fi-FI" smtClean="0"/>
              <a:t>25.8.2015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149-FB15-479A-9BAB-AE60D4528009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EC95-DF19-4796-9063-AD3ADD3E8DD1}" type="datetimeFigureOut">
              <a:rPr lang="fi-FI" smtClean="0"/>
              <a:t>25.8.2015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149-FB15-479A-9BAB-AE60D4528009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EC95-DF19-4796-9063-AD3ADD3E8DD1}" type="datetimeFigureOut">
              <a:rPr lang="fi-FI" smtClean="0"/>
              <a:t>25.8.2015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149-FB15-479A-9BAB-AE60D452800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EC95-DF19-4796-9063-AD3ADD3E8DD1}" type="datetimeFigureOut">
              <a:rPr lang="fi-FI" smtClean="0"/>
              <a:t>25.8.2015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149-FB15-479A-9BAB-AE60D4528009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EC95-DF19-4796-9063-AD3ADD3E8DD1}" type="datetimeFigureOut">
              <a:rPr lang="fi-FI" smtClean="0"/>
              <a:t>25.8.2015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149-FB15-479A-9BAB-AE60D4528009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EC95-DF19-4796-9063-AD3ADD3E8DD1}" type="datetimeFigureOut">
              <a:rPr lang="fi-FI" smtClean="0"/>
              <a:t>25.8.2015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149-FB15-479A-9BAB-AE60D4528009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EC95-DF19-4796-9063-AD3ADD3E8DD1}" type="datetimeFigureOut">
              <a:rPr lang="fi-FI" smtClean="0"/>
              <a:t>25.8.2015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149-FB15-479A-9BAB-AE60D4528009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EC95-DF19-4796-9063-AD3ADD3E8DD1}" type="datetimeFigureOut">
              <a:rPr lang="fi-FI" smtClean="0"/>
              <a:t>25.8.2015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149-FB15-479A-9BAB-AE60D4528009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EC95-DF19-4796-9063-AD3ADD3E8DD1}" type="datetimeFigureOut">
              <a:rPr lang="fi-FI" smtClean="0"/>
              <a:t>25.8.2015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149-FB15-479A-9BAB-AE60D4528009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EC95-DF19-4796-9063-AD3ADD3E8DD1}" type="datetimeFigureOut">
              <a:rPr lang="fi-FI" smtClean="0"/>
              <a:t>25.8.2015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F9149-FB15-479A-9BAB-AE60D4528009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068EC95-DF19-4796-9063-AD3ADD3E8DD1}" type="datetimeFigureOut">
              <a:rPr lang="fi-FI" smtClean="0"/>
              <a:t>25.8.2015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9F7F9149-FB15-479A-9BAB-AE60D4528009}" type="slidenum">
              <a:rPr lang="fi-FI" smtClean="0"/>
              <a:t>‹#›</a:t>
            </a:fld>
            <a:endParaRPr lang="fi-F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3200" dirty="0" err="1" smtClean="0"/>
              <a:t>Nordisk</a:t>
            </a:r>
            <a:r>
              <a:rPr lang="fi-FI" sz="3200" dirty="0" smtClean="0"/>
              <a:t> </a:t>
            </a:r>
            <a:r>
              <a:rPr lang="fi-FI" sz="3200" dirty="0" err="1" smtClean="0"/>
              <a:t>Fästningsforum</a:t>
            </a:r>
            <a:r>
              <a:rPr lang="fi-FI" sz="3200" dirty="0" smtClean="0"/>
              <a:t> 1992-2015</a:t>
            </a:r>
          </a:p>
          <a:p>
            <a:endParaRPr lang="fi-FI" sz="3200" dirty="0"/>
          </a:p>
          <a:p>
            <a:r>
              <a:rPr lang="fi-FI" sz="1600" dirty="0" smtClean="0"/>
              <a:t>Heikki Lahdenmäki 2015</a:t>
            </a:r>
            <a:endParaRPr lang="fi-FI" sz="1600" dirty="0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16600" dirty="0" smtClean="0"/>
              <a:t>NFF</a:t>
            </a:r>
            <a:endParaRPr lang="fi-FI" sz="16600" dirty="0"/>
          </a:p>
        </p:txBody>
      </p:sp>
    </p:spTree>
    <p:extLst>
      <p:ext uri="{BB962C8B-B14F-4D97-AF65-F5344CB8AC3E}">
        <p14:creationId xmlns:p14="http://schemas.microsoft.com/office/powerpoint/2010/main" val="74587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16716"/>
            <a:ext cx="5745351" cy="430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988291" y="530120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2008</a:t>
            </a:r>
            <a:endParaRPr lang="fi-FI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85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16716"/>
            <a:ext cx="5745351" cy="430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988291" y="530120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2008</a:t>
            </a:r>
            <a:endParaRPr lang="fi-FI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3592247" y="616530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/>
              <a:t>KIITOS / TACK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570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841086" y="609329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 smtClean="0"/>
              <a:t>NFF</a:t>
            </a:r>
            <a:endParaRPr lang="fi-FI" sz="2400" dirty="0"/>
          </a:p>
        </p:txBody>
      </p:sp>
      <p:sp>
        <p:nvSpPr>
          <p:cNvPr id="3" name="Tekstiruutu 2"/>
          <p:cNvSpPr txBox="1"/>
          <p:nvPr/>
        </p:nvSpPr>
        <p:spPr>
          <a:xfrm>
            <a:off x="755576" y="764704"/>
            <a:ext cx="80648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i-FI" sz="2400" dirty="0" err="1" smtClean="0"/>
              <a:t>Första</a:t>
            </a:r>
            <a:r>
              <a:rPr lang="fi-FI" sz="2400" dirty="0" smtClean="0"/>
              <a:t> </a:t>
            </a:r>
            <a:r>
              <a:rPr lang="fi-FI" sz="2400" dirty="0" err="1" smtClean="0"/>
              <a:t>möte</a:t>
            </a:r>
            <a:r>
              <a:rPr lang="fi-FI" sz="2400" dirty="0" smtClean="0"/>
              <a:t> 1992 i Sverige, </a:t>
            </a:r>
            <a:r>
              <a:rPr lang="fi-FI" sz="2400" dirty="0" err="1" smtClean="0"/>
              <a:t>Marstrand</a:t>
            </a:r>
            <a:r>
              <a:rPr lang="fi-FI" sz="2400" dirty="0" smtClean="0"/>
              <a:t>, Carlsten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 err="1" smtClean="0"/>
              <a:t>Varje</a:t>
            </a:r>
            <a:r>
              <a:rPr lang="fi-FI" sz="2400" dirty="0" smtClean="0"/>
              <a:t> </a:t>
            </a:r>
            <a:r>
              <a:rPr lang="fi-FI" sz="2400" dirty="0" err="1" smtClean="0"/>
              <a:t>år</a:t>
            </a:r>
            <a:r>
              <a:rPr lang="fi-FI" sz="2400" dirty="0" smtClean="0"/>
              <a:t> </a:t>
            </a:r>
            <a:r>
              <a:rPr lang="fi-FI" sz="2400" dirty="0" err="1" smtClean="0"/>
              <a:t>efter</a:t>
            </a:r>
            <a:r>
              <a:rPr lang="fi-FI" sz="2400" dirty="0" smtClean="0"/>
              <a:t> det </a:t>
            </a:r>
            <a:r>
              <a:rPr lang="fi-FI" sz="2400" dirty="0" err="1" smtClean="0"/>
              <a:t>turvis</a:t>
            </a:r>
            <a:r>
              <a:rPr lang="fi-FI" sz="2400" dirty="0" smtClean="0"/>
              <a:t> i </a:t>
            </a:r>
            <a:r>
              <a:rPr lang="fi-FI" sz="2400" dirty="0" err="1" smtClean="0"/>
              <a:t>Finland-Norge-Danmark-Sverige</a:t>
            </a:r>
            <a:endParaRPr lang="fi-FI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 err="1" smtClean="0"/>
              <a:t>Ca</a:t>
            </a:r>
            <a:r>
              <a:rPr lang="fi-FI" sz="2400" dirty="0" smtClean="0"/>
              <a:t>. 2-4 </a:t>
            </a:r>
            <a:r>
              <a:rPr lang="fi-FI" sz="2400" dirty="0" err="1" smtClean="0"/>
              <a:t>deltagare</a:t>
            </a:r>
            <a:r>
              <a:rPr lang="fi-FI" sz="2400" dirty="0" smtClean="0"/>
              <a:t> </a:t>
            </a:r>
            <a:r>
              <a:rPr lang="fi-FI" sz="2400" dirty="0" err="1" smtClean="0"/>
              <a:t>från</a:t>
            </a:r>
            <a:r>
              <a:rPr lang="fi-FI" sz="2400" dirty="0" smtClean="0"/>
              <a:t> </a:t>
            </a:r>
            <a:r>
              <a:rPr lang="fi-FI" sz="2400" dirty="0" err="1" smtClean="0"/>
              <a:t>varje</a:t>
            </a:r>
            <a:r>
              <a:rPr lang="fi-FI" sz="2400" dirty="0" smtClean="0"/>
              <a:t> </a:t>
            </a:r>
            <a:r>
              <a:rPr lang="fi-FI" sz="2400" dirty="0" err="1" smtClean="0"/>
              <a:t>land</a:t>
            </a:r>
            <a:endParaRPr lang="fi-FI" sz="2400" dirty="0" smtClean="0"/>
          </a:p>
          <a:p>
            <a:r>
              <a:rPr lang="fi-FI" sz="2400" dirty="0" smtClean="0"/>
              <a:t>      -   </a:t>
            </a:r>
            <a:r>
              <a:rPr lang="fi-FI" sz="2400" dirty="0" err="1" smtClean="0"/>
              <a:t>från</a:t>
            </a:r>
            <a:r>
              <a:rPr lang="fi-FI" sz="2400" dirty="0" smtClean="0"/>
              <a:t> </a:t>
            </a:r>
            <a:r>
              <a:rPr lang="fi-FI" sz="2400" dirty="0" err="1" smtClean="0"/>
              <a:t>museiverket</a:t>
            </a:r>
            <a:r>
              <a:rPr lang="fi-FI" sz="2400" dirty="0" smtClean="0"/>
              <a:t> (</a:t>
            </a:r>
            <a:r>
              <a:rPr lang="fi-FI" sz="2400" dirty="0" err="1" smtClean="0"/>
              <a:t>eller</a:t>
            </a:r>
            <a:r>
              <a:rPr lang="fi-FI" sz="2400" dirty="0" smtClean="0"/>
              <a:t> </a:t>
            </a:r>
            <a:r>
              <a:rPr lang="fi-FI" sz="2400" dirty="0" err="1" smtClean="0"/>
              <a:t>motsvarande</a:t>
            </a:r>
            <a:r>
              <a:rPr lang="fi-FI" sz="2400" dirty="0" smtClean="0"/>
              <a:t>)</a:t>
            </a:r>
          </a:p>
          <a:p>
            <a:pPr marL="742950" lvl="1" indent="-285750">
              <a:buFontTx/>
              <a:buChar char="-"/>
            </a:pPr>
            <a:r>
              <a:rPr lang="fi-FI" sz="2400" dirty="0" err="1" smtClean="0"/>
              <a:t>fastighetsägarens</a:t>
            </a:r>
            <a:r>
              <a:rPr lang="fi-FI" sz="2400" dirty="0" smtClean="0"/>
              <a:t> </a:t>
            </a:r>
            <a:r>
              <a:rPr lang="fi-FI" sz="2400" dirty="0" err="1" smtClean="0"/>
              <a:t>representanter</a:t>
            </a:r>
            <a:r>
              <a:rPr lang="fi-FI" sz="2400" dirty="0" smtClean="0"/>
              <a:t> / </a:t>
            </a:r>
            <a:r>
              <a:rPr lang="fi-FI" sz="2400" dirty="0" err="1"/>
              <a:t>s</a:t>
            </a:r>
            <a:r>
              <a:rPr lang="fi-FI" sz="2400" dirty="0" err="1" smtClean="0"/>
              <a:t>ite</a:t>
            </a:r>
            <a:r>
              <a:rPr lang="fi-FI" sz="2400" dirty="0" smtClean="0"/>
              <a:t> </a:t>
            </a:r>
            <a:r>
              <a:rPr lang="fi-FI" sz="2400" dirty="0" err="1"/>
              <a:t>m</a:t>
            </a:r>
            <a:r>
              <a:rPr lang="fi-FI" sz="2400" dirty="0" err="1" smtClean="0"/>
              <a:t>anagers</a:t>
            </a:r>
            <a:endParaRPr lang="fi-FI" sz="2400" dirty="0" smtClean="0"/>
          </a:p>
          <a:p>
            <a:pPr marL="742950" lvl="1" indent="-285750">
              <a:buFontTx/>
              <a:buChar char="-"/>
            </a:pPr>
            <a:r>
              <a:rPr lang="fi-FI" sz="2400" dirty="0" err="1" smtClean="0"/>
              <a:t>historiker</a:t>
            </a:r>
            <a:r>
              <a:rPr lang="fi-FI" sz="2400" dirty="0" smtClean="0"/>
              <a:t>, </a:t>
            </a:r>
            <a:r>
              <a:rPr lang="fi-FI" sz="2400" dirty="0" err="1" smtClean="0"/>
              <a:t>arkitekter</a:t>
            </a:r>
            <a:r>
              <a:rPr lang="fi-FI" sz="2400" dirty="0" smtClean="0"/>
              <a:t>, </a:t>
            </a:r>
            <a:r>
              <a:rPr lang="fi-FI" sz="2400" dirty="0" err="1" smtClean="0"/>
              <a:t>ingenjörer</a:t>
            </a:r>
            <a:r>
              <a:rPr lang="fi-FI" sz="2400" dirty="0" smtClean="0"/>
              <a:t>…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 err="1" smtClean="0"/>
              <a:t>På</a:t>
            </a:r>
            <a:r>
              <a:rPr lang="fi-FI" sz="2400" dirty="0" smtClean="0"/>
              <a:t> </a:t>
            </a:r>
            <a:r>
              <a:rPr lang="fi-FI" sz="2400" dirty="0" err="1" smtClean="0"/>
              <a:t>egen</a:t>
            </a:r>
            <a:r>
              <a:rPr lang="fi-FI" sz="2400" dirty="0" smtClean="0"/>
              <a:t> </a:t>
            </a:r>
            <a:r>
              <a:rPr lang="fi-FI" sz="2400" dirty="0" err="1" smtClean="0"/>
              <a:t>kostnad</a:t>
            </a:r>
            <a:endParaRPr lang="fi-FI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 err="1" smtClean="0"/>
              <a:t>Teori</a:t>
            </a:r>
            <a:r>
              <a:rPr lang="fi-FI" sz="2400" dirty="0" smtClean="0"/>
              <a:t> </a:t>
            </a:r>
            <a:r>
              <a:rPr lang="fi-FI" sz="2400" dirty="0" err="1" smtClean="0"/>
              <a:t>och</a:t>
            </a:r>
            <a:r>
              <a:rPr lang="fi-FI" sz="2400" dirty="0" smtClean="0"/>
              <a:t> </a:t>
            </a:r>
            <a:r>
              <a:rPr lang="fi-FI" sz="2400" dirty="0" err="1" smtClean="0"/>
              <a:t>praktik</a:t>
            </a:r>
            <a:endParaRPr lang="fi-FI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 smtClean="0"/>
              <a:t>Historia, </a:t>
            </a:r>
            <a:r>
              <a:rPr lang="fi-FI" sz="2400" dirty="0" err="1" smtClean="0"/>
              <a:t>inventering</a:t>
            </a:r>
            <a:r>
              <a:rPr lang="fi-FI" sz="2400" dirty="0" smtClean="0"/>
              <a:t>, </a:t>
            </a:r>
            <a:r>
              <a:rPr lang="fi-FI" sz="2400" dirty="0" err="1" smtClean="0"/>
              <a:t>värdering</a:t>
            </a:r>
            <a:r>
              <a:rPr lang="fi-FI" sz="2400" dirty="0" smtClean="0"/>
              <a:t>, </a:t>
            </a:r>
            <a:r>
              <a:rPr lang="fi-FI" sz="2400" dirty="0" err="1" smtClean="0"/>
              <a:t>organisationer</a:t>
            </a:r>
            <a:r>
              <a:rPr lang="fi-FI" sz="2400" dirty="0" smtClean="0"/>
              <a:t>, </a:t>
            </a:r>
            <a:r>
              <a:rPr lang="fi-FI" sz="2400" dirty="0" err="1" smtClean="0"/>
              <a:t>nya</a:t>
            </a:r>
            <a:r>
              <a:rPr lang="fi-FI" sz="2400" dirty="0" smtClean="0"/>
              <a:t> </a:t>
            </a:r>
            <a:r>
              <a:rPr lang="fi-FI" sz="2400" dirty="0" err="1" smtClean="0"/>
              <a:t>aktiviteter</a:t>
            </a:r>
            <a:r>
              <a:rPr lang="fi-FI" sz="2400" dirty="0"/>
              <a:t> </a:t>
            </a:r>
            <a:r>
              <a:rPr lang="fi-FI" sz="2400" dirty="0" smtClean="0"/>
              <a:t>(</a:t>
            </a:r>
            <a:r>
              <a:rPr lang="fi-FI" sz="2400" dirty="0" err="1" smtClean="0"/>
              <a:t>re</a:t>
            </a:r>
            <a:r>
              <a:rPr lang="fi-FI" sz="2400" dirty="0" smtClean="0"/>
              <a:t> </a:t>
            </a:r>
            <a:r>
              <a:rPr lang="fi-FI" sz="2400" dirty="0" err="1" smtClean="0"/>
              <a:t>use</a:t>
            </a:r>
            <a:r>
              <a:rPr lang="fi-FI" sz="2400" dirty="0" smtClean="0"/>
              <a:t>), </a:t>
            </a:r>
            <a:r>
              <a:rPr lang="fi-FI" sz="2400" dirty="0" err="1" smtClean="0"/>
              <a:t>arkitektur</a:t>
            </a:r>
            <a:r>
              <a:rPr lang="fi-FI" sz="2400" dirty="0" smtClean="0"/>
              <a:t>, </a:t>
            </a:r>
            <a:r>
              <a:rPr lang="fi-FI" sz="2400" dirty="0" err="1" smtClean="0"/>
              <a:t>landskap</a:t>
            </a:r>
            <a:r>
              <a:rPr lang="fi-FI" sz="2400" dirty="0" smtClean="0"/>
              <a:t>, </a:t>
            </a:r>
            <a:r>
              <a:rPr lang="fi-FI" sz="2400" dirty="0" err="1" smtClean="0"/>
              <a:t>restaureringstekniker</a:t>
            </a:r>
            <a:r>
              <a:rPr lang="fi-FI" sz="2400" dirty="0" smtClean="0"/>
              <a:t> </a:t>
            </a:r>
            <a:r>
              <a:rPr lang="fi-FI" sz="2400" dirty="0" err="1" smtClean="0"/>
              <a:t>och</a:t>
            </a:r>
            <a:r>
              <a:rPr lang="fi-FI" sz="2400" dirty="0" smtClean="0"/>
              <a:t> </a:t>
            </a:r>
            <a:r>
              <a:rPr lang="fi-FI" sz="2400" dirty="0" err="1" smtClean="0"/>
              <a:t>materialer</a:t>
            </a:r>
            <a:r>
              <a:rPr lang="fi-FI" sz="2400" dirty="0" smtClean="0"/>
              <a:t>, </a:t>
            </a:r>
            <a:r>
              <a:rPr lang="fi-FI" sz="2400" dirty="0" err="1" smtClean="0"/>
              <a:t>marknadsföring</a:t>
            </a:r>
            <a:r>
              <a:rPr lang="fi-FI" sz="2400" dirty="0" smtClean="0"/>
              <a:t>, </a:t>
            </a:r>
            <a:r>
              <a:rPr lang="fi-FI" sz="2400" dirty="0" err="1" smtClean="0"/>
              <a:t>bränding</a:t>
            </a:r>
            <a:r>
              <a:rPr lang="fi-FI" sz="2400" dirty="0" smtClean="0"/>
              <a:t>, </a:t>
            </a:r>
            <a:r>
              <a:rPr lang="fi-FI" sz="2400" dirty="0" err="1" smtClean="0"/>
              <a:t>skyltning</a:t>
            </a:r>
            <a:r>
              <a:rPr lang="fi-FI" sz="2400" dirty="0" smtClean="0"/>
              <a:t>, </a:t>
            </a:r>
            <a:r>
              <a:rPr lang="fi-FI" sz="2400" dirty="0" err="1" smtClean="0"/>
              <a:t>hållbar</a:t>
            </a:r>
            <a:r>
              <a:rPr lang="fi-FI" sz="2400" dirty="0" smtClean="0"/>
              <a:t> </a:t>
            </a:r>
            <a:r>
              <a:rPr lang="fi-FI" sz="2400" dirty="0" err="1" smtClean="0"/>
              <a:t>utveckling</a:t>
            </a:r>
            <a:r>
              <a:rPr lang="fi-FI" sz="2400" dirty="0" smtClean="0"/>
              <a:t>…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48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841086" y="609329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 smtClean="0"/>
              <a:t>NFF</a:t>
            </a:r>
            <a:endParaRPr lang="fi-FI" sz="2400" dirty="0"/>
          </a:p>
        </p:txBody>
      </p:sp>
      <p:sp>
        <p:nvSpPr>
          <p:cNvPr id="3" name="Tekstiruutu 2"/>
          <p:cNvSpPr txBox="1"/>
          <p:nvPr/>
        </p:nvSpPr>
        <p:spPr>
          <a:xfrm>
            <a:off x="755576" y="764704"/>
            <a:ext cx="806489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i-FI" sz="2400" dirty="0" err="1" smtClean="0"/>
              <a:t>First</a:t>
            </a:r>
            <a:r>
              <a:rPr lang="fi-FI" sz="2400" dirty="0" smtClean="0"/>
              <a:t> </a:t>
            </a:r>
            <a:r>
              <a:rPr lang="fi-FI" sz="2400" dirty="0" err="1" smtClean="0"/>
              <a:t>meeting</a:t>
            </a:r>
            <a:r>
              <a:rPr lang="fi-FI" sz="2400" dirty="0" smtClean="0"/>
              <a:t> in </a:t>
            </a:r>
            <a:r>
              <a:rPr lang="fi-FI" sz="2400" dirty="0" err="1" smtClean="0"/>
              <a:t>Sweden</a:t>
            </a:r>
            <a:r>
              <a:rPr lang="fi-FI" sz="2400" dirty="0" smtClean="0"/>
              <a:t> 1992, </a:t>
            </a:r>
            <a:r>
              <a:rPr lang="fi-FI" sz="2400" dirty="0" err="1" smtClean="0"/>
              <a:t>Marstrand</a:t>
            </a:r>
            <a:r>
              <a:rPr lang="fi-FI" sz="2400" dirty="0" smtClean="0"/>
              <a:t>, Carlsten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 err="1" smtClean="0"/>
              <a:t>Every</a:t>
            </a:r>
            <a:r>
              <a:rPr lang="fi-FI" sz="2400" dirty="0" smtClean="0"/>
              <a:t> </a:t>
            </a:r>
            <a:r>
              <a:rPr lang="fi-FI" sz="2400" dirty="0" err="1" smtClean="0"/>
              <a:t>year</a:t>
            </a:r>
            <a:r>
              <a:rPr lang="fi-FI" sz="2400" dirty="0" smtClean="0"/>
              <a:t> in </a:t>
            </a:r>
            <a:r>
              <a:rPr lang="fi-FI" sz="2400" dirty="0" err="1" smtClean="0"/>
              <a:t>one</a:t>
            </a:r>
            <a:r>
              <a:rPr lang="fi-FI" sz="2400" dirty="0" smtClean="0"/>
              <a:t> of the </a:t>
            </a:r>
            <a:r>
              <a:rPr lang="fi-FI" sz="2400" dirty="0" err="1"/>
              <a:t>N</a:t>
            </a:r>
            <a:r>
              <a:rPr lang="fi-FI" sz="2400" dirty="0" err="1" smtClean="0"/>
              <a:t>ordic</a:t>
            </a:r>
            <a:r>
              <a:rPr lang="fi-FI" sz="2400" dirty="0" smtClean="0"/>
              <a:t> </a:t>
            </a:r>
            <a:r>
              <a:rPr lang="fi-FI" sz="2400" dirty="0" err="1" smtClean="0"/>
              <a:t>countries</a:t>
            </a:r>
            <a:r>
              <a:rPr lang="fi-FI" sz="2400" dirty="0" smtClean="0"/>
              <a:t> </a:t>
            </a:r>
            <a:r>
              <a:rPr lang="fi-FI" sz="2400" dirty="0" err="1" smtClean="0"/>
              <a:t>Sweden</a:t>
            </a:r>
            <a:r>
              <a:rPr lang="fi-FI" sz="2400" dirty="0" smtClean="0"/>
              <a:t>, Finland, </a:t>
            </a:r>
            <a:r>
              <a:rPr lang="fi-FI" sz="2400" dirty="0" err="1" smtClean="0"/>
              <a:t>Norway</a:t>
            </a:r>
            <a:r>
              <a:rPr lang="fi-FI" sz="2400" dirty="0" smtClean="0"/>
              <a:t>, </a:t>
            </a:r>
            <a:r>
              <a:rPr lang="fi-FI" sz="2400" dirty="0" err="1" smtClean="0"/>
              <a:t>Denmark</a:t>
            </a:r>
            <a:endParaRPr lang="fi-FI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 smtClean="0"/>
              <a:t>Networking </a:t>
            </a:r>
            <a:r>
              <a:rPr lang="fi-FI" sz="2400" dirty="0" err="1" smtClean="0"/>
              <a:t>by</a:t>
            </a:r>
            <a:r>
              <a:rPr lang="fi-FI" sz="2400" dirty="0" smtClean="0"/>
              <a:t> </a:t>
            </a:r>
            <a:r>
              <a:rPr lang="fi-FI" sz="2400" dirty="0" err="1" smtClean="0"/>
              <a:t>email</a:t>
            </a:r>
            <a:r>
              <a:rPr lang="fi-FI" sz="2400" dirty="0" smtClean="0"/>
              <a:t> </a:t>
            </a:r>
            <a:r>
              <a:rPr lang="fi-FI" sz="2400" dirty="0" err="1" smtClean="0"/>
              <a:t>continuously</a:t>
            </a:r>
            <a:endParaRPr lang="fi-FI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 err="1" smtClean="0"/>
              <a:t>About</a:t>
            </a:r>
            <a:r>
              <a:rPr lang="fi-FI" sz="2400" dirty="0" smtClean="0"/>
              <a:t>  2-4 </a:t>
            </a:r>
            <a:r>
              <a:rPr lang="fi-FI" sz="2400" dirty="0" err="1" smtClean="0"/>
              <a:t>representants</a:t>
            </a:r>
            <a:r>
              <a:rPr lang="fi-FI" sz="2400" dirty="0" smtClean="0"/>
              <a:t> </a:t>
            </a:r>
            <a:r>
              <a:rPr lang="fi-FI" sz="2400" dirty="0" err="1" smtClean="0"/>
              <a:t>from</a:t>
            </a:r>
            <a:r>
              <a:rPr lang="fi-FI" sz="2400" dirty="0" smtClean="0"/>
              <a:t> </a:t>
            </a:r>
            <a:r>
              <a:rPr lang="fi-FI" sz="2400" dirty="0" err="1" smtClean="0"/>
              <a:t>each</a:t>
            </a:r>
            <a:r>
              <a:rPr lang="fi-FI" sz="2400" dirty="0" smtClean="0"/>
              <a:t> country</a:t>
            </a:r>
          </a:p>
          <a:p>
            <a:pPr marL="742950" lvl="1" indent="-285750">
              <a:buFontTx/>
              <a:buChar char="-"/>
            </a:pPr>
            <a:r>
              <a:rPr lang="fi-FI" sz="2400" dirty="0" err="1" smtClean="0"/>
              <a:t>site</a:t>
            </a:r>
            <a:r>
              <a:rPr lang="fi-FI" sz="2400" dirty="0" smtClean="0"/>
              <a:t> </a:t>
            </a:r>
            <a:r>
              <a:rPr lang="fi-FI" sz="2400" dirty="0" err="1" smtClean="0"/>
              <a:t>managers</a:t>
            </a:r>
            <a:endParaRPr lang="fi-FI" sz="2400" dirty="0" smtClean="0"/>
          </a:p>
          <a:p>
            <a:pPr marL="742950" lvl="1" indent="-285750">
              <a:buFontTx/>
              <a:buChar char="-"/>
            </a:pPr>
            <a:r>
              <a:rPr lang="fi-FI" sz="2400" dirty="0" err="1" smtClean="0"/>
              <a:t>from</a:t>
            </a:r>
            <a:r>
              <a:rPr lang="fi-FI" sz="2400" dirty="0" smtClean="0"/>
              <a:t> </a:t>
            </a:r>
            <a:r>
              <a:rPr lang="fi-FI" sz="2400" dirty="0"/>
              <a:t>the National </a:t>
            </a:r>
            <a:r>
              <a:rPr lang="fi-FI" sz="2400" dirty="0" err="1" smtClean="0"/>
              <a:t>Boards</a:t>
            </a:r>
            <a:r>
              <a:rPr lang="fi-FI" sz="2400" dirty="0" smtClean="0"/>
              <a:t> </a:t>
            </a:r>
            <a:r>
              <a:rPr lang="fi-FI" sz="2400" dirty="0"/>
              <a:t>of </a:t>
            </a:r>
            <a:r>
              <a:rPr lang="fi-FI" sz="2400" dirty="0" err="1" smtClean="0"/>
              <a:t>Antiquities</a:t>
            </a:r>
            <a:r>
              <a:rPr lang="fi-FI" sz="2400" dirty="0" smtClean="0"/>
              <a:t> and </a:t>
            </a:r>
            <a:r>
              <a:rPr lang="fi-FI" sz="2400" dirty="0" err="1" smtClean="0"/>
              <a:t>other</a:t>
            </a:r>
            <a:r>
              <a:rPr lang="fi-FI" sz="2400" dirty="0" smtClean="0"/>
              <a:t> </a:t>
            </a:r>
            <a:r>
              <a:rPr lang="fi-FI" sz="2400" dirty="0" err="1" smtClean="0"/>
              <a:t>state</a:t>
            </a:r>
            <a:r>
              <a:rPr lang="fi-FI" sz="2400" dirty="0" smtClean="0"/>
              <a:t> </a:t>
            </a:r>
            <a:r>
              <a:rPr lang="fi-FI" sz="2400" dirty="0" err="1" smtClean="0"/>
              <a:t>orgs</a:t>
            </a:r>
            <a:endParaRPr lang="fi-FI" sz="2400" dirty="0"/>
          </a:p>
          <a:p>
            <a:pPr marL="742950" lvl="1" indent="-285750">
              <a:buFontTx/>
              <a:buChar char="-"/>
            </a:pPr>
            <a:r>
              <a:rPr lang="fi-FI" sz="2400" dirty="0" err="1" smtClean="0"/>
              <a:t>historians</a:t>
            </a:r>
            <a:r>
              <a:rPr lang="fi-FI" sz="2400" dirty="0" smtClean="0"/>
              <a:t>, </a:t>
            </a:r>
            <a:r>
              <a:rPr lang="fi-FI" sz="2400" dirty="0" err="1" smtClean="0"/>
              <a:t>architects</a:t>
            </a:r>
            <a:r>
              <a:rPr lang="fi-FI" sz="2400" dirty="0" smtClean="0"/>
              <a:t>, </a:t>
            </a:r>
            <a:r>
              <a:rPr lang="fi-FI" sz="2400" dirty="0" err="1" smtClean="0"/>
              <a:t>engineers</a:t>
            </a:r>
            <a:r>
              <a:rPr lang="fi-FI" sz="2400" dirty="0" smtClean="0"/>
              <a:t>…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 err="1" smtClean="0"/>
              <a:t>Own</a:t>
            </a:r>
            <a:r>
              <a:rPr lang="fi-FI" sz="2400" dirty="0" smtClean="0"/>
              <a:t> </a:t>
            </a:r>
            <a:r>
              <a:rPr lang="fi-FI" sz="2400" dirty="0" err="1" smtClean="0"/>
              <a:t>expences</a:t>
            </a:r>
            <a:endParaRPr lang="fi-FI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 err="1" smtClean="0"/>
              <a:t>Theory</a:t>
            </a:r>
            <a:r>
              <a:rPr lang="fi-FI" sz="2400" dirty="0" smtClean="0"/>
              <a:t> and </a:t>
            </a:r>
            <a:r>
              <a:rPr lang="fi-FI" sz="2400" dirty="0" err="1" smtClean="0"/>
              <a:t>practice</a:t>
            </a:r>
            <a:endParaRPr lang="fi-FI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fi-FI" sz="2400" dirty="0" err="1" smtClean="0"/>
              <a:t>History</a:t>
            </a:r>
            <a:r>
              <a:rPr lang="fi-FI" sz="2400" dirty="0" smtClean="0"/>
              <a:t>, </a:t>
            </a:r>
            <a:r>
              <a:rPr lang="fi-FI" sz="2400" dirty="0" err="1" smtClean="0"/>
              <a:t>inventory</a:t>
            </a:r>
            <a:r>
              <a:rPr lang="fi-FI" sz="2400" dirty="0" smtClean="0"/>
              <a:t>, </a:t>
            </a:r>
            <a:r>
              <a:rPr lang="fi-FI" sz="2400" dirty="0" err="1" smtClean="0"/>
              <a:t>value</a:t>
            </a:r>
            <a:r>
              <a:rPr lang="fi-FI" sz="2400" dirty="0" smtClean="0"/>
              <a:t> </a:t>
            </a:r>
            <a:r>
              <a:rPr lang="fi-FI" sz="2400" dirty="0" err="1" smtClean="0"/>
              <a:t>judgement</a:t>
            </a:r>
            <a:r>
              <a:rPr lang="fi-FI" sz="2400" dirty="0" smtClean="0"/>
              <a:t>, </a:t>
            </a:r>
            <a:r>
              <a:rPr lang="fi-FI" sz="2400" dirty="0" err="1" smtClean="0"/>
              <a:t>organizing</a:t>
            </a:r>
            <a:r>
              <a:rPr lang="fi-FI" sz="2400" dirty="0" smtClean="0"/>
              <a:t> </a:t>
            </a:r>
            <a:r>
              <a:rPr lang="fi-FI" sz="2400" dirty="0" err="1" smtClean="0"/>
              <a:t>ownership</a:t>
            </a:r>
            <a:r>
              <a:rPr lang="fi-FI" sz="2400" dirty="0" smtClean="0"/>
              <a:t>, </a:t>
            </a:r>
            <a:r>
              <a:rPr lang="fi-FI" sz="2400" dirty="0" err="1" smtClean="0"/>
              <a:t>re</a:t>
            </a:r>
            <a:r>
              <a:rPr lang="fi-FI" sz="2400" dirty="0" smtClean="0"/>
              <a:t> </a:t>
            </a:r>
            <a:r>
              <a:rPr lang="fi-FI" sz="2400" dirty="0" err="1" smtClean="0"/>
              <a:t>use</a:t>
            </a:r>
            <a:r>
              <a:rPr lang="fi-FI" sz="2400" dirty="0" smtClean="0"/>
              <a:t>,  </a:t>
            </a:r>
            <a:r>
              <a:rPr lang="fi-FI" sz="2400" dirty="0" err="1" smtClean="0"/>
              <a:t>architecture</a:t>
            </a:r>
            <a:r>
              <a:rPr lang="fi-FI" sz="2400" dirty="0" smtClean="0"/>
              <a:t>, </a:t>
            </a:r>
            <a:r>
              <a:rPr lang="fi-FI" sz="2400" dirty="0" err="1" smtClean="0"/>
              <a:t>landscape</a:t>
            </a:r>
            <a:r>
              <a:rPr lang="fi-FI" sz="2400" dirty="0" smtClean="0"/>
              <a:t>, </a:t>
            </a:r>
            <a:r>
              <a:rPr lang="fi-FI" sz="2400" dirty="0" err="1" smtClean="0"/>
              <a:t>restoration</a:t>
            </a:r>
            <a:r>
              <a:rPr lang="fi-FI" sz="2400" dirty="0" smtClean="0"/>
              <a:t> </a:t>
            </a:r>
            <a:r>
              <a:rPr lang="fi-FI" sz="2400" dirty="0" err="1" smtClean="0"/>
              <a:t>materials</a:t>
            </a:r>
            <a:r>
              <a:rPr lang="fi-FI" sz="2400" dirty="0" smtClean="0"/>
              <a:t> and </a:t>
            </a:r>
            <a:r>
              <a:rPr lang="fi-FI" sz="2400" dirty="0" err="1" smtClean="0"/>
              <a:t>techniques</a:t>
            </a:r>
            <a:r>
              <a:rPr lang="fi-FI" sz="2400" dirty="0" smtClean="0"/>
              <a:t>, </a:t>
            </a:r>
            <a:r>
              <a:rPr lang="fi-FI" sz="2400" dirty="0" err="1" smtClean="0"/>
              <a:t>marketing</a:t>
            </a:r>
            <a:r>
              <a:rPr lang="fi-FI" sz="2400" dirty="0" smtClean="0"/>
              <a:t>, </a:t>
            </a:r>
            <a:r>
              <a:rPr lang="fi-FI" sz="2400" dirty="0" err="1" smtClean="0"/>
              <a:t>branding</a:t>
            </a:r>
            <a:r>
              <a:rPr lang="fi-FI" sz="2400" dirty="0" smtClean="0"/>
              <a:t>, </a:t>
            </a:r>
            <a:r>
              <a:rPr lang="fi-FI" sz="2400" dirty="0" err="1" smtClean="0"/>
              <a:t>signage</a:t>
            </a:r>
            <a:r>
              <a:rPr lang="fi-FI" sz="2400" dirty="0" smtClean="0"/>
              <a:t>, </a:t>
            </a:r>
            <a:r>
              <a:rPr lang="fi-FI" sz="2400" dirty="0" err="1" smtClean="0"/>
              <a:t>sustainable</a:t>
            </a:r>
            <a:r>
              <a:rPr lang="fi-FI" sz="2400" dirty="0" smtClean="0"/>
              <a:t> </a:t>
            </a:r>
            <a:r>
              <a:rPr lang="fi-FI" sz="2400" dirty="0" err="1" smtClean="0"/>
              <a:t>development</a:t>
            </a:r>
            <a:r>
              <a:rPr lang="fi-FI" sz="2400" dirty="0" smtClean="0"/>
              <a:t>…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4646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2555776" y="616530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 smtClean="0"/>
              <a:t>170 </a:t>
            </a:r>
            <a:r>
              <a:rPr lang="fi-FI" sz="2400" dirty="0" err="1"/>
              <a:t>f</a:t>
            </a:r>
            <a:r>
              <a:rPr lang="fi-FI" sz="2400" dirty="0" err="1" smtClean="0"/>
              <a:t>ästningar</a:t>
            </a:r>
            <a:r>
              <a:rPr lang="fi-FI" sz="2400" dirty="0" smtClean="0"/>
              <a:t> 1992 -2014</a:t>
            </a:r>
            <a:endParaRPr lang="fi-FI" sz="24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1166812"/>
            <a:ext cx="539115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06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2687569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421162" y="2996952"/>
            <a:ext cx="81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/>
              <a:t>2000</a:t>
            </a:r>
            <a:endParaRPr lang="fi-FI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910" y="3933056"/>
            <a:ext cx="2655908" cy="199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6228183" y="5899666"/>
            <a:ext cx="81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/>
              <a:t>2001</a:t>
            </a:r>
            <a:endParaRPr lang="fi-FI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50950"/>
            <a:ext cx="3624064" cy="271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iruutu 8"/>
          <p:cNvSpPr txBox="1"/>
          <p:nvPr/>
        </p:nvSpPr>
        <p:spPr>
          <a:xfrm>
            <a:off x="2447959" y="6236732"/>
            <a:ext cx="81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/>
              <a:t>2002</a:t>
            </a:r>
            <a:endParaRPr lang="fi-FI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1723"/>
            <a:ext cx="3939753" cy="295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iruutu 11"/>
          <p:cNvSpPr txBox="1"/>
          <p:nvPr/>
        </p:nvSpPr>
        <p:spPr>
          <a:xfrm>
            <a:off x="5990179" y="3386537"/>
            <a:ext cx="81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/>
              <a:t>2008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53864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34152"/>
            <a:ext cx="6708178" cy="37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4271227" y="4842190"/>
            <a:ext cx="815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2002</a:t>
            </a:r>
            <a:endParaRPr lang="fi-FI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45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37" y="311562"/>
            <a:ext cx="6606811" cy="495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4072077" y="5266669"/>
            <a:ext cx="12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/>
              <a:t>2001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55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056785" cy="45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4040231" y="5266669"/>
            <a:ext cx="1288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2008</a:t>
            </a:r>
            <a:endParaRPr lang="fi-FI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63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771800" y="227687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 err="1" smtClean="0"/>
              <a:t>Thank</a:t>
            </a:r>
            <a:r>
              <a:rPr lang="fi-FI" sz="2800" dirty="0" smtClean="0"/>
              <a:t> </a:t>
            </a:r>
            <a:r>
              <a:rPr lang="fi-FI" sz="2800" dirty="0" err="1" smtClean="0"/>
              <a:t>you</a:t>
            </a:r>
            <a:endParaRPr lang="fi-FI" sz="2800" dirty="0"/>
          </a:p>
        </p:txBody>
      </p:sp>
      <p:sp>
        <p:nvSpPr>
          <p:cNvPr id="4" name="Tekstiruutu 3"/>
          <p:cNvSpPr txBox="1"/>
          <p:nvPr/>
        </p:nvSpPr>
        <p:spPr>
          <a:xfrm>
            <a:off x="2788968" y="36450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/>
              <a:t>h</a:t>
            </a:r>
            <a:r>
              <a:rPr lang="fi-FI" dirty="0" err="1" smtClean="0"/>
              <a:t>eikki.lahdenmaki@suomenlinna.fi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5917455"/>
      </p:ext>
    </p:extLst>
  </p:cSld>
  <p:clrMapOvr>
    <a:masterClrMapping/>
  </p:clrMapOvr>
</p:sld>
</file>

<file path=ppt/theme/theme1.xml><?xml version="1.0" encoding="utf-8"?>
<a:theme xmlns:a="http://schemas.openxmlformats.org/drawingml/2006/main" name="Horisontti">
  <a:themeElements>
    <a:clrScheme name="Horisontti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sontti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sontti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132</TotalTime>
  <Words>196</Words>
  <Application>Microsoft Office PowerPoint</Application>
  <PresentationFormat>Näytössä katseltava diaesitys (4:3)</PresentationFormat>
  <Paragraphs>38</Paragraphs>
  <Slides>11</Slides>
  <Notes>0</Notes>
  <HiddenSlides>4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2" baseType="lpstr">
      <vt:lpstr>Horisontti</vt:lpstr>
      <vt:lpstr>NFF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NFF</dc:title>
  <dc:creator>heikkil</dc:creator>
  <cp:lastModifiedBy>Heikki Lahdenmäki</cp:lastModifiedBy>
  <cp:revision>14</cp:revision>
  <dcterms:created xsi:type="dcterms:W3CDTF">2013-06-17T09:07:04Z</dcterms:created>
  <dcterms:modified xsi:type="dcterms:W3CDTF">2015-08-25T05:47:55Z</dcterms:modified>
</cp:coreProperties>
</file>