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6" r:id="rId4"/>
    <p:sldMasterId id="2147483669" r:id="rId5"/>
    <p:sldMasterId id="2147483671" r:id="rId6"/>
    <p:sldMasterId id="2147483677" r:id="rId7"/>
    <p:sldMasterId id="2147483681" r:id="rId8"/>
    <p:sldMasterId id="2147483686" r:id="rId9"/>
  </p:sldMasterIdLst>
  <p:handoutMasterIdLst>
    <p:handoutMasterId r:id="rId15"/>
  </p:handoutMasterIdLst>
  <p:sldIdLst>
    <p:sldId id="256" r:id="rId10"/>
    <p:sldId id="258" r:id="rId11"/>
    <p:sldId id="295" r:id="rId12"/>
    <p:sldId id="297" r:id="rId13"/>
    <p:sldId id="281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Joosep Piirfeldt" userId="366023d2-9998-4ae5-baee-56b300e7c4fa" providerId="ADAL" clId="{1D494480-9A1A-4DAE-AE5F-8B6856249DF1}"/>
    <pc:docChg chg="undo custSel addSld delSld modSld sldOrd">
      <pc:chgData name="Carl Joosep Piirfeldt" userId="366023d2-9998-4ae5-baee-56b300e7c4fa" providerId="ADAL" clId="{1D494480-9A1A-4DAE-AE5F-8B6856249DF1}" dt="2022-11-08T23:16:02.483" v="1881" actId="1076"/>
      <pc:docMkLst>
        <pc:docMk/>
      </pc:docMkLst>
      <pc:sldChg chg="modSp mod">
        <pc:chgData name="Carl Joosep Piirfeldt" userId="366023d2-9998-4ae5-baee-56b300e7c4fa" providerId="ADAL" clId="{1D494480-9A1A-4DAE-AE5F-8B6856249DF1}" dt="2022-11-08T06:56:41.656" v="41" actId="20577"/>
        <pc:sldMkLst>
          <pc:docMk/>
          <pc:sldMk cId="3664570500" sldId="256"/>
        </pc:sldMkLst>
        <pc:spChg chg="mod">
          <ac:chgData name="Carl Joosep Piirfeldt" userId="366023d2-9998-4ae5-baee-56b300e7c4fa" providerId="ADAL" clId="{1D494480-9A1A-4DAE-AE5F-8B6856249DF1}" dt="2022-11-08T06:56:24.857" v="19" actId="20577"/>
          <ac:spMkLst>
            <pc:docMk/>
            <pc:sldMk cId="3664570500" sldId="256"/>
            <ac:spMk id="2" creationId="{545AABF2-6AAF-485B-BEDB-21C297590EF0}"/>
          </ac:spMkLst>
        </pc:spChg>
        <pc:spChg chg="mod">
          <ac:chgData name="Carl Joosep Piirfeldt" userId="366023d2-9998-4ae5-baee-56b300e7c4fa" providerId="ADAL" clId="{1D494480-9A1A-4DAE-AE5F-8B6856249DF1}" dt="2022-11-08T06:56:41.656" v="41" actId="20577"/>
          <ac:spMkLst>
            <pc:docMk/>
            <pc:sldMk cId="3664570500" sldId="256"/>
            <ac:spMk id="3" creationId="{8AD96F96-2976-4926-A1A2-B4B9F88057B0}"/>
          </ac:spMkLst>
        </pc:spChg>
      </pc:sldChg>
      <pc:sldChg chg="modSp mod">
        <pc:chgData name="Carl Joosep Piirfeldt" userId="366023d2-9998-4ae5-baee-56b300e7c4fa" providerId="ADAL" clId="{1D494480-9A1A-4DAE-AE5F-8B6856249DF1}" dt="2022-11-08T20:50:16.665" v="1612" actId="255"/>
        <pc:sldMkLst>
          <pc:docMk/>
          <pc:sldMk cId="3488170481" sldId="258"/>
        </pc:sldMkLst>
        <pc:spChg chg="mod">
          <ac:chgData name="Carl Joosep Piirfeldt" userId="366023d2-9998-4ae5-baee-56b300e7c4fa" providerId="ADAL" clId="{1D494480-9A1A-4DAE-AE5F-8B6856249DF1}" dt="2022-11-08T20:20:29.863" v="1240" actId="20577"/>
          <ac:spMkLst>
            <pc:docMk/>
            <pc:sldMk cId="3488170481" sldId="258"/>
            <ac:spMk id="3" creationId="{CF84C579-C4D5-4EF3-A867-98FD7FC98FFD}"/>
          </ac:spMkLst>
        </pc:spChg>
        <pc:spChg chg="mod">
          <ac:chgData name="Carl Joosep Piirfeldt" userId="366023d2-9998-4ae5-baee-56b300e7c4fa" providerId="ADAL" clId="{1D494480-9A1A-4DAE-AE5F-8B6856249DF1}" dt="2022-11-08T20:50:16.665" v="1612" actId="255"/>
          <ac:spMkLst>
            <pc:docMk/>
            <pc:sldMk cId="3488170481" sldId="258"/>
            <ac:spMk id="4" creationId="{E2CDA5E7-0F9B-4F9D-A9F5-3E4190D2F0EF}"/>
          </ac:spMkLst>
        </pc:spChg>
      </pc:sldChg>
      <pc:sldChg chg="delSp modSp del mod">
        <pc:chgData name="Carl Joosep Piirfeldt" userId="366023d2-9998-4ae5-baee-56b300e7c4fa" providerId="ADAL" clId="{1D494480-9A1A-4DAE-AE5F-8B6856249DF1}" dt="2022-11-08T06:56:59.386" v="47" actId="2696"/>
        <pc:sldMkLst>
          <pc:docMk/>
          <pc:sldMk cId="3704880915" sldId="293"/>
        </pc:sldMkLst>
        <pc:spChg chg="mod">
          <ac:chgData name="Carl Joosep Piirfeldt" userId="366023d2-9998-4ae5-baee-56b300e7c4fa" providerId="ADAL" clId="{1D494480-9A1A-4DAE-AE5F-8B6856249DF1}" dt="2022-11-08T06:56:45.748" v="43" actId="20577"/>
          <ac:spMkLst>
            <pc:docMk/>
            <pc:sldMk cId="3704880915" sldId="293"/>
            <ac:spMk id="4" creationId="{B4B1C1DA-CBE9-4F0D-8ED0-8D86E07072DF}"/>
          </ac:spMkLst>
        </pc:spChg>
        <pc:spChg chg="mod">
          <ac:chgData name="Carl Joosep Piirfeldt" userId="366023d2-9998-4ae5-baee-56b300e7c4fa" providerId="ADAL" clId="{1D494480-9A1A-4DAE-AE5F-8B6856249DF1}" dt="2022-11-08T06:56:49.767" v="44" actId="20577"/>
          <ac:spMkLst>
            <pc:docMk/>
            <pc:sldMk cId="3704880915" sldId="293"/>
            <ac:spMk id="5" creationId="{20FFA61B-BC8E-4802-B8D4-E8DE62829E21}"/>
          </ac:spMkLst>
        </pc:spChg>
        <pc:picChg chg="del">
          <ac:chgData name="Carl Joosep Piirfeldt" userId="366023d2-9998-4ae5-baee-56b300e7c4fa" providerId="ADAL" clId="{1D494480-9A1A-4DAE-AE5F-8B6856249DF1}" dt="2022-11-08T06:56:53.645" v="45" actId="478"/>
          <ac:picMkLst>
            <pc:docMk/>
            <pc:sldMk cId="3704880915" sldId="293"/>
            <ac:picMk id="6" creationId="{3AB462A9-2770-44D3-8CEC-4722D9025DB8}"/>
          </ac:picMkLst>
        </pc:picChg>
        <pc:picChg chg="del">
          <ac:chgData name="Carl Joosep Piirfeldt" userId="366023d2-9998-4ae5-baee-56b300e7c4fa" providerId="ADAL" clId="{1D494480-9A1A-4DAE-AE5F-8B6856249DF1}" dt="2022-11-08T06:56:54.215" v="46" actId="478"/>
          <ac:picMkLst>
            <pc:docMk/>
            <pc:sldMk cId="3704880915" sldId="293"/>
            <ac:picMk id="7" creationId="{204C3548-FCD9-4687-8882-A5A623D3C781}"/>
          </ac:picMkLst>
        </pc:picChg>
      </pc:sldChg>
      <pc:sldChg chg="modSp del mod ord">
        <pc:chgData name="Carl Joosep Piirfeldt" userId="366023d2-9998-4ae5-baee-56b300e7c4fa" providerId="ADAL" clId="{1D494480-9A1A-4DAE-AE5F-8B6856249DF1}" dt="2022-11-08T20:33:05.401" v="1309" actId="47"/>
        <pc:sldMkLst>
          <pc:docMk/>
          <pc:sldMk cId="683774735" sldId="294"/>
        </pc:sldMkLst>
        <pc:spChg chg="mod">
          <ac:chgData name="Carl Joosep Piirfeldt" userId="366023d2-9998-4ae5-baee-56b300e7c4fa" providerId="ADAL" clId="{1D494480-9A1A-4DAE-AE5F-8B6856249DF1}" dt="2022-11-08T06:57:20.999" v="74" actId="20577"/>
          <ac:spMkLst>
            <pc:docMk/>
            <pc:sldMk cId="683774735" sldId="294"/>
            <ac:spMk id="3" creationId="{D1FCD37D-0C11-45D4-8753-F21EAD0714E8}"/>
          </ac:spMkLst>
        </pc:spChg>
        <pc:spChg chg="mod">
          <ac:chgData name="Carl Joosep Piirfeldt" userId="366023d2-9998-4ae5-baee-56b300e7c4fa" providerId="ADAL" clId="{1D494480-9A1A-4DAE-AE5F-8B6856249DF1}" dt="2022-11-08T07:00:22.102" v="182" actId="20577"/>
          <ac:spMkLst>
            <pc:docMk/>
            <pc:sldMk cId="683774735" sldId="294"/>
            <ac:spMk id="4" creationId="{CBC79E17-A703-4AC6-A99E-E757F1F35966}"/>
          </ac:spMkLst>
        </pc:spChg>
      </pc:sldChg>
      <pc:sldChg chg="delSp modSp mod ord">
        <pc:chgData name="Carl Joosep Piirfeldt" userId="366023d2-9998-4ae5-baee-56b300e7c4fa" providerId="ADAL" clId="{1D494480-9A1A-4DAE-AE5F-8B6856249DF1}" dt="2022-11-08T20:50:54.238" v="1620" actId="20577"/>
        <pc:sldMkLst>
          <pc:docMk/>
          <pc:sldMk cId="173196531" sldId="295"/>
        </pc:sldMkLst>
        <pc:spChg chg="del mod">
          <ac:chgData name="Carl Joosep Piirfeldt" userId="366023d2-9998-4ae5-baee-56b300e7c4fa" providerId="ADAL" clId="{1D494480-9A1A-4DAE-AE5F-8B6856249DF1}" dt="2022-11-08T07:07:09.152" v="465" actId="478"/>
          <ac:spMkLst>
            <pc:docMk/>
            <pc:sldMk cId="173196531" sldId="295"/>
            <ac:spMk id="2" creationId="{D861E983-0404-481C-997E-C6CE8A4A3F66}"/>
          </ac:spMkLst>
        </pc:spChg>
        <pc:spChg chg="mod">
          <ac:chgData name="Carl Joosep Piirfeldt" userId="366023d2-9998-4ae5-baee-56b300e7c4fa" providerId="ADAL" clId="{1D494480-9A1A-4DAE-AE5F-8B6856249DF1}" dt="2022-11-08T20:50:54.238" v="1620" actId="20577"/>
          <ac:spMkLst>
            <pc:docMk/>
            <pc:sldMk cId="173196531" sldId="295"/>
            <ac:spMk id="3" creationId="{0F4CB4C4-907B-4C69-8419-57C2D495A4E0}"/>
          </ac:spMkLst>
        </pc:spChg>
        <pc:spChg chg="mod">
          <ac:chgData name="Carl Joosep Piirfeldt" userId="366023d2-9998-4ae5-baee-56b300e7c4fa" providerId="ADAL" clId="{1D494480-9A1A-4DAE-AE5F-8B6856249DF1}" dt="2022-11-08T20:50:38.422" v="1619" actId="255"/>
          <ac:spMkLst>
            <pc:docMk/>
            <pc:sldMk cId="173196531" sldId="295"/>
            <ac:spMk id="4" creationId="{A2D16C62-FFE5-4569-AB12-B6334B469926}"/>
          </ac:spMkLst>
        </pc:spChg>
      </pc:sldChg>
      <pc:sldChg chg="modSp mod">
        <pc:chgData name="Carl Joosep Piirfeldt" userId="366023d2-9998-4ae5-baee-56b300e7c4fa" providerId="ADAL" clId="{1D494480-9A1A-4DAE-AE5F-8B6856249DF1}" dt="2022-11-08T20:33:18.273" v="1325" actId="20577"/>
        <pc:sldMkLst>
          <pc:docMk/>
          <pc:sldMk cId="546452354" sldId="296"/>
        </pc:sldMkLst>
        <pc:spChg chg="mod">
          <ac:chgData name="Carl Joosep Piirfeldt" userId="366023d2-9998-4ae5-baee-56b300e7c4fa" providerId="ADAL" clId="{1D494480-9A1A-4DAE-AE5F-8B6856249DF1}" dt="2022-11-08T20:33:18.273" v="1325" actId="20577"/>
          <ac:spMkLst>
            <pc:docMk/>
            <pc:sldMk cId="546452354" sldId="296"/>
            <ac:spMk id="3" creationId="{324EBEDB-F8B4-41E5-9530-0CDFA37AEDC5}"/>
          </ac:spMkLst>
        </pc:spChg>
        <pc:spChg chg="mod">
          <ac:chgData name="Carl Joosep Piirfeldt" userId="366023d2-9998-4ae5-baee-56b300e7c4fa" providerId="ADAL" clId="{1D494480-9A1A-4DAE-AE5F-8B6856249DF1}" dt="2022-11-08T07:00:24.682" v="183" actId="20577"/>
          <ac:spMkLst>
            <pc:docMk/>
            <pc:sldMk cId="546452354" sldId="296"/>
            <ac:spMk id="4" creationId="{D1C3B381-CD78-4A02-B907-FE3865D5CF70}"/>
          </ac:spMkLst>
        </pc:spChg>
      </pc:sldChg>
      <pc:sldChg chg="delSp modSp new del mod">
        <pc:chgData name="Carl Joosep Piirfeldt" userId="366023d2-9998-4ae5-baee-56b300e7c4fa" providerId="ADAL" clId="{1D494480-9A1A-4DAE-AE5F-8B6856249DF1}" dt="2022-11-08T20:18:47.185" v="1225" actId="2696"/>
        <pc:sldMkLst>
          <pc:docMk/>
          <pc:sldMk cId="1941119551" sldId="297"/>
        </pc:sldMkLst>
        <pc:spChg chg="del">
          <ac:chgData name="Carl Joosep Piirfeldt" userId="366023d2-9998-4ae5-baee-56b300e7c4fa" providerId="ADAL" clId="{1D494480-9A1A-4DAE-AE5F-8B6856249DF1}" dt="2022-11-08T07:37:40.641" v="758" actId="478"/>
          <ac:spMkLst>
            <pc:docMk/>
            <pc:sldMk cId="1941119551" sldId="297"/>
            <ac:spMk id="2" creationId="{9532D2BD-58F7-43A3-BF4D-A4817A64323D}"/>
          </ac:spMkLst>
        </pc:spChg>
        <pc:spChg chg="mod">
          <ac:chgData name="Carl Joosep Piirfeldt" userId="366023d2-9998-4ae5-baee-56b300e7c4fa" providerId="ADAL" clId="{1D494480-9A1A-4DAE-AE5F-8B6856249DF1}" dt="2022-11-08T07:37:34.873" v="757" actId="20577"/>
          <ac:spMkLst>
            <pc:docMk/>
            <pc:sldMk cId="1941119551" sldId="297"/>
            <ac:spMk id="3" creationId="{EDC1425D-3400-4611-A348-B6D7364E97A2}"/>
          </ac:spMkLst>
        </pc:spChg>
        <pc:spChg chg="mod">
          <ac:chgData name="Carl Joosep Piirfeldt" userId="366023d2-9998-4ae5-baee-56b300e7c4fa" providerId="ADAL" clId="{1D494480-9A1A-4DAE-AE5F-8B6856249DF1}" dt="2022-11-08T07:37:44.420" v="759" actId="14100"/>
          <ac:spMkLst>
            <pc:docMk/>
            <pc:sldMk cId="1941119551" sldId="297"/>
            <ac:spMk id="4" creationId="{67D713E8-F840-4062-90B1-76F969A1D6BF}"/>
          </ac:spMkLst>
        </pc:spChg>
      </pc:sldChg>
      <pc:sldChg chg="addSp delSp modSp new mod">
        <pc:chgData name="Carl Joosep Piirfeldt" userId="366023d2-9998-4ae5-baee-56b300e7c4fa" providerId="ADAL" clId="{1D494480-9A1A-4DAE-AE5F-8B6856249DF1}" dt="2022-11-08T23:16:02.483" v="1881" actId="1076"/>
        <pc:sldMkLst>
          <pc:docMk/>
          <pc:sldMk cId="2742450288" sldId="297"/>
        </pc:sldMkLst>
        <pc:spChg chg="add del">
          <ac:chgData name="Carl Joosep Piirfeldt" userId="366023d2-9998-4ae5-baee-56b300e7c4fa" providerId="ADAL" clId="{1D494480-9A1A-4DAE-AE5F-8B6856249DF1}" dt="2022-11-08T23:15:55.007" v="1879" actId="478"/>
          <ac:spMkLst>
            <pc:docMk/>
            <pc:sldMk cId="2742450288" sldId="297"/>
            <ac:spMk id="3" creationId="{690BE571-16C9-4886-859B-8E4F57A25563}"/>
          </ac:spMkLst>
        </pc:spChg>
        <pc:spChg chg="mod">
          <ac:chgData name="Carl Joosep Piirfeldt" userId="366023d2-9998-4ae5-baee-56b300e7c4fa" providerId="ADAL" clId="{1D494480-9A1A-4DAE-AE5F-8B6856249DF1}" dt="2022-11-08T23:11:58.619" v="1661" actId="1076"/>
          <ac:spMkLst>
            <pc:docMk/>
            <pc:sldMk cId="2742450288" sldId="297"/>
            <ac:spMk id="4" creationId="{5E59BD79-17C1-4464-87E9-EB64496323EB}"/>
          </ac:spMkLst>
        </pc:spChg>
        <pc:spChg chg="mod">
          <ac:chgData name="Carl Joosep Piirfeldt" userId="366023d2-9998-4ae5-baee-56b300e7c4fa" providerId="ADAL" clId="{1D494480-9A1A-4DAE-AE5F-8B6856249DF1}" dt="2022-11-08T23:15:58.648" v="1880" actId="1076"/>
          <ac:spMkLst>
            <pc:docMk/>
            <pc:sldMk cId="2742450288" sldId="297"/>
            <ac:spMk id="5" creationId="{F4819F97-CBB5-4B3A-B05D-0F39701B1519}"/>
          </ac:spMkLst>
        </pc:spChg>
        <pc:picChg chg="add mod">
          <ac:chgData name="Carl Joosep Piirfeldt" userId="366023d2-9998-4ae5-baee-56b300e7c4fa" providerId="ADAL" clId="{1D494480-9A1A-4DAE-AE5F-8B6856249DF1}" dt="2022-11-08T23:16:02.483" v="1881" actId="1076"/>
          <ac:picMkLst>
            <pc:docMk/>
            <pc:sldMk cId="2742450288" sldId="297"/>
            <ac:picMk id="7" creationId="{6B4E1FEF-9E9A-4866-ADCF-C627890B54A7}"/>
          </ac:picMkLst>
        </pc:picChg>
      </pc:sldChg>
      <pc:sldChg chg="new del ord">
        <pc:chgData name="Carl Joosep Piirfeldt" userId="366023d2-9998-4ae5-baee-56b300e7c4fa" providerId="ADAL" clId="{1D494480-9A1A-4DAE-AE5F-8B6856249DF1}" dt="2022-11-08T07:37:23.471" v="741" actId="47"/>
        <pc:sldMkLst>
          <pc:docMk/>
          <pc:sldMk cId="4200622139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xmlns="" id="{A14EEE7F-FF0B-4080-ABDC-BA936403A2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xmlns="" id="{2538B065-A0C0-4521-82B6-3D0A7CBFFE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61BB-9A4C-4118-90BD-17AF8A0979D1}" type="datetimeFigureOut">
              <a:rPr lang="et-EE" smtClean="0"/>
              <a:t>09.11.2022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xmlns="" id="{E2FC37CF-9908-42BD-AD8F-D8F7D5A837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xmlns="" id="{14B7E94F-AFE2-4247-9242-62DF75E30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337D0-3C49-40CC-A81B-0E6D0B817C9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051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youtube.com/channel/UC8Wtwlz-a4lmESG6taGodAw" TargetMode="External"/><Relationship Id="rId3" Type="http://schemas.openxmlformats.org/officeDocument/2006/relationships/image" Target="../media/image7.emf"/><Relationship Id="rId7" Type="http://schemas.openxmlformats.org/officeDocument/2006/relationships/hyperlink" Target="https://www.linkedin.com/company/transpordiamet/mycompany/" TargetMode="External"/><Relationship Id="rId12" Type="http://schemas.openxmlformats.org/officeDocument/2006/relationships/image" Target="../media/image32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34.svg"/><Relationship Id="rId10" Type="http://schemas.openxmlformats.org/officeDocument/2006/relationships/hyperlink" Target="https://www.instagram.com/accounts/login/?next=/transpordiamet/" TargetMode="External"/><Relationship Id="rId4" Type="http://schemas.openxmlformats.org/officeDocument/2006/relationships/hyperlink" Target="https://www.facebook.com/EestiTranspordiamet/" TargetMode="External"/><Relationship Id="rId9" Type="http://schemas.openxmlformats.org/officeDocument/2006/relationships/image" Target="../media/image30.svg"/><Relationship Id="rId1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variant 1 noolgraafika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6D4E41A-7D73-43CD-8D11-E4FA7D114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B76BBD8-D123-41E3-AD7C-2EE1E1B93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860" y="0"/>
            <a:ext cx="5328140" cy="4666827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CDA966FD-C5D3-4E2D-8506-E993AF5F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9" y="4134710"/>
            <a:ext cx="10515600" cy="817486"/>
          </a:xfrm>
          <a:prstGeom prst="rect">
            <a:avLst/>
          </a:prstGeom>
        </p:spPr>
        <p:txBody>
          <a:bodyPr/>
          <a:lstStyle/>
          <a:p>
            <a:r>
              <a:rPr lang="et-EE" dirty="0"/>
              <a:t>Klõpsake juhteksemplari pealkirja laadi</a:t>
            </a:r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xmlns="" id="{4BB7AD52-9B21-47AC-980F-26CC25E94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03" y="5068690"/>
            <a:ext cx="8522874" cy="81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0531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ikoonide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ldi kohatäide 3">
            <a:extLst>
              <a:ext uri="{FF2B5EF4-FFF2-40B4-BE49-F238E27FC236}">
                <a16:creationId xmlns:a16="http://schemas.microsoft.com/office/drawing/2014/main" xmlns="" id="{0B7D6253-A0AC-433C-B49C-89AA34FEE8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39088" y="2501417"/>
            <a:ext cx="1458913" cy="145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25" name="Teksti kohatäide 17">
            <a:extLst>
              <a:ext uri="{FF2B5EF4-FFF2-40B4-BE49-F238E27FC236}">
                <a16:creationId xmlns:a16="http://schemas.microsoft.com/office/drawing/2014/main" xmlns="" id="{71FB6AE9-EAD1-42CD-A4A2-A3201A87C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6868" y="4189768"/>
            <a:ext cx="2303352" cy="647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 dirty="0"/>
              <a:t>Klõpsake</a:t>
            </a:r>
          </a:p>
        </p:txBody>
      </p:sp>
      <p:sp>
        <p:nvSpPr>
          <p:cNvPr id="26" name="Teksti kohatäide 19">
            <a:extLst>
              <a:ext uri="{FF2B5EF4-FFF2-40B4-BE49-F238E27FC236}">
                <a16:creationId xmlns:a16="http://schemas.microsoft.com/office/drawing/2014/main" xmlns="" id="{230462A4-790C-4243-B63D-DE38729922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6757" y="4939507"/>
            <a:ext cx="2303463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Kolmas tase</a:t>
            </a:r>
          </a:p>
        </p:txBody>
      </p:sp>
      <p:sp>
        <p:nvSpPr>
          <p:cNvPr id="21" name="Pildi kohatäide 3">
            <a:extLst>
              <a:ext uri="{FF2B5EF4-FFF2-40B4-BE49-F238E27FC236}">
                <a16:creationId xmlns:a16="http://schemas.microsoft.com/office/drawing/2014/main" xmlns="" id="{884263FD-09F1-40D8-945D-E310C8EE3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6561" y="2501417"/>
            <a:ext cx="1458913" cy="145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22" name="Teksti kohatäide 17">
            <a:extLst>
              <a:ext uri="{FF2B5EF4-FFF2-40B4-BE49-F238E27FC236}">
                <a16:creationId xmlns:a16="http://schemas.microsoft.com/office/drawing/2014/main" xmlns="" id="{8D2D551F-89B9-4221-8CEE-5EB7E62C8A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4341" y="4189768"/>
            <a:ext cx="2303352" cy="647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 dirty="0"/>
              <a:t>Klõpsake</a:t>
            </a:r>
          </a:p>
        </p:txBody>
      </p:sp>
      <p:sp>
        <p:nvSpPr>
          <p:cNvPr id="23" name="Teksti kohatäide 19">
            <a:extLst>
              <a:ext uri="{FF2B5EF4-FFF2-40B4-BE49-F238E27FC236}">
                <a16:creationId xmlns:a16="http://schemas.microsoft.com/office/drawing/2014/main" xmlns="" id="{A659FC8A-74F7-4347-A887-6D303163A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4230" y="4939507"/>
            <a:ext cx="2303463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Kolmas tase</a:t>
            </a:r>
          </a:p>
        </p:txBody>
      </p:sp>
      <p:sp>
        <p:nvSpPr>
          <p:cNvPr id="4" name="Pildi kohatäide 3">
            <a:extLst>
              <a:ext uri="{FF2B5EF4-FFF2-40B4-BE49-F238E27FC236}">
                <a16:creationId xmlns:a16="http://schemas.microsoft.com/office/drawing/2014/main" xmlns="" id="{19E7D30A-7C78-4ED8-8157-9ABD4E7318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94000" y="2471738"/>
            <a:ext cx="1458913" cy="145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7" name="Pealkiri 3">
            <a:extLst>
              <a:ext uri="{FF2B5EF4-FFF2-40B4-BE49-F238E27FC236}">
                <a16:creationId xmlns:a16="http://schemas.microsoft.com/office/drawing/2014/main" xmlns="" id="{F057AD82-FB59-470F-80C0-BBB6B916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8" name="Teksti kohatäide 17">
            <a:extLst>
              <a:ext uri="{FF2B5EF4-FFF2-40B4-BE49-F238E27FC236}">
                <a16:creationId xmlns:a16="http://schemas.microsoft.com/office/drawing/2014/main" xmlns="" id="{69DFC2AA-60A2-48C8-BA3C-90997B7A6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780" y="4160089"/>
            <a:ext cx="2303352" cy="647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 dirty="0"/>
              <a:t>Klõpsake</a:t>
            </a:r>
          </a:p>
        </p:txBody>
      </p:sp>
      <p:sp>
        <p:nvSpPr>
          <p:cNvPr id="20" name="Teksti kohatäide 19">
            <a:extLst>
              <a:ext uri="{FF2B5EF4-FFF2-40B4-BE49-F238E27FC236}">
                <a16:creationId xmlns:a16="http://schemas.microsoft.com/office/drawing/2014/main" xmlns="" id="{C1815F82-14F2-40CF-BB75-0701D30DF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1669" y="4909828"/>
            <a:ext cx="2303463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Kolmas tase</a:t>
            </a:r>
          </a:p>
        </p:txBody>
      </p:sp>
    </p:spTree>
    <p:extLst>
      <p:ext uri="{BB962C8B-B14F-4D97-AF65-F5344CB8AC3E}">
        <p14:creationId xmlns:p14="http://schemas.microsoft.com/office/powerpoint/2010/main" val="317760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osalise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xmlns="" id="{30A87025-E6BB-42A7-90C7-6646D23A7F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50100" y="0"/>
            <a:ext cx="50419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xmlns="" id="{BCDD94AE-AAAD-463A-A101-9B8C5576F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6" y="2738316"/>
            <a:ext cx="5784239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7" name="Pealkiri 3">
            <a:extLst>
              <a:ext uri="{FF2B5EF4-FFF2-40B4-BE49-F238E27FC236}">
                <a16:creationId xmlns:a16="http://schemas.microsoft.com/office/drawing/2014/main" xmlns="" id="{FAE047E9-5B23-4F52-B56A-090C5672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5784239" cy="1868915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8" name="Teksti kohatäide 5">
            <a:extLst>
              <a:ext uri="{FF2B5EF4-FFF2-40B4-BE49-F238E27FC236}">
                <a16:creationId xmlns:a16="http://schemas.microsoft.com/office/drawing/2014/main" xmlns="" id="{AF389A78-15F5-4B6F-A3A9-AE88C3B3F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3860552"/>
            <a:ext cx="5784238" cy="240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98885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di kohatäide 2">
            <a:extLst>
              <a:ext uri="{FF2B5EF4-FFF2-40B4-BE49-F238E27FC236}">
                <a16:creationId xmlns:a16="http://schemas.microsoft.com/office/drawing/2014/main" xmlns="" id="{29E7DB8F-19F6-4B14-89F0-6CE859F5F1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xmlns="" id="{03C80129-6A04-4F82-A909-248907401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6" y="2738316"/>
            <a:ext cx="5424489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9" name="Pealkiri 3">
            <a:extLst>
              <a:ext uri="{FF2B5EF4-FFF2-40B4-BE49-F238E27FC236}">
                <a16:creationId xmlns:a16="http://schemas.microsoft.com/office/drawing/2014/main" xmlns="" id="{04F9D343-3081-4E5B-B8DE-9F5375B8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5424488" cy="1868915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Klõpsake juhteksemplari pealkirja laadi</a:t>
            </a:r>
          </a:p>
        </p:txBody>
      </p:sp>
      <p:sp>
        <p:nvSpPr>
          <p:cNvPr id="10" name="Teksti kohatäide 5">
            <a:extLst>
              <a:ext uri="{FF2B5EF4-FFF2-40B4-BE49-F238E27FC236}">
                <a16:creationId xmlns:a16="http://schemas.microsoft.com/office/drawing/2014/main" xmlns="" id="{FADA9941-57A9-47FD-98C1-B26C71EEF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3860552"/>
            <a:ext cx="5424487" cy="240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152488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variant 1 noolgraafika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B8F81FE3-E98B-4B81-B9E5-76263B22B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r="6465" b="7011"/>
          <a:stretch/>
        </p:blipFill>
        <p:spPr>
          <a:xfrm>
            <a:off x="-1" y="4859878"/>
            <a:ext cx="12192001" cy="1998122"/>
          </a:xfrm>
          <a:prstGeom prst="rect">
            <a:avLst/>
          </a:prstGeom>
        </p:spPr>
      </p:pic>
      <p:sp>
        <p:nvSpPr>
          <p:cNvPr id="8" name="Pealkiri 7">
            <a:extLst>
              <a:ext uri="{FF2B5EF4-FFF2-40B4-BE49-F238E27FC236}">
                <a16:creationId xmlns:a16="http://schemas.microsoft.com/office/drawing/2014/main" xmlns="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812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xmlns="" id="{EFA07479-FEBE-4CE0-BAE5-A53925EF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48075"/>
            <a:ext cx="10515601" cy="1001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053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variant 2 noolgraafika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>
            <a:extLst>
              <a:ext uri="{FF2B5EF4-FFF2-40B4-BE49-F238E27FC236}">
                <a16:creationId xmlns:a16="http://schemas.microsoft.com/office/drawing/2014/main" xmlns="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812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xmlns="" id="{EFA07479-FEBE-4CE0-BAE5-A53925EF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48075"/>
            <a:ext cx="10515601" cy="1001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xmlns="" id="{E062E339-7804-498E-84C8-DEEEFC42C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807" r="3368" b="5808"/>
          <a:stretch/>
        </p:blipFill>
        <p:spPr>
          <a:xfrm>
            <a:off x="-9525" y="4389935"/>
            <a:ext cx="12192000" cy="24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variant 3 pild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2">
            <a:extLst>
              <a:ext uri="{FF2B5EF4-FFF2-40B4-BE49-F238E27FC236}">
                <a16:creationId xmlns:a16="http://schemas.microsoft.com/office/drawing/2014/main" xmlns="" id="{DF081CA1-A0F6-4F19-8A19-4CDCACCCD2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8" name="Pealkiri 7">
            <a:extLst>
              <a:ext uri="{FF2B5EF4-FFF2-40B4-BE49-F238E27FC236}">
                <a16:creationId xmlns:a16="http://schemas.microsoft.com/office/drawing/2014/main" xmlns="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812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xmlns="" id="{EFA07479-FEBE-4CE0-BAE5-A53925EF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48075"/>
            <a:ext cx="10515601" cy="1001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05933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tsitaat variant 1 must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AC9C2298-2673-4B65-A9C5-7CB852B3E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ealkiri 7">
            <a:extLst>
              <a:ext uri="{FF2B5EF4-FFF2-40B4-BE49-F238E27FC236}">
                <a16:creationId xmlns:a16="http://schemas.microsoft.com/office/drawing/2014/main" xmlns="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1019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534549CA-0750-4DDF-8B7C-EB63560BD9CC}"/>
              </a:ext>
            </a:extLst>
          </p:cNvPr>
          <p:cNvGrpSpPr/>
          <p:nvPr userDrawn="1"/>
        </p:nvGrpSpPr>
        <p:grpSpPr>
          <a:xfrm>
            <a:off x="3236358" y="2139445"/>
            <a:ext cx="5732981" cy="548124"/>
            <a:chOff x="3236358" y="2139445"/>
            <a:chExt cx="5732981" cy="548124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6270B28F-EC26-4A23-8D03-15B6F7A9F9A8}"/>
                </a:ext>
              </a:extLst>
            </p:cNvPr>
            <p:cNvCxnSpPr/>
            <p:nvPr/>
          </p:nvCxnSpPr>
          <p:spPr>
            <a:xfrm>
              <a:off x="7171361" y="2413506"/>
              <a:ext cx="1797978" cy="0"/>
            </a:xfrm>
            <a:prstGeom prst="line">
              <a:avLst/>
            </a:prstGeom>
            <a:ln w="15240">
              <a:solidFill>
                <a:srgbClr val="006E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xmlns="" id="{76D890FF-D821-4152-9CA9-A8261F0036F4}"/>
                </a:ext>
              </a:extLst>
            </p:cNvPr>
            <p:cNvCxnSpPr/>
            <p:nvPr/>
          </p:nvCxnSpPr>
          <p:spPr>
            <a:xfrm>
              <a:off x="3236358" y="2413506"/>
              <a:ext cx="1797978" cy="0"/>
            </a:xfrm>
            <a:prstGeom prst="line">
              <a:avLst/>
            </a:prstGeom>
            <a:ln w="15240">
              <a:solidFill>
                <a:srgbClr val="006E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phic 13">
              <a:extLst>
                <a:ext uri="{FF2B5EF4-FFF2-40B4-BE49-F238E27FC236}">
                  <a16:creationId xmlns:a16="http://schemas.microsoft.com/office/drawing/2014/main" xmlns="" id="{3CFC114F-BF54-4AF4-8A68-A3B6306E4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11857" y="2139445"/>
              <a:ext cx="1554269" cy="54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1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tsitaat variant 2 pild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di kohatäide 2">
            <a:extLst>
              <a:ext uri="{FF2B5EF4-FFF2-40B4-BE49-F238E27FC236}">
                <a16:creationId xmlns:a16="http://schemas.microsoft.com/office/drawing/2014/main" xmlns="" id="{D5136375-44C7-4DA5-89A7-662A88B2EF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8" name="Pealkiri 7">
            <a:extLst>
              <a:ext uri="{FF2B5EF4-FFF2-40B4-BE49-F238E27FC236}">
                <a16:creationId xmlns:a16="http://schemas.microsoft.com/office/drawing/2014/main" xmlns="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25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534549CA-0750-4DDF-8B7C-EB63560BD9CC}"/>
              </a:ext>
            </a:extLst>
          </p:cNvPr>
          <p:cNvGrpSpPr/>
          <p:nvPr userDrawn="1"/>
        </p:nvGrpSpPr>
        <p:grpSpPr>
          <a:xfrm>
            <a:off x="3236358" y="2139445"/>
            <a:ext cx="5732981" cy="548124"/>
            <a:chOff x="3236358" y="2139445"/>
            <a:chExt cx="5732981" cy="548124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6270B28F-EC26-4A23-8D03-15B6F7A9F9A8}"/>
                </a:ext>
              </a:extLst>
            </p:cNvPr>
            <p:cNvCxnSpPr/>
            <p:nvPr/>
          </p:nvCxnSpPr>
          <p:spPr>
            <a:xfrm>
              <a:off x="7171361" y="2413506"/>
              <a:ext cx="1797978" cy="0"/>
            </a:xfrm>
            <a:prstGeom prst="line">
              <a:avLst/>
            </a:prstGeom>
            <a:ln w="152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xmlns="" id="{76D890FF-D821-4152-9CA9-A8261F0036F4}"/>
                </a:ext>
              </a:extLst>
            </p:cNvPr>
            <p:cNvCxnSpPr/>
            <p:nvPr/>
          </p:nvCxnSpPr>
          <p:spPr>
            <a:xfrm>
              <a:off x="3236358" y="2413506"/>
              <a:ext cx="1797978" cy="0"/>
            </a:xfrm>
            <a:prstGeom prst="line">
              <a:avLst/>
            </a:prstGeom>
            <a:ln w="152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phic 13">
              <a:extLst>
                <a:ext uri="{FF2B5EF4-FFF2-40B4-BE49-F238E27FC236}">
                  <a16:creationId xmlns:a16="http://schemas.microsoft.com/office/drawing/2014/main" xmlns="" id="{3CFC114F-BF54-4AF4-8A68-A3B6306E4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311857" y="2139445"/>
              <a:ext cx="1554269" cy="54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61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slaid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ldi kohatäide 15">
            <a:extLst>
              <a:ext uri="{FF2B5EF4-FFF2-40B4-BE49-F238E27FC236}">
                <a16:creationId xmlns:a16="http://schemas.microsoft.com/office/drawing/2014/main" xmlns="" id="{3AB48941-EA80-406C-A578-28B3A8A64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9524" y="1809750"/>
            <a:ext cx="5676900" cy="5048250"/>
          </a:xfrm>
          <a:custGeom>
            <a:avLst/>
            <a:gdLst>
              <a:gd name="connsiteX0" fmla="*/ 0 w 5676900"/>
              <a:gd name="connsiteY0" fmla="*/ 0 h 5114925"/>
              <a:gd name="connsiteX1" fmla="*/ 5676900 w 5676900"/>
              <a:gd name="connsiteY1" fmla="*/ 0 h 5114925"/>
              <a:gd name="connsiteX2" fmla="*/ 5676900 w 5676900"/>
              <a:gd name="connsiteY2" fmla="*/ 5114925 h 5114925"/>
              <a:gd name="connsiteX3" fmla="*/ 0 w 5676900"/>
              <a:gd name="connsiteY3" fmla="*/ 5114925 h 5114925"/>
              <a:gd name="connsiteX4" fmla="*/ 0 w 5676900"/>
              <a:gd name="connsiteY4" fmla="*/ 0 h 5114925"/>
              <a:gd name="connsiteX0" fmla="*/ 0 w 5676900"/>
              <a:gd name="connsiteY0" fmla="*/ 0 h 5114925"/>
              <a:gd name="connsiteX1" fmla="*/ 5676900 w 5676900"/>
              <a:gd name="connsiteY1" fmla="*/ 0 h 5114925"/>
              <a:gd name="connsiteX2" fmla="*/ 5676900 w 5676900"/>
              <a:gd name="connsiteY2" fmla="*/ 3695700 h 5114925"/>
              <a:gd name="connsiteX3" fmla="*/ 5676900 w 5676900"/>
              <a:gd name="connsiteY3" fmla="*/ 5114925 h 5114925"/>
              <a:gd name="connsiteX4" fmla="*/ 0 w 5676900"/>
              <a:gd name="connsiteY4" fmla="*/ 5114925 h 5114925"/>
              <a:gd name="connsiteX5" fmla="*/ 0 w 5676900"/>
              <a:gd name="connsiteY5" fmla="*/ 0 h 5114925"/>
              <a:gd name="connsiteX0" fmla="*/ 0 w 5676900"/>
              <a:gd name="connsiteY0" fmla="*/ 0 h 5114925"/>
              <a:gd name="connsiteX1" fmla="*/ 5676900 w 5676900"/>
              <a:gd name="connsiteY1" fmla="*/ 0 h 5114925"/>
              <a:gd name="connsiteX2" fmla="*/ 5676900 w 5676900"/>
              <a:gd name="connsiteY2" fmla="*/ 3695700 h 5114925"/>
              <a:gd name="connsiteX3" fmla="*/ 5676900 w 5676900"/>
              <a:gd name="connsiteY3" fmla="*/ 5114925 h 5114925"/>
              <a:gd name="connsiteX4" fmla="*/ 3457575 w 5676900"/>
              <a:gd name="connsiteY4" fmla="*/ 5114925 h 5114925"/>
              <a:gd name="connsiteX5" fmla="*/ 0 w 5676900"/>
              <a:gd name="connsiteY5" fmla="*/ 5114925 h 5114925"/>
              <a:gd name="connsiteX6" fmla="*/ 0 w 5676900"/>
              <a:gd name="connsiteY6" fmla="*/ 0 h 5114925"/>
              <a:gd name="connsiteX0" fmla="*/ 0 w 5676900"/>
              <a:gd name="connsiteY0" fmla="*/ 0 h 5114925"/>
              <a:gd name="connsiteX1" fmla="*/ 5676900 w 5676900"/>
              <a:gd name="connsiteY1" fmla="*/ 3695700 h 5114925"/>
              <a:gd name="connsiteX2" fmla="*/ 5676900 w 5676900"/>
              <a:gd name="connsiteY2" fmla="*/ 5114925 h 5114925"/>
              <a:gd name="connsiteX3" fmla="*/ 3457575 w 5676900"/>
              <a:gd name="connsiteY3" fmla="*/ 5114925 h 5114925"/>
              <a:gd name="connsiteX4" fmla="*/ 0 w 5676900"/>
              <a:gd name="connsiteY4" fmla="*/ 5114925 h 5114925"/>
              <a:gd name="connsiteX5" fmla="*/ 0 w 5676900"/>
              <a:gd name="connsiteY5" fmla="*/ 0 h 5114925"/>
              <a:gd name="connsiteX0" fmla="*/ 0 w 5676900"/>
              <a:gd name="connsiteY0" fmla="*/ 0 h 5114925"/>
              <a:gd name="connsiteX1" fmla="*/ 5676900 w 5676900"/>
              <a:gd name="connsiteY1" fmla="*/ 3695700 h 5114925"/>
              <a:gd name="connsiteX2" fmla="*/ 3457575 w 5676900"/>
              <a:gd name="connsiteY2" fmla="*/ 5114925 h 5114925"/>
              <a:gd name="connsiteX3" fmla="*/ 0 w 5676900"/>
              <a:gd name="connsiteY3" fmla="*/ 5114925 h 5114925"/>
              <a:gd name="connsiteX4" fmla="*/ 0 w 5676900"/>
              <a:gd name="connsiteY4" fmla="*/ 0 h 5114925"/>
              <a:gd name="connsiteX0" fmla="*/ 0 w 5676900"/>
              <a:gd name="connsiteY0" fmla="*/ 0 h 5048250"/>
              <a:gd name="connsiteX1" fmla="*/ 5676900 w 5676900"/>
              <a:gd name="connsiteY1" fmla="*/ 3629025 h 5048250"/>
              <a:gd name="connsiteX2" fmla="*/ 3457575 w 5676900"/>
              <a:gd name="connsiteY2" fmla="*/ 5048250 h 5048250"/>
              <a:gd name="connsiteX3" fmla="*/ 0 w 5676900"/>
              <a:gd name="connsiteY3" fmla="*/ 5048250 h 5048250"/>
              <a:gd name="connsiteX4" fmla="*/ 0 w 5676900"/>
              <a:gd name="connsiteY4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5048250">
                <a:moveTo>
                  <a:pt x="0" y="0"/>
                </a:moveTo>
                <a:lnTo>
                  <a:pt x="5676900" y="3629025"/>
                </a:lnTo>
                <a:lnTo>
                  <a:pt x="3457575" y="5048250"/>
                </a:lnTo>
                <a:lnTo>
                  <a:pt x="0" y="504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xmlns="" id="{3BC301A7-8982-4C9D-9A43-EB9497640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0153" y="2512366"/>
            <a:ext cx="5424489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9" name="Teksti kohatäide 5">
            <a:extLst>
              <a:ext uri="{FF2B5EF4-FFF2-40B4-BE49-F238E27FC236}">
                <a16:creationId xmlns:a16="http://schemas.microsoft.com/office/drawing/2014/main" xmlns="" id="{3E85830C-6634-48DB-81A0-53151007E0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0155" y="3634602"/>
            <a:ext cx="5424487" cy="240451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56C81F35-1F22-4536-8735-4AD7BF88C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9" y="599102"/>
            <a:ext cx="2327188" cy="1088613"/>
          </a:xfrm>
          <a:prstGeom prst="rect">
            <a:avLst/>
          </a:prstGeom>
        </p:spPr>
      </p:pic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3C6DA274-DD12-44E5-9844-E0DC3F2E4A37}"/>
              </a:ext>
            </a:extLst>
          </p:cNvPr>
          <p:cNvGrpSpPr/>
          <p:nvPr userDrawn="1"/>
        </p:nvGrpSpPr>
        <p:grpSpPr>
          <a:xfrm>
            <a:off x="3953790" y="818882"/>
            <a:ext cx="8275530" cy="702805"/>
            <a:chOff x="546583" y="5306670"/>
            <a:chExt cx="6525494" cy="554182"/>
          </a:xfrm>
        </p:grpSpPr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xmlns="" id="{A1FA58A5-AD47-4352-B986-B6E58C335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46583" y="5306670"/>
              <a:ext cx="6096000" cy="554182"/>
            </a:xfrm>
            <a:prstGeom prst="rect">
              <a:avLst/>
            </a:prstGeom>
          </p:spPr>
        </p:pic>
        <p:pic>
          <p:nvPicPr>
            <p:cNvPr id="13" name="Graphic 7">
              <a:extLst>
                <a:ext uri="{FF2B5EF4-FFF2-40B4-BE49-F238E27FC236}">
                  <a16:creationId xmlns:a16="http://schemas.microsoft.com/office/drawing/2014/main" xmlns="" id="{B2592A93-FF58-4ED9-8239-91A8BE8C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78787" y="5426700"/>
              <a:ext cx="6393290" cy="314121"/>
            </a:xfrm>
            <a:prstGeom prst="rect">
              <a:avLst/>
            </a:prstGeom>
          </p:spPr>
        </p:pic>
      </p:grpSp>
      <p:sp>
        <p:nvSpPr>
          <p:cNvPr id="8" name="Pealkiri 3">
            <a:extLst>
              <a:ext uri="{FF2B5EF4-FFF2-40B4-BE49-F238E27FC236}">
                <a16:creationId xmlns:a16="http://schemas.microsoft.com/office/drawing/2014/main" xmlns="" id="{634D61C9-A8D6-4D09-8BEC-82928914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1" y="2512366"/>
            <a:ext cx="5262565" cy="1232446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Klõpsake juhteksemplari</a:t>
            </a:r>
          </a:p>
        </p:txBody>
      </p:sp>
    </p:spTree>
    <p:extLst>
      <p:ext uri="{BB962C8B-B14F-4D97-AF65-F5344CB8AC3E}">
        <p14:creationId xmlns:p14="http://schemas.microsoft.com/office/powerpoint/2010/main" val="415037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slaid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xmlns="" id="{80149CEF-CF56-4E4A-AAD3-0ECB93002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5624" y="746125"/>
            <a:ext cx="5286375" cy="5324475"/>
          </a:xfrm>
          <a:custGeom>
            <a:avLst/>
            <a:gdLst>
              <a:gd name="connsiteX0" fmla="*/ 0 w 5283200"/>
              <a:gd name="connsiteY0" fmla="*/ 0 h 5324475"/>
              <a:gd name="connsiteX1" fmla="*/ 5283200 w 5283200"/>
              <a:gd name="connsiteY1" fmla="*/ 0 h 5324475"/>
              <a:gd name="connsiteX2" fmla="*/ 5283200 w 5283200"/>
              <a:gd name="connsiteY2" fmla="*/ 5324475 h 5324475"/>
              <a:gd name="connsiteX3" fmla="*/ 0 w 5283200"/>
              <a:gd name="connsiteY3" fmla="*/ 5324475 h 5324475"/>
              <a:gd name="connsiteX4" fmla="*/ 0 w 5283200"/>
              <a:gd name="connsiteY4" fmla="*/ 0 h 5324475"/>
              <a:gd name="connsiteX0" fmla="*/ 3175 w 5286375"/>
              <a:gd name="connsiteY0" fmla="*/ 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5" fmla="*/ 3175 w 5286375"/>
              <a:gd name="connsiteY5" fmla="*/ 0 h 5324475"/>
              <a:gd name="connsiteX0" fmla="*/ 0 w 5286375"/>
              <a:gd name="connsiteY0" fmla="*/ 2730713 h 5381838"/>
              <a:gd name="connsiteX1" fmla="*/ 5286375 w 5286375"/>
              <a:gd name="connsiteY1" fmla="*/ 57363 h 5381838"/>
              <a:gd name="connsiteX2" fmla="*/ 5286375 w 5286375"/>
              <a:gd name="connsiteY2" fmla="*/ 5381838 h 5381838"/>
              <a:gd name="connsiteX3" fmla="*/ 3175 w 5286375"/>
              <a:gd name="connsiteY3" fmla="*/ 5381838 h 5381838"/>
              <a:gd name="connsiteX4" fmla="*/ 0 w 5286375"/>
              <a:gd name="connsiteY4" fmla="*/ 2730713 h 5381838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63825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63825 h 5324475"/>
              <a:gd name="connsiteX0" fmla="*/ 0 w 5286375"/>
              <a:gd name="connsiteY0" fmla="*/ 2663825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63825 h 5324475"/>
              <a:gd name="connsiteX0" fmla="*/ 0 w 5286375"/>
              <a:gd name="connsiteY0" fmla="*/ 2663825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0 w 5286375"/>
              <a:gd name="connsiteY3" fmla="*/ 2663825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375" h="5324475">
                <a:moveTo>
                  <a:pt x="0" y="2663825"/>
                </a:moveTo>
                <a:lnTo>
                  <a:pt x="5286375" y="0"/>
                </a:lnTo>
                <a:lnTo>
                  <a:pt x="5286375" y="5324475"/>
                </a:lnTo>
                <a:lnTo>
                  <a:pt x="0" y="2663825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 dirty="0"/>
              <a:t>Lisa pilt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xmlns="" id="{357AE451-F897-46A6-BE13-70024E8EE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3447" y="6174282"/>
            <a:ext cx="12192000" cy="694267"/>
          </a:xfrm>
          <a:prstGeom prst="rect">
            <a:avLst/>
          </a:prstGeom>
        </p:spPr>
      </p:pic>
      <p:sp>
        <p:nvSpPr>
          <p:cNvPr id="17" name="Teksti kohatäide 2">
            <a:extLst>
              <a:ext uri="{FF2B5EF4-FFF2-40B4-BE49-F238E27FC236}">
                <a16:creationId xmlns:a16="http://schemas.microsoft.com/office/drawing/2014/main" xmlns="" id="{7E618803-7B93-4572-B5DB-EF44A461F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7" y="2243474"/>
            <a:ext cx="6167438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18" name="Pealkiri 3">
            <a:extLst>
              <a:ext uri="{FF2B5EF4-FFF2-40B4-BE49-F238E27FC236}">
                <a16:creationId xmlns:a16="http://schemas.microsoft.com/office/drawing/2014/main" xmlns="" id="{7ADD70E0-BBA6-47CD-9216-D090B9DE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9272587" cy="1350169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Klõpsake juhteksemplari pealkirja laadi</a:t>
            </a:r>
          </a:p>
        </p:txBody>
      </p:sp>
      <p:sp>
        <p:nvSpPr>
          <p:cNvPr id="19" name="Teksti kohatäide 5">
            <a:extLst>
              <a:ext uri="{FF2B5EF4-FFF2-40B4-BE49-F238E27FC236}">
                <a16:creationId xmlns:a16="http://schemas.microsoft.com/office/drawing/2014/main" xmlns="" id="{53720CE4-9E28-4883-B7DC-B039F7F99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3365710"/>
            <a:ext cx="6167437" cy="240451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40897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variant 2 pildi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xmlns="" id="{6C3F70C9-B866-404C-8276-378D7AECBE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0750" y="0"/>
            <a:ext cx="6191250" cy="6183807"/>
          </a:xfrm>
          <a:custGeom>
            <a:avLst/>
            <a:gdLst>
              <a:gd name="connsiteX0" fmla="*/ 0 w 6172200"/>
              <a:gd name="connsiteY0" fmla="*/ 0 h 6181902"/>
              <a:gd name="connsiteX1" fmla="*/ 6172200 w 6172200"/>
              <a:gd name="connsiteY1" fmla="*/ 0 h 6181902"/>
              <a:gd name="connsiteX2" fmla="*/ 6172200 w 6172200"/>
              <a:gd name="connsiteY2" fmla="*/ 6181902 h 6181902"/>
              <a:gd name="connsiteX3" fmla="*/ 0 w 6172200"/>
              <a:gd name="connsiteY3" fmla="*/ 6181902 h 6181902"/>
              <a:gd name="connsiteX4" fmla="*/ 0 w 6172200"/>
              <a:gd name="connsiteY4" fmla="*/ 0 h 6181902"/>
              <a:gd name="connsiteX0" fmla="*/ 0 w 6172200"/>
              <a:gd name="connsiteY0" fmla="*/ 1905 h 6183807"/>
              <a:gd name="connsiteX1" fmla="*/ 4238625 w 6172200"/>
              <a:gd name="connsiteY1" fmla="*/ 0 h 6183807"/>
              <a:gd name="connsiteX2" fmla="*/ 6172200 w 6172200"/>
              <a:gd name="connsiteY2" fmla="*/ 1905 h 6183807"/>
              <a:gd name="connsiteX3" fmla="*/ 6172200 w 6172200"/>
              <a:gd name="connsiteY3" fmla="*/ 6183807 h 6183807"/>
              <a:gd name="connsiteX4" fmla="*/ 0 w 6172200"/>
              <a:gd name="connsiteY4" fmla="*/ 6183807 h 6183807"/>
              <a:gd name="connsiteX5" fmla="*/ 0 w 6172200"/>
              <a:gd name="connsiteY5" fmla="*/ 1905 h 6183807"/>
              <a:gd name="connsiteX0" fmla="*/ 19050 w 6191250"/>
              <a:gd name="connsiteY0" fmla="*/ 1905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19050 w 6191250"/>
              <a:gd name="connsiteY4" fmla="*/ 6183807 h 6183807"/>
              <a:gd name="connsiteX5" fmla="*/ 0 w 6191250"/>
              <a:gd name="connsiteY5" fmla="*/ 2524126 h 6183807"/>
              <a:gd name="connsiteX6" fmla="*/ 19050 w 6191250"/>
              <a:gd name="connsiteY6" fmla="*/ 1905 h 6183807"/>
              <a:gd name="connsiteX0" fmla="*/ 0 w 6191250"/>
              <a:gd name="connsiteY0" fmla="*/ 2524126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19050 w 6191250"/>
              <a:gd name="connsiteY4" fmla="*/ 6183807 h 6183807"/>
              <a:gd name="connsiteX5" fmla="*/ 0 w 6191250"/>
              <a:gd name="connsiteY5" fmla="*/ 2524126 h 6183807"/>
              <a:gd name="connsiteX0" fmla="*/ 0 w 6191250"/>
              <a:gd name="connsiteY0" fmla="*/ 2524126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0 w 6191250"/>
              <a:gd name="connsiteY4" fmla="*/ 2524126 h 61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6183807">
                <a:moveTo>
                  <a:pt x="0" y="2524126"/>
                </a:moveTo>
                <a:lnTo>
                  <a:pt x="4257675" y="0"/>
                </a:lnTo>
                <a:lnTo>
                  <a:pt x="6191250" y="1905"/>
                </a:lnTo>
                <a:lnTo>
                  <a:pt x="6191250" y="6183807"/>
                </a:lnTo>
                <a:lnTo>
                  <a:pt x="0" y="25241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4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endParaRPr lang="et-EE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B542359B-2508-4C2A-9DFA-09206E3E7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11" name="Graphic 29">
            <a:extLst>
              <a:ext uri="{FF2B5EF4-FFF2-40B4-BE49-F238E27FC236}">
                <a16:creationId xmlns:a16="http://schemas.microsoft.com/office/drawing/2014/main" xmlns="" id="{48CE5AC5-C9E4-4BC2-B78A-29A5728A93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3447" y="6174282"/>
            <a:ext cx="12192000" cy="694267"/>
          </a:xfrm>
          <a:prstGeom prst="rect">
            <a:avLst/>
          </a:prstGeom>
        </p:spPr>
      </p:pic>
      <p:sp>
        <p:nvSpPr>
          <p:cNvPr id="9" name="Pealkiri 1">
            <a:extLst>
              <a:ext uri="{FF2B5EF4-FFF2-40B4-BE49-F238E27FC236}">
                <a16:creationId xmlns:a16="http://schemas.microsoft.com/office/drawing/2014/main" xmlns="" id="{74617DD7-E2BC-498C-9E37-EBBFBCFC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9" y="4134710"/>
            <a:ext cx="8528638" cy="817486"/>
          </a:xfrm>
          <a:prstGeom prst="rect">
            <a:avLst/>
          </a:prstGeom>
        </p:spPr>
        <p:txBody>
          <a:bodyPr/>
          <a:lstStyle/>
          <a:p>
            <a:r>
              <a:rPr lang="et-EE" dirty="0"/>
              <a:t>Klõpsake juhteksemplari pealkirja</a:t>
            </a:r>
          </a:p>
        </p:txBody>
      </p:sp>
      <p:sp>
        <p:nvSpPr>
          <p:cNvPr id="14" name="Teksti kohatäide 3">
            <a:extLst>
              <a:ext uri="{FF2B5EF4-FFF2-40B4-BE49-F238E27FC236}">
                <a16:creationId xmlns:a16="http://schemas.microsoft.com/office/drawing/2014/main" xmlns="" id="{DDD7C214-E8B5-4217-8198-8465EE75F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03" y="5068690"/>
            <a:ext cx="8522874" cy="81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1855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slaid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ldi kohatäide 25">
            <a:extLst>
              <a:ext uri="{FF2B5EF4-FFF2-40B4-BE49-F238E27FC236}">
                <a16:creationId xmlns:a16="http://schemas.microsoft.com/office/drawing/2014/main" xmlns="" id="{82D27C9B-A580-40A3-8CE8-DF7381EB2F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8509" y="2440741"/>
            <a:ext cx="1974056" cy="1976437"/>
          </a:xfrm>
          <a:custGeom>
            <a:avLst/>
            <a:gdLst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4056 w 1976438"/>
              <a:gd name="connsiteY2" fmla="*/ 989012 h 1976437"/>
              <a:gd name="connsiteX3" fmla="*/ 1976438 w 1976438"/>
              <a:gd name="connsiteY3" fmla="*/ 1976437 h 1976437"/>
              <a:gd name="connsiteX4" fmla="*/ 0 w 1976438"/>
              <a:gd name="connsiteY4" fmla="*/ 1976437 h 1976437"/>
              <a:gd name="connsiteX5" fmla="*/ 0 w 1976438"/>
              <a:gd name="connsiteY5" fmla="*/ 0 h 1976437"/>
              <a:gd name="connsiteX0" fmla="*/ 0 w 1976438"/>
              <a:gd name="connsiteY0" fmla="*/ 0 h 1976437"/>
              <a:gd name="connsiteX1" fmla="*/ 1974056 w 1976438"/>
              <a:gd name="connsiteY1" fmla="*/ 989012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4056"/>
              <a:gd name="connsiteY0" fmla="*/ 0 h 1976437"/>
              <a:gd name="connsiteX1" fmla="*/ 1974056 w 1974056"/>
              <a:gd name="connsiteY1" fmla="*/ 989012 h 1976437"/>
              <a:gd name="connsiteX2" fmla="*/ 0 w 1974056"/>
              <a:gd name="connsiteY2" fmla="*/ 1976437 h 1976437"/>
              <a:gd name="connsiteX3" fmla="*/ 0 w 1974056"/>
              <a:gd name="connsiteY3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056" h="1976437">
                <a:moveTo>
                  <a:pt x="0" y="0"/>
                </a:moveTo>
                <a:lnTo>
                  <a:pt x="1974056" y="989012"/>
                </a:lnTo>
                <a:lnTo>
                  <a:pt x="0" y="1976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400" i="1"/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27" name="Pildi kohatäide 25">
            <a:extLst>
              <a:ext uri="{FF2B5EF4-FFF2-40B4-BE49-F238E27FC236}">
                <a16:creationId xmlns:a16="http://schemas.microsoft.com/office/drawing/2014/main" xmlns="" id="{672ED346-A7E0-4D42-B103-E1381E50C0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16592" y="2468563"/>
            <a:ext cx="1974056" cy="1976437"/>
          </a:xfrm>
          <a:custGeom>
            <a:avLst/>
            <a:gdLst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4056 w 1976438"/>
              <a:gd name="connsiteY2" fmla="*/ 989012 h 1976437"/>
              <a:gd name="connsiteX3" fmla="*/ 1976438 w 1976438"/>
              <a:gd name="connsiteY3" fmla="*/ 1976437 h 1976437"/>
              <a:gd name="connsiteX4" fmla="*/ 0 w 1976438"/>
              <a:gd name="connsiteY4" fmla="*/ 1976437 h 1976437"/>
              <a:gd name="connsiteX5" fmla="*/ 0 w 1976438"/>
              <a:gd name="connsiteY5" fmla="*/ 0 h 1976437"/>
              <a:gd name="connsiteX0" fmla="*/ 0 w 1976438"/>
              <a:gd name="connsiteY0" fmla="*/ 0 h 1976437"/>
              <a:gd name="connsiteX1" fmla="*/ 1974056 w 1976438"/>
              <a:gd name="connsiteY1" fmla="*/ 989012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4056"/>
              <a:gd name="connsiteY0" fmla="*/ 0 h 1976437"/>
              <a:gd name="connsiteX1" fmla="*/ 1974056 w 1974056"/>
              <a:gd name="connsiteY1" fmla="*/ 989012 h 1976437"/>
              <a:gd name="connsiteX2" fmla="*/ 0 w 1974056"/>
              <a:gd name="connsiteY2" fmla="*/ 1976437 h 1976437"/>
              <a:gd name="connsiteX3" fmla="*/ 0 w 1974056"/>
              <a:gd name="connsiteY3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056" h="1976437">
                <a:moveTo>
                  <a:pt x="0" y="0"/>
                </a:moveTo>
                <a:lnTo>
                  <a:pt x="1974056" y="989012"/>
                </a:lnTo>
                <a:lnTo>
                  <a:pt x="0" y="1976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400" i="1"/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26" name="Pildi kohatäide 25">
            <a:extLst>
              <a:ext uri="{FF2B5EF4-FFF2-40B4-BE49-F238E27FC236}">
                <a16:creationId xmlns:a16="http://schemas.microsoft.com/office/drawing/2014/main" xmlns="" id="{4EBBCC99-66FD-42A9-AA32-EE78EC213FB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14675" y="2468563"/>
            <a:ext cx="1974056" cy="1976437"/>
          </a:xfrm>
          <a:custGeom>
            <a:avLst/>
            <a:gdLst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4056 w 1976438"/>
              <a:gd name="connsiteY2" fmla="*/ 989012 h 1976437"/>
              <a:gd name="connsiteX3" fmla="*/ 1976438 w 1976438"/>
              <a:gd name="connsiteY3" fmla="*/ 1976437 h 1976437"/>
              <a:gd name="connsiteX4" fmla="*/ 0 w 1976438"/>
              <a:gd name="connsiteY4" fmla="*/ 1976437 h 1976437"/>
              <a:gd name="connsiteX5" fmla="*/ 0 w 1976438"/>
              <a:gd name="connsiteY5" fmla="*/ 0 h 1976437"/>
              <a:gd name="connsiteX0" fmla="*/ 0 w 1976438"/>
              <a:gd name="connsiteY0" fmla="*/ 0 h 1976437"/>
              <a:gd name="connsiteX1" fmla="*/ 1974056 w 1976438"/>
              <a:gd name="connsiteY1" fmla="*/ 989012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4056"/>
              <a:gd name="connsiteY0" fmla="*/ 0 h 1976437"/>
              <a:gd name="connsiteX1" fmla="*/ 1974056 w 1974056"/>
              <a:gd name="connsiteY1" fmla="*/ 989012 h 1976437"/>
              <a:gd name="connsiteX2" fmla="*/ 0 w 1974056"/>
              <a:gd name="connsiteY2" fmla="*/ 1976437 h 1976437"/>
              <a:gd name="connsiteX3" fmla="*/ 0 w 1974056"/>
              <a:gd name="connsiteY3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056" h="1976437">
                <a:moveTo>
                  <a:pt x="0" y="0"/>
                </a:moveTo>
                <a:lnTo>
                  <a:pt x="1974056" y="989012"/>
                </a:lnTo>
                <a:lnTo>
                  <a:pt x="0" y="1976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400" i="1"/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9" name="Teksti kohatäide 19">
            <a:extLst>
              <a:ext uri="{FF2B5EF4-FFF2-40B4-BE49-F238E27FC236}">
                <a16:creationId xmlns:a16="http://schemas.microsoft.com/office/drawing/2014/main" xmlns="" id="{75F8CAF4-C9BF-4347-96EB-0DBA7B963B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3234" y="4939507"/>
            <a:ext cx="1959394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Kolmas tase</a:t>
            </a:r>
          </a:p>
        </p:txBody>
      </p:sp>
      <p:sp>
        <p:nvSpPr>
          <p:cNvPr id="12" name="Teksti kohatäide 19">
            <a:extLst>
              <a:ext uri="{FF2B5EF4-FFF2-40B4-BE49-F238E27FC236}">
                <a16:creationId xmlns:a16="http://schemas.microsoft.com/office/drawing/2014/main" xmlns="" id="{6678FF56-CE3D-40D9-B389-7BB7B52193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5341" y="4939507"/>
            <a:ext cx="2010768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Kolmas tase</a:t>
            </a:r>
          </a:p>
        </p:txBody>
      </p:sp>
      <p:sp>
        <p:nvSpPr>
          <p:cNvPr id="16" name="Teksti kohatäide 19">
            <a:extLst>
              <a:ext uri="{FF2B5EF4-FFF2-40B4-BE49-F238E27FC236}">
                <a16:creationId xmlns:a16="http://schemas.microsoft.com/office/drawing/2014/main" xmlns="" id="{4A966F44-EF99-4CCD-97F5-DCEEDC8621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698" y="4939507"/>
            <a:ext cx="1976518" cy="8953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Kolmas tase</a:t>
            </a:r>
          </a:p>
        </p:txBody>
      </p:sp>
      <p:sp>
        <p:nvSpPr>
          <p:cNvPr id="20" name="Pealkiri 3">
            <a:extLst>
              <a:ext uri="{FF2B5EF4-FFF2-40B4-BE49-F238E27FC236}">
                <a16:creationId xmlns:a16="http://schemas.microsoft.com/office/drawing/2014/main" xmlns="" id="{551DF722-7398-40B5-B5FC-DA90B2E1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349928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variant 1 noolgraafika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D9BC9B2-0112-4298-9CE9-2E9D1EAD2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4FFC5AB-8B0F-44C4-82D4-73AAE0665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r="6465" b="7011"/>
          <a:stretch/>
        </p:blipFill>
        <p:spPr>
          <a:xfrm>
            <a:off x="-1" y="4859878"/>
            <a:ext cx="12192001" cy="1998122"/>
          </a:xfrm>
          <a:prstGeom prst="rect">
            <a:avLst/>
          </a:prstGeom>
        </p:spPr>
      </p:pic>
      <p:sp>
        <p:nvSpPr>
          <p:cNvPr id="9" name="Pealkiri 7">
            <a:extLst>
              <a:ext uri="{FF2B5EF4-FFF2-40B4-BE49-F238E27FC236}">
                <a16:creationId xmlns:a16="http://schemas.microsoft.com/office/drawing/2014/main" xmlns="" id="{BEEF1449-678C-4D92-9357-DFC1B892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017911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variant 2 pild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2">
            <a:extLst>
              <a:ext uri="{FF2B5EF4-FFF2-40B4-BE49-F238E27FC236}">
                <a16:creationId xmlns:a16="http://schemas.microsoft.com/office/drawing/2014/main" xmlns="" id="{898543BB-B1DE-436A-9A75-234D8887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6" name="Pealkiri 7">
            <a:extLst>
              <a:ext uri="{FF2B5EF4-FFF2-40B4-BE49-F238E27FC236}">
                <a16:creationId xmlns:a16="http://schemas.microsoft.com/office/drawing/2014/main" xmlns="" id="{755F4C19-05DD-44E1-8E76-A6291AB9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206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77079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missioon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xmlns="" id="{C098BBC8-94B2-4015-BC71-3A0F1080E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D45CDAE4-7D6B-40FC-82FB-3D50E92F8C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xmlns="" id="{AD26A4E5-63CB-4FEF-8DF1-0202BCDD2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21374" y="1858328"/>
            <a:ext cx="4146700" cy="2645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E65F45-79CE-4873-9712-AEA0A6C7F23E}"/>
              </a:ext>
            </a:extLst>
          </p:cNvPr>
          <p:cNvSpPr txBox="1"/>
          <p:nvPr userDrawn="1"/>
        </p:nvSpPr>
        <p:spPr>
          <a:xfrm>
            <a:off x="2223649" y="5092541"/>
            <a:ext cx="7606759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Ühendame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Eestimaa</a:t>
            </a:r>
          </a:p>
          <a:p>
            <a:pPr algn="ctr">
              <a:lnSpc>
                <a:spcPct val="120000"/>
              </a:lnSpc>
            </a:pP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ohutult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nutikalt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ja </a:t>
            </a: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keskkonnahoidlikult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66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visiooni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D9BC9B2-0112-4298-9CE9-2E9D1EAD2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4FFC5AB-8B0F-44C4-82D4-73AAE0665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r="6465" b="7011"/>
          <a:stretch/>
        </p:blipFill>
        <p:spPr>
          <a:xfrm>
            <a:off x="-1" y="4859878"/>
            <a:ext cx="12192001" cy="1998122"/>
          </a:xfrm>
          <a:prstGeom prst="rect">
            <a:avLst/>
          </a:prstGeom>
        </p:spPr>
      </p:pic>
      <p:pic>
        <p:nvPicPr>
          <p:cNvPr id="5" name="Pilt 4">
            <a:hlinkClick r:id="rId4"/>
            <a:extLst>
              <a:ext uri="{FF2B5EF4-FFF2-40B4-BE49-F238E27FC236}">
                <a16:creationId xmlns:a16="http://schemas.microsoft.com/office/drawing/2014/main" xmlns="" id="{884B9C6D-FC77-44B9-9CD5-47088CBE2C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89145" y="4247623"/>
            <a:ext cx="302644" cy="302644"/>
          </a:xfrm>
          <a:prstGeom prst="rect">
            <a:avLst/>
          </a:prstGeom>
        </p:spPr>
      </p:pic>
      <p:pic>
        <p:nvPicPr>
          <p:cNvPr id="6" name="Pilt 5">
            <a:hlinkClick r:id="rId7"/>
            <a:extLst>
              <a:ext uri="{FF2B5EF4-FFF2-40B4-BE49-F238E27FC236}">
                <a16:creationId xmlns:a16="http://schemas.microsoft.com/office/drawing/2014/main" xmlns="" id="{8D9D6F08-FBCF-4E4B-B51B-993A2F8402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73986" y="4247624"/>
            <a:ext cx="302645" cy="302645"/>
          </a:xfrm>
          <a:prstGeom prst="rect">
            <a:avLst/>
          </a:prstGeom>
        </p:spPr>
      </p:pic>
      <p:pic>
        <p:nvPicPr>
          <p:cNvPr id="10" name="Pilt 9">
            <a:hlinkClick r:id="rId10"/>
            <a:extLst>
              <a:ext uri="{FF2B5EF4-FFF2-40B4-BE49-F238E27FC236}">
                <a16:creationId xmlns:a16="http://schemas.microsoft.com/office/drawing/2014/main" xmlns="" id="{789E4404-0752-473D-910C-9146ACF30BE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70288" y="4247624"/>
            <a:ext cx="302644" cy="302644"/>
          </a:xfrm>
          <a:prstGeom prst="rect">
            <a:avLst/>
          </a:prstGeom>
        </p:spPr>
      </p:pic>
      <p:pic>
        <p:nvPicPr>
          <p:cNvPr id="11" name="Pilt 10">
            <a:hlinkClick r:id="rId13"/>
            <a:extLst>
              <a:ext uri="{FF2B5EF4-FFF2-40B4-BE49-F238E27FC236}">
                <a16:creationId xmlns:a16="http://schemas.microsoft.com/office/drawing/2014/main" xmlns="" id="{5FAA733C-3EEA-47D0-A078-FAB28FE772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564341" y="4247624"/>
            <a:ext cx="302645" cy="302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807277-C9EB-423C-978C-4A01A4C8BF83}"/>
              </a:ext>
            </a:extLst>
          </p:cNvPr>
          <p:cNvSpPr txBox="1"/>
          <p:nvPr userDrawn="1"/>
        </p:nvSpPr>
        <p:spPr>
          <a:xfrm>
            <a:off x="2050212" y="2336350"/>
            <a:ext cx="8085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Muretult kohale!</a:t>
            </a:r>
            <a:endParaRPr lang="x-none" sz="5000" dirty="0">
              <a:solidFill>
                <a:schemeClr val="bg1"/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B70D21-4215-492C-9595-9CEEBBF0282B}"/>
              </a:ext>
            </a:extLst>
          </p:cNvPr>
          <p:cNvSpPr txBox="1"/>
          <p:nvPr userDrawn="1"/>
        </p:nvSpPr>
        <p:spPr>
          <a:xfrm>
            <a:off x="2610187" y="3530337"/>
            <a:ext cx="696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Jälgi meie tegemisi</a:t>
            </a:r>
          </a:p>
          <a:p>
            <a:pPr algn="ctr"/>
            <a:r>
              <a:rPr lang="et-EE" sz="14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www.transpordiamet.ee</a:t>
            </a:r>
            <a:endParaRPr lang="x-none" sz="14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47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3">
            <a:extLst>
              <a:ext uri="{FF2B5EF4-FFF2-40B4-BE49-F238E27FC236}">
                <a16:creationId xmlns:a16="http://schemas.microsoft.com/office/drawing/2014/main" xmlns="" id="{2687CE04-48E9-4F52-8E00-979392F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86748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 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3">
            <a:extLst>
              <a:ext uri="{FF2B5EF4-FFF2-40B4-BE49-F238E27FC236}">
                <a16:creationId xmlns:a16="http://schemas.microsoft.com/office/drawing/2014/main" xmlns="" id="{2687CE04-48E9-4F52-8E00-979392F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469856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 erivärv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3">
            <a:extLst>
              <a:ext uri="{FF2B5EF4-FFF2-40B4-BE49-F238E27FC236}">
                <a16:creationId xmlns:a16="http://schemas.microsoft.com/office/drawing/2014/main" xmlns="" id="{2687CE04-48E9-4F52-8E00-979392F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51764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xmlns="" id="{65B79C14-5C83-4C4E-8E90-2793FEC78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3200" y="0"/>
            <a:ext cx="4618800" cy="4042172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2F38B75C-82D8-4C56-8C0C-3D273DB3D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2146301"/>
            <a:ext cx="7518400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xmlns="" id="{342CC4D2-D355-431F-9DC7-2087E134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75184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xmlns="" id="{A4780D52-98EE-4A03-873D-87720005D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3272693"/>
            <a:ext cx="10901362" cy="2940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4002124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9">
            <a:extLst>
              <a:ext uri="{FF2B5EF4-FFF2-40B4-BE49-F238E27FC236}">
                <a16:creationId xmlns:a16="http://schemas.microsoft.com/office/drawing/2014/main" xmlns="" id="{E1B7FBD8-2E45-4EE5-A242-D97AFB3C4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3448" y="6173516"/>
            <a:ext cx="12205447" cy="69503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BA51A0F6-6BC1-4869-9F69-1D2C6EF18D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54139" y="5620138"/>
            <a:ext cx="1237861" cy="123786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t-EE" dirty="0"/>
              <a:t>Lisa ikoon</a:t>
            </a:r>
            <a:endParaRPr lang="en-GB" dirty="0"/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xmlns="" id="{5B626DFC-3EBC-4FF6-90F9-E8A238720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7" y="2146301"/>
            <a:ext cx="10425501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8" name="Pealkiri 3">
            <a:extLst>
              <a:ext uri="{FF2B5EF4-FFF2-40B4-BE49-F238E27FC236}">
                <a16:creationId xmlns:a16="http://schemas.microsoft.com/office/drawing/2014/main" xmlns="" id="{B269EAE5-EB44-4B93-9243-6B57F58B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4255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9" name="Teksti kohatäide 5">
            <a:extLst>
              <a:ext uri="{FF2B5EF4-FFF2-40B4-BE49-F238E27FC236}">
                <a16:creationId xmlns:a16="http://schemas.microsoft.com/office/drawing/2014/main" xmlns="" id="{9CF260E1-F2F1-4181-AF77-34D0885AE7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3272693"/>
            <a:ext cx="10425500" cy="20671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78908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9">
            <a:extLst>
              <a:ext uri="{FF2B5EF4-FFF2-40B4-BE49-F238E27FC236}">
                <a16:creationId xmlns:a16="http://schemas.microsoft.com/office/drawing/2014/main" xmlns="" id="{E1B7FBD8-2E45-4EE5-A242-D97AFB3C4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3448" y="6173516"/>
            <a:ext cx="12205447" cy="695033"/>
          </a:xfrm>
          <a:prstGeom prst="rect">
            <a:avLst/>
          </a:prstGeom>
        </p:spPr>
      </p:pic>
      <p:sp>
        <p:nvSpPr>
          <p:cNvPr id="7" name="Teksti kohatäide 2">
            <a:extLst>
              <a:ext uri="{FF2B5EF4-FFF2-40B4-BE49-F238E27FC236}">
                <a16:creationId xmlns:a16="http://schemas.microsoft.com/office/drawing/2014/main" xmlns="" id="{86CEC934-9A68-4918-9DB3-5CB8F1EAC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7" y="2146301"/>
            <a:ext cx="11134728" cy="69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8" name="Pealkiri 3">
            <a:extLst>
              <a:ext uri="{FF2B5EF4-FFF2-40B4-BE49-F238E27FC236}">
                <a16:creationId xmlns:a16="http://schemas.microsoft.com/office/drawing/2014/main" xmlns="" id="{48075691-19DF-4275-9693-CF148F46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11134727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9" name="Teksti kohatäide 5">
            <a:extLst>
              <a:ext uri="{FF2B5EF4-FFF2-40B4-BE49-F238E27FC236}">
                <a16:creationId xmlns:a16="http://schemas.microsoft.com/office/drawing/2014/main" xmlns="" id="{34EA4C4B-166B-4D84-9D05-E42A116310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6" y="3069141"/>
            <a:ext cx="5033941" cy="279786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  <p:sp>
        <p:nvSpPr>
          <p:cNvPr id="15" name="Teksti kohatäide 5">
            <a:extLst>
              <a:ext uri="{FF2B5EF4-FFF2-40B4-BE49-F238E27FC236}">
                <a16:creationId xmlns:a16="http://schemas.microsoft.com/office/drawing/2014/main" xmlns="" id="{8457365E-8980-4C8F-8889-FE3E14779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9423" y="3069141"/>
            <a:ext cx="5033941" cy="279786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41539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4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24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diagrammkujundu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i kohatäide 2">
            <a:extLst>
              <a:ext uri="{FF2B5EF4-FFF2-40B4-BE49-F238E27FC236}">
                <a16:creationId xmlns:a16="http://schemas.microsoft.com/office/drawing/2014/main" xmlns="" id="{0ED578ED-41B3-44C3-ADCA-6E6EFDFF61D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20824" y="2063932"/>
            <a:ext cx="11150352" cy="423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diagramm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xmlns="" id="{21A8FCCA-94D6-4929-A390-04B263E4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11134727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407401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tabeli kujundu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i kohatäide 2">
            <a:extLst>
              <a:ext uri="{FF2B5EF4-FFF2-40B4-BE49-F238E27FC236}">
                <a16:creationId xmlns:a16="http://schemas.microsoft.com/office/drawing/2014/main" xmlns="" id="{FBD1EB96-A632-4070-B415-9BF734B7235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12108" y="2057401"/>
            <a:ext cx="11167784" cy="40549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tabel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xmlns="" id="{BA5E68D4-CBD7-4252-A544-F5F96EDA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11134727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78739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infograafik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xmlns="" id="{3402A012-5898-4F0F-BA8A-98EEEA8A5D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0617" y="2146300"/>
            <a:ext cx="4897483" cy="4118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Lisa pilt</a:t>
            </a:r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xmlns="" id="{0AB67930-D7C3-4D21-95EA-638ADD8AB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7" y="2146301"/>
            <a:ext cx="5209809" cy="10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7" name="Pealkiri 3">
            <a:extLst>
              <a:ext uri="{FF2B5EF4-FFF2-40B4-BE49-F238E27FC236}">
                <a16:creationId xmlns:a16="http://schemas.microsoft.com/office/drawing/2014/main" xmlns="" id="{F057AD82-FB59-470F-80C0-BBB6B916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1" name="Teksti kohatäide 5">
            <a:extLst>
              <a:ext uri="{FF2B5EF4-FFF2-40B4-BE49-F238E27FC236}">
                <a16:creationId xmlns:a16="http://schemas.microsoft.com/office/drawing/2014/main" xmlns="" id="{0EEFB922-8DFB-42BA-BD88-7FE065B41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3272693"/>
            <a:ext cx="5209808" cy="29923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3265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65" r:id="rId3"/>
    <p:sldLayoutId id="2147483653" r:id="rId4"/>
    <p:sldLayoutId id="2147483654" r:id="rId5"/>
    <p:sldLayoutId id="2147483655" r:id="rId6"/>
    <p:sldLayoutId id="2147483656" r:id="rId7"/>
    <p:sldLayoutId id="2147483668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6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545AABF2-6AAF-485B-BEDB-21C29759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Liisingliidu seminar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8AD96F96-2976-4926-A1A2-B4B9F88057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28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Katre Roosilill</a:t>
            </a:r>
          </a:p>
          <a:p>
            <a:r>
              <a:rPr lang="et-EE" sz="28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Carl Joosep Piirfeldt</a:t>
            </a:r>
            <a:endParaRPr lang="x-none" sz="28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xmlns="" id="{CF84C579-C4D5-4EF3-A867-98FD7FC9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8061689" cy="1739208"/>
          </a:xfrm>
        </p:spPr>
        <p:txBody>
          <a:bodyPr/>
          <a:lstStyle/>
          <a:p>
            <a:r>
              <a:rPr lang="et-EE" sz="4200" dirty="0">
                <a:solidFill>
                  <a:srgbClr val="006EB5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Registreerimine</a:t>
            </a:r>
            <a:r>
              <a:rPr lang="et-EE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/>
            </a:r>
            <a:br>
              <a:rPr lang="et-EE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t-EE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xmlns="" id="{E2CDA5E7-0F9B-4F9D-A9F5-3E4190D2F0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8" y="2063692"/>
            <a:ext cx="8909830" cy="41490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Ameerikast imporditud sõidukid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Üksiksõiduki kinnitusel kontrollitakse sõidukite staatuseid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Vajadusel suunatakse riikliku eksperdi poole hinnangu andmiseks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Euroopa sõidukitel kontrollitakse EUCARIS-e kaudu laekunud signaale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Läbisõit (EUCARIS ja valitud tootjate andmebaasid)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Eksperdi hinnangu laiendamine Euroopa sõidukitele</a:t>
            </a:r>
          </a:p>
        </p:txBody>
      </p:sp>
    </p:spTree>
    <p:extLst>
      <p:ext uri="{BB962C8B-B14F-4D97-AF65-F5344CB8AC3E}">
        <p14:creationId xmlns:p14="http://schemas.microsoft.com/office/powerpoint/2010/main" val="348817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xmlns="" id="{0F4CB4C4-907B-4C69-8419-57C2D495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Transpordiameti arendused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xmlns="" id="{A2D16C62-FFE5-4569-AB12-B6334B469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8" y="1988191"/>
            <a:ext cx="10901362" cy="4224552"/>
          </a:xfrm>
        </p:spPr>
        <p:txBody>
          <a:bodyPr/>
          <a:lstStyle/>
          <a:p>
            <a:r>
              <a:rPr lang="et-EE" sz="2400" b="1" dirty="0"/>
              <a:t>Hiljuti valmis saanud arendus: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Lõputu võõrandamine</a:t>
            </a:r>
          </a:p>
          <a:p>
            <a:r>
              <a:rPr lang="et-EE" sz="2400" b="1" dirty="0"/>
              <a:t>Lähiajal asutakse arendama: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VIN-koodi põhine volitus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Liisingu täiendav vastutava kasutaja volitus</a:t>
            </a:r>
          </a:p>
          <a:p>
            <a:r>
              <a:rPr lang="et-EE" sz="2400" b="1" dirty="0"/>
              <a:t>Järgnevad arendused: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E-teenindused tehtud sõidukite toimingute aruande täiendamine</a:t>
            </a:r>
            <a:br>
              <a:rPr lang="et-EE" sz="2400" dirty="0"/>
            </a:b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319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di kohatäide 1">
            <a:extLst>
              <a:ext uri="{FF2B5EF4-FFF2-40B4-BE49-F238E27FC236}">
                <a16:creationId xmlns:a16="http://schemas.microsoft.com/office/drawing/2014/main" xmlns="" id="{17AC2DAE-CDDE-45E8-98BD-6F647C03C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xmlns="" id="{5E59BD79-17C1-4464-87E9-EB644963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Registreerimiste arv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xmlns="" id="{F4819F97-CBB5-4B3A-B05D-0F39701B15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8" y="1654821"/>
            <a:ext cx="10425500" cy="2067169"/>
          </a:xfrm>
        </p:spPr>
        <p:txBody>
          <a:bodyPr/>
          <a:lstStyle/>
          <a:p>
            <a:r>
              <a:rPr lang="et-EE" dirty="0"/>
              <a:t>2021 kasutatud: 21078 	2021 uued: 20149</a:t>
            </a:r>
            <a:br>
              <a:rPr lang="et-EE" dirty="0"/>
            </a:br>
            <a:r>
              <a:rPr lang="et-EE" dirty="0"/>
              <a:t>2022 kasutatud: 24870	2022 uued: 17964        </a:t>
            </a:r>
          </a:p>
          <a:p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xmlns="" id="{6B4E1FEF-9E9A-4866-ADCF-C627890B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935"/>
            <a:ext cx="12192000" cy="30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57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vasliaid põhjad">
  <a:themeElements>
    <a:clrScheme name="Kohandatud 1">
      <a:dk1>
        <a:srgbClr val="FFFFFF"/>
      </a:dk1>
      <a:lt1>
        <a:sysClr val="window" lastClr="FFFFFF"/>
      </a:lt1>
      <a:dk2>
        <a:srgbClr val="006EB5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51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uslaidi põhjad koos graafiliste elemnetidega">
  <a:themeElements>
    <a:clrScheme name="Transpordiameti esitlus 2022 värvid">
      <a:dk1>
        <a:srgbClr val="000000"/>
      </a:dk1>
      <a:lt1>
        <a:sysClr val="window" lastClr="FFFFFF"/>
      </a:lt1>
      <a:dk2>
        <a:srgbClr val="006EB5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suslaidi põhjad koos piltidega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heslaidi põhjad">
  <a:themeElements>
    <a:clrScheme name="Transpordiameti esitlus 2022 värvid">
      <a:dk1>
        <a:srgbClr val="000000"/>
      </a:dk1>
      <a:lt1>
        <a:sysClr val="window" lastClr="FFFFFF"/>
      </a:lt1>
      <a:dk2>
        <a:srgbClr val="006EB5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ohandatud kujundus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õpuslaidi põhjad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ühjad slaidid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29A7863DE4B4EB5C2766F6A7DEB39" ma:contentTypeVersion="9" ma:contentTypeDescription="Create a new document." ma:contentTypeScope="" ma:versionID="e76111412c3a43a9d69ad3813f8d715c">
  <xsd:schema xmlns:xsd="http://www.w3.org/2001/XMLSchema" xmlns:xs="http://www.w3.org/2001/XMLSchema" xmlns:p="http://schemas.microsoft.com/office/2006/metadata/properties" xmlns:ns2="58e9f15a-ef35-4b8c-9160-2ef706219a08" xmlns:ns3="00ad7483-47b0-434e-9f6c-b128bbe2d6bf" targetNamespace="http://schemas.microsoft.com/office/2006/metadata/properties" ma:root="true" ma:fieldsID="efb4a1a45f63caabbe66b699edadf159" ns2:_="" ns3:_="">
    <xsd:import namespace="58e9f15a-ef35-4b8c-9160-2ef706219a08"/>
    <xsd:import namespace="00ad7483-47b0-434e-9f6c-b128bbe2d6b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f15a-ef35-4b8c-9160-2ef706219a0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d55beb-d5f5-420d-9f19-47c8caf68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d7483-47b0-434e-9f6c-b128bbe2d6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4dd0137-432f-4738-b450-4478b25c2b35}" ma:internalName="TaxCatchAll" ma:showField="CatchAllData" ma:web="00ad7483-47b0-434e-9f6c-b128bbe2d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EB0724-3686-4C44-97D5-DB3584B727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6B2129-EC93-49A2-B883-5AE192582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9f15a-ef35-4b8c-9160-2ef706219a08"/>
    <ds:schemaRef ds:uri="00ad7483-47b0-434e-9f6c-b128bbe2d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79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Roboto Condensed Light</vt:lpstr>
      <vt:lpstr>Roboto Light</vt:lpstr>
      <vt:lpstr>Wingdings</vt:lpstr>
      <vt:lpstr>Avasliaid põhjad</vt:lpstr>
      <vt:lpstr>Sisuslaidi põhjad koos graafiliste elemnetidega</vt:lpstr>
      <vt:lpstr>Sisuslaidi põhjad koos piltidega</vt:lpstr>
      <vt:lpstr>Vaheslaidi põhjad</vt:lpstr>
      <vt:lpstr>Kohandatud kujundus</vt:lpstr>
      <vt:lpstr>Lõpuslaidi põhjad</vt:lpstr>
      <vt:lpstr>Tühjad slaidid</vt:lpstr>
      <vt:lpstr>Liisingliidu seminar</vt:lpstr>
      <vt:lpstr>Registreerimine </vt:lpstr>
      <vt:lpstr>Transpordiameti arendused</vt:lpstr>
      <vt:lpstr>Registreerimiste arv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Aive Koplus</dc:creator>
  <cp:lastModifiedBy>Katre Roosilill</cp:lastModifiedBy>
  <cp:revision>77</cp:revision>
  <dcterms:created xsi:type="dcterms:W3CDTF">2022-10-04T06:41:32Z</dcterms:created>
  <dcterms:modified xsi:type="dcterms:W3CDTF">2022-11-09T06:17:15Z</dcterms:modified>
</cp:coreProperties>
</file>