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.xml" ContentType="application/vnd.openxmlformats-officedocument.presentationml.notesSlide+xml"/>
  <Override PartName="/ppt/charts/chart12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9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0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1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3.xml" ContentType="application/vnd.openxmlformats-officedocument.presentationml.notesSlide+xml"/>
  <Override PartName="/ppt/charts/chart22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3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4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8" r:id="rId1"/>
  </p:sldMasterIdLst>
  <p:notesMasterIdLst>
    <p:notesMasterId r:id="rId29"/>
  </p:notesMasterIdLst>
  <p:handoutMasterIdLst>
    <p:handoutMasterId r:id="rId30"/>
  </p:handoutMasterIdLst>
  <p:sldIdLst>
    <p:sldId id="256" r:id="rId2"/>
    <p:sldId id="503" r:id="rId3"/>
    <p:sldId id="507" r:id="rId4"/>
    <p:sldId id="504" r:id="rId5"/>
    <p:sldId id="505" r:id="rId6"/>
    <p:sldId id="518" r:id="rId7"/>
    <p:sldId id="517" r:id="rId8"/>
    <p:sldId id="509" r:id="rId9"/>
    <p:sldId id="510" r:id="rId10"/>
    <p:sldId id="519" r:id="rId11"/>
    <p:sldId id="511" r:id="rId12"/>
    <p:sldId id="486" r:id="rId13"/>
    <p:sldId id="512" r:id="rId14"/>
    <p:sldId id="513" r:id="rId15"/>
    <p:sldId id="514" r:id="rId16"/>
    <p:sldId id="515" r:id="rId17"/>
    <p:sldId id="500" r:id="rId18"/>
    <p:sldId id="501" r:id="rId19"/>
    <p:sldId id="479" r:id="rId20"/>
    <p:sldId id="483" r:id="rId21"/>
    <p:sldId id="480" r:id="rId22"/>
    <p:sldId id="488" r:id="rId23"/>
    <p:sldId id="455" r:id="rId24"/>
    <p:sldId id="481" r:id="rId25"/>
    <p:sldId id="440" r:id="rId26"/>
    <p:sldId id="520" r:id="rId27"/>
    <p:sldId id="499" r:id="rId28"/>
  </p:sldIdLst>
  <p:sldSz cx="18291175" cy="10361613"/>
  <p:notesSz cx="7099300" cy="10234613"/>
  <p:embeddedFontLst>
    <p:embeddedFont>
      <p:font typeface="Arial Black" panose="020B0A04020102020204" pitchFamily="34" charset="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>
      <a:defRPr lang="et-EE"/>
    </a:defPPr>
    <a:lvl1pPr marL="0" algn="l" defTabSz="163723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8617" algn="l" defTabSz="163723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7233" algn="l" defTabSz="163723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55850" algn="l" defTabSz="163723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74466" algn="l" defTabSz="163723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93083" algn="l" defTabSz="163723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911700" algn="l" defTabSz="163723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30316" algn="l" defTabSz="163723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48933" algn="l" defTabSz="163723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64">
          <p15:clr>
            <a:srgbClr val="A4A3A4"/>
          </p15:clr>
        </p15:guide>
        <p15:guide id="2" pos="576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ljar Rääsk" initials="VR" lastIdx="1" clrIdx="0"/>
  <p:cmAuthor id="2" name="Mare Vahter" initials="MV" lastIdx="22" clrIdx="1">
    <p:extLst>
      <p:ext uri="{19B8F6BF-5375-455C-9EA6-DF929625EA0E}">
        <p15:presenceInfo xmlns:p15="http://schemas.microsoft.com/office/powerpoint/2012/main" userId="Mare Vah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9D4D"/>
    <a:srgbClr val="BE5221"/>
    <a:srgbClr val="2E6C81"/>
    <a:srgbClr val="64B2C7"/>
    <a:srgbClr val="6B991F"/>
    <a:srgbClr val="D3ECFF"/>
    <a:srgbClr val="DF9E30"/>
    <a:srgbClr val="3CA2BE"/>
    <a:srgbClr val="C0BD2D"/>
    <a:srgbClr val="BC83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6" autoAdjust="0"/>
    <p:restoredTop sz="94592" autoAdjust="0"/>
  </p:normalViewPr>
  <p:slideViewPr>
    <p:cSldViewPr>
      <p:cViewPr varScale="1">
        <p:scale>
          <a:sx n="42" d="100"/>
          <a:sy n="42" d="100"/>
        </p:scale>
        <p:origin x="842" y="50"/>
      </p:cViewPr>
      <p:guideLst>
        <p:guide orient="horz" pos="3264"/>
        <p:guide pos="576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16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kattai\AppData\Roaming\OpenText\OTEdit\EC_dhs\c52254866\WUI_Data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kattai\AppData\Roaming\OpenText\OTEdit\EC_dhs\c52254866\Book10_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kattai\AppData\Roaming\OpenText\OTEdit\EC_dhs\c52563338\Pressikonverentsi%20joonised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rkattai\AppData\Roaming\OpenText\OTEdit\EC_dhs\c52254866\FS&#220;%202022%202%20intressi%20m&#245;ju%20pankadele%20(002)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kattai\AppData\Roaming\OpenText\OTEdit\EC_dhs\c52254866\Copy%20of%20Euribori%20futuurid%20Rasmusele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kattai\AppData\Roaming\OpenText\OTEdit\EC_dhs\c52254866\FS&#220;_2022_2_1%20ptk_Mari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kattai\AppData\Roaming\OpenText\OTEdit\EC_dhs\c52563338\joonised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kattai\AppData\Roaming\OpenText\OTEdit\EC_dhs\c52563338\Jooniste%20l&#228;hteandmed_s27-29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kattai\AppData\Roaming\OpenText\OTEdit\EC_dhs\c52563338\RPM_-_joonised(2)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kattai\AppData\Roaming\OpenText\OTEdit\EC_dhs\c52563338\Jooniste%20l&#228;hteandmed_s27-29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kattai\AppData\Roaming\OpenText\OTEdit\EC_dhs\c52563338\Jooniste%20l&#228;hteandmed_s27-29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ocman.epbe.ee/livelinkdav/nodes/52254866/namq_10_gdp%20(8)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kattai\AppData\Roaming\OpenText\OTEdit\EC_dhs\c52563338\Jooniste%20l&#228;hteandmed_s27-29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kattai\AppData\Roaming\OpenText\OTEdit\EC_dhs\c52563338\Pressikonverentsi%20joonised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kattai\AppData\Roaming\OpenText\OTEdit\EC_dhs\c52563338\Pressikonverentsi%20joonised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kattai\AppData\Roaming\OpenText\OTEdit\EC_dhs\c52563338\Pressikonverentsi%20joonised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kattai\AppData\Local\Microsoft\Windows\INetCache\Content.Outlook\RH6682M2\Jooniste%20l&#228;hteandmed_s27-29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kattai\AppData\Roaming\OpenText\OTEdit\EC_dhs\c52254866\Book10_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kattai\AppData\Roaming\OpenText\OTEdit\EC_dhs\c52254866\consumer_total_sa_nace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kattai\AppData\Roaming\OpenText\OTEdit\EC_dhs\c52563338\Pressikonverentsi%20joonised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kattai\AppData\Roaming\OpenText\OTEdit\EC_dhs\c52563338\prc_hicp_manr__custom_3336759_page_spreadshee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kattai\AppData\Roaming\OpenText\OTEdit\EC_dhs\c52254866\prc_ppp_ind%20(3)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kattai\AppData\Roaming\OpenText\OTEdit\EC_dhs\c52563338\Pressikonverentsi%20joonised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265501968503936E-2"/>
          <c:y val="2.7095063932368785E-2"/>
          <c:w val="0.90137890966754153"/>
          <c:h val="0.92162401574803154"/>
        </c:manualLayout>
      </c:layout>
      <c:lineChart>
        <c:grouping val="standard"/>
        <c:varyColors val="0"/>
        <c:ser>
          <c:idx val="0"/>
          <c:order val="0"/>
          <c:spPr>
            <a:ln w="69850" cap="rnd">
              <a:solidFill>
                <a:srgbClr val="BE5221"/>
              </a:solidFill>
              <a:round/>
            </a:ln>
            <a:effectLst/>
          </c:spPr>
          <c:marker>
            <c:symbol val="none"/>
          </c:marker>
          <c:cat>
            <c:strRef>
              <c:f>'[WUI_Data.xlsx]F1'!$A$4:$A$134</c:f>
              <c:strCache>
                <c:ptCount val="131"/>
                <c:pt idx="0">
                  <c:v>1990q1</c:v>
                </c:pt>
                <c:pt idx="1">
                  <c:v>1990q2</c:v>
                </c:pt>
                <c:pt idx="2">
                  <c:v>1990q3</c:v>
                </c:pt>
                <c:pt idx="3">
                  <c:v>1990q4</c:v>
                </c:pt>
                <c:pt idx="4">
                  <c:v>1991q1</c:v>
                </c:pt>
                <c:pt idx="5">
                  <c:v>1991q2</c:v>
                </c:pt>
                <c:pt idx="6">
                  <c:v>1991q3</c:v>
                </c:pt>
                <c:pt idx="7">
                  <c:v>1991q4</c:v>
                </c:pt>
                <c:pt idx="8">
                  <c:v>1992q1</c:v>
                </c:pt>
                <c:pt idx="9">
                  <c:v>1992q2</c:v>
                </c:pt>
                <c:pt idx="10">
                  <c:v>1992q3</c:v>
                </c:pt>
                <c:pt idx="11">
                  <c:v>1992q4</c:v>
                </c:pt>
                <c:pt idx="12">
                  <c:v>1993q1</c:v>
                </c:pt>
                <c:pt idx="13">
                  <c:v>1993q2</c:v>
                </c:pt>
                <c:pt idx="14">
                  <c:v>1993q3</c:v>
                </c:pt>
                <c:pt idx="15">
                  <c:v>1993q4</c:v>
                </c:pt>
                <c:pt idx="16">
                  <c:v>1994q1</c:v>
                </c:pt>
                <c:pt idx="17">
                  <c:v>1994q2</c:v>
                </c:pt>
                <c:pt idx="18">
                  <c:v>1994q3</c:v>
                </c:pt>
                <c:pt idx="19">
                  <c:v>1994q4</c:v>
                </c:pt>
                <c:pt idx="20">
                  <c:v>1995q1</c:v>
                </c:pt>
                <c:pt idx="21">
                  <c:v>1995q2</c:v>
                </c:pt>
                <c:pt idx="22">
                  <c:v>1995q3</c:v>
                </c:pt>
                <c:pt idx="23">
                  <c:v>1995q4</c:v>
                </c:pt>
                <c:pt idx="24">
                  <c:v>1996q1</c:v>
                </c:pt>
                <c:pt idx="25">
                  <c:v>1996q2</c:v>
                </c:pt>
                <c:pt idx="26">
                  <c:v>1996q3</c:v>
                </c:pt>
                <c:pt idx="27">
                  <c:v>1996q4</c:v>
                </c:pt>
                <c:pt idx="28">
                  <c:v>1997q1</c:v>
                </c:pt>
                <c:pt idx="29">
                  <c:v>1997q2</c:v>
                </c:pt>
                <c:pt idx="30">
                  <c:v>1997q3</c:v>
                </c:pt>
                <c:pt idx="31">
                  <c:v>1997q4</c:v>
                </c:pt>
                <c:pt idx="32">
                  <c:v>1998q1</c:v>
                </c:pt>
                <c:pt idx="33">
                  <c:v>1998q2</c:v>
                </c:pt>
                <c:pt idx="34">
                  <c:v>1998q3</c:v>
                </c:pt>
                <c:pt idx="35">
                  <c:v>1998q4</c:v>
                </c:pt>
                <c:pt idx="36">
                  <c:v>1999q1</c:v>
                </c:pt>
                <c:pt idx="37">
                  <c:v>1999q2</c:v>
                </c:pt>
                <c:pt idx="38">
                  <c:v>1999q3</c:v>
                </c:pt>
                <c:pt idx="39">
                  <c:v>1999q4</c:v>
                </c:pt>
                <c:pt idx="40">
                  <c:v>2000q1</c:v>
                </c:pt>
                <c:pt idx="41">
                  <c:v>2000q2</c:v>
                </c:pt>
                <c:pt idx="42">
                  <c:v>2000q3</c:v>
                </c:pt>
                <c:pt idx="43">
                  <c:v>2000q4</c:v>
                </c:pt>
                <c:pt idx="44">
                  <c:v>2001q1</c:v>
                </c:pt>
                <c:pt idx="45">
                  <c:v>2001q2</c:v>
                </c:pt>
                <c:pt idx="46">
                  <c:v>2001q3</c:v>
                </c:pt>
                <c:pt idx="47">
                  <c:v>2001q4</c:v>
                </c:pt>
                <c:pt idx="48">
                  <c:v>2002q1</c:v>
                </c:pt>
                <c:pt idx="49">
                  <c:v>2002q2</c:v>
                </c:pt>
                <c:pt idx="50">
                  <c:v>2002q3</c:v>
                </c:pt>
                <c:pt idx="51">
                  <c:v>2002q4</c:v>
                </c:pt>
                <c:pt idx="52">
                  <c:v>2003q1</c:v>
                </c:pt>
                <c:pt idx="53">
                  <c:v>2003q2</c:v>
                </c:pt>
                <c:pt idx="54">
                  <c:v>2003q3</c:v>
                </c:pt>
                <c:pt idx="55">
                  <c:v>2003q4</c:v>
                </c:pt>
                <c:pt idx="56">
                  <c:v>2004q1</c:v>
                </c:pt>
                <c:pt idx="57">
                  <c:v>2004q2</c:v>
                </c:pt>
                <c:pt idx="58">
                  <c:v>2004q3</c:v>
                </c:pt>
                <c:pt idx="59">
                  <c:v>2004q4</c:v>
                </c:pt>
                <c:pt idx="60">
                  <c:v>2005q1</c:v>
                </c:pt>
                <c:pt idx="61">
                  <c:v>2005q2</c:v>
                </c:pt>
                <c:pt idx="62">
                  <c:v>2005q3</c:v>
                </c:pt>
                <c:pt idx="63">
                  <c:v>2005q4</c:v>
                </c:pt>
                <c:pt idx="64">
                  <c:v>2006q1</c:v>
                </c:pt>
                <c:pt idx="65">
                  <c:v>2006q2</c:v>
                </c:pt>
                <c:pt idx="66">
                  <c:v>2006q3</c:v>
                </c:pt>
                <c:pt idx="67">
                  <c:v>2006q4</c:v>
                </c:pt>
                <c:pt idx="68">
                  <c:v>2007q1</c:v>
                </c:pt>
                <c:pt idx="69">
                  <c:v>2007q2</c:v>
                </c:pt>
                <c:pt idx="70">
                  <c:v>2007q3</c:v>
                </c:pt>
                <c:pt idx="71">
                  <c:v>2007q4</c:v>
                </c:pt>
                <c:pt idx="72">
                  <c:v>2008q1</c:v>
                </c:pt>
                <c:pt idx="73">
                  <c:v>2008q2</c:v>
                </c:pt>
                <c:pt idx="74">
                  <c:v>2008q3</c:v>
                </c:pt>
                <c:pt idx="75">
                  <c:v>2008q4</c:v>
                </c:pt>
                <c:pt idx="76">
                  <c:v>2009q1</c:v>
                </c:pt>
                <c:pt idx="77">
                  <c:v>2009q2</c:v>
                </c:pt>
                <c:pt idx="78">
                  <c:v>2009q3</c:v>
                </c:pt>
                <c:pt idx="79">
                  <c:v>2009q4</c:v>
                </c:pt>
                <c:pt idx="80">
                  <c:v>2010q1</c:v>
                </c:pt>
                <c:pt idx="81">
                  <c:v>2010q2</c:v>
                </c:pt>
                <c:pt idx="82">
                  <c:v>2010q3</c:v>
                </c:pt>
                <c:pt idx="83">
                  <c:v>2010q4</c:v>
                </c:pt>
                <c:pt idx="84">
                  <c:v>2011q1</c:v>
                </c:pt>
                <c:pt idx="85">
                  <c:v>2011q2</c:v>
                </c:pt>
                <c:pt idx="86">
                  <c:v>2011q3</c:v>
                </c:pt>
                <c:pt idx="87">
                  <c:v>2011q4</c:v>
                </c:pt>
                <c:pt idx="88">
                  <c:v>2012q1</c:v>
                </c:pt>
                <c:pt idx="89">
                  <c:v>2012q2</c:v>
                </c:pt>
                <c:pt idx="90">
                  <c:v>2012q3</c:v>
                </c:pt>
                <c:pt idx="91">
                  <c:v>2012q4</c:v>
                </c:pt>
                <c:pt idx="92">
                  <c:v>2013q1</c:v>
                </c:pt>
                <c:pt idx="93">
                  <c:v>2013q2</c:v>
                </c:pt>
                <c:pt idx="94">
                  <c:v>2013q3</c:v>
                </c:pt>
                <c:pt idx="95">
                  <c:v>2013q4</c:v>
                </c:pt>
                <c:pt idx="96">
                  <c:v>2014q1</c:v>
                </c:pt>
                <c:pt idx="97">
                  <c:v>2014q2</c:v>
                </c:pt>
                <c:pt idx="98">
                  <c:v>2014q3</c:v>
                </c:pt>
                <c:pt idx="99">
                  <c:v>2014q4</c:v>
                </c:pt>
                <c:pt idx="100">
                  <c:v>2015q1</c:v>
                </c:pt>
                <c:pt idx="101">
                  <c:v>2015q2</c:v>
                </c:pt>
                <c:pt idx="102">
                  <c:v>2015q3</c:v>
                </c:pt>
                <c:pt idx="103">
                  <c:v>2015q4</c:v>
                </c:pt>
                <c:pt idx="104">
                  <c:v>2016q1</c:v>
                </c:pt>
                <c:pt idx="105">
                  <c:v>2016q2</c:v>
                </c:pt>
                <c:pt idx="106">
                  <c:v>2016q3</c:v>
                </c:pt>
                <c:pt idx="107">
                  <c:v>2016q4</c:v>
                </c:pt>
                <c:pt idx="108">
                  <c:v>2017q1</c:v>
                </c:pt>
                <c:pt idx="109">
                  <c:v>2017q2</c:v>
                </c:pt>
                <c:pt idx="110">
                  <c:v>2017q3</c:v>
                </c:pt>
                <c:pt idx="111">
                  <c:v>2017q4</c:v>
                </c:pt>
                <c:pt idx="112">
                  <c:v>2018q1</c:v>
                </c:pt>
                <c:pt idx="113">
                  <c:v>2018q2</c:v>
                </c:pt>
                <c:pt idx="114">
                  <c:v>2018q3</c:v>
                </c:pt>
                <c:pt idx="115">
                  <c:v>2018q4</c:v>
                </c:pt>
                <c:pt idx="116">
                  <c:v>2019q1</c:v>
                </c:pt>
                <c:pt idx="117">
                  <c:v>2019q2</c:v>
                </c:pt>
                <c:pt idx="118">
                  <c:v>2019q3</c:v>
                </c:pt>
                <c:pt idx="119">
                  <c:v>2019q4</c:v>
                </c:pt>
                <c:pt idx="120">
                  <c:v>2020q1</c:v>
                </c:pt>
                <c:pt idx="121">
                  <c:v>2020q2</c:v>
                </c:pt>
                <c:pt idx="122">
                  <c:v>2020q3</c:v>
                </c:pt>
                <c:pt idx="123">
                  <c:v>2020q4</c:v>
                </c:pt>
                <c:pt idx="124">
                  <c:v>2021q1</c:v>
                </c:pt>
                <c:pt idx="125">
                  <c:v>2021q2</c:v>
                </c:pt>
                <c:pt idx="126">
                  <c:v>2021q3</c:v>
                </c:pt>
                <c:pt idx="127">
                  <c:v>2021q4</c:v>
                </c:pt>
                <c:pt idx="128">
                  <c:v>2022q1</c:v>
                </c:pt>
                <c:pt idx="129">
                  <c:v>2022q2</c:v>
                </c:pt>
                <c:pt idx="130">
                  <c:v>2022q3</c:v>
                </c:pt>
              </c:strCache>
            </c:strRef>
          </c:cat>
          <c:val>
            <c:numRef>
              <c:f>'[WUI_Data.xlsx]F1'!$C$4:$C$134</c:f>
              <c:numCache>
                <c:formatCode>#,##0</c:formatCode>
                <c:ptCount val="131"/>
                <c:pt idx="0">
                  <c:v>12496.47</c:v>
                </c:pt>
                <c:pt idx="1">
                  <c:v>8769.9650000000001</c:v>
                </c:pt>
                <c:pt idx="2">
                  <c:v>16198.83</c:v>
                </c:pt>
                <c:pt idx="3">
                  <c:v>11872.27</c:v>
                </c:pt>
                <c:pt idx="4">
                  <c:v>8223.5499999999993</c:v>
                </c:pt>
                <c:pt idx="5">
                  <c:v>10483.81</c:v>
                </c:pt>
                <c:pt idx="6">
                  <c:v>6208.3220000000001</c:v>
                </c:pt>
                <c:pt idx="7">
                  <c:v>7314.1329999999998</c:v>
                </c:pt>
                <c:pt idx="8">
                  <c:v>12616.9</c:v>
                </c:pt>
                <c:pt idx="9">
                  <c:v>7358.835</c:v>
                </c:pt>
                <c:pt idx="10">
                  <c:v>6777.6109999999999</c:v>
                </c:pt>
                <c:pt idx="11">
                  <c:v>13982.37</c:v>
                </c:pt>
                <c:pt idx="12">
                  <c:v>13705.72</c:v>
                </c:pt>
                <c:pt idx="13">
                  <c:v>10558.9</c:v>
                </c:pt>
                <c:pt idx="14">
                  <c:v>15698.88</c:v>
                </c:pt>
                <c:pt idx="15">
                  <c:v>11880.08</c:v>
                </c:pt>
                <c:pt idx="16">
                  <c:v>9655.8529999999992</c:v>
                </c:pt>
                <c:pt idx="17">
                  <c:v>9446.2360000000008</c:v>
                </c:pt>
                <c:pt idx="18">
                  <c:v>12937.13</c:v>
                </c:pt>
                <c:pt idx="19">
                  <c:v>8478.3179999999993</c:v>
                </c:pt>
                <c:pt idx="20">
                  <c:v>11010.07</c:v>
                </c:pt>
                <c:pt idx="21">
                  <c:v>9926.9740000000002</c:v>
                </c:pt>
                <c:pt idx="22">
                  <c:v>8000.6670000000004</c:v>
                </c:pt>
                <c:pt idx="23">
                  <c:v>11781.52</c:v>
                </c:pt>
                <c:pt idx="24">
                  <c:v>10780.95</c:v>
                </c:pt>
                <c:pt idx="25">
                  <c:v>11799.2</c:v>
                </c:pt>
                <c:pt idx="26">
                  <c:v>9862.2459999999992</c:v>
                </c:pt>
                <c:pt idx="27">
                  <c:v>8467.3970000000008</c:v>
                </c:pt>
                <c:pt idx="28">
                  <c:v>8311.3050000000003</c:v>
                </c:pt>
                <c:pt idx="29">
                  <c:v>11003.56</c:v>
                </c:pt>
                <c:pt idx="30">
                  <c:v>8718.8449999999993</c:v>
                </c:pt>
                <c:pt idx="31">
                  <c:v>6869.1059999999998</c:v>
                </c:pt>
                <c:pt idx="32">
                  <c:v>13808.13</c:v>
                </c:pt>
                <c:pt idx="33">
                  <c:v>9724.482</c:v>
                </c:pt>
                <c:pt idx="34">
                  <c:v>14250.31</c:v>
                </c:pt>
                <c:pt idx="35">
                  <c:v>9511.1049999999996</c:v>
                </c:pt>
                <c:pt idx="36">
                  <c:v>11074.92</c:v>
                </c:pt>
                <c:pt idx="37">
                  <c:v>13018.25</c:v>
                </c:pt>
                <c:pt idx="38">
                  <c:v>5777.7690000000002</c:v>
                </c:pt>
                <c:pt idx="39">
                  <c:v>7862.549</c:v>
                </c:pt>
                <c:pt idx="40">
                  <c:v>5832.3329999999996</c:v>
                </c:pt>
                <c:pt idx="41">
                  <c:v>5569.9409999999998</c:v>
                </c:pt>
                <c:pt idx="42">
                  <c:v>13816.67</c:v>
                </c:pt>
                <c:pt idx="43">
                  <c:v>11881.05</c:v>
                </c:pt>
                <c:pt idx="44">
                  <c:v>22324.51</c:v>
                </c:pt>
                <c:pt idx="45">
                  <c:v>13179.21</c:v>
                </c:pt>
                <c:pt idx="46">
                  <c:v>25155.95</c:v>
                </c:pt>
                <c:pt idx="47">
                  <c:v>23448.18</c:v>
                </c:pt>
                <c:pt idx="48">
                  <c:v>22597.360000000001</c:v>
                </c:pt>
                <c:pt idx="49">
                  <c:v>17938.45</c:v>
                </c:pt>
                <c:pt idx="50">
                  <c:v>14136.45</c:v>
                </c:pt>
                <c:pt idx="51">
                  <c:v>27832.880000000001</c:v>
                </c:pt>
                <c:pt idx="52">
                  <c:v>25718.62</c:v>
                </c:pt>
                <c:pt idx="53">
                  <c:v>34454.82</c:v>
                </c:pt>
                <c:pt idx="54">
                  <c:v>23886.34</c:v>
                </c:pt>
                <c:pt idx="55">
                  <c:v>12058.21</c:v>
                </c:pt>
                <c:pt idx="56">
                  <c:v>16122.31</c:v>
                </c:pt>
                <c:pt idx="57">
                  <c:v>9975.3389999999999</c:v>
                </c:pt>
                <c:pt idx="58">
                  <c:v>14397.81</c:v>
                </c:pt>
                <c:pt idx="59">
                  <c:v>13202.73</c:v>
                </c:pt>
                <c:pt idx="60">
                  <c:v>11537.9</c:v>
                </c:pt>
                <c:pt idx="61">
                  <c:v>11866.98</c:v>
                </c:pt>
                <c:pt idx="62">
                  <c:v>20193.73</c:v>
                </c:pt>
                <c:pt idx="63">
                  <c:v>12165.63</c:v>
                </c:pt>
                <c:pt idx="64">
                  <c:v>11552.83</c:v>
                </c:pt>
                <c:pt idx="65">
                  <c:v>8235.1579999999994</c:v>
                </c:pt>
                <c:pt idx="66">
                  <c:v>11854.69</c:v>
                </c:pt>
                <c:pt idx="67">
                  <c:v>9051.4310000000005</c:v>
                </c:pt>
                <c:pt idx="68">
                  <c:v>13357.51</c:v>
                </c:pt>
                <c:pt idx="69">
                  <c:v>18459.61</c:v>
                </c:pt>
                <c:pt idx="70">
                  <c:v>21867.71</c:v>
                </c:pt>
                <c:pt idx="71">
                  <c:v>13843.68</c:v>
                </c:pt>
                <c:pt idx="72">
                  <c:v>13176.87</c:v>
                </c:pt>
                <c:pt idx="73">
                  <c:v>18019.05</c:v>
                </c:pt>
                <c:pt idx="74">
                  <c:v>14048.15</c:v>
                </c:pt>
                <c:pt idx="75">
                  <c:v>13245.42</c:v>
                </c:pt>
                <c:pt idx="76">
                  <c:v>21794.11</c:v>
                </c:pt>
                <c:pt idx="77">
                  <c:v>18972.07</c:v>
                </c:pt>
                <c:pt idx="78">
                  <c:v>14507.25</c:v>
                </c:pt>
                <c:pt idx="79">
                  <c:v>18951.79</c:v>
                </c:pt>
                <c:pt idx="80">
                  <c:v>19711.91</c:v>
                </c:pt>
                <c:pt idx="81">
                  <c:v>21449.03</c:v>
                </c:pt>
                <c:pt idx="82">
                  <c:v>19653.439999999999</c:v>
                </c:pt>
                <c:pt idx="83">
                  <c:v>14901.64</c:v>
                </c:pt>
                <c:pt idx="84">
                  <c:v>13397.83</c:v>
                </c:pt>
                <c:pt idx="85">
                  <c:v>14121</c:v>
                </c:pt>
                <c:pt idx="86">
                  <c:v>20227.560000000001</c:v>
                </c:pt>
                <c:pt idx="87">
                  <c:v>19436.98</c:v>
                </c:pt>
                <c:pt idx="88">
                  <c:v>18629.88</c:v>
                </c:pt>
                <c:pt idx="89">
                  <c:v>36827.879999999997</c:v>
                </c:pt>
                <c:pt idx="90">
                  <c:v>25945.24</c:v>
                </c:pt>
                <c:pt idx="91">
                  <c:v>38752.269999999997</c:v>
                </c:pt>
                <c:pt idx="92">
                  <c:v>31598.92</c:v>
                </c:pt>
                <c:pt idx="93">
                  <c:v>14113.9</c:v>
                </c:pt>
                <c:pt idx="94">
                  <c:v>15802.53</c:v>
                </c:pt>
                <c:pt idx="95">
                  <c:v>18492.009999999998</c:v>
                </c:pt>
                <c:pt idx="96">
                  <c:v>19536.86</c:v>
                </c:pt>
                <c:pt idx="97">
                  <c:v>20086.099999999999</c:v>
                </c:pt>
                <c:pt idx="98">
                  <c:v>14211.19</c:v>
                </c:pt>
                <c:pt idx="99">
                  <c:v>17252.02</c:v>
                </c:pt>
                <c:pt idx="100">
                  <c:v>29838.2</c:v>
                </c:pt>
                <c:pt idx="101">
                  <c:v>25360.74</c:v>
                </c:pt>
                <c:pt idx="102">
                  <c:v>21280.47</c:v>
                </c:pt>
                <c:pt idx="103">
                  <c:v>18517.900000000001</c:v>
                </c:pt>
                <c:pt idx="104">
                  <c:v>22826.080000000002</c:v>
                </c:pt>
                <c:pt idx="105">
                  <c:v>18513.21</c:v>
                </c:pt>
                <c:pt idx="106">
                  <c:v>30182.29</c:v>
                </c:pt>
                <c:pt idx="107">
                  <c:v>32031.3</c:v>
                </c:pt>
                <c:pt idx="108">
                  <c:v>29910.11</c:v>
                </c:pt>
                <c:pt idx="109">
                  <c:v>16514.349999999999</c:v>
                </c:pt>
                <c:pt idx="110">
                  <c:v>16325.61</c:v>
                </c:pt>
                <c:pt idx="111">
                  <c:v>28396.560000000001</c:v>
                </c:pt>
                <c:pt idx="112">
                  <c:v>13622.16</c:v>
                </c:pt>
                <c:pt idx="113">
                  <c:v>25653.23</c:v>
                </c:pt>
                <c:pt idx="114">
                  <c:v>28710.76</c:v>
                </c:pt>
                <c:pt idx="115">
                  <c:v>26443.05</c:v>
                </c:pt>
                <c:pt idx="116">
                  <c:v>36588.019999999997</c:v>
                </c:pt>
                <c:pt idx="117">
                  <c:v>40489.040000000001</c:v>
                </c:pt>
                <c:pt idx="118">
                  <c:v>32800.980000000003</c:v>
                </c:pt>
                <c:pt idx="119">
                  <c:v>52716.26</c:v>
                </c:pt>
                <c:pt idx="120">
                  <c:v>55684.71</c:v>
                </c:pt>
                <c:pt idx="121">
                  <c:v>28914.37</c:v>
                </c:pt>
                <c:pt idx="122">
                  <c:v>27497.73</c:v>
                </c:pt>
                <c:pt idx="123">
                  <c:v>22319.62</c:v>
                </c:pt>
                <c:pt idx="124">
                  <c:v>11888.73</c:v>
                </c:pt>
                <c:pt idx="125">
                  <c:v>18072.810000000001</c:v>
                </c:pt>
                <c:pt idx="126">
                  <c:v>21508.560000000001</c:v>
                </c:pt>
                <c:pt idx="127">
                  <c:v>19802.650000000001</c:v>
                </c:pt>
                <c:pt idx="128">
                  <c:v>26455.02</c:v>
                </c:pt>
                <c:pt idx="129">
                  <c:v>29343.64</c:v>
                </c:pt>
                <c:pt idx="130">
                  <c:v>24504.76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E5-4EC6-A1DF-3165D542D9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85852271"/>
        <c:axId val="684864799"/>
      </c:lineChart>
      <c:catAx>
        <c:axId val="68585227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84864799"/>
        <c:crosses val="autoZero"/>
        <c:auto val="1"/>
        <c:lblAlgn val="ctr"/>
        <c:lblOffset val="100"/>
        <c:tickLblSkip val="13"/>
        <c:noMultiLvlLbl val="0"/>
      </c:catAx>
      <c:valAx>
        <c:axId val="684864799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8585227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0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443838525279159E-2"/>
          <c:y val="3.2803187471064039E-2"/>
          <c:w val="0.92841991469301344"/>
          <c:h val="0.85609703761720513"/>
        </c:manualLayout>
      </c:layout>
      <c:lineChart>
        <c:grouping val="standard"/>
        <c:varyColors val="0"/>
        <c:ser>
          <c:idx val="0"/>
          <c:order val="0"/>
          <c:tx>
            <c:strRef>
              <c:f>Sheet1!$AB$4</c:f>
              <c:strCache>
                <c:ptCount val="1"/>
                <c:pt idx="0">
                  <c:v>dom</c:v>
                </c:pt>
              </c:strCache>
            </c:strRef>
          </c:tx>
          <c:spPr>
            <a:ln w="889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Sheet1!$W$5:$W$75</c:f>
              <c:numCache>
                <c:formatCode>m/d/yyyy</c:formatCode>
                <c:ptCount val="71"/>
                <c:pt idx="0">
                  <c:v>38353</c:v>
                </c:pt>
                <c:pt idx="1">
                  <c:v>38443</c:v>
                </c:pt>
                <c:pt idx="2">
                  <c:v>38534</c:v>
                </c:pt>
                <c:pt idx="3">
                  <c:v>38626</c:v>
                </c:pt>
                <c:pt idx="4">
                  <c:v>38718</c:v>
                </c:pt>
                <c:pt idx="5">
                  <c:v>38808</c:v>
                </c:pt>
                <c:pt idx="6">
                  <c:v>38899</c:v>
                </c:pt>
                <c:pt idx="7">
                  <c:v>38991</c:v>
                </c:pt>
                <c:pt idx="8">
                  <c:v>39083</c:v>
                </c:pt>
                <c:pt idx="9">
                  <c:v>39173</c:v>
                </c:pt>
                <c:pt idx="10">
                  <c:v>39264</c:v>
                </c:pt>
                <c:pt idx="11">
                  <c:v>39356</c:v>
                </c:pt>
                <c:pt idx="12">
                  <c:v>39448</c:v>
                </c:pt>
                <c:pt idx="13">
                  <c:v>39539</c:v>
                </c:pt>
                <c:pt idx="14">
                  <c:v>39630</c:v>
                </c:pt>
                <c:pt idx="15">
                  <c:v>39722</c:v>
                </c:pt>
                <c:pt idx="16">
                  <c:v>39814</c:v>
                </c:pt>
                <c:pt idx="17">
                  <c:v>39904</c:v>
                </c:pt>
                <c:pt idx="18">
                  <c:v>39995</c:v>
                </c:pt>
                <c:pt idx="19">
                  <c:v>40087</c:v>
                </c:pt>
                <c:pt idx="20">
                  <c:v>40179</c:v>
                </c:pt>
                <c:pt idx="21">
                  <c:v>40269</c:v>
                </c:pt>
                <c:pt idx="22">
                  <c:v>40360</c:v>
                </c:pt>
                <c:pt idx="23">
                  <c:v>40452</c:v>
                </c:pt>
                <c:pt idx="24">
                  <c:v>40544</c:v>
                </c:pt>
                <c:pt idx="25">
                  <c:v>40634</c:v>
                </c:pt>
                <c:pt idx="26">
                  <c:v>40725</c:v>
                </c:pt>
                <c:pt idx="27">
                  <c:v>40817</c:v>
                </c:pt>
                <c:pt idx="28">
                  <c:v>40909</c:v>
                </c:pt>
                <c:pt idx="29">
                  <c:v>41000</c:v>
                </c:pt>
                <c:pt idx="30">
                  <c:v>41091</c:v>
                </c:pt>
                <c:pt idx="31">
                  <c:v>41183</c:v>
                </c:pt>
                <c:pt idx="32">
                  <c:v>41275</c:v>
                </c:pt>
                <c:pt idx="33">
                  <c:v>41365</c:v>
                </c:pt>
                <c:pt idx="34">
                  <c:v>41456</c:v>
                </c:pt>
                <c:pt idx="35">
                  <c:v>41548</c:v>
                </c:pt>
                <c:pt idx="36">
                  <c:v>41640</c:v>
                </c:pt>
                <c:pt idx="37">
                  <c:v>41730</c:v>
                </c:pt>
                <c:pt idx="38">
                  <c:v>41821</c:v>
                </c:pt>
                <c:pt idx="39">
                  <c:v>41913</c:v>
                </c:pt>
                <c:pt idx="40">
                  <c:v>42005</c:v>
                </c:pt>
                <c:pt idx="41">
                  <c:v>42095</c:v>
                </c:pt>
                <c:pt idx="42">
                  <c:v>42186</c:v>
                </c:pt>
                <c:pt idx="43">
                  <c:v>42278</c:v>
                </c:pt>
                <c:pt idx="44">
                  <c:v>42370</c:v>
                </c:pt>
                <c:pt idx="45">
                  <c:v>42461</c:v>
                </c:pt>
                <c:pt idx="46">
                  <c:v>42552</c:v>
                </c:pt>
                <c:pt idx="47">
                  <c:v>42644</c:v>
                </c:pt>
                <c:pt idx="48">
                  <c:v>42736</c:v>
                </c:pt>
                <c:pt idx="49">
                  <c:v>42826</c:v>
                </c:pt>
                <c:pt idx="50">
                  <c:v>42917</c:v>
                </c:pt>
                <c:pt idx="51">
                  <c:v>43009</c:v>
                </c:pt>
                <c:pt idx="52">
                  <c:v>43101</c:v>
                </c:pt>
                <c:pt idx="53">
                  <c:v>43191</c:v>
                </c:pt>
                <c:pt idx="54">
                  <c:v>43282</c:v>
                </c:pt>
                <c:pt idx="55">
                  <c:v>43374</c:v>
                </c:pt>
                <c:pt idx="56">
                  <c:v>43466</c:v>
                </c:pt>
                <c:pt idx="57">
                  <c:v>43556</c:v>
                </c:pt>
                <c:pt idx="58">
                  <c:v>43647</c:v>
                </c:pt>
                <c:pt idx="59">
                  <c:v>43739</c:v>
                </c:pt>
                <c:pt idx="60">
                  <c:v>43831</c:v>
                </c:pt>
                <c:pt idx="61">
                  <c:v>43922</c:v>
                </c:pt>
                <c:pt idx="62">
                  <c:v>44013</c:v>
                </c:pt>
                <c:pt idx="63">
                  <c:v>44105</c:v>
                </c:pt>
                <c:pt idx="64">
                  <c:v>44197</c:v>
                </c:pt>
                <c:pt idx="65">
                  <c:v>44287</c:v>
                </c:pt>
                <c:pt idx="66">
                  <c:v>44378</c:v>
                </c:pt>
                <c:pt idx="67">
                  <c:v>44470</c:v>
                </c:pt>
                <c:pt idx="68">
                  <c:v>44562</c:v>
                </c:pt>
                <c:pt idx="69">
                  <c:v>44652</c:v>
                </c:pt>
                <c:pt idx="70">
                  <c:v>44743</c:v>
                </c:pt>
              </c:numCache>
            </c:numRef>
          </c:cat>
          <c:val>
            <c:numRef>
              <c:f>Sheet1!$AB$5:$AB$75</c:f>
              <c:numCache>
                <c:formatCode>General</c:formatCode>
                <c:ptCount val="71"/>
                <c:pt idx="2" formatCode="0">
                  <c:v>13.366666666666667</c:v>
                </c:pt>
                <c:pt idx="3" formatCode="0">
                  <c:v>15.4</c:v>
                </c:pt>
                <c:pt idx="4" formatCode="0">
                  <c:v>18</c:v>
                </c:pt>
                <c:pt idx="5" formatCode="0">
                  <c:v>18.333333333333332</c:v>
                </c:pt>
                <c:pt idx="6" formatCode="0">
                  <c:v>16.333333333333332</c:v>
                </c:pt>
                <c:pt idx="7" formatCode="0">
                  <c:v>15.166666666666666</c:v>
                </c:pt>
                <c:pt idx="8" formatCode="0">
                  <c:v>19.233333333333334</c:v>
                </c:pt>
                <c:pt idx="9" formatCode="0">
                  <c:v>19</c:v>
                </c:pt>
                <c:pt idx="10" formatCode="0">
                  <c:v>20.066666666666666</c:v>
                </c:pt>
                <c:pt idx="11" formatCode="0">
                  <c:v>14.266666666666666</c:v>
                </c:pt>
                <c:pt idx="12" formatCode="0">
                  <c:v>14.133333333333333</c:v>
                </c:pt>
                <c:pt idx="13" formatCode="0">
                  <c:v>9.8333333333333339</c:v>
                </c:pt>
                <c:pt idx="14" formatCode="0">
                  <c:v>9.0666666666666664</c:v>
                </c:pt>
                <c:pt idx="15" formatCode="0">
                  <c:v>6</c:v>
                </c:pt>
                <c:pt idx="16" formatCode="0">
                  <c:v>5.166666666666667</c:v>
                </c:pt>
                <c:pt idx="17" formatCode="0">
                  <c:v>2.7666666666666671</c:v>
                </c:pt>
                <c:pt idx="18" formatCode="0">
                  <c:v>1.9666666666666666</c:v>
                </c:pt>
                <c:pt idx="19" formatCode="0">
                  <c:v>2.4666666666666668</c:v>
                </c:pt>
                <c:pt idx="20" formatCode="0">
                  <c:v>2.5</c:v>
                </c:pt>
                <c:pt idx="21" formatCode="0">
                  <c:v>4.5666666666666664</c:v>
                </c:pt>
                <c:pt idx="22" formatCode="0">
                  <c:v>7.0666666666666673</c:v>
                </c:pt>
                <c:pt idx="23" formatCode="0">
                  <c:v>8.4333333333333336</c:v>
                </c:pt>
                <c:pt idx="24" formatCode="0">
                  <c:v>9.3666666666666671</c:v>
                </c:pt>
                <c:pt idx="25" formatCode="0">
                  <c:v>9.2999999999999989</c:v>
                </c:pt>
                <c:pt idx="26" formatCode="0">
                  <c:v>11.733333333333334</c:v>
                </c:pt>
                <c:pt idx="27" formatCode="0">
                  <c:v>12.333333333333334</c:v>
                </c:pt>
                <c:pt idx="28" formatCode="0">
                  <c:v>12.166666666666666</c:v>
                </c:pt>
                <c:pt idx="29" formatCode="0">
                  <c:v>11.833333333333334</c:v>
                </c:pt>
                <c:pt idx="30" formatCode="0">
                  <c:v>11.333333333333334</c:v>
                </c:pt>
                <c:pt idx="31" formatCode="0">
                  <c:v>10.266666666666666</c:v>
                </c:pt>
                <c:pt idx="32" formatCode="0">
                  <c:v>7.9333333333333336</c:v>
                </c:pt>
                <c:pt idx="33" formatCode="0">
                  <c:v>6.9666666666666659</c:v>
                </c:pt>
                <c:pt idx="34" formatCode="0">
                  <c:v>7.2666666666666666</c:v>
                </c:pt>
                <c:pt idx="35" formatCode="0">
                  <c:v>7.7333333333333334</c:v>
                </c:pt>
                <c:pt idx="36" formatCode="0">
                  <c:v>8.9</c:v>
                </c:pt>
                <c:pt idx="37" formatCode="0">
                  <c:v>7.7333333333333334</c:v>
                </c:pt>
                <c:pt idx="38" formatCode="0">
                  <c:v>8.3666666666666671</c:v>
                </c:pt>
                <c:pt idx="39" formatCode="0">
                  <c:v>7.0999999999999988</c:v>
                </c:pt>
                <c:pt idx="40" formatCode="0">
                  <c:v>7.1000000000000005</c:v>
                </c:pt>
                <c:pt idx="41" formatCode="0">
                  <c:v>6.9666666666666659</c:v>
                </c:pt>
                <c:pt idx="42" formatCode="0">
                  <c:v>6.8</c:v>
                </c:pt>
                <c:pt idx="43" formatCode="0">
                  <c:v>6.2</c:v>
                </c:pt>
                <c:pt idx="44" formatCode="0">
                  <c:v>5.3666666666666671</c:v>
                </c:pt>
                <c:pt idx="45" formatCode="0">
                  <c:v>4</c:v>
                </c:pt>
                <c:pt idx="46" formatCode="0">
                  <c:v>6.3</c:v>
                </c:pt>
                <c:pt idx="47" formatCode="0">
                  <c:v>7.3999999999999995</c:v>
                </c:pt>
                <c:pt idx="48" formatCode="0">
                  <c:v>8.7666666666666657</c:v>
                </c:pt>
                <c:pt idx="49" formatCode="0">
                  <c:v>6.7333333333333334</c:v>
                </c:pt>
                <c:pt idx="50" formatCode="0">
                  <c:v>4.3</c:v>
                </c:pt>
                <c:pt idx="51" formatCode="0">
                  <c:v>3.6333333333333333</c:v>
                </c:pt>
                <c:pt idx="52" formatCode="0">
                  <c:v>4.5333333333333341</c:v>
                </c:pt>
                <c:pt idx="53" formatCode="0">
                  <c:v>6.4666666666666659</c:v>
                </c:pt>
                <c:pt idx="54" formatCode="0">
                  <c:v>6.8999999999999995</c:v>
                </c:pt>
                <c:pt idx="55" formatCode="0">
                  <c:v>5</c:v>
                </c:pt>
                <c:pt idx="56" formatCode="0">
                  <c:v>4.333333333333333</c:v>
                </c:pt>
                <c:pt idx="57" formatCode="0">
                  <c:v>3.1333333333333333</c:v>
                </c:pt>
                <c:pt idx="58" formatCode="0">
                  <c:v>2.8666666666666667</c:v>
                </c:pt>
                <c:pt idx="59" formatCode="0">
                  <c:v>1.3</c:v>
                </c:pt>
                <c:pt idx="60" formatCode="0">
                  <c:v>-0.56666666666666665</c:v>
                </c:pt>
                <c:pt idx="61" formatCode="0">
                  <c:v>-1.3666666666666665</c:v>
                </c:pt>
                <c:pt idx="62" formatCode="0">
                  <c:v>-1.9000000000000001</c:v>
                </c:pt>
                <c:pt idx="63" formatCode="0">
                  <c:v>-0.56666666666666676</c:v>
                </c:pt>
                <c:pt idx="64" formatCode="0">
                  <c:v>3.0999999999999996</c:v>
                </c:pt>
                <c:pt idx="65" formatCode="0">
                  <c:v>5.7666666666666666</c:v>
                </c:pt>
                <c:pt idx="66" formatCode="0">
                  <c:v>7.8</c:v>
                </c:pt>
                <c:pt idx="67" formatCode="0">
                  <c:v>6.3666666666666671</c:v>
                </c:pt>
                <c:pt idx="68" formatCode="0">
                  <c:v>3.4666666666666663</c:v>
                </c:pt>
                <c:pt idx="69" formatCode="0">
                  <c:v>6.2</c:v>
                </c:pt>
                <c:pt idx="70" formatCode="0">
                  <c:v>4.7666666666666666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15-4D4B-A1AA-94170892CE7E}"/>
            </c:ext>
          </c:extLst>
        </c:ser>
        <c:ser>
          <c:idx val="1"/>
          <c:order val="1"/>
          <c:tx>
            <c:strRef>
              <c:f>Sheet1!$AC$4</c:f>
              <c:strCache>
                <c:ptCount val="1"/>
                <c:pt idx="0">
                  <c:v>in EU</c:v>
                </c:pt>
              </c:strCache>
            </c:strRef>
          </c:tx>
          <c:spPr>
            <a:ln w="889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Sheet1!$W$5:$W$75</c:f>
              <c:numCache>
                <c:formatCode>m/d/yyyy</c:formatCode>
                <c:ptCount val="71"/>
                <c:pt idx="0">
                  <c:v>38353</c:v>
                </c:pt>
                <c:pt idx="1">
                  <c:v>38443</c:v>
                </c:pt>
                <c:pt idx="2">
                  <c:v>38534</c:v>
                </c:pt>
                <c:pt idx="3">
                  <c:v>38626</c:v>
                </c:pt>
                <c:pt idx="4">
                  <c:v>38718</c:v>
                </c:pt>
                <c:pt idx="5">
                  <c:v>38808</c:v>
                </c:pt>
                <c:pt idx="6">
                  <c:v>38899</c:v>
                </c:pt>
                <c:pt idx="7">
                  <c:v>38991</c:v>
                </c:pt>
                <c:pt idx="8">
                  <c:v>39083</c:v>
                </c:pt>
                <c:pt idx="9">
                  <c:v>39173</c:v>
                </c:pt>
                <c:pt idx="10">
                  <c:v>39264</c:v>
                </c:pt>
                <c:pt idx="11">
                  <c:v>39356</c:v>
                </c:pt>
                <c:pt idx="12">
                  <c:v>39448</c:v>
                </c:pt>
                <c:pt idx="13">
                  <c:v>39539</c:v>
                </c:pt>
                <c:pt idx="14">
                  <c:v>39630</c:v>
                </c:pt>
                <c:pt idx="15">
                  <c:v>39722</c:v>
                </c:pt>
                <c:pt idx="16">
                  <c:v>39814</c:v>
                </c:pt>
                <c:pt idx="17">
                  <c:v>39904</c:v>
                </c:pt>
                <c:pt idx="18">
                  <c:v>39995</c:v>
                </c:pt>
                <c:pt idx="19">
                  <c:v>40087</c:v>
                </c:pt>
                <c:pt idx="20">
                  <c:v>40179</c:v>
                </c:pt>
                <c:pt idx="21">
                  <c:v>40269</c:v>
                </c:pt>
                <c:pt idx="22">
                  <c:v>40360</c:v>
                </c:pt>
                <c:pt idx="23">
                  <c:v>40452</c:v>
                </c:pt>
                <c:pt idx="24">
                  <c:v>40544</c:v>
                </c:pt>
                <c:pt idx="25">
                  <c:v>40634</c:v>
                </c:pt>
                <c:pt idx="26">
                  <c:v>40725</c:v>
                </c:pt>
                <c:pt idx="27">
                  <c:v>40817</c:v>
                </c:pt>
                <c:pt idx="28">
                  <c:v>40909</c:v>
                </c:pt>
                <c:pt idx="29">
                  <c:v>41000</c:v>
                </c:pt>
                <c:pt idx="30">
                  <c:v>41091</c:v>
                </c:pt>
                <c:pt idx="31">
                  <c:v>41183</c:v>
                </c:pt>
                <c:pt idx="32">
                  <c:v>41275</c:v>
                </c:pt>
                <c:pt idx="33">
                  <c:v>41365</c:v>
                </c:pt>
                <c:pt idx="34">
                  <c:v>41456</c:v>
                </c:pt>
                <c:pt idx="35">
                  <c:v>41548</c:v>
                </c:pt>
                <c:pt idx="36">
                  <c:v>41640</c:v>
                </c:pt>
                <c:pt idx="37">
                  <c:v>41730</c:v>
                </c:pt>
                <c:pt idx="38">
                  <c:v>41821</c:v>
                </c:pt>
                <c:pt idx="39">
                  <c:v>41913</c:v>
                </c:pt>
                <c:pt idx="40">
                  <c:v>42005</c:v>
                </c:pt>
                <c:pt idx="41">
                  <c:v>42095</c:v>
                </c:pt>
                <c:pt idx="42">
                  <c:v>42186</c:v>
                </c:pt>
                <c:pt idx="43">
                  <c:v>42278</c:v>
                </c:pt>
                <c:pt idx="44">
                  <c:v>42370</c:v>
                </c:pt>
                <c:pt idx="45">
                  <c:v>42461</c:v>
                </c:pt>
                <c:pt idx="46">
                  <c:v>42552</c:v>
                </c:pt>
                <c:pt idx="47">
                  <c:v>42644</c:v>
                </c:pt>
                <c:pt idx="48">
                  <c:v>42736</c:v>
                </c:pt>
                <c:pt idx="49">
                  <c:v>42826</c:v>
                </c:pt>
                <c:pt idx="50">
                  <c:v>42917</c:v>
                </c:pt>
                <c:pt idx="51">
                  <c:v>43009</c:v>
                </c:pt>
                <c:pt idx="52">
                  <c:v>43101</c:v>
                </c:pt>
                <c:pt idx="53">
                  <c:v>43191</c:v>
                </c:pt>
                <c:pt idx="54">
                  <c:v>43282</c:v>
                </c:pt>
                <c:pt idx="55">
                  <c:v>43374</c:v>
                </c:pt>
                <c:pt idx="56">
                  <c:v>43466</c:v>
                </c:pt>
                <c:pt idx="57">
                  <c:v>43556</c:v>
                </c:pt>
                <c:pt idx="58">
                  <c:v>43647</c:v>
                </c:pt>
                <c:pt idx="59">
                  <c:v>43739</c:v>
                </c:pt>
                <c:pt idx="60">
                  <c:v>43831</c:v>
                </c:pt>
                <c:pt idx="61">
                  <c:v>43922</c:v>
                </c:pt>
                <c:pt idx="62">
                  <c:v>44013</c:v>
                </c:pt>
                <c:pt idx="63">
                  <c:v>44105</c:v>
                </c:pt>
                <c:pt idx="64">
                  <c:v>44197</c:v>
                </c:pt>
                <c:pt idx="65">
                  <c:v>44287</c:v>
                </c:pt>
                <c:pt idx="66">
                  <c:v>44378</c:v>
                </c:pt>
                <c:pt idx="67">
                  <c:v>44470</c:v>
                </c:pt>
                <c:pt idx="68">
                  <c:v>44562</c:v>
                </c:pt>
                <c:pt idx="69">
                  <c:v>44652</c:v>
                </c:pt>
                <c:pt idx="70">
                  <c:v>44743</c:v>
                </c:pt>
              </c:numCache>
            </c:numRef>
          </c:cat>
          <c:val>
            <c:numRef>
              <c:f>Sheet1!$AC$5:$AC$75</c:f>
              <c:numCache>
                <c:formatCode>General</c:formatCode>
                <c:ptCount val="71"/>
                <c:pt idx="2" formatCode="0">
                  <c:v>9.1</c:v>
                </c:pt>
                <c:pt idx="3" formatCode="0">
                  <c:v>12.699999999999998</c:v>
                </c:pt>
                <c:pt idx="4" formatCode="0">
                  <c:v>13.033333333333331</c:v>
                </c:pt>
                <c:pt idx="5" formatCode="0">
                  <c:v>13.133333333333333</c:v>
                </c:pt>
                <c:pt idx="6" formatCode="0">
                  <c:v>8.5333333333333332</c:v>
                </c:pt>
                <c:pt idx="7" formatCode="0">
                  <c:v>6.833333333333333</c:v>
                </c:pt>
                <c:pt idx="8" formatCode="0">
                  <c:v>9.7000000000000011</c:v>
                </c:pt>
                <c:pt idx="9" formatCode="0">
                  <c:v>11.566666666666668</c:v>
                </c:pt>
                <c:pt idx="10" formatCode="0">
                  <c:v>10.3</c:v>
                </c:pt>
                <c:pt idx="11" formatCode="0">
                  <c:v>4.4666666666666659</c:v>
                </c:pt>
                <c:pt idx="12" formatCode="0">
                  <c:v>3.2333333333333329</c:v>
                </c:pt>
                <c:pt idx="13" formatCode="0">
                  <c:v>2</c:v>
                </c:pt>
                <c:pt idx="14" formatCode="0">
                  <c:v>2.7333333333333329</c:v>
                </c:pt>
                <c:pt idx="15" formatCode="0">
                  <c:v>1.1666666666666667</c:v>
                </c:pt>
                <c:pt idx="16" formatCode="0">
                  <c:v>-2.4666666666666668</c:v>
                </c:pt>
                <c:pt idx="17" formatCode="0">
                  <c:v>-6.6000000000000005</c:v>
                </c:pt>
                <c:pt idx="18" formatCode="0">
                  <c:v>-7.8999999999999995</c:v>
                </c:pt>
                <c:pt idx="19" formatCode="0">
                  <c:v>-4.0333333333333323</c:v>
                </c:pt>
                <c:pt idx="20" formatCode="0">
                  <c:v>0.86666666666666659</c:v>
                </c:pt>
                <c:pt idx="21" formatCode="0">
                  <c:v>3.5666666666666664</c:v>
                </c:pt>
                <c:pt idx="22" formatCode="0">
                  <c:v>8.7999999999999989</c:v>
                </c:pt>
                <c:pt idx="23" formatCode="0">
                  <c:v>11.266666666666666</c:v>
                </c:pt>
                <c:pt idx="24" formatCode="0">
                  <c:v>13.633333333333333</c:v>
                </c:pt>
                <c:pt idx="25" formatCode="0">
                  <c:v>11.333333333333334</c:v>
                </c:pt>
                <c:pt idx="26" formatCode="0">
                  <c:v>10.700000000000001</c:v>
                </c:pt>
                <c:pt idx="27" formatCode="0">
                  <c:v>9.2333333333333343</c:v>
                </c:pt>
                <c:pt idx="28" formatCode="0">
                  <c:v>8.6666666666666661</c:v>
                </c:pt>
                <c:pt idx="29" formatCode="0">
                  <c:v>8.4666666666666668</c:v>
                </c:pt>
                <c:pt idx="30" formatCode="0">
                  <c:v>10.133333333333333</c:v>
                </c:pt>
                <c:pt idx="31" formatCode="0">
                  <c:v>8.9666666666666668</c:v>
                </c:pt>
                <c:pt idx="32" formatCode="0">
                  <c:v>6.5333333333333341</c:v>
                </c:pt>
                <c:pt idx="33" formatCode="0">
                  <c:v>4.7666666666666666</c:v>
                </c:pt>
                <c:pt idx="34" formatCode="0">
                  <c:v>3.6333333333333333</c:v>
                </c:pt>
                <c:pt idx="35" formatCode="0">
                  <c:v>4.4000000000000004</c:v>
                </c:pt>
                <c:pt idx="36" formatCode="0">
                  <c:v>3.1666666666666665</c:v>
                </c:pt>
                <c:pt idx="37" formatCode="0">
                  <c:v>3.1666666666666665</c:v>
                </c:pt>
                <c:pt idx="38" formatCode="0">
                  <c:v>3.4666666666666663</c:v>
                </c:pt>
                <c:pt idx="39" formatCode="0">
                  <c:v>3.0333333333333332</c:v>
                </c:pt>
                <c:pt idx="40" formatCode="0">
                  <c:v>4.4666666666666659</c:v>
                </c:pt>
                <c:pt idx="41" formatCode="0">
                  <c:v>4.6333333333333329</c:v>
                </c:pt>
                <c:pt idx="42" formatCode="0">
                  <c:v>4.1333333333333337</c:v>
                </c:pt>
                <c:pt idx="43" formatCode="0">
                  <c:v>2.4666666666666663</c:v>
                </c:pt>
                <c:pt idx="44" formatCode="0">
                  <c:v>2</c:v>
                </c:pt>
                <c:pt idx="45" formatCode="0">
                  <c:v>2.3000000000000003</c:v>
                </c:pt>
                <c:pt idx="46" formatCode="0">
                  <c:v>3.9333333333333336</c:v>
                </c:pt>
                <c:pt idx="47" formatCode="0">
                  <c:v>5.6333333333333329</c:v>
                </c:pt>
                <c:pt idx="48" formatCode="0">
                  <c:v>7.8999999999999995</c:v>
                </c:pt>
                <c:pt idx="49" formatCode="0">
                  <c:v>7.333333333333333</c:v>
                </c:pt>
                <c:pt idx="50" formatCode="0">
                  <c:v>6.5666666666666664</c:v>
                </c:pt>
                <c:pt idx="51" formatCode="0">
                  <c:v>5.7</c:v>
                </c:pt>
                <c:pt idx="52" formatCode="0">
                  <c:v>5.8000000000000007</c:v>
                </c:pt>
                <c:pt idx="53" formatCode="0">
                  <c:v>5.0666666666666664</c:v>
                </c:pt>
                <c:pt idx="54" formatCode="0">
                  <c:v>4.7333333333333334</c:v>
                </c:pt>
                <c:pt idx="55" formatCode="0">
                  <c:v>3.5666666666666669</c:v>
                </c:pt>
                <c:pt idx="56" formatCode="0">
                  <c:v>1.3666666666666665</c:v>
                </c:pt>
                <c:pt idx="57" formatCode="0">
                  <c:v>-0.80000000000000016</c:v>
                </c:pt>
                <c:pt idx="58" formatCode="0">
                  <c:v>-2.1666666666666665</c:v>
                </c:pt>
                <c:pt idx="59" formatCode="0">
                  <c:v>-3.7666666666666671</c:v>
                </c:pt>
                <c:pt idx="60" formatCode="0">
                  <c:v>-5.8666666666666671</c:v>
                </c:pt>
                <c:pt idx="61" formatCode="0">
                  <c:v>-7.2333333333333343</c:v>
                </c:pt>
                <c:pt idx="62" formatCode="0">
                  <c:v>-7.0333333333333341</c:v>
                </c:pt>
                <c:pt idx="63" formatCode="0">
                  <c:v>-3.4</c:v>
                </c:pt>
                <c:pt idx="64" formatCode="0">
                  <c:v>1.0333333333333334</c:v>
                </c:pt>
                <c:pt idx="65" formatCode="0">
                  <c:v>5.8</c:v>
                </c:pt>
                <c:pt idx="66" formatCode="0">
                  <c:v>7.7666666666666666</c:v>
                </c:pt>
                <c:pt idx="67" formatCode="0">
                  <c:v>8.0333333333333332</c:v>
                </c:pt>
                <c:pt idx="68" formatCode="0">
                  <c:v>5.2</c:v>
                </c:pt>
                <c:pt idx="69" formatCode="0">
                  <c:v>4.7</c:v>
                </c:pt>
                <c:pt idx="70" formatCode="0">
                  <c:v>2.4666666666666668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F15-4D4B-A1AA-94170892CE7E}"/>
            </c:ext>
          </c:extLst>
        </c:ser>
        <c:ser>
          <c:idx val="2"/>
          <c:order val="2"/>
          <c:tx>
            <c:strRef>
              <c:f>Sheet1!$AD$4</c:f>
              <c:strCache>
                <c:ptCount val="1"/>
                <c:pt idx="0">
                  <c:v>out EU</c:v>
                </c:pt>
              </c:strCache>
            </c:strRef>
          </c:tx>
          <c:spPr>
            <a:ln w="889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Sheet1!$W$5:$W$75</c:f>
              <c:numCache>
                <c:formatCode>m/d/yyyy</c:formatCode>
                <c:ptCount val="71"/>
                <c:pt idx="0">
                  <c:v>38353</c:v>
                </c:pt>
                <c:pt idx="1">
                  <c:v>38443</c:v>
                </c:pt>
                <c:pt idx="2">
                  <c:v>38534</c:v>
                </c:pt>
                <c:pt idx="3">
                  <c:v>38626</c:v>
                </c:pt>
                <c:pt idx="4">
                  <c:v>38718</c:v>
                </c:pt>
                <c:pt idx="5">
                  <c:v>38808</c:v>
                </c:pt>
                <c:pt idx="6">
                  <c:v>38899</c:v>
                </c:pt>
                <c:pt idx="7">
                  <c:v>38991</c:v>
                </c:pt>
                <c:pt idx="8">
                  <c:v>39083</c:v>
                </c:pt>
                <c:pt idx="9">
                  <c:v>39173</c:v>
                </c:pt>
                <c:pt idx="10">
                  <c:v>39264</c:v>
                </c:pt>
                <c:pt idx="11">
                  <c:v>39356</c:v>
                </c:pt>
                <c:pt idx="12">
                  <c:v>39448</c:v>
                </c:pt>
                <c:pt idx="13">
                  <c:v>39539</c:v>
                </c:pt>
                <c:pt idx="14">
                  <c:v>39630</c:v>
                </c:pt>
                <c:pt idx="15">
                  <c:v>39722</c:v>
                </c:pt>
                <c:pt idx="16">
                  <c:v>39814</c:v>
                </c:pt>
                <c:pt idx="17">
                  <c:v>39904</c:v>
                </c:pt>
                <c:pt idx="18">
                  <c:v>39995</c:v>
                </c:pt>
                <c:pt idx="19">
                  <c:v>40087</c:v>
                </c:pt>
                <c:pt idx="20">
                  <c:v>40179</c:v>
                </c:pt>
                <c:pt idx="21">
                  <c:v>40269</c:v>
                </c:pt>
                <c:pt idx="22">
                  <c:v>40360</c:v>
                </c:pt>
                <c:pt idx="23">
                  <c:v>40452</c:v>
                </c:pt>
                <c:pt idx="24">
                  <c:v>40544</c:v>
                </c:pt>
                <c:pt idx="25">
                  <c:v>40634</c:v>
                </c:pt>
                <c:pt idx="26">
                  <c:v>40725</c:v>
                </c:pt>
                <c:pt idx="27">
                  <c:v>40817</c:v>
                </c:pt>
                <c:pt idx="28">
                  <c:v>40909</c:v>
                </c:pt>
                <c:pt idx="29">
                  <c:v>41000</c:v>
                </c:pt>
                <c:pt idx="30">
                  <c:v>41091</c:v>
                </c:pt>
                <c:pt idx="31">
                  <c:v>41183</c:v>
                </c:pt>
                <c:pt idx="32">
                  <c:v>41275</c:v>
                </c:pt>
                <c:pt idx="33">
                  <c:v>41365</c:v>
                </c:pt>
                <c:pt idx="34">
                  <c:v>41456</c:v>
                </c:pt>
                <c:pt idx="35">
                  <c:v>41548</c:v>
                </c:pt>
                <c:pt idx="36">
                  <c:v>41640</c:v>
                </c:pt>
                <c:pt idx="37">
                  <c:v>41730</c:v>
                </c:pt>
                <c:pt idx="38">
                  <c:v>41821</c:v>
                </c:pt>
                <c:pt idx="39">
                  <c:v>41913</c:v>
                </c:pt>
                <c:pt idx="40">
                  <c:v>42005</c:v>
                </c:pt>
                <c:pt idx="41">
                  <c:v>42095</c:v>
                </c:pt>
                <c:pt idx="42">
                  <c:v>42186</c:v>
                </c:pt>
                <c:pt idx="43">
                  <c:v>42278</c:v>
                </c:pt>
                <c:pt idx="44">
                  <c:v>42370</c:v>
                </c:pt>
                <c:pt idx="45">
                  <c:v>42461</c:v>
                </c:pt>
                <c:pt idx="46">
                  <c:v>42552</c:v>
                </c:pt>
                <c:pt idx="47">
                  <c:v>42644</c:v>
                </c:pt>
                <c:pt idx="48">
                  <c:v>42736</c:v>
                </c:pt>
                <c:pt idx="49">
                  <c:v>42826</c:v>
                </c:pt>
                <c:pt idx="50">
                  <c:v>42917</c:v>
                </c:pt>
                <c:pt idx="51">
                  <c:v>43009</c:v>
                </c:pt>
                <c:pt idx="52">
                  <c:v>43101</c:v>
                </c:pt>
                <c:pt idx="53">
                  <c:v>43191</c:v>
                </c:pt>
                <c:pt idx="54">
                  <c:v>43282</c:v>
                </c:pt>
                <c:pt idx="55">
                  <c:v>43374</c:v>
                </c:pt>
                <c:pt idx="56">
                  <c:v>43466</c:v>
                </c:pt>
                <c:pt idx="57">
                  <c:v>43556</c:v>
                </c:pt>
                <c:pt idx="58">
                  <c:v>43647</c:v>
                </c:pt>
                <c:pt idx="59">
                  <c:v>43739</c:v>
                </c:pt>
                <c:pt idx="60">
                  <c:v>43831</c:v>
                </c:pt>
                <c:pt idx="61">
                  <c:v>43922</c:v>
                </c:pt>
                <c:pt idx="62">
                  <c:v>44013</c:v>
                </c:pt>
                <c:pt idx="63">
                  <c:v>44105</c:v>
                </c:pt>
                <c:pt idx="64">
                  <c:v>44197</c:v>
                </c:pt>
                <c:pt idx="65">
                  <c:v>44287</c:v>
                </c:pt>
                <c:pt idx="66">
                  <c:v>44378</c:v>
                </c:pt>
                <c:pt idx="67">
                  <c:v>44470</c:v>
                </c:pt>
                <c:pt idx="68">
                  <c:v>44562</c:v>
                </c:pt>
                <c:pt idx="69">
                  <c:v>44652</c:v>
                </c:pt>
                <c:pt idx="70">
                  <c:v>44743</c:v>
                </c:pt>
              </c:numCache>
            </c:numRef>
          </c:cat>
          <c:val>
            <c:numRef>
              <c:f>Sheet1!$AD$5:$AD$75</c:f>
              <c:numCache>
                <c:formatCode>General</c:formatCode>
                <c:ptCount val="71"/>
                <c:pt idx="2" formatCode="0">
                  <c:v>3.7000000000000006</c:v>
                </c:pt>
                <c:pt idx="3" formatCode="0">
                  <c:v>6.0333333333333341</c:v>
                </c:pt>
                <c:pt idx="4" formatCode="0">
                  <c:v>7.2</c:v>
                </c:pt>
                <c:pt idx="5" formatCode="0">
                  <c:v>5.2333333333333334</c:v>
                </c:pt>
                <c:pt idx="6" formatCode="0">
                  <c:v>2.6666666666666665</c:v>
                </c:pt>
                <c:pt idx="7" formatCode="0">
                  <c:v>2.9333333333333336</c:v>
                </c:pt>
                <c:pt idx="8" formatCode="0">
                  <c:v>5.2666666666666666</c:v>
                </c:pt>
                <c:pt idx="9" formatCode="0">
                  <c:v>6.0666666666666664</c:v>
                </c:pt>
                <c:pt idx="10" formatCode="0">
                  <c:v>4.5</c:v>
                </c:pt>
                <c:pt idx="11" formatCode="0">
                  <c:v>-0.33333333333333331</c:v>
                </c:pt>
                <c:pt idx="12" formatCode="0">
                  <c:v>-1.3333333333333333</c:v>
                </c:pt>
                <c:pt idx="13" formatCode="0">
                  <c:v>-4.0333333333333341</c:v>
                </c:pt>
                <c:pt idx="14" formatCode="0">
                  <c:v>-1.5333333333333334</c:v>
                </c:pt>
                <c:pt idx="15" formatCode="0">
                  <c:v>-2.4333333333333336</c:v>
                </c:pt>
                <c:pt idx="16" formatCode="0">
                  <c:v>-4.833333333333333</c:v>
                </c:pt>
                <c:pt idx="17" formatCode="0">
                  <c:v>-8.8333333333333339</c:v>
                </c:pt>
                <c:pt idx="18" formatCode="0">
                  <c:v>-8.8000000000000007</c:v>
                </c:pt>
                <c:pt idx="19" formatCode="0">
                  <c:v>-4.4333333333333336</c:v>
                </c:pt>
                <c:pt idx="20" formatCode="0">
                  <c:v>-0.20000000000000004</c:v>
                </c:pt>
                <c:pt idx="21" formatCode="0">
                  <c:v>2.5</c:v>
                </c:pt>
                <c:pt idx="22" formatCode="0">
                  <c:v>6.7333333333333334</c:v>
                </c:pt>
                <c:pt idx="23" formatCode="0">
                  <c:v>9.4333333333333336</c:v>
                </c:pt>
                <c:pt idx="24" formatCode="0">
                  <c:v>10.9</c:v>
                </c:pt>
                <c:pt idx="25" formatCode="0">
                  <c:v>9.1333333333333329</c:v>
                </c:pt>
                <c:pt idx="26" formatCode="0">
                  <c:v>8.3333333333333339</c:v>
                </c:pt>
                <c:pt idx="27" formatCode="0">
                  <c:v>7.4333333333333336</c:v>
                </c:pt>
                <c:pt idx="28" formatCode="0">
                  <c:v>7.7666666666666666</c:v>
                </c:pt>
                <c:pt idx="29" formatCode="0">
                  <c:v>8.3333333333333339</c:v>
                </c:pt>
                <c:pt idx="30" formatCode="0">
                  <c:v>8.0666666666666664</c:v>
                </c:pt>
                <c:pt idx="31" formatCode="0">
                  <c:v>6.9666666666666659</c:v>
                </c:pt>
                <c:pt idx="32" formatCode="0">
                  <c:v>5.9666666666666659</c:v>
                </c:pt>
                <c:pt idx="33" formatCode="0">
                  <c:v>4.666666666666667</c:v>
                </c:pt>
                <c:pt idx="34" formatCode="0">
                  <c:v>4.9999999999999991</c:v>
                </c:pt>
                <c:pt idx="35" formatCode="0">
                  <c:v>3.2999999999999994</c:v>
                </c:pt>
                <c:pt idx="36" formatCode="0">
                  <c:v>4</c:v>
                </c:pt>
                <c:pt idx="37" formatCode="0">
                  <c:v>1.4666666666666668</c:v>
                </c:pt>
                <c:pt idx="38" formatCode="0">
                  <c:v>2</c:v>
                </c:pt>
                <c:pt idx="39" formatCode="0">
                  <c:v>1.0666666666666667</c:v>
                </c:pt>
                <c:pt idx="40" formatCode="0">
                  <c:v>0.83333333333333337</c:v>
                </c:pt>
                <c:pt idx="41" formatCode="0">
                  <c:v>0.3</c:v>
                </c:pt>
                <c:pt idx="42" formatCode="0">
                  <c:v>-0.20000000000000004</c:v>
                </c:pt>
                <c:pt idx="43" formatCode="0">
                  <c:v>0.53333333333333333</c:v>
                </c:pt>
                <c:pt idx="44" formatCode="0">
                  <c:v>0.80000000000000016</c:v>
                </c:pt>
                <c:pt idx="45" formatCode="0">
                  <c:v>-0.3</c:v>
                </c:pt>
                <c:pt idx="46" formatCode="0">
                  <c:v>0.79999999999999993</c:v>
                </c:pt>
                <c:pt idx="47" formatCode="0">
                  <c:v>0.79999999999999993</c:v>
                </c:pt>
                <c:pt idx="48" formatCode="0">
                  <c:v>2.4666666666666663</c:v>
                </c:pt>
                <c:pt idx="49" formatCode="0">
                  <c:v>2.7666666666666671</c:v>
                </c:pt>
                <c:pt idx="50" formatCode="0">
                  <c:v>5.5666666666666664</c:v>
                </c:pt>
                <c:pt idx="51" formatCode="0">
                  <c:v>7.0999999999999988</c:v>
                </c:pt>
                <c:pt idx="52" formatCode="0">
                  <c:v>6.3000000000000007</c:v>
                </c:pt>
                <c:pt idx="53" formatCode="0">
                  <c:v>4.4333333333333336</c:v>
                </c:pt>
                <c:pt idx="54" formatCode="0">
                  <c:v>3.2333333333333329</c:v>
                </c:pt>
                <c:pt idx="55" formatCode="0">
                  <c:v>2.3666666666666667</c:v>
                </c:pt>
                <c:pt idx="56" formatCode="0">
                  <c:v>3.3333333333333361E-2</c:v>
                </c:pt>
                <c:pt idx="57" formatCode="0">
                  <c:v>-1.4000000000000001</c:v>
                </c:pt>
                <c:pt idx="58" formatCode="0">
                  <c:v>-2.2666666666666666</c:v>
                </c:pt>
                <c:pt idx="59" formatCode="0">
                  <c:v>-2.7666666666666671</c:v>
                </c:pt>
                <c:pt idx="60" formatCode="0">
                  <c:v>-5.166666666666667</c:v>
                </c:pt>
                <c:pt idx="61" formatCode="0">
                  <c:v>-5.4666666666666677</c:v>
                </c:pt>
                <c:pt idx="62" formatCode="0">
                  <c:v>-4.666666666666667</c:v>
                </c:pt>
                <c:pt idx="63" formatCode="0">
                  <c:v>-1.7333333333333332</c:v>
                </c:pt>
                <c:pt idx="64" formatCode="0">
                  <c:v>1.7666666666666668</c:v>
                </c:pt>
                <c:pt idx="65" formatCode="0">
                  <c:v>4.3666666666666671</c:v>
                </c:pt>
                <c:pt idx="66" formatCode="0">
                  <c:v>5.0333333333333332</c:v>
                </c:pt>
                <c:pt idx="67" formatCode="0">
                  <c:v>4.5333333333333341</c:v>
                </c:pt>
                <c:pt idx="68" formatCode="0">
                  <c:v>2.2333333333333338</c:v>
                </c:pt>
                <c:pt idx="69" formatCode="0">
                  <c:v>1.3</c:v>
                </c:pt>
                <c:pt idx="70" formatCode="0">
                  <c:v>-1.2666666666666666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F15-4D4B-A1AA-94170892CE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7300911"/>
        <c:axId val="607326287"/>
      </c:lineChart>
      <c:dateAx>
        <c:axId val="607300911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7326287"/>
        <c:crosses val="autoZero"/>
        <c:auto val="1"/>
        <c:lblOffset val="100"/>
        <c:baseTimeUnit val="months"/>
        <c:majorUnit val="2"/>
        <c:majorTimeUnit val="years"/>
      </c:dateAx>
      <c:valAx>
        <c:axId val="607326287"/>
        <c:scaling>
          <c:orientation val="minMax"/>
          <c:max val="20"/>
          <c:min val="-1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7300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88900" cap="rnd">
              <a:solidFill>
                <a:srgbClr val="2E6C81"/>
              </a:solidFill>
              <a:round/>
            </a:ln>
            <a:effectLst/>
          </c:spPr>
          <c:marker>
            <c:symbol val="none"/>
          </c:marker>
          <c:cat>
            <c:numRef>
              <c:f>Sheet7!$B$4:$B$35</c:f>
              <c:numCache>
                <c:formatCode>m/d/yyyy</c:formatCode>
                <c:ptCount val="32"/>
                <c:pt idx="0">
                  <c:v>42736</c:v>
                </c:pt>
                <c:pt idx="1">
                  <c:v>42826</c:v>
                </c:pt>
                <c:pt idx="2">
                  <c:v>42917</c:v>
                </c:pt>
                <c:pt idx="3">
                  <c:v>43009</c:v>
                </c:pt>
                <c:pt idx="4">
                  <c:v>43101</c:v>
                </c:pt>
                <c:pt idx="5">
                  <c:v>43191</c:v>
                </c:pt>
                <c:pt idx="6">
                  <c:v>43282</c:v>
                </c:pt>
                <c:pt idx="7">
                  <c:v>43374</c:v>
                </c:pt>
                <c:pt idx="8">
                  <c:v>43466</c:v>
                </c:pt>
                <c:pt idx="9">
                  <c:v>43556</c:v>
                </c:pt>
                <c:pt idx="10">
                  <c:v>43647</c:v>
                </c:pt>
                <c:pt idx="11">
                  <c:v>43739</c:v>
                </c:pt>
                <c:pt idx="12">
                  <c:v>43831</c:v>
                </c:pt>
                <c:pt idx="13">
                  <c:v>43922</c:v>
                </c:pt>
                <c:pt idx="14">
                  <c:v>44013</c:v>
                </c:pt>
                <c:pt idx="15">
                  <c:v>44105</c:v>
                </c:pt>
                <c:pt idx="16">
                  <c:v>44197</c:v>
                </c:pt>
                <c:pt idx="17">
                  <c:v>44287</c:v>
                </c:pt>
                <c:pt idx="18">
                  <c:v>44378</c:v>
                </c:pt>
                <c:pt idx="19">
                  <c:v>44470</c:v>
                </c:pt>
                <c:pt idx="20">
                  <c:v>44562</c:v>
                </c:pt>
                <c:pt idx="21">
                  <c:v>44652</c:v>
                </c:pt>
                <c:pt idx="22">
                  <c:v>44743</c:v>
                </c:pt>
                <c:pt idx="23">
                  <c:v>44835</c:v>
                </c:pt>
                <c:pt idx="24">
                  <c:v>44927</c:v>
                </c:pt>
                <c:pt idx="25">
                  <c:v>45017</c:v>
                </c:pt>
                <c:pt idx="26">
                  <c:v>45108</c:v>
                </c:pt>
                <c:pt idx="27">
                  <c:v>45200</c:v>
                </c:pt>
                <c:pt idx="28">
                  <c:v>45292</c:v>
                </c:pt>
                <c:pt idx="29">
                  <c:v>45383</c:v>
                </c:pt>
                <c:pt idx="30">
                  <c:v>45474</c:v>
                </c:pt>
                <c:pt idx="31">
                  <c:v>45566</c:v>
                </c:pt>
              </c:numCache>
            </c:numRef>
          </c:cat>
          <c:val>
            <c:numRef>
              <c:f>Sheet7!$C$4:$C$35</c:f>
              <c:numCache>
                <c:formatCode>General</c:formatCode>
                <c:ptCount val="32"/>
                <c:pt idx="0">
                  <c:v>1.07202</c:v>
                </c:pt>
                <c:pt idx="1">
                  <c:v>1.0969869999999999</c:v>
                </c:pt>
                <c:pt idx="2">
                  <c:v>1.1055029999999999</c:v>
                </c:pt>
                <c:pt idx="3">
                  <c:v>1.1160870000000001</c:v>
                </c:pt>
                <c:pt idx="4">
                  <c:v>1.1336360000000001</c:v>
                </c:pt>
                <c:pt idx="5">
                  <c:v>1.1413709999999999</c:v>
                </c:pt>
                <c:pt idx="6">
                  <c:v>1.147662</c:v>
                </c:pt>
                <c:pt idx="7">
                  <c:v>1.16669</c:v>
                </c:pt>
                <c:pt idx="8">
                  <c:v>1.172741</c:v>
                </c:pt>
                <c:pt idx="9">
                  <c:v>1.1802330000000001</c:v>
                </c:pt>
                <c:pt idx="10">
                  <c:v>1.187189</c:v>
                </c:pt>
                <c:pt idx="11">
                  <c:v>1.1698930000000001</c:v>
                </c:pt>
                <c:pt idx="12">
                  <c:v>1.1574580000000001</c:v>
                </c:pt>
                <c:pt idx="13">
                  <c:v>0.99147180000000001</c:v>
                </c:pt>
                <c:pt idx="14">
                  <c:v>1.0984320000000001</c:v>
                </c:pt>
                <c:pt idx="15">
                  <c:v>1.1389180000000001</c:v>
                </c:pt>
                <c:pt idx="16">
                  <c:v>1.155043</c:v>
                </c:pt>
                <c:pt idx="17">
                  <c:v>1.188993</c:v>
                </c:pt>
                <c:pt idx="18">
                  <c:v>1.2165049999999999</c:v>
                </c:pt>
                <c:pt idx="19">
                  <c:v>1.248391</c:v>
                </c:pt>
                <c:pt idx="20">
                  <c:v>1.2519560000000001</c:v>
                </c:pt>
                <c:pt idx="21">
                  <c:v>1.209721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62-47A3-9601-DBC6147D5476}"/>
            </c:ext>
          </c:extLst>
        </c:ser>
        <c:ser>
          <c:idx val="1"/>
          <c:order val="1"/>
          <c:spPr>
            <a:ln w="88900" cap="rnd">
              <a:solidFill>
                <a:srgbClr val="2E6C81">
                  <a:alpha val="50000"/>
                </a:srgbClr>
              </a:solidFill>
              <a:round/>
            </a:ln>
            <a:effectLst/>
          </c:spPr>
          <c:marker>
            <c:symbol val="none"/>
          </c:marker>
          <c:val>
            <c:numRef>
              <c:f>Sheet7!$D$4:$D$35</c:f>
              <c:numCache>
                <c:formatCode>General</c:formatCode>
                <c:ptCount val="32"/>
                <c:pt idx="21">
                  <c:v>1.209721</c:v>
                </c:pt>
                <c:pt idx="22">
                  <c:v>1.209295</c:v>
                </c:pt>
                <c:pt idx="23">
                  <c:v>1.214567</c:v>
                </c:pt>
                <c:pt idx="24">
                  <c:v>1.2278899999999999</c:v>
                </c:pt>
                <c:pt idx="25">
                  <c:v>1.241412</c:v>
                </c:pt>
                <c:pt idx="26">
                  <c:v>1.2540800000000001</c:v>
                </c:pt>
                <c:pt idx="27">
                  <c:v>1.2648980000000001</c:v>
                </c:pt>
                <c:pt idx="28">
                  <c:v>1.272079</c:v>
                </c:pt>
                <c:pt idx="29">
                  <c:v>1.2796510000000001</c:v>
                </c:pt>
                <c:pt idx="30">
                  <c:v>1.287906</c:v>
                </c:pt>
                <c:pt idx="31">
                  <c:v>1.2961320000000001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62-47A3-9601-DBC6147D5476}"/>
            </c:ext>
          </c:extLst>
        </c:ser>
        <c:ser>
          <c:idx val="2"/>
          <c:order val="2"/>
          <c:spPr>
            <a:ln w="88900" cap="rnd">
              <a:solidFill>
                <a:srgbClr val="BE5221"/>
              </a:solidFill>
              <a:round/>
            </a:ln>
            <a:effectLst/>
          </c:spPr>
          <c:marker>
            <c:symbol val="none"/>
          </c:marker>
          <c:val>
            <c:numRef>
              <c:f>Sheet7!$G$4:$G$35</c:f>
              <c:numCache>
                <c:formatCode>General</c:formatCode>
                <c:ptCount val="32"/>
                <c:pt idx="0">
                  <c:v>1.07202</c:v>
                </c:pt>
                <c:pt idx="1">
                  <c:v>1.0722268246130888</c:v>
                </c:pt>
                <c:pt idx="2">
                  <c:v>1.0753071390521018</c:v>
                </c:pt>
                <c:pt idx="3">
                  <c:v>1.0814065047153507</c:v>
                </c:pt>
                <c:pt idx="4">
                  <c:v>1.0944139104769115</c:v>
                </c:pt>
                <c:pt idx="5">
                  <c:v>1.1321326916039873</c:v>
                </c:pt>
                <c:pt idx="6">
                  <c:v>1.0861235272003598</c:v>
                </c:pt>
                <c:pt idx="7">
                  <c:v>1.1123784905254093</c:v>
                </c:pt>
                <c:pt idx="8">
                  <c:v>1.1731373865188697</c:v>
                </c:pt>
                <c:pt idx="9">
                  <c:v>1.1876864198170916</c:v>
                </c:pt>
                <c:pt idx="10">
                  <c:v>1.1882566578202407</c:v>
                </c:pt>
                <c:pt idx="11">
                  <c:v>1.1451258842997196</c:v>
                </c:pt>
                <c:pt idx="12">
                  <c:v>1.1734184621482688</c:v>
                </c:pt>
                <c:pt idx="13">
                  <c:v>0.96529163816608787</c:v>
                </c:pt>
                <c:pt idx="14">
                  <c:v>1.1153828385780982</c:v>
                </c:pt>
                <c:pt idx="15">
                  <c:v>1.193132964663671</c:v>
                </c:pt>
                <c:pt idx="16">
                  <c:v>1.237013844985928</c:v>
                </c:pt>
                <c:pt idx="17">
                  <c:v>1.3063669898012367</c:v>
                </c:pt>
                <c:pt idx="18">
                  <c:v>1.3224645121161747</c:v>
                </c:pt>
                <c:pt idx="19">
                  <c:v>1.4697790185816093</c:v>
                </c:pt>
                <c:pt idx="20">
                  <c:v>1.4057464614432977</c:v>
                </c:pt>
                <c:pt idx="21">
                  <c:v>1.3770970866318841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162-47A3-9601-DBC6147D5476}"/>
            </c:ext>
          </c:extLst>
        </c:ser>
        <c:ser>
          <c:idx val="3"/>
          <c:order val="3"/>
          <c:spPr>
            <a:ln w="88900" cap="rnd">
              <a:solidFill>
                <a:srgbClr val="BE5221">
                  <a:alpha val="50000"/>
                </a:srgbClr>
              </a:solidFill>
              <a:round/>
            </a:ln>
            <a:effectLst/>
          </c:spPr>
          <c:marker>
            <c:symbol val="none"/>
          </c:marker>
          <c:val>
            <c:numRef>
              <c:f>Sheet7!$H$4:$H$35</c:f>
              <c:numCache>
                <c:formatCode>General</c:formatCode>
                <c:ptCount val="32"/>
                <c:pt idx="21">
                  <c:v>1.3770970866318841</c:v>
                </c:pt>
                <c:pt idx="22">
                  <c:v>1.323015145890595</c:v>
                </c:pt>
                <c:pt idx="23">
                  <c:v>1.3444891279344073</c:v>
                </c:pt>
                <c:pt idx="24">
                  <c:v>1.3658839579047273</c:v>
                </c:pt>
                <c:pt idx="25">
                  <c:v>1.3852985157205793</c:v>
                </c:pt>
                <c:pt idx="26">
                  <c:v>1.4024495202768315</c:v>
                </c:pt>
                <c:pt idx="27">
                  <c:v>1.4167917289619645</c:v>
                </c:pt>
                <c:pt idx="28">
                  <c:v>1.4266102618679262</c:v>
                </c:pt>
                <c:pt idx="29">
                  <c:v>1.4365300016047002</c:v>
                </c:pt>
                <c:pt idx="30">
                  <c:v>1.446987142261503</c:v>
                </c:pt>
                <c:pt idx="31">
                  <c:v>1.4572430945209762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162-47A3-9601-DBC6147D54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9781168"/>
        <c:axId val="2049774512"/>
      </c:lineChart>
      <c:dateAx>
        <c:axId val="2049781168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9774512"/>
        <c:crosses val="autoZero"/>
        <c:auto val="1"/>
        <c:lblOffset val="100"/>
        <c:baseTimeUnit val="months"/>
        <c:majorUnit val="1"/>
        <c:majorTimeUnit val="years"/>
      </c:dateAx>
      <c:valAx>
        <c:axId val="2049774512"/>
        <c:scaling>
          <c:orientation val="minMax"/>
          <c:max val="1.5"/>
          <c:min val="0.9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978116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269389821118451E-2"/>
          <c:y val="4.4995664909450353E-2"/>
          <c:w val="0.88908174578583199"/>
          <c:h val="0.88795313568979906"/>
        </c:manualLayout>
      </c:layout>
      <c:lineChart>
        <c:grouping val="standard"/>
        <c:varyColors val="0"/>
        <c:ser>
          <c:idx val="0"/>
          <c:order val="0"/>
          <c:tx>
            <c:strRef>
              <c:f>'1.17 (2)'!$H$7</c:f>
              <c:strCache>
                <c:ptCount val="1"/>
                <c:pt idx="0">
                  <c:v>ettevõtete laenujäägi intressimäär </c:v>
                </c:pt>
              </c:strCache>
            </c:strRef>
          </c:tx>
          <c:spPr>
            <a:ln w="88900">
              <a:solidFill>
                <a:srgbClr val="2E6C81"/>
              </a:solidFill>
            </a:ln>
          </c:spPr>
          <c:marker>
            <c:symbol val="none"/>
          </c:marker>
          <c:cat>
            <c:numRef>
              <c:f>'1.17 (2)'!$E$9:$E$236</c:f>
              <c:numCache>
                <c:formatCode>General</c:formatCode>
                <c:ptCount val="228"/>
                <c:pt idx="5">
                  <c:v>2004</c:v>
                </c:pt>
                <c:pt idx="29">
                  <c:v>2006</c:v>
                </c:pt>
                <c:pt idx="53">
                  <c:v>2008</c:v>
                </c:pt>
                <c:pt idx="77">
                  <c:v>2010</c:v>
                </c:pt>
                <c:pt idx="101">
                  <c:v>2012</c:v>
                </c:pt>
                <c:pt idx="125">
                  <c:v>2014</c:v>
                </c:pt>
                <c:pt idx="149">
                  <c:v>2016</c:v>
                </c:pt>
                <c:pt idx="173">
                  <c:v>2018</c:v>
                </c:pt>
                <c:pt idx="197">
                  <c:v>2020</c:v>
                </c:pt>
                <c:pt idx="221">
                  <c:v>2022</c:v>
                </c:pt>
              </c:numCache>
            </c:numRef>
          </c:cat>
          <c:val>
            <c:numRef>
              <c:f>'1.17 (2)'!$H$9:$H$236</c:f>
              <c:numCache>
                <c:formatCode>0.0000</c:formatCode>
                <c:ptCount val="228"/>
                <c:pt idx="0">
                  <c:v>5.5221133527521081E-2</c:v>
                </c:pt>
                <c:pt idx="1">
                  <c:v>5.4520345477298095E-2</c:v>
                </c:pt>
                <c:pt idx="2">
                  <c:v>5.3912207575743012E-2</c:v>
                </c:pt>
                <c:pt idx="3">
                  <c:v>5.3140292080981186E-2</c:v>
                </c:pt>
                <c:pt idx="4">
                  <c:v>5.2384259270144062E-2</c:v>
                </c:pt>
                <c:pt idx="5">
                  <c:v>5.1911180188388237E-2</c:v>
                </c:pt>
                <c:pt idx="6">
                  <c:v>5.1516704775689863E-2</c:v>
                </c:pt>
                <c:pt idx="7">
                  <c:v>5.1155524939468955E-2</c:v>
                </c:pt>
                <c:pt idx="8">
                  <c:v>5.0338369332302291E-2</c:v>
                </c:pt>
                <c:pt idx="9">
                  <c:v>5.0066069574171118E-2</c:v>
                </c:pt>
                <c:pt idx="10">
                  <c:v>4.9364045595468517E-2</c:v>
                </c:pt>
                <c:pt idx="11">
                  <c:v>4.8629443995838649E-2</c:v>
                </c:pt>
                <c:pt idx="12">
                  <c:v>4.8136981480842188E-2</c:v>
                </c:pt>
                <c:pt idx="13">
                  <c:v>4.7937332594671762E-2</c:v>
                </c:pt>
                <c:pt idx="14">
                  <c:v>4.7486104457304709E-2</c:v>
                </c:pt>
                <c:pt idx="15">
                  <c:v>4.6862695481295728E-2</c:v>
                </c:pt>
                <c:pt idx="16">
                  <c:v>4.6558433400571246E-2</c:v>
                </c:pt>
                <c:pt idx="17">
                  <c:v>4.5983924957732743E-2</c:v>
                </c:pt>
                <c:pt idx="18">
                  <c:v>4.5752722817565004E-2</c:v>
                </c:pt>
                <c:pt idx="19">
                  <c:v>4.5482631489768797E-2</c:v>
                </c:pt>
                <c:pt idx="20">
                  <c:v>4.5044895672582609E-2</c:v>
                </c:pt>
                <c:pt idx="21">
                  <c:v>4.4706201725098427E-2</c:v>
                </c:pt>
                <c:pt idx="22">
                  <c:v>4.4596813842206338E-2</c:v>
                </c:pt>
                <c:pt idx="23">
                  <c:v>4.458884126701633E-2</c:v>
                </c:pt>
                <c:pt idx="24">
                  <c:v>4.5146229247810123E-2</c:v>
                </c:pt>
                <c:pt idx="25">
                  <c:v>4.5481819412909644E-2</c:v>
                </c:pt>
                <c:pt idx="26">
                  <c:v>4.6336168884002542E-2</c:v>
                </c:pt>
                <c:pt idx="27">
                  <c:v>4.7313335225876038E-2</c:v>
                </c:pt>
                <c:pt idx="28">
                  <c:v>4.7921024457586156E-2</c:v>
                </c:pt>
                <c:pt idx="29">
                  <c:v>4.8522952270929558E-2</c:v>
                </c:pt>
                <c:pt idx="30">
                  <c:v>4.9189838705792743E-2</c:v>
                </c:pt>
                <c:pt idx="31">
                  <c:v>5.0398601539674445E-2</c:v>
                </c:pt>
                <c:pt idx="32">
                  <c:v>5.0923450968704577E-2</c:v>
                </c:pt>
                <c:pt idx="33">
                  <c:v>5.1609626139680724E-2</c:v>
                </c:pt>
                <c:pt idx="34">
                  <c:v>5.2809660100995734E-2</c:v>
                </c:pt>
                <c:pt idx="35">
                  <c:v>5.3711670875971902E-2</c:v>
                </c:pt>
                <c:pt idx="36">
                  <c:v>5.3968149899998707E-2</c:v>
                </c:pt>
                <c:pt idx="37">
                  <c:v>5.4974690399985073E-2</c:v>
                </c:pt>
                <c:pt idx="38">
                  <c:v>5.6149486456464261E-2</c:v>
                </c:pt>
                <c:pt idx="39">
                  <c:v>5.6135309154790917E-2</c:v>
                </c:pt>
                <c:pt idx="40">
                  <c:v>5.709371443687733E-2</c:v>
                </c:pt>
                <c:pt idx="41">
                  <c:v>5.7745098078572164E-2</c:v>
                </c:pt>
                <c:pt idx="42">
                  <c:v>5.8300576046922896E-2</c:v>
                </c:pt>
                <c:pt idx="43">
                  <c:v>5.8960584518588002E-2</c:v>
                </c:pt>
                <c:pt idx="44">
                  <c:v>6.029091816871545E-2</c:v>
                </c:pt>
                <c:pt idx="45">
                  <c:v>6.0984406223819843E-2</c:v>
                </c:pt>
                <c:pt idx="46">
                  <c:v>6.1446698317442254E-2</c:v>
                </c:pt>
                <c:pt idx="47">
                  <c:v>6.3149829600166782E-2</c:v>
                </c:pt>
                <c:pt idx="48">
                  <c:v>6.3532171192367468E-2</c:v>
                </c:pt>
                <c:pt idx="49">
                  <c:v>6.3403790138117561E-2</c:v>
                </c:pt>
                <c:pt idx="50">
                  <c:v>6.303784252203623E-2</c:v>
                </c:pt>
                <c:pt idx="51">
                  <c:v>6.2911831522883002E-2</c:v>
                </c:pt>
                <c:pt idx="52">
                  <c:v>6.3725033877782375E-2</c:v>
                </c:pt>
                <c:pt idx="53">
                  <c:v>6.3962730560080019E-2</c:v>
                </c:pt>
                <c:pt idx="54">
                  <c:v>6.4454182994959558E-2</c:v>
                </c:pt>
                <c:pt idx="55">
                  <c:v>6.47931934471003E-2</c:v>
                </c:pt>
                <c:pt idx="56">
                  <c:v>6.6315194751349782E-2</c:v>
                </c:pt>
                <c:pt idx="57">
                  <c:v>6.6960876763360044E-2</c:v>
                </c:pt>
                <c:pt idx="58">
                  <c:v>6.5999271204482374E-2</c:v>
                </c:pt>
                <c:pt idx="59">
                  <c:v>6.3085728057548751E-2</c:v>
                </c:pt>
                <c:pt idx="60">
                  <c:v>5.9974906245867945E-2</c:v>
                </c:pt>
                <c:pt idx="61">
                  <c:v>5.5731230918909108E-2</c:v>
                </c:pt>
                <c:pt idx="62">
                  <c:v>5.2559192490333168E-2</c:v>
                </c:pt>
                <c:pt idx="63">
                  <c:v>4.8670326074600437E-2</c:v>
                </c:pt>
                <c:pt idx="64">
                  <c:v>4.585527829727605E-2</c:v>
                </c:pt>
                <c:pt idx="65">
                  <c:v>4.3080885326385342E-2</c:v>
                </c:pt>
                <c:pt idx="66">
                  <c:v>4.1634140888957123E-2</c:v>
                </c:pt>
                <c:pt idx="67">
                  <c:v>4.0240852038992109E-2</c:v>
                </c:pt>
                <c:pt idx="68">
                  <c:v>3.9124350805037379E-2</c:v>
                </c:pt>
                <c:pt idx="69">
                  <c:v>3.8373876607789667E-2</c:v>
                </c:pt>
                <c:pt idx="70">
                  <c:v>3.7713256767568676E-2</c:v>
                </c:pt>
                <c:pt idx="71">
                  <c:v>3.6618604792067161E-2</c:v>
                </c:pt>
                <c:pt idx="72">
                  <c:v>3.6652394559258769E-2</c:v>
                </c:pt>
                <c:pt idx="73">
                  <c:v>3.6092776402495197E-2</c:v>
                </c:pt>
                <c:pt idx="74">
                  <c:v>3.5816114085493532E-2</c:v>
                </c:pt>
                <c:pt idx="75">
                  <c:v>3.5536660462245892E-2</c:v>
                </c:pt>
                <c:pt idx="76">
                  <c:v>3.6374367514826894E-2</c:v>
                </c:pt>
                <c:pt idx="77">
                  <c:v>3.6269752835130856E-2</c:v>
                </c:pt>
                <c:pt idx="78">
                  <c:v>3.7018744772856806E-2</c:v>
                </c:pt>
                <c:pt idx="79">
                  <c:v>3.6762352687474568E-2</c:v>
                </c:pt>
                <c:pt idx="80">
                  <c:v>3.8357735303939142E-2</c:v>
                </c:pt>
                <c:pt idx="81">
                  <c:v>3.67652674393181E-2</c:v>
                </c:pt>
                <c:pt idx="82">
                  <c:v>3.700512013844464E-2</c:v>
                </c:pt>
                <c:pt idx="83">
                  <c:v>3.7419806663536934E-2</c:v>
                </c:pt>
                <c:pt idx="84">
                  <c:v>3.7150413848266818E-2</c:v>
                </c:pt>
                <c:pt idx="85">
                  <c:v>3.8036162210807328E-2</c:v>
                </c:pt>
                <c:pt idx="86">
                  <c:v>3.7712355804374792E-2</c:v>
                </c:pt>
                <c:pt idx="87">
                  <c:v>3.8730370940489638E-2</c:v>
                </c:pt>
                <c:pt idx="88">
                  <c:v>3.9146827125743432E-2</c:v>
                </c:pt>
                <c:pt idx="89">
                  <c:v>3.9367751752790309E-2</c:v>
                </c:pt>
                <c:pt idx="90">
                  <c:v>3.9604951839827617E-2</c:v>
                </c:pt>
                <c:pt idx="91">
                  <c:v>3.9900394065207095E-2</c:v>
                </c:pt>
                <c:pt idx="92">
                  <c:v>4.0084462826970861E-2</c:v>
                </c:pt>
                <c:pt idx="93">
                  <c:v>4.0050541947390286E-2</c:v>
                </c:pt>
                <c:pt idx="94">
                  <c:v>3.971588293466808E-2</c:v>
                </c:pt>
                <c:pt idx="95">
                  <c:v>3.9257053348785868E-2</c:v>
                </c:pt>
                <c:pt idx="96">
                  <c:v>3.8160824648979574E-2</c:v>
                </c:pt>
                <c:pt idx="97">
                  <c:v>3.7207165327711275E-2</c:v>
                </c:pt>
                <c:pt idx="98">
                  <c:v>3.6101443171597664E-2</c:v>
                </c:pt>
                <c:pt idx="99">
                  <c:v>3.4923827611128576E-2</c:v>
                </c:pt>
                <c:pt idx="100">
                  <c:v>3.412191210433068E-2</c:v>
                </c:pt>
                <c:pt idx="101">
                  <c:v>3.3490859877489315E-2</c:v>
                </c:pt>
                <c:pt idx="102">
                  <c:v>3.2052886980365548E-2</c:v>
                </c:pt>
                <c:pt idx="103">
                  <c:v>3.115405165966845E-2</c:v>
                </c:pt>
                <c:pt idx="104">
                  <c:v>3.0315172565138507E-2</c:v>
                </c:pt>
                <c:pt idx="105">
                  <c:v>2.9551876870773975E-2</c:v>
                </c:pt>
                <c:pt idx="106">
                  <c:v>2.8973245917128625E-2</c:v>
                </c:pt>
                <c:pt idx="107">
                  <c:v>2.8379440322928655E-2</c:v>
                </c:pt>
                <c:pt idx="108">
                  <c:v>2.7920328925447446E-2</c:v>
                </c:pt>
                <c:pt idx="109">
                  <c:v>2.7815618787384214E-2</c:v>
                </c:pt>
                <c:pt idx="110">
                  <c:v>2.7619718747647792E-2</c:v>
                </c:pt>
                <c:pt idx="111">
                  <c:v>2.7705700678108337E-2</c:v>
                </c:pt>
                <c:pt idx="112">
                  <c:v>2.7557613589372632E-2</c:v>
                </c:pt>
                <c:pt idx="113">
                  <c:v>2.7118830515436319E-2</c:v>
                </c:pt>
                <c:pt idx="114">
                  <c:v>2.7356934520516005E-2</c:v>
                </c:pt>
                <c:pt idx="115">
                  <c:v>2.735438900764443E-2</c:v>
                </c:pt>
                <c:pt idx="116">
                  <c:v>2.7499163439171519E-2</c:v>
                </c:pt>
                <c:pt idx="117">
                  <c:v>2.7671933205873803E-2</c:v>
                </c:pt>
                <c:pt idx="118">
                  <c:v>2.7679195274734579E-2</c:v>
                </c:pt>
                <c:pt idx="119">
                  <c:v>2.8020839349171434E-2</c:v>
                </c:pt>
                <c:pt idx="120">
                  <c:v>2.806610135350945E-2</c:v>
                </c:pt>
                <c:pt idx="121">
                  <c:v>2.8316813914720601E-2</c:v>
                </c:pt>
                <c:pt idx="122">
                  <c:v>2.8485582596761021E-2</c:v>
                </c:pt>
                <c:pt idx="123">
                  <c:v>2.8675376962794673E-2</c:v>
                </c:pt>
                <c:pt idx="124">
                  <c:v>2.8771604419001558E-2</c:v>
                </c:pt>
                <c:pt idx="125">
                  <c:v>2.8295785918712225E-2</c:v>
                </c:pt>
                <c:pt idx="126">
                  <c:v>2.7346004921225003E-2</c:v>
                </c:pt>
                <c:pt idx="127">
                  <c:v>2.7054620975766951E-2</c:v>
                </c:pt>
                <c:pt idx="128">
                  <c:v>2.6608603217929048E-2</c:v>
                </c:pt>
                <c:pt idx="129">
                  <c:v>2.6185062028802691E-2</c:v>
                </c:pt>
                <c:pt idx="130">
                  <c:v>2.5939093608207946E-2</c:v>
                </c:pt>
                <c:pt idx="131">
                  <c:v>2.5611663629305705E-2</c:v>
                </c:pt>
                <c:pt idx="132">
                  <c:v>2.5423088561273104E-2</c:v>
                </c:pt>
                <c:pt idx="133">
                  <c:v>2.53136215767709E-2</c:v>
                </c:pt>
                <c:pt idx="134">
                  <c:v>2.5141081659641015E-2</c:v>
                </c:pt>
                <c:pt idx="135">
                  <c:v>2.4937901891841443E-2</c:v>
                </c:pt>
                <c:pt idx="136">
                  <c:v>2.4705360457381018E-2</c:v>
                </c:pt>
                <c:pt idx="137">
                  <c:v>2.4510858517741818E-2</c:v>
                </c:pt>
                <c:pt idx="138">
                  <c:v>2.4264824529962568E-2</c:v>
                </c:pt>
                <c:pt idx="139">
                  <c:v>2.4406463671427389E-2</c:v>
                </c:pt>
                <c:pt idx="140">
                  <c:v>2.4249826487598564E-2</c:v>
                </c:pt>
                <c:pt idx="141">
                  <c:v>2.4218799901939113E-2</c:v>
                </c:pt>
                <c:pt idx="142">
                  <c:v>2.4078586710232382E-2</c:v>
                </c:pt>
                <c:pt idx="143">
                  <c:v>2.3733745116099228E-2</c:v>
                </c:pt>
                <c:pt idx="144">
                  <c:v>2.3606559972898421E-2</c:v>
                </c:pt>
                <c:pt idx="145">
                  <c:v>2.3304577102995341E-2</c:v>
                </c:pt>
                <c:pt idx="146">
                  <c:v>2.3607762688936836E-2</c:v>
                </c:pt>
                <c:pt idx="147">
                  <c:v>2.3473720715172602E-2</c:v>
                </c:pt>
                <c:pt idx="148">
                  <c:v>2.3308522188503763E-2</c:v>
                </c:pt>
                <c:pt idx="149">
                  <c:v>2.3302645744476477E-2</c:v>
                </c:pt>
                <c:pt idx="150">
                  <c:v>2.3513301188274736E-2</c:v>
                </c:pt>
                <c:pt idx="151">
                  <c:v>2.3534841683761978E-2</c:v>
                </c:pt>
                <c:pt idx="152">
                  <c:v>2.3291401908334071E-2</c:v>
                </c:pt>
                <c:pt idx="153">
                  <c:v>2.3397168405193729E-2</c:v>
                </c:pt>
                <c:pt idx="154">
                  <c:v>2.346553622850223E-2</c:v>
                </c:pt>
                <c:pt idx="155">
                  <c:v>2.3215915874428391E-2</c:v>
                </c:pt>
                <c:pt idx="156">
                  <c:v>2.3146179396875577E-2</c:v>
                </c:pt>
                <c:pt idx="157">
                  <c:v>2.3014366982088325E-2</c:v>
                </c:pt>
                <c:pt idx="158">
                  <c:v>2.3008310490508218E-2</c:v>
                </c:pt>
                <c:pt idx="159">
                  <c:v>2.3043809380927517E-2</c:v>
                </c:pt>
                <c:pt idx="160">
                  <c:v>2.3306304162519831E-2</c:v>
                </c:pt>
                <c:pt idx="161">
                  <c:v>2.3354224529331266E-2</c:v>
                </c:pt>
                <c:pt idx="162">
                  <c:v>2.3128144999863643E-2</c:v>
                </c:pt>
                <c:pt idx="163">
                  <c:v>2.2970600232504714E-2</c:v>
                </c:pt>
                <c:pt idx="164">
                  <c:v>2.3606132271184271E-2</c:v>
                </c:pt>
                <c:pt idx="165">
                  <c:v>2.366904497115354E-2</c:v>
                </c:pt>
                <c:pt idx="166">
                  <c:v>2.3305021740087653E-2</c:v>
                </c:pt>
                <c:pt idx="167">
                  <c:v>2.3582156725378715E-2</c:v>
                </c:pt>
                <c:pt idx="168">
                  <c:v>2.3471495173455738E-2</c:v>
                </c:pt>
                <c:pt idx="169">
                  <c:v>2.3255879116237711E-2</c:v>
                </c:pt>
                <c:pt idx="170">
                  <c:v>2.3162573524971097E-2</c:v>
                </c:pt>
                <c:pt idx="171">
                  <c:v>2.3114960262295852E-2</c:v>
                </c:pt>
                <c:pt idx="172">
                  <c:v>2.3094372741859125E-2</c:v>
                </c:pt>
                <c:pt idx="173">
                  <c:v>2.3194351966836817E-2</c:v>
                </c:pt>
                <c:pt idx="174">
                  <c:v>2.3068246323620253E-2</c:v>
                </c:pt>
                <c:pt idx="175">
                  <c:v>2.3042259026612111E-2</c:v>
                </c:pt>
                <c:pt idx="176">
                  <c:v>2.3579357979368522E-2</c:v>
                </c:pt>
                <c:pt idx="177">
                  <c:v>2.3345325198991906E-2</c:v>
                </c:pt>
                <c:pt idx="178">
                  <c:v>2.3223549330952317E-2</c:v>
                </c:pt>
                <c:pt idx="179">
                  <c:v>2.3011870531375451E-2</c:v>
                </c:pt>
                <c:pt idx="180">
                  <c:v>2.2763645078257611E-2</c:v>
                </c:pt>
                <c:pt idx="181">
                  <c:v>2.2948574466476378E-2</c:v>
                </c:pt>
                <c:pt idx="182">
                  <c:v>2.3243498721910019E-2</c:v>
                </c:pt>
                <c:pt idx="183">
                  <c:v>2.3411053136068945E-2</c:v>
                </c:pt>
                <c:pt idx="184">
                  <c:v>2.3540681096297606E-2</c:v>
                </c:pt>
                <c:pt idx="185">
                  <c:v>2.3604091020972797E-2</c:v>
                </c:pt>
                <c:pt idx="186">
                  <c:v>2.3745860691482577E-2</c:v>
                </c:pt>
                <c:pt idx="187">
                  <c:v>2.3755762754635187E-2</c:v>
                </c:pt>
                <c:pt idx="188">
                  <c:v>2.3843719119937767E-2</c:v>
                </c:pt>
                <c:pt idx="189">
                  <c:v>2.3928018362490543E-2</c:v>
                </c:pt>
                <c:pt idx="190">
                  <c:v>2.3705699148469119E-2</c:v>
                </c:pt>
                <c:pt idx="191">
                  <c:v>2.394262912531385E-2</c:v>
                </c:pt>
                <c:pt idx="192">
                  <c:v>2.4256847599787849E-2</c:v>
                </c:pt>
                <c:pt idx="193">
                  <c:v>2.4314866064996436E-2</c:v>
                </c:pt>
                <c:pt idx="194">
                  <c:v>2.4151405794162119E-2</c:v>
                </c:pt>
                <c:pt idx="195">
                  <c:v>2.4481460951337252E-2</c:v>
                </c:pt>
                <c:pt idx="196">
                  <c:v>2.4588395087133355E-2</c:v>
                </c:pt>
                <c:pt idx="197">
                  <c:v>2.4880643550474212E-2</c:v>
                </c:pt>
                <c:pt idx="198">
                  <c:v>2.4932739208308609E-2</c:v>
                </c:pt>
                <c:pt idx="199">
                  <c:v>2.4965391795921971E-2</c:v>
                </c:pt>
                <c:pt idx="200">
                  <c:v>2.499581235972503E-2</c:v>
                </c:pt>
                <c:pt idx="201">
                  <c:v>2.4791137349472189E-2</c:v>
                </c:pt>
                <c:pt idx="202">
                  <c:v>2.452498470937714E-2</c:v>
                </c:pt>
                <c:pt idx="203">
                  <c:v>2.4437453813783754E-2</c:v>
                </c:pt>
                <c:pt idx="204">
                  <c:v>2.4635758564509506E-2</c:v>
                </c:pt>
                <c:pt idx="205">
                  <c:v>2.4685697557895941E-2</c:v>
                </c:pt>
                <c:pt idx="206">
                  <c:v>2.4605562036807707E-2</c:v>
                </c:pt>
                <c:pt idx="207">
                  <c:v>2.4675949610298325E-2</c:v>
                </c:pt>
                <c:pt idx="208">
                  <c:v>2.4870949717050315E-2</c:v>
                </c:pt>
                <c:pt idx="209">
                  <c:v>2.4970494454154047E-2</c:v>
                </c:pt>
                <c:pt idx="210">
                  <c:v>2.5011858668348791E-2</c:v>
                </c:pt>
                <c:pt idx="211">
                  <c:v>2.5081135112859851E-2</c:v>
                </c:pt>
                <c:pt idx="212">
                  <c:v>2.5081068959783938E-2</c:v>
                </c:pt>
                <c:pt idx="213">
                  <c:v>2.4850375635665469E-2</c:v>
                </c:pt>
                <c:pt idx="214">
                  <c:v>2.4808227164784646E-2</c:v>
                </c:pt>
                <c:pt idx="215">
                  <c:v>2.4647658304841429E-2</c:v>
                </c:pt>
                <c:pt idx="216">
                  <c:v>2.4789611840318134E-2</c:v>
                </c:pt>
                <c:pt idx="217">
                  <c:v>2.4784017640034628E-2</c:v>
                </c:pt>
                <c:pt idx="218">
                  <c:v>2.4919581169478289E-2</c:v>
                </c:pt>
                <c:pt idx="219">
                  <c:v>2.4924370445099899E-2</c:v>
                </c:pt>
                <c:pt idx="220">
                  <c:v>2.4867015338912186E-2</c:v>
                </c:pt>
                <c:pt idx="221">
                  <c:v>2.5467726683755226E-2</c:v>
                </c:pt>
                <c:pt idx="222">
                  <c:v>2.6175045593537134E-2</c:v>
                </c:pt>
                <c:pt idx="223">
                  <c:v>2.74521895683374E-2</c:v>
                </c:pt>
                <c:pt idx="224">
                  <c:v>3.0337810575662545E-2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E14-4B43-86C6-4C51B3F9D33D}"/>
            </c:ext>
          </c:extLst>
        </c:ser>
        <c:ser>
          <c:idx val="1"/>
          <c:order val="1"/>
          <c:tx>
            <c:strRef>
              <c:f>'1.17 (2)'!$I$7</c:f>
              <c:strCache>
                <c:ptCount val="1"/>
                <c:pt idx="0">
                  <c:v>majapidamiste laenujäägi intressimäär </c:v>
                </c:pt>
              </c:strCache>
            </c:strRef>
          </c:tx>
          <c:spPr>
            <a:ln w="88900">
              <a:solidFill>
                <a:srgbClr val="BE5221"/>
              </a:solidFill>
            </a:ln>
          </c:spPr>
          <c:marker>
            <c:symbol val="none"/>
          </c:marker>
          <c:cat>
            <c:numRef>
              <c:f>'1.17 (2)'!$E$9:$E$236</c:f>
              <c:numCache>
                <c:formatCode>General</c:formatCode>
                <c:ptCount val="228"/>
                <c:pt idx="5">
                  <c:v>2004</c:v>
                </c:pt>
                <c:pt idx="29">
                  <c:v>2006</c:v>
                </c:pt>
                <c:pt idx="53">
                  <c:v>2008</c:v>
                </c:pt>
                <c:pt idx="77">
                  <c:v>2010</c:v>
                </c:pt>
                <c:pt idx="101">
                  <c:v>2012</c:v>
                </c:pt>
                <c:pt idx="125">
                  <c:v>2014</c:v>
                </c:pt>
                <c:pt idx="149">
                  <c:v>2016</c:v>
                </c:pt>
                <c:pt idx="173">
                  <c:v>2018</c:v>
                </c:pt>
                <c:pt idx="197">
                  <c:v>2020</c:v>
                </c:pt>
                <c:pt idx="221">
                  <c:v>2022</c:v>
                </c:pt>
              </c:numCache>
            </c:numRef>
          </c:cat>
          <c:val>
            <c:numRef>
              <c:f>'1.17 (2)'!$I$9:$I$236</c:f>
              <c:numCache>
                <c:formatCode>0.0000</c:formatCode>
                <c:ptCount val="228"/>
                <c:pt idx="0">
                  <c:v>6.2995794318694898E-2</c:v>
                </c:pt>
                <c:pt idx="1">
                  <c:v>6.2497201084291604E-2</c:v>
                </c:pt>
                <c:pt idx="2">
                  <c:v>6.1626748714495694E-2</c:v>
                </c:pt>
                <c:pt idx="3">
                  <c:v>6.094745100006637E-2</c:v>
                </c:pt>
                <c:pt idx="4">
                  <c:v>6.0084777655161105E-2</c:v>
                </c:pt>
                <c:pt idx="5">
                  <c:v>5.8887352547317091E-2</c:v>
                </c:pt>
                <c:pt idx="6">
                  <c:v>5.8075519843712856E-2</c:v>
                </c:pt>
                <c:pt idx="7">
                  <c:v>5.7524378400913852E-2</c:v>
                </c:pt>
                <c:pt idx="8">
                  <c:v>5.6603394307170422E-2</c:v>
                </c:pt>
                <c:pt idx="9">
                  <c:v>5.5828094286273909E-2</c:v>
                </c:pt>
                <c:pt idx="10">
                  <c:v>5.5023461679947254E-2</c:v>
                </c:pt>
                <c:pt idx="11">
                  <c:v>5.4094615230609558E-2</c:v>
                </c:pt>
                <c:pt idx="12">
                  <c:v>5.3486164516420916E-2</c:v>
                </c:pt>
                <c:pt idx="13">
                  <c:v>5.2769463335269336E-2</c:v>
                </c:pt>
                <c:pt idx="14">
                  <c:v>5.1837661405104214E-2</c:v>
                </c:pt>
                <c:pt idx="15">
                  <c:v>5.0384193931405058E-2</c:v>
                </c:pt>
                <c:pt idx="16">
                  <c:v>4.9066228041067431E-2</c:v>
                </c:pt>
                <c:pt idx="17">
                  <c:v>4.8038564582693316E-2</c:v>
                </c:pt>
                <c:pt idx="18">
                  <c:v>4.7469249256468296E-2</c:v>
                </c:pt>
                <c:pt idx="19">
                  <c:v>4.6892872880436268E-2</c:v>
                </c:pt>
                <c:pt idx="20">
                  <c:v>4.6304890299774082E-2</c:v>
                </c:pt>
                <c:pt idx="21">
                  <c:v>4.7635374383742983E-2</c:v>
                </c:pt>
                <c:pt idx="22">
                  <c:v>4.7635256451756758E-2</c:v>
                </c:pt>
                <c:pt idx="23">
                  <c:v>4.8068665486298616E-2</c:v>
                </c:pt>
                <c:pt idx="24">
                  <c:v>4.8906413035506344E-2</c:v>
                </c:pt>
                <c:pt idx="25">
                  <c:v>4.9345662223786398E-2</c:v>
                </c:pt>
                <c:pt idx="26">
                  <c:v>5.0167151424016551E-2</c:v>
                </c:pt>
                <c:pt idx="27">
                  <c:v>5.1239790783959904E-2</c:v>
                </c:pt>
                <c:pt idx="28">
                  <c:v>5.2157029008334278E-2</c:v>
                </c:pt>
                <c:pt idx="29">
                  <c:v>5.2705088659435635E-2</c:v>
                </c:pt>
                <c:pt idx="30">
                  <c:v>5.226094291333002E-2</c:v>
                </c:pt>
                <c:pt idx="31">
                  <c:v>5.3210788661850847E-2</c:v>
                </c:pt>
                <c:pt idx="32">
                  <c:v>5.4129114660569071E-2</c:v>
                </c:pt>
                <c:pt idx="33">
                  <c:v>5.4765039772056379E-2</c:v>
                </c:pt>
                <c:pt idx="34">
                  <c:v>5.5681673431324852E-2</c:v>
                </c:pt>
                <c:pt idx="35">
                  <c:v>5.6418480330340075E-2</c:v>
                </c:pt>
                <c:pt idx="36">
                  <c:v>5.718352852597746E-2</c:v>
                </c:pt>
                <c:pt idx="37">
                  <c:v>5.9164104236748713E-2</c:v>
                </c:pt>
                <c:pt idx="38">
                  <c:v>5.9841511163867128E-2</c:v>
                </c:pt>
                <c:pt idx="39">
                  <c:v>6.0483958845932127E-2</c:v>
                </c:pt>
                <c:pt idx="40">
                  <c:v>6.159605078194532E-2</c:v>
                </c:pt>
                <c:pt idx="41">
                  <c:v>6.2347798010512552E-2</c:v>
                </c:pt>
                <c:pt idx="42">
                  <c:v>6.3259037038534124E-2</c:v>
                </c:pt>
                <c:pt idx="43">
                  <c:v>6.4330301677433421E-2</c:v>
                </c:pt>
                <c:pt idx="44">
                  <c:v>6.5542799367954568E-2</c:v>
                </c:pt>
                <c:pt idx="45">
                  <c:v>6.7158352041657404E-2</c:v>
                </c:pt>
                <c:pt idx="46">
                  <c:v>6.7733170912438009E-2</c:v>
                </c:pt>
                <c:pt idx="47">
                  <c:v>6.8597397507199023E-2</c:v>
                </c:pt>
                <c:pt idx="48">
                  <c:v>6.9253666416492166E-2</c:v>
                </c:pt>
                <c:pt idx="49">
                  <c:v>6.8732295848398933E-2</c:v>
                </c:pt>
                <c:pt idx="50">
                  <c:v>6.8721305149212777E-2</c:v>
                </c:pt>
                <c:pt idx="51">
                  <c:v>6.865191336472308E-2</c:v>
                </c:pt>
                <c:pt idx="52">
                  <c:v>6.8939978636048713E-2</c:v>
                </c:pt>
                <c:pt idx="53">
                  <c:v>6.9421053593337848E-2</c:v>
                </c:pt>
                <c:pt idx="54">
                  <c:v>7.0069282000612604E-2</c:v>
                </c:pt>
                <c:pt idx="55">
                  <c:v>7.0622754445887531E-2</c:v>
                </c:pt>
                <c:pt idx="56">
                  <c:v>7.1957123177104454E-2</c:v>
                </c:pt>
                <c:pt idx="57">
                  <c:v>7.2086781067961653E-2</c:v>
                </c:pt>
                <c:pt idx="58">
                  <c:v>7.2242545738007022E-2</c:v>
                </c:pt>
                <c:pt idx="59">
                  <c:v>7.0064136490891465E-2</c:v>
                </c:pt>
                <c:pt idx="60">
                  <c:v>6.7406573271357462E-2</c:v>
                </c:pt>
                <c:pt idx="61">
                  <c:v>6.3420198225096716E-2</c:v>
                </c:pt>
                <c:pt idx="62">
                  <c:v>5.9472704435649434E-2</c:v>
                </c:pt>
                <c:pt idx="63">
                  <c:v>5.3755267293895792E-2</c:v>
                </c:pt>
                <c:pt idx="64">
                  <c:v>4.9810983233594827E-2</c:v>
                </c:pt>
                <c:pt idx="65">
                  <c:v>4.7198530938414113E-2</c:v>
                </c:pt>
                <c:pt idx="66">
                  <c:v>4.5740628868660864E-2</c:v>
                </c:pt>
                <c:pt idx="67">
                  <c:v>4.5784982979579711E-2</c:v>
                </c:pt>
                <c:pt idx="68">
                  <c:v>4.2339623638586329E-2</c:v>
                </c:pt>
                <c:pt idx="69">
                  <c:v>4.1541384518898342E-2</c:v>
                </c:pt>
                <c:pt idx="70">
                  <c:v>4.0698275615285787E-2</c:v>
                </c:pt>
                <c:pt idx="71">
                  <c:v>3.9634528204251972E-2</c:v>
                </c:pt>
                <c:pt idx="72">
                  <c:v>3.9270056912626812E-2</c:v>
                </c:pt>
                <c:pt idx="73">
                  <c:v>3.8775909573518327E-2</c:v>
                </c:pt>
                <c:pt idx="74">
                  <c:v>3.8223399121736987E-2</c:v>
                </c:pt>
                <c:pt idx="75">
                  <c:v>3.9579152811268545E-2</c:v>
                </c:pt>
                <c:pt idx="76">
                  <c:v>3.788364459700376E-2</c:v>
                </c:pt>
                <c:pt idx="77">
                  <c:v>3.7823214405270637E-2</c:v>
                </c:pt>
                <c:pt idx="78">
                  <c:v>3.7908178238968485E-2</c:v>
                </c:pt>
                <c:pt idx="79">
                  <c:v>3.8523714222049039E-2</c:v>
                </c:pt>
                <c:pt idx="80">
                  <c:v>3.8679537605041205E-2</c:v>
                </c:pt>
                <c:pt idx="81">
                  <c:v>3.8851075250966302E-2</c:v>
                </c:pt>
                <c:pt idx="82">
                  <c:v>3.9184533843577812E-2</c:v>
                </c:pt>
                <c:pt idx="83">
                  <c:v>3.9302704399364848E-2</c:v>
                </c:pt>
                <c:pt idx="84">
                  <c:v>3.9410797337352137E-2</c:v>
                </c:pt>
                <c:pt idx="85">
                  <c:v>3.9277252409757053E-2</c:v>
                </c:pt>
                <c:pt idx="86">
                  <c:v>3.9593589776711242E-2</c:v>
                </c:pt>
                <c:pt idx="87">
                  <c:v>4.0055715311151277E-2</c:v>
                </c:pt>
                <c:pt idx="88">
                  <c:v>4.0719239367651865E-2</c:v>
                </c:pt>
                <c:pt idx="89">
                  <c:v>4.115318592817805E-2</c:v>
                </c:pt>
                <c:pt idx="90">
                  <c:v>4.1732635497285869E-2</c:v>
                </c:pt>
                <c:pt idx="91">
                  <c:v>4.2164441662728404E-2</c:v>
                </c:pt>
                <c:pt idx="92">
                  <c:v>4.2320477744825523E-2</c:v>
                </c:pt>
                <c:pt idx="93">
                  <c:v>4.2416833111422574E-2</c:v>
                </c:pt>
                <c:pt idx="94">
                  <c:v>4.2288348957628195E-2</c:v>
                </c:pt>
                <c:pt idx="95">
                  <c:v>4.2126758075089463E-2</c:v>
                </c:pt>
                <c:pt idx="96">
                  <c:v>4.1683900623601146E-2</c:v>
                </c:pt>
                <c:pt idx="97">
                  <c:v>4.0881361463874402E-2</c:v>
                </c:pt>
                <c:pt idx="98">
                  <c:v>4.0107862135216096E-2</c:v>
                </c:pt>
                <c:pt idx="99">
                  <c:v>3.9067381191985426E-2</c:v>
                </c:pt>
                <c:pt idx="100">
                  <c:v>3.7984213409926637E-2</c:v>
                </c:pt>
                <c:pt idx="101">
                  <c:v>3.6871064303085385E-2</c:v>
                </c:pt>
                <c:pt idx="102">
                  <c:v>3.5969042707370676E-2</c:v>
                </c:pt>
                <c:pt idx="103">
                  <c:v>3.4990536889826729E-2</c:v>
                </c:pt>
                <c:pt idx="104">
                  <c:v>3.4053363567046156E-2</c:v>
                </c:pt>
                <c:pt idx="105">
                  <c:v>3.2999078158336186E-2</c:v>
                </c:pt>
                <c:pt idx="106">
                  <c:v>3.1825223039706384E-2</c:v>
                </c:pt>
                <c:pt idx="107">
                  <c:v>3.0898498280253716E-2</c:v>
                </c:pt>
                <c:pt idx="108">
                  <c:v>3.0248300064484368E-2</c:v>
                </c:pt>
                <c:pt idx="109">
                  <c:v>2.972061795841022E-2</c:v>
                </c:pt>
                <c:pt idx="110">
                  <c:v>2.9444780558807351E-2</c:v>
                </c:pt>
                <c:pt idx="111">
                  <c:v>2.9243945629851748E-2</c:v>
                </c:pt>
                <c:pt idx="112">
                  <c:v>2.914575992401951E-2</c:v>
                </c:pt>
                <c:pt idx="113">
                  <c:v>2.9106770656549426E-2</c:v>
                </c:pt>
                <c:pt idx="114">
                  <c:v>2.9061810329171791E-2</c:v>
                </c:pt>
                <c:pt idx="115">
                  <c:v>2.897480915102741E-2</c:v>
                </c:pt>
                <c:pt idx="116">
                  <c:v>2.8931170159211397E-2</c:v>
                </c:pt>
                <c:pt idx="117">
                  <c:v>2.8977455741889681E-2</c:v>
                </c:pt>
                <c:pt idx="118">
                  <c:v>2.8984109047598162E-2</c:v>
                </c:pt>
                <c:pt idx="119">
                  <c:v>2.9021949504103969E-2</c:v>
                </c:pt>
                <c:pt idx="120">
                  <c:v>2.9099081790846641E-2</c:v>
                </c:pt>
                <c:pt idx="121">
                  <c:v>2.9102520275712352E-2</c:v>
                </c:pt>
                <c:pt idx="122">
                  <c:v>2.9194722284171439E-2</c:v>
                </c:pt>
                <c:pt idx="123">
                  <c:v>2.9402959895213635E-2</c:v>
                </c:pt>
                <c:pt idx="124">
                  <c:v>2.9685512942532823E-2</c:v>
                </c:pt>
                <c:pt idx="125">
                  <c:v>2.966934462438247E-2</c:v>
                </c:pt>
                <c:pt idx="126">
                  <c:v>2.9597235352331466E-2</c:v>
                </c:pt>
                <c:pt idx="127">
                  <c:v>2.9571935150521231E-2</c:v>
                </c:pt>
                <c:pt idx="128">
                  <c:v>2.9390717598869132E-2</c:v>
                </c:pt>
                <c:pt idx="129">
                  <c:v>2.9074361020236295E-2</c:v>
                </c:pt>
                <c:pt idx="130">
                  <c:v>2.8767947164216386E-2</c:v>
                </c:pt>
                <c:pt idx="131">
                  <c:v>2.8552308562033831E-2</c:v>
                </c:pt>
                <c:pt idx="132">
                  <c:v>2.8397463648597319E-2</c:v>
                </c:pt>
                <c:pt idx="133">
                  <c:v>2.809753389474479E-2</c:v>
                </c:pt>
                <c:pt idx="134">
                  <c:v>2.7987380458637082E-2</c:v>
                </c:pt>
                <c:pt idx="135">
                  <c:v>2.8409111185477738E-2</c:v>
                </c:pt>
                <c:pt idx="136">
                  <c:v>2.8311123665273531E-2</c:v>
                </c:pt>
                <c:pt idx="137">
                  <c:v>2.8188017213401417E-2</c:v>
                </c:pt>
                <c:pt idx="138">
                  <c:v>2.8179981979163514E-2</c:v>
                </c:pt>
                <c:pt idx="139">
                  <c:v>2.814544010937995E-2</c:v>
                </c:pt>
                <c:pt idx="140">
                  <c:v>2.7987590330598347E-2</c:v>
                </c:pt>
                <c:pt idx="141">
                  <c:v>2.8012656019027062E-2</c:v>
                </c:pt>
                <c:pt idx="142">
                  <c:v>2.7931089702544935E-2</c:v>
                </c:pt>
                <c:pt idx="143">
                  <c:v>2.7743219271857876E-2</c:v>
                </c:pt>
                <c:pt idx="144">
                  <c:v>2.7658188286862537E-2</c:v>
                </c:pt>
                <c:pt idx="145">
                  <c:v>2.7514104433322875E-2</c:v>
                </c:pt>
                <c:pt idx="146">
                  <c:v>2.752916372575236E-2</c:v>
                </c:pt>
                <c:pt idx="147">
                  <c:v>2.7532401666625145E-2</c:v>
                </c:pt>
                <c:pt idx="148">
                  <c:v>2.7547250108548953E-2</c:v>
                </c:pt>
                <c:pt idx="149">
                  <c:v>2.7493753942431375E-2</c:v>
                </c:pt>
                <c:pt idx="150">
                  <c:v>2.7528019164672287E-2</c:v>
                </c:pt>
                <c:pt idx="151">
                  <c:v>2.7603849150732163E-2</c:v>
                </c:pt>
                <c:pt idx="152">
                  <c:v>2.7626638270262842E-2</c:v>
                </c:pt>
                <c:pt idx="153">
                  <c:v>2.7977838869148397E-2</c:v>
                </c:pt>
                <c:pt idx="154">
                  <c:v>2.7622524866407781E-2</c:v>
                </c:pt>
                <c:pt idx="155">
                  <c:v>2.7552161997520579E-2</c:v>
                </c:pt>
                <c:pt idx="156">
                  <c:v>2.749977043471374E-2</c:v>
                </c:pt>
                <c:pt idx="157">
                  <c:v>2.746188648010604E-2</c:v>
                </c:pt>
                <c:pt idx="158">
                  <c:v>2.756416039131384E-2</c:v>
                </c:pt>
                <c:pt idx="159">
                  <c:v>2.7659459889358046E-2</c:v>
                </c:pt>
                <c:pt idx="160">
                  <c:v>2.7793678499928053E-2</c:v>
                </c:pt>
                <c:pt idx="161">
                  <c:v>2.7799825881812845E-2</c:v>
                </c:pt>
                <c:pt idx="162">
                  <c:v>2.7907451524627796E-2</c:v>
                </c:pt>
                <c:pt idx="163">
                  <c:v>2.8701905026850657E-2</c:v>
                </c:pt>
                <c:pt idx="164">
                  <c:v>2.8780433570778065E-2</c:v>
                </c:pt>
                <c:pt idx="165">
                  <c:v>2.8856427538122353E-2</c:v>
                </c:pt>
                <c:pt idx="166">
                  <c:v>2.8947046624639719E-2</c:v>
                </c:pt>
                <c:pt idx="167">
                  <c:v>2.8947327601777529E-2</c:v>
                </c:pt>
                <c:pt idx="168">
                  <c:v>2.9015228934501897E-2</c:v>
                </c:pt>
                <c:pt idx="169">
                  <c:v>2.9032366692597417E-2</c:v>
                </c:pt>
                <c:pt idx="170">
                  <c:v>2.9128256442160164E-2</c:v>
                </c:pt>
                <c:pt idx="171">
                  <c:v>2.927274720297993E-2</c:v>
                </c:pt>
                <c:pt idx="172">
                  <c:v>2.9494649247571759E-2</c:v>
                </c:pt>
                <c:pt idx="173">
                  <c:v>2.959874530986846E-2</c:v>
                </c:pt>
                <c:pt idx="174">
                  <c:v>2.9752404872922439E-2</c:v>
                </c:pt>
                <c:pt idx="175">
                  <c:v>2.9919579965550627E-2</c:v>
                </c:pt>
                <c:pt idx="176">
                  <c:v>2.9998584421460608E-2</c:v>
                </c:pt>
                <c:pt idx="177">
                  <c:v>3.0102160898525611E-2</c:v>
                </c:pt>
                <c:pt idx="178">
                  <c:v>3.0130638571778379E-2</c:v>
                </c:pt>
                <c:pt idx="179">
                  <c:v>3.006476710701083E-2</c:v>
                </c:pt>
                <c:pt idx="180">
                  <c:v>3.0039768822158436E-2</c:v>
                </c:pt>
                <c:pt idx="181">
                  <c:v>3.0132893437173031E-2</c:v>
                </c:pt>
                <c:pt idx="182">
                  <c:v>3.0161231419096563E-2</c:v>
                </c:pt>
                <c:pt idx="183">
                  <c:v>3.1246421214733418E-2</c:v>
                </c:pt>
                <c:pt idx="184">
                  <c:v>3.1484526680923448E-2</c:v>
                </c:pt>
                <c:pt idx="185">
                  <c:v>3.1570880318668212E-2</c:v>
                </c:pt>
                <c:pt idx="186">
                  <c:v>3.1669246648642416E-2</c:v>
                </c:pt>
                <c:pt idx="187">
                  <c:v>3.168122320044052E-2</c:v>
                </c:pt>
                <c:pt idx="188">
                  <c:v>3.1698012107934652E-2</c:v>
                </c:pt>
                <c:pt idx="189">
                  <c:v>3.1714829956599827E-2</c:v>
                </c:pt>
                <c:pt idx="190">
                  <c:v>3.1695390308087192E-2</c:v>
                </c:pt>
                <c:pt idx="191">
                  <c:v>3.1657458304810961E-2</c:v>
                </c:pt>
                <c:pt idx="192">
                  <c:v>3.1692107032451601E-2</c:v>
                </c:pt>
                <c:pt idx="193">
                  <c:v>3.1672877676225765E-2</c:v>
                </c:pt>
                <c:pt idx="194">
                  <c:v>3.1573025193404172E-2</c:v>
                </c:pt>
                <c:pt idx="195">
                  <c:v>3.1503151564423078E-2</c:v>
                </c:pt>
                <c:pt idx="196">
                  <c:v>3.1553757717339571E-2</c:v>
                </c:pt>
                <c:pt idx="197">
                  <c:v>3.1602788420292259E-2</c:v>
                </c:pt>
                <c:pt idx="198">
                  <c:v>3.1594047751054004E-2</c:v>
                </c:pt>
                <c:pt idx="199">
                  <c:v>3.1590882576473002E-2</c:v>
                </c:pt>
                <c:pt idx="200">
                  <c:v>3.1257244147888726E-2</c:v>
                </c:pt>
                <c:pt idx="201">
                  <c:v>3.1085865247803237E-2</c:v>
                </c:pt>
                <c:pt idx="202">
                  <c:v>3.0890144555577832E-2</c:v>
                </c:pt>
                <c:pt idx="203">
                  <c:v>3.0795552723888828E-2</c:v>
                </c:pt>
                <c:pt idx="204">
                  <c:v>3.0763644323584343E-2</c:v>
                </c:pt>
                <c:pt idx="205">
                  <c:v>3.1096840543373319E-2</c:v>
                </c:pt>
                <c:pt idx="206">
                  <c:v>3.0372915043794805E-2</c:v>
                </c:pt>
                <c:pt idx="207">
                  <c:v>3.037190697261687E-2</c:v>
                </c:pt>
                <c:pt idx="208">
                  <c:v>3.0286915237179936E-2</c:v>
                </c:pt>
                <c:pt idx="209">
                  <c:v>3.0262158350769165E-2</c:v>
                </c:pt>
                <c:pt idx="210">
                  <c:v>2.8841112594366565E-2</c:v>
                </c:pt>
                <c:pt idx="211">
                  <c:v>2.8773621799692301E-2</c:v>
                </c:pt>
                <c:pt idx="212">
                  <c:v>2.7897010084400393E-2</c:v>
                </c:pt>
                <c:pt idx="213">
                  <c:v>2.778523102029563E-2</c:v>
                </c:pt>
                <c:pt idx="214">
                  <c:v>2.7711388545599618E-2</c:v>
                </c:pt>
                <c:pt idx="215">
                  <c:v>2.7597608235815693E-2</c:v>
                </c:pt>
                <c:pt idx="216">
                  <c:v>2.7310314483262921E-2</c:v>
                </c:pt>
                <c:pt idx="217">
                  <c:v>2.734005876097358E-2</c:v>
                </c:pt>
                <c:pt idx="218">
                  <c:v>2.7206518265328047E-2</c:v>
                </c:pt>
                <c:pt idx="219">
                  <c:v>2.7200341883685416E-2</c:v>
                </c:pt>
                <c:pt idx="220">
                  <c:v>2.7191608962485993E-2</c:v>
                </c:pt>
                <c:pt idx="221">
                  <c:v>2.7411337669252009E-2</c:v>
                </c:pt>
                <c:pt idx="222">
                  <c:v>2.8015718883252164E-2</c:v>
                </c:pt>
                <c:pt idx="223">
                  <c:v>2.9275832361733086E-2</c:v>
                </c:pt>
                <c:pt idx="224">
                  <c:v>3.1722495365575809E-2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E14-4B43-86C6-4C51B3F9D33D}"/>
            </c:ext>
          </c:extLst>
        </c:ser>
        <c:ser>
          <c:idx val="4"/>
          <c:order val="2"/>
          <c:tx>
            <c:strRef>
              <c:f>'1.17 (2)'!$J$7</c:f>
              <c:strCache>
                <c:ptCount val="1"/>
                <c:pt idx="0">
                  <c:v>6 kuu Euribor </c:v>
                </c:pt>
              </c:strCache>
            </c:strRef>
          </c:tx>
          <c:spPr>
            <a:ln w="88900">
              <a:solidFill>
                <a:srgbClr val="DF9E30"/>
              </a:solidFill>
            </a:ln>
          </c:spPr>
          <c:marker>
            <c:symbol val="none"/>
          </c:marker>
          <c:cat>
            <c:numRef>
              <c:f>'1.17 (2)'!$E$9:$E$236</c:f>
              <c:numCache>
                <c:formatCode>General</c:formatCode>
                <c:ptCount val="228"/>
                <c:pt idx="5">
                  <c:v>2004</c:v>
                </c:pt>
                <c:pt idx="29">
                  <c:v>2006</c:v>
                </c:pt>
                <c:pt idx="53">
                  <c:v>2008</c:v>
                </c:pt>
                <c:pt idx="77">
                  <c:v>2010</c:v>
                </c:pt>
                <c:pt idx="101">
                  <c:v>2012</c:v>
                </c:pt>
                <c:pt idx="125">
                  <c:v>2014</c:v>
                </c:pt>
                <c:pt idx="149">
                  <c:v>2016</c:v>
                </c:pt>
                <c:pt idx="173">
                  <c:v>2018</c:v>
                </c:pt>
                <c:pt idx="197">
                  <c:v>2020</c:v>
                </c:pt>
                <c:pt idx="221">
                  <c:v>2022</c:v>
                </c:pt>
              </c:numCache>
            </c:numRef>
          </c:cat>
          <c:val>
            <c:numRef>
              <c:f>'1.17 (2)'!$J$9:$J$236</c:f>
              <c:numCache>
                <c:formatCode>0.00</c:formatCode>
                <c:ptCount val="228"/>
                <c:pt idx="0">
                  <c:v>2.12E-2</c:v>
                </c:pt>
                <c:pt idx="1">
                  <c:v>2.0899999999999998E-2</c:v>
                </c:pt>
                <c:pt idx="2">
                  <c:v>2.0199999999999999E-2</c:v>
                </c:pt>
                <c:pt idx="3">
                  <c:v>2.06E-2</c:v>
                </c:pt>
                <c:pt idx="4">
                  <c:v>2.1400000000000002E-2</c:v>
                </c:pt>
                <c:pt idx="5">
                  <c:v>2.1899999999999999E-2</c:v>
                </c:pt>
                <c:pt idx="6">
                  <c:v>2.1899999999999999E-2</c:v>
                </c:pt>
                <c:pt idx="7">
                  <c:v>2.1700000000000001E-2</c:v>
                </c:pt>
                <c:pt idx="8">
                  <c:v>2.2000000000000002E-2</c:v>
                </c:pt>
                <c:pt idx="9">
                  <c:v>2.1899999999999999E-2</c:v>
                </c:pt>
                <c:pt idx="10">
                  <c:v>2.2200000000000001E-2</c:v>
                </c:pt>
                <c:pt idx="11">
                  <c:v>2.2099999999999998E-2</c:v>
                </c:pt>
                <c:pt idx="12">
                  <c:v>2.1899999999999999E-2</c:v>
                </c:pt>
                <c:pt idx="13">
                  <c:v>2.18E-2</c:v>
                </c:pt>
                <c:pt idx="14">
                  <c:v>2.1899999999999999E-2</c:v>
                </c:pt>
                <c:pt idx="15">
                  <c:v>2.1700000000000001E-2</c:v>
                </c:pt>
                <c:pt idx="16">
                  <c:v>2.1400000000000002E-2</c:v>
                </c:pt>
                <c:pt idx="17">
                  <c:v>2.1099999999999997E-2</c:v>
                </c:pt>
                <c:pt idx="18">
                  <c:v>2.1299999999999999E-2</c:v>
                </c:pt>
                <c:pt idx="19">
                  <c:v>2.1600000000000001E-2</c:v>
                </c:pt>
                <c:pt idx="20">
                  <c:v>2.1700000000000001E-2</c:v>
                </c:pt>
                <c:pt idx="21">
                  <c:v>2.2700000000000001E-2</c:v>
                </c:pt>
                <c:pt idx="22">
                  <c:v>2.5000000000000001E-2</c:v>
                </c:pt>
                <c:pt idx="23">
                  <c:v>2.6000000000000002E-2</c:v>
                </c:pt>
                <c:pt idx="24">
                  <c:v>2.6499999999999999E-2</c:v>
                </c:pt>
                <c:pt idx="25">
                  <c:v>2.7199999999999998E-2</c:v>
                </c:pt>
                <c:pt idx="26">
                  <c:v>2.87E-2</c:v>
                </c:pt>
                <c:pt idx="27">
                  <c:v>2.9600000000000001E-2</c:v>
                </c:pt>
                <c:pt idx="28">
                  <c:v>3.0599999999999999E-2</c:v>
                </c:pt>
                <c:pt idx="29">
                  <c:v>3.1600000000000003E-2</c:v>
                </c:pt>
                <c:pt idx="30">
                  <c:v>3.2899999999999999E-2</c:v>
                </c:pt>
                <c:pt idx="31">
                  <c:v>3.4099999999999998E-2</c:v>
                </c:pt>
                <c:pt idx="32">
                  <c:v>3.5299999999999998E-2</c:v>
                </c:pt>
                <c:pt idx="33">
                  <c:v>3.6400000000000002E-2</c:v>
                </c:pt>
                <c:pt idx="34">
                  <c:v>3.73E-2</c:v>
                </c:pt>
                <c:pt idx="35">
                  <c:v>3.7900000000000003E-2</c:v>
                </c:pt>
                <c:pt idx="36">
                  <c:v>3.8899999999999997E-2</c:v>
                </c:pt>
                <c:pt idx="37">
                  <c:v>3.9399999999999998E-2</c:v>
                </c:pt>
                <c:pt idx="38">
                  <c:v>0.04</c:v>
                </c:pt>
                <c:pt idx="39">
                  <c:v>4.1000000000000002E-2</c:v>
                </c:pt>
                <c:pt idx="40">
                  <c:v>4.2000000000000003E-2</c:v>
                </c:pt>
                <c:pt idx="41">
                  <c:v>4.2799999999999998E-2</c:v>
                </c:pt>
                <c:pt idx="42">
                  <c:v>4.36E-2</c:v>
                </c:pt>
                <c:pt idx="43">
                  <c:v>4.5900000000000003E-2</c:v>
                </c:pt>
                <c:pt idx="44">
                  <c:v>4.7500000000000001E-2</c:v>
                </c:pt>
                <c:pt idx="45">
                  <c:v>4.6600000000000003E-2</c:v>
                </c:pt>
                <c:pt idx="46">
                  <c:v>4.6300000000000001E-2</c:v>
                </c:pt>
                <c:pt idx="47">
                  <c:v>4.82E-2</c:v>
                </c:pt>
                <c:pt idx="48">
                  <c:v>4.4999999999999998E-2</c:v>
                </c:pt>
                <c:pt idx="49">
                  <c:v>4.36E-2</c:v>
                </c:pt>
                <c:pt idx="50">
                  <c:v>4.5900000000000003E-2</c:v>
                </c:pt>
                <c:pt idx="51">
                  <c:v>4.8000000000000001E-2</c:v>
                </c:pt>
                <c:pt idx="52">
                  <c:v>4.9000000000000002E-2</c:v>
                </c:pt>
                <c:pt idx="53">
                  <c:v>5.0900000000000001E-2</c:v>
                </c:pt>
                <c:pt idx="54">
                  <c:v>5.1499999999999997E-2</c:v>
                </c:pt>
                <c:pt idx="55">
                  <c:v>5.16E-2</c:v>
                </c:pt>
                <c:pt idx="56">
                  <c:v>5.2200000000000003E-2</c:v>
                </c:pt>
                <c:pt idx="57">
                  <c:v>5.1799999999999999E-2</c:v>
                </c:pt>
                <c:pt idx="58">
                  <c:v>4.2900000000000001E-2</c:v>
                </c:pt>
                <c:pt idx="59">
                  <c:v>3.3700000000000001E-2</c:v>
                </c:pt>
                <c:pt idx="60">
                  <c:v>2.5399999999999999E-2</c:v>
                </c:pt>
                <c:pt idx="61">
                  <c:v>2.0299999999999999E-2</c:v>
                </c:pt>
                <c:pt idx="62">
                  <c:v>1.77E-2</c:v>
                </c:pt>
                <c:pt idx="63">
                  <c:v>1.61E-2</c:v>
                </c:pt>
                <c:pt idx="64">
                  <c:v>1.4800000000000001E-2</c:v>
                </c:pt>
                <c:pt idx="65">
                  <c:v>1.44E-2</c:v>
                </c:pt>
                <c:pt idx="66">
                  <c:v>1.21E-2</c:v>
                </c:pt>
                <c:pt idx="67">
                  <c:v>1.12E-2</c:v>
                </c:pt>
                <c:pt idx="68">
                  <c:v>1.04E-2</c:v>
                </c:pt>
                <c:pt idx="69">
                  <c:v>1.0200000000000001E-2</c:v>
                </c:pt>
                <c:pt idx="70">
                  <c:v>9.9299999999999996E-3</c:v>
                </c:pt>
                <c:pt idx="71">
                  <c:v>9.9600000000000001E-3</c:v>
                </c:pt>
                <c:pt idx="72">
                  <c:v>9.7999999999999997E-3</c:v>
                </c:pt>
                <c:pt idx="73">
                  <c:v>9.5999999999999992E-3</c:v>
                </c:pt>
                <c:pt idx="74">
                  <c:v>9.4999999999999998E-3</c:v>
                </c:pt>
                <c:pt idx="75">
                  <c:v>9.5999999999999992E-3</c:v>
                </c:pt>
                <c:pt idx="76">
                  <c:v>9.7999999999999997E-3</c:v>
                </c:pt>
                <c:pt idx="77">
                  <c:v>1.01E-2</c:v>
                </c:pt>
                <c:pt idx="78">
                  <c:v>1.0999999999999999E-2</c:v>
                </c:pt>
                <c:pt idx="79">
                  <c:v>1.15E-2</c:v>
                </c:pt>
                <c:pt idx="80">
                  <c:v>1.14E-2</c:v>
                </c:pt>
                <c:pt idx="81">
                  <c:v>1.2200000000000001E-2</c:v>
                </c:pt>
                <c:pt idx="82">
                  <c:v>1.2699999999999999E-2</c:v>
                </c:pt>
                <c:pt idx="83">
                  <c:v>1.2500000000000001E-2</c:v>
                </c:pt>
                <c:pt idx="84">
                  <c:v>1.2500000000000001E-2</c:v>
                </c:pt>
                <c:pt idx="85">
                  <c:v>1.35E-2</c:v>
                </c:pt>
                <c:pt idx="86">
                  <c:v>1.4800000000000001E-2</c:v>
                </c:pt>
                <c:pt idx="87">
                  <c:v>1.6200000000000003E-2</c:v>
                </c:pt>
                <c:pt idx="88">
                  <c:v>1.7100000000000001E-2</c:v>
                </c:pt>
                <c:pt idx="89">
                  <c:v>1.7493000000000002E-2</c:v>
                </c:pt>
                <c:pt idx="90">
                  <c:v>1.8200000000000001E-2</c:v>
                </c:pt>
                <c:pt idx="91">
                  <c:v>1.7500000000000002E-2</c:v>
                </c:pt>
                <c:pt idx="92">
                  <c:v>1.7399999999999999E-2</c:v>
                </c:pt>
                <c:pt idx="93">
                  <c:v>1.78E-2</c:v>
                </c:pt>
                <c:pt idx="94">
                  <c:v>1.7100000000000001E-2</c:v>
                </c:pt>
                <c:pt idx="95">
                  <c:v>1.67E-2</c:v>
                </c:pt>
                <c:pt idx="96">
                  <c:v>1.4999999999999999E-2</c:v>
                </c:pt>
                <c:pt idx="97">
                  <c:v>1.35E-2</c:v>
                </c:pt>
                <c:pt idx="98">
                  <c:v>1.1599999999999999E-2</c:v>
                </c:pt>
                <c:pt idx="99">
                  <c:v>1.04E-2</c:v>
                </c:pt>
                <c:pt idx="100">
                  <c:v>9.7000000000000003E-3</c:v>
                </c:pt>
                <c:pt idx="101">
                  <c:v>9.2999999999999992E-3</c:v>
                </c:pt>
                <c:pt idx="102">
                  <c:v>7.7999999999999996E-3</c:v>
                </c:pt>
                <c:pt idx="103">
                  <c:v>6.1000000000000004E-3</c:v>
                </c:pt>
                <c:pt idx="104">
                  <c:v>4.7999999999999996E-3</c:v>
                </c:pt>
                <c:pt idx="105">
                  <c:v>4.1000000000000003E-3</c:v>
                </c:pt>
                <c:pt idx="106">
                  <c:v>3.5999999999999999E-3</c:v>
                </c:pt>
                <c:pt idx="107">
                  <c:v>3.2000000000000002E-3</c:v>
                </c:pt>
                <c:pt idx="108">
                  <c:v>3.3999999999999998E-3</c:v>
                </c:pt>
                <c:pt idx="109">
                  <c:v>3.5999999999999999E-3</c:v>
                </c:pt>
                <c:pt idx="110">
                  <c:v>3.3E-3</c:v>
                </c:pt>
                <c:pt idx="111">
                  <c:v>3.2000000000000002E-3</c:v>
                </c:pt>
                <c:pt idx="112">
                  <c:v>3.0000000000000001E-3</c:v>
                </c:pt>
                <c:pt idx="113">
                  <c:v>3.2000000000000002E-3</c:v>
                </c:pt>
                <c:pt idx="114">
                  <c:v>3.3999999999999998E-3</c:v>
                </c:pt>
                <c:pt idx="115">
                  <c:v>3.3999999999999998E-3</c:v>
                </c:pt>
                <c:pt idx="116">
                  <c:v>3.3999999999999998E-3</c:v>
                </c:pt>
                <c:pt idx="117">
                  <c:v>3.3999999999999998E-3</c:v>
                </c:pt>
                <c:pt idx="118">
                  <c:v>3.3E-3</c:v>
                </c:pt>
                <c:pt idx="119">
                  <c:v>3.7000000000000002E-3</c:v>
                </c:pt>
                <c:pt idx="120">
                  <c:v>4.0000000000000001E-3</c:v>
                </c:pt>
                <c:pt idx="121">
                  <c:v>3.8999999999999998E-3</c:v>
                </c:pt>
                <c:pt idx="122">
                  <c:v>4.1000000000000003E-3</c:v>
                </c:pt>
                <c:pt idx="123">
                  <c:v>4.3E-3</c:v>
                </c:pt>
                <c:pt idx="124">
                  <c:v>4.1999999999999997E-3</c:v>
                </c:pt>
                <c:pt idx="125">
                  <c:v>3.3E-3</c:v>
                </c:pt>
                <c:pt idx="126">
                  <c:v>3.0000000000000001E-3</c:v>
                </c:pt>
                <c:pt idx="127">
                  <c:v>2.8999999999999998E-3</c:v>
                </c:pt>
                <c:pt idx="128">
                  <c:v>2E-3</c:v>
                </c:pt>
                <c:pt idx="129">
                  <c:v>1.8E-3</c:v>
                </c:pt>
                <c:pt idx="130">
                  <c:v>1.8E-3</c:v>
                </c:pt>
                <c:pt idx="131">
                  <c:v>1.7650000000000001E-3</c:v>
                </c:pt>
                <c:pt idx="132">
                  <c:v>1.523E-3</c:v>
                </c:pt>
                <c:pt idx="133">
                  <c:v>1.258E-3</c:v>
                </c:pt>
                <c:pt idx="134">
                  <c:v>9.6900000000000003E-4</c:v>
                </c:pt>
                <c:pt idx="135">
                  <c:v>7.2800000000000002E-4</c:v>
                </c:pt>
                <c:pt idx="136">
                  <c:v>5.71E-4</c:v>
                </c:pt>
                <c:pt idx="137">
                  <c:v>4.9200000000000003E-4</c:v>
                </c:pt>
                <c:pt idx="138">
                  <c:v>4.8700000000000002E-4</c:v>
                </c:pt>
                <c:pt idx="139">
                  <c:v>4.3899999999999999E-4</c:v>
                </c:pt>
                <c:pt idx="140">
                  <c:v>3.5299999999999996E-4</c:v>
                </c:pt>
                <c:pt idx="141">
                  <c:v>1.9699999999999999E-4</c:v>
                </c:pt>
                <c:pt idx="142">
                  <c:v>-1.54E-4</c:v>
                </c:pt>
                <c:pt idx="143">
                  <c:v>-3.9800000000000002E-4</c:v>
                </c:pt>
                <c:pt idx="144">
                  <c:v>-6.0800000000000003E-4</c:v>
                </c:pt>
                <c:pt idx="145">
                  <c:v>-1.1529999999999999E-3</c:v>
                </c:pt>
                <c:pt idx="146">
                  <c:v>-1.3359999999999999E-3</c:v>
                </c:pt>
                <c:pt idx="147">
                  <c:v>-1.3799999999999999E-3</c:v>
                </c:pt>
                <c:pt idx="148">
                  <c:v>-1.4449999999999999E-3</c:v>
                </c:pt>
                <c:pt idx="149">
                  <c:v>-1.624E-3</c:v>
                </c:pt>
                <c:pt idx="150">
                  <c:v>-1.882E-3</c:v>
                </c:pt>
                <c:pt idx="151">
                  <c:v>-1.887E-3</c:v>
                </c:pt>
                <c:pt idx="152">
                  <c:v>-1.9910000000000001E-3</c:v>
                </c:pt>
                <c:pt idx="153">
                  <c:v>-2.0709999999999999E-3</c:v>
                </c:pt>
                <c:pt idx="154">
                  <c:v>-2.1480000000000002E-3</c:v>
                </c:pt>
                <c:pt idx="155">
                  <c:v>-2.1789999999999999E-3</c:v>
                </c:pt>
                <c:pt idx="156">
                  <c:v>-2.3549999999999999E-3</c:v>
                </c:pt>
                <c:pt idx="157">
                  <c:v>-2.405E-3</c:v>
                </c:pt>
                <c:pt idx="158">
                  <c:v>-2.4069999999999999E-3</c:v>
                </c:pt>
                <c:pt idx="159">
                  <c:v>-2.4550000000000002E-3</c:v>
                </c:pt>
                <c:pt idx="160">
                  <c:v>-2.5089999999999999E-3</c:v>
                </c:pt>
                <c:pt idx="161">
                  <c:v>-2.6679999999999998E-3</c:v>
                </c:pt>
                <c:pt idx="162">
                  <c:v>-2.7260000000000001E-3</c:v>
                </c:pt>
                <c:pt idx="163">
                  <c:v>-2.7169999999999998E-3</c:v>
                </c:pt>
                <c:pt idx="164">
                  <c:v>-2.7260000000000001E-3</c:v>
                </c:pt>
                <c:pt idx="165">
                  <c:v>-2.7390000000000001E-3</c:v>
                </c:pt>
                <c:pt idx="166">
                  <c:v>-2.7430000000000002E-3</c:v>
                </c:pt>
                <c:pt idx="167">
                  <c:v>-2.7139999999999998E-3</c:v>
                </c:pt>
                <c:pt idx="168">
                  <c:v>-2.7420000000000001E-3</c:v>
                </c:pt>
                <c:pt idx="169">
                  <c:v>-2.7490000000000001E-3</c:v>
                </c:pt>
                <c:pt idx="170">
                  <c:v>-2.7130000000000001E-3</c:v>
                </c:pt>
                <c:pt idx="171">
                  <c:v>-2.702E-3</c:v>
                </c:pt>
                <c:pt idx="172">
                  <c:v>-2.7000000000000001E-3</c:v>
                </c:pt>
                <c:pt idx="173">
                  <c:v>-2.6849999999999999E-3</c:v>
                </c:pt>
                <c:pt idx="174">
                  <c:v>-2.6919999999999999E-3</c:v>
                </c:pt>
                <c:pt idx="175">
                  <c:v>-2.6679999999999998E-3</c:v>
                </c:pt>
                <c:pt idx="176">
                  <c:v>-2.6830000000000001E-3</c:v>
                </c:pt>
                <c:pt idx="177">
                  <c:v>-2.64E-3</c:v>
                </c:pt>
                <c:pt idx="178">
                  <c:v>-2.5660000000000001E-3</c:v>
                </c:pt>
                <c:pt idx="179">
                  <c:v>-2.408E-3</c:v>
                </c:pt>
                <c:pt idx="180">
                  <c:v>-2.3640000000000002E-3</c:v>
                </c:pt>
                <c:pt idx="181">
                  <c:v>-2.3180000000000002E-3</c:v>
                </c:pt>
                <c:pt idx="182">
                  <c:v>-2.3019999999999998E-3</c:v>
                </c:pt>
                <c:pt idx="183">
                  <c:v>-2.3079999999999997E-3</c:v>
                </c:pt>
                <c:pt idx="184">
                  <c:v>-2.3739999999999998E-3</c:v>
                </c:pt>
                <c:pt idx="185">
                  <c:v>-2.7899999999999999E-3</c:v>
                </c:pt>
                <c:pt idx="186">
                  <c:v>-3.4740000000000001E-3</c:v>
                </c:pt>
                <c:pt idx="187">
                  <c:v>-4.0499999999999998E-3</c:v>
                </c:pt>
                <c:pt idx="188">
                  <c:v>-3.9389999999999998E-3</c:v>
                </c:pt>
                <c:pt idx="189">
                  <c:v>-3.6159999999999999E-3</c:v>
                </c:pt>
                <c:pt idx="190">
                  <c:v>-3.3739999999999998E-3</c:v>
                </c:pt>
                <c:pt idx="191">
                  <c:v>-3.356E-3</c:v>
                </c:pt>
                <c:pt idx="192">
                  <c:v>-3.3010000000000001E-3</c:v>
                </c:pt>
                <c:pt idx="193">
                  <c:v>-3.552E-3</c:v>
                </c:pt>
                <c:pt idx="194">
                  <c:v>-3.6489999999999999E-3</c:v>
                </c:pt>
                <c:pt idx="195">
                  <c:v>-1.92E-3</c:v>
                </c:pt>
                <c:pt idx="196">
                  <c:v>-1.431E-3</c:v>
                </c:pt>
                <c:pt idx="197">
                  <c:v>-2.2269999999999998E-3</c:v>
                </c:pt>
                <c:pt idx="198">
                  <c:v>-3.4610000000000001E-3</c:v>
                </c:pt>
                <c:pt idx="199">
                  <c:v>-4.3290000000000004E-3</c:v>
                </c:pt>
                <c:pt idx="200">
                  <c:v>-4.6259999999999999E-3</c:v>
                </c:pt>
                <c:pt idx="201">
                  <c:v>-4.9399999999999999E-3</c:v>
                </c:pt>
                <c:pt idx="202">
                  <c:v>-5.0899999999999999E-3</c:v>
                </c:pt>
                <c:pt idx="203">
                  <c:v>-5.1859999999999996E-3</c:v>
                </c:pt>
                <c:pt idx="204">
                  <c:v>-5.2849999999999998E-3</c:v>
                </c:pt>
                <c:pt idx="205">
                  <c:v>-5.2050000000000004E-3</c:v>
                </c:pt>
                <c:pt idx="206">
                  <c:v>-5.0899999999999999E-3</c:v>
                </c:pt>
                <c:pt idx="207">
                  <c:v>-5.1580000000000003E-3</c:v>
                </c:pt>
                <c:pt idx="208">
                  <c:v>-5.1700000000000001E-3</c:v>
                </c:pt>
                <c:pt idx="209">
                  <c:v>-5.1500000000000001E-3</c:v>
                </c:pt>
                <c:pt idx="210">
                  <c:v>-5.1599999999999997E-3</c:v>
                </c:pt>
                <c:pt idx="211">
                  <c:v>-5.274E-3</c:v>
                </c:pt>
                <c:pt idx="212">
                  <c:v>-5.2240000000000003E-3</c:v>
                </c:pt>
                <c:pt idx="213">
                  <c:v>-5.2719999999999998E-3</c:v>
                </c:pt>
                <c:pt idx="214">
                  <c:v>-5.3400000000000001E-3</c:v>
                </c:pt>
                <c:pt idx="215">
                  <c:v>-5.4460000000000003E-3</c:v>
                </c:pt>
                <c:pt idx="216">
                  <c:v>-5.2729999999999999E-3</c:v>
                </c:pt>
                <c:pt idx="217">
                  <c:v>-4.7619999999999997E-3</c:v>
                </c:pt>
                <c:pt idx="218">
                  <c:v>-4.1720000000000004E-3</c:v>
                </c:pt>
                <c:pt idx="219">
                  <c:v>-3.1089999999999998E-3</c:v>
                </c:pt>
                <c:pt idx="220">
                  <c:v>-1.436E-3</c:v>
                </c:pt>
                <c:pt idx="221">
                  <c:v>1.6169999999999999E-3</c:v>
                </c:pt>
                <c:pt idx="222">
                  <c:v>4.6649999999999999E-3</c:v>
                </c:pt>
                <c:pt idx="223">
                  <c:v>8.3700000000000007E-3</c:v>
                </c:pt>
                <c:pt idx="224">
                  <c:v>1.5691E-2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E14-4B43-86C6-4C51B3F9D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2453248"/>
        <c:axId val="102454784"/>
      </c:lineChart>
      <c:catAx>
        <c:axId val="102453248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low"/>
        <c:spPr>
          <a:ln w="15875"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b="1"/>
            </a:pPr>
            <a:endParaRPr lang="en-US"/>
          </a:p>
        </c:txPr>
        <c:crossAx val="102454784"/>
        <c:crossesAt val="0"/>
        <c:auto val="0"/>
        <c:lblAlgn val="ctr"/>
        <c:lblOffset val="100"/>
        <c:tickLblSkip val="1"/>
        <c:tickMarkSkip val="12"/>
        <c:noMultiLvlLbl val="0"/>
      </c:catAx>
      <c:valAx>
        <c:axId val="102454784"/>
        <c:scaling>
          <c:orientation val="minMax"/>
        </c:scaling>
        <c:delete val="0"/>
        <c:axPos val="l"/>
        <c:numFmt formatCode="0%" sourceLinked="0"/>
        <c:majorTickMark val="none"/>
        <c:minorTickMark val="in"/>
        <c:tickLblPos val="low"/>
        <c:spPr>
          <a:ln>
            <a:noFill/>
          </a:ln>
        </c:spPr>
        <c:crossAx val="102453248"/>
        <c:crossesAt val="1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00" baseline="0">
          <a:solidFill>
            <a:schemeClr val="tx1">
              <a:lumMod val="65000"/>
              <a:lumOff val="35000"/>
            </a:schemeClr>
          </a:solidFill>
          <a:latin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Test!$E$3:$E$4</c:f>
              <c:strCache>
                <c:ptCount val="2"/>
                <c:pt idx="0">
                  <c:v>24.10.2022</c:v>
                </c:pt>
              </c:strCache>
            </c:strRef>
          </c:tx>
          <c:spPr>
            <a:ln w="88900" cap="rnd">
              <a:solidFill>
                <a:srgbClr val="DF9E30"/>
              </a:solidFill>
              <a:round/>
            </a:ln>
            <a:effectLst/>
          </c:spPr>
          <c:marker>
            <c:symbol val="none"/>
          </c:marker>
          <c:cat>
            <c:numRef>
              <c:f>Test!$D$5:$D$17</c:f>
              <c:numCache>
                <c:formatCode>m/d/yyyy</c:formatCode>
                <c:ptCount val="13"/>
                <c:pt idx="0">
                  <c:v>44896</c:v>
                </c:pt>
                <c:pt idx="1">
                  <c:v>44986</c:v>
                </c:pt>
                <c:pt idx="2">
                  <c:v>45078</c:v>
                </c:pt>
                <c:pt idx="3">
                  <c:v>45170</c:v>
                </c:pt>
                <c:pt idx="4">
                  <c:v>45261</c:v>
                </c:pt>
                <c:pt idx="5">
                  <c:v>45352</c:v>
                </c:pt>
                <c:pt idx="6">
                  <c:v>45444</c:v>
                </c:pt>
                <c:pt idx="7">
                  <c:v>45536</c:v>
                </c:pt>
                <c:pt idx="8">
                  <c:v>45627</c:v>
                </c:pt>
                <c:pt idx="9">
                  <c:v>45717</c:v>
                </c:pt>
                <c:pt idx="10">
                  <c:v>45809</c:v>
                </c:pt>
                <c:pt idx="11">
                  <c:v>45901</c:v>
                </c:pt>
                <c:pt idx="12">
                  <c:v>45992</c:v>
                </c:pt>
              </c:numCache>
            </c:numRef>
          </c:cat>
          <c:val>
            <c:numRef>
              <c:f>Test!$E$5:$E$17</c:f>
              <c:numCache>
                <c:formatCode>0.0%</c:formatCode>
                <c:ptCount val="13"/>
                <c:pt idx="0">
                  <c:v>2.2600000000000051E-2</c:v>
                </c:pt>
                <c:pt idx="1">
                  <c:v>2.8400000000000033E-2</c:v>
                </c:pt>
                <c:pt idx="2">
                  <c:v>3.0999999999999944E-2</c:v>
                </c:pt>
                <c:pt idx="3">
                  <c:v>3.1550000000000009E-2</c:v>
                </c:pt>
                <c:pt idx="4">
                  <c:v>3.125E-2</c:v>
                </c:pt>
                <c:pt idx="5">
                  <c:v>3.0900000000000035E-2</c:v>
                </c:pt>
                <c:pt idx="6">
                  <c:v>3.0600000000000023E-2</c:v>
                </c:pt>
                <c:pt idx="7">
                  <c:v>3.0250000000000058E-2</c:v>
                </c:pt>
                <c:pt idx="8">
                  <c:v>2.9899999999999947E-2</c:v>
                </c:pt>
                <c:pt idx="9">
                  <c:v>2.9800000000000038E-2</c:v>
                </c:pt>
                <c:pt idx="10">
                  <c:v>2.9800000000000038E-2</c:v>
                </c:pt>
                <c:pt idx="11">
                  <c:v>2.9899999999999947E-2</c:v>
                </c:pt>
                <c:pt idx="12">
                  <c:v>3.010000000000005E-2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F7-48D4-808B-33C87C6A951C}"/>
            </c:ext>
          </c:extLst>
        </c:ser>
        <c:ser>
          <c:idx val="1"/>
          <c:order val="1"/>
          <c:tx>
            <c:strRef>
              <c:f>Test!$F$3:$F$4</c:f>
              <c:strCache>
                <c:ptCount val="2"/>
                <c:pt idx="0">
                  <c:v>14.09.2022</c:v>
                </c:pt>
              </c:strCache>
            </c:strRef>
          </c:tx>
          <c:spPr>
            <a:ln w="889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Test!$D$5:$D$17</c:f>
              <c:numCache>
                <c:formatCode>m/d/yyyy</c:formatCode>
                <c:ptCount val="13"/>
                <c:pt idx="0">
                  <c:v>44896</c:v>
                </c:pt>
                <c:pt idx="1">
                  <c:v>44986</c:v>
                </c:pt>
                <c:pt idx="2">
                  <c:v>45078</c:v>
                </c:pt>
                <c:pt idx="3">
                  <c:v>45170</c:v>
                </c:pt>
                <c:pt idx="4">
                  <c:v>45261</c:v>
                </c:pt>
                <c:pt idx="5">
                  <c:v>45352</c:v>
                </c:pt>
                <c:pt idx="6">
                  <c:v>45444</c:v>
                </c:pt>
                <c:pt idx="7">
                  <c:v>45536</c:v>
                </c:pt>
                <c:pt idx="8">
                  <c:v>45627</c:v>
                </c:pt>
                <c:pt idx="9">
                  <c:v>45717</c:v>
                </c:pt>
                <c:pt idx="10">
                  <c:v>45809</c:v>
                </c:pt>
                <c:pt idx="11">
                  <c:v>45901</c:v>
                </c:pt>
                <c:pt idx="12">
                  <c:v>45992</c:v>
                </c:pt>
              </c:numCache>
            </c:numRef>
          </c:cat>
          <c:val>
            <c:numRef>
              <c:f>Test!$F$5:$F$17</c:f>
              <c:numCache>
                <c:formatCode>0.0%</c:formatCode>
                <c:ptCount val="13"/>
                <c:pt idx="0">
                  <c:v>1.0649999999999977E-2</c:v>
                </c:pt>
                <c:pt idx="1">
                  <c:v>2.2099999999999939E-2</c:v>
                </c:pt>
                <c:pt idx="2">
                  <c:v>2.6099999999999995E-2</c:v>
                </c:pt>
                <c:pt idx="3">
                  <c:v>2.7049999999999984E-2</c:v>
                </c:pt>
                <c:pt idx="4">
                  <c:v>2.6700000000000015E-2</c:v>
                </c:pt>
                <c:pt idx="5">
                  <c:v>2.5949999999999987E-2</c:v>
                </c:pt>
                <c:pt idx="6">
                  <c:v>2.530000000000001E-2</c:v>
                </c:pt>
                <c:pt idx="7">
                  <c:v>2.4650000000000033E-2</c:v>
                </c:pt>
                <c:pt idx="8">
                  <c:v>2.3949999999999961E-2</c:v>
                </c:pt>
                <c:pt idx="9">
                  <c:v>2.3400000000000035E-2</c:v>
                </c:pt>
                <c:pt idx="10">
                  <c:v>2.3149999999999976E-2</c:v>
                </c:pt>
                <c:pt idx="11">
                  <c:v>2.3050000000000067E-2</c:v>
                </c:pt>
                <c:pt idx="12">
                  <c:v>2.3199999999999932E-2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F7-48D4-808B-33C87C6A951C}"/>
            </c:ext>
          </c:extLst>
        </c:ser>
        <c:ser>
          <c:idx val="2"/>
          <c:order val="2"/>
          <c:tx>
            <c:strRef>
              <c:f>Test!$G$3:$G$4</c:f>
              <c:strCache>
                <c:ptCount val="2"/>
                <c:pt idx="0">
                  <c:v>27.07.2022</c:v>
                </c:pt>
              </c:strCache>
            </c:strRef>
          </c:tx>
          <c:spPr>
            <a:ln w="889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Test!$D$5:$D$17</c:f>
              <c:numCache>
                <c:formatCode>m/d/yyyy</c:formatCode>
                <c:ptCount val="13"/>
                <c:pt idx="0">
                  <c:v>44896</c:v>
                </c:pt>
                <c:pt idx="1">
                  <c:v>44986</c:v>
                </c:pt>
                <c:pt idx="2">
                  <c:v>45078</c:v>
                </c:pt>
                <c:pt idx="3">
                  <c:v>45170</c:v>
                </c:pt>
                <c:pt idx="4">
                  <c:v>45261</c:v>
                </c:pt>
                <c:pt idx="5">
                  <c:v>45352</c:v>
                </c:pt>
                <c:pt idx="6">
                  <c:v>45444</c:v>
                </c:pt>
                <c:pt idx="7">
                  <c:v>45536</c:v>
                </c:pt>
                <c:pt idx="8">
                  <c:v>45627</c:v>
                </c:pt>
                <c:pt idx="9">
                  <c:v>45717</c:v>
                </c:pt>
                <c:pt idx="10">
                  <c:v>45809</c:v>
                </c:pt>
                <c:pt idx="11">
                  <c:v>45901</c:v>
                </c:pt>
                <c:pt idx="12">
                  <c:v>45992</c:v>
                </c:pt>
              </c:numCache>
            </c:numRef>
          </c:cat>
          <c:val>
            <c:numRef>
              <c:f>Test!$G$5:$G$17</c:f>
              <c:numCache>
                <c:formatCode>0.0%</c:formatCode>
                <c:ptCount val="13"/>
                <c:pt idx="0">
                  <c:v>7.4500000000000451E-3</c:v>
                </c:pt>
                <c:pt idx="1">
                  <c:v>1.2349999999999995E-2</c:v>
                </c:pt>
                <c:pt idx="2">
                  <c:v>1.3400000000000033E-2</c:v>
                </c:pt>
                <c:pt idx="3">
                  <c:v>1.3700000000000045E-2</c:v>
                </c:pt>
                <c:pt idx="4">
                  <c:v>1.375E-2</c:v>
                </c:pt>
                <c:pt idx="5">
                  <c:v>1.3700000000000045E-2</c:v>
                </c:pt>
                <c:pt idx="6">
                  <c:v>1.375E-2</c:v>
                </c:pt>
                <c:pt idx="7">
                  <c:v>1.3700000000000045E-2</c:v>
                </c:pt>
                <c:pt idx="8">
                  <c:v>1.3599999999999994E-2</c:v>
                </c:pt>
                <c:pt idx="9">
                  <c:v>1.3599999999999994E-2</c:v>
                </c:pt>
                <c:pt idx="10">
                  <c:v>1.3900000000000006E-2</c:v>
                </c:pt>
                <c:pt idx="11">
                  <c:v>1.4350000000000022E-2</c:v>
                </c:pt>
                <c:pt idx="12">
                  <c:v>1.4899999999999948E-2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5F7-48D4-808B-33C87C6A95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93427648"/>
        <c:axId val="1593424320"/>
      </c:lineChart>
      <c:dateAx>
        <c:axId val="1593427648"/>
        <c:scaling>
          <c:orientation val="minMax"/>
          <c:min val="44562"/>
        </c:scaling>
        <c:delete val="0"/>
        <c:axPos val="b"/>
        <c:numFmt formatCode="yyyy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3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3424320"/>
        <c:crosses val="autoZero"/>
        <c:auto val="0"/>
        <c:lblOffset val="1000"/>
        <c:baseTimeUnit val="months"/>
        <c:majorUnit val="1"/>
        <c:majorTimeUnit val="years"/>
      </c:dateAx>
      <c:valAx>
        <c:axId val="1593424320"/>
        <c:scaling>
          <c:orientation val="minMax"/>
          <c:max val="4.0000000000000008E-2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3427648"/>
        <c:crossesAt val="1"/>
        <c:crossBetween val="between"/>
        <c:majorUnit val="1.0000000000000002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27039274554427"/>
          <c:y val="5.8633419828782146E-2"/>
          <c:w val="0.81366384285661353"/>
          <c:h val="0.7132192839326917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'1.6'!$H$7</c:f>
              <c:strCache>
                <c:ptCount val="1"/>
                <c:pt idx="0">
                  <c:v>fikseeritud </c:v>
                </c:pt>
              </c:strCache>
            </c:strRef>
          </c:tx>
          <c:spPr>
            <a:solidFill>
              <a:srgbClr val="2E6C81"/>
            </a:solidFill>
            <a:ln w="25400">
              <a:noFill/>
            </a:ln>
          </c:spPr>
          <c:invertIfNegative val="0"/>
          <c:cat>
            <c:strRef>
              <c:f>'1.6'!$E$9:$E$12</c:f>
              <c:strCache>
                <c:ptCount val="4"/>
                <c:pt idx="0">
                  <c:v>valitsussektor</c:v>
                </c:pt>
                <c:pt idx="1">
                  <c:v>ettevõtted</c:v>
                </c:pt>
                <c:pt idx="2">
                  <c:v>majapidamised</c:v>
                </c:pt>
                <c:pt idx="3">
                  <c:v>finantsettevõtted</c:v>
                </c:pt>
              </c:strCache>
            </c:strRef>
          </c:cat>
          <c:val>
            <c:numRef>
              <c:f>'1.6'!$H$9:$H$12</c:f>
              <c:numCache>
                <c:formatCode>0.00</c:formatCode>
                <c:ptCount val="4"/>
                <c:pt idx="0">
                  <c:v>7.7966332996659777E-3</c:v>
                </c:pt>
                <c:pt idx="1">
                  <c:v>6.4275983579179047E-2</c:v>
                </c:pt>
                <c:pt idx="2">
                  <c:v>6.9085298416682261E-2</c:v>
                </c:pt>
                <c:pt idx="3">
                  <c:v>8.8443540391110548E-2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A6-44D8-8932-0AFC2DB1FBAF}"/>
            </c:ext>
          </c:extLst>
        </c:ser>
        <c:ser>
          <c:idx val="4"/>
          <c:order val="1"/>
          <c:tx>
            <c:strRef>
              <c:f>'1.6'!$I$7</c:f>
              <c:strCache>
                <c:ptCount val="1"/>
                <c:pt idx="0">
                  <c:v>ujuv </c:v>
                </c:pt>
              </c:strCache>
            </c:strRef>
          </c:tx>
          <c:spPr>
            <a:solidFill>
              <a:srgbClr val="DF9E30"/>
            </a:solidFill>
            <a:ln w="25400">
              <a:noFill/>
            </a:ln>
          </c:spPr>
          <c:invertIfNegative val="0"/>
          <c:cat>
            <c:strRef>
              <c:f>'1.6'!$E$9:$E$12</c:f>
              <c:strCache>
                <c:ptCount val="4"/>
                <c:pt idx="0">
                  <c:v>valitsussektor</c:v>
                </c:pt>
                <c:pt idx="1">
                  <c:v>ettevõtted</c:v>
                </c:pt>
                <c:pt idx="2">
                  <c:v>majapidamised</c:v>
                </c:pt>
                <c:pt idx="3">
                  <c:v>finantsettevõtted</c:v>
                </c:pt>
              </c:strCache>
            </c:strRef>
          </c:cat>
          <c:val>
            <c:numRef>
              <c:f>'1.6'!$I$9:$I$12</c:f>
              <c:numCache>
                <c:formatCode>0.00</c:formatCode>
                <c:ptCount val="4"/>
                <c:pt idx="0">
                  <c:v>0.99220336670033404</c:v>
                </c:pt>
                <c:pt idx="1">
                  <c:v>0.93567054261241223</c:v>
                </c:pt>
                <c:pt idx="2">
                  <c:v>0.93091470158331779</c:v>
                </c:pt>
                <c:pt idx="3">
                  <c:v>0.90134747697939399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A6-44D8-8932-0AFC2DB1FB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47179008"/>
        <c:axId val="147180544"/>
      </c:barChart>
      <c:catAx>
        <c:axId val="147179008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low"/>
        <c:spPr>
          <a:ln w="15875">
            <a:solidFill>
              <a:schemeClr val="tx1"/>
            </a:solidFill>
          </a:ln>
        </c:spPr>
        <c:txPr>
          <a:bodyPr rot="0" vert="horz"/>
          <a:lstStyle/>
          <a:p>
            <a:pPr>
              <a:defRPr b="1"/>
            </a:pPr>
            <a:endParaRPr lang="en-US"/>
          </a:p>
        </c:txPr>
        <c:crossAx val="147180544"/>
        <c:crossesAt val="-0.25"/>
        <c:auto val="0"/>
        <c:lblAlgn val="ctr"/>
        <c:lblOffset val="100"/>
        <c:noMultiLvlLbl val="0"/>
      </c:catAx>
      <c:valAx>
        <c:axId val="147180544"/>
        <c:scaling>
          <c:orientation val="minMax"/>
          <c:min val="0"/>
        </c:scaling>
        <c:delete val="0"/>
        <c:axPos val="l"/>
        <c:numFmt formatCode="0%" sourceLinked="0"/>
        <c:majorTickMark val="none"/>
        <c:minorTickMark val="in"/>
        <c:tickLblPos val="low"/>
        <c:spPr>
          <a:ln>
            <a:noFill/>
          </a:ln>
        </c:spPr>
        <c:crossAx val="147179008"/>
        <c:crossesAt val="1"/>
        <c:crossBetween val="between"/>
        <c:majorUnit val="0.2"/>
      </c:valAx>
      <c:spPr>
        <a:noFill/>
      </c:spPr>
    </c:plotArea>
    <c:legend>
      <c:legendPos val="r"/>
      <c:layout>
        <c:manualLayout>
          <c:xMode val="edge"/>
          <c:yMode val="edge"/>
          <c:x val="0.13899757246510988"/>
          <c:y val="0.9221480581651943"/>
          <c:w val="0.82388975465222536"/>
          <c:h val="7.6579057571828216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800" baseline="0">
          <a:solidFill>
            <a:schemeClr val="tx1">
              <a:lumMod val="65000"/>
              <a:lumOff val="35000"/>
            </a:schemeClr>
          </a:solidFill>
          <a:latin typeface="Arial" pitchFamily="34" charset="0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943202969374905E-2"/>
          <c:y val="5.0127671974986313E-2"/>
          <c:w val="0.94027975707247025"/>
          <c:h val="0.9120303068665786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baromeetrid!$H$7</c:f>
              <c:strCache>
                <c:ptCount val="1"/>
                <c:pt idx="0">
                  <c:v>tööjõupuudus tööstuses </c:v>
                </c:pt>
              </c:strCache>
            </c:strRef>
          </c:tx>
          <c:spPr>
            <a:solidFill>
              <a:srgbClr val="BE5221"/>
            </a:solidFill>
            <a:ln w="28575">
              <a:noFill/>
            </a:ln>
          </c:spPr>
          <c:invertIfNegative val="0"/>
          <c:cat>
            <c:numRef>
              <c:f>baromeetrid!$F$9:$F$80</c:f>
              <c:numCache>
                <c:formatCode>General</c:formatCode>
                <c:ptCount val="72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  <c:pt idx="56">
                  <c:v>2019</c:v>
                </c:pt>
                <c:pt idx="60">
                  <c:v>2020</c:v>
                </c:pt>
                <c:pt idx="64">
                  <c:v>2021</c:v>
                </c:pt>
                <c:pt idx="68">
                  <c:v>2022</c:v>
                </c:pt>
              </c:numCache>
            </c:numRef>
          </c:cat>
          <c:val>
            <c:numRef>
              <c:f>baromeetrid!$H$9:$H$80</c:f>
              <c:numCache>
                <c:formatCode>0</c:formatCode>
                <c:ptCount val="72"/>
                <c:pt idx="0">
                  <c:v>8.2953314576048792E-2</c:v>
                </c:pt>
                <c:pt idx="1">
                  <c:v>7.0288686396499434E-2</c:v>
                </c:pt>
                <c:pt idx="2">
                  <c:v>0.10195025684537291</c:v>
                </c:pt>
                <c:pt idx="3">
                  <c:v>0.21593191046131746</c:v>
                </c:pt>
                <c:pt idx="4">
                  <c:v>0.22015345318783394</c:v>
                </c:pt>
                <c:pt idx="5">
                  <c:v>0.31724893589771269</c:v>
                </c:pt>
                <c:pt idx="6">
                  <c:v>0.4333413608769156</c:v>
                </c:pt>
                <c:pt idx="7">
                  <c:v>0.48822141632162963</c:v>
                </c:pt>
                <c:pt idx="8">
                  <c:v>0.51566144404398662</c:v>
                </c:pt>
                <c:pt idx="9">
                  <c:v>0.52621530086027779</c:v>
                </c:pt>
                <c:pt idx="10">
                  <c:v>0.47133524541556365</c:v>
                </c:pt>
                <c:pt idx="11">
                  <c:v>0.39323670497500912</c:v>
                </c:pt>
                <c:pt idx="12">
                  <c:v>0.12939028456772997</c:v>
                </c:pt>
                <c:pt idx="13">
                  <c:v>-7.3243766305060451E-2</c:v>
                </c:pt>
                <c:pt idx="14">
                  <c:v>-0.19566850537403799</c:v>
                </c:pt>
                <c:pt idx="15">
                  <c:v>-0.26110241763504322</c:v>
                </c:pt>
                <c:pt idx="16">
                  <c:v>-0.22944084718616972</c:v>
                </c:pt>
                <c:pt idx="17">
                  <c:v>-0.258991646271785</c:v>
                </c:pt>
                <c:pt idx="18">
                  <c:v>-0.34764404352863076</c:v>
                </c:pt>
                <c:pt idx="19">
                  <c:v>-0.33709018671233953</c:v>
                </c:pt>
                <c:pt idx="20">
                  <c:v>-0.31809324444301551</c:v>
                </c:pt>
                <c:pt idx="21">
                  <c:v>-0.24632701809223556</c:v>
                </c:pt>
                <c:pt idx="22">
                  <c:v>-0.27165627445133439</c:v>
                </c:pt>
                <c:pt idx="23">
                  <c:v>-0.20622236219032916</c:v>
                </c:pt>
                <c:pt idx="24">
                  <c:v>-0.15978539219864801</c:v>
                </c:pt>
                <c:pt idx="25">
                  <c:v>-0.10068379402741749</c:v>
                </c:pt>
                <c:pt idx="26">
                  <c:v>-0.12390227902325805</c:v>
                </c:pt>
                <c:pt idx="27">
                  <c:v>-0.13867767856606567</c:v>
                </c:pt>
                <c:pt idx="28">
                  <c:v>-0.14078844992932391</c:v>
                </c:pt>
                <c:pt idx="29">
                  <c:v>-0.11123765084370867</c:v>
                </c:pt>
                <c:pt idx="30">
                  <c:v>-7.8098540440552219E-3</c:v>
                </c:pt>
                <c:pt idx="31">
                  <c:v>-0.10068379402741749</c:v>
                </c:pt>
                <c:pt idx="32">
                  <c:v>-0.10279456539067572</c:v>
                </c:pt>
                <c:pt idx="33">
                  <c:v>-7.3243766305060451E-2</c:v>
                </c:pt>
                <c:pt idx="34">
                  <c:v>-3.9471424492928724E-2</c:v>
                </c:pt>
                <c:pt idx="35">
                  <c:v>-1.6252939497088163E-2</c:v>
                </c:pt>
                <c:pt idx="36">
                  <c:v>-0.11334842220696688</c:v>
                </c:pt>
                <c:pt idx="37">
                  <c:v>-7.3243766305060451E-2</c:v>
                </c:pt>
                <c:pt idx="38">
                  <c:v>7.6621000486274141E-2</c:v>
                </c:pt>
                <c:pt idx="39">
                  <c:v>4.8547741354941706E-3</c:v>
                </c:pt>
                <c:pt idx="40">
                  <c:v>-0.12812382174977449</c:v>
                </c:pt>
                <c:pt idx="41">
                  <c:v>-0.10068379402741749</c:v>
                </c:pt>
                <c:pt idx="42">
                  <c:v>6.3323140897771893E-4</c:v>
                </c:pt>
                <c:pt idx="43">
                  <c:v>-6.2689909488769277E-2</c:v>
                </c:pt>
                <c:pt idx="44">
                  <c:v>-1.2031396770571674E-2</c:v>
                </c:pt>
                <c:pt idx="45">
                  <c:v>-5.4246824035736337E-2</c:v>
                </c:pt>
                <c:pt idx="46">
                  <c:v>-0.10068379402741749</c:v>
                </c:pt>
                <c:pt idx="47">
                  <c:v>-7.5354537668318677E-2</c:v>
                </c:pt>
                <c:pt idx="48">
                  <c:v>4.7070201400658838E-2</c:v>
                </c:pt>
                <c:pt idx="49">
                  <c:v>0.16527339774311992</c:v>
                </c:pt>
                <c:pt idx="50">
                  <c:v>0.14627645547379578</c:v>
                </c:pt>
                <c:pt idx="51">
                  <c:v>0.21804268182457576</c:v>
                </c:pt>
                <c:pt idx="52">
                  <c:v>0.18638111137570226</c:v>
                </c:pt>
                <c:pt idx="53">
                  <c:v>0.18638111137570226</c:v>
                </c:pt>
                <c:pt idx="54">
                  <c:v>0.21593191046131746</c:v>
                </c:pt>
                <c:pt idx="55">
                  <c:v>0.20537805364502634</c:v>
                </c:pt>
                <c:pt idx="56">
                  <c:v>0.16949494046963634</c:v>
                </c:pt>
                <c:pt idx="57">
                  <c:v>0.14205491274727933</c:v>
                </c:pt>
                <c:pt idx="58">
                  <c:v>0.10617179957188938</c:v>
                </c:pt>
                <c:pt idx="59">
                  <c:v>-1.8363710860346386E-2</c:v>
                </c:pt>
                <c:pt idx="60">
                  <c:v>-9.2240708574384558E-2</c:v>
                </c:pt>
                <c:pt idx="61">
                  <c:v>-0.21466544764336207</c:v>
                </c:pt>
                <c:pt idx="62">
                  <c:v>-0.19566850537403799</c:v>
                </c:pt>
                <c:pt idx="63">
                  <c:v>-0.11334842220696688</c:v>
                </c:pt>
                <c:pt idx="64">
                  <c:v>3.0184030494592954E-2</c:v>
                </c:pt>
                <c:pt idx="65">
                  <c:v>0.18004879728592757</c:v>
                </c:pt>
                <c:pt idx="66">
                  <c:v>0.28769813681209749</c:v>
                </c:pt>
                <c:pt idx="67">
                  <c:v>0.45022753178298136</c:v>
                </c:pt>
                <c:pt idx="68">
                  <c:v>0.33413510680377861</c:v>
                </c:pt>
                <c:pt idx="69">
                  <c:v>0.22437499591435048</c:v>
                </c:pt>
                <c:pt idx="70">
                  <c:v>0.1441656841105376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26-4C9F-9DBD-00D73AD5DC3C}"/>
            </c:ext>
          </c:extLst>
        </c:ser>
        <c:ser>
          <c:idx val="0"/>
          <c:order val="1"/>
          <c:tx>
            <c:strRef>
              <c:f>baromeetrid!$I$7</c:f>
              <c:strCache>
                <c:ptCount val="1"/>
                <c:pt idx="0">
                  <c:v>tööjõupuudus teeninduses </c:v>
                </c:pt>
              </c:strCache>
            </c:strRef>
          </c:tx>
          <c:spPr>
            <a:solidFill>
              <a:srgbClr val="64B2C7"/>
            </a:solidFill>
            <a:ln>
              <a:noFill/>
            </a:ln>
          </c:spPr>
          <c:invertIfNegative val="0"/>
          <c:cat>
            <c:numRef>
              <c:f>baromeetrid!$F$9:$F$80</c:f>
              <c:numCache>
                <c:formatCode>General</c:formatCode>
                <c:ptCount val="72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  <c:pt idx="56">
                  <c:v>2019</c:v>
                </c:pt>
                <c:pt idx="60">
                  <c:v>2020</c:v>
                </c:pt>
                <c:pt idx="64">
                  <c:v>2021</c:v>
                </c:pt>
                <c:pt idx="68">
                  <c:v>2022</c:v>
                </c:pt>
              </c:numCache>
            </c:numRef>
          </c:cat>
          <c:val>
            <c:numRef>
              <c:f>baromeetrid!$I$9:$I$80</c:f>
              <c:numCache>
                <c:formatCode>0</c:formatCode>
                <c:ptCount val="72"/>
                <c:pt idx="0">
                  <c:v>5.5563884254162969E-2</c:v>
                </c:pt>
                <c:pt idx="1">
                  <c:v>0.14971896125118445</c:v>
                </c:pt>
                <c:pt idx="2">
                  <c:v>0.13733013533052374</c:v>
                </c:pt>
                <c:pt idx="3">
                  <c:v>0.19679649974969515</c:v>
                </c:pt>
                <c:pt idx="4">
                  <c:v>0.23891850787994159</c:v>
                </c:pt>
                <c:pt idx="5">
                  <c:v>0.34794017598175597</c:v>
                </c:pt>
                <c:pt idx="6">
                  <c:v>0.46935067000423097</c:v>
                </c:pt>
                <c:pt idx="7">
                  <c:v>0.55607245144885598</c:v>
                </c:pt>
                <c:pt idx="8">
                  <c:v>0.50651714776621315</c:v>
                </c:pt>
                <c:pt idx="9">
                  <c:v>0.48421726110902391</c:v>
                </c:pt>
                <c:pt idx="10">
                  <c:v>0.3801511233754738</c:v>
                </c:pt>
                <c:pt idx="11">
                  <c:v>0.25626286416886657</c:v>
                </c:pt>
                <c:pt idx="12">
                  <c:v>1.591964130804863E-2</c:v>
                </c:pt>
                <c:pt idx="13">
                  <c:v>-9.0624261609633536E-2</c:v>
                </c:pt>
                <c:pt idx="14">
                  <c:v>-0.18973486897491929</c:v>
                </c:pt>
                <c:pt idx="15">
                  <c:v>-0.26406782449888361</c:v>
                </c:pt>
                <c:pt idx="16">
                  <c:v>-0.30123430226086578</c:v>
                </c:pt>
                <c:pt idx="17">
                  <c:v>-0.31610089336565861</c:v>
                </c:pt>
                <c:pt idx="18">
                  <c:v>-0.31610089336565861</c:v>
                </c:pt>
                <c:pt idx="19">
                  <c:v>-0.32353418891805508</c:v>
                </c:pt>
                <c:pt idx="20">
                  <c:v>-0.31362312818152649</c:v>
                </c:pt>
                <c:pt idx="21">
                  <c:v>-0.30123430226086578</c:v>
                </c:pt>
                <c:pt idx="22">
                  <c:v>-0.25911229413061931</c:v>
                </c:pt>
                <c:pt idx="23">
                  <c:v>-0.23185687710516575</c:v>
                </c:pt>
                <c:pt idx="24">
                  <c:v>-0.20460146007971214</c:v>
                </c:pt>
                <c:pt idx="25">
                  <c:v>-0.10053532234616212</c:v>
                </c:pt>
                <c:pt idx="26">
                  <c:v>-0.11540191345095498</c:v>
                </c:pt>
                <c:pt idx="27">
                  <c:v>-0.14265733047640858</c:v>
                </c:pt>
                <c:pt idx="28">
                  <c:v>-0.16495721713359784</c:v>
                </c:pt>
                <c:pt idx="29">
                  <c:v>-0.12035744381921927</c:v>
                </c:pt>
                <c:pt idx="30">
                  <c:v>5.3086119070030781E-2</c:v>
                </c:pt>
                <c:pt idx="31">
                  <c:v>-3.9024801650084946E-3</c:v>
                </c:pt>
                <c:pt idx="32">
                  <c:v>-7.5757670504840682E-2</c:v>
                </c:pt>
                <c:pt idx="33">
                  <c:v>-9.0624261609633536E-2</c:v>
                </c:pt>
                <c:pt idx="34">
                  <c:v>-1.4247149808763596E-3</c:v>
                </c:pt>
                <c:pt idx="35">
                  <c:v>-4.1068957926990654E-2</c:v>
                </c:pt>
                <c:pt idx="36">
                  <c:v>-8.0713200873104948E-2</c:v>
                </c:pt>
                <c:pt idx="37">
                  <c:v>9.7685892384409403E-2</c:v>
                </c:pt>
                <c:pt idx="38">
                  <c:v>3.5741762781105801E-2</c:v>
                </c:pt>
                <c:pt idx="39">
                  <c:v>6.7952710174823683E-2</c:v>
                </c:pt>
                <c:pt idx="40">
                  <c:v>0.10016365756854158</c:v>
                </c:pt>
                <c:pt idx="41">
                  <c:v>9.7685892384409403E-2</c:v>
                </c:pt>
                <c:pt idx="42">
                  <c:v>0.23891850787994159</c:v>
                </c:pt>
                <c:pt idx="43">
                  <c:v>9.7685892384409403E-2</c:v>
                </c:pt>
                <c:pt idx="44">
                  <c:v>4.5652823517634382E-2</c:v>
                </c:pt>
                <c:pt idx="45">
                  <c:v>8.2819301279616495E-2</c:v>
                </c:pt>
                <c:pt idx="46">
                  <c:v>0.15219672643531654</c:v>
                </c:pt>
                <c:pt idx="47">
                  <c:v>0.20175203011795942</c:v>
                </c:pt>
                <c:pt idx="48">
                  <c:v>0.18440767382903445</c:v>
                </c:pt>
                <c:pt idx="49">
                  <c:v>0.11750801385746656</c:v>
                </c:pt>
                <c:pt idx="50">
                  <c:v>0.28599604637845238</c:v>
                </c:pt>
                <c:pt idx="51">
                  <c:v>0.46439513963596663</c:v>
                </c:pt>
                <c:pt idx="52">
                  <c:v>0.39501771448026668</c:v>
                </c:pt>
                <c:pt idx="53">
                  <c:v>0.33802911524522733</c:v>
                </c:pt>
                <c:pt idx="54">
                  <c:v>0.56350574700125244</c:v>
                </c:pt>
                <c:pt idx="55">
                  <c:v>0.57093904255364891</c:v>
                </c:pt>
                <c:pt idx="56">
                  <c:v>0.30086263748324521</c:v>
                </c:pt>
                <c:pt idx="57">
                  <c:v>0.46439513963596663</c:v>
                </c:pt>
                <c:pt idx="58">
                  <c:v>0.42227313150572027</c:v>
                </c:pt>
                <c:pt idx="59">
                  <c:v>0.28599604637845238</c:v>
                </c:pt>
                <c:pt idx="60">
                  <c:v>0.20422979530209159</c:v>
                </c:pt>
                <c:pt idx="61">
                  <c:v>-0.21203475563210861</c:v>
                </c:pt>
                <c:pt idx="62">
                  <c:v>-9.3102026793765669E-2</c:v>
                </c:pt>
                <c:pt idx="63">
                  <c:v>-7.3279905320708549E-2</c:v>
                </c:pt>
                <c:pt idx="64">
                  <c:v>-2.3724601638065664E-2</c:v>
                </c:pt>
                <c:pt idx="65">
                  <c:v>7.5386005727220137E-2</c:v>
                </c:pt>
                <c:pt idx="66">
                  <c:v>0.43961748779464527</c:v>
                </c:pt>
                <c:pt idx="67">
                  <c:v>0.58580563365844185</c:v>
                </c:pt>
                <c:pt idx="68">
                  <c:v>0.35537347153415233</c:v>
                </c:pt>
                <c:pt idx="69">
                  <c:v>0.2537850989847345</c:v>
                </c:pt>
                <c:pt idx="70">
                  <c:v>0.56350574700125244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26-4C9F-9DBD-00D73AD5DC3C}"/>
            </c:ext>
          </c:extLst>
        </c:ser>
        <c:ser>
          <c:idx val="1"/>
          <c:order val="2"/>
          <c:tx>
            <c:strRef>
              <c:f>baromeetrid!$J$7</c:f>
              <c:strCache>
                <c:ptCount val="1"/>
                <c:pt idx="0">
                  <c:v>tööjõupuudus ehituses </c:v>
                </c:pt>
              </c:strCache>
            </c:strRef>
          </c:tx>
          <c:spPr>
            <a:solidFill>
              <a:srgbClr val="2E6C81"/>
            </a:solidFill>
            <a:ln>
              <a:noFill/>
            </a:ln>
          </c:spPr>
          <c:invertIfNegative val="0"/>
          <c:cat>
            <c:numRef>
              <c:f>baromeetrid!$F$9:$F$80</c:f>
              <c:numCache>
                <c:formatCode>General</c:formatCode>
                <c:ptCount val="72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  <c:pt idx="56">
                  <c:v>2019</c:v>
                </c:pt>
                <c:pt idx="60">
                  <c:v>2020</c:v>
                </c:pt>
                <c:pt idx="64">
                  <c:v>2021</c:v>
                </c:pt>
                <c:pt idx="68">
                  <c:v>2022</c:v>
                </c:pt>
              </c:numCache>
            </c:numRef>
          </c:cat>
          <c:val>
            <c:numRef>
              <c:f>baromeetrid!$J$9:$J$80</c:f>
              <c:numCache>
                <c:formatCode>0%</c:formatCode>
                <c:ptCount val="72"/>
                <c:pt idx="0">
                  <c:v>0.1513433850258227</c:v>
                </c:pt>
                <c:pt idx="1">
                  <c:v>0.31670349066234893</c:v>
                </c:pt>
                <c:pt idx="2">
                  <c:v>0.42423828328487517</c:v>
                </c:pt>
                <c:pt idx="3">
                  <c:v>0.47360960316817341</c:v>
                </c:pt>
                <c:pt idx="4">
                  <c:v>0.41713692905508576</c:v>
                </c:pt>
                <c:pt idx="5">
                  <c:v>0.49829526310982253</c:v>
                </c:pt>
                <c:pt idx="6">
                  <c:v>0.37249984532498054</c:v>
                </c:pt>
                <c:pt idx="7">
                  <c:v>0.42525276246055949</c:v>
                </c:pt>
                <c:pt idx="8">
                  <c:v>0.40834477619915593</c:v>
                </c:pt>
                <c:pt idx="9">
                  <c:v>0.35762081741494539</c:v>
                </c:pt>
                <c:pt idx="10">
                  <c:v>0.14728546832308587</c:v>
                </c:pt>
                <c:pt idx="11">
                  <c:v>2.8591404768033291E-2</c:v>
                </c:pt>
                <c:pt idx="12" formatCode="#,##0.00">
                  <c:v>-5.6624845989440363E-2</c:v>
                </c:pt>
                <c:pt idx="13" formatCode="#,##0.00">
                  <c:v>-0.15841092328308942</c:v>
                </c:pt>
                <c:pt idx="14" formatCode="#,##0.00">
                  <c:v>-0.2571535630496859</c:v>
                </c:pt>
                <c:pt idx="15" formatCode="#,##0.00">
                  <c:v>-0.2591825214010543</c:v>
                </c:pt>
                <c:pt idx="16" formatCode="#,##0.00">
                  <c:v>-0.15198588850375611</c:v>
                </c:pt>
                <c:pt idx="17" formatCode="#,##0.00">
                  <c:v>-0.2131927987700368</c:v>
                </c:pt>
                <c:pt idx="18" formatCode="#,##0.00">
                  <c:v>-0.34778036941080864</c:v>
                </c:pt>
                <c:pt idx="19" formatCode="#,##0.00">
                  <c:v>-0.28724977859498407</c:v>
                </c:pt>
                <c:pt idx="20" formatCode="#,##0.00">
                  <c:v>-0.16179252053537013</c:v>
                </c:pt>
                <c:pt idx="21" formatCode="#,##0.00">
                  <c:v>-0.22536654887824734</c:v>
                </c:pt>
                <c:pt idx="22" formatCode="#,##0.00">
                  <c:v>-0.28995505639680869</c:v>
                </c:pt>
                <c:pt idx="23" formatCode="#,##0.00">
                  <c:v>-0.23956925733782622</c:v>
                </c:pt>
                <c:pt idx="24" formatCode="#,##0.00">
                  <c:v>-0.13338710361621225</c:v>
                </c:pt>
                <c:pt idx="25" formatCode="#,##0.00">
                  <c:v>-6.5078839120142118E-2</c:v>
                </c:pt>
                <c:pt idx="26" formatCode="#,##0.00">
                  <c:v>5.5306023061050834E-2</c:v>
                </c:pt>
                <c:pt idx="27" formatCode="#,##0.00">
                  <c:v>2.2149462002438391E-3</c:v>
                </c:pt>
                <c:pt idx="28" formatCode="#,##0.00">
                  <c:v>-5.8653804340808767E-2</c:v>
                </c:pt>
                <c:pt idx="29" formatCode="#,##0.00">
                  <c:v>-1.7736477588212299E-2</c:v>
                </c:pt>
                <c:pt idx="30" formatCode="#,##0.00">
                  <c:v>3.5675851011561163E-3</c:v>
                </c:pt>
                <c:pt idx="31" formatCode="#,##0.00">
                  <c:v>-8.6044742084282436E-2</c:v>
                </c:pt>
                <c:pt idx="32" formatCode="#,##0.00">
                  <c:v>-8.1648665656317523E-2</c:v>
                </c:pt>
                <c:pt idx="33" formatCode="#,##0.00">
                  <c:v>-0.13237262444052803</c:v>
                </c:pt>
                <c:pt idx="34" formatCode="#,##0.00">
                  <c:v>-0.14420821482351051</c:v>
                </c:pt>
                <c:pt idx="35" formatCode="#,##0.00">
                  <c:v>-0.1147883187286684</c:v>
                </c:pt>
                <c:pt idx="36" formatCode="#,##0.00">
                  <c:v>-8.1310505931089461E-2</c:v>
                </c:pt>
                <c:pt idx="37" formatCode="#,##0.00">
                  <c:v>-0.15300036767944031</c:v>
                </c:pt>
                <c:pt idx="38" formatCode="#,##0.00">
                  <c:v>-0.17227547201744031</c:v>
                </c:pt>
                <c:pt idx="39" formatCode="#,##0.00">
                  <c:v>-0.19324137498158067</c:v>
                </c:pt>
                <c:pt idx="40" formatCode="#,##0.00">
                  <c:v>-0.13575422169280874</c:v>
                </c:pt>
                <c:pt idx="41">
                  <c:v>-0.15333852740466838</c:v>
                </c:pt>
                <c:pt idx="42" formatCode="0.00">
                  <c:v>-0.18816897910315963</c:v>
                </c:pt>
                <c:pt idx="43" formatCode="0.00">
                  <c:v>-0.14928061070193155</c:v>
                </c:pt>
                <c:pt idx="44" formatCode="0.00">
                  <c:v>-0.10058561026908945</c:v>
                </c:pt>
                <c:pt idx="45" formatCode="0.00">
                  <c:v>-5.7301165439896495E-2</c:v>
                </c:pt>
                <c:pt idx="46" formatCode="0.00">
                  <c:v>-7.2856512800387699E-2</c:v>
                </c:pt>
                <c:pt idx="47" formatCode="0.00">
                  <c:v>-3.667342220098422E-2</c:v>
                </c:pt>
                <c:pt idx="48" formatCode="0.00">
                  <c:v>5.5965434525245385E-3</c:v>
                </c:pt>
                <c:pt idx="49" formatCode="0.00">
                  <c:v>0.11989453057961219</c:v>
                </c:pt>
                <c:pt idx="50" formatCode="0.00">
                  <c:v>0.17095664908905081</c:v>
                </c:pt>
                <c:pt idx="51" formatCode="0.00">
                  <c:v>0.19936206600820869</c:v>
                </c:pt>
                <c:pt idx="52" formatCode="0.00">
                  <c:v>0.16486977403494554</c:v>
                </c:pt>
                <c:pt idx="53" formatCode="0.00">
                  <c:v>0.17941064221975253</c:v>
                </c:pt>
                <c:pt idx="54" formatCode="0.00">
                  <c:v>0.28390199731522614</c:v>
                </c:pt>
                <c:pt idx="55" formatCode="0.00">
                  <c:v>0.23892675385989284</c:v>
                </c:pt>
                <c:pt idx="56" formatCode="0.00">
                  <c:v>0.10636814157048939</c:v>
                </c:pt>
                <c:pt idx="57" formatCode="0.00">
                  <c:v>0.11245501662459467</c:v>
                </c:pt>
                <c:pt idx="58" formatCode="0.00">
                  <c:v>1.7770293560735052E-2</c:v>
                </c:pt>
                <c:pt idx="59" formatCode="0.00">
                  <c:v>-2.5175991543229841E-2</c:v>
                </c:pt>
                <c:pt idx="60" formatCode="0.00">
                  <c:v>-2.4161512367545629E-2</c:v>
                </c:pt>
                <c:pt idx="61" formatCode="0.00">
                  <c:v>-0.12324231185937017</c:v>
                </c:pt>
                <c:pt idx="62" formatCode="0.00">
                  <c:v>-0.13947397867031749</c:v>
                </c:pt>
                <c:pt idx="63" formatCode="0.00">
                  <c:v>-0.11986071460708946</c:v>
                </c:pt>
                <c:pt idx="64" formatCode="0.00">
                  <c:v>-5.8991964066036844E-2</c:v>
                </c:pt>
                <c:pt idx="65" formatCode="0.00">
                  <c:v>1.2697897682314016E-2</c:v>
                </c:pt>
                <c:pt idx="66" formatCode="0.00">
                  <c:v>-1.5369359511615813E-2</c:v>
                </c:pt>
                <c:pt idx="67" formatCode="0.00">
                  <c:v>0.13747883629147184</c:v>
                </c:pt>
                <c:pt idx="68" formatCode="0.00">
                  <c:v>0.18414487837294549</c:v>
                </c:pt>
                <c:pt idx="69" formatCode="0.00">
                  <c:v>4.6513870205120988E-2</c:v>
                </c:pt>
                <c:pt idx="70" formatCode="0.00">
                  <c:v>9.267267269875254E-2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26-4C9F-9DBD-00D73AD5DC3C}"/>
            </c:ext>
          </c:extLst>
        </c:ser>
        <c:ser>
          <c:idx val="2"/>
          <c:order val="3"/>
          <c:tx>
            <c:strRef>
              <c:f>baromeetrid!$K$7</c:f>
              <c:strCache>
                <c:ptCount val="1"/>
                <c:pt idx="0">
                  <c:v>tootmivõimsuse rakendatus tööstuses </c:v>
                </c:pt>
              </c:strCache>
            </c:strRef>
          </c:tx>
          <c:spPr>
            <a:solidFill>
              <a:srgbClr val="DF9E30"/>
            </a:solidFill>
            <a:ln>
              <a:noFill/>
            </a:ln>
          </c:spPr>
          <c:invertIfNegative val="0"/>
          <c:cat>
            <c:numRef>
              <c:f>baromeetrid!$F$9:$F$80</c:f>
              <c:numCache>
                <c:formatCode>General</c:formatCode>
                <c:ptCount val="72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  <c:pt idx="56">
                  <c:v>2019</c:v>
                </c:pt>
                <c:pt idx="60">
                  <c:v>2020</c:v>
                </c:pt>
                <c:pt idx="64">
                  <c:v>2021</c:v>
                </c:pt>
                <c:pt idx="68">
                  <c:v>2022</c:v>
                </c:pt>
              </c:numCache>
            </c:numRef>
          </c:cat>
          <c:val>
            <c:numRef>
              <c:f>baromeetrid!$K$9:$K$80</c:f>
              <c:numCache>
                <c:formatCode>0%</c:formatCode>
                <c:ptCount val="72"/>
                <c:pt idx="0">
                  <c:v>0.16805512506108813</c:v>
                </c:pt>
                <c:pt idx="1">
                  <c:v>0.25013860516804687</c:v>
                </c:pt>
                <c:pt idx="2">
                  <c:v>0.25445878833157076</c:v>
                </c:pt>
                <c:pt idx="3">
                  <c:v>0.2847000704762398</c:v>
                </c:pt>
                <c:pt idx="4">
                  <c:v>0.31062116945738499</c:v>
                </c:pt>
                <c:pt idx="5">
                  <c:v>0.31926153578443273</c:v>
                </c:pt>
                <c:pt idx="6">
                  <c:v>0.2847000704762398</c:v>
                </c:pt>
                <c:pt idx="7">
                  <c:v>0.2847000704762398</c:v>
                </c:pt>
                <c:pt idx="8">
                  <c:v>0.28037988731271596</c:v>
                </c:pt>
                <c:pt idx="9">
                  <c:v>0.26741933782214367</c:v>
                </c:pt>
                <c:pt idx="10">
                  <c:v>0.23285787251395015</c:v>
                </c:pt>
                <c:pt idx="11">
                  <c:v>0.12917347658937131</c:v>
                </c:pt>
                <c:pt idx="12">
                  <c:v>0.11621292709879905</c:v>
                </c:pt>
                <c:pt idx="13">
                  <c:v>3.8449630155364185E-2</c:v>
                </c:pt>
                <c:pt idx="14">
                  <c:v>-0.11275678056798043</c:v>
                </c:pt>
                <c:pt idx="15">
                  <c:v>-0.23804209231017989</c:v>
                </c:pt>
                <c:pt idx="16">
                  <c:v>-0.47133198314048325</c:v>
                </c:pt>
                <c:pt idx="17">
                  <c:v>-0.62253839386382781</c:v>
                </c:pt>
                <c:pt idx="18">
                  <c:v>-0.63117876019087593</c:v>
                </c:pt>
                <c:pt idx="19">
                  <c:v>-0.56205582957448974</c:v>
                </c:pt>
                <c:pt idx="20">
                  <c:v>-0.39356868619704871</c:v>
                </c:pt>
                <c:pt idx="21">
                  <c:v>-0.19484026067493856</c:v>
                </c:pt>
                <c:pt idx="22">
                  <c:v>-0.13867787954912497</c:v>
                </c:pt>
                <c:pt idx="23">
                  <c:v>-5.2274216278642337E-2</c:v>
                </c:pt>
                <c:pt idx="24">
                  <c:v>2.9809263828316408E-2</c:v>
                </c:pt>
                <c:pt idx="25">
                  <c:v>5.1410179645937061E-2</c:v>
                </c:pt>
                <c:pt idx="26">
                  <c:v>8.2083480106957523E-3</c:v>
                </c:pt>
                <c:pt idx="27">
                  <c:v>3.4129446991840298E-2</c:v>
                </c:pt>
                <c:pt idx="28">
                  <c:v>-1.7712750970449408E-2</c:v>
                </c:pt>
                <c:pt idx="29">
                  <c:v>-6.9554948932739113E-2</c:v>
                </c:pt>
                <c:pt idx="30">
                  <c:v>-2.6353117297497796E-2</c:v>
                </c:pt>
                <c:pt idx="31">
                  <c:v>-6.5234765769214609E-2</c:v>
                </c:pt>
                <c:pt idx="32">
                  <c:v>-2.6353117297497796E-2</c:v>
                </c:pt>
                <c:pt idx="33">
                  <c:v>-2.2032934133973295E-2</c:v>
                </c:pt>
                <c:pt idx="34">
                  <c:v>-1.7712750970449408E-2</c:v>
                </c:pt>
                <c:pt idx="35">
                  <c:v>3.8449630155364185E-2</c:v>
                </c:pt>
                <c:pt idx="36">
                  <c:v>6.4370729136509347E-2</c:v>
                </c:pt>
                <c:pt idx="37">
                  <c:v>7.3011095463557732E-2</c:v>
                </c:pt>
                <c:pt idx="38">
                  <c:v>8.5971644954129997E-2</c:v>
                </c:pt>
                <c:pt idx="39">
                  <c:v>5.5730362809460955E-2</c:v>
                </c:pt>
                <c:pt idx="40">
                  <c:v>-2.6353117297497796E-2</c:v>
                </c:pt>
                <c:pt idx="41" formatCode="0.00">
                  <c:v>-4.795403311511845E-2</c:v>
                </c:pt>
                <c:pt idx="42" formatCode="0.00">
                  <c:v>5.1410179645937061E-2</c:v>
                </c:pt>
                <c:pt idx="43" formatCode="0.00">
                  <c:v>-2.6353117297497796E-2</c:v>
                </c:pt>
                <c:pt idx="44" formatCode="0.00">
                  <c:v>4.708999648241257E-2</c:v>
                </c:pt>
                <c:pt idx="45" formatCode="0.00">
                  <c:v>9.0291828117653891E-2</c:v>
                </c:pt>
                <c:pt idx="46" formatCode="0.00">
                  <c:v>6.4370729136509347E-2</c:v>
                </c:pt>
                <c:pt idx="47" formatCode="0.00">
                  <c:v>0.13781384291641971</c:v>
                </c:pt>
                <c:pt idx="48" formatCode="0.00">
                  <c:v>0.11621292709879905</c:v>
                </c:pt>
                <c:pt idx="49" formatCode="0.00">
                  <c:v>0.20261659036928167</c:v>
                </c:pt>
                <c:pt idx="50" formatCode="0.00">
                  <c:v>8.5971644954129997E-2</c:v>
                </c:pt>
                <c:pt idx="51" formatCode="0.00">
                  <c:v>0.12485329342584682</c:v>
                </c:pt>
                <c:pt idx="52" formatCode="0.00">
                  <c:v>0.15941475873404037</c:v>
                </c:pt>
                <c:pt idx="53" formatCode="0.00">
                  <c:v>0.10757256077175066</c:v>
                </c:pt>
                <c:pt idx="54" formatCode="0.00">
                  <c:v>0.1421340260799436</c:v>
                </c:pt>
                <c:pt idx="55" formatCode="0.00">
                  <c:v>3.8449630155364185E-2</c:v>
                </c:pt>
                <c:pt idx="56" formatCode="0.00">
                  <c:v>0.17237530822461264</c:v>
                </c:pt>
                <c:pt idx="57" formatCode="0.00">
                  <c:v>9.4612011281178396E-2</c:v>
                </c:pt>
                <c:pt idx="58" formatCode="0.00">
                  <c:v>1.2528531174219639E-2</c:v>
                </c:pt>
                <c:pt idx="59" formatCode="0.00">
                  <c:v>-0.12571733005855271</c:v>
                </c:pt>
                <c:pt idx="60" formatCode="0.00">
                  <c:v>1.2528531174219639E-2</c:v>
                </c:pt>
                <c:pt idx="61" formatCode="0.00">
                  <c:v>-0.35900722088885578</c:v>
                </c:pt>
                <c:pt idx="62" formatCode="0.00">
                  <c:v>-0.24236227547370437</c:v>
                </c:pt>
                <c:pt idx="63" formatCode="0.00">
                  <c:v>-0.12139714689502819</c:v>
                </c:pt>
                <c:pt idx="64" formatCode="0.00">
                  <c:v>0.10325237760822616</c:v>
                </c:pt>
                <c:pt idx="65" formatCode="0.00">
                  <c:v>0.2371780556774746</c:v>
                </c:pt>
                <c:pt idx="66" formatCode="0.00">
                  <c:v>0.28037988731271596</c:v>
                </c:pt>
                <c:pt idx="67" formatCode="0.00">
                  <c:v>0.48774867916187414</c:v>
                </c:pt>
                <c:pt idx="68" formatCode="0.00">
                  <c:v>3.4129446991840298E-2</c:v>
                </c:pt>
                <c:pt idx="69" formatCode="0.00">
                  <c:v>-4.795403311511845E-2</c:v>
                </c:pt>
                <c:pt idx="70" formatCode="0.00">
                  <c:v>0.13781384291641971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26-4C9F-9DBD-00D73AD5DC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7730304"/>
        <c:axId val="327731840"/>
      </c:barChart>
      <c:lineChart>
        <c:grouping val="standard"/>
        <c:varyColors val="0"/>
        <c:ser>
          <c:idx val="3"/>
          <c:order val="4"/>
          <c:tx>
            <c:strRef>
              <c:f>baromeetrid!$L$7</c:f>
              <c:strCache>
                <c:ptCount val="1"/>
                <c:pt idx="0">
                  <c:v>kokku </c:v>
                </c:pt>
              </c:strCache>
            </c:strRef>
          </c:tx>
          <c:spPr>
            <a:ln>
              <a:solidFill>
                <a:srgbClr val="2C445E"/>
              </a:solidFill>
            </a:ln>
          </c:spPr>
          <c:marker>
            <c:symbol val="none"/>
          </c:marker>
          <c:cat>
            <c:numRef>
              <c:f>baromeetrid!$F$9:$F$80</c:f>
              <c:numCache>
                <c:formatCode>General</c:formatCode>
                <c:ptCount val="72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  <c:pt idx="44">
                  <c:v>2016</c:v>
                </c:pt>
                <c:pt idx="48">
                  <c:v>2017</c:v>
                </c:pt>
                <c:pt idx="52">
                  <c:v>2018</c:v>
                </c:pt>
                <c:pt idx="56">
                  <c:v>2019</c:v>
                </c:pt>
                <c:pt idx="60">
                  <c:v>2020</c:v>
                </c:pt>
                <c:pt idx="64">
                  <c:v>2021</c:v>
                </c:pt>
                <c:pt idx="68">
                  <c:v>2022</c:v>
                </c:pt>
              </c:numCache>
            </c:numRef>
          </c:cat>
          <c:val>
            <c:numRef>
              <c:f>baromeetrid!$L$9:$L$80</c:f>
              <c:numCache>
                <c:formatCode>0.00</c:formatCode>
                <c:ptCount val="72"/>
                <c:pt idx="0">
                  <c:v>0.45791570891712263</c:v>
                </c:pt>
                <c:pt idx="1">
                  <c:v>0.78684974347807968</c:v>
                </c:pt>
                <c:pt idx="2">
                  <c:v>0.91797746379234257</c:v>
                </c:pt>
                <c:pt idx="3">
                  <c:v>1.171038083855426</c:v>
                </c:pt>
                <c:pt idx="4">
                  <c:v>1.1868300595802463</c:v>
                </c:pt>
                <c:pt idx="5">
                  <c:v>1.482745910773724</c:v>
                </c:pt>
                <c:pt idx="6">
                  <c:v>1.5598919466823671</c:v>
                </c:pt>
                <c:pt idx="7">
                  <c:v>1.7542467007072848</c:v>
                </c:pt>
                <c:pt idx="8">
                  <c:v>1.7109032553220715</c:v>
                </c:pt>
                <c:pt idx="9">
                  <c:v>1.6354727172063908</c:v>
                </c:pt>
                <c:pt idx="10">
                  <c:v>1.2316297096280735</c:v>
                </c:pt>
                <c:pt idx="11">
                  <c:v>0.80726445050128026</c:v>
                </c:pt>
                <c:pt idx="12">
                  <c:v>0.20489800698513727</c:v>
                </c:pt>
                <c:pt idx="13">
                  <c:v>-0.2838293210424192</c:v>
                </c:pt>
                <c:pt idx="14">
                  <c:v>-0.75531371796662361</c:v>
                </c:pt>
                <c:pt idx="15">
                  <c:v>-1.022394855845161</c:v>
                </c:pt>
                <c:pt idx="16">
                  <c:v>-1.1539930210912748</c:v>
                </c:pt>
                <c:pt idx="17">
                  <c:v>-1.4108237322713082</c:v>
                </c:pt>
                <c:pt idx="18">
                  <c:v>-1.6427040664959738</c:v>
                </c:pt>
                <c:pt idx="19">
                  <c:v>-1.5099299837998685</c:v>
                </c:pt>
                <c:pt idx="20">
                  <c:v>-1.1870775793569608</c:v>
                </c:pt>
                <c:pt idx="21">
                  <c:v>-0.96776812990628724</c:v>
                </c:pt>
                <c:pt idx="22">
                  <c:v>-0.95940150452788742</c:v>
                </c:pt>
                <c:pt idx="23">
                  <c:v>-0.72992271291196353</c:v>
                </c:pt>
                <c:pt idx="24">
                  <c:v>-0.46796469206625602</c:v>
                </c:pt>
                <c:pt idx="25">
                  <c:v>-0.21488777584778465</c:v>
                </c:pt>
                <c:pt idx="26">
                  <c:v>-0.17578982140246643</c:v>
                </c:pt>
                <c:pt idx="27">
                  <c:v>-0.24499061585039011</c:v>
                </c:pt>
                <c:pt idx="28">
                  <c:v>-0.38211222237417986</c:v>
                </c:pt>
                <c:pt idx="29">
                  <c:v>-0.31888652118387933</c:v>
                </c:pt>
                <c:pt idx="30">
                  <c:v>2.2490732829633878E-2</c:v>
                </c:pt>
                <c:pt idx="31">
                  <c:v>-0.25586578204592303</c:v>
                </c:pt>
                <c:pt idx="32">
                  <c:v>-0.28655401884933168</c:v>
                </c:pt>
                <c:pt idx="33">
                  <c:v>-0.31827358648919529</c:v>
                </c:pt>
                <c:pt idx="34">
                  <c:v>-0.202817105267765</c:v>
                </c:pt>
                <c:pt idx="35">
                  <c:v>-0.13366058599738304</c:v>
                </c:pt>
                <c:pt idx="36">
                  <c:v>-0.21100139987465191</c:v>
                </c:pt>
                <c:pt idx="37">
                  <c:v>-5.5547146136533623E-2</c:v>
                </c:pt>
                <c:pt idx="38">
                  <c:v>2.6058936204069627E-2</c:v>
                </c:pt>
                <c:pt idx="39">
                  <c:v>-6.4703527861801863E-2</c:v>
                </c:pt>
                <c:pt idx="40">
                  <c:v>-0.19006750317153942</c:v>
                </c:pt>
                <c:pt idx="41">
                  <c:v>-0.20429046216279492</c:v>
                </c:pt>
                <c:pt idx="42">
                  <c:v>0.10279293983169674</c:v>
                </c:pt>
                <c:pt idx="43">
                  <c:v>-0.14063774510378921</c:v>
                </c:pt>
                <c:pt idx="44">
                  <c:v>-1.9874187039614168E-2</c:v>
                </c:pt>
                <c:pt idx="45">
                  <c:v>6.1563139921637554E-2</c:v>
                </c:pt>
                <c:pt idx="46">
                  <c:v>4.3027148744020693E-2</c:v>
                </c:pt>
                <c:pt idx="47">
                  <c:v>0.22753791316507624</c:v>
                </c:pt>
                <c:pt idx="48">
                  <c:v>0.35328734578101684</c:v>
                </c:pt>
                <c:pt idx="49">
                  <c:v>0.60529253254948034</c:v>
                </c:pt>
                <c:pt idx="50">
                  <c:v>0.68920079589542904</c:v>
                </c:pt>
                <c:pt idx="51">
                  <c:v>1.006653180894598</c:v>
                </c:pt>
                <c:pt idx="52">
                  <c:v>0.90568335862495486</c:v>
                </c:pt>
                <c:pt idx="53">
                  <c:v>0.81139342961243288</c:v>
                </c:pt>
                <c:pt idx="54">
                  <c:v>1.2054736808577395</c:v>
                </c:pt>
                <c:pt idx="55">
                  <c:v>1.0536934802139324</c:v>
                </c:pt>
                <c:pt idx="56">
                  <c:v>0.74910102774798359</c:v>
                </c:pt>
                <c:pt idx="57">
                  <c:v>0.81351708028901892</c:v>
                </c:pt>
                <c:pt idx="58">
                  <c:v>0.55874375581256419</c:v>
                </c:pt>
                <c:pt idx="59">
                  <c:v>0.11673901391632346</c:v>
                </c:pt>
                <c:pt idx="60">
                  <c:v>0.10035610553438104</c:v>
                </c:pt>
                <c:pt idx="61">
                  <c:v>-0.90894973602369666</c:v>
                </c:pt>
                <c:pt idx="62">
                  <c:v>-0.67060678631182558</c:v>
                </c:pt>
                <c:pt idx="63">
                  <c:v>-0.42788618902979308</c:v>
                </c:pt>
                <c:pt idx="64">
                  <c:v>5.0719842398716602E-2</c:v>
                </c:pt>
                <c:pt idx="65">
                  <c:v>0.50531075637293632</c:v>
                </c:pt>
                <c:pt idx="66">
                  <c:v>0.99232615240784283</c:v>
                </c:pt>
                <c:pt idx="67">
                  <c:v>1.6612606808947692</c:v>
                </c:pt>
                <c:pt idx="68">
                  <c:v>0.90778290370271664</c:v>
                </c:pt>
                <c:pt idx="69">
                  <c:v>0.47671993198908746</c:v>
                </c:pt>
                <c:pt idx="70">
                  <c:v>0.93815794672696229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026-4C9F-9DBD-00D73AD5DC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7730304"/>
        <c:axId val="327731840"/>
      </c:lineChart>
      <c:catAx>
        <c:axId val="327730304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low"/>
        <c:spPr>
          <a:ln w="15875">
            <a:solidFill>
              <a:schemeClr val="tx1"/>
            </a:solidFill>
          </a:ln>
        </c:spPr>
        <c:txPr>
          <a:bodyPr rot="0" vert="horz"/>
          <a:lstStyle/>
          <a:p>
            <a:pPr>
              <a:defRPr b="1"/>
            </a:pPr>
            <a:endParaRPr lang="en-US"/>
          </a:p>
        </c:txPr>
        <c:crossAx val="327731840"/>
        <c:crossesAt val="0"/>
        <c:auto val="0"/>
        <c:lblAlgn val="ctr"/>
        <c:lblOffset val="100"/>
        <c:tickLblSkip val="20"/>
        <c:tickMarkSkip val="12"/>
        <c:noMultiLvlLbl val="0"/>
      </c:catAx>
      <c:valAx>
        <c:axId val="327731840"/>
        <c:scaling>
          <c:orientation val="minMax"/>
          <c:max val="2"/>
          <c:min val="-2"/>
        </c:scaling>
        <c:delete val="0"/>
        <c:axPos val="l"/>
        <c:numFmt formatCode="0" sourceLinked="1"/>
        <c:majorTickMark val="none"/>
        <c:minorTickMark val="in"/>
        <c:tickLblPos val="low"/>
        <c:spPr>
          <a:ln>
            <a:noFill/>
          </a:ln>
        </c:spPr>
        <c:crossAx val="327730304"/>
        <c:crossesAt val="1"/>
        <c:crossBetween val="between"/>
        <c:majorUnit val="1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00" baseline="0">
          <a:solidFill>
            <a:schemeClr val="tx1">
              <a:lumMod val="65000"/>
              <a:lumOff val="35000"/>
            </a:schemeClr>
          </a:solidFill>
          <a:latin typeface="Arial" pitchFamily="34" charset="0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Sheet3!$A$18:$A$37</c:f>
              <c:numCache>
                <c:formatCode>General</c:formatCode>
                <c:ptCount val="20"/>
                <c:pt idx="1">
                  <c:v>2018</c:v>
                </c:pt>
                <c:pt idx="5">
                  <c:v>2019</c:v>
                </c:pt>
                <c:pt idx="9">
                  <c:v>2020</c:v>
                </c:pt>
                <c:pt idx="13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Sheet3!$C$18:$C$37</c:f>
              <c:numCache>
                <c:formatCode>General</c:formatCode>
                <c:ptCount val="20"/>
                <c:pt idx="0">
                  <c:v>6276.349215429158</c:v>
                </c:pt>
                <c:pt idx="1">
                  <c:v>6411.8110387414681</c:v>
                </c:pt>
                <c:pt idx="2">
                  <c:v>6496.0424454032709</c:v>
                </c:pt>
                <c:pt idx="3">
                  <c:v>6701.2438289744396</c:v>
                </c:pt>
                <c:pt idx="4">
                  <c:v>6878.7626107382212</c:v>
                </c:pt>
                <c:pt idx="5">
                  <c:v>6930.7257805237086</c:v>
                </c:pt>
                <c:pt idx="6">
                  <c:v>6923.1855249004539</c:v>
                </c:pt>
                <c:pt idx="7">
                  <c:v>6990.8399612653093</c:v>
                </c:pt>
                <c:pt idx="8">
                  <c:v>6941.2252492866328</c:v>
                </c:pt>
                <c:pt idx="9">
                  <c:v>6460.3511391085185</c:v>
                </c:pt>
                <c:pt idx="10">
                  <c:v>6921.5545753279466</c:v>
                </c:pt>
                <c:pt idx="11">
                  <c:v>7107.2974360036897</c:v>
                </c:pt>
                <c:pt idx="12">
                  <c:v>7282.6011495668999</c:v>
                </c:pt>
                <c:pt idx="13">
                  <c:v>7644.6711630849759</c:v>
                </c:pt>
                <c:pt idx="14">
                  <c:v>8013.0153527279354</c:v>
                </c:pt>
                <c:pt idx="15">
                  <c:v>8415.9090706398874</c:v>
                </c:pt>
                <c:pt idx="16">
                  <c:v>8734.6862851936494</c:v>
                </c:pt>
                <c:pt idx="17">
                  <c:v>9007.8574547959397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BF-4E6A-B1E3-643E9C212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-27"/>
        <c:axId val="730988127"/>
        <c:axId val="730983967"/>
      </c:barChart>
      <c:catAx>
        <c:axId val="730988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0983967"/>
        <c:crosses val="autoZero"/>
        <c:auto val="1"/>
        <c:lblAlgn val="ctr"/>
        <c:lblOffset val="100"/>
        <c:noMultiLvlLbl val="0"/>
      </c:catAx>
      <c:valAx>
        <c:axId val="730983967"/>
        <c:scaling>
          <c:orientation val="minMax"/>
          <c:max val="9100"/>
          <c:min val="500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0988127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745039257933089E-2"/>
          <c:y val="2.626930341073214E-2"/>
          <c:w val="0.91350566391226706"/>
          <c:h val="0.88987026132898817"/>
        </c:manualLayout>
      </c:layout>
      <c:lineChart>
        <c:grouping val="standard"/>
        <c:varyColors val="0"/>
        <c:ser>
          <c:idx val="0"/>
          <c:order val="0"/>
          <c:tx>
            <c:strRef>
              <c:f>'30'!$H$8</c:f>
              <c:strCache>
                <c:ptCount val="1"/>
                <c:pt idx="0">
                  <c:v>tööstus </c:v>
                </c:pt>
              </c:strCache>
            </c:strRef>
          </c:tx>
          <c:spPr>
            <a:ln w="88900">
              <a:solidFill>
                <a:srgbClr val="2E6C81"/>
              </a:solidFill>
            </a:ln>
          </c:spPr>
          <c:marker>
            <c:symbol val="none"/>
          </c:marker>
          <c:cat>
            <c:numRef>
              <c:f>'30'!$G$213:$G$284</c:f>
              <c:numCache>
                <c:formatCode>General</c:formatCode>
                <c:ptCount val="72"/>
                <c:pt idx="0" formatCode="0">
                  <c:v>2017</c:v>
                </c:pt>
                <c:pt idx="12" formatCode="0">
                  <c:v>2018</c:v>
                </c:pt>
                <c:pt idx="24" formatCode="0">
                  <c:v>2019</c:v>
                </c:pt>
                <c:pt idx="36" formatCode="0">
                  <c:v>2020</c:v>
                </c:pt>
                <c:pt idx="48" formatCode="0">
                  <c:v>2021</c:v>
                </c:pt>
                <c:pt idx="60" formatCode="0">
                  <c:v>2022</c:v>
                </c:pt>
              </c:numCache>
            </c:numRef>
          </c:cat>
          <c:val>
            <c:numRef>
              <c:f>'30'!$H$213:$H$284</c:f>
              <c:numCache>
                <c:formatCode>General</c:formatCode>
                <c:ptCount val="72"/>
                <c:pt idx="0">
                  <c:v>10.5</c:v>
                </c:pt>
                <c:pt idx="1">
                  <c:v>8.6999999999999993</c:v>
                </c:pt>
                <c:pt idx="2">
                  <c:v>9.5</c:v>
                </c:pt>
                <c:pt idx="3">
                  <c:v>7.6</c:v>
                </c:pt>
                <c:pt idx="4">
                  <c:v>9.1</c:v>
                </c:pt>
                <c:pt idx="5">
                  <c:v>10</c:v>
                </c:pt>
                <c:pt idx="6">
                  <c:v>11.5</c:v>
                </c:pt>
                <c:pt idx="7">
                  <c:v>7.6</c:v>
                </c:pt>
                <c:pt idx="8">
                  <c:v>6.2</c:v>
                </c:pt>
                <c:pt idx="9">
                  <c:v>12.7</c:v>
                </c:pt>
                <c:pt idx="10">
                  <c:v>10.199999999999999</c:v>
                </c:pt>
                <c:pt idx="11">
                  <c:v>9.1</c:v>
                </c:pt>
                <c:pt idx="12">
                  <c:v>8.1</c:v>
                </c:pt>
                <c:pt idx="13">
                  <c:v>8</c:v>
                </c:pt>
                <c:pt idx="14">
                  <c:v>14.4</c:v>
                </c:pt>
                <c:pt idx="15">
                  <c:v>13.4</c:v>
                </c:pt>
                <c:pt idx="16">
                  <c:v>11.1</c:v>
                </c:pt>
                <c:pt idx="17">
                  <c:v>12.2</c:v>
                </c:pt>
                <c:pt idx="18">
                  <c:v>8.1999999999999993</c:v>
                </c:pt>
                <c:pt idx="19">
                  <c:v>5.8</c:v>
                </c:pt>
                <c:pt idx="20">
                  <c:v>11.1</c:v>
                </c:pt>
                <c:pt idx="21">
                  <c:v>9.1999999999999993</c:v>
                </c:pt>
                <c:pt idx="22">
                  <c:v>10.9</c:v>
                </c:pt>
                <c:pt idx="23">
                  <c:v>8.9</c:v>
                </c:pt>
                <c:pt idx="24">
                  <c:v>6.3</c:v>
                </c:pt>
                <c:pt idx="25">
                  <c:v>0.5</c:v>
                </c:pt>
                <c:pt idx="26">
                  <c:v>4.7</c:v>
                </c:pt>
                <c:pt idx="27">
                  <c:v>0.6</c:v>
                </c:pt>
                <c:pt idx="28">
                  <c:v>-4.2</c:v>
                </c:pt>
                <c:pt idx="29">
                  <c:v>-5.5</c:v>
                </c:pt>
                <c:pt idx="30">
                  <c:v>-5.0999999999999996</c:v>
                </c:pt>
                <c:pt idx="31">
                  <c:v>-5.6</c:v>
                </c:pt>
                <c:pt idx="32">
                  <c:v>-4.4000000000000004</c:v>
                </c:pt>
                <c:pt idx="33">
                  <c:v>-7.9</c:v>
                </c:pt>
                <c:pt idx="34">
                  <c:v>-15</c:v>
                </c:pt>
                <c:pt idx="35">
                  <c:v>-7.6</c:v>
                </c:pt>
                <c:pt idx="36">
                  <c:v>-10.9</c:v>
                </c:pt>
                <c:pt idx="37">
                  <c:v>-8.3000000000000007</c:v>
                </c:pt>
                <c:pt idx="38">
                  <c:v>-2.8</c:v>
                </c:pt>
                <c:pt idx="39">
                  <c:v>-48.3</c:v>
                </c:pt>
                <c:pt idx="40">
                  <c:v>-39.5</c:v>
                </c:pt>
                <c:pt idx="41">
                  <c:v>-26.7</c:v>
                </c:pt>
                <c:pt idx="42">
                  <c:v>-16.399999999999999</c:v>
                </c:pt>
                <c:pt idx="43">
                  <c:v>-11.1</c:v>
                </c:pt>
                <c:pt idx="44">
                  <c:v>-5.9</c:v>
                </c:pt>
                <c:pt idx="45">
                  <c:v>3.2</c:v>
                </c:pt>
                <c:pt idx="46">
                  <c:v>2.8</c:v>
                </c:pt>
                <c:pt idx="47">
                  <c:v>4.4000000000000004</c:v>
                </c:pt>
                <c:pt idx="48" formatCode="0">
                  <c:v>14.4</c:v>
                </c:pt>
                <c:pt idx="49" formatCode="0">
                  <c:v>15.7</c:v>
                </c:pt>
                <c:pt idx="50" formatCode="0">
                  <c:v>13.4</c:v>
                </c:pt>
                <c:pt idx="51" formatCode="0">
                  <c:v>19.899999999999999</c:v>
                </c:pt>
                <c:pt idx="52" formatCode="0">
                  <c:v>20.399999999999999</c:v>
                </c:pt>
                <c:pt idx="53" formatCode="0">
                  <c:v>17.100000000000001</c:v>
                </c:pt>
                <c:pt idx="54" formatCode="0">
                  <c:v>20.9</c:v>
                </c:pt>
                <c:pt idx="55" formatCode="0">
                  <c:v>22.9</c:v>
                </c:pt>
                <c:pt idx="56">
                  <c:v>25.5</c:v>
                </c:pt>
                <c:pt idx="57">
                  <c:v>25.3</c:v>
                </c:pt>
                <c:pt idx="58">
                  <c:v>25.5</c:v>
                </c:pt>
                <c:pt idx="59">
                  <c:v>28.8</c:v>
                </c:pt>
                <c:pt idx="60">
                  <c:v>26.7</c:v>
                </c:pt>
                <c:pt idx="61">
                  <c:v>23.6</c:v>
                </c:pt>
                <c:pt idx="62">
                  <c:v>16.7</c:v>
                </c:pt>
                <c:pt idx="63">
                  <c:v>5.5</c:v>
                </c:pt>
                <c:pt idx="64">
                  <c:v>9.5</c:v>
                </c:pt>
                <c:pt idx="65">
                  <c:v>8.8000000000000007</c:v>
                </c:pt>
                <c:pt idx="66">
                  <c:v>3.1</c:v>
                </c:pt>
                <c:pt idx="67">
                  <c:v>-6.9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60-4168-A24D-E12C3BF72A2C}"/>
            </c:ext>
          </c:extLst>
        </c:ser>
        <c:ser>
          <c:idx val="4"/>
          <c:order val="1"/>
          <c:tx>
            <c:strRef>
              <c:f>'30'!$I$8</c:f>
              <c:strCache>
                <c:ptCount val="1"/>
                <c:pt idx="0">
                  <c:v>kaubandus </c:v>
                </c:pt>
              </c:strCache>
            </c:strRef>
          </c:tx>
          <c:spPr>
            <a:ln w="88900">
              <a:solidFill>
                <a:srgbClr val="3CA2BE"/>
              </a:solidFill>
            </a:ln>
          </c:spPr>
          <c:marker>
            <c:symbol val="none"/>
          </c:marker>
          <c:cat>
            <c:numRef>
              <c:f>'30'!$G$213:$G$284</c:f>
              <c:numCache>
                <c:formatCode>General</c:formatCode>
                <c:ptCount val="72"/>
                <c:pt idx="0" formatCode="0">
                  <c:v>2017</c:v>
                </c:pt>
                <c:pt idx="12" formatCode="0">
                  <c:v>2018</c:v>
                </c:pt>
                <c:pt idx="24" formatCode="0">
                  <c:v>2019</c:v>
                </c:pt>
                <c:pt idx="36" formatCode="0">
                  <c:v>2020</c:v>
                </c:pt>
                <c:pt idx="48" formatCode="0">
                  <c:v>2021</c:v>
                </c:pt>
                <c:pt idx="60" formatCode="0">
                  <c:v>2022</c:v>
                </c:pt>
              </c:numCache>
            </c:numRef>
          </c:cat>
          <c:val>
            <c:numRef>
              <c:f>'30'!$I$213:$I$284</c:f>
              <c:numCache>
                <c:formatCode>General</c:formatCode>
                <c:ptCount val="72"/>
                <c:pt idx="0">
                  <c:v>1.2</c:v>
                </c:pt>
                <c:pt idx="1">
                  <c:v>-0.3</c:v>
                </c:pt>
                <c:pt idx="2">
                  <c:v>1.4</c:v>
                </c:pt>
                <c:pt idx="3">
                  <c:v>9.1</c:v>
                </c:pt>
                <c:pt idx="4">
                  <c:v>10.4</c:v>
                </c:pt>
                <c:pt idx="5">
                  <c:v>10.199999999999999</c:v>
                </c:pt>
                <c:pt idx="6">
                  <c:v>0</c:v>
                </c:pt>
                <c:pt idx="7">
                  <c:v>3.7</c:v>
                </c:pt>
                <c:pt idx="8">
                  <c:v>12.3</c:v>
                </c:pt>
                <c:pt idx="9">
                  <c:v>8.6</c:v>
                </c:pt>
                <c:pt idx="10">
                  <c:v>1.1000000000000001</c:v>
                </c:pt>
                <c:pt idx="11">
                  <c:v>1.2</c:v>
                </c:pt>
                <c:pt idx="12">
                  <c:v>3.5</c:v>
                </c:pt>
                <c:pt idx="13">
                  <c:v>6.2</c:v>
                </c:pt>
                <c:pt idx="14">
                  <c:v>-6.6</c:v>
                </c:pt>
                <c:pt idx="15">
                  <c:v>1.4</c:v>
                </c:pt>
                <c:pt idx="16">
                  <c:v>1.3</c:v>
                </c:pt>
                <c:pt idx="17">
                  <c:v>-2.1</c:v>
                </c:pt>
                <c:pt idx="18">
                  <c:v>0.6</c:v>
                </c:pt>
                <c:pt idx="19">
                  <c:v>4.4000000000000004</c:v>
                </c:pt>
                <c:pt idx="20">
                  <c:v>6.9</c:v>
                </c:pt>
                <c:pt idx="21">
                  <c:v>2.6</c:v>
                </c:pt>
                <c:pt idx="22">
                  <c:v>3.7</c:v>
                </c:pt>
                <c:pt idx="23">
                  <c:v>0</c:v>
                </c:pt>
                <c:pt idx="24">
                  <c:v>6.1</c:v>
                </c:pt>
                <c:pt idx="25">
                  <c:v>-1.6</c:v>
                </c:pt>
                <c:pt idx="26">
                  <c:v>1.5</c:v>
                </c:pt>
                <c:pt idx="27">
                  <c:v>-2.1</c:v>
                </c:pt>
                <c:pt idx="28">
                  <c:v>6.6</c:v>
                </c:pt>
                <c:pt idx="29">
                  <c:v>9.4</c:v>
                </c:pt>
                <c:pt idx="30">
                  <c:v>4</c:v>
                </c:pt>
                <c:pt idx="31">
                  <c:v>-3.1</c:v>
                </c:pt>
                <c:pt idx="32">
                  <c:v>-1.3</c:v>
                </c:pt>
                <c:pt idx="33">
                  <c:v>-1</c:v>
                </c:pt>
                <c:pt idx="34">
                  <c:v>6.7</c:v>
                </c:pt>
                <c:pt idx="35">
                  <c:v>9.6</c:v>
                </c:pt>
                <c:pt idx="36">
                  <c:v>2.6</c:v>
                </c:pt>
                <c:pt idx="37">
                  <c:v>7.4</c:v>
                </c:pt>
                <c:pt idx="38">
                  <c:v>5.2</c:v>
                </c:pt>
                <c:pt idx="39">
                  <c:v>-53.6</c:v>
                </c:pt>
                <c:pt idx="40">
                  <c:v>-45.8</c:v>
                </c:pt>
                <c:pt idx="41">
                  <c:v>-26</c:v>
                </c:pt>
                <c:pt idx="42">
                  <c:v>-5.3</c:v>
                </c:pt>
                <c:pt idx="43">
                  <c:v>1.4</c:v>
                </c:pt>
                <c:pt idx="44">
                  <c:v>-1.4</c:v>
                </c:pt>
                <c:pt idx="45">
                  <c:v>0.7</c:v>
                </c:pt>
                <c:pt idx="46">
                  <c:v>-1.3</c:v>
                </c:pt>
                <c:pt idx="47">
                  <c:v>0.5</c:v>
                </c:pt>
                <c:pt idx="48" formatCode="0">
                  <c:v>-0.6</c:v>
                </c:pt>
                <c:pt idx="49" formatCode="0">
                  <c:v>7.3</c:v>
                </c:pt>
                <c:pt idx="50" formatCode="0">
                  <c:v>7.4</c:v>
                </c:pt>
                <c:pt idx="51" formatCode="0">
                  <c:v>-10</c:v>
                </c:pt>
                <c:pt idx="52" formatCode="0">
                  <c:v>6.9</c:v>
                </c:pt>
                <c:pt idx="53" formatCode="0">
                  <c:v>6</c:v>
                </c:pt>
                <c:pt idx="54" formatCode="0">
                  <c:v>6</c:v>
                </c:pt>
                <c:pt idx="55" formatCode="0">
                  <c:v>5</c:v>
                </c:pt>
                <c:pt idx="56">
                  <c:v>11.9</c:v>
                </c:pt>
                <c:pt idx="57">
                  <c:v>11.9</c:v>
                </c:pt>
                <c:pt idx="58">
                  <c:v>9.1999999999999993</c:v>
                </c:pt>
                <c:pt idx="59">
                  <c:v>15.2</c:v>
                </c:pt>
                <c:pt idx="60">
                  <c:v>14.6</c:v>
                </c:pt>
                <c:pt idx="61">
                  <c:v>10.199999999999999</c:v>
                </c:pt>
                <c:pt idx="62">
                  <c:v>9.6999999999999993</c:v>
                </c:pt>
                <c:pt idx="63">
                  <c:v>12.7</c:v>
                </c:pt>
                <c:pt idx="64">
                  <c:v>13.1</c:v>
                </c:pt>
                <c:pt idx="65">
                  <c:v>6.1</c:v>
                </c:pt>
                <c:pt idx="66">
                  <c:v>-2.9</c:v>
                </c:pt>
                <c:pt idx="67">
                  <c:v>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160-4168-A24D-E12C3BF72A2C}"/>
            </c:ext>
          </c:extLst>
        </c:ser>
        <c:ser>
          <c:idx val="5"/>
          <c:order val="2"/>
          <c:tx>
            <c:strRef>
              <c:f>'30'!$J$8</c:f>
              <c:strCache>
                <c:ptCount val="1"/>
                <c:pt idx="0">
                  <c:v>ehitus </c:v>
                </c:pt>
              </c:strCache>
            </c:strRef>
          </c:tx>
          <c:spPr>
            <a:ln w="88900">
              <a:solidFill>
                <a:srgbClr val="BE5221"/>
              </a:solidFill>
            </a:ln>
          </c:spPr>
          <c:marker>
            <c:symbol val="none"/>
          </c:marker>
          <c:cat>
            <c:numRef>
              <c:f>'30'!$G$213:$G$284</c:f>
              <c:numCache>
                <c:formatCode>General</c:formatCode>
                <c:ptCount val="72"/>
                <c:pt idx="0" formatCode="0">
                  <c:v>2017</c:v>
                </c:pt>
                <c:pt idx="12" formatCode="0">
                  <c:v>2018</c:v>
                </c:pt>
                <c:pt idx="24" formatCode="0">
                  <c:v>2019</c:v>
                </c:pt>
                <c:pt idx="36" formatCode="0">
                  <c:v>2020</c:v>
                </c:pt>
                <c:pt idx="48" formatCode="0">
                  <c:v>2021</c:v>
                </c:pt>
                <c:pt idx="60" formatCode="0">
                  <c:v>2022</c:v>
                </c:pt>
              </c:numCache>
            </c:numRef>
          </c:cat>
          <c:val>
            <c:numRef>
              <c:f>'30'!$J$213:$J$284</c:f>
              <c:numCache>
                <c:formatCode>General</c:formatCode>
                <c:ptCount val="72"/>
                <c:pt idx="0">
                  <c:v>13.8</c:v>
                </c:pt>
                <c:pt idx="1">
                  <c:v>12.1</c:v>
                </c:pt>
                <c:pt idx="2">
                  <c:v>20</c:v>
                </c:pt>
                <c:pt idx="3">
                  <c:v>15.1</c:v>
                </c:pt>
                <c:pt idx="4">
                  <c:v>21.1</c:v>
                </c:pt>
                <c:pt idx="5">
                  <c:v>24.2</c:v>
                </c:pt>
                <c:pt idx="6">
                  <c:v>20.8</c:v>
                </c:pt>
                <c:pt idx="7">
                  <c:v>22.9</c:v>
                </c:pt>
                <c:pt idx="8">
                  <c:v>16.600000000000001</c:v>
                </c:pt>
                <c:pt idx="9">
                  <c:v>10.8</c:v>
                </c:pt>
                <c:pt idx="10">
                  <c:v>14.6</c:v>
                </c:pt>
                <c:pt idx="11">
                  <c:v>21.6</c:v>
                </c:pt>
                <c:pt idx="12">
                  <c:v>22.7</c:v>
                </c:pt>
                <c:pt idx="13">
                  <c:v>15.9</c:v>
                </c:pt>
                <c:pt idx="14">
                  <c:v>23.1</c:v>
                </c:pt>
                <c:pt idx="15">
                  <c:v>17.100000000000001</c:v>
                </c:pt>
                <c:pt idx="16">
                  <c:v>10.8</c:v>
                </c:pt>
                <c:pt idx="17">
                  <c:v>18.8</c:v>
                </c:pt>
                <c:pt idx="18">
                  <c:v>12.4</c:v>
                </c:pt>
                <c:pt idx="19">
                  <c:v>12.2</c:v>
                </c:pt>
                <c:pt idx="20">
                  <c:v>20.8</c:v>
                </c:pt>
                <c:pt idx="21">
                  <c:v>25.5</c:v>
                </c:pt>
                <c:pt idx="22">
                  <c:v>15.6</c:v>
                </c:pt>
                <c:pt idx="23">
                  <c:v>10.6</c:v>
                </c:pt>
                <c:pt idx="24">
                  <c:v>10.9</c:v>
                </c:pt>
                <c:pt idx="25">
                  <c:v>6.8</c:v>
                </c:pt>
                <c:pt idx="26">
                  <c:v>7.3</c:v>
                </c:pt>
                <c:pt idx="27">
                  <c:v>2.7</c:v>
                </c:pt>
                <c:pt idx="28">
                  <c:v>5.2</c:v>
                </c:pt>
                <c:pt idx="29">
                  <c:v>3.5</c:v>
                </c:pt>
                <c:pt idx="30">
                  <c:v>12.9</c:v>
                </c:pt>
                <c:pt idx="31">
                  <c:v>4.0999999999999996</c:v>
                </c:pt>
                <c:pt idx="32">
                  <c:v>1.2</c:v>
                </c:pt>
                <c:pt idx="33">
                  <c:v>0.8</c:v>
                </c:pt>
                <c:pt idx="34">
                  <c:v>1</c:v>
                </c:pt>
                <c:pt idx="35">
                  <c:v>-3.5</c:v>
                </c:pt>
                <c:pt idx="36">
                  <c:v>0.8</c:v>
                </c:pt>
                <c:pt idx="37">
                  <c:v>4.4000000000000004</c:v>
                </c:pt>
                <c:pt idx="38">
                  <c:v>4.5</c:v>
                </c:pt>
                <c:pt idx="39">
                  <c:v>-44.8</c:v>
                </c:pt>
                <c:pt idx="40">
                  <c:v>-40.4</c:v>
                </c:pt>
                <c:pt idx="41">
                  <c:v>-32.9</c:v>
                </c:pt>
                <c:pt idx="42">
                  <c:v>-13</c:v>
                </c:pt>
                <c:pt idx="43">
                  <c:v>-5.6</c:v>
                </c:pt>
                <c:pt idx="44">
                  <c:v>-9.1999999999999993</c:v>
                </c:pt>
                <c:pt idx="45">
                  <c:v>-8.9</c:v>
                </c:pt>
                <c:pt idx="46">
                  <c:v>2.1</c:v>
                </c:pt>
                <c:pt idx="47">
                  <c:v>5.4</c:v>
                </c:pt>
                <c:pt idx="48" formatCode="0">
                  <c:v>10.4</c:v>
                </c:pt>
                <c:pt idx="49" formatCode="0">
                  <c:v>13.9</c:v>
                </c:pt>
                <c:pt idx="50" formatCode="0">
                  <c:v>16.100000000000001</c:v>
                </c:pt>
                <c:pt idx="51" formatCode="0">
                  <c:v>13.7</c:v>
                </c:pt>
                <c:pt idx="52" formatCode="0">
                  <c:v>21.6</c:v>
                </c:pt>
                <c:pt idx="53" formatCode="0">
                  <c:v>22.8</c:v>
                </c:pt>
                <c:pt idx="54" formatCode="0">
                  <c:v>14.8</c:v>
                </c:pt>
                <c:pt idx="55" formatCode="0">
                  <c:v>16.8</c:v>
                </c:pt>
                <c:pt idx="56">
                  <c:v>23.2</c:v>
                </c:pt>
                <c:pt idx="57">
                  <c:v>33</c:v>
                </c:pt>
                <c:pt idx="58">
                  <c:v>27.2</c:v>
                </c:pt>
                <c:pt idx="59">
                  <c:v>33.299999999999997</c:v>
                </c:pt>
                <c:pt idx="60">
                  <c:v>28.5</c:v>
                </c:pt>
                <c:pt idx="61">
                  <c:v>23.7</c:v>
                </c:pt>
                <c:pt idx="62">
                  <c:v>7.8</c:v>
                </c:pt>
                <c:pt idx="63">
                  <c:v>5.5</c:v>
                </c:pt>
                <c:pt idx="64">
                  <c:v>5</c:v>
                </c:pt>
                <c:pt idx="65">
                  <c:v>6.2</c:v>
                </c:pt>
                <c:pt idx="66">
                  <c:v>8.6999999999999993</c:v>
                </c:pt>
                <c:pt idx="67">
                  <c:v>5.0999999999999996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160-4168-A24D-E12C3BF72A2C}"/>
            </c:ext>
          </c:extLst>
        </c:ser>
        <c:ser>
          <c:idx val="1"/>
          <c:order val="3"/>
          <c:tx>
            <c:strRef>
              <c:f>'30'!$K$8</c:f>
              <c:strCache>
                <c:ptCount val="1"/>
                <c:pt idx="0">
                  <c:v>teenindus </c:v>
                </c:pt>
              </c:strCache>
            </c:strRef>
          </c:tx>
          <c:spPr>
            <a:ln w="88900">
              <a:solidFill>
                <a:srgbClr val="DF9E30"/>
              </a:solidFill>
            </a:ln>
          </c:spPr>
          <c:marker>
            <c:symbol val="none"/>
          </c:marker>
          <c:cat>
            <c:numRef>
              <c:f>'30'!$G$213:$G$284</c:f>
              <c:numCache>
                <c:formatCode>General</c:formatCode>
                <c:ptCount val="72"/>
                <c:pt idx="0" formatCode="0">
                  <c:v>2017</c:v>
                </c:pt>
                <c:pt idx="12" formatCode="0">
                  <c:v>2018</c:v>
                </c:pt>
                <c:pt idx="24" formatCode="0">
                  <c:v>2019</c:v>
                </c:pt>
                <c:pt idx="36" formatCode="0">
                  <c:v>2020</c:v>
                </c:pt>
                <c:pt idx="48" formatCode="0">
                  <c:v>2021</c:v>
                </c:pt>
                <c:pt idx="60" formatCode="0">
                  <c:v>2022</c:v>
                </c:pt>
              </c:numCache>
            </c:numRef>
          </c:cat>
          <c:val>
            <c:numRef>
              <c:f>'30'!$K$213:$K$284</c:f>
              <c:numCache>
                <c:formatCode>General</c:formatCode>
                <c:ptCount val="72"/>
                <c:pt idx="0">
                  <c:v>17</c:v>
                </c:pt>
                <c:pt idx="1">
                  <c:v>13.9</c:v>
                </c:pt>
                <c:pt idx="2">
                  <c:v>15.7</c:v>
                </c:pt>
                <c:pt idx="3">
                  <c:v>12.7</c:v>
                </c:pt>
                <c:pt idx="4">
                  <c:v>14.1</c:v>
                </c:pt>
                <c:pt idx="5">
                  <c:v>14.2</c:v>
                </c:pt>
                <c:pt idx="6">
                  <c:v>10.4</c:v>
                </c:pt>
                <c:pt idx="7">
                  <c:v>7.7</c:v>
                </c:pt>
                <c:pt idx="8">
                  <c:v>16.5</c:v>
                </c:pt>
                <c:pt idx="9">
                  <c:v>11</c:v>
                </c:pt>
                <c:pt idx="10">
                  <c:v>10.3</c:v>
                </c:pt>
                <c:pt idx="11">
                  <c:v>14.9</c:v>
                </c:pt>
                <c:pt idx="12">
                  <c:v>13.4</c:v>
                </c:pt>
                <c:pt idx="13">
                  <c:v>13.5</c:v>
                </c:pt>
                <c:pt idx="14">
                  <c:v>11.9</c:v>
                </c:pt>
                <c:pt idx="15">
                  <c:v>5.7</c:v>
                </c:pt>
                <c:pt idx="16">
                  <c:v>5.7</c:v>
                </c:pt>
                <c:pt idx="17">
                  <c:v>9.5</c:v>
                </c:pt>
                <c:pt idx="18">
                  <c:v>6.7</c:v>
                </c:pt>
                <c:pt idx="19">
                  <c:v>10</c:v>
                </c:pt>
                <c:pt idx="20">
                  <c:v>9</c:v>
                </c:pt>
                <c:pt idx="21">
                  <c:v>14.2</c:v>
                </c:pt>
                <c:pt idx="22">
                  <c:v>12.9</c:v>
                </c:pt>
                <c:pt idx="23">
                  <c:v>8.6999999999999993</c:v>
                </c:pt>
                <c:pt idx="24">
                  <c:v>5.9</c:v>
                </c:pt>
                <c:pt idx="25">
                  <c:v>5.2</c:v>
                </c:pt>
                <c:pt idx="26">
                  <c:v>14.6</c:v>
                </c:pt>
                <c:pt idx="27">
                  <c:v>10.199999999999999</c:v>
                </c:pt>
                <c:pt idx="28">
                  <c:v>11.3</c:v>
                </c:pt>
                <c:pt idx="29">
                  <c:v>11.4</c:v>
                </c:pt>
                <c:pt idx="30">
                  <c:v>12.1</c:v>
                </c:pt>
                <c:pt idx="31">
                  <c:v>12</c:v>
                </c:pt>
                <c:pt idx="32">
                  <c:v>10.199999999999999</c:v>
                </c:pt>
                <c:pt idx="33">
                  <c:v>8.5</c:v>
                </c:pt>
                <c:pt idx="34">
                  <c:v>8</c:v>
                </c:pt>
                <c:pt idx="35">
                  <c:v>13</c:v>
                </c:pt>
                <c:pt idx="36">
                  <c:v>11.7</c:v>
                </c:pt>
                <c:pt idx="37">
                  <c:v>10.4</c:v>
                </c:pt>
                <c:pt idx="38">
                  <c:v>6.4</c:v>
                </c:pt>
                <c:pt idx="39">
                  <c:v>-42.3</c:v>
                </c:pt>
                <c:pt idx="40">
                  <c:v>-32.700000000000003</c:v>
                </c:pt>
                <c:pt idx="41">
                  <c:v>-17.3</c:v>
                </c:pt>
                <c:pt idx="42">
                  <c:v>0.1</c:v>
                </c:pt>
                <c:pt idx="43">
                  <c:v>4.7</c:v>
                </c:pt>
                <c:pt idx="44">
                  <c:v>2.4</c:v>
                </c:pt>
                <c:pt idx="45">
                  <c:v>4.5</c:v>
                </c:pt>
                <c:pt idx="46">
                  <c:v>7.1</c:v>
                </c:pt>
                <c:pt idx="47">
                  <c:v>2.6</c:v>
                </c:pt>
                <c:pt idx="48" formatCode="0">
                  <c:v>3.8</c:v>
                </c:pt>
                <c:pt idx="49" formatCode="0">
                  <c:v>9</c:v>
                </c:pt>
                <c:pt idx="50" formatCode="0">
                  <c:v>3.6</c:v>
                </c:pt>
                <c:pt idx="51" formatCode="0">
                  <c:v>9.4</c:v>
                </c:pt>
                <c:pt idx="52" formatCode="0">
                  <c:v>13.1</c:v>
                </c:pt>
                <c:pt idx="53" formatCode="0">
                  <c:v>9.3000000000000007</c:v>
                </c:pt>
                <c:pt idx="54" formatCode="0">
                  <c:v>11</c:v>
                </c:pt>
                <c:pt idx="55" formatCode="0">
                  <c:v>7.1</c:v>
                </c:pt>
                <c:pt idx="56">
                  <c:v>11.6</c:v>
                </c:pt>
                <c:pt idx="57">
                  <c:v>9.1999999999999993</c:v>
                </c:pt>
                <c:pt idx="58">
                  <c:v>8.1999999999999993</c:v>
                </c:pt>
                <c:pt idx="59">
                  <c:v>10.1</c:v>
                </c:pt>
                <c:pt idx="60">
                  <c:v>7.2</c:v>
                </c:pt>
                <c:pt idx="61">
                  <c:v>6.4</c:v>
                </c:pt>
                <c:pt idx="62">
                  <c:v>3</c:v>
                </c:pt>
                <c:pt idx="63">
                  <c:v>5.0999999999999996</c:v>
                </c:pt>
                <c:pt idx="64">
                  <c:v>5.0999999999999996</c:v>
                </c:pt>
                <c:pt idx="65">
                  <c:v>3.8</c:v>
                </c:pt>
                <c:pt idx="66">
                  <c:v>3.7</c:v>
                </c:pt>
                <c:pt idx="67">
                  <c:v>9.1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160-4168-A24D-E12C3BF72A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3776640"/>
        <c:axId val="343778432"/>
      </c:lineChart>
      <c:catAx>
        <c:axId val="343776640"/>
        <c:scaling>
          <c:orientation val="minMax"/>
        </c:scaling>
        <c:delete val="0"/>
        <c:axPos val="b"/>
        <c:numFmt formatCode="@" sourceLinked="0"/>
        <c:majorTickMark val="in"/>
        <c:minorTickMark val="none"/>
        <c:tickLblPos val="low"/>
        <c:spPr>
          <a:ln w="15875">
            <a:solidFill>
              <a:schemeClr val="tx1"/>
            </a:solidFill>
          </a:ln>
        </c:spPr>
        <c:txPr>
          <a:bodyPr rot="0" vert="horz"/>
          <a:lstStyle/>
          <a:p>
            <a:pPr>
              <a:defRPr b="1"/>
            </a:pPr>
            <a:endParaRPr lang="en-US"/>
          </a:p>
        </c:txPr>
        <c:crossAx val="343778432"/>
        <c:crossesAt val="0"/>
        <c:auto val="0"/>
        <c:lblAlgn val="ctr"/>
        <c:lblOffset val="100"/>
        <c:tickLblSkip val="12"/>
        <c:tickMarkSkip val="12"/>
        <c:noMultiLvlLbl val="0"/>
      </c:catAx>
      <c:valAx>
        <c:axId val="343778432"/>
        <c:scaling>
          <c:orientation val="minMax"/>
        </c:scaling>
        <c:delete val="0"/>
        <c:axPos val="l"/>
        <c:numFmt formatCode="#,##0" sourceLinked="0"/>
        <c:majorTickMark val="none"/>
        <c:minorTickMark val="in"/>
        <c:tickLblPos val="low"/>
        <c:spPr>
          <a:ln>
            <a:noFill/>
          </a:ln>
        </c:spPr>
        <c:crossAx val="343776640"/>
        <c:crossesAt val="1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00" baseline="0">
          <a:solidFill>
            <a:schemeClr val="tx1">
              <a:lumMod val="65000"/>
              <a:lumOff val="35000"/>
            </a:schemeClr>
          </a:solidFill>
          <a:latin typeface="Arial" pitchFamily="34" charset="0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88900">
              <a:noFill/>
            </a:ln>
            <a:effectLst/>
          </c:spPr>
          <c:invertIfNegative val="0"/>
          <c:cat>
            <c:numRef>
              <c:f>Sheet2!$B$15:$B$57</c:f>
              <c:numCache>
                <c:formatCode>m/d/yyyy</c:formatCode>
                <c:ptCount val="43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</c:numCache>
            </c:numRef>
          </c:cat>
          <c:val>
            <c:numRef>
              <c:f>Sheet2!$F$15:$F$57</c:f>
              <c:numCache>
                <c:formatCode>General</c:formatCode>
                <c:ptCount val="43"/>
                <c:pt idx="0">
                  <c:v>9.3777388255915861E-2</c:v>
                </c:pt>
                <c:pt idx="1">
                  <c:v>8.1685296646603511E-2</c:v>
                </c:pt>
                <c:pt idx="2">
                  <c:v>7.7966101694915357E-2</c:v>
                </c:pt>
                <c:pt idx="3">
                  <c:v>9.1503267973856106E-2</c:v>
                </c:pt>
                <c:pt idx="4">
                  <c:v>8.7242798353909468E-2</c:v>
                </c:pt>
                <c:pt idx="5">
                  <c:v>6.1690784463061643E-2</c:v>
                </c:pt>
                <c:pt idx="6">
                  <c:v>7.6069730586370898E-2</c:v>
                </c:pt>
                <c:pt idx="7">
                  <c:v>8.6192468619246787E-2</c:v>
                </c:pt>
                <c:pt idx="8">
                  <c:v>7.8398665554628932E-2</c:v>
                </c:pt>
                <c:pt idx="9">
                  <c:v>8.2101806239737174E-2</c:v>
                </c:pt>
                <c:pt idx="10">
                  <c:v>5.5209953343701379E-2</c:v>
                </c:pt>
                <c:pt idx="11">
                  <c:v>6.001446131597965E-2</c:v>
                </c:pt>
                <c:pt idx="12">
                  <c:v>8.0929487179487225E-2</c:v>
                </c:pt>
                <c:pt idx="13">
                  <c:v>7.8696343402225866E-2</c:v>
                </c:pt>
                <c:pt idx="14">
                  <c:v>6.8396226415094352E-2</c:v>
                </c:pt>
                <c:pt idx="15">
                  <c:v>3.5928143712574911E-2</c:v>
                </c:pt>
                <c:pt idx="16">
                  <c:v>3.1794095382286169E-2</c:v>
                </c:pt>
                <c:pt idx="17">
                  <c:v>3.2281205164992777E-2</c:v>
                </c:pt>
                <c:pt idx="18">
                  <c:v>5.2282768777614175E-2</c:v>
                </c:pt>
                <c:pt idx="19">
                  <c:v>4.8536209553158738E-2</c:v>
                </c:pt>
                <c:pt idx="20">
                  <c:v>4.9497293116782748E-2</c:v>
                </c:pt>
                <c:pt idx="21">
                  <c:v>5.6904400606980321E-2</c:v>
                </c:pt>
                <c:pt idx="22">
                  <c:v>3.6109064112011868E-2</c:v>
                </c:pt>
                <c:pt idx="23">
                  <c:v>5.0477489768076422E-2</c:v>
                </c:pt>
                <c:pt idx="24">
                  <c:v>4.9666419570051801E-2</c:v>
                </c:pt>
                <c:pt idx="25">
                  <c:v>3.0213706705969123E-2</c:v>
                </c:pt>
                <c:pt idx="26">
                  <c:v>3.8263428991905712E-2</c:v>
                </c:pt>
                <c:pt idx="27">
                  <c:v>8.6705202312138629E-2</c:v>
                </c:pt>
                <c:pt idx="28">
                  <c:v>7.3367571533382137E-2</c:v>
                </c:pt>
                <c:pt idx="29">
                  <c:v>7.1577484364141686E-2</c:v>
                </c:pt>
                <c:pt idx="30">
                  <c:v>6.7879636109167141E-2</c:v>
                </c:pt>
                <c:pt idx="31">
                  <c:v>6.759735488611307E-2</c:v>
                </c:pt>
                <c:pt idx="32">
                  <c:v>7.2955047899778913E-2</c:v>
                </c:pt>
                <c:pt idx="33">
                  <c:v>6.891600861450109E-2</c:v>
                </c:pt>
                <c:pt idx="34">
                  <c:v>5.9032716927453821E-2</c:v>
                </c:pt>
                <c:pt idx="35">
                  <c:v>8.9610389610389696E-2</c:v>
                </c:pt>
                <c:pt idx="36">
                  <c:v>8.6864406779661119E-2</c:v>
                </c:pt>
                <c:pt idx="37">
                  <c:v>8.7267525035765292E-2</c:v>
                </c:pt>
                <c:pt idx="38">
                  <c:v>0.1034727143869596</c:v>
                </c:pt>
                <c:pt idx="39">
                  <c:v>0.10039893617021267</c:v>
                </c:pt>
                <c:pt idx="40">
                  <c:v>0.10184552289815452</c:v>
                </c:pt>
                <c:pt idx="41">
                  <c:v>0.10440985732814534</c:v>
                </c:pt>
                <c:pt idx="42">
                  <c:v>9.3053735255570036E-2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85-4F92-81D1-61DA0B6603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axId val="730974399"/>
        <c:axId val="730959007"/>
      </c:barChart>
      <c:lineChart>
        <c:grouping val="standard"/>
        <c:varyColors val="0"/>
        <c:ser>
          <c:idx val="1"/>
          <c:order val="1"/>
          <c:spPr>
            <a:ln w="889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Sheet2!$B$15:$B$57</c:f>
              <c:numCache>
                <c:formatCode>m/d/yyyy</c:formatCode>
                <c:ptCount val="43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</c:numCache>
            </c:numRef>
          </c:cat>
          <c:val>
            <c:numRef>
              <c:f>Sheet2!$G$15:$G$57</c:f>
              <c:numCache>
                <c:formatCode>General</c:formatCode>
                <c:ptCount val="43"/>
                <c:pt idx="0">
                  <c:v>9.0252707581227387E-2</c:v>
                </c:pt>
                <c:pt idx="1">
                  <c:v>7.4430823117338063E-2</c:v>
                </c:pt>
                <c:pt idx="2">
                  <c:v>7.5993091537132962E-2</c:v>
                </c:pt>
                <c:pt idx="3">
                  <c:v>9.0684253915910951E-2</c:v>
                </c:pt>
                <c:pt idx="4">
                  <c:v>8.4104289318755354E-2</c:v>
                </c:pt>
                <c:pt idx="5">
                  <c:v>6.2700964630225009E-2</c:v>
                </c:pt>
                <c:pt idx="6">
                  <c:v>6.9187449718423277E-2</c:v>
                </c:pt>
                <c:pt idx="7">
                  <c:v>8.3473861720067433E-2</c:v>
                </c:pt>
                <c:pt idx="8">
                  <c:v>7.4261603375527452E-2</c:v>
                </c:pt>
                <c:pt idx="9">
                  <c:v>8.0808080808080884E-2</c:v>
                </c:pt>
                <c:pt idx="10">
                  <c:v>4.8760991207034365E-2</c:v>
                </c:pt>
                <c:pt idx="11">
                  <c:v>6.1270801815431097E-2</c:v>
                </c:pt>
                <c:pt idx="12">
                  <c:v>8.1125827814569451E-2</c:v>
                </c:pt>
                <c:pt idx="13">
                  <c:v>8.3944580277098613E-2</c:v>
                </c:pt>
                <c:pt idx="14">
                  <c:v>6.6613162118779989E-2</c:v>
                </c:pt>
                <c:pt idx="15">
                  <c:v>3.4996610885219326E-2</c:v>
                </c:pt>
                <c:pt idx="16">
                  <c:v>3.5781890902042424E-2</c:v>
                </c:pt>
                <c:pt idx="17">
                  <c:v>3.441222428516566E-2</c:v>
                </c:pt>
                <c:pt idx="18">
                  <c:v>4.8925882844787605E-2</c:v>
                </c:pt>
                <c:pt idx="19">
                  <c:v>4.5136186770428077E-2</c:v>
                </c:pt>
                <c:pt idx="20">
                  <c:v>4.2419481539670123E-2</c:v>
                </c:pt>
                <c:pt idx="21">
                  <c:v>5.8411214953270951E-2</c:v>
                </c:pt>
                <c:pt idx="22">
                  <c:v>4.1158536585365946E-2</c:v>
                </c:pt>
                <c:pt idx="23">
                  <c:v>5.2031361368496176E-2</c:v>
                </c:pt>
                <c:pt idx="24">
                  <c:v>4.9004594180704464E-2</c:v>
                </c:pt>
                <c:pt idx="25">
                  <c:v>2.7067669172932352E-2</c:v>
                </c:pt>
                <c:pt idx="26">
                  <c:v>4.0632054176072296E-2</c:v>
                </c:pt>
                <c:pt idx="27">
                  <c:v>8.9664271471523893E-2</c:v>
                </c:pt>
                <c:pt idx="28">
                  <c:v>7.7906398284335099E-2</c:v>
                </c:pt>
                <c:pt idx="29">
                  <c:v>7.8656298782374234E-2</c:v>
                </c:pt>
                <c:pt idx="30">
                  <c:v>7.3870760209970854E-2</c:v>
                </c:pt>
                <c:pt idx="31">
                  <c:v>7.3715562174236693E-2</c:v>
                </c:pt>
                <c:pt idx="32">
                  <c:v>8.4400904295403256E-2</c:v>
                </c:pt>
                <c:pt idx="33">
                  <c:v>7.6526857983811647E-2</c:v>
                </c:pt>
                <c:pt idx="34">
                  <c:v>6.2225475841874101E-2</c:v>
                </c:pt>
                <c:pt idx="35">
                  <c:v>9.4173441734417329E-2</c:v>
                </c:pt>
                <c:pt idx="36">
                  <c:v>9.4160583941605758E-2</c:v>
                </c:pt>
                <c:pt idx="37">
                  <c:v>9.2972181551976618E-2</c:v>
                </c:pt>
                <c:pt idx="38">
                  <c:v>0.1099060014461315</c:v>
                </c:pt>
                <c:pt idx="39">
                  <c:v>0.10315959763678895</c:v>
                </c:pt>
                <c:pt idx="40">
                  <c:v>9.8574689669602478E-2</c:v>
                </c:pt>
                <c:pt idx="41">
                  <c:v>0.10639950086014904</c:v>
                </c:pt>
                <c:pt idx="42">
                  <c:v>0.10020040080160331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85-4F92-81D1-61DA0B6603CE}"/>
            </c:ext>
          </c:extLst>
        </c:ser>
        <c:ser>
          <c:idx val="2"/>
          <c:order val="2"/>
          <c:spPr>
            <a:ln w="88900" cap="rnd">
              <a:solidFill>
                <a:srgbClr val="2E6C81"/>
              </a:solidFill>
              <a:round/>
            </a:ln>
            <a:effectLst/>
          </c:spPr>
          <c:marker>
            <c:symbol val="none"/>
          </c:marker>
          <c:cat>
            <c:numRef>
              <c:f>Sheet2!$B$15:$B$57</c:f>
              <c:numCache>
                <c:formatCode>m/d/yyyy</c:formatCode>
                <c:ptCount val="43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</c:numCache>
            </c:numRef>
          </c:cat>
          <c:val>
            <c:numRef>
              <c:f>Sheet2!$H$15:$H$57</c:f>
              <c:numCache>
                <c:formatCode>General</c:formatCode>
                <c:ptCount val="43"/>
                <c:pt idx="0">
                  <c:v>9.8294069861900812E-2</c:v>
                </c:pt>
                <c:pt idx="1">
                  <c:v>0.10165289256198351</c:v>
                </c:pt>
                <c:pt idx="2">
                  <c:v>8.8116410670978196E-2</c:v>
                </c:pt>
                <c:pt idx="3">
                  <c:v>9.7719869706840434E-2</c:v>
                </c:pt>
                <c:pt idx="4">
                  <c:v>9.7929936305732435E-2</c:v>
                </c:pt>
                <c:pt idx="5">
                  <c:v>6.1118335500650156E-2</c:v>
                </c:pt>
                <c:pt idx="6">
                  <c:v>0.10358255451713405</c:v>
                </c:pt>
                <c:pt idx="7">
                  <c:v>0.1068124474348191</c:v>
                </c:pt>
                <c:pt idx="8">
                  <c:v>9.5473251028806549E-2</c:v>
                </c:pt>
                <c:pt idx="9">
                  <c:v>9.4679186228481926E-2</c:v>
                </c:pt>
                <c:pt idx="10">
                  <c:v>7.3223259152907394E-2</c:v>
                </c:pt>
                <c:pt idx="11">
                  <c:v>5.0600885515496463E-2</c:v>
                </c:pt>
                <c:pt idx="12">
                  <c:v>7.4704142011834396E-2</c:v>
                </c:pt>
                <c:pt idx="13">
                  <c:v>6.6766691672918155E-2</c:v>
                </c:pt>
                <c:pt idx="14">
                  <c:v>6.9836552748885561E-2</c:v>
                </c:pt>
                <c:pt idx="15">
                  <c:v>4.4510385756676651E-2</c:v>
                </c:pt>
                <c:pt idx="16">
                  <c:v>4.2784626540971704E-2</c:v>
                </c:pt>
                <c:pt idx="17">
                  <c:v>2.0220588235294157E-2</c:v>
                </c:pt>
                <c:pt idx="18">
                  <c:v>5.8574453069865973E-2</c:v>
                </c:pt>
                <c:pt idx="19">
                  <c:v>4.4832826747720267E-2</c:v>
                </c:pt>
                <c:pt idx="20">
                  <c:v>6.536438767843733E-2</c:v>
                </c:pt>
                <c:pt idx="21">
                  <c:v>4.5746962115797096E-2</c:v>
                </c:pt>
                <c:pt idx="22">
                  <c:v>6.6889632107023367E-3</c:v>
                </c:pt>
                <c:pt idx="23">
                  <c:v>2.950030102347978E-2</c:v>
                </c:pt>
                <c:pt idx="24">
                  <c:v>3.5788024776324923E-2</c:v>
                </c:pt>
                <c:pt idx="25">
                  <c:v>2.1800281293952173E-2</c:v>
                </c:pt>
                <c:pt idx="26">
                  <c:v>1.1111111111111072E-2</c:v>
                </c:pt>
                <c:pt idx="27">
                  <c:v>4.8295454545454586E-2</c:v>
                </c:pt>
                <c:pt idx="28">
                  <c:v>3.4075104311543702E-2</c:v>
                </c:pt>
                <c:pt idx="29">
                  <c:v>4.7447447447447555E-2</c:v>
                </c:pt>
                <c:pt idx="30">
                  <c:v>3.6666666666666625E-2</c:v>
                </c:pt>
                <c:pt idx="31">
                  <c:v>3.5636363636363688E-2</c:v>
                </c:pt>
                <c:pt idx="32">
                  <c:v>2.1156558533145242E-2</c:v>
                </c:pt>
                <c:pt idx="33">
                  <c:v>3.0758714969241208E-2</c:v>
                </c:pt>
                <c:pt idx="34">
                  <c:v>3.588039867109627E-2</c:v>
                </c:pt>
                <c:pt idx="35">
                  <c:v>5.4385964912280649E-2</c:v>
                </c:pt>
                <c:pt idx="36">
                  <c:v>6.0465116279069697E-2</c:v>
                </c:pt>
                <c:pt idx="37">
                  <c:v>6.3317274604266949E-2</c:v>
                </c:pt>
                <c:pt idx="38">
                  <c:v>8.44780219780219E-2</c:v>
                </c:pt>
                <c:pt idx="39">
                  <c:v>8.8075880758807568E-2</c:v>
                </c:pt>
                <c:pt idx="40">
                  <c:v>9.4149293880295915E-2</c:v>
                </c:pt>
                <c:pt idx="41">
                  <c:v>9.0596330275229286E-2</c:v>
                </c:pt>
                <c:pt idx="42">
                  <c:v>6.6881028938906795E-2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D85-4F92-81D1-61DA0B6603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0974399"/>
        <c:axId val="730959007"/>
      </c:lineChart>
      <c:dateAx>
        <c:axId val="730974399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0959007"/>
        <c:crosses val="autoZero"/>
        <c:auto val="1"/>
        <c:lblOffset val="100"/>
        <c:baseTimeUnit val="months"/>
        <c:majorUnit val="1"/>
        <c:majorTimeUnit val="years"/>
      </c:dateAx>
      <c:valAx>
        <c:axId val="730959007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09743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kohandamine!$C$4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kohandamine!$B$5</c:f>
              <c:numCache>
                <c:formatCode>General</c:formatCode>
                <c:ptCount val="1"/>
              </c:numCache>
            </c:numRef>
          </c:cat>
          <c:val>
            <c:numRef>
              <c:f>kohandamine!$C$5</c:f>
              <c:numCache>
                <c:formatCode>0.0%</c:formatCode>
                <c:ptCount val="1"/>
                <c:pt idx="0">
                  <c:v>0.3804786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97-44E9-8210-D7395DD3E042}"/>
            </c:ext>
          </c:extLst>
        </c:ser>
        <c:ser>
          <c:idx val="1"/>
          <c:order val="1"/>
          <c:tx>
            <c:strRef>
              <c:f>kohandamine!$D$4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kohandamine!$B$5</c:f>
              <c:numCache>
                <c:formatCode>General</c:formatCode>
                <c:ptCount val="1"/>
              </c:numCache>
            </c:numRef>
          </c:cat>
          <c:val>
            <c:numRef>
              <c:f>kohandamine!$D$5</c:f>
              <c:numCache>
                <c:formatCode>0.0%</c:formatCode>
                <c:ptCount val="1"/>
                <c:pt idx="0">
                  <c:v>0.39704529999999999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97-44E9-8210-D7395DD3E042}"/>
            </c:ext>
          </c:extLst>
        </c:ser>
        <c:ser>
          <c:idx val="2"/>
          <c:order val="2"/>
          <c:tx>
            <c:strRef>
              <c:f>kohandamine!$E$4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kohandamine!$B$5</c:f>
              <c:numCache>
                <c:formatCode>General</c:formatCode>
                <c:ptCount val="1"/>
              </c:numCache>
            </c:numRef>
          </c:cat>
          <c:val>
            <c:numRef>
              <c:f>kohandamine!$E$5</c:f>
              <c:numCache>
                <c:formatCode>0.0%</c:formatCode>
                <c:ptCount val="1"/>
                <c:pt idx="0">
                  <c:v>0.4631287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97-44E9-8210-D7395DD3E042}"/>
            </c:ext>
          </c:extLst>
        </c:ser>
        <c:ser>
          <c:idx val="3"/>
          <c:order val="3"/>
          <c:tx>
            <c:strRef>
              <c:f>kohandamine!$F$4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kohandamine!$B$5</c:f>
              <c:numCache>
                <c:formatCode>General</c:formatCode>
                <c:ptCount val="1"/>
              </c:numCache>
            </c:numRef>
          </c:cat>
          <c:val>
            <c:numRef>
              <c:f>kohandamine!$F$5</c:f>
              <c:numCache>
                <c:formatCode>0.0%</c:formatCode>
                <c:ptCount val="1"/>
                <c:pt idx="0">
                  <c:v>0.66316969999999997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97-44E9-8210-D7395DD3E0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0972735"/>
        <c:axId val="730973151"/>
      </c:barChart>
      <c:catAx>
        <c:axId val="730972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0973151"/>
        <c:crosses val="autoZero"/>
        <c:auto val="1"/>
        <c:lblAlgn val="ctr"/>
        <c:lblOffset val="100"/>
        <c:noMultiLvlLbl val="0"/>
      </c:catAx>
      <c:valAx>
        <c:axId val="73097315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09727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'[namq_10_gdp (8).xls]Data'!$J$13:$R$13</c:f>
              <c:numCache>
                <c:formatCode>General</c:formatCode>
                <c:ptCount val="9"/>
                <c:pt idx="0">
                  <c:v>1E-3</c:v>
                </c:pt>
                <c:pt idx="1">
                  <c:v>0.02</c:v>
                </c:pt>
                <c:pt idx="2">
                  <c:v>2.1000000000000001E-2</c:v>
                </c:pt>
                <c:pt idx="3">
                  <c:v>6.9999999999999993E-3</c:v>
                </c:pt>
                <c:pt idx="4">
                  <c:v>6.9999999999999993E-3</c:v>
                </c:pt>
                <c:pt idx="5">
                  <c:v>6.9999999999999993E-3</c:v>
                </c:pt>
                <c:pt idx="6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1E-4142-85D0-DA74F4F8D6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-27"/>
        <c:axId val="676482767"/>
        <c:axId val="676488591"/>
      </c:barChart>
      <c:catAx>
        <c:axId val="676482767"/>
        <c:scaling>
          <c:orientation val="minMax"/>
        </c:scaling>
        <c:delete val="1"/>
        <c:axPos val="b"/>
        <c:majorTickMark val="none"/>
        <c:minorTickMark val="none"/>
        <c:tickLblPos val="nextTo"/>
        <c:crossAx val="676488591"/>
        <c:crosses val="autoZero"/>
        <c:auto val="1"/>
        <c:lblAlgn val="ctr"/>
        <c:lblOffset val="100"/>
        <c:noMultiLvlLbl val="0"/>
      </c:catAx>
      <c:valAx>
        <c:axId val="67648859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6482767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800"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'Eesti kesk'!$C$4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2E6C8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2E6C81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069-499C-AB3E-EA930E2AC391}"/>
              </c:ext>
            </c:extLst>
          </c:dPt>
          <c:dPt>
            <c:idx val="3"/>
            <c:invertIfNegative val="0"/>
            <c:bubble3D val="0"/>
            <c:spPr>
              <a:solidFill>
                <a:srgbClr val="2E6C81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069-499C-AB3E-EA930E2AC391}"/>
              </c:ext>
            </c:extLst>
          </c:dPt>
          <c:dPt>
            <c:idx val="4"/>
            <c:invertIfNegative val="0"/>
            <c:bubble3D val="0"/>
            <c:spPr>
              <a:solidFill>
                <a:srgbClr val="2E6C81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069-499C-AB3E-EA930E2AC391}"/>
              </c:ext>
            </c:extLst>
          </c:dPt>
          <c:cat>
            <c:strRef>
              <c:f>'Eesti kesk'!$B$5:$B$9</c:f>
              <c:strCache>
                <c:ptCount val="5"/>
                <c:pt idx="0">
                  <c:v>rohkem kui eelmisel aastal</c:v>
                </c:pt>
                <c:pt idx="1">
                  <c:v>kasvab sama palju kui eelmisel aastal</c:v>
                </c:pt>
                <c:pt idx="2">
                  <c:v>kasvab vähem kui eelmisel aastal</c:v>
                </c:pt>
                <c:pt idx="3">
                  <c:v>alaneb</c:v>
                </c:pt>
                <c:pt idx="4">
                  <c:v>ei oska öelda</c:v>
                </c:pt>
              </c:strCache>
            </c:strRef>
          </c:cat>
          <c:val>
            <c:numRef>
              <c:f>'Eesti kesk'!$D$5:$D$9</c:f>
              <c:numCache>
                <c:formatCode>General</c:formatCode>
                <c:ptCount val="5"/>
                <c:pt idx="0">
                  <c:v>0.33837020000000001</c:v>
                </c:pt>
                <c:pt idx="1">
                  <c:v>0.25457269999999999</c:v>
                </c:pt>
                <c:pt idx="2">
                  <c:v>0.18796740000000001</c:v>
                </c:pt>
                <c:pt idx="3">
                  <c:v>1.4776600000000003E-2</c:v>
                </c:pt>
                <c:pt idx="4">
                  <c:v>0.20431299999999999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D8-4E49-A1FB-818449CC7F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730962335"/>
        <c:axId val="730952351"/>
      </c:barChart>
      <c:catAx>
        <c:axId val="7309623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0952351"/>
        <c:crosses val="autoZero"/>
        <c:auto val="1"/>
        <c:lblAlgn val="ctr"/>
        <c:lblOffset val="100"/>
        <c:noMultiLvlLbl val="0"/>
      </c:catAx>
      <c:valAx>
        <c:axId val="730952351"/>
        <c:scaling>
          <c:orientation val="minMax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0962335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2E6C8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2E6C81">
                  <a:alpha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FD9-429A-8F62-47065F2B9AFD}"/>
              </c:ext>
            </c:extLst>
          </c:dPt>
          <c:dPt>
            <c:idx val="8"/>
            <c:invertIfNegative val="0"/>
            <c:bubble3D val="0"/>
            <c:spPr>
              <a:solidFill>
                <a:srgbClr val="2E6C81">
                  <a:alpha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FD9-429A-8F62-47065F2B9AFD}"/>
              </c:ext>
            </c:extLst>
          </c:dPt>
          <c:dPt>
            <c:idx val="9"/>
            <c:invertIfNegative val="0"/>
            <c:bubble3D val="0"/>
            <c:spPr>
              <a:solidFill>
                <a:srgbClr val="2E6C81">
                  <a:alpha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FD9-429A-8F62-47065F2B9AFD}"/>
              </c:ext>
            </c:extLst>
          </c:dPt>
          <c:cat>
            <c:numRef>
              <c:f>W!$B$4:$B$13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W!$C$4:$C$13</c:f>
              <c:numCache>
                <c:formatCode>General</c:formatCode>
                <c:ptCount val="10"/>
                <c:pt idx="0">
                  <c:v>5.917617177834944E-2</c:v>
                </c:pt>
                <c:pt idx="1">
                  <c:v>7.3785432379592342E-2</c:v>
                </c:pt>
                <c:pt idx="2">
                  <c:v>6.8496744852900138E-2</c:v>
                </c:pt>
                <c:pt idx="3">
                  <c:v>7.6227492143333686E-2</c:v>
                </c:pt>
                <c:pt idx="4">
                  <c:v>7.4646744556665867E-2</c:v>
                </c:pt>
                <c:pt idx="5">
                  <c:v>2.9135780198613626E-2</c:v>
                </c:pt>
                <c:pt idx="6">
                  <c:v>6.8358176239487811E-2</c:v>
                </c:pt>
                <c:pt idx="7">
                  <c:v>0.1019650959659395</c:v>
                </c:pt>
                <c:pt idx="8">
                  <c:v>0.10435638649378154</c:v>
                </c:pt>
                <c:pt idx="9">
                  <c:v>6.1095546090844444E-2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FD9-429A-8F62-47065F2B9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-27"/>
        <c:axId val="965736815"/>
        <c:axId val="965733071"/>
      </c:barChart>
      <c:catAx>
        <c:axId val="965736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5733071"/>
        <c:crosses val="autoZero"/>
        <c:auto val="1"/>
        <c:lblAlgn val="ctr"/>
        <c:lblOffset val="100"/>
        <c:noMultiLvlLbl val="0"/>
      </c:catAx>
      <c:valAx>
        <c:axId val="96573307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5736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88900" cap="rnd">
              <a:solidFill>
                <a:srgbClr val="BE5221"/>
              </a:solidFill>
              <a:round/>
            </a:ln>
            <a:effectLst/>
          </c:spPr>
          <c:marker>
            <c:symbol val="none"/>
          </c:marker>
          <c:cat>
            <c:numRef>
              <c:f>SKP!$B$4:$B$31</c:f>
              <c:numCache>
                <c:formatCode>m/d/yyyy</c:formatCode>
                <c:ptCount val="28"/>
                <c:pt idx="0">
                  <c:v>43101</c:v>
                </c:pt>
                <c:pt idx="1">
                  <c:v>43191</c:v>
                </c:pt>
                <c:pt idx="2">
                  <c:v>43282</c:v>
                </c:pt>
                <c:pt idx="3">
                  <c:v>43374</c:v>
                </c:pt>
                <c:pt idx="4">
                  <c:v>43466</c:v>
                </c:pt>
                <c:pt idx="5">
                  <c:v>43556</c:v>
                </c:pt>
                <c:pt idx="6">
                  <c:v>43647</c:v>
                </c:pt>
                <c:pt idx="7">
                  <c:v>43739</c:v>
                </c:pt>
                <c:pt idx="8">
                  <c:v>43831</c:v>
                </c:pt>
                <c:pt idx="9">
                  <c:v>43922</c:v>
                </c:pt>
                <c:pt idx="10">
                  <c:v>44013</c:v>
                </c:pt>
                <c:pt idx="11">
                  <c:v>44105</c:v>
                </c:pt>
                <c:pt idx="12">
                  <c:v>44197</c:v>
                </c:pt>
                <c:pt idx="13">
                  <c:v>44287</c:v>
                </c:pt>
                <c:pt idx="14">
                  <c:v>44378</c:v>
                </c:pt>
                <c:pt idx="15">
                  <c:v>44470</c:v>
                </c:pt>
                <c:pt idx="16">
                  <c:v>44562</c:v>
                </c:pt>
                <c:pt idx="17">
                  <c:v>44652</c:v>
                </c:pt>
                <c:pt idx="18">
                  <c:v>44743</c:v>
                </c:pt>
                <c:pt idx="19">
                  <c:v>44835</c:v>
                </c:pt>
                <c:pt idx="20">
                  <c:v>44927</c:v>
                </c:pt>
                <c:pt idx="21">
                  <c:v>45017</c:v>
                </c:pt>
                <c:pt idx="22">
                  <c:v>45108</c:v>
                </c:pt>
                <c:pt idx="23">
                  <c:v>45200</c:v>
                </c:pt>
                <c:pt idx="24">
                  <c:v>45292</c:v>
                </c:pt>
                <c:pt idx="25">
                  <c:v>45383</c:v>
                </c:pt>
                <c:pt idx="26">
                  <c:v>45474</c:v>
                </c:pt>
                <c:pt idx="27">
                  <c:v>45566</c:v>
                </c:pt>
              </c:numCache>
            </c:numRef>
          </c:cat>
          <c:val>
            <c:numRef>
              <c:f>SKP!$C$4:$C$31</c:f>
              <c:numCache>
                <c:formatCode>General</c:formatCode>
                <c:ptCount val="28"/>
                <c:pt idx="0">
                  <c:v>5754.5510000000004</c:v>
                </c:pt>
                <c:pt idx="1">
                  <c:v>5804.6109999999999</c:v>
                </c:pt>
                <c:pt idx="2">
                  <c:v>5854.6989999999996</c:v>
                </c:pt>
                <c:pt idx="3">
                  <c:v>5919.5420000000004</c:v>
                </c:pt>
                <c:pt idx="4">
                  <c:v>6009.8829999999998</c:v>
                </c:pt>
                <c:pt idx="5">
                  <c:v>6019.9110000000001</c:v>
                </c:pt>
                <c:pt idx="6">
                  <c:v>6037.66</c:v>
                </c:pt>
                <c:pt idx="7">
                  <c:v>6107.4110000000001</c:v>
                </c:pt>
                <c:pt idx="8">
                  <c:v>6151.1450000000004</c:v>
                </c:pt>
                <c:pt idx="9">
                  <c:v>5735.5640000000003</c:v>
                </c:pt>
                <c:pt idx="10">
                  <c:v>6009.4750000000004</c:v>
                </c:pt>
                <c:pt idx="11">
                  <c:v>6170.7259999999997</c:v>
                </c:pt>
                <c:pt idx="12">
                  <c:v>6330.8980000000001</c:v>
                </c:pt>
                <c:pt idx="13">
                  <c:v>6509.3680000000004</c:v>
                </c:pt>
                <c:pt idx="14">
                  <c:v>6559.9930000000004</c:v>
                </c:pt>
                <c:pt idx="15">
                  <c:v>6614.2089999999998</c:v>
                </c:pt>
                <c:pt idx="16">
                  <c:v>6615.5990000000002</c:v>
                </c:pt>
                <c:pt idx="17">
                  <c:v>6526.8869999999997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31-4371-9FD2-5D79434DEFBA}"/>
            </c:ext>
          </c:extLst>
        </c:ser>
        <c:ser>
          <c:idx val="1"/>
          <c:order val="1"/>
          <c:spPr>
            <a:ln w="88900" cap="rnd">
              <a:solidFill>
                <a:srgbClr val="64B2C7"/>
              </a:solidFill>
              <a:round/>
            </a:ln>
            <a:effectLst/>
          </c:spPr>
          <c:marker>
            <c:symbol val="none"/>
          </c:marker>
          <c:cat>
            <c:numRef>
              <c:f>SKP!$B$4:$B$31</c:f>
              <c:numCache>
                <c:formatCode>m/d/yyyy</c:formatCode>
                <c:ptCount val="28"/>
                <c:pt idx="0">
                  <c:v>43101</c:v>
                </c:pt>
                <c:pt idx="1">
                  <c:v>43191</c:v>
                </c:pt>
                <c:pt idx="2">
                  <c:v>43282</c:v>
                </c:pt>
                <c:pt idx="3">
                  <c:v>43374</c:v>
                </c:pt>
                <c:pt idx="4">
                  <c:v>43466</c:v>
                </c:pt>
                <c:pt idx="5">
                  <c:v>43556</c:v>
                </c:pt>
                <c:pt idx="6">
                  <c:v>43647</c:v>
                </c:pt>
                <c:pt idx="7">
                  <c:v>43739</c:v>
                </c:pt>
                <c:pt idx="8">
                  <c:v>43831</c:v>
                </c:pt>
                <c:pt idx="9">
                  <c:v>43922</c:v>
                </c:pt>
                <c:pt idx="10">
                  <c:v>44013</c:v>
                </c:pt>
                <c:pt idx="11">
                  <c:v>44105</c:v>
                </c:pt>
                <c:pt idx="12">
                  <c:v>44197</c:v>
                </c:pt>
                <c:pt idx="13">
                  <c:v>44287</c:v>
                </c:pt>
                <c:pt idx="14">
                  <c:v>44378</c:v>
                </c:pt>
                <c:pt idx="15">
                  <c:v>44470</c:v>
                </c:pt>
                <c:pt idx="16">
                  <c:v>44562</c:v>
                </c:pt>
                <c:pt idx="17">
                  <c:v>44652</c:v>
                </c:pt>
                <c:pt idx="18">
                  <c:v>44743</c:v>
                </c:pt>
                <c:pt idx="19">
                  <c:v>44835</c:v>
                </c:pt>
                <c:pt idx="20">
                  <c:v>44927</c:v>
                </c:pt>
                <c:pt idx="21">
                  <c:v>45017</c:v>
                </c:pt>
                <c:pt idx="22">
                  <c:v>45108</c:v>
                </c:pt>
                <c:pt idx="23">
                  <c:v>45200</c:v>
                </c:pt>
                <c:pt idx="24">
                  <c:v>45292</c:v>
                </c:pt>
                <c:pt idx="25">
                  <c:v>45383</c:v>
                </c:pt>
                <c:pt idx="26">
                  <c:v>45474</c:v>
                </c:pt>
                <c:pt idx="27">
                  <c:v>45566</c:v>
                </c:pt>
              </c:numCache>
            </c:numRef>
          </c:cat>
          <c:val>
            <c:numRef>
              <c:f>SKP!$D$4:$D$31</c:f>
              <c:numCache>
                <c:formatCode>General</c:formatCode>
                <c:ptCount val="28"/>
                <c:pt idx="0">
                  <c:v>6276.3490000000002</c:v>
                </c:pt>
                <c:pt idx="1">
                  <c:v>6411.8109999999997</c:v>
                </c:pt>
                <c:pt idx="2">
                  <c:v>6496.0420000000004</c:v>
                </c:pt>
                <c:pt idx="3">
                  <c:v>6701.2439999999997</c:v>
                </c:pt>
                <c:pt idx="4">
                  <c:v>6878.7629999999999</c:v>
                </c:pt>
                <c:pt idx="5">
                  <c:v>6930.7259999999997</c:v>
                </c:pt>
                <c:pt idx="6">
                  <c:v>6923.1859999999997</c:v>
                </c:pt>
                <c:pt idx="7">
                  <c:v>6990.84</c:v>
                </c:pt>
                <c:pt idx="8">
                  <c:v>6941.2250000000004</c:v>
                </c:pt>
                <c:pt idx="9">
                  <c:v>6460.3509999999997</c:v>
                </c:pt>
                <c:pt idx="10">
                  <c:v>6921.5550000000003</c:v>
                </c:pt>
                <c:pt idx="11">
                  <c:v>7107.2969999999996</c:v>
                </c:pt>
                <c:pt idx="12">
                  <c:v>7282.6009999999997</c:v>
                </c:pt>
                <c:pt idx="13">
                  <c:v>7644.6710000000003</c:v>
                </c:pt>
                <c:pt idx="14">
                  <c:v>8013.0150000000003</c:v>
                </c:pt>
                <c:pt idx="15">
                  <c:v>8415.9089999999997</c:v>
                </c:pt>
                <c:pt idx="16">
                  <c:v>8734.6859999999997</c:v>
                </c:pt>
                <c:pt idx="17">
                  <c:v>9007.857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31-4371-9FD2-5D79434DEFBA}"/>
            </c:ext>
          </c:extLst>
        </c:ser>
        <c:ser>
          <c:idx val="2"/>
          <c:order val="2"/>
          <c:spPr>
            <a:ln w="88900" cap="rnd">
              <a:solidFill>
                <a:srgbClr val="BE5221">
                  <a:alpha val="50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SKP!$B$4:$B$31</c:f>
              <c:numCache>
                <c:formatCode>m/d/yyyy</c:formatCode>
                <c:ptCount val="28"/>
                <c:pt idx="0">
                  <c:v>43101</c:v>
                </c:pt>
                <c:pt idx="1">
                  <c:v>43191</c:v>
                </c:pt>
                <c:pt idx="2">
                  <c:v>43282</c:v>
                </c:pt>
                <c:pt idx="3">
                  <c:v>43374</c:v>
                </c:pt>
                <c:pt idx="4">
                  <c:v>43466</c:v>
                </c:pt>
                <c:pt idx="5">
                  <c:v>43556</c:v>
                </c:pt>
                <c:pt idx="6">
                  <c:v>43647</c:v>
                </c:pt>
                <c:pt idx="7">
                  <c:v>43739</c:v>
                </c:pt>
                <c:pt idx="8">
                  <c:v>43831</c:v>
                </c:pt>
                <c:pt idx="9">
                  <c:v>43922</c:v>
                </c:pt>
                <c:pt idx="10">
                  <c:v>44013</c:v>
                </c:pt>
                <c:pt idx="11">
                  <c:v>44105</c:v>
                </c:pt>
                <c:pt idx="12">
                  <c:v>44197</c:v>
                </c:pt>
                <c:pt idx="13">
                  <c:v>44287</c:v>
                </c:pt>
                <c:pt idx="14">
                  <c:v>44378</c:v>
                </c:pt>
                <c:pt idx="15">
                  <c:v>44470</c:v>
                </c:pt>
                <c:pt idx="16">
                  <c:v>44562</c:v>
                </c:pt>
                <c:pt idx="17">
                  <c:v>44652</c:v>
                </c:pt>
                <c:pt idx="18">
                  <c:v>44743</c:v>
                </c:pt>
                <c:pt idx="19">
                  <c:v>44835</c:v>
                </c:pt>
                <c:pt idx="20">
                  <c:v>44927</c:v>
                </c:pt>
                <c:pt idx="21">
                  <c:v>45017</c:v>
                </c:pt>
                <c:pt idx="22">
                  <c:v>45108</c:v>
                </c:pt>
                <c:pt idx="23">
                  <c:v>45200</c:v>
                </c:pt>
                <c:pt idx="24">
                  <c:v>45292</c:v>
                </c:pt>
                <c:pt idx="25">
                  <c:v>45383</c:v>
                </c:pt>
                <c:pt idx="26">
                  <c:v>45474</c:v>
                </c:pt>
                <c:pt idx="27">
                  <c:v>45566</c:v>
                </c:pt>
              </c:numCache>
            </c:numRef>
          </c:cat>
          <c:val>
            <c:numRef>
              <c:f>SKP!$E$4:$E$31</c:f>
              <c:numCache>
                <c:formatCode>General</c:formatCode>
                <c:ptCount val="28"/>
                <c:pt idx="17">
                  <c:v>6526.8869999999997</c:v>
                </c:pt>
                <c:pt idx="18">
                  <c:v>6354.933</c:v>
                </c:pt>
                <c:pt idx="19">
                  <c:v>6376.473</c:v>
                </c:pt>
                <c:pt idx="20">
                  <c:v>6443.8370000000004</c:v>
                </c:pt>
                <c:pt idx="21">
                  <c:v>6507.63</c:v>
                </c:pt>
                <c:pt idx="22">
                  <c:v>6577.05</c:v>
                </c:pt>
                <c:pt idx="23">
                  <c:v>6633.1689999999999</c:v>
                </c:pt>
                <c:pt idx="24">
                  <c:v>6693.6229999999996</c:v>
                </c:pt>
                <c:pt idx="25">
                  <c:v>6752.9390000000003</c:v>
                </c:pt>
                <c:pt idx="26">
                  <c:v>6811.2610000000004</c:v>
                </c:pt>
                <c:pt idx="27">
                  <c:v>6864.9139999999998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131-4371-9FD2-5D79434DEFBA}"/>
            </c:ext>
          </c:extLst>
        </c:ser>
        <c:ser>
          <c:idx val="3"/>
          <c:order val="3"/>
          <c:spPr>
            <a:ln w="88900" cap="rnd">
              <a:solidFill>
                <a:srgbClr val="64B2C7">
                  <a:alpha val="50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SKP!$B$4:$B$31</c:f>
              <c:numCache>
                <c:formatCode>m/d/yyyy</c:formatCode>
                <c:ptCount val="28"/>
                <c:pt idx="0">
                  <c:v>43101</c:v>
                </c:pt>
                <c:pt idx="1">
                  <c:v>43191</c:v>
                </c:pt>
                <c:pt idx="2">
                  <c:v>43282</c:v>
                </c:pt>
                <c:pt idx="3">
                  <c:v>43374</c:v>
                </c:pt>
                <c:pt idx="4">
                  <c:v>43466</c:v>
                </c:pt>
                <c:pt idx="5">
                  <c:v>43556</c:v>
                </c:pt>
                <c:pt idx="6">
                  <c:v>43647</c:v>
                </c:pt>
                <c:pt idx="7">
                  <c:v>43739</c:v>
                </c:pt>
                <c:pt idx="8">
                  <c:v>43831</c:v>
                </c:pt>
                <c:pt idx="9">
                  <c:v>43922</c:v>
                </c:pt>
                <c:pt idx="10">
                  <c:v>44013</c:v>
                </c:pt>
                <c:pt idx="11">
                  <c:v>44105</c:v>
                </c:pt>
                <c:pt idx="12">
                  <c:v>44197</c:v>
                </c:pt>
                <c:pt idx="13">
                  <c:v>44287</c:v>
                </c:pt>
                <c:pt idx="14">
                  <c:v>44378</c:v>
                </c:pt>
                <c:pt idx="15">
                  <c:v>44470</c:v>
                </c:pt>
                <c:pt idx="16">
                  <c:v>44562</c:v>
                </c:pt>
                <c:pt idx="17">
                  <c:v>44652</c:v>
                </c:pt>
                <c:pt idx="18">
                  <c:v>44743</c:v>
                </c:pt>
                <c:pt idx="19">
                  <c:v>44835</c:v>
                </c:pt>
                <c:pt idx="20">
                  <c:v>44927</c:v>
                </c:pt>
                <c:pt idx="21">
                  <c:v>45017</c:v>
                </c:pt>
                <c:pt idx="22">
                  <c:v>45108</c:v>
                </c:pt>
                <c:pt idx="23">
                  <c:v>45200</c:v>
                </c:pt>
                <c:pt idx="24">
                  <c:v>45292</c:v>
                </c:pt>
                <c:pt idx="25">
                  <c:v>45383</c:v>
                </c:pt>
                <c:pt idx="26">
                  <c:v>45474</c:v>
                </c:pt>
                <c:pt idx="27">
                  <c:v>45566</c:v>
                </c:pt>
              </c:numCache>
            </c:numRef>
          </c:cat>
          <c:val>
            <c:numRef>
              <c:f>SKP!$F$4:$F$31</c:f>
              <c:numCache>
                <c:formatCode>General</c:formatCode>
                <c:ptCount val="28"/>
                <c:pt idx="17">
                  <c:v>9007.857</c:v>
                </c:pt>
                <c:pt idx="18">
                  <c:v>8931.2849999999999</c:v>
                </c:pt>
                <c:pt idx="19">
                  <c:v>9000.2520000000004</c:v>
                </c:pt>
                <c:pt idx="20">
                  <c:v>9128.5439999999999</c:v>
                </c:pt>
                <c:pt idx="21">
                  <c:v>9251.741</c:v>
                </c:pt>
                <c:pt idx="22">
                  <c:v>9391.9650000000001</c:v>
                </c:pt>
                <c:pt idx="23">
                  <c:v>9510.473</c:v>
                </c:pt>
                <c:pt idx="24">
                  <c:v>9649.1200000000008</c:v>
                </c:pt>
                <c:pt idx="25">
                  <c:v>9786.7759999999998</c:v>
                </c:pt>
                <c:pt idx="26">
                  <c:v>9928.5759999999991</c:v>
                </c:pt>
                <c:pt idx="27">
                  <c:v>10056.530000000001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131-4371-9FD2-5D79434DEF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23589856"/>
        <c:axId val="1823586528"/>
      </c:lineChart>
      <c:dateAx>
        <c:axId val="1823589856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586528"/>
        <c:crosses val="autoZero"/>
        <c:auto val="1"/>
        <c:lblOffset val="100"/>
        <c:baseTimeUnit val="months"/>
        <c:majorUnit val="1"/>
        <c:majorTimeUnit val="years"/>
      </c:dateAx>
      <c:valAx>
        <c:axId val="1823586528"/>
        <c:scaling>
          <c:orientation val="minMax"/>
          <c:max val="10100"/>
          <c:min val="500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58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2E6C8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2E6C81">
                  <a:alpha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401-4A1E-A192-7871AA38640F}"/>
              </c:ext>
            </c:extLst>
          </c:dPt>
          <c:dPt>
            <c:idx val="8"/>
            <c:invertIfNegative val="0"/>
            <c:bubble3D val="0"/>
            <c:spPr>
              <a:solidFill>
                <a:srgbClr val="2E6C81">
                  <a:alpha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401-4A1E-A192-7871AA38640F}"/>
              </c:ext>
            </c:extLst>
          </c:dPt>
          <c:dPt>
            <c:idx val="9"/>
            <c:invertIfNegative val="0"/>
            <c:bubble3D val="0"/>
            <c:spPr>
              <a:solidFill>
                <a:srgbClr val="2E6C81">
                  <a:alpha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401-4A1E-A192-7871AA38640F}"/>
              </c:ext>
            </c:extLst>
          </c:dPt>
          <c:cat>
            <c:numRef>
              <c:f>UR!$B$4:$B$13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UR!$C$4:$C$13</c:f>
              <c:numCache>
                <c:formatCode>General</c:formatCode>
                <c:ptCount val="10"/>
                <c:pt idx="0">
                  <c:v>6.3750000000000001E-2</c:v>
                </c:pt>
                <c:pt idx="1">
                  <c:v>6.8500000000000005E-2</c:v>
                </c:pt>
                <c:pt idx="2">
                  <c:v>5.7249999999999995E-2</c:v>
                </c:pt>
                <c:pt idx="3">
                  <c:v>5.3749999999999992E-2</c:v>
                </c:pt>
                <c:pt idx="4">
                  <c:v>4.4749999999999998E-2</c:v>
                </c:pt>
                <c:pt idx="5">
                  <c:v>6.8750000000000006E-2</c:v>
                </c:pt>
                <c:pt idx="6">
                  <c:v>6.225E-2</c:v>
                </c:pt>
                <c:pt idx="7">
                  <c:v>6.4910962735849065E-2</c:v>
                </c:pt>
                <c:pt idx="8">
                  <c:v>8.6383210835579524E-2</c:v>
                </c:pt>
                <c:pt idx="9">
                  <c:v>7.4990021617250685E-2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401-4A1E-A192-7871AA3864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-27"/>
        <c:axId val="965736815"/>
        <c:axId val="965733071"/>
      </c:barChart>
      <c:catAx>
        <c:axId val="965736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5733071"/>
        <c:crosses val="autoZero"/>
        <c:auto val="1"/>
        <c:lblAlgn val="ctr"/>
        <c:lblOffset val="100"/>
        <c:noMultiLvlLbl val="0"/>
      </c:catAx>
      <c:valAx>
        <c:axId val="96573307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5736815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Sheet1!$B$5:$B$24</c:f>
              <c:strCache>
                <c:ptCount val="20"/>
                <c:pt idx="0">
                  <c:v>töötlev tööstus</c:v>
                </c:pt>
                <c:pt idx="1">
                  <c:v>majutus ja toitlustus</c:v>
                </c:pt>
                <c:pt idx="2">
                  <c:v>veondus ja laondus</c:v>
                </c:pt>
                <c:pt idx="3">
                  <c:v>mäetööstus</c:v>
                </c:pt>
                <c:pt idx="4">
                  <c:v>haridus</c:v>
                </c:pt>
                <c:pt idx="5">
                  <c:v>muu</c:v>
                </c:pt>
                <c:pt idx="6">
                  <c:v>põllumajandus</c:v>
                </c:pt>
                <c:pt idx="7">
                  <c:v>kinnisvaraalane tegevus</c:v>
                </c:pt>
                <c:pt idx="8">
                  <c:v>avalik haldus ja riigikaitse</c:v>
                </c:pt>
                <c:pt idx="9">
                  <c:v>veevarustus ja kanalisatsioon</c:v>
                </c:pt>
                <c:pt idx="10">
                  <c:v>energeetika</c:v>
                </c:pt>
                <c:pt idx="11">
                  <c:v>muud teenindavad tegevused</c:v>
                </c:pt>
                <c:pt idx="12">
                  <c:v>kunst, meelelahutus ja vaba aeg</c:v>
                </c:pt>
                <c:pt idx="13">
                  <c:v>ehitus</c:v>
                </c:pt>
                <c:pt idx="14">
                  <c:v>finants- ja kindlustustegevus</c:v>
                </c:pt>
                <c:pt idx="15">
                  <c:v>haldus- ja abitegevused</c:v>
                </c:pt>
                <c:pt idx="16">
                  <c:v>tervishoid ja sotsiaalhoolekanne</c:v>
                </c:pt>
                <c:pt idx="17">
                  <c:v>kutse-, teadus- ja tehnikaalane tegevus</c:v>
                </c:pt>
                <c:pt idx="18">
                  <c:v>hulgi- ja jaekaubandus</c:v>
                </c:pt>
                <c:pt idx="19">
                  <c:v>info ja side</c:v>
                </c:pt>
              </c:strCache>
            </c:strRef>
          </c:cat>
          <c:val>
            <c:numRef>
              <c:f>Sheet1!$C$5:$C$24</c:f>
              <c:numCache>
                <c:formatCode>General</c:formatCode>
                <c:ptCount val="20"/>
                <c:pt idx="0">
                  <c:v>-3.0640000000000001</c:v>
                </c:pt>
                <c:pt idx="1">
                  <c:v>-2.6819999999999999</c:v>
                </c:pt>
                <c:pt idx="2">
                  <c:v>-2.0819999999999999</c:v>
                </c:pt>
                <c:pt idx="3">
                  <c:v>-1.7490000000000001</c:v>
                </c:pt>
                <c:pt idx="4">
                  <c:v>-1.343</c:v>
                </c:pt>
                <c:pt idx="5">
                  <c:v>-1.171</c:v>
                </c:pt>
                <c:pt idx="6">
                  <c:v>-0.81499999999999995</c:v>
                </c:pt>
                <c:pt idx="7">
                  <c:v>-0.43</c:v>
                </c:pt>
                <c:pt idx="8">
                  <c:v>-0.223</c:v>
                </c:pt>
                <c:pt idx="9">
                  <c:v>0.127</c:v>
                </c:pt>
                <c:pt idx="10">
                  <c:v>0.23400000000000001</c:v>
                </c:pt>
                <c:pt idx="11">
                  <c:v>0.24</c:v>
                </c:pt>
                <c:pt idx="12">
                  <c:v>0.73599999999999999</c:v>
                </c:pt>
                <c:pt idx="13">
                  <c:v>0.75700000000000001</c:v>
                </c:pt>
                <c:pt idx="14">
                  <c:v>1.9450000000000001</c:v>
                </c:pt>
                <c:pt idx="15">
                  <c:v>1.996</c:v>
                </c:pt>
                <c:pt idx="16">
                  <c:v>3.1960000000000002</c:v>
                </c:pt>
                <c:pt idx="17">
                  <c:v>3.6160000000000001</c:v>
                </c:pt>
                <c:pt idx="18">
                  <c:v>5.4130000000000003</c:v>
                </c:pt>
                <c:pt idx="19">
                  <c:v>6.1779999999999999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BA-4164-98A8-9A065FAABD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axId val="730944863"/>
        <c:axId val="730936127"/>
      </c:barChart>
      <c:catAx>
        <c:axId val="7309448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0936127"/>
        <c:crosses val="autoZero"/>
        <c:auto val="1"/>
        <c:lblAlgn val="ctr"/>
        <c:lblOffset val="100"/>
        <c:noMultiLvlLbl val="0"/>
      </c:catAx>
      <c:valAx>
        <c:axId val="730936127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09448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635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Sheet1!$L$53:$L$277</c:f>
              <c:numCache>
                <c:formatCode>m/d/yyyy</c:formatCode>
                <c:ptCount val="225"/>
                <c:pt idx="0">
                  <c:v>37987</c:v>
                </c:pt>
                <c:pt idx="1">
                  <c:v>38018</c:v>
                </c:pt>
                <c:pt idx="2">
                  <c:v>38047</c:v>
                </c:pt>
                <c:pt idx="3">
                  <c:v>38078</c:v>
                </c:pt>
                <c:pt idx="4">
                  <c:v>38108</c:v>
                </c:pt>
                <c:pt idx="5">
                  <c:v>38139</c:v>
                </c:pt>
                <c:pt idx="6">
                  <c:v>38169</c:v>
                </c:pt>
                <c:pt idx="7">
                  <c:v>38200</c:v>
                </c:pt>
                <c:pt idx="8">
                  <c:v>38231</c:v>
                </c:pt>
                <c:pt idx="9">
                  <c:v>38261</c:v>
                </c:pt>
                <c:pt idx="10">
                  <c:v>38292</c:v>
                </c:pt>
                <c:pt idx="11">
                  <c:v>38322</c:v>
                </c:pt>
                <c:pt idx="12">
                  <c:v>38353</c:v>
                </c:pt>
                <c:pt idx="13">
                  <c:v>38384</c:v>
                </c:pt>
                <c:pt idx="14">
                  <c:v>38412</c:v>
                </c:pt>
                <c:pt idx="15">
                  <c:v>38443</c:v>
                </c:pt>
                <c:pt idx="16">
                  <c:v>38473</c:v>
                </c:pt>
                <c:pt idx="17">
                  <c:v>38504</c:v>
                </c:pt>
                <c:pt idx="18">
                  <c:v>38534</c:v>
                </c:pt>
                <c:pt idx="19">
                  <c:v>38565</c:v>
                </c:pt>
                <c:pt idx="20">
                  <c:v>38596</c:v>
                </c:pt>
                <c:pt idx="21">
                  <c:v>38626</c:v>
                </c:pt>
                <c:pt idx="22">
                  <c:v>38657</c:v>
                </c:pt>
                <c:pt idx="23">
                  <c:v>38687</c:v>
                </c:pt>
                <c:pt idx="24">
                  <c:v>38718</c:v>
                </c:pt>
                <c:pt idx="25">
                  <c:v>38749</c:v>
                </c:pt>
                <c:pt idx="26">
                  <c:v>38777</c:v>
                </c:pt>
                <c:pt idx="27">
                  <c:v>38808</c:v>
                </c:pt>
                <c:pt idx="28">
                  <c:v>38838</c:v>
                </c:pt>
                <c:pt idx="29">
                  <c:v>38869</c:v>
                </c:pt>
                <c:pt idx="30">
                  <c:v>38899</c:v>
                </c:pt>
                <c:pt idx="31">
                  <c:v>38930</c:v>
                </c:pt>
                <c:pt idx="32">
                  <c:v>38961</c:v>
                </c:pt>
                <c:pt idx="33">
                  <c:v>38991</c:v>
                </c:pt>
                <c:pt idx="34">
                  <c:v>39022</c:v>
                </c:pt>
                <c:pt idx="35">
                  <c:v>39052</c:v>
                </c:pt>
                <c:pt idx="36">
                  <c:v>39083</c:v>
                </c:pt>
                <c:pt idx="37">
                  <c:v>39114</c:v>
                </c:pt>
                <c:pt idx="38">
                  <c:v>39142</c:v>
                </c:pt>
                <c:pt idx="39">
                  <c:v>39173</c:v>
                </c:pt>
                <c:pt idx="40">
                  <c:v>39203</c:v>
                </c:pt>
                <c:pt idx="41">
                  <c:v>39234</c:v>
                </c:pt>
                <c:pt idx="42">
                  <c:v>39264</c:v>
                </c:pt>
                <c:pt idx="43">
                  <c:v>39295</c:v>
                </c:pt>
                <c:pt idx="44">
                  <c:v>39326</c:v>
                </c:pt>
                <c:pt idx="45">
                  <c:v>39356</c:v>
                </c:pt>
                <c:pt idx="46">
                  <c:v>39387</c:v>
                </c:pt>
                <c:pt idx="47">
                  <c:v>39417</c:v>
                </c:pt>
                <c:pt idx="48">
                  <c:v>39448</c:v>
                </c:pt>
                <c:pt idx="49">
                  <c:v>39479</c:v>
                </c:pt>
                <c:pt idx="50">
                  <c:v>39508</c:v>
                </c:pt>
                <c:pt idx="51">
                  <c:v>39539</c:v>
                </c:pt>
                <c:pt idx="52">
                  <c:v>39569</c:v>
                </c:pt>
                <c:pt idx="53">
                  <c:v>39600</c:v>
                </c:pt>
                <c:pt idx="54">
                  <c:v>39630</c:v>
                </c:pt>
                <c:pt idx="55">
                  <c:v>39661</c:v>
                </c:pt>
                <c:pt idx="56">
                  <c:v>39692</c:v>
                </c:pt>
                <c:pt idx="57">
                  <c:v>39722</c:v>
                </c:pt>
                <c:pt idx="58">
                  <c:v>39753</c:v>
                </c:pt>
                <c:pt idx="59">
                  <c:v>39783</c:v>
                </c:pt>
                <c:pt idx="60">
                  <c:v>39814</c:v>
                </c:pt>
                <c:pt idx="61">
                  <c:v>39845</c:v>
                </c:pt>
                <c:pt idx="62">
                  <c:v>39873</c:v>
                </c:pt>
                <c:pt idx="63">
                  <c:v>39904</c:v>
                </c:pt>
                <c:pt idx="64">
                  <c:v>39934</c:v>
                </c:pt>
                <c:pt idx="65">
                  <c:v>39965</c:v>
                </c:pt>
                <c:pt idx="66">
                  <c:v>39995</c:v>
                </c:pt>
                <c:pt idx="67">
                  <c:v>40026</c:v>
                </c:pt>
                <c:pt idx="68">
                  <c:v>40057</c:v>
                </c:pt>
                <c:pt idx="69">
                  <c:v>40087</c:v>
                </c:pt>
                <c:pt idx="70">
                  <c:v>40118</c:v>
                </c:pt>
                <c:pt idx="71">
                  <c:v>40148</c:v>
                </c:pt>
                <c:pt idx="72">
                  <c:v>40179</c:v>
                </c:pt>
                <c:pt idx="73">
                  <c:v>40210</c:v>
                </c:pt>
                <c:pt idx="74">
                  <c:v>40238</c:v>
                </c:pt>
                <c:pt idx="75">
                  <c:v>40269</c:v>
                </c:pt>
                <c:pt idx="76">
                  <c:v>40299</c:v>
                </c:pt>
                <c:pt idx="77">
                  <c:v>40330</c:v>
                </c:pt>
                <c:pt idx="78">
                  <c:v>40360</c:v>
                </c:pt>
                <c:pt idx="79">
                  <c:v>40391</c:v>
                </c:pt>
                <c:pt idx="80">
                  <c:v>40422</c:v>
                </c:pt>
                <c:pt idx="81">
                  <c:v>40452</c:v>
                </c:pt>
                <c:pt idx="82">
                  <c:v>40483</c:v>
                </c:pt>
                <c:pt idx="83">
                  <c:v>40513</c:v>
                </c:pt>
                <c:pt idx="84">
                  <c:v>40544</c:v>
                </c:pt>
                <c:pt idx="85">
                  <c:v>40575</c:v>
                </c:pt>
                <c:pt idx="86">
                  <c:v>40603</c:v>
                </c:pt>
                <c:pt idx="87">
                  <c:v>40634</c:v>
                </c:pt>
                <c:pt idx="88">
                  <c:v>40664</c:v>
                </c:pt>
                <c:pt idx="89">
                  <c:v>40695</c:v>
                </c:pt>
                <c:pt idx="90">
                  <c:v>40725</c:v>
                </c:pt>
                <c:pt idx="91">
                  <c:v>40756</c:v>
                </c:pt>
                <c:pt idx="92">
                  <c:v>40787</c:v>
                </c:pt>
                <c:pt idx="93">
                  <c:v>40817</c:v>
                </c:pt>
                <c:pt idx="94">
                  <c:v>40848</c:v>
                </c:pt>
                <c:pt idx="95">
                  <c:v>40878</c:v>
                </c:pt>
                <c:pt idx="96">
                  <c:v>40909</c:v>
                </c:pt>
                <c:pt idx="97">
                  <c:v>40940</c:v>
                </c:pt>
                <c:pt idx="98">
                  <c:v>40969</c:v>
                </c:pt>
                <c:pt idx="99">
                  <c:v>41000</c:v>
                </c:pt>
                <c:pt idx="100">
                  <c:v>41030</c:v>
                </c:pt>
                <c:pt idx="101">
                  <c:v>41061</c:v>
                </c:pt>
                <c:pt idx="102">
                  <c:v>41091</c:v>
                </c:pt>
                <c:pt idx="103">
                  <c:v>41122</c:v>
                </c:pt>
                <c:pt idx="104">
                  <c:v>41153</c:v>
                </c:pt>
                <c:pt idx="105">
                  <c:v>41183</c:v>
                </c:pt>
                <c:pt idx="106">
                  <c:v>41214</c:v>
                </c:pt>
                <c:pt idx="107">
                  <c:v>41244</c:v>
                </c:pt>
                <c:pt idx="108">
                  <c:v>41275</c:v>
                </c:pt>
                <c:pt idx="109">
                  <c:v>41306</c:v>
                </c:pt>
                <c:pt idx="110">
                  <c:v>41334</c:v>
                </c:pt>
                <c:pt idx="111">
                  <c:v>41365</c:v>
                </c:pt>
                <c:pt idx="112">
                  <c:v>41395</c:v>
                </c:pt>
                <c:pt idx="113">
                  <c:v>41426</c:v>
                </c:pt>
                <c:pt idx="114">
                  <c:v>41456</c:v>
                </c:pt>
                <c:pt idx="115">
                  <c:v>41487</c:v>
                </c:pt>
                <c:pt idx="116">
                  <c:v>41518</c:v>
                </c:pt>
                <c:pt idx="117">
                  <c:v>41548</c:v>
                </c:pt>
                <c:pt idx="118">
                  <c:v>41579</c:v>
                </c:pt>
                <c:pt idx="119">
                  <c:v>41609</c:v>
                </c:pt>
                <c:pt idx="120">
                  <c:v>41640</c:v>
                </c:pt>
                <c:pt idx="121">
                  <c:v>41671</c:v>
                </c:pt>
                <c:pt idx="122">
                  <c:v>41699</c:v>
                </c:pt>
                <c:pt idx="123">
                  <c:v>41730</c:v>
                </c:pt>
                <c:pt idx="124">
                  <c:v>41760</c:v>
                </c:pt>
                <c:pt idx="125">
                  <c:v>41791</c:v>
                </c:pt>
                <c:pt idx="126">
                  <c:v>41821</c:v>
                </c:pt>
                <c:pt idx="127">
                  <c:v>41852</c:v>
                </c:pt>
                <c:pt idx="128">
                  <c:v>41883</c:v>
                </c:pt>
                <c:pt idx="129">
                  <c:v>41913</c:v>
                </c:pt>
                <c:pt idx="130">
                  <c:v>41944</c:v>
                </c:pt>
                <c:pt idx="131">
                  <c:v>41974</c:v>
                </c:pt>
                <c:pt idx="132">
                  <c:v>42005</c:v>
                </c:pt>
                <c:pt idx="133">
                  <c:v>42036</c:v>
                </c:pt>
                <c:pt idx="134">
                  <c:v>42064</c:v>
                </c:pt>
                <c:pt idx="135">
                  <c:v>42095</c:v>
                </c:pt>
                <c:pt idx="136">
                  <c:v>42125</c:v>
                </c:pt>
                <c:pt idx="137">
                  <c:v>42156</c:v>
                </c:pt>
                <c:pt idx="138">
                  <c:v>42186</c:v>
                </c:pt>
                <c:pt idx="139">
                  <c:v>42217</c:v>
                </c:pt>
                <c:pt idx="140">
                  <c:v>42248</c:v>
                </c:pt>
                <c:pt idx="141">
                  <c:v>42278</c:v>
                </c:pt>
                <c:pt idx="142">
                  <c:v>42309</c:v>
                </c:pt>
                <c:pt idx="143">
                  <c:v>42339</c:v>
                </c:pt>
                <c:pt idx="144">
                  <c:v>42370</c:v>
                </c:pt>
                <c:pt idx="145">
                  <c:v>42401</c:v>
                </c:pt>
                <c:pt idx="146">
                  <c:v>42430</c:v>
                </c:pt>
                <c:pt idx="147">
                  <c:v>42461</c:v>
                </c:pt>
                <c:pt idx="148">
                  <c:v>42491</c:v>
                </c:pt>
                <c:pt idx="149">
                  <c:v>42522</c:v>
                </c:pt>
                <c:pt idx="150">
                  <c:v>42552</c:v>
                </c:pt>
                <c:pt idx="151">
                  <c:v>42583</c:v>
                </c:pt>
                <c:pt idx="152">
                  <c:v>42614</c:v>
                </c:pt>
                <c:pt idx="153">
                  <c:v>42644</c:v>
                </c:pt>
                <c:pt idx="154">
                  <c:v>42675</c:v>
                </c:pt>
                <c:pt idx="155">
                  <c:v>42705</c:v>
                </c:pt>
                <c:pt idx="156">
                  <c:v>42736</c:v>
                </c:pt>
                <c:pt idx="157">
                  <c:v>42767</c:v>
                </c:pt>
                <c:pt idx="158">
                  <c:v>42795</c:v>
                </c:pt>
                <c:pt idx="159">
                  <c:v>42826</c:v>
                </c:pt>
                <c:pt idx="160">
                  <c:v>42856</c:v>
                </c:pt>
                <c:pt idx="161">
                  <c:v>42887</c:v>
                </c:pt>
                <c:pt idx="162">
                  <c:v>42917</c:v>
                </c:pt>
                <c:pt idx="163">
                  <c:v>42948</c:v>
                </c:pt>
                <c:pt idx="164">
                  <c:v>42979</c:v>
                </c:pt>
                <c:pt idx="165">
                  <c:v>43009</c:v>
                </c:pt>
                <c:pt idx="166">
                  <c:v>43040</c:v>
                </c:pt>
                <c:pt idx="167">
                  <c:v>43070</c:v>
                </c:pt>
                <c:pt idx="168">
                  <c:v>43101</c:v>
                </c:pt>
                <c:pt idx="169">
                  <c:v>43132</c:v>
                </c:pt>
                <c:pt idx="170">
                  <c:v>43160</c:v>
                </c:pt>
                <c:pt idx="171">
                  <c:v>43191</c:v>
                </c:pt>
                <c:pt idx="172">
                  <c:v>43221</c:v>
                </c:pt>
                <c:pt idx="173">
                  <c:v>43252</c:v>
                </c:pt>
                <c:pt idx="174">
                  <c:v>43282</c:v>
                </c:pt>
                <c:pt idx="175">
                  <c:v>43313</c:v>
                </c:pt>
                <c:pt idx="176">
                  <c:v>43344</c:v>
                </c:pt>
                <c:pt idx="177">
                  <c:v>43374</c:v>
                </c:pt>
                <c:pt idx="178">
                  <c:v>43405</c:v>
                </c:pt>
                <c:pt idx="179">
                  <c:v>43435</c:v>
                </c:pt>
                <c:pt idx="180">
                  <c:v>43466</c:v>
                </c:pt>
                <c:pt idx="181">
                  <c:v>43497</c:v>
                </c:pt>
                <c:pt idx="182">
                  <c:v>43525</c:v>
                </c:pt>
                <c:pt idx="183">
                  <c:v>43556</c:v>
                </c:pt>
                <c:pt idx="184">
                  <c:v>43586</c:v>
                </c:pt>
                <c:pt idx="185">
                  <c:v>43617</c:v>
                </c:pt>
                <c:pt idx="186">
                  <c:v>43647</c:v>
                </c:pt>
                <c:pt idx="187">
                  <c:v>43678</c:v>
                </c:pt>
                <c:pt idx="188">
                  <c:v>43709</c:v>
                </c:pt>
                <c:pt idx="189">
                  <c:v>43739</c:v>
                </c:pt>
                <c:pt idx="190">
                  <c:v>43770</c:v>
                </c:pt>
                <c:pt idx="191">
                  <c:v>43800</c:v>
                </c:pt>
                <c:pt idx="192">
                  <c:v>43831</c:v>
                </c:pt>
                <c:pt idx="193">
                  <c:v>43862</c:v>
                </c:pt>
                <c:pt idx="194">
                  <c:v>43891</c:v>
                </c:pt>
                <c:pt idx="195">
                  <c:v>43922</c:v>
                </c:pt>
                <c:pt idx="196">
                  <c:v>43952</c:v>
                </c:pt>
                <c:pt idx="197">
                  <c:v>43983</c:v>
                </c:pt>
                <c:pt idx="198">
                  <c:v>44013</c:v>
                </c:pt>
                <c:pt idx="199">
                  <c:v>44044</c:v>
                </c:pt>
                <c:pt idx="200">
                  <c:v>44075</c:v>
                </c:pt>
                <c:pt idx="201">
                  <c:v>44105</c:v>
                </c:pt>
                <c:pt idx="202">
                  <c:v>44136</c:v>
                </c:pt>
                <c:pt idx="203">
                  <c:v>44166</c:v>
                </c:pt>
                <c:pt idx="204">
                  <c:v>44197</c:v>
                </c:pt>
                <c:pt idx="205">
                  <c:v>44228</c:v>
                </c:pt>
                <c:pt idx="206">
                  <c:v>44256</c:v>
                </c:pt>
                <c:pt idx="207">
                  <c:v>44287</c:v>
                </c:pt>
                <c:pt idx="208">
                  <c:v>44317</c:v>
                </c:pt>
                <c:pt idx="209">
                  <c:v>44348</c:v>
                </c:pt>
                <c:pt idx="210">
                  <c:v>44378</c:v>
                </c:pt>
                <c:pt idx="211">
                  <c:v>44409</c:v>
                </c:pt>
                <c:pt idx="212">
                  <c:v>44440</c:v>
                </c:pt>
                <c:pt idx="213">
                  <c:v>44470</c:v>
                </c:pt>
                <c:pt idx="214">
                  <c:v>44501</c:v>
                </c:pt>
                <c:pt idx="215">
                  <c:v>44531</c:v>
                </c:pt>
                <c:pt idx="216">
                  <c:v>44562</c:v>
                </c:pt>
                <c:pt idx="217">
                  <c:v>44593</c:v>
                </c:pt>
                <c:pt idx="218">
                  <c:v>44621</c:v>
                </c:pt>
                <c:pt idx="219">
                  <c:v>44652</c:v>
                </c:pt>
                <c:pt idx="220">
                  <c:v>44682</c:v>
                </c:pt>
                <c:pt idx="221">
                  <c:v>44713</c:v>
                </c:pt>
                <c:pt idx="222">
                  <c:v>44743</c:v>
                </c:pt>
                <c:pt idx="223">
                  <c:v>44774</c:v>
                </c:pt>
                <c:pt idx="224">
                  <c:v>44805</c:v>
                </c:pt>
              </c:numCache>
            </c:numRef>
          </c:cat>
          <c:val>
            <c:numRef>
              <c:f>Sheet1!$M$53:$M$277</c:f>
              <c:numCache>
                <c:formatCode>General</c:formatCode>
                <c:ptCount val="225"/>
                <c:pt idx="0">
                  <c:v>-5.5</c:v>
                </c:pt>
                <c:pt idx="1">
                  <c:v>-5.4</c:v>
                </c:pt>
                <c:pt idx="2">
                  <c:v>-5.2</c:v>
                </c:pt>
                <c:pt idx="3">
                  <c:v>-3.5</c:v>
                </c:pt>
                <c:pt idx="4">
                  <c:v>-2.8</c:v>
                </c:pt>
                <c:pt idx="5">
                  <c:v>-2.7</c:v>
                </c:pt>
                <c:pt idx="6">
                  <c:v>-2.8</c:v>
                </c:pt>
                <c:pt idx="7">
                  <c:v>-3</c:v>
                </c:pt>
                <c:pt idx="8">
                  <c:v>-2.9</c:v>
                </c:pt>
                <c:pt idx="9">
                  <c:v>-2.2999999999999998</c:v>
                </c:pt>
                <c:pt idx="10">
                  <c:v>-3.3</c:v>
                </c:pt>
                <c:pt idx="11">
                  <c:v>-3.4</c:v>
                </c:pt>
                <c:pt idx="12">
                  <c:v>-4.0999999999999996</c:v>
                </c:pt>
                <c:pt idx="13">
                  <c:v>-5.0999999999999996</c:v>
                </c:pt>
                <c:pt idx="14">
                  <c:v>-6.8</c:v>
                </c:pt>
                <c:pt idx="15">
                  <c:v>-8</c:v>
                </c:pt>
                <c:pt idx="16">
                  <c:v>-8.6999999999999993</c:v>
                </c:pt>
                <c:pt idx="17">
                  <c:v>-8.3000000000000007</c:v>
                </c:pt>
                <c:pt idx="18">
                  <c:v>-6.4</c:v>
                </c:pt>
                <c:pt idx="19">
                  <c:v>-5.5</c:v>
                </c:pt>
                <c:pt idx="20">
                  <c:v>-4.3</c:v>
                </c:pt>
                <c:pt idx="21">
                  <c:v>-2.6</c:v>
                </c:pt>
                <c:pt idx="22">
                  <c:v>-2.8</c:v>
                </c:pt>
                <c:pt idx="23">
                  <c:v>-1.6</c:v>
                </c:pt>
                <c:pt idx="24">
                  <c:v>-0.8</c:v>
                </c:pt>
                <c:pt idx="25">
                  <c:v>0.8</c:v>
                </c:pt>
                <c:pt idx="26">
                  <c:v>1.7</c:v>
                </c:pt>
                <c:pt idx="27">
                  <c:v>3.3</c:v>
                </c:pt>
                <c:pt idx="28">
                  <c:v>3.5</c:v>
                </c:pt>
                <c:pt idx="29">
                  <c:v>4.5999999999999996</c:v>
                </c:pt>
                <c:pt idx="30">
                  <c:v>4.8</c:v>
                </c:pt>
                <c:pt idx="31">
                  <c:v>4.3</c:v>
                </c:pt>
                <c:pt idx="32">
                  <c:v>5.8</c:v>
                </c:pt>
                <c:pt idx="33">
                  <c:v>6.5</c:v>
                </c:pt>
                <c:pt idx="34">
                  <c:v>7.1</c:v>
                </c:pt>
                <c:pt idx="35">
                  <c:v>7.7</c:v>
                </c:pt>
                <c:pt idx="36">
                  <c:v>6.6</c:v>
                </c:pt>
                <c:pt idx="37">
                  <c:v>7.1</c:v>
                </c:pt>
                <c:pt idx="38">
                  <c:v>7.1</c:v>
                </c:pt>
                <c:pt idx="39">
                  <c:v>6.9</c:v>
                </c:pt>
                <c:pt idx="40">
                  <c:v>6.6</c:v>
                </c:pt>
                <c:pt idx="41">
                  <c:v>6.4</c:v>
                </c:pt>
                <c:pt idx="42">
                  <c:v>5.6</c:v>
                </c:pt>
                <c:pt idx="43">
                  <c:v>5.2</c:v>
                </c:pt>
                <c:pt idx="44">
                  <c:v>4.5</c:v>
                </c:pt>
                <c:pt idx="45">
                  <c:v>4.0999999999999996</c:v>
                </c:pt>
                <c:pt idx="46">
                  <c:v>5.5</c:v>
                </c:pt>
                <c:pt idx="47">
                  <c:v>4.5999999999999996</c:v>
                </c:pt>
                <c:pt idx="48">
                  <c:v>3.5</c:v>
                </c:pt>
                <c:pt idx="49">
                  <c:v>2.2000000000000002</c:v>
                </c:pt>
                <c:pt idx="50">
                  <c:v>2</c:v>
                </c:pt>
                <c:pt idx="51">
                  <c:v>-0.6</c:v>
                </c:pt>
                <c:pt idx="52">
                  <c:v>-1.7</c:v>
                </c:pt>
                <c:pt idx="53">
                  <c:v>-4.0999999999999996</c:v>
                </c:pt>
                <c:pt idx="54">
                  <c:v>-6.4</c:v>
                </c:pt>
                <c:pt idx="55">
                  <c:v>-8.3000000000000007</c:v>
                </c:pt>
                <c:pt idx="56">
                  <c:v>-11.1</c:v>
                </c:pt>
                <c:pt idx="57">
                  <c:v>-17.5</c:v>
                </c:pt>
                <c:pt idx="58">
                  <c:v>-25.6</c:v>
                </c:pt>
                <c:pt idx="59">
                  <c:v>-32.9</c:v>
                </c:pt>
                <c:pt idx="60">
                  <c:v>-32.4</c:v>
                </c:pt>
                <c:pt idx="61">
                  <c:v>-35.6</c:v>
                </c:pt>
                <c:pt idx="62">
                  <c:v>-36.799999999999997</c:v>
                </c:pt>
                <c:pt idx="63">
                  <c:v>-33.6</c:v>
                </c:pt>
                <c:pt idx="64">
                  <c:v>-31.1</c:v>
                </c:pt>
                <c:pt idx="65">
                  <c:v>-28.7</c:v>
                </c:pt>
                <c:pt idx="66">
                  <c:v>-26.1</c:v>
                </c:pt>
                <c:pt idx="67">
                  <c:v>-22</c:v>
                </c:pt>
                <c:pt idx="68">
                  <c:v>-20</c:v>
                </c:pt>
                <c:pt idx="69">
                  <c:v>-17.3</c:v>
                </c:pt>
                <c:pt idx="70">
                  <c:v>-16.3</c:v>
                </c:pt>
                <c:pt idx="71">
                  <c:v>-14.9</c:v>
                </c:pt>
                <c:pt idx="72">
                  <c:v>-13.2</c:v>
                </c:pt>
                <c:pt idx="73">
                  <c:v>-12.5</c:v>
                </c:pt>
                <c:pt idx="74">
                  <c:v>-9.6999999999999993</c:v>
                </c:pt>
                <c:pt idx="75">
                  <c:v>-6.8</c:v>
                </c:pt>
                <c:pt idx="76">
                  <c:v>-5.5</c:v>
                </c:pt>
                <c:pt idx="77">
                  <c:v>-4.8</c:v>
                </c:pt>
                <c:pt idx="78">
                  <c:v>-2.7</c:v>
                </c:pt>
                <c:pt idx="79">
                  <c:v>-1.6</c:v>
                </c:pt>
                <c:pt idx="80">
                  <c:v>-0.9</c:v>
                </c:pt>
                <c:pt idx="81">
                  <c:v>0.5</c:v>
                </c:pt>
                <c:pt idx="82">
                  <c:v>0.4</c:v>
                </c:pt>
                <c:pt idx="83">
                  <c:v>2.2999999999999998</c:v>
                </c:pt>
                <c:pt idx="84">
                  <c:v>3.4</c:v>
                </c:pt>
                <c:pt idx="85">
                  <c:v>3.2</c:v>
                </c:pt>
                <c:pt idx="86">
                  <c:v>3.8</c:v>
                </c:pt>
                <c:pt idx="87">
                  <c:v>3.6</c:v>
                </c:pt>
                <c:pt idx="88">
                  <c:v>2.1</c:v>
                </c:pt>
                <c:pt idx="89">
                  <c:v>1.4</c:v>
                </c:pt>
                <c:pt idx="90">
                  <c:v>-0.7</c:v>
                </c:pt>
                <c:pt idx="91">
                  <c:v>-2.9</c:v>
                </c:pt>
                <c:pt idx="92">
                  <c:v>-5.4</c:v>
                </c:pt>
                <c:pt idx="93">
                  <c:v>-5.4</c:v>
                </c:pt>
                <c:pt idx="94">
                  <c:v>-7.1</c:v>
                </c:pt>
                <c:pt idx="95">
                  <c:v>-7.6</c:v>
                </c:pt>
                <c:pt idx="96">
                  <c:v>-6.8</c:v>
                </c:pt>
                <c:pt idx="97">
                  <c:v>-6.7</c:v>
                </c:pt>
                <c:pt idx="98">
                  <c:v>-7.4</c:v>
                </c:pt>
                <c:pt idx="99">
                  <c:v>-7.8</c:v>
                </c:pt>
                <c:pt idx="100">
                  <c:v>-9.4</c:v>
                </c:pt>
                <c:pt idx="101">
                  <c:v>-9.9</c:v>
                </c:pt>
                <c:pt idx="102">
                  <c:v>-11.4</c:v>
                </c:pt>
                <c:pt idx="103">
                  <c:v>-11.8</c:v>
                </c:pt>
                <c:pt idx="104">
                  <c:v>-12.1</c:v>
                </c:pt>
                <c:pt idx="105">
                  <c:v>-14.7</c:v>
                </c:pt>
                <c:pt idx="106">
                  <c:v>-12.6</c:v>
                </c:pt>
                <c:pt idx="107">
                  <c:v>-11.7</c:v>
                </c:pt>
                <c:pt idx="108">
                  <c:v>-11.4</c:v>
                </c:pt>
                <c:pt idx="109">
                  <c:v>-9.4</c:v>
                </c:pt>
                <c:pt idx="110">
                  <c:v>-10.1</c:v>
                </c:pt>
                <c:pt idx="111">
                  <c:v>-11.3</c:v>
                </c:pt>
                <c:pt idx="112">
                  <c:v>-10.4</c:v>
                </c:pt>
                <c:pt idx="113">
                  <c:v>-8.9</c:v>
                </c:pt>
                <c:pt idx="114">
                  <c:v>-8.4</c:v>
                </c:pt>
                <c:pt idx="115">
                  <c:v>-5.6</c:v>
                </c:pt>
                <c:pt idx="116">
                  <c:v>-4.7</c:v>
                </c:pt>
                <c:pt idx="117">
                  <c:v>-3.8</c:v>
                </c:pt>
                <c:pt idx="118">
                  <c:v>-3.2</c:v>
                </c:pt>
                <c:pt idx="119">
                  <c:v>-2.9</c:v>
                </c:pt>
                <c:pt idx="120">
                  <c:v>-2.5</c:v>
                </c:pt>
                <c:pt idx="121">
                  <c:v>-2.2999999999999998</c:v>
                </c:pt>
                <c:pt idx="122">
                  <c:v>-2</c:v>
                </c:pt>
                <c:pt idx="123">
                  <c:v>-2.2000000000000002</c:v>
                </c:pt>
                <c:pt idx="124">
                  <c:v>-2.8</c:v>
                </c:pt>
                <c:pt idx="125">
                  <c:v>-4.3</c:v>
                </c:pt>
                <c:pt idx="126">
                  <c:v>-3.7</c:v>
                </c:pt>
                <c:pt idx="127">
                  <c:v>-4.5999999999999996</c:v>
                </c:pt>
                <c:pt idx="128">
                  <c:v>-5.5</c:v>
                </c:pt>
                <c:pt idx="129">
                  <c:v>-5.0999999999999996</c:v>
                </c:pt>
                <c:pt idx="130">
                  <c:v>-3.9</c:v>
                </c:pt>
                <c:pt idx="131">
                  <c:v>-4.8</c:v>
                </c:pt>
                <c:pt idx="132">
                  <c:v>-3.8</c:v>
                </c:pt>
                <c:pt idx="133">
                  <c:v>-2.9</c:v>
                </c:pt>
                <c:pt idx="134">
                  <c:v>-0.7</c:v>
                </c:pt>
                <c:pt idx="135">
                  <c:v>-1.1000000000000001</c:v>
                </c:pt>
                <c:pt idx="136">
                  <c:v>-1.4</c:v>
                </c:pt>
                <c:pt idx="137">
                  <c:v>-1.6</c:v>
                </c:pt>
                <c:pt idx="138">
                  <c:v>-1.4</c:v>
                </c:pt>
                <c:pt idx="139">
                  <c:v>-2</c:v>
                </c:pt>
                <c:pt idx="140">
                  <c:v>-1.5</c:v>
                </c:pt>
                <c:pt idx="141">
                  <c:v>-1.9</c:v>
                </c:pt>
                <c:pt idx="142">
                  <c:v>-2.2999999999999998</c:v>
                </c:pt>
                <c:pt idx="143">
                  <c:v>-1.7</c:v>
                </c:pt>
                <c:pt idx="144">
                  <c:v>-1.9</c:v>
                </c:pt>
                <c:pt idx="145">
                  <c:v>-2.6</c:v>
                </c:pt>
                <c:pt idx="146">
                  <c:v>-1.8</c:v>
                </c:pt>
                <c:pt idx="147">
                  <c:v>-2</c:v>
                </c:pt>
                <c:pt idx="148">
                  <c:v>-2.4</c:v>
                </c:pt>
                <c:pt idx="149">
                  <c:v>-1.8</c:v>
                </c:pt>
                <c:pt idx="150">
                  <c:v>-2</c:v>
                </c:pt>
                <c:pt idx="151">
                  <c:v>-2.7</c:v>
                </c:pt>
                <c:pt idx="152">
                  <c:v>-0.8</c:v>
                </c:pt>
                <c:pt idx="153">
                  <c:v>-0.1</c:v>
                </c:pt>
                <c:pt idx="154">
                  <c:v>-0.3</c:v>
                </c:pt>
                <c:pt idx="155">
                  <c:v>1.3</c:v>
                </c:pt>
                <c:pt idx="156">
                  <c:v>2</c:v>
                </c:pt>
                <c:pt idx="157">
                  <c:v>3.1</c:v>
                </c:pt>
                <c:pt idx="158">
                  <c:v>3.3</c:v>
                </c:pt>
                <c:pt idx="159">
                  <c:v>4.0999999999999996</c:v>
                </c:pt>
                <c:pt idx="160">
                  <c:v>4.5</c:v>
                </c:pt>
                <c:pt idx="161">
                  <c:v>5.6</c:v>
                </c:pt>
                <c:pt idx="162">
                  <c:v>6.3</c:v>
                </c:pt>
                <c:pt idx="163">
                  <c:v>5.9</c:v>
                </c:pt>
                <c:pt idx="164">
                  <c:v>7.7</c:v>
                </c:pt>
                <c:pt idx="165">
                  <c:v>8.8000000000000007</c:v>
                </c:pt>
                <c:pt idx="166">
                  <c:v>9</c:v>
                </c:pt>
                <c:pt idx="167">
                  <c:v>9.5</c:v>
                </c:pt>
                <c:pt idx="168">
                  <c:v>9.8000000000000007</c:v>
                </c:pt>
                <c:pt idx="169">
                  <c:v>8.4</c:v>
                </c:pt>
                <c:pt idx="170">
                  <c:v>7.2</c:v>
                </c:pt>
                <c:pt idx="171">
                  <c:v>8</c:v>
                </c:pt>
                <c:pt idx="172">
                  <c:v>6.7</c:v>
                </c:pt>
                <c:pt idx="173">
                  <c:v>7</c:v>
                </c:pt>
                <c:pt idx="174">
                  <c:v>5.4</c:v>
                </c:pt>
                <c:pt idx="175">
                  <c:v>4.9000000000000004</c:v>
                </c:pt>
                <c:pt idx="176">
                  <c:v>5.2</c:v>
                </c:pt>
                <c:pt idx="177">
                  <c:v>4.0999999999999996</c:v>
                </c:pt>
                <c:pt idx="178">
                  <c:v>4.4000000000000004</c:v>
                </c:pt>
                <c:pt idx="179">
                  <c:v>2.4</c:v>
                </c:pt>
                <c:pt idx="180">
                  <c:v>0.6</c:v>
                </c:pt>
                <c:pt idx="181">
                  <c:v>-0.4</c:v>
                </c:pt>
                <c:pt idx="182">
                  <c:v>-1.1000000000000001</c:v>
                </c:pt>
                <c:pt idx="183">
                  <c:v>-3.8</c:v>
                </c:pt>
                <c:pt idx="184">
                  <c:v>-2.4</c:v>
                </c:pt>
                <c:pt idx="185">
                  <c:v>-5.3</c:v>
                </c:pt>
                <c:pt idx="186">
                  <c:v>-7.2</c:v>
                </c:pt>
                <c:pt idx="187">
                  <c:v>-5.8</c:v>
                </c:pt>
                <c:pt idx="188">
                  <c:v>-8.1</c:v>
                </c:pt>
                <c:pt idx="189">
                  <c:v>-8.1999999999999993</c:v>
                </c:pt>
                <c:pt idx="190">
                  <c:v>-7.6</c:v>
                </c:pt>
                <c:pt idx="191">
                  <c:v>-8</c:v>
                </c:pt>
                <c:pt idx="192">
                  <c:v>-5.2</c:v>
                </c:pt>
                <c:pt idx="193">
                  <c:v>-4.7</c:v>
                </c:pt>
                <c:pt idx="194">
                  <c:v>-10.6</c:v>
                </c:pt>
                <c:pt idx="195">
                  <c:v>-36.799999999999997</c:v>
                </c:pt>
                <c:pt idx="196">
                  <c:v>-29.3</c:v>
                </c:pt>
                <c:pt idx="197">
                  <c:v>-21.4</c:v>
                </c:pt>
                <c:pt idx="198">
                  <c:v>-15</c:v>
                </c:pt>
                <c:pt idx="199">
                  <c:v>-10.8</c:v>
                </c:pt>
                <c:pt idx="200">
                  <c:v>-8.6999999999999993</c:v>
                </c:pt>
                <c:pt idx="201">
                  <c:v>-6</c:v>
                </c:pt>
                <c:pt idx="202">
                  <c:v>-7</c:v>
                </c:pt>
                <c:pt idx="203">
                  <c:v>-3.5</c:v>
                </c:pt>
                <c:pt idx="204">
                  <c:v>-2.7</c:v>
                </c:pt>
                <c:pt idx="205">
                  <c:v>-0.1</c:v>
                </c:pt>
                <c:pt idx="206">
                  <c:v>4.0999999999999996</c:v>
                </c:pt>
                <c:pt idx="207">
                  <c:v>7.2</c:v>
                </c:pt>
                <c:pt idx="208">
                  <c:v>9.1</c:v>
                </c:pt>
                <c:pt idx="209">
                  <c:v>11.4</c:v>
                </c:pt>
                <c:pt idx="210">
                  <c:v>13.8</c:v>
                </c:pt>
                <c:pt idx="211">
                  <c:v>13.2</c:v>
                </c:pt>
                <c:pt idx="212">
                  <c:v>13.6</c:v>
                </c:pt>
                <c:pt idx="213">
                  <c:v>14.1</c:v>
                </c:pt>
                <c:pt idx="214">
                  <c:v>13.5</c:v>
                </c:pt>
                <c:pt idx="215">
                  <c:v>14</c:v>
                </c:pt>
                <c:pt idx="216">
                  <c:v>13.3</c:v>
                </c:pt>
                <c:pt idx="217">
                  <c:v>13.5</c:v>
                </c:pt>
                <c:pt idx="218">
                  <c:v>9</c:v>
                </c:pt>
                <c:pt idx="219">
                  <c:v>7.6</c:v>
                </c:pt>
                <c:pt idx="220">
                  <c:v>6.1</c:v>
                </c:pt>
                <c:pt idx="221">
                  <c:v>6.9</c:v>
                </c:pt>
                <c:pt idx="222">
                  <c:v>3.2</c:v>
                </c:pt>
                <c:pt idx="223">
                  <c:v>1</c:v>
                </c:pt>
                <c:pt idx="224">
                  <c:v>-0.4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BC-466E-A61D-6E36098925EF}"/>
            </c:ext>
          </c:extLst>
        </c:ser>
        <c:ser>
          <c:idx val="1"/>
          <c:order val="1"/>
          <c:spPr>
            <a:ln w="635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Sheet1!$L$53:$L$277</c:f>
              <c:numCache>
                <c:formatCode>m/d/yyyy</c:formatCode>
                <c:ptCount val="225"/>
                <c:pt idx="0">
                  <c:v>37987</c:v>
                </c:pt>
                <c:pt idx="1">
                  <c:v>38018</c:v>
                </c:pt>
                <c:pt idx="2">
                  <c:v>38047</c:v>
                </c:pt>
                <c:pt idx="3">
                  <c:v>38078</c:v>
                </c:pt>
                <c:pt idx="4">
                  <c:v>38108</c:v>
                </c:pt>
                <c:pt idx="5">
                  <c:v>38139</c:v>
                </c:pt>
                <c:pt idx="6">
                  <c:v>38169</c:v>
                </c:pt>
                <c:pt idx="7">
                  <c:v>38200</c:v>
                </c:pt>
                <c:pt idx="8">
                  <c:v>38231</c:v>
                </c:pt>
                <c:pt idx="9">
                  <c:v>38261</c:v>
                </c:pt>
                <c:pt idx="10">
                  <c:v>38292</c:v>
                </c:pt>
                <c:pt idx="11">
                  <c:v>38322</c:v>
                </c:pt>
                <c:pt idx="12">
                  <c:v>38353</c:v>
                </c:pt>
                <c:pt idx="13">
                  <c:v>38384</c:v>
                </c:pt>
                <c:pt idx="14">
                  <c:v>38412</c:v>
                </c:pt>
                <c:pt idx="15">
                  <c:v>38443</c:v>
                </c:pt>
                <c:pt idx="16">
                  <c:v>38473</c:v>
                </c:pt>
                <c:pt idx="17">
                  <c:v>38504</c:v>
                </c:pt>
                <c:pt idx="18">
                  <c:v>38534</c:v>
                </c:pt>
                <c:pt idx="19">
                  <c:v>38565</c:v>
                </c:pt>
                <c:pt idx="20">
                  <c:v>38596</c:v>
                </c:pt>
                <c:pt idx="21">
                  <c:v>38626</c:v>
                </c:pt>
                <c:pt idx="22">
                  <c:v>38657</c:v>
                </c:pt>
                <c:pt idx="23">
                  <c:v>38687</c:v>
                </c:pt>
                <c:pt idx="24">
                  <c:v>38718</c:v>
                </c:pt>
                <c:pt idx="25">
                  <c:v>38749</c:v>
                </c:pt>
                <c:pt idx="26">
                  <c:v>38777</c:v>
                </c:pt>
                <c:pt idx="27">
                  <c:v>38808</c:v>
                </c:pt>
                <c:pt idx="28">
                  <c:v>38838</c:v>
                </c:pt>
                <c:pt idx="29">
                  <c:v>38869</c:v>
                </c:pt>
                <c:pt idx="30">
                  <c:v>38899</c:v>
                </c:pt>
                <c:pt idx="31">
                  <c:v>38930</c:v>
                </c:pt>
                <c:pt idx="32">
                  <c:v>38961</c:v>
                </c:pt>
                <c:pt idx="33">
                  <c:v>38991</c:v>
                </c:pt>
                <c:pt idx="34">
                  <c:v>39022</c:v>
                </c:pt>
                <c:pt idx="35">
                  <c:v>39052</c:v>
                </c:pt>
                <c:pt idx="36">
                  <c:v>39083</c:v>
                </c:pt>
                <c:pt idx="37">
                  <c:v>39114</c:v>
                </c:pt>
                <c:pt idx="38">
                  <c:v>39142</c:v>
                </c:pt>
                <c:pt idx="39">
                  <c:v>39173</c:v>
                </c:pt>
                <c:pt idx="40">
                  <c:v>39203</c:v>
                </c:pt>
                <c:pt idx="41">
                  <c:v>39234</c:v>
                </c:pt>
                <c:pt idx="42">
                  <c:v>39264</c:v>
                </c:pt>
                <c:pt idx="43">
                  <c:v>39295</c:v>
                </c:pt>
                <c:pt idx="44">
                  <c:v>39326</c:v>
                </c:pt>
                <c:pt idx="45">
                  <c:v>39356</c:v>
                </c:pt>
                <c:pt idx="46">
                  <c:v>39387</c:v>
                </c:pt>
                <c:pt idx="47">
                  <c:v>39417</c:v>
                </c:pt>
                <c:pt idx="48">
                  <c:v>39448</c:v>
                </c:pt>
                <c:pt idx="49">
                  <c:v>39479</c:v>
                </c:pt>
                <c:pt idx="50">
                  <c:v>39508</c:v>
                </c:pt>
                <c:pt idx="51">
                  <c:v>39539</c:v>
                </c:pt>
                <c:pt idx="52">
                  <c:v>39569</c:v>
                </c:pt>
                <c:pt idx="53">
                  <c:v>39600</c:v>
                </c:pt>
                <c:pt idx="54">
                  <c:v>39630</c:v>
                </c:pt>
                <c:pt idx="55">
                  <c:v>39661</c:v>
                </c:pt>
                <c:pt idx="56">
                  <c:v>39692</c:v>
                </c:pt>
                <c:pt idx="57">
                  <c:v>39722</c:v>
                </c:pt>
                <c:pt idx="58">
                  <c:v>39753</c:v>
                </c:pt>
                <c:pt idx="59">
                  <c:v>39783</c:v>
                </c:pt>
                <c:pt idx="60">
                  <c:v>39814</c:v>
                </c:pt>
                <c:pt idx="61">
                  <c:v>39845</c:v>
                </c:pt>
                <c:pt idx="62">
                  <c:v>39873</c:v>
                </c:pt>
                <c:pt idx="63">
                  <c:v>39904</c:v>
                </c:pt>
                <c:pt idx="64">
                  <c:v>39934</c:v>
                </c:pt>
                <c:pt idx="65">
                  <c:v>39965</c:v>
                </c:pt>
                <c:pt idx="66">
                  <c:v>39995</c:v>
                </c:pt>
                <c:pt idx="67">
                  <c:v>40026</c:v>
                </c:pt>
                <c:pt idx="68">
                  <c:v>40057</c:v>
                </c:pt>
                <c:pt idx="69">
                  <c:v>40087</c:v>
                </c:pt>
                <c:pt idx="70">
                  <c:v>40118</c:v>
                </c:pt>
                <c:pt idx="71">
                  <c:v>40148</c:v>
                </c:pt>
                <c:pt idx="72">
                  <c:v>40179</c:v>
                </c:pt>
                <c:pt idx="73">
                  <c:v>40210</c:v>
                </c:pt>
                <c:pt idx="74">
                  <c:v>40238</c:v>
                </c:pt>
                <c:pt idx="75">
                  <c:v>40269</c:v>
                </c:pt>
                <c:pt idx="76">
                  <c:v>40299</c:v>
                </c:pt>
                <c:pt idx="77">
                  <c:v>40330</c:v>
                </c:pt>
                <c:pt idx="78">
                  <c:v>40360</c:v>
                </c:pt>
                <c:pt idx="79">
                  <c:v>40391</c:v>
                </c:pt>
                <c:pt idx="80">
                  <c:v>40422</c:v>
                </c:pt>
                <c:pt idx="81">
                  <c:v>40452</c:v>
                </c:pt>
                <c:pt idx="82">
                  <c:v>40483</c:v>
                </c:pt>
                <c:pt idx="83">
                  <c:v>40513</c:v>
                </c:pt>
                <c:pt idx="84">
                  <c:v>40544</c:v>
                </c:pt>
                <c:pt idx="85">
                  <c:v>40575</c:v>
                </c:pt>
                <c:pt idx="86">
                  <c:v>40603</c:v>
                </c:pt>
                <c:pt idx="87">
                  <c:v>40634</c:v>
                </c:pt>
                <c:pt idx="88">
                  <c:v>40664</c:v>
                </c:pt>
                <c:pt idx="89">
                  <c:v>40695</c:v>
                </c:pt>
                <c:pt idx="90">
                  <c:v>40725</c:v>
                </c:pt>
                <c:pt idx="91">
                  <c:v>40756</c:v>
                </c:pt>
                <c:pt idx="92">
                  <c:v>40787</c:v>
                </c:pt>
                <c:pt idx="93">
                  <c:v>40817</c:v>
                </c:pt>
                <c:pt idx="94">
                  <c:v>40848</c:v>
                </c:pt>
                <c:pt idx="95">
                  <c:v>40878</c:v>
                </c:pt>
                <c:pt idx="96">
                  <c:v>40909</c:v>
                </c:pt>
                <c:pt idx="97">
                  <c:v>40940</c:v>
                </c:pt>
                <c:pt idx="98">
                  <c:v>40969</c:v>
                </c:pt>
                <c:pt idx="99">
                  <c:v>41000</c:v>
                </c:pt>
                <c:pt idx="100">
                  <c:v>41030</c:v>
                </c:pt>
                <c:pt idx="101">
                  <c:v>41061</c:v>
                </c:pt>
                <c:pt idx="102">
                  <c:v>41091</c:v>
                </c:pt>
                <c:pt idx="103">
                  <c:v>41122</c:v>
                </c:pt>
                <c:pt idx="104">
                  <c:v>41153</c:v>
                </c:pt>
                <c:pt idx="105">
                  <c:v>41183</c:v>
                </c:pt>
                <c:pt idx="106">
                  <c:v>41214</c:v>
                </c:pt>
                <c:pt idx="107">
                  <c:v>41244</c:v>
                </c:pt>
                <c:pt idx="108">
                  <c:v>41275</c:v>
                </c:pt>
                <c:pt idx="109">
                  <c:v>41306</c:v>
                </c:pt>
                <c:pt idx="110">
                  <c:v>41334</c:v>
                </c:pt>
                <c:pt idx="111">
                  <c:v>41365</c:v>
                </c:pt>
                <c:pt idx="112">
                  <c:v>41395</c:v>
                </c:pt>
                <c:pt idx="113">
                  <c:v>41426</c:v>
                </c:pt>
                <c:pt idx="114">
                  <c:v>41456</c:v>
                </c:pt>
                <c:pt idx="115">
                  <c:v>41487</c:v>
                </c:pt>
                <c:pt idx="116">
                  <c:v>41518</c:v>
                </c:pt>
                <c:pt idx="117">
                  <c:v>41548</c:v>
                </c:pt>
                <c:pt idx="118">
                  <c:v>41579</c:v>
                </c:pt>
                <c:pt idx="119">
                  <c:v>41609</c:v>
                </c:pt>
                <c:pt idx="120">
                  <c:v>41640</c:v>
                </c:pt>
                <c:pt idx="121">
                  <c:v>41671</c:v>
                </c:pt>
                <c:pt idx="122">
                  <c:v>41699</c:v>
                </c:pt>
                <c:pt idx="123">
                  <c:v>41730</c:v>
                </c:pt>
                <c:pt idx="124">
                  <c:v>41760</c:v>
                </c:pt>
                <c:pt idx="125">
                  <c:v>41791</c:v>
                </c:pt>
                <c:pt idx="126">
                  <c:v>41821</c:v>
                </c:pt>
                <c:pt idx="127">
                  <c:v>41852</c:v>
                </c:pt>
                <c:pt idx="128">
                  <c:v>41883</c:v>
                </c:pt>
                <c:pt idx="129">
                  <c:v>41913</c:v>
                </c:pt>
                <c:pt idx="130">
                  <c:v>41944</c:v>
                </c:pt>
                <c:pt idx="131">
                  <c:v>41974</c:v>
                </c:pt>
                <c:pt idx="132">
                  <c:v>42005</c:v>
                </c:pt>
                <c:pt idx="133">
                  <c:v>42036</c:v>
                </c:pt>
                <c:pt idx="134">
                  <c:v>42064</c:v>
                </c:pt>
                <c:pt idx="135">
                  <c:v>42095</c:v>
                </c:pt>
                <c:pt idx="136">
                  <c:v>42125</c:v>
                </c:pt>
                <c:pt idx="137">
                  <c:v>42156</c:v>
                </c:pt>
                <c:pt idx="138">
                  <c:v>42186</c:v>
                </c:pt>
                <c:pt idx="139">
                  <c:v>42217</c:v>
                </c:pt>
                <c:pt idx="140">
                  <c:v>42248</c:v>
                </c:pt>
                <c:pt idx="141">
                  <c:v>42278</c:v>
                </c:pt>
                <c:pt idx="142">
                  <c:v>42309</c:v>
                </c:pt>
                <c:pt idx="143">
                  <c:v>42339</c:v>
                </c:pt>
                <c:pt idx="144">
                  <c:v>42370</c:v>
                </c:pt>
                <c:pt idx="145">
                  <c:v>42401</c:v>
                </c:pt>
                <c:pt idx="146">
                  <c:v>42430</c:v>
                </c:pt>
                <c:pt idx="147">
                  <c:v>42461</c:v>
                </c:pt>
                <c:pt idx="148">
                  <c:v>42491</c:v>
                </c:pt>
                <c:pt idx="149">
                  <c:v>42522</c:v>
                </c:pt>
                <c:pt idx="150">
                  <c:v>42552</c:v>
                </c:pt>
                <c:pt idx="151">
                  <c:v>42583</c:v>
                </c:pt>
                <c:pt idx="152">
                  <c:v>42614</c:v>
                </c:pt>
                <c:pt idx="153">
                  <c:v>42644</c:v>
                </c:pt>
                <c:pt idx="154">
                  <c:v>42675</c:v>
                </c:pt>
                <c:pt idx="155">
                  <c:v>42705</c:v>
                </c:pt>
                <c:pt idx="156">
                  <c:v>42736</c:v>
                </c:pt>
                <c:pt idx="157">
                  <c:v>42767</c:v>
                </c:pt>
                <c:pt idx="158">
                  <c:v>42795</c:v>
                </c:pt>
                <c:pt idx="159">
                  <c:v>42826</c:v>
                </c:pt>
                <c:pt idx="160">
                  <c:v>42856</c:v>
                </c:pt>
                <c:pt idx="161">
                  <c:v>42887</c:v>
                </c:pt>
                <c:pt idx="162">
                  <c:v>42917</c:v>
                </c:pt>
                <c:pt idx="163">
                  <c:v>42948</c:v>
                </c:pt>
                <c:pt idx="164">
                  <c:v>42979</c:v>
                </c:pt>
                <c:pt idx="165">
                  <c:v>43009</c:v>
                </c:pt>
                <c:pt idx="166">
                  <c:v>43040</c:v>
                </c:pt>
                <c:pt idx="167">
                  <c:v>43070</c:v>
                </c:pt>
                <c:pt idx="168">
                  <c:v>43101</c:v>
                </c:pt>
                <c:pt idx="169">
                  <c:v>43132</c:v>
                </c:pt>
                <c:pt idx="170">
                  <c:v>43160</c:v>
                </c:pt>
                <c:pt idx="171">
                  <c:v>43191</c:v>
                </c:pt>
                <c:pt idx="172">
                  <c:v>43221</c:v>
                </c:pt>
                <c:pt idx="173">
                  <c:v>43252</c:v>
                </c:pt>
                <c:pt idx="174">
                  <c:v>43282</c:v>
                </c:pt>
                <c:pt idx="175">
                  <c:v>43313</c:v>
                </c:pt>
                <c:pt idx="176">
                  <c:v>43344</c:v>
                </c:pt>
                <c:pt idx="177">
                  <c:v>43374</c:v>
                </c:pt>
                <c:pt idx="178">
                  <c:v>43405</c:v>
                </c:pt>
                <c:pt idx="179">
                  <c:v>43435</c:v>
                </c:pt>
                <c:pt idx="180">
                  <c:v>43466</c:v>
                </c:pt>
                <c:pt idx="181">
                  <c:v>43497</c:v>
                </c:pt>
                <c:pt idx="182">
                  <c:v>43525</c:v>
                </c:pt>
                <c:pt idx="183">
                  <c:v>43556</c:v>
                </c:pt>
                <c:pt idx="184">
                  <c:v>43586</c:v>
                </c:pt>
                <c:pt idx="185">
                  <c:v>43617</c:v>
                </c:pt>
                <c:pt idx="186">
                  <c:v>43647</c:v>
                </c:pt>
                <c:pt idx="187">
                  <c:v>43678</c:v>
                </c:pt>
                <c:pt idx="188">
                  <c:v>43709</c:v>
                </c:pt>
                <c:pt idx="189">
                  <c:v>43739</c:v>
                </c:pt>
                <c:pt idx="190">
                  <c:v>43770</c:v>
                </c:pt>
                <c:pt idx="191">
                  <c:v>43800</c:v>
                </c:pt>
                <c:pt idx="192">
                  <c:v>43831</c:v>
                </c:pt>
                <c:pt idx="193">
                  <c:v>43862</c:v>
                </c:pt>
                <c:pt idx="194">
                  <c:v>43891</c:v>
                </c:pt>
                <c:pt idx="195">
                  <c:v>43922</c:v>
                </c:pt>
                <c:pt idx="196">
                  <c:v>43952</c:v>
                </c:pt>
                <c:pt idx="197">
                  <c:v>43983</c:v>
                </c:pt>
                <c:pt idx="198">
                  <c:v>44013</c:v>
                </c:pt>
                <c:pt idx="199">
                  <c:v>44044</c:v>
                </c:pt>
                <c:pt idx="200">
                  <c:v>44075</c:v>
                </c:pt>
                <c:pt idx="201">
                  <c:v>44105</c:v>
                </c:pt>
                <c:pt idx="202">
                  <c:v>44136</c:v>
                </c:pt>
                <c:pt idx="203">
                  <c:v>44166</c:v>
                </c:pt>
                <c:pt idx="204">
                  <c:v>44197</c:v>
                </c:pt>
                <c:pt idx="205">
                  <c:v>44228</c:v>
                </c:pt>
                <c:pt idx="206">
                  <c:v>44256</c:v>
                </c:pt>
                <c:pt idx="207">
                  <c:v>44287</c:v>
                </c:pt>
                <c:pt idx="208">
                  <c:v>44317</c:v>
                </c:pt>
                <c:pt idx="209">
                  <c:v>44348</c:v>
                </c:pt>
                <c:pt idx="210">
                  <c:v>44378</c:v>
                </c:pt>
                <c:pt idx="211">
                  <c:v>44409</c:v>
                </c:pt>
                <c:pt idx="212">
                  <c:v>44440</c:v>
                </c:pt>
                <c:pt idx="213">
                  <c:v>44470</c:v>
                </c:pt>
                <c:pt idx="214">
                  <c:v>44501</c:v>
                </c:pt>
                <c:pt idx="215">
                  <c:v>44531</c:v>
                </c:pt>
                <c:pt idx="216">
                  <c:v>44562</c:v>
                </c:pt>
                <c:pt idx="217">
                  <c:v>44593</c:v>
                </c:pt>
                <c:pt idx="218">
                  <c:v>44621</c:v>
                </c:pt>
                <c:pt idx="219">
                  <c:v>44652</c:v>
                </c:pt>
                <c:pt idx="220">
                  <c:v>44682</c:v>
                </c:pt>
                <c:pt idx="221">
                  <c:v>44713</c:v>
                </c:pt>
                <c:pt idx="222">
                  <c:v>44743</c:v>
                </c:pt>
                <c:pt idx="223">
                  <c:v>44774</c:v>
                </c:pt>
                <c:pt idx="224">
                  <c:v>44805</c:v>
                </c:pt>
              </c:numCache>
            </c:numRef>
          </c:cat>
          <c:val>
            <c:numRef>
              <c:f>Sheet1!$N$53:$N$277</c:f>
              <c:numCache>
                <c:formatCode>General</c:formatCode>
                <c:ptCount val="225"/>
                <c:pt idx="0">
                  <c:v>6.3</c:v>
                </c:pt>
                <c:pt idx="1">
                  <c:v>10.1</c:v>
                </c:pt>
                <c:pt idx="2">
                  <c:v>6.9</c:v>
                </c:pt>
                <c:pt idx="3">
                  <c:v>6.3</c:v>
                </c:pt>
                <c:pt idx="4">
                  <c:v>6</c:v>
                </c:pt>
                <c:pt idx="5">
                  <c:v>7.6</c:v>
                </c:pt>
                <c:pt idx="6">
                  <c:v>8.4</c:v>
                </c:pt>
                <c:pt idx="7">
                  <c:v>5.5</c:v>
                </c:pt>
                <c:pt idx="8">
                  <c:v>8.8000000000000007</c:v>
                </c:pt>
                <c:pt idx="9">
                  <c:v>8.1</c:v>
                </c:pt>
                <c:pt idx="10">
                  <c:v>8.1</c:v>
                </c:pt>
                <c:pt idx="11">
                  <c:v>6.2</c:v>
                </c:pt>
                <c:pt idx="12">
                  <c:v>9.3000000000000007</c:v>
                </c:pt>
                <c:pt idx="13">
                  <c:v>6.6</c:v>
                </c:pt>
                <c:pt idx="14">
                  <c:v>7</c:v>
                </c:pt>
                <c:pt idx="15">
                  <c:v>8.4</c:v>
                </c:pt>
                <c:pt idx="16">
                  <c:v>9.3000000000000007</c:v>
                </c:pt>
                <c:pt idx="17">
                  <c:v>9.1</c:v>
                </c:pt>
                <c:pt idx="18">
                  <c:v>10</c:v>
                </c:pt>
                <c:pt idx="19">
                  <c:v>9.4</c:v>
                </c:pt>
                <c:pt idx="20">
                  <c:v>10.7</c:v>
                </c:pt>
                <c:pt idx="21">
                  <c:v>12.7</c:v>
                </c:pt>
                <c:pt idx="22">
                  <c:v>13.5</c:v>
                </c:pt>
                <c:pt idx="23">
                  <c:v>13.8</c:v>
                </c:pt>
                <c:pt idx="24">
                  <c:v>15.1</c:v>
                </c:pt>
                <c:pt idx="25">
                  <c:v>12.7</c:v>
                </c:pt>
                <c:pt idx="26">
                  <c:v>14.4</c:v>
                </c:pt>
                <c:pt idx="27">
                  <c:v>15.9</c:v>
                </c:pt>
                <c:pt idx="28">
                  <c:v>17.2</c:v>
                </c:pt>
                <c:pt idx="29">
                  <c:v>16.600000000000001</c:v>
                </c:pt>
                <c:pt idx="30">
                  <c:v>16.2</c:v>
                </c:pt>
                <c:pt idx="31">
                  <c:v>17.5</c:v>
                </c:pt>
                <c:pt idx="32">
                  <c:v>16.100000000000001</c:v>
                </c:pt>
                <c:pt idx="33">
                  <c:v>17.899999999999999</c:v>
                </c:pt>
                <c:pt idx="34">
                  <c:v>17.399999999999999</c:v>
                </c:pt>
                <c:pt idx="35">
                  <c:v>19.100000000000001</c:v>
                </c:pt>
                <c:pt idx="36">
                  <c:v>18</c:v>
                </c:pt>
                <c:pt idx="37">
                  <c:v>17.5</c:v>
                </c:pt>
                <c:pt idx="38">
                  <c:v>19.399999999999999</c:v>
                </c:pt>
                <c:pt idx="39">
                  <c:v>19.7</c:v>
                </c:pt>
                <c:pt idx="40">
                  <c:v>17.600000000000001</c:v>
                </c:pt>
                <c:pt idx="41">
                  <c:v>17.3</c:v>
                </c:pt>
                <c:pt idx="42">
                  <c:v>17.3</c:v>
                </c:pt>
                <c:pt idx="43">
                  <c:v>17.3</c:v>
                </c:pt>
                <c:pt idx="44">
                  <c:v>15</c:v>
                </c:pt>
                <c:pt idx="45">
                  <c:v>14.7</c:v>
                </c:pt>
                <c:pt idx="46">
                  <c:v>12.7</c:v>
                </c:pt>
                <c:pt idx="47">
                  <c:v>12.3</c:v>
                </c:pt>
                <c:pt idx="48">
                  <c:v>11.9</c:v>
                </c:pt>
                <c:pt idx="49">
                  <c:v>10.5</c:v>
                </c:pt>
                <c:pt idx="50">
                  <c:v>8.9</c:v>
                </c:pt>
                <c:pt idx="51">
                  <c:v>7.5</c:v>
                </c:pt>
                <c:pt idx="52">
                  <c:v>8</c:v>
                </c:pt>
                <c:pt idx="53">
                  <c:v>5.0999999999999996</c:v>
                </c:pt>
                <c:pt idx="54">
                  <c:v>1.6</c:v>
                </c:pt>
                <c:pt idx="55">
                  <c:v>-3.1</c:v>
                </c:pt>
                <c:pt idx="56">
                  <c:v>-3.6</c:v>
                </c:pt>
                <c:pt idx="57">
                  <c:v>-8</c:v>
                </c:pt>
                <c:pt idx="58">
                  <c:v>-11.2</c:v>
                </c:pt>
                <c:pt idx="59">
                  <c:v>-16.5</c:v>
                </c:pt>
                <c:pt idx="60">
                  <c:v>-18.399999999999999</c:v>
                </c:pt>
                <c:pt idx="61">
                  <c:v>-19.899999999999999</c:v>
                </c:pt>
                <c:pt idx="62">
                  <c:v>-22.8</c:v>
                </c:pt>
                <c:pt idx="63">
                  <c:v>-22.4</c:v>
                </c:pt>
                <c:pt idx="64">
                  <c:v>-18.7</c:v>
                </c:pt>
                <c:pt idx="65">
                  <c:v>-16.5</c:v>
                </c:pt>
                <c:pt idx="66">
                  <c:v>-14.5</c:v>
                </c:pt>
                <c:pt idx="67">
                  <c:v>-8.5</c:v>
                </c:pt>
                <c:pt idx="68">
                  <c:v>-6.6</c:v>
                </c:pt>
                <c:pt idx="69">
                  <c:v>-5.7</c:v>
                </c:pt>
                <c:pt idx="70">
                  <c:v>-3.9</c:v>
                </c:pt>
                <c:pt idx="71">
                  <c:v>-1.8</c:v>
                </c:pt>
                <c:pt idx="72">
                  <c:v>-0.2</c:v>
                </c:pt>
                <c:pt idx="73">
                  <c:v>0.1</c:v>
                </c:pt>
                <c:pt idx="74">
                  <c:v>0.9</c:v>
                </c:pt>
                <c:pt idx="75">
                  <c:v>5.4</c:v>
                </c:pt>
                <c:pt idx="76">
                  <c:v>3.2</c:v>
                </c:pt>
                <c:pt idx="77">
                  <c:v>3.2</c:v>
                </c:pt>
                <c:pt idx="78">
                  <c:v>5.2</c:v>
                </c:pt>
                <c:pt idx="79">
                  <c:v>5.4</c:v>
                </c:pt>
                <c:pt idx="80">
                  <c:v>7</c:v>
                </c:pt>
                <c:pt idx="81">
                  <c:v>7.2</c:v>
                </c:pt>
                <c:pt idx="82">
                  <c:v>7.5</c:v>
                </c:pt>
                <c:pt idx="83">
                  <c:v>7.3</c:v>
                </c:pt>
                <c:pt idx="84">
                  <c:v>7</c:v>
                </c:pt>
                <c:pt idx="85">
                  <c:v>8.5</c:v>
                </c:pt>
                <c:pt idx="86">
                  <c:v>7.1</c:v>
                </c:pt>
                <c:pt idx="87">
                  <c:v>7.4</c:v>
                </c:pt>
                <c:pt idx="88">
                  <c:v>8.1999999999999993</c:v>
                </c:pt>
                <c:pt idx="89">
                  <c:v>8.6</c:v>
                </c:pt>
                <c:pt idx="90">
                  <c:v>7.3</c:v>
                </c:pt>
                <c:pt idx="91">
                  <c:v>5.0999999999999996</c:v>
                </c:pt>
                <c:pt idx="92">
                  <c:v>1.6</c:v>
                </c:pt>
                <c:pt idx="93">
                  <c:v>1.5</c:v>
                </c:pt>
                <c:pt idx="94">
                  <c:v>0</c:v>
                </c:pt>
                <c:pt idx="95">
                  <c:v>-2.1</c:v>
                </c:pt>
                <c:pt idx="96">
                  <c:v>-2.5</c:v>
                </c:pt>
                <c:pt idx="97">
                  <c:v>-1.9</c:v>
                </c:pt>
                <c:pt idx="98">
                  <c:v>-0.9</c:v>
                </c:pt>
                <c:pt idx="99">
                  <c:v>-1.8</c:v>
                </c:pt>
                <c:pt idx="100">
                  <c:v>-3</c:v>
                </c:pt>
                <c:pt idx="101">
                  <c:v>-4.5</c:v>
                </c:pt>
                <c:pt idx="102">
                  <c:v>-5.6</c:v>
                </c:pt>
                <c:pt idx="103">
                  <c:v>-6.8</c:v>
                </c:pt>
                <c:pt idx="104">
                  <c:v>-8.4</c:v>
                </c:pt>
                <c:pt idx="105">
                  <c:v>-7.5</c:v>
                </c:pt>
                <c:pt idx="106">
                  <c:v>-7.7</c:v>
                </c:pt>
                <c:pt idx="107">
                  <c:v>-7</c:v>
                </c:pt>
                <c:pt idx="108">
                  <c:v>-5.4</c:v>
                </c:pt>
                <c:pt idx="109">
                  <c:v>-6.1</c:v>
                </c:pt>
                <c:pt idx="110">
                  <c:v>-6</c:v>
                </c:pt>
                <c:pt idx="111">
                  <c:v>-8.1</c:v>
                </c:pt>
                <c:pt idx="112">
                  <c:v>-6.6</c:v>
                </c:pt>
                <c:pt idx="113">
                  <c:v>-5.0999999999999996</c:v>
                </c:pt>
                <c:pt idx="114">
                  <c:v>-3.8</c:v>
                </c:pt>
                <c:pt idx="115">
                  <c:v>-1.6</c:v>
                </c:pt>
                <c:pt idx="116">
                  <c:v>0.2</c:v>
                </c:pt>
                <c:pt idx="117">
                  <c:v>0.2</c:v>
                </c:pt>
                <c:pt idx="118">
                  <c:v>2.2000000000000002</c:v>
                </c:pt>
                <c:pt idx="119">
                  <c:v>2.2999999999999998</c:v>
                </c:pt>
                <c:pt idx="120">
                  <c:v>3.6</c:v>
                </c:pt>
                <c:pt idx="121">
                  <c:v>3.3</c:v>
                </c:pt>
                <c:pt idx="122">
                  <c:v>5.6</c:v>
                </c:pt>
                <c:pt idx="123">
                  <c:v>5.0999999999999996</c:v>
                </c:pt>
                <c:pt idx="124">
                  <c:v>5</c:v>
                </c:pt>
                <c:pt idx="125">
                  <c:v>5.5</c:v>
                </c:pt>
                <c:pt idx="126">
                  <c:v>5.4</c:v>
                </c:pt>
                <c:pt idx="127">
                  <c:v>4.7</c:v>
                </c:pt>
                <c:pt idx="128">
                  <c:v>4</c:v>
                </c:pt>
                <c:pt idx="129">
                  <c:v>3.7</c:v>
                </c:pt>
                <c:pt idx="130">
                  <c:v>4</c:v>
                </c:pt>
                <c:pt idx="131">
                  <c:v>5.5</c:v>
                </c:pt>
                <c:pt idx="132">
                  <c:v>5.6</c:v>
                </c:pt>
                <c:pt idx="133">
                  <c:v>5.8</c:v>
                </c:pt>
                <c:pt idx="134">
                  <c:v>7.3</c:v>
                </c:pt>
                <c:pt idx="135">
                  <c:v>8</c:v>
                </c:pt>
                <c:pt idx="136">
                  <c:v>8.6999999999999993</c:v>
                </c:pt>
                <c:pt idx="137">
                  <c:v>9.6</c:v>
                </c:pt>
                <c:pt idx="138">
                  <c:v>10</c:v>
                </c:pt>
                <c:pt idx="139">
                  <c:v>11.3</c:v>
                </c:pt>
                <c:pt idx="140">
                  <c:v>12.3</c:v>
                </c:pt>
                <c:pt idx="141">
                  <c:v>11.9</c:v>
                </c:pt>
                <c:pt idx="142">
                  <c:v>12.5</c:v>
                </c:pt>
                <c:pt idx="143">
                  <c:v>12.1</c:v>
                </c:pt>
                <c:pt idx="144">
                  <c:v>12.3</c:v>
                </c:pt>
                <c:pt idx="145">
                  <c:v>11</c:v>
                </c:pt>
                <c:pt idx="146">
                  <c:v>10.3</c:v>
                </c:pt>
                <c:pt idx="147">
                  <c:v>12.1</c:v>
                </c:pt>
                <c:pt idx="148">
                  <c:v>12.5</c:v>
                </c:pt>
                <c:pt idx="149">
                  <c:v>11.8</c:v>
                </c:pt>
                <c:pt idx="150">
                  <c:v>11.3</c:v>
                </c:pt>
                <c:pt idx="151">
                  <c:v>10.4</c:v>
                </c:pt>
                <c:pt idx="152">
                  <c:v>9.9</c:v>
                </c:pt>
                <c:pt idx="153">
                  <c:v>11.6</c:v>
                </c:pt>
                <c:pt idx="154">
                  <c:v>11.8</c:v>
                </c:pt>
                <c:pt idx="155">
                  <c:v>13</c:v>
                </c:pt>
                <c:pt idx="156">
                  <c:v>14</c:v>
                </c:pt>
                <c:pt idx="157">
                  <c:v>14.1</c:v>
                </c:pt>
                <c:pt idx="158">
                  <c:v>14.2</c:v>
                </c:pt>
                <c:pt idx="159">
                  <c:v>15.1</c:v>
                </c:pt>
                <c:pt idx="160">
                  <c:v>14</c:v>
                </c:pt>
                <c:pt idx="161">
                  <c:v>14.6</c:v>
                </c:pt>
                <c:pt idx="162">
                  <c:v>14.6</c:v>
                </c:pt>
                <c:pt idx="163">
                  <c:v>15.2</c:v>
                </c:pt>
                <c:pt idx="164">
                  <c:v>15.3</c:v>
                </c:pt>
                <c:pt idx="165">
                  <c:v>15.7</c:v>
                </c:pt>
                <c:pt idx="166">
                  <c:v>15.9</c:v>
                </c:pt>
                <c:pt idx="167">
                  <c:v>17.399999999999999</c:v>
                </c:pt>
                <c:pt idx="168">
                  <c:v>17.2</c:v>
                </c:pt>
                <c:pt idx="169">
                  <c:v>17.3</c:v>
                </c:pt>
                <c:pt idx="170">
                  <c:v>16.5</c:v>
                </c:pt>
                <c:pt idx="171">
                  <c:v>15.8</c:v>
                </c:pt>
                <c:pt idx="172">
                  <c:v>14.6</c:v>
                </c:pt>
                <c:pt idx="173">
                  <c:v>14.9</c:v>
                </c:pt>
                <c:pt idx="174">
                  <c:v>14.8</c:v>
                </c:pt>
                <c:pt idx="175">
                  <c:v>14.2</c:v>
                </c:pt>
                <c:pt idx="176">
                  <c:v>14.4</c:v>
                </c:pt>
                <c:pt idx="177">
                  <c:v>13.1</c:v>
                </c:pt>
                <c:pt idx="178">
                  <c:v>13.6</c:v>
                </c:pt>
                <c:pt idx="179">
                  <c:v>12.7</c:v>
                </c:pt>
                <c:pt idx="180">
                  <c:v>12.5</c:v>
                </c:pt>
                <c:pt idx="181">
                  <c:v>12.8</c:v>
                </c:pt>
                <c:pt idx="182">
                  <c:v>12.6</c:v>
                </c:pt>
                <c:pt idx="183">
                  <c:v>12.9</c:v>
                </c:pt>
                <c:pt idx="184">
                  <c:v>12</c:v>
                </c:pt>
                <c:pt idx="185">
                  <c:v>11</c:v>
                </c:pt>
                <c:pt idx="186">
                  <c:v>9.3000000000000007</c:v>
                </c:pt>
                <c:pt idx="187">
                  <c:v>8.3000000000000007</c:v>
                </c:pt>
                <c:pt idx="188">
                  <c:v>8.8000000000000007</c:v>
                </c:pt>
                <c:pt idx="189">
                  <c:v>8.3000000000000007</c:v>
                </c:pt>
                <c:pt idx="190">
                  <c:v>9.3000000000000007</c:v>
                </c:pt>
                <c:pt idx="191">
                  <c:v>13.4</c:v>
                </c:pt>
                <c:pt idx="192">
                  <c:v>13.9</c:v>
                </c:pt>
                <c:pt idx="193">
                  <c:v>13.2</c:v>
                </c:pt>
                <c:pt idx="194">
                  <c:v>-3.3</c:v>
                </c:pt>
                <c:pt idx="195">
                  <c:v>-46.3</c:v>
                </c:pt>
                <c:pt idx="196">
                  <c:v>-51.6</c:v>
                </c:pt>
                <c:pt idx="197">
                  <c:v>-39.5</c:v>
                </c:pt>
                <c:pt idx="198">
                  <c:v>-27.4</c:v>
                </c:pt>
                <c:pt idx="199">
                  <c:v>-14.7</c:v>
                </c:pt>
                <c:pt idx="200">
                  <c:v>-6.1</c:v>
                </c:pt>
                <c:pt idx="201">
                  <c:v>-7.7</c:v>
                </c:pt>
                <c:pt idx="202">
                  <c:v>-12.4</c:v>
                </c:pt>
                <c:pt idx="203">
                  <c:v>-8.8000000000000007</c:v>
                </c:pt>
                <c:pt idx="204">
                  <c:v>-8.3000000000000007</c:v>
                </c:pt>
                <c:pt idx="205">
                  <c:v>-8.4</c:v>
                </c:pt>
                <c:pt idx="206">
                  <c:v>-4.0999999999999996</c:v>
                </c:pt>
                <c:pt idx="207">
                  <c:v>-1.3</c:v>
                </c:pt>
                <c:pt idx="208">
                  <c:v>5.2</c:v>
                </c:pt>
                <c:pt idx="209">
                  <c:v>14.4</c:v>
                </c:pt>
                <c:pt idx="210">
                  <c:v>17.3</c:v>
                </c:pt>
                <c:pt idx="211">
                  <c:v>17.3</c:v>
                </c:pt>
                <c:pt idx="212">
                  <c:v>17.3</c:v>
                </c:pt>
                <c:pt idx="213">
                  <c:v>18.8</c:v>
                </c:pt>
                <c:pt idx="214">
                  <c:v>18.100000000000001</c:v>
                </c:pt>
                <c:pt idx="215">
                  <c:v>12.9</c:v>
                </c:pt>
                <c:pt idx="216">
                  <c:v>11.1</c:v>
                </c:pt>
                <c:pt idx="217">
                  <c:v>14</c:v>
                </c:pt>
                <c:pt idx="218">
                  <c:v>12.5</c:v>
                </c:pt>
                <c:pt idx="219">
                  <c:v>12.9</c:v>
                </c:pt>
                <c:pt idx="220">
                  <c:v>13.1</c:v>
                </c:pt>
                <c:pt idx="221">
                  <c:v>13.6</c:v>
                </c:pt>
                <c:pt idx="222">
                  <c:v>9.9</c:v>
                </c:pt>
                <c:pt idx="223">
                  <c:v>8.1</c:v>
                </c:pt>
                <c:pt idx="224">
                  <c:v>4.9000000000000004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1BC-466E-A61D-6E36098925EF}"/>
            </c:ext>
          </c:extLst>
        </c:ser>
        <c:ser>
          <c:idx val="2"/>
          <c:order val="2"/>
          <c:spPr>
            <a:ln w="635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Sheet1!$L$53:$L$277</c:f>
              <c:numCache>
                <c:formatCode>m/d/yyyy</c:formatCode>
                <c:ptCount val="225"/>
                <c:pt idx="0">
                  <c:v>37987</c:v>
                </c:pt>
                <c:pt idx="1">
                  <c:v>38018</c:v>
                </c:pt>
                <c:pt idx="2">
                  <c:v>38047</c:v>
                </c:pt>
                <c:pt idx="3">
                  <c:v>38078</c:v>
                </c:pt>
                <c:pt idx="4">
                  <c:v>38108</c:v>
                </c:pt>
                <c:pt idx="5">
                  <c:v>38139</c:v>
                </c:pt>
                <c:pt idx="6">
                  <c:v>38169</c:v>
                </c:pt>
                <c:pt idx="7">
                  <c:v>38200</c:v>
                </c:pt>
                <c:pt idx="8">
                  <c:v>38231</c:v>
                </c:pt>
                <c:pt idx="9">
                  <c:v>38261</c:v>
                </c:pt>
                <c:pt idx="10">
                  <c:v>38292</c:v>
                </c:pt>
                <c:pt idx="11">
                  <c:v>38322</c:v>
                </c:pt>
                <c:pt idx="12">
                  <c:v>38353</c:v>
                </c:pt>
                <c:pt idx="13">
                  <c:v>38384</c:v>
                </c:pt>
                <c:pt idx="14">
                  <c:v>38412</c:v>
                </c:pt>
                <c:pt idx="15">
                  <c:v>38443</c:v>
                </c:pt>
                <c:pt idx="16">
                  <c:v>38473</c:v>
                </c:pt>
                <c:pt idx="17">
                  <c:v>38504</c:v>
                </c:pt>
                <c:pt idx="18">
                  <c:v>38534</c:v>
                </c:pt>
                <c:pt idx="19">
                  <c:v>38565</c:v>
                </c:pt>
                <c:pt idx="20">
                  <c:v>38596</c:v>
                </c:pt>
                <c:pt idx="21">
                  <c:v>38626</c:v>
                </c:pt>
                <c:pt idx="22">
                  <c:v>38657</c:v>
                </c:pt>
                <c:pt idx="23">
                  <c:v>38687</c:v>
                </c:pt>
                <c:pt idx="24">
                  <c:v>38718</c:v>
                </c:pt>
                <c:pt idx="25">
                  <c:v>38749</c:v>
                </c:pt>
                <c:pt idx="26">
                  <c:v>38777</c:v>
                </c:pt>
                <c:pt idx="27">
                  <c:v>38808</c:v>
                </c:pt>
                <c:pt idx="28">
                  <c:v>38838</c:v>
                </c:pt>
                <c:pt idx="29">
                  <c:v>38869</c:v>
                </c:pt>
                <c:pt idx="30">
                  <c:v>38899</c:v>
                </c:pt>
                <c:pt idx="31">
                  <c:v>38930</c:v>
                </c:pt>
                <c:pt idx="32">
                  <c:v>38961</c:v>
                </c:pt>
                <c:pt idx="33">
                  <c:v>38991</c:v>
                </c:pt>
                <c:pt idx="34">
                  <c:v>39022</c:v>
                </c:pt>
                <c:pt idx="35">
                  <c:v>39052</c:v>
                </c:pt>
                <c:pt idx="36">
                  <c:v>39083</c:v>
                </c:pt>
                <c:pt idx="37">
                  <c:v>39114</c:v>
                </c:pt>
                <c:pt idx="38">
                  <c:v>39142</c:v>
                </c:pt>
                <c:pt idx="39">
                  <c:v>39173</c:v>
                </c:pt>
                <c:pt idx="40">
                  <c:v>39203</c:v>
                </c:pt>
                <c:pt idx="41">
                  <c:v>39234</c:v>
                </c:pt>
                <c:pt idx="42">
                  <c:v>39264</c:v>
                </c:pt>
                <c:pt idx="43">
                  <c:v>39295</c:v>
                </c:pt>
                <c:pt idx="44">
                  <c:v>39326</c:v>
                </c:pt>
                <c:pt idx="45">
                  <c:v>39356</c:v>
                </c:pt>
                <c:pt idx="46">
                  <c:v>39387</c:v>
                </c:pt>
                <c:pt idx="47">
                  <c:v>39417</c:v>
                </c:pt>
                <c:pt idx="48">
                  <c:v>39448</c:v>
                </c:pt>
                <c:pt idx="49">
                  <c:v>39479</c:v>
                </c:pt>
                <c:pt idx="50">
                  <c:v>39508</c:v>
                </c:pt>
                <c:pt idx="51">
                  <c:v>39539</c:v>
                </c:pt>
                <c:pt idx="52">
                  <c:v>39569</c:v>
                </c:pt>
                <c:pt idx="53">
                  <c:v>39600</c:v>
                </c:pt>
                <c:pt idx="54">
                  <c:v>39630</c:v>
                </c:pt>
                <c:pt idx="55">
                  <c:v>39661</c:v>
                </c:pt>
                <c:pt idx="56">
                  <c:v>39692</c:v>
                </c:pt>
                <c:pt idx="57">
                  <c:v>39722</c:v>
                </c:pt>
                <c:pt idx="58">
                  <c:v>39753</c:v>
                </c:pt>
                <c:pt idx="59">
                  <c:v>39783</c:v>
                </c:pt>
                <c:pt idx="60">
                  <c:v>39814</c:v>
                </c:pt>
                <c:pt idx="61">
                  <c:v>39845</c:v>
                </c:pt>
                <c:pt idx="62">
                  <c:v>39873</c:v>
                </c:pt>
                <c:pt idx="63">
                  <c:v>39904</c:v>
                </c:pt>
                <c:pt idx="64">
                  <c:v>39934</c:v>
                </c:pt>
                <c:pt idx="65">
                  <c:v>39965</c:v>
                </c:pt>
                <c:pt idx="66">
                  <c:v>39995</c:v>
                </c:pt>
                <c:pt idx="67">
                  <c:v>40026</c:v>
                </c:pt>
                <c:pt idx="68">
                  <c:v>40057</c:v>
                </c:pt>
                <c:pt idx="69">
                  <c:v>40087</c:v>
                </c:pt>
                <c:pt idx="70">
                  <c:v>40118</c:v>
                </c:pt>
                <c:pt idx="71">
                  <c:v>40148</c:v>
                </c:pt>
                <c:pt idx="72">
                  <c:v>40179</c:v>
                </c:pt>
                <c:pt idx="73">
                  <c:v>40210</c:v>
                </c:pt>
                <c:pt idx="74">
                  <c:v>40238</c:v>
                </c:pt>
                <c:pt idx="75">
                  <c:v>40269</c:v>
                </c:pt>
                <c:pt idx="76">
                  <c:v>40299</c:v>
                </c:pt>
                <c:pt idx="77">
                  <c:v>40330</c:v>
                </c:pt>
                <c:pt idx="78">
                  <c:v>40360</c:v>
                </c:pt>
                <c:pt idx="79">
                  <c:v>40391</c:v>
                </c:pt>
                <c:pt idx="80">
                  <c:v>40422</c:v>
                </c:pt>
                <c:pt idx="81">
                  <c:v>40452</c:v>
                </c:pt>
                <c:pt idx="82">
                  <c:v>40483</c:v>
                </c:pt>
                <c:pt idx="83">
                  <c:v>40513</c:v>
                </c:pt>
                <c:pt idx="84">
                  <c:v>40544</c:v>
                </c:pt>
                <c:pt idx="85">
                  <c:v>40575</c:v>
                </c:pt>
                <c:pt idx="86">
                  <c:v>40603</c:v>
                </c:pt>
                <c:pt idx="87">
                  <c:v>40634</c:v>
                </c:pt>
                <c:pt idx="88">
                  <c:v>40664</c:v>
                </c:pt>
                <c:pt idx="89">
                  <c:v>40695</c:v>
                </c:pt>
                <c:pt idx="90">
                  <c:v>40725</c:v>
                </c:pt>
                <c:pt idx="91">
                  <c:v>40756</c:v>
                </c:pt>
                <c:pt idx="92">
                  <c:v>40787</c:v>
                </c:pt>
                <c:pt idx="93">
                  <c:v>40817</c:v>
                </c:pt>
                <c:pt idx="94">
                  <c:v>40848</c:v>
                </c:pt>
                <c:pt idx="95">
                  <c:v>40878</c:v>
                </c:pt>
                <c:pt idx="96">
                  <c:v>40909</c:v>
                </c:pt>
                <c:pt idx="97">
                  <c:v>40940</c:v>
                </c:pt>
                <c:pt idx="98">
                  <c:v>40969</c:v>
                </c:pt>
                <c:pt idx="99">
                  <c:v>41000</c:v>
                </c:pt>
                <c:pt idx="100">
                  <c:v>41030</c:v>
                </c:pt>
                <c:pt idx="101">
                  <c:v>41061</c:v>
                </c:pt>
                <c:pt idx="102">
                  <c:v>41091</c:v>
                </c:pt>
                <c:pt idx="103">
                  <c:v>41122</c:v>
                </c:pt>
                <c:pt idx="104">
                  <c:v>41153</c:v>
                </c:pt>
                <c:pt idx="105">
                  <c:v>41183</c:v>
                </c:pt>
                <c:pt idx="106">
                  <c:v>41214</c:v>
                </c:pt>
                <c:pt idx="107">
                  <c:v>41244</c:v>
                </c:pt>
                <c:pt idx="108">
                  <c:v>41275</c:v>
                </c:pt>
                <c:pt idx="109">
                  <c:v>41306</c:v>
                </c:pt>
                <c:pt idx="110">
                  <c:v>41334</c:v>
                </c:pt>
                <c:pt idx="111">
                  <c:v>41365</c:v>
                </c:pt>
                <c:pt idx="112">
                  <c:v>41395</c:v>
                </c:pt>
                <c:pt idx="113">
                  <c:v>41426</c:v>
                </c:pt>
                <c:pt idx="114">
                  <c:v>41456</c:v>
                </c:pt>
                <c:pt idx="115">
                  <c:v>41487</c:v>
                </c:pt>
                <c:pt idx="116">
                  <c:v>41518</c:v>
                </c:pt>
                <c:pt idx="117">
                  <c:v>41548</c:v>
                </c:pt>
                <c:pt idx="118">
                  <c:v>41579</c:v>
                </c:pt>
                <c:pt idx="119">
                  <c:v>41609</c:v>
                </c:pt>
                <c:pt idx="120">
                  <c:v>41640</c:v>
                </c:pt>
                <c:pt idx="121">
                  <c:v>41671</c:v>
                </c:pt>
                <c:pt idx="122">
                  <c:v>41699</c:v>
                </c:pt>
                <c:pt idx="123">
                  <c:v>41730</c:v>
                </c:pt>
                <c:pt idx="124">
                  <c:v>41760</c:v>
                </c:pt>
                <c:pt idx="125">
                  <c:v>41791</c:v>
                </c:pt>
                <c:pt idx="126">
                  <c:v>41821</c:v>
                </c:pt>
                <c:pt idx="127">
                  <c:v>41852</c:v>
                </c:pt>
                <c:pt idx="128">
                  <c:v>41883</c:v>
                </c:pt>
                <c:pt idx="129">
                  <c:v>41913</c:v>
                </c:pt>
                <c:pt idx="130">
                  <c:v>41944</c:v>
                </c:pt>
                <c:pt idx="131">
                  <c:v>41974</c:v>
                </c:pt>
                <c:pt idx="132">
                  <c:v>42005</c:v>
                </c:pt>
                <c:pt idx="133">
                  <c:v>42036</c:v>
                </c:pt>
                <c:pt idx="134">
                  <c:v>42064</c:v>
                </c:pt>
                <c:pt idx="135">
                  <c:v>42095</c:v>
                </c:pt>
                <c:pt idx="136">
                  <c:v>42125</c:v>
                </c:pt>
                <c:pt idx="137">
                  <c:v>42156</c:v>
                </c:pt>
                <c:pt idx="138">
                  <c:v>42186</c:v>
                </c:pt>
                <c:pt idx="139">
                  <c:v>42217</c:v>
                </c:pt>
                <c:pt idx="140">
                  <c:v>42248</c:v>
                </c:pt>
                <c:pt idx="141">
                  <c:v>42278</c:v>
                </c:pt>
                <c:pt idx="142">
                  <c:v>42309</c:v>
                </c:pt>
                <c:pt idx="143">
                  <c:v>42339</c:v>
                </c:pt>
                <c:pt idx="144">
                  <c:v>42370</c:v>
                </c:pt>
                <c:pt idx="145">
                  <c:v>42401</c:v>
                </c:pt>
                <c:pt idx="146">
                  <c:v>42430</c:v>
                </c:pt>
                <c:pt idx="147">
                  <c:v>42461</c:v>
                </c:pt>
                <c:pt idx="148">
                  <c:v>42491</c:v>
                </c:pt>
                <c:pt idx="149">
                  <c:v>42522</c:v>
                </c:pt>
                <c:pt idx="150">
                  <c:v>42552</c:v>
                </c:pt>
                <c:pt idx="151">
                  <c:v>42583</c:v>
                </c:pt>
                <c:pt idx="152">
                  <c:v>42614</c:v>
                </c:pt>
                <c:pt idx="153">
                  <c:v>42644</c:v>
                </c:pt>
                <c:pt idx="154">
                  <c:v>42675</c:v>
                </c:pt>
                <c:pt idx="155">
                  <c:v>42705</c:v>
                </c:pt>
                <c:pt idx="156">
                  <c:v>42736</c:v>
                </c:pt>
                <c:pt idx="157">
                  <c:v>42767</c:v>
                </c:pt>
                <c:pt idx="158">
                  <c:v>42795</c:v>
                </c:pt>
                <c:pt idx="159">
                  <c:v>42826</c:v>
                </c:pt>
                <c:pt idx="160">
                  <c:v>42856</c:v>
                </c:pt>
                <c:pt idx="161">
                  <c:v>42887</c:v>
                </c:pt>
                <c:pt idx="162">
                  <c:v>42917</c:v>
                </c:pt>
                <c:pt idx="163">
                  <c:v>42948</c:v>
                </c:pt>
                <c:pt idx="164">
                  <c:v>42979</c:v>
                </c:pt>
                <c:pt idx="165">
                  <c:v>43009</c:v>
                </c:pt>
                <c:pt idx="166">
                  <c:v>43040</c:v>
                </c:pt>
                <c:pt idx="167">
                  <c:v>43070</c:v>
                </c:pt>
                <c:pt idx="168">
                  <c:v>43101</c:v>
                </c:pt>
                <c:pt idx="169">
                  <c:v>43132</c:v>
                </c:pt>
                <c:pt idx="170">
                  <c:v>43160</c:v>
                </c:pt>
                <c:pt idx="171">
                  <c:v>43191</c:v>
                </c:pt>
                <c:pt idx="172">
                  <c:v>43221</c:v>
                </c:pt>
                <c:pt idx="173">
                  <c:v>43252</c:v>
                </c:pt>
                <c:pt idx="174">
                  <c:v>43282</c:v>
                </c:pt>
                <c:pt idx="175">
                  <c:v>43313</c:v>
                </c:pt>
                <c:pt idx="176">
                  <c:v>43344</c:v>
                </c:pt>
                <c:pt idx="177">
                  <c:v>43374</c:v>
                </c:pt>
                <c:pt idx="178">
                  <c:v>43405</c:v>
                </c:pt>
                <c:pt idx="179">
                  <c:v>43435</c:v>
                </c:pt>
                <c:pt idx="180">
                  <c:v>43466</c:v>
                </c:pt>
                <c:pt idx="181">
                  <c:v>43497</c:v>
                </c:pt>
                <c:pt idx="182">
                  <c:v>43525</c:v>
                </c:pt>
                <c:pt idx="183">
                  <c:v>43556</c:v>
                </c:pt>
                <c:pt idx="184">
                  <c:v>43586</c:v>
                </c:pt>
                <c:pt idx="185">
                  <c:v>43617</c:v>
                </c:pt>
                <c:pt idx="186">
                  <c:v>43647</c:v>
                </c:pt>
                <c:pt idx="187">
                  <c:v>43678</c:v>
                </c:pt>
                <c:pt idx="188">
                  <c:v>43709</c:v>
                </c:pt>
                <c:pt idx="189">
                  <c:v>43739</c:v>
                </c:pt>
                <c:pt idx="190">
                  <c:v>43770</c:v>
                </c:pt>
                <c:pt idx="191">
                  <c:v>43800</c:v>
                </c:pt>
                <c:pt idx="192">
                  <c:v>43831</c:v>
                </c:pt>
                <c:pt idx="193">
                  <c:v>43862</c:v>
                </c:pt>
                <c:pt idx="194">
                  <c:v>43891</c:v>
                </c:pt>
                <c:pt idx="195">
                  <c:v>43922</c:v>
                </c:pt>
                <c:pt idx="196">
                  <c:v>43952</c:v>
                </c:pt>
                <c:pt idx="197">
                  <c:v>43983</c:v>
                </c:pt>
                <c:pt idx="198">
                  <c:v>44013</c:v>
                </c:pt>
                <c:pt idx="199">
                  <c:v>44044</c:v>
                </c:pt>
                <c:pt idx="200">
                  <c:v>44075</c:v>
                </c:pt>
                <c:pt idx="201">
                  <c:v>44105</c:v>
                </c:pt>
                <c:pt idx="202">
                  <c:v>44136</c:v>
                </c:pt>
                <c:pt idx="203">
                  <c:v>44166</c:v>
                </c:pt>
                <c:pt idx="204">
                  <c:v>44197</c:v>
                </c:pt>
                <c:pt idx="205">
                  <c:v>44228</c:v>
                </c:pt>
                <c:pt idx="206">
                  <c:v>44256</c:v>
                </c:pt>
                <c:pt idx="207">
                  <c:v>44287</c:v>
                </c:pt>
                <c:pt idx="208">
                  <c:v>44317</c:v>
                </c:pt>
                <c:pt idx="209">
                  <c:v>44348</c:v>
                </c:pt>
                <c:pt idx="210">
                  <c:v>44378</c:v>
                </c:pt>
                <c:pt idx="211">
                  <c:v>44409</c:v>
                </c:pt>
                <c:pt idx="212">
                  <c:v>44440</c:v>
                </c:pt>
                <c:pt idx="213">
                  <c:v>44470</c:v>
                </c:pt>
                <c:pt idx="214">
                  <c:v>44501</c:v>
                </c:pt>
                <c:pt idx="215">
                  <c:v>44531</c:v>
                </c:pt>
                <c:pt idx="216">
                  <c:v>44562</c:v>
                </c:pt>
                <c:pt idx="217">
                  <c:v>44593</c:v>
                </c:pt>
                <c:pt idx="218">
                  <c:v>44621</c:v>
                </c:pt>
                <c:pt idx="219">
                  <c:v>44652</c:v>
                </c:pt>
                <c:pt idx="220">
                  <c:v>44682</c:v>
                </c:pt>
                <c:pt idx="221">
                  <c:v>44713</c:v>
                </c:pt>
                <c:pt idx="222">
                  <c:v>44743</c:v>
                </c:pt>
                <c:pt idx="223">
                  <c:v>44774</c:v>
                </c:pt>
                <c:pt idx="224">
                  <c:v>44805</c:v>
                </c:pt>
              </c:numCache>
            </c:numRef>
          </c:cat>
          <c:val>
            <c:numRef>
              <c:f>Sheet1!$O$53:$O$277</c:f>
              <c:numCache>
                <c:formatCode>General</c:formatCode>
                <c:ptCount val="225"/>
                <c:pt idx="0">
                  <c:v>-12.9</c:v>
                </c:pt>
                <c:pt idx="1">
                  <c:v>-11.8</c:v>
                </c:pt>
                <c:pt idx="2">
                  <c:v>-11.7</c:v>
                </c:pt>
                <c:pt idx="3">
                  <c:v>-12.5</c:v>
                </c:pt>
                <c:pt idx="4">
                  <c:v>-12.7</c:v>
                </c:pt>
                <c:pt idx="5">
                  <c:v>-12.5</c:v>
                </c:pt>
                <c:pt idx="6">
                  <c:v>-12.4</c:v>
                </c:pt>
                <c:pt idx="7">
                  <c:v>-12.1</c:v>
                </c:pt>
                <c:pt idx="8">
                  <c:v>-11.7</c:v>
                </c:pt>
                <c:pt idx="9">
                  <c:v>-11.5</c:v>
                </c:pt>
                <c:pt idx="10">
                  <c:v>-12.1</c:v>
                </c:pt>
                <c:pt idx="11">
                  <c:v>-11.6</c:v>
                </c:pt>
                <c:pt idx="12">
                  <c:v>-11.1</c:v>
                </c:pt>
                <c:pt idx="13">
                  <c:v>-10.7</c:v>
                </c:pt>
                <c:pt idx="14">
                  <c:v>-10.7</c:v>
                </c:pt>
                <c:pt idx="15">
                  <c:v>-11.4</c:v>
                </c:pt>
                <c:pt idx="16">
                  <c:v>-12.8</c:v>
                </c:pt>
                <c:pt idx="17">
                  <c:v>-13</c:v>
                </c:pt>
                <c:pt idx="18">
                  <c:v>-13.4</c:v>
                </c:pt>
                <c:pt idx="19">
                  <c:v>-12.4</c:v>
                </c:pt>
                <c:pt idx="20">
                  <c:v>-12.8</c:v>
                </c:pt>
                <c:pt idx="21">
                  <c:v>-12.5</c:v>
                </c:pt>
                <c:pt idx="22">
                  <c:v>-12.6</c:v>
                </c:pt>
                <c:pt idx="23">
                  <c:v>-10.7</c:v>
                </c:pt>
                <c:pt idx="24">
                  <c:v>-9.6999999999999993</c:v>
                </c:pt>
                <c:pt idx="25">
                  <c:v>-9.9</c:v>
                </c:pt>
                <c:pt idx="26">
                  <c:v>-9.6</c:v>
                </c:pt>
                <c:pt idx="27">
                  <c:v>-9</c:v>
                </c:pt>
                <c:pt idx="28">
                  <c:v>-9.3000000000000007</c:v>
                </c:pt>
                <c:pt idx="29">
                  <c:v>-10</c:v>
                </c:pt>
                <c:pt idx="30">
                  <c:v>-9.1</c:v>
                </c:pt>
                <c:pt idx="31">
                  <c:v>-9.1</c:v>
                </c:pt>
                <c:pt idx="32">
                  <c:v>-8.6999999999999993</c:v>
                </c:pt>
                <c:pt idx="33">
                  <c:v>-8.8000000000000007</c:v>
                </c:pt>
                <c:pt idx="34">
                  <c:v>-8.3000000000000007</c:v>
                </c:pt>
                <c:pt idx="35">
                  <c:v>-6.9</c:v>
                </c:pt>
                <c:pt idx="36">
                  <c:v>-8</c:v>
                </c:pt>
                <c:pt idx="37">
                  <c:v>-7</c:v>
                </c:pt>
                <c:pt idx="38">
                  <c:v>-6.5</c:v>
                </c:pt>
                <c:pt idx="39">
                  <c:v>-6.6</c:v>
                </c:pt>
                <c:pt idx="40">
                  <c:v>-5.4</c:v>
                </c:pt>
                <c:pt idx="41">
                  <c:v>-5.9</c:v>
                </c:pt>
                <c:pt idx="42">
                  <c:v>-5.8</c:v>
                </c:pt>
                <c:pt idx="43">
                  <c:v>-7.5</c:v>
                </c:pt>
                <c:pt idx="44">
                  <c:v>-9</c:v>
                </c:pt>
                <c:pt idx="45">
                  <c:v>-9.3000000000000007</c:v>
                </c:pt>
                <c:pt idx="46">
                  <c:v>-11.8</c:v>
                </c:pt>
                <c:pt idx="47">
                  <c:v>-11.9</c:v>
                </c:pt>
                <c:pt idx="48">
                  <c:v>-13.9</c:v>
                </c:pt>
                <c:pt idx="49">
                  <c:v>-13.9</c:v>
                </c:pt>
                <c:pt idx="50">
                  <c:v>-13.9</c:v>
                </c:pt>
                <c:pt idx="51">
                  <c:v>-14.8</c:v>
                </c:pt>
                <c:pt idx="52">
                  <c:v>-16.100000000000001</c:v>
                </c:pt>
                <c:pt idx="53">
                  <c:v>-19.600000000000001</c:v>
                </c:pt>
                <c:pt idx="54">
                  <c:v>-21.6</c:v>
                </c:pt>
                <c:pt idx="55">
                  <c:v>-19.7</c:v>
                </c:pt>
                <c:pt idx="56">
                  <c:v>-18.3</c:v>
                </c:pt>
                <c:pt idx="57">
                  <c:v>-20.9</c:v>
                </c:pt>
                <c:pt idx="58">
                  <c:v>-20.6</c:v>
                </c:pt>
                <c:pt idx="59">
                  <c:v>-21.8</c:v>
                </c:pt>
                <c:pt idx="60">
                  <c:v>-21.5</c:v>
                </c:pt>
                <c:pt idx="61">
                  <c:v>-22.3</c:v>
                </c:pt>
                <c:pt idx="62">
                  <c:v>-22.2</c:v>
                </c:pt>
                <c:pt idx="63">
                  <c:v>-19.899999999999999</c:v>
                </c:pt>
                <c:pt idx="64">
                  <c:v>-18.600000000000001</c:v>
                </c:pt>
                <c:pt idx="65">
                  <c:v>-17.3</c:v>
                </c:pt>
                <c:pt idx="66">
                  <c:v>-15.7</c:v>
                </c:pt>
                <c:pt idx="67">
                  <c:v>-14.4</c:v>
                </c:pt>
                <c:pt idx="68">
                  <c:v>-12.6</c:v>
                </c:pt>
                <c:pt idx="69">
                  <c:v>-11.7</c:v>
                </c:pt>
                <c:pt idx="70">
                  <c:v>-11.6</c:v>
                </c:pt>
                <c:pt idx="71">
                  <c:v>-11.2</c:v>
                </c:pt>
                <c:pt idx="72">
                  <c:v>-11.9</c:v>
                </c:pt>
                <c:pt idx="73">
                  <c:v>-13.7</c:v>
                </c:pt>
                <c:pt idx="74">
                  <c:v>-13.9</c:v>
                </c:pt>
                <c:pt idx="75">
                  <c:v>-12.8</c:v>
                </c:pt>
                <c:pt idx="76">
                  <c:v>-16.100000000000001</c:v>
                </c:pt>
                <c:pt idx="77">
                  <c:v>-16.7</c:v>
                </c:pt>
                <c:pt idx="78">
                  <c:v>-14.8</c:v>
                </c:pt>
                <c:pt idx="79">
                  <c:v>-12.4</c:v>
                </c:pt>
                <c:pt idx="80">
                  <c:v>-12.1</c:v>
                </c:pt>
                <c:pt idx="81">
                  <c:v>-12.7</c:v>
                </c:pt>
                <c:pt idx="82">
                  <c:v>-11.3</c:v>
                </c:pt>
                <c:pt idx="83">
                  <c:v>-12.5</c:v>
                </c:pt>
                <c:pt idx="84">
                  <c:v>-13.5</c:v>
                </c:pt>
                <c:pt idx="85">
                  <c:v>-12.8</c:v>
                </c:pt>
                <c:pt idx="86">
                  <c:v>-13.5</c:v>
                </c:pt>
                <c:pt idx="87">
                  <c:v>-14.6</c:v>
                </c:pt>
                <c:pt idx="88">
                  <c:v>-14.7</c:v>
                </c:pt>
                <c:pt idx="89">
                  <c:v>-14.1</c:v>
                </c:pt>
                <c:pt idx="90">
                  <c:v>-14.1</c:v>
                </c:pt>
                <c:pt idx="91">
                  <c:v>-16.7</c:v>
                </c:pt>
                <c:pt idx="92">
                  <c:v>-17.399999999999999</c:v>
                </c:pt>
                <c:pt idx="93">
                  <c:v>-18.600000000000001</c:v>
                </c:pt>
                <c:pt idx="94">
                  <c:v>-17.7</c:v>
                </c:pt>
                <c:pt idx="95">
                  <c:v>-18.600000000000001</c:v>
                </c:pt>
                <c:pt idx="96">
                  <c:v>-19</c:v>
                </c:pt>
                <c:pt idx="97">
                  <c:v>-18</c:v>
                </c:pt>
                <c:pt idx="98">
                  <c:v>-16.8</c:v>
                </c:pt>
                <c:pt idx="99">
                  <c:v>-18</c:v>
                </c:pt>
                <c:pt idx="100">
                  <c:v>-18.399999999999999</c:v>
                </c:pt>
                <c:pt idx="101">
                  <c:v>-18.3</c:v>
                </c:pt>
                <c:pt idx="102">
                  <c:v>-18.7</c:v>
                </c:pt>
                <c:pt idx="103">
                  <c:v>-19.399999999999999</c:v>
                </c:pt>
                <c:pt idx="104">
                  <c:v>-21</c:v>
                </c:pt>
                <c:pt idx="105">
                  <c:v>-20.6</c:v>
                </c:pt>
                <c:pt idx="106">
                  <c:v>-20.7</c:v>
                </c:pt>
                <c:pt idx="107">
                  <c:v>-21.4</c:v>
                </c:pt>
                <c:pt idx="108">
                  <c:v>-19.8</c:v>
                </c:pt>
                <c:pt idx="109">
                  <c:v>-19.3</c:v>
                </c:pt>
                <c:pt idx="110">
                  <c:v>-19.3</c:v>
                </c:pt>
                <c:pt idx="111">
                  <c:v>-18.600000000000001</c:v>
                </c:pt>
                <c:pt idx="112">
                  <c:v>-19.399999999999999</c:v>
                </c:pt>
                <c:pt idx="113">
                  <c:v>-18.399999999999999</c:v>
                </c:pt>
                <c:pt idx="114">
                  <c:v>-17.600000000000001</c:v>
                </c:pt>
                <c:pt idx="115">
                  <c:v>-16.3</c:v>
                </c:pt>
                <c:pt idx="116">
                  <c:v>-14.4</c:v>
                </c:pt>
                <c:pt idx="117">
                  <c:v>-15.1</c:v>
                </c:pt>
                <c:pt idx="118">
                  <c:v>-14.3</c:v>
                </c:pt>
                <c:pt idx="119">
                  <c:v>-13.8</c:v>
                </c:pt>
                <c:pt idx="120">
                  <c:v>-13</c:v>
                </c:pt>
                <c:pt idx="121">
                  <c:v>-12.6</c:v>
                </c:pt>
                <c:pt idx="122">
                  <c:v>-11.2</c:v>
                </c:pt>
                <c:pt idx="123">
                  <c:v>-11.3</c:v>
                </c:pt>
                <c:pt idx="124">
                  <c:v>-10.9</c:v>
                </c:pt>
                <c:pt idx="125">
                  <c:v>-10.9</c:v>
                </c:pt>
                <c:pt idx="126">
                  <c:v>-10.9</c:v>
                </c:pt>
                <c:pt idx="127">
                  <c:v>-12.3</c:v>
                </c:pt>
                <c:pt idx="128">
                  <c:v>-12.8</c:v>
                </c:pt>
                <c:pt idx="129">
                  <c:v>-12.3</c:v>
                </c:pt>
                <c:pt idx="130">
                  <c:v>-12.4</c:v>
                </c:pt>
                <c:pt idx="131">
                  <c:v>-11.7</c:v>
                </c:pt>
                <c:pt idx="132">
                  <c:v>-10.199999999999999</c:v>
                </c:pt>
                <c:pt idx="133">
                  <c:v>-7.8</c:v>
                </c:pt>
                <c:pt idx="134">
                  <c:v>-6.2</c:v>
                </c:pt>
                <c:pt idx="135">
                  <c:v>-6.6</c:v>
                </c:pt>
                <c:pt idx="136">
                  <c:v>-7.6</c:v>
                </c:pt>
                <c:pt idx="137">
                  <c:v>-7.9</c:v>
                </c:pt>
                <c:pt idx="138">
                  <c:v>-9</c:v>
                </c:pt>
                <c:pt idx="139">
                  <c:v>-8.3000000000000007</c:v>
                </c:pt>
                <c:pt idx="140">
                  <c:v>-8</c:v>
                </c:pt>
                <c:pt idx="141">
                  <c:v>-7.9</c:v>
                </c:pt>
                <c:pt idx="142">
                  <c:v>-7.1</c:v>
                </c:pt>
                <c:pt idx="143">
                  <c:v>-6.4</c:v>
                </c:pt>
                <c:pt idx="144">
                  <c:v>-6.7</c:v>
                </c:pt>
                <c:pt idx="145">
                  <c:v>-7.6</c:v>
                </c:pt>
                <c:pt idx="146">
                  <c:v>-8.4</c:v>
                </c:pt>
                <c:pt idx="147">
                  <c:v>-8.1</c:v>
                </c:pt>
                <c:pt idx="148">
                  <c:v>-8.5</c:v>
                </c:pt>
                <c:pt idx="149">
                  <c:v>-8</c:v>
                </c:pt>
                <c:pt idx="150">
                  <c:v>-8.5</c:v>
                </c:pt>
                <c:pt idx="151">
                  <c:v>-8.6</c:v>
                </c:pt>
                <c:pt idx="152">
                  <c:v>-8.6</c:v>
                </c:pt>
                <c:pt idx="153">
                  <c:v>-7.7</c:v>
                </c:pt>
                <c:pt idx="154">
                  <c:v>-6.8</c:v>
                </c:pt>
                <c:pt idx="155">
                  <c:v>-6.4</c:v>
                </c:pt>
                <c:pt idx="156">
                  <c:v>-6.2</c:v>
                </c:pt>
                <c:pt idx="157">
                  <c:v>-7.5</c:v>
                </c:pt>
                <c:pt idx="158">
                  <c:v>-6.3</c:v>
                </c:pt>
                <c:pt idx="159">
                  <c:v>-5.8</c:v>
                </c:pt>
                <c:pt idx="160">
                  <c:v>-5.9</c:v>
                </c:pt>
                <c:pt idx="161">
                  <c:v>-4.8</c:v>
                </c:pt>
                <c:pt idx="162">
                  <c:v>-4.5999999999999996</c:v>
                </c:pt>
                <c:pt idx="163">
                  <c:v>-4.5999999999999996</c:v>
                </c:pt>
                <c:pt idx="164">
                  <c:v>-4.4000000000000004</c:v>
                </c:pt>
                <c:pt idx="165">
                  <c:v>-3.6</c:v>
                </c:pt>
                <c:pt idx="166">
                  <c:v>-3.2</c:v>
                </c:pt>
                <c:pt idx="167">
                  <c:v>-2.6</c:v>
                </c:pt>
                <c:pt idx="168">
                  <c:v>-2.9</c:v>
                </c:pt>
                <c:pt idx="169">
                  <c:v>-3.7</c:v>
                </c:pt>
                <c:pt idx="170">
                  <c:v>-3.9</c:v>
                </c:pt>
                <c:pt idx="171">
                  <c:v>-4</c:v>
                </c:pt>
                <c:pt idx="172">
                  <c:v>-5.2</c:v>
                </c:pt>
                <c:pt idx="173">
                  <c:v>-5</c:v>
                </c:pt>
                <c:pt idx="174">
                  <c:v>-5.0999999999999996</c:v>
                </c:pt>
                <c:pt idx="175">
                  <c:v>-5.5</c:v>
                </c:pt>
                <c:pt idx="176">
                  <c:v>-6.3</c:v>
                </c:pt>
                <c:pt idx="177">
                  <c:v>-5.6</c:v>
                </c:pt>
                <c:pt idx="178">
                  <c:v>-6</c:v>
                </c:pt>
                <c:pt idx="179">
                  <c:v>-7.5</c:v>
                </c:pt>
                <c:pt idx="180">
                  <c:v>-6.8</c:v>
                </c:pt>
                <c:pt idx="181">
                  <c:v>-6.7</c:v>
                </c:pt>
                <c:pt idx="182">
                  <c:v>-5.9</c:v>
                </c:pt>
                <c:pt idx="183">
                  <c:v>-6.7</c:v>
                </c:pt>
                <c:pt idx="184">
                  <c:v>-6.2</c:v>
                </c:pt>
                <c:pt idx="185">
                  <c:v>-6.7</c:v>
                </c:pt>
                <c:pt idx="186">
                  <c:v>-6.3</c:v>
                </c:pt>
                <c:pt idx="187">
                  <c:v>-7.3</c:v>
                </c:pt>
                <c:pt idx="188">
                  <c:v>-6.8</c:v>
                </c:pt>
                <c:pt idx="189">
                  <c:v>-7.4</c:v>
                </c:pt>
                <c:pt idx="190">
                  <c:v>-6.7</c:v>
                </c:pt>
                <c:pt idx="191">
                  <c:v>-7.8</c:v>
                </c:pt>
                <c:pt idx="192">
                  <c:v>-7.5</c:v>
                </c:pt>
                <c:pt idx="193">
                  <c:v>-6.3</c:v>
                </c:pt>
                <c:pt idx="194">
                  <c:v>-12.1</c:v>
                </c:pt>
                <c:pt idx="195">
                  <c:v>-24.5</c:v>
                </c:pt>
                <c:pt idx="196">
                  <c:v>-20.3</c:v>
                </c:pt>
                <c:pt idx="197">
                  <c:v>-14.3</c:v>
                </c:pt>
                <c:pt idx="198">
                  <c:v>-14.4</c:v>
                </c:pt>
                <c:pt idx="199">
                  <c:v>-14.2</c:v>
                </c:pt>
                <c:pt idx="200">
                  <c:v>-12.9</c:v>
                </c:pt>
                <c:pt idx="201">
                  <c:v>-14.7</c:v>
                </c:pt>
                <c:pt idx="202">
                  <c:v>-16.7</c:v>
                </c:pt>
                <c:pt idx="203">
                  <c:v>-12.2</c:v>
                </c:pt>
                <c:pt idx="204">
                  <c:v>-14</c:v>
                </c:pt>
                <c:pt idx="205">
                  <c:v>-13.2</c:v>
                </c:pt>
                <c:pt idx="206">
                  <c:v>-9.5</c:v>
                </c:pt>
                <c:pt idx="207">
                  <c:v>-9.6999999999999993</c:v>
                </c:pt>
                <c:pt idx="208">
                  <c:v>-5.4</c:v>
                </c:pt>
                <c:pt idx="209">
                  <c:v>-1.9</c:v>
                </c:pt>
                <c:pt idx="210">
                  <c:v>-3.6</c:v>
                </c:pt>
                <c:pt idx="211">
                  <c:v>-5.3</c:v>
                </c:pt>
                <c:pt idx="212">
                  <c:v>-3.7</c:v>
                </c:pt>
                <c:pt idx="213">
                  <c:v>-5.3</c:v>
                </c:pt>
                <c:pt idx="214">
                  <c:v>-8.1</c:v>
                </c:pt>
                <c:pt idx="215">
                  <c:v>-9.3000000000000007</c:v>
                </c:pt>
                <c:pt idx="216">
                  <c:v>-9.6999999999999993</c:v>
                </c:pt>
                <c:pt idx="217">
                  <c:v>-9.5</c:v>
                </c:pt>
                <c:pt idx="218">
                  <c:v>-21.6</c:v>
                </c:pt>
                <c:pt idx="219">
                  <c:v>-22.1</c:v>
                </c:pt>
                <c:pt idx="220">
                  <c:v>-21.2</c:v>
                </c:pt>
                <c:pt idx="221">
                  <c:v>-23.7</c:v>
                </c:pt>
                <c:pt idx="222">
                  <c:v>-27.1</c:v>
                </c:pt>
                <c:pt idx="223">
                  <c:v>-25</c:v>
                </c:pt>
                <c:pt idx="224">
                  <c:v>-28.8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1BC-466E-A61D-6E36098925EF}"/>
            </c:ext>
          </c:extLst>
        </c:ser>
        <c:ser>
          <c:idx val="3"/>
          <c:order val="3"/>
          <c:spPr>
            <a:ln w="635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Sheet1!$L$53:$L$277</c:f>
              <c:numCache>
                <c:formatCode>m/d/yyyy</c:formatCode>
                <c:ptCount val="225"/>
                <c:pt idx="0">
                  <c:v>37987</c:v>
                </c:pt>
                <c:pt idx="1">
                  <c:v>38018</c:v>
                </c:pt>
                <c:pt idx="2">
                  <c:v>38047</c:v>
                </c:pt>
                <c:pt idx="3">
                  <c:v>38078</c:v>
                </c:pt>
                <c:pt idx="4">
                  <c:v>38108</c:v>
                </c:pt>
                <c:pt idx="5">
                  <c:v>38139</c:v>
                </c:pt>
                <c:pt idx="6">
                  <c:v>38169</c:v>
                </c:pt>
                <c:pt idx="7">
                  <c:v>38200</c:v>
                </c:pt>
                <c:pt idx="8">
                  <c:v>38231</c:v>
                </c:pt>
                <c:pt idx="9">
                  <c:v>38261</c:v>
                </c:pt>
                <c:pt idx="10">
                  <c:v>38292</c:v>
                </c:pt>
                <c:pt idx="11">
                  <c:v>38322</c:v>
                </c:pt>
                <c:pt idx="12">
                  <c:v>38353</c:v>
                </c:pt>
                <c:pt idx="13">
                  <c:v>38384</c:v>
                </c:pt>
                <c:pt idx="14">
                  <c:v>38412</c:v>
                </c:pt>
                <c:pt idx="15">
                  <c:v>38443</c:v>
                </c:pt>
                <c:pt idx="16">
                  <c:v>38473</c:v>
                </c:pt>
                <c:pt idx="17">
                  <c:v>38504</c:v>
                </c:pt>
                <c:pt idx="18">
                  <c:v>38534</c:v>
                </c:pt>
                <c:pt idx="19">
                  <c:v>38565</c:v>
                </c:pt>
                <c:pt idx="20">
                  <c:v>38596</c:v>
                </c:pt>
                <c:pt idx="21">
                  <c:v>38626</c:v>
                </c:pt>
                <c:pt idx="22">
                  <c:v>38657</c:v>
                </c:pt>
                <c:pt idx="23">
                  <c:v>38687</c:v>
                </c:pt>
                <c:pt idx="24">
                  <c:v>38718</c:v>
                </c:pt>
                <c:pt idx="25">
                  <c:v>38749</c:v>
                </c:pt>
                <c:pt idx="26">
                  <c:v>38777</c:v>
                </c:pt>
                <c:pt idx="27">
                  <c:v>38808</c:v>
                </c:pt>
                <c:pt idx="28">
                  <c:v>38838</c:v>
                </c:pt>
                <c:pt idx="29">
                  <c:v>38869</c:v>
                </c:pt>
                <c:pt idx="30">
                  <c:v>38899</c:v>
                </c:pt>
                <c:pt idx="31">
                  <c:v>38930</c:v>
                </c:pt>
                <c:pt idx="32">
                  <c:v>38961</c:v>
                </c:pt>
                <c:pt idx="33">
                  <c:v>38991</c:v>
                </c:pt>
                <c:pt idx="34">
                  <c:v>39022</c:v>
                </c:pt>
                <c:pt idx="35">
                  <c:v>39052</c:v>
                </c:pt>
                <c:pt idx="36">
                  <c:v>39083</c:v>
                </c:pt>
                <c:pt idx="37">
                  <c:v>39114</c:v>
                </c:pt>
                <c:pt idx="38">
                  <c:v>39142</c:v>
                </c:pt>
                <c:pt idx="39">
                  <c:v>39173</c:v>
                </c:pt>
                <c:pt idx="40">
                  <c:v>39203</c:v>
                </c:pt>
                <c:pt idx="41">
                  <c:v>39234</c:v>
                </c:pt>
                <c:pt idx="42">
                  <c:v>39264</c:v>
                </c:pt>
                <c:pt idx="43">
                  <c:v>39295</c:v>
                </c:pt>
                <c:pt idx="44">
                  <c:v>39326</c:v>
                </c:pt>
                <c:pt idx="45">
                  <c:v>39356</c:v>
                </c:pt>
                <c:pt idx="46">
                  <c:v>39387</c:v>
                </c:pt>
                <c:pt idx="47">
                  <c:v>39417</c:v>
                </c:pt>
                <c:pt idx="48">
                  <c:v>39448</c:v>
                </c:pt>
                <c:pt idx="49">
                  <c:v>39479</c:v>
                </c:pt>
                <c:pt idx="50">
                  <c:v>39508</c:v>
                </c:pt>
                <c:pt idx="51">
                  <c:v>39539</c:v>
                </c:pt>
                <c:pt idx="52">
                  <c:v>39569</c:v>
                </c:pt>
                <c:pt idx="53">
                  <c:v>39600</c:v>
                </c:pt>
                <c:pt idx="54">
                  <c:v>39630</c:v>
                </c:pt>
                <c:pt idx="55">
                  <c:v>39661</c:v>
                </c:pt>
                <c:pt idx="56">
                  <c:v>39692</c:v>
                </c:pt>
                <c:pt idx="57">
                  <c:v>39722</c:v>
                </c:pt>
                <c:pt idx="58">
                  <c:v>39753</c:v>
                </c:pt>
                <c:pt idx="59">
                  <c:v>39783</c:v>
                </c:pt>
                <c:pt idx="60">
                  <c:v>39814</c:v>
                </c:pt>
                <c:pt idx="61">
                  <c:v>39845</c:v>
                </c:pt>
                <c:pt idx="62">
                  <c:v>39873</c:v>
                </c:pt>
                <c:pt idx="63">
                  <c:v>39904</c:v>
                </c:pt>
                <c:pt idx="64">
                  <c:v>39934</c:v>
                </c:pt>
                <c:pt idx="65">
                  <c:v>39965</c:v>
                </c:pt>
                <c:pt idx="66">
                  <c:v>39995</c:v>
                </c:pt>
                <c:pt idx="67">
                  <c:v>40026</c:v>
                </c:pt>
                <c:pt idx="68">
                  <c:v>40057</c:v>
                </c:pt>
                <c:pt idx="69">
                  <c:v>40087</c:v>
                </c:pt>
                <c:pt idx="70">
                  <c:v>40118</c:v>
                </c:pt>
                <c:pt idx="71">
                  <c:v>40148</c:v>
                </c:pt>
                <c:pt idx="72">
                  <c:v>40179</c:v>
                </c:pt>
                <c:pt idx="73">
                  <c:v>40210</c:v>
                </c:pt>
                <c:pt idx="74">
                  <c:v>40238</c:v>
                </c:pt>
                <c:pt idx="75">
                  <c:v>40269</c:v>
                </c:pt>
                <c:pt idx="76">
                  <c:v>40299</c:v>
                </c:pt>
                <c:pt idx="77">
                  <c:v>40330</c:v>
                </c:pt>
                <c:pt idx="78">
                  <c:v>40360</c:v>
                </c:pt>
                <c:pt idx="79">
                  <c:v>40391</c:v>
                </c:pt>
                <c:pt idx="80">
                  <c:v>40422</c:v>
                </c:pt>
                <c:pt idx="81">
                  <c:v>40452</c:v>
                </c:pt>
                <c:pt idx="82">
                  <c:v>40483</c:v>
                </c:pt>
                <c:pt idx="83">
                  <c:v>40513</c:v>
                </c:pt>
                <c:pt idx="84">
                  <c:v>40544</c:v>
                </c:pt>
                <c:pt idx="85">
                  <c:v>40575</c:v>
                </c:pt>
                <c:pt idx="86">
                  <c:v>40603</c:v>
                </c:pt>
                <c:pt idx="87">
                  <c:v>40634</c:v>
                </c:pt>
                <c:pt idx="88">
                  <c:v>40664</c:v>
                </c:pt>
                <c:pt idx="89">
                  <c:v>40695</c:v>
                </c:pt>
                <c:pt idx="90">
                  <c:v>40725</c:v>
                </c:pt>
                <c:pt idx="91">
                  <c:v>40756</c:v>
                </c:pt>
                <c:pt idx="92">
                  <c:v>40787</c:v>
                </c:pt>
                <c:pt idx="93">
                  <c:v>40817</c:v>
                </c:pt>
                <c:pt idx="94">
                  <c:v>40848</c:v>
                </c:pt>
                <c:pt idx="95">
                  <c:v>40878</c:v>
                </c:pt>
                <c:pt idx="96">
                  <c:v>40909</c:v>
                </c:pt>
                <c:pt idx="97">
                  <c:v>40940</c:v>
                </c:pt>
                <c:pt idx="98">
                  <c:v>40969</c:v>
                </c:pt>
                <c:pt idx="99">
                  <c:v>41000</c:v>
                </c:pt>
                <c:pt idx="100">
                  <c:v>41030</c:v>
                </c:pt>
                <c:pt idx="101">
                  <c:v>41061</c:v>
                </c:pt>
                <c:pt idx="102">
                  <c:v>41091</c:v>
                </c:pt>
                <c:pt idx="103">
                  <c:v>41122</c:v>
                </c:pt>
                <c:pt idx="104">
                  <c:v>41153</c:v>
                </c:pt>
                <c:pt idx="105">
                  <c:v>41183</c:v>
                </c:pt>
                <c:pt idx="106">
                  <c:v>41214</c:v>
                </c:pt>
                <c:pt idx="107">
                  <c:v>41244</c:v>
                </c:pt>
                <c:pt idx="108">
                  <c:v>41275</c:v>
                </c:pt>
                <c:pt idx="109">
                  <c:v>41306</c:v>
                </c:pt>
                <c:pt idx="110">
                  <c:v>41334</c:v>
                </c:pt>
                <c:pt idx="111">
                  <c:v>41365</c:v>
                </c:pt>
                <c:pt idx="112">
                  <c:v>41395</c:v>
                </c:pt>
                <c:pt idx="113">
                  <c:v>41426</c:v>
                </c:pt>
                <c:pt idx="114">
                  <c:v>41456</c:v>
                </c:pt>
                <c:pt idx="115">
                  <c:v>41487</c:v>
                </c:pt>
                <c:pt idx="116">
                  <c:v>41518</c:v>
                </c:pt>
                <c:pt idx="117">
                  <c:v>41548</c:v>
                </c:pt>
                <c:pt idx="118">
                  <c:v>41579</c:v>
                </c:pt>
                <c:pt idx="119">
                  <c:v>41609</c:v>
                </c:pt>
                <c:pt idx="120">
                  <c:v>41640</c:v>
                </c:pt>
                <c:pt idx="121">
                  <c:v>41671</c:v>
                </c:pt>
                <c:pt idx="122">
                  <c:v>41699</c:v>
                </c:pt>
                <c:pt idx="123">
                  <c:v>41730</c:v>
                </c:pt>
                <c:pt idx="124">
                  <c:v>41760</c:v>
                </c:pt>
                <c:pt idx="125">
                  <c:v>41791</c:v>
                </c:pt>
                <c:pt idx="126">
                  <c:v>41821</c:v>
                </c:pt>
                <c:pt idx="127">
                  <c:v>41852</c:v>
                </c:pt>
                <c:pt idx="128">
                  <c:v>41883</c:v>
                </c:pt>
                <c:pt idx="129">
                  <c:v>41913</c:v>
                </c:pt>
                <c:pt idx="130">
                  <c:v>41944</c:v>
                </c:pt>
                <c:pt idx="131">
                  <c:v>41974</c:v>
                </c:pt>
                <c:pt idx="132">
                  <c:v>42005</c:v>
                </c:pt>
                <c:pt idx="133">
                  <c:v>42036</c:v>
                </c:pt>
                <c:pt idx="134">
                  <c:v>42064</c:v>
                </c:pt>
                <c:pt idx="135">
                  <c:v>42095</c:v>
                </c:pt>
                <c:pt idx="136">
                  <c:v>42125</c:v>
                </c:pt>
                <c:pt idx="137">
                  <c:v>42156</c:v>
                </c:pt>
                <c:pt idx="138">
                  <c:v>42186</c:v>
                </c:pt>
                <c:pt idx="139">
                  <c:v>42217</c:v>
                </c:pt>
                <c:pt idx="140">
                  <c:v>42248</c:v>
                </c:pt>
                <c:pt idx="141">
                  <c:v>42278</c:v>
                </c:pt>
                <c:pt idx="142">
                  <c:v>42309</c:v>
                </c:pt>
                <c:pt idx="143">
                  <c:v>42339</c:v>
                </c:pt>
                <c:pt idx="144">
                  <c:v>42370</c:v>
                </c:pt>
                <c:pt idx="145">
                  <c:v>42401</c:v>
                </c:pt>
                <c:pt idx="146">
                  <c:v>42430</c:v>
                </c:pt>
                <c:pt idx="147">
                  <c:v>42461</c:v>
                </c:pt>
                <c:pt idx="148">
                  <c:v>42491</c:v>
                </c:pt>
                <c:pt idx="149">
                  <c:v>42522</c:v>
                </c:pt>
                <c:pt idx="150">
                  <c:v>42552</c:v>
                </c:pt>
                <c:pt idx="151">
                  <c:v>42583</c:v>
                </c:pt>
                <c:pt idx="152">
                  <c:v>42614</c:v>
                </c:pt>
                <c:pt idx="153">
                  <c:v>42644</c:v>
                </c:pt>
                <c:pt idx="154">
                  <c:v>42675</c:v>
                </c:pt>
                <c:pt idx="155">
                  <c:v>42705</c:v>
                </c:pt>
                <c:pt idx="156">
                  <c:v>42736</c:v>
                </c:pt>
                <c:pt idx="157">
                  <c:v>42767</c:v>
                </c:pt>
                <c:pt idx="158">
                  <c:v>42795</c:v>
                </c:pt>
                <c:pt idx="159">
                  <c:v>42826</c:v>
                </c:pt>
                <c:pt idx="160">
                  <c:v>42856</c:v>
                </c:pt>
                <c:pt idx="161">
                  <c:v>42887</c:v>
                </c:pt>
                <c:pt idx="162">
                  <c:v>42917</c:v>
                </c:pt>
                <c:pt idx="163">
                  <c:v>42948</c:v>
                </c:pt>
                <c:pt idx="164">
                  <c:v>42979</c:v>
                </c:pt>
                <c:pt idx="165">
                  <c:v>43009</c:v>
                </c:pt>
                <c:pt idx="166">
                  <c:v>43040</c:v>
                </c:pt>
                <c:pt idx="167">
                  <c:v>43070</c:v>
                </c:pt>
                <c:pt idx="168">
                  <c:v>43101</c:v>
                </c:pt>
                <c:pt idx="169">
                  <c:v>43132</c:v>
                </c:pt>
                <c:pt idx="170">
                  <c:v>43160</c:v>
                </c:pt>
                <c:pt idx="171">
                  <c:v>43191</c:v>
                </c:pt>
                <c:pt idx="172">
                  <c:v>43221</c:v>
                </c:pt>
                <c:pt idx="173">
                  <c:v>43252</c:v>
                </c:pt>
                <c:pt idx="174">
                  <c:v>43282</c:v>
                </c:pt>
                <c:pt idx="175">
                  <c:v>43313</c:v>
                </c:pt>
                <c:pt idx="176">
                  <c:v>43344</c:v>
                </c:pt>
                <c:pt idx="177">
                  <c:v>43374</c:v>
                </c:pt>
                <c:pt idx="178">
                  <c:v>43405</c:v>
                </c:pt>
                <c:pt idx="179">
                  <c:v>43435</c:v>
                </c:pt>
                <c:pt idx="180">
                  <c:v>43466</c:v>
                </c:pt>
                <c:pt idx="181">
                  <c:v>43497</c:v>
                </c:pt>
                <c:pt idx="182">
                  <c:v>43525</c:v>
                </c:pt>
                <c:pt idx="183">
                  <c:v>43556</c:v>
                </c:pt>
                <c:pt idx="184">
                  <c:v>43586</c:v>
                </c:pt>
                <c:pt idx="185">
                  <c:v>43617</c:v>
                </c:pt>
                <c:pt idx="186">
                  <c:v>43647</c:v>
                </c:pt>
                <c:pt idx="187">
                  <c:v>43678</c:v>
                </c:pt>
                <c:pt idx="188">
                  <c:v>43709</c:v>
                </c:pt>
                <c:pt idx="189">
                  <c:v>43739</c:v>
                </c:pt>
                <c:pt idx="190">
                  <c:v>43770</c:v>
                </c:pt>
                <c:pt idx="191">
                  <c:v>43800</c:v>
                </c:pt>
                <c:pt idx="192">
                  <c:v>43831</c:v>
                </c:pt>
                <c:pt idx="193">
                  <c:v>43862</c:v>
                </c:pt>
                <c:pt idx="194">
                  <c:v>43891</c:v>
                </c:pt>
                <c:pt idx="195">
                  <c:v>43922</c:v>
                </c:pt>
                <c:pt idx="196">
                  <c:v>43952</c:v>
                </c:pt>
                <c:pt idx="197">
                  <c:v>43983</c:v>
                </c:pt>
                <c:pt idx="198">
                  <c:v>44013</c:v>
                </c:pt>
                <c:pt idx="199">
                  <c:v>44044</c:v>
                </c:pt>
                <c:pt idx="200">
                  <c:v>44075</c:v>
                </c:pt>
                <c:pt idx="201">
                  <c:v>44105</c:v>
                </c:pt>
                <c:pt idx="202">
                  <c:v>44136</c:v>
                </c:pt>
                <c:pt idx="203">
                  <c:v>44166</c:v>
                </c:pt>
                <c:pt idx="204">
                  <c:v>44197</c:v>
                </c:pt>
                <c:pt idx="205">
                  <c:v>44228</c:v>
                </c:pt>
                <c:pt idx="206">
                  <c:v>44256</c:v>
                </c:pt>
                <c:pt idx="207">
                  <c:v>44287</c:v>
                </c:pt>
                <c:pt idx="208">
                  <c:v>44317</c:v>
                </c:pt>
                <c:pt idx="209">
                  <c:v>44348</c:v>
                </c:pt>
                <c:pt idx="210">
                  <c:v>44378</c:v>
                </c:pt>
                <c:pt idx="211">
                  <c:v>44409</c:v>
                </c:pt>
                <c:pt idx="212">
                  <c:v>44440</c:v>
                </c:pt>
                <c:pt idx="213">
                  <c:v>44470</c:v>
                </c:pt>
                <c:pt idx="214">
                  <c:v>44501</c:v>
                </c:pt>
                <c:pt idx="215">
                  <c:v>44531</c:v>
                </c:pt>
                <c:pt idx="216">
                  <c:v>44562</c:v>
                </c:pt>
                <c:pt idx="217">
                  <c:v>44593</c:v>
                </c:pt>
                <c:pt idx="218">
                  <c:v>44621</c:v>
                </c:pt>
                <c:pt idx="219">
                  <c:v>44652</c:v>
                </c:pt>
                <c:pt idx="220">
                  <c:v>44682</c:v>
                </c:pt>
                <c:pt idx="221">
                  <c:v>44713</c:v>
                </c:pt>
                <c:pt idx="222">
                  <c:v>44743</c:v>
                </c:pt>
                <c:pt idx="223">
                  <c:v>44774</c:v>
                </c:pt>
                <c:pt idx="224">
                  <c:v>44805</c:v>
                </c:pt>
              </c:numCache>
            </c:numRef>
          </c:cat>
          <c:val>
            <c:numRef>
              <c:f>Sheet1!$P$53:$P$277</c:f>
              <c:numCache>
                <c:formatCode>General</c:formatCode>
                <c:ptCount val="225"/>
                <c:pt idx="0">
                  <c:v>-10.199999999999999</c:v>
                </c:pt>
                <c:pt idx="1">
                  <c:v>-10.7</c:v>
                </c:pt>
                <c:pt idx="2">
                  <c:v>-10.8</c:v>
                </c:pt>
                <c:pt idx="3">
                  <c:v>-10.4</c:v>
                </c:pt>
                <c:pt idx="4">
                  <c:v>-11.1</c:v>
                </c:pt>
                <c:pt idx="5">
                  <c:v>-11.5</c:v>
                </c:pt>
                <c:pt idx="6">
                  <c:v>-9.5</c:v>
                </c:pt>
                <c:pt idx="7">
                  <c:v>-11.5</c:v>
                </c:pt>
                <c:pt idx="8">
                  <c:v>-10</c:v>
                </c:pt>
                <c:pt idx="9">
                  <c:v>-10.7</c:v>
                </c:pt>
                <c:pt idx="10">
                  <c:v>-13.4</c:v>
                </c:pt>
                <c:pt idx="11">
                  <c:v>-10.1</c:v>
                </c:pt>
                <c:pt idx="12">
                  <c:v>-9.6999999999999993</c:v>
                </c:pt>
                <c:pt idx="13">
                  <c:v>-11.1</c:v>
                </c:pt>
                <c:pt idx="14">
                  <c:v>-10.7</c:v>
                </c:pt>
                <c:pt idx="15">
                  <c:v>-9.1999999999999993</c:v>
                </c:pt>
                <c:pt idx="16">
                  <c:v>-10.7</c:v>
                </c:pt>
                <c:pt idx="17">
                  <c:v>-10.9</c:v>
                </c:pt>
                <c:pt idx="18">
                  <c:v>-10.6</c:v>
                </c:pt>
                <c:pt idx="19">
                  <c:v>-9</c:v>
                </c:pt>
                <c:pt idx="20">
                  <c:v>-7.4</c:v>
                </c:pt>
                <c:pt idx="21">
                  <c:v>-6.9</c:v>
                </c:pt>
                <c:pt idx="22">
                  <c:v>-8.3000000000000007</c:v>
                </c:pt>
                <c:pt idx="23">
                  <c:v>-4.4000000000000004</c:v>
                </c:pt>
                <c:pt idx="24">
                  <c:v>-3.7</c:v>
                </c:pt>
                <c:pt idx="25">
                  <c:v>-2.1</c:v>
                </c:pt>
                <c:pt idx="26">
                  <c:v>-3</c:v>
                </c:pt>
                <c:pt idx="27">
                  <c:v>-0.7</c:v>
                </c:pt>
                <c:pt idx="28">
                  <c:v>-3.2</c:v>
                </c:pt>
                <c:pt idx="29">
                  <c:v>-0.8</c:v>
                </c:pt>
                <c:pt idx="30">
                  <c:v>-1.6</c:v>
                </c:pt>
                <c:pt idx="31">
                  <c:v>-0.2</c:v>
                </c:pt>
                <c:pt idx="32">
                  <c:v>1.9</c:v>
                </c:pt>
                <c:pt idx="33">
                  <c:v>1.7</c:v>
                </c:pt>
                <c:pt idx="34">
                  <c:v>0.3</c:v>
                </c:pt>
                <c:pt idx="35">
                  <c:v>-0.5</c:v>
                </c:pt>
                <c:pt idx="36">
                  <c:v>-0.2</c:v>
                </c:pt>
                <c:pt idx="37">
                  <c:v>-0.9</c:v>
                </c:pt>
                <c:pt idx="38">
                  <c:v>-0.5</c:v>
                </c:pt>
                <c:pt idx="39">
                  <c:v>1.7</c:v>
                </c:pt>
                <c:pt idx="40">
                  <c:v>1.4</c:v>
                </c:pt>
                <c:pt idx="41">
                  <c:v>0.6</c:v>
                </c:pt>
                <c:pt idx="42">
                  <c:v>1.4</c:v>
                </c:pt>
                <c:pt idx="43">
                  <c:v>1.3</c:v>
                </c:pt>
                <c:pt idx="44">
                  <c:v>-2.1</c:v>
                </c:pt>
                <c:pt idx="45">
                  <c:v>-2.5</c:v>
                </c:pt>
                <c:pt idx="46">
                  <c:v>-0.8</c:v>
                </c:pt>
                <c:pt idx="47">
                  <c:v>-2.6</c:v>
                </c:pt>
                <c:pt idx="48">
                  <c:v>-3.4</c:v>
                </c:pt>
                <c:pt idx="49">
                  <c:v>-2.8</c:v>
                </c:pt>
                <c:pt idx="50">
                  <c:v>-2.8</c:v>
                </c:pt>
                <c:pt idx="51">
                  <c:v>-8.1999999999999993</c:v>
                </c:pt>
                <c:pt idx="52">
                  <c:v>-6.3</c:v>
                </c:pt>
                <c:pt idx="53">
                  <c:v>-9.6</c:v>
                </c:pt>
                <c:pt idx="54">
                  <c:v>-15</c:v>
                </c:pt>
                <c:pt idx="55">
                  <c:v>-14.1</c:v>
                </c:pt>
                <c:pt idx="56">
                  <c:v>-12.5</c:v>
                </c:pt>
                <c:pt idx="57">
                  <c:v>-17.100000000000001</c:v>
                </c:pt>
                <c:pt idx="58">
                  <c:v>-17.7</c:v>
                </c:pt>
                <c:pt idx="59">
                  <c:v>-24.9</c:v>
                </c:pt>
                <c:pt idx="60">
                  <c:v>-21.9</c:v>
                </c:pt>
                <c:pt idx="61">
                  <c:v>-21.1</c:v>
                </c:pt>
                <c:pt idx="62">
                  <c:v>-17.8</c:v>
                </c:pt>
                <c:pt idx="63">
                  <c:v>-21.4</c:v>
                </c:pt>
                <c:pt idx="64">
                  <c:v>-14.3</c:v>
                </c:pt>
                <c:pt idx="65">
                  <c:v>-16.5</c:v>
                </c:pt>
                <c:pt idx="66">
                  <c:v>-14.2</c:v>
                </c:pt>
                <c:pt idx="67">
                  <c:v>-12</c:v>
                </c:pt>
                <c:pt idx="68">
                  <c:v>-12.3</c:v>
                </c:pt>
                <c:pt idx="69">
                  <c:v>-12.5</c:v>
                </c:pt>
                <c:pt idx="70">
                  <c:v>-10.3</c:v>
                </c:pt>
                <c:pt idx="71">
                  <c:v>-9.9</c:v>
                </c:pt>
                <c:pt idx="72">
                  <c:v>-7</c:v>
                </c:pt>
                <c:pt idx="73">
                  <c:v>-9.1</c:v>
                </c:pt>
                <c:pt idx="74">
                  <c:v>-9.1</c:v>
                </c:pt>
                <c:pt idx="75">
                  <c:v>-3.4</c:v>
                </c:pt>
                <c:pt idx="76">
                  <c:v>-6</c:v>
                </c:pt>
                <c:pt idx="77">
                  <c:v>-6.4</c:v>
                </c:pt>
                <c:pt idx="78">
                  <c:v>-5.8</c:v>
                </c:pt>
                <c:pt idx="79">
                  <c:v>-4.0999999999999996</c:v>
                </c:pt>
                <c:pt idx="80">
                  <c:v>-2.6</c:v>
                </c:pt>
                <c:pt idx="81">
                  <c:v>-1.8</c:v>
                </c:pt>
                <c:pt idx="82">
                  <c:v>-2.7</c:v>
                </c:pt>
                <c:pt idx="83">
                  <c:v>2.2999999999999998</c:v>
                </c:pt>
                <c:pt idx="84">
                  <c:v>-0.1</c:v>
                </c:pt>
                <c:pt idx="85">
                  <c:v>-0.3</c:v>
                </c:pt>
                <c:pt idx="86">
                  <c:v>-2</c:v>
                </c:pt>
                <c:pt idx="87">
                  <c:v>-2</c:v>
                </c:pt>
                <c:pt idx="88">
                  <c:v>-2.5</c:v>
                </c:pt>
                <c:pt idx="89">
                  <c:v>-4.9000000000000004</c:v>
                </c:pt>
                <c:pt idx="90">
                  <c:v>-6</c:v>
                </c:pt>
                <c:pt idx="91">
                  <c:v>-9.4</c:v>
                </c:pt>
                <c:pt idx="92">
                  <c:v>-10.3</c:v>
                </c:pt>
                <c:pt idx="93">
                  <c:v>-12.5</c:v>
                </c:pt>
                <c:pt idx="94">
                  <c:v>-13.3</c:v>
                </c:pt>
                <c:pt idx="95">
                  <c:v>-15</c:v>
                </c:pt>
                <c:pt idx="96">
                  <c:v>-15.4</c:v>
                </c:pt>
                <c:pt idx="97">
                  <c:v>-13.6</c:v>
                </c:pt>
                <c:pt idx="98">
                  <c:v>-11.8</c:v>
                </c:pt>
                <c:pt idx="99">
                  <c:v>-10.5</c:v>
                </c:pt>
                <c:pt idx="100">
                  <c:v>-16.399999999999999</c:v>
                </c:pt>
                <c:pt idx="101">
                  <c:v>-13.4</c:v>
                </c:pt>
                <c:pt idx="102">
                  <c:v>-15.3</c:v>
                </c:pt>
                <c:pt idx="103">
                  <c:v>-16.7</c:v>
                </c:pt>
                <c:pt idx="104">
                  <c:v>-18.5</c:v>
                </c:pt>
                <c:pt idx="105">
                  <c:v>-16.899999999999999</c:v>
                </c:pt>
                <c:pt idx="106">
                  <c:v>-14.7</c:v>
                </c:pt>
                <c:pt idx="107">
                  <c:v>-17.5</c:v>
                </c:pt>
                <c:pt idx="108">
                  <c:v>-16.5</c:v>
                </c:pt>
                <c:pt idx="109">
                  <c:v>-17</c:v>
                </c:pt>
                <c:pt idx="110">
                  <c:v>-18.3</c:v>
                </c:pt>
                <c:pt idx="111">
                  <c:v>-19.600000000000001</c:v>
                </c:pt>
                <c:pt idx="112">
                  <c:v>-16.899999999999999</c:v>
                </c:pt>
                <c:pt idx="113">
                  <c:v>-13.7</c:v>
                </c:pt>
                <c:pt idx="114">
                  <c:v>-13.4</c:v>
                </c:pt>
                <c:pt idx="115">
                  <c:v>-10</c:v>
                </c:pt>
                <c:pt idx="116">
                  <c:v>-7.3</c:v>
                </c:pt>
                <c:pt idx="117">
                  <c:v>-8.1999999999999993</c:v>
                </c:pt>
                <c:pt idx="118">
                  <c:v>-8.3000000000000007</c:v>
                </c:pt>
                <c:pt idx="119">
                  <c:v>-4.9000000000000004</c:v>
                </c:pt>
                <c:pt idx="120">
                  <c:v>-4.2</c:v>
                </c:pt>
                <c:pt idx="121">
                  <c:v>-2.9</c:v>
                </c:pt>
                <c:pt idx="122">
                  <c:v>-2.5</c:v>
                </c:pt>
                <c:pt idx="123">
                  <c:v>-2.6</c:v>
                </c:pt>
                <c:pt idx="124">
                  <c:v>-3.5</c:v>
                </c:pt>
                <c:pt idx="125">
                  <c:v>-3</c:v>
                </c:pt>
                <c:pt idx="126">
                  <c:v>-3.7</c:v>
                </c:pt>
                <c:pt idx="127">
                  <c:v>-6.1</c:v>
                </c:pt>
                <c:pt idx="128">
                  <c:v>-8.4</c:v>
                </c:pt>
                <c:pt idx="129">
                  <c:v>-7.9</c:v>
                </c:pt>
                <c:pt idx="130">
                  <c:v>-7.2</c:v>
                </c:pt>
                <c:pt idx="131">
                  <c:v>-5.3</c:v>
                </c:pt>
                <c:pt idx="132">
                  <c:v>-3.5</c:v>
                </c:pt>
                <c:pt idx="133">
                  <c:v>-1.5</c:v>
                </c:pt>
                <c:pt idx="134">
                  <c:v>-0.2</c:v>
                </c:pt>
                <c:pt idx="135">
                  <c:v>0.8</c:v>
                </c:pt>
                <c:pt idx="136">
                  <c:v>1.3</c:v>
                </c:pt>
                <c:pt idx="137">
                  <c:v>-0.4</c:v>
                </c:pt>
                <c:pt idx="138">
                  <c:v>1.7</c:v>
                </c:pt>
                <c:pt idx="139">
                  <c:v>3.4</c:v>
                </c:pt>
                <c:pt idx="140">
                  <c:v>2.8</c:v>
                </c:pt>
                <c:pt idx="141">
                  <c:v>5.2</c:v>
                </c:pt>
                <c:pt idx="142">
                  <c:v>4.5999999999999996</c:v>
                </c:pt>
                <c:pt idx="143">
                  <c:v>1.3</c:v>
                </c:pt>
                <c:pt idx="144">
                  <c:v>2.1</c:v>
                </c:pt>
                <c:pt idx="145">
                  <c:v>1.3</c:v>
                </c:pt>
                <c:pt idx="146">
                  <c:v>1.6</c:v>
                </c:pt>
                <c:pt idx="147">
                  <c:v>1</c:v>
                </c:pt>
                <c:pt idx="148">
                  <c:v>2.2000000000000002</c:v>
                </c:pt>
                <c:pt idx="149">
                  <c:v>-0.1</c:v>
                </c:pt>
                <c:pt idx="150">
                  <c:v>0.5</c:v>
                </c:pt>
                <c:pt idx="151">
                  <c:v>-2.2000000000000002</c:v>
                </c:pt>
                <c:pt idx="152">
                  <c:v>-1.1000000000000001</c:v>
                </c:pt>
                <c:pt idx="153">
                  <c:v>-1.1000000000000001</c:v>
                </c:pt>
                <c:pt idx="154">
                  <c:v>0.4</c:v>
                </c:pt>
                <c:pt idx="155">
                  <c:v>2.4</c:v>
                </c:pt>
                <c:pt idx="156">
                  <c:v>2.2000000000000002</c:v>
                </c:pt>
                <c:pt idx="157">
                  <c:v>2</c:v>
                </c:pt>
                <c:pt idx="158">
                  <c:v>2.8</c:v>
                </c:pt>
                <c:pt idx="159">
                  <c:v>4.3</c:v>
                </c:pt>
                <c:pt idx="160">
                  <c:v>1.3</c:v>
                </c:pt>
                <c:pt idx="161">
                  <c:v>3.3</c:v>
                </c:pt>
                <c:pt idx="162">
                  <c:v>3.7</c:v>
                </c:pt>
                <c:pt idx="163">
                  <c:v>-0.1</c:v>
                </c:pt>
                <c:pt idx="164">
                  <c:v>1.5</c:v>
                </c:pt>
                <c:pt idx="165">
                  <c:v>3.7</c:v>
                </c:pt>
                <c:pt idx="166">
                  <c:v>3</c:v>
                </c:pt>
                <c:pt idx="167">
                  <c:v>5.0999999999999996</c:v>
                </c:pt>
                <c:pt idx="168">
                  <c:v>5.0999999999999996</c:v>
                </c:pt>
                <c:pt idx="169">
                  <c:v>4.2</c:v>
                </c:pt>
                <c:pt idx="170">
                  <c:v>1.6</c:v>
                </c:pt>
                <c:pt idx="171">
                  <c:v>0</c:v>
                </c:pt>
                <c:pt idx="172">
                  <c:v>0.9</c:v>
                </c:pt>
                <c:pt idx="173">
                  <c:v>0</c:v>
                </c:pt>
                <c:pt idx="174">
                  <c:v>0</c:v>
                </c:pt>
                <c:pt idx="175">
                  <c:v>0.6</c:v>
                </c:pt>
                <c:pt idx="176">
                  <c:v>1.6</c:v>
                </c:pt>
                <c:pt idx="177">
                  <c:v>-1.2</c:v>
                </c:pt>
                <c:pt idx="178">
                  <c:v>-0.5</c:v>
                </c:pt>
                <c:pt idx="179">
                  <c:v>0.4</c:v>
                </c:pt>
                <c:pt idx="180">
                  <c:v>-0.9</c:v>
                </c:pt>
                <c:pt idx="181">
                  <c:v>-0.2</c:v>
                </c:pt>
                <c:pt idx="182">
                  <c:v>1.7</c:v>
                </c:pt>
                <c:pt idx="183">
                  <c:v>-0.1</c:v>
                </c:pt>
                <c:pt idx="184">
                  <c:v>-0.6</c:v>
                </c:pt>
                <c:pt idx="185">
                  <c:v>-0.4</c:v>
                </c:pt>
                <c:pt idx="186">
                  <c:v>-0.8</c:v>
                </c:pt>
                <c:pt idx="187">
                  <c:v>-0.9</c:v>
                </c:pt>
                <c:pt idx="188">
                  <c:v>-0.5</c:v>
                </c:pt>
                <c:pt idx="189">
                  <c:v>-1.6</c:v>
                </c:pt>
                <c:pt idx="190">
                  <c:v>-0.4</c:v>
                </c:pt>
                <c:pt idx="191">
                  <c:v>1.8</c:v>
                </c:pt>
                <c:pt idx="192">
                  <c:v>1.3</c:v>
                </c:pt>
                <c:pt idx="193">
                  <c:v>0.5</c:v>
                </c:pt>
                <c:pt idx="194">
                  <c:v>-9.1999999999999993</c:v>
                </c:pt>
                <c:pt idx="195">
                  <c:v>-35.1</c:v>
                </c:pt>
                <c:pt idx="196">
                  <c:v>-34.200000000000003</c:v>
                </c:pt>
                <c:pt idx="197">
                  <c:v>-20.6</c:v>
                </c:pt>
                <c:pt idx="198">
                  <c:v>-14.3</c:v>
                </c:pt>
                <c:pt idx="199">
                  <c:v>-9.4</c:v>
                </c:pt>
                <c:pt idx="200">
                  <c:v>-6</c:v>
                </c:pt>
                <c:pt idx="201">
                  <c:v>-4.2</c:v>
                </c:pt>
                <c:pt idx="202">
                  <c:v>-10.7</c:v>
                </c:pt>
                <c:pt idx="203">
                  <c:v>-9.3000000000000007</c:v>
                </c:pt>
                <c:pt idx="204">
                  <c:v>-15.5</c:v>
                </c:pt>
                <c:pt idx="205">
                  <c:v>-16.399999999999999</c:v>
                </c:pt>
                <c:pt idx="206">
                  <c:v>-9.6999999999999993</c:v>
                </c:pt>
                <c:pt idx="207">
                  <c:v>-6.3</c:v>
                </c:pt>
                <c:pt idx="208">
                  <c:v>-2.9</c:v>
                </c:pt>
                <c:pt idx="209">
                  <c:v>4.8</c:v>
                </c:pt>
                <c:pt idx="210">
                  <c:v>5.6</c:v>
                </c:pt>
                <c:pt idx="211">
                  <c:v>5.8</c:v>
                </c:pt>
                <c:pt idx="212">
                  <c:v>3.2</c:v>
                </c:pt>
                <c:pt idx="213">
                  <c:v>3.3</c:v>
                </c:pt>
                <c:pt idx="214">
                  <c:v>4</c:v>
                </c:pt>
                <c:pt idx="215">
                  <c:v>2.2000000000000002</c:v>
                </c:pt>
                <c:pt idx="216">
                  <c:v>3.4</c:v>
                </c:pt>
                <c:pt idx="217">
                  <c:v>4.4000000000000004</c:v>
                </c:pt>
                <c:pt idx="218">
                  <c:v>-2.2000000000000002</c:v>
                </c:pt>
                <c:pt idx="219">
                  <c:v>-4.0999999999999996</c:v>
                </c:pt>
                <c:pt idx="220">
                  <c:v>-4.4000000000000004</c:v>
                </c:pt>
                <c:pt idx="221">
                  <c:v>-5.2</c:v>
                </c:pt>
                <c:pt idx="222">
                  <c:v>-7.3</c:v>
                </c:pt>
                <c:pt idx="223">
                  <c:v>-6.5</c:v>
                </c:pt>
                <c:pt idx="224">
                  <c:v>-8.4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1BC-466E-A61D-6E36098925EF}"/>
            </c:ext>
          </c:extLst>
        </c:ser>
        <c:ser>
          <c:idx val="4"/>
          <c:order val="4"/>
          <c:spPr>
            <a:ln w="635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Sheet1!$L$53:$L$277</c:f>
              <c:numCache>
                <c:formatCode>m/d/yyyy</c:formatCode>
                <c:ptCount val="225"/>
                <c:pt idx="0">
                  <c:v>37987</c:v>
                </c:pt>
                <c:pt idx="1">
                  <c:v>38018</c:v>
                </c:pt>
                <c:pt idx="2">
                  <c:v>38047</c:v>
                </c:pt>
                <c:pt idx="3">
                  <c:v>38078</c:v>
                </c:pt>
                <c:pt idx="4">
                  <c:v>38108</c:v>
                </c:pt>
                <c:pt idx="5">
                  <c:v>38139</c:v>
                </c:pt>
                <c:pt idx="6">
                  <c:v>38169</c:v>
                </c:pt>
                <c:pt idx="7">
                  <c:v>38200</c:v>
                </c:pt>
                <c:pt idx="8">
                  <c:v>38231</c:v>
                </c:pt>
                <c:pt idx="9">
                  <c:v>38261</c:v>
                </c:pt>
                <c:pt idx="10">
                  <c:v>38292</c:v>
                </c:pt>
                <c:pt idx="11">
                  <c:v>38322</c:v>
                </c:pt>
                <c:pt idx="12">
                  <c:v>38353</c:v>
                </c:pt>
                <c:pt idx="13">
                  <c:v>38384</c:v>
                </c:pt>
                <c:pt idx="14">
                  <c:v>38412</c:v>
                </c:pt>
                <c:pt idx="15">
                  <c:v>38443</c:v>
                </c:pt>
                <c:pt idx="16">
                  <c:v>38473</c:v>
                </c:pt>
                <c:pt idx="17">
                  <c:v>38504</c:v>
                </c:pt>
                <c:pt idx="18">
                  <c:v>38534</c:v>
                </c:pt>
                <c:pt idx="19">
                  <c:v>38565</c:v>
                </c:pt>
                <c:pt idx="20">
                  <c:v>38596</c:v>
                </c:pt>
                <c:pt idx="21">
                  <c:v>38626</c:v>
                </c:pt>
                <c:pt idx="22">
                  <c:v>38657</c:v>
                </c:pt>
                <c:pt idx="23">
                  <c:v>38687</c:v>
                </c:pt>
                <c:pt idx="24">
                  <c:v>38718</c:v>
                </c:pt>
                <c:pt idx="25">
                  <c:v>38749</c:v>
                </c:pt>
                <c:pt idx="26">
                  <c:v>38777</c:v>
                </c:pt>
                <c:pt idx="27">
                  <c:v>38808</c:v>
                </c:pt>
                <c:pt idx="28">
                  <c:v>38838</c:v>
                </c:pt>
                <c:pt idx="29">
                  <c:v>38869</c:v>
                </c:pt>
                <c:pt idx="30">
                  <c:v>38899</c:v>
                </c:pt>
                <c:pt idx="31">
                  <c:v>38930</c:v>
                </c:pt>
                <c:pt idx="32">
                  <c:v>38961</c:v>
                </c:pt>
                <c:pt idx="33">
                  <c:v>38991</c:v>
                </c:pt>
                <c:pt idx="34">
                  <c:v>39022</c:v>
                </c:pt>
                <c:pt idx="35">
                  <c:v>39052</c:v>
                </c:pt>
                <c:pt idx="36">
                  <c:v>39083</c:v>
                </c:pt>
                <c:pt idx="37">
                  <c:v>39114</c:v>
                </c:pt>
                <c:pt idx="38">
                  <c:v>39142</c:v>
                </c:pt>
                <c:pt idx="39">
                  <c:v>39173</c:v>
                </c:pt>
                <c:pt idx="40">
                  <c:v>39203</c:v>
                </c:pt>
                <c:pt idx="41">
                  <c:v>39234</c:v>
                </c:pt>
                <c:pt idx="42">
                  <c:v>39264</c:v>
                </c:pt>
                <c:pt idx="43">
                  <c:v>39295</c:v>
                </c:pt>
                <c:pt idx="44">
                  <c:v>39326</c:v>
                </c:pt>
                <c:pt idx="45">
                  <c:v>39356</c:v>
                </c:pt>
                <c:pt idx="46">
                  <c:v>39387</c:v>
                </c:pt>
                <c:pt idx="47">
                  <c:v>39417</c:v>
                </c:pt>
                <c:pt idx="48">
                  <c:v>39448</c:v>
                </c:pt>
                <c:pt idx="49">
                  <c:v>39479</c:v>
                </c:pt>
                <c:pt idx="50">
                  <c:v>39508</c:v>
                </c:pt>
                <c:pt idx="51">
                  <c:v>39539</c:v>
                </c:pt>
                <c:pt idx="52">
                  <c:v>39569</c:v>
                </c:pt>
                <c:pt idx="53">
                  <c:v>39600</c:v>
                </c:pt>
                <c:pt idx="54">
                  <c:v>39630</c:v>
                </c:pt>
                <c:pt idx="55">
                  <c:v>39661</c:v>
                </c:pt>
                <c:pt idx="56">
                  <c:v>39692</c:v>
                </c:pt>
                <c:pt idx="57">
                  <c:v>39722</c:v>
                </c:pt>
                <c:pt idx="58">
                  <c:v>39753</c:v>
                </c:pt>
                <c:pt idx="59">
                  <c:v>39783</c:v>
                </c:pt>
                <c:pt idx="60">
                  <c:v>39814</c:v>
                </c:pt>
                <c:pt idx="61">
                  <c:v>39845</c:v>
                </c:pt>
                <c:pt idx="62">
                  <c:v>39873</c:v>
                </c:pt>
                <c:pt idx="63">
                  <c:v>39904</c:v>
                </c:pt>
                <c:pt idx="64">
                  <c:v>39934</c:v>
                </c:pt>
                <c:pt idx="65">
                  <c:v>39965</c:v>
                </c:pt>
                <c:pt idx="66">
                  <c:v>39995</c:v>
                </c:pt>
                <c:pt idx="67">
                  <c:v>40026</c:v>
                </c:pt>
                <c:pt idx="68">
                  <c:v>40057</c:v>
                </c:pt>
                <c:pt idx="69">
                  <c:v>40087</c:v>
                </c:pt>
                <c:pt idx="70">
                  <c:v>40118</c:v>
                </c:pt>
                <c:pt idx="71">
                  <c:v>40148</c:v>
                </c:pt>
                <c:pt idx="72">
                  <c:v>40179</c:v>
                </c:pt>
                <c:pt idx="73">
                  <c:v>40210</c:v>
                </c:pt>
                <c:pt idx="74">
                  <c:v>40238</c:v>
                </c:pt>
                <c:pt idx="75">
                  <c:v>40269</c:v>
                </c:pt>
                <c:pt idx="76">
                  <c:v>40299</c:v>
                </c:pt>
                <c:pt idx="77">
                  <c:v>40330</c:v>
                </c:pt>
                <c:pt idx="78">
                  <c:v>40360</c:v>
                </c:pt>
                <c:pt idx="79">
                  <c:v>40391</c:v>
                </c:pt>
                <c:pt idx="80">
                  <c:v>40422</c:v>
                </c:pt>
                <c:pt idx="81">
                  <c:v>40452</c:v>
                </c:pt>
                <c:pt idx="82">
                  <c:v>40483</c:v>
                </c:pt>
                <c:pt idx="83">
                  <c:v>40513</c:v>
                </c:pt>
                <c:pt idx="84">
                  <c:v>40544</c:v>
                </c:pt>
                <c:pt idx="85">
                  <c:v>40575</c:v>
                </c:pt>
                <c:pt idx="86">
                  <c:v>40603</c:v>
                </c:pt>
                <c:pt idx="87">
                  <c:v>40634</c:v>
                </c:pt>
                <c:pt idx="88">
                  <c:v>40664</c:v>
                </c:pt>
                <c:pt idx="89">
                  <c:v>40695</c:v>
                </c:pt>
                <c:pt idx="90">
                  <c:v>40725</c:v>
                </c:pt>
                <c:pt idx="91">
                  <c:v>40756</c:v>
                </c:pt>
                <c:pt idx="92">
                  <c:v>40787</c:v>
                </c:pt>
                <c:pt idx="93">
                  <c:v>40817</c:v>
                </c:pt>
                <c:pt idx="94">
                  <c:v>40848</c:v>
                </c:pt>
                <c:pt idx="95">
                  <c:v>40878</c:v>
                </c:pt>
                <c:pt idx="96">
                  <c:v>40909</c:v>
                </c:pt>
                <c:pt idx="97">
                  <c:v>40940</c:v>
                </c:pt>
                <c:pt idx="98">
                  <c:v>40969</c:v>
                </c:pt>
                <c:pt idx="99">
                  <c:v>41000</c:v>
                </c:pt>
                <c:pt idx="100">
                  <c:v>41030</c:v>
                </c:pt>
                <c:pt idx="101">
                  <c:v>41061</c:v>
                </c:pt>
                <c:pt idx="102">
                  <c:v>41091</c:v>
                </c:pt>
                <c:pt idx="103">
                  <c:v>41122</c:v>
                </c:pt>
                <c:pt idx="104">
                  <c:v>41153</c:v>
                </c:pt>
                <c:pt idx="105">
                  <c:v>41183</c:v>
                </c:pt>
                <c:pt idx="106">
                  <c:v>41214</c:v>
                </c:pt>
                <c:pt idx="107">
                  <c:v>41244</c:v>
                </c:pt>
                <c:pt idx="108">
                  <c:v>41275</c:v>
                </c:pt>
                <c:pt idx="109">
                  <c:v>41306</c:v>
                </c:pt>
                <c:pt idx="110">
                  <c:v>41334</c:v>
                </c:pt>
                <c:pt idx="111">
                  <c:v>41365</c:v>
                </c:pt>
                <c:pt idx="112">
                  <c:v>41395</c:v>
                </c:pt>
                <c:pt idx="113">
                  <c:v>41426</c:v>
                </c:pt>
                <c:pt idx="114">
                  <c:v>41456</c:v>
                </c:pt>
                <c:pt idx="115">
                  <c:v>41487</c:v>
                </c:pt>
                <c:pt idx="116">
                  <c:v>41518</c:v>
                </c:pt>
                <c:pt idx="117">
                  <c:v>41548</c:v>
                </c:pt>
                <c:pt idx="118">
                  <c:v>41579</c:v>
                </c:pt>
                <c:pt idx="119">
                  <c:v>41609</c:v>
                </c:pt>
                <c:pt idx="120">
                  <c:v>41640</c:v>
                </c:pt>
                <c:pt idx="121">
                  <c:v>41671</c:v>
                </c:pt>
                <c:pt idx="122">
                  <c:v>41699</c:v>
                </c:pt>
                <c:pt idx="123">
                  <c:v>41730</c:v>
                </c:pt>
                <c:pt idx="124">
                  <c:v>41760</c:v>
                </c:pt>
                <c:pt idx="125">
                  <c:v>41791</c:v>
                </c:pt>
                <c:pt idx="126">
                  <c:v>41821</c:v>
                </c:pt>
                <c:pt idx="127">
                  <c:v>41852</c:v>
                </c:pt>
                <c:pt idx="128">
                  <c:v>41883</c:v>
                </c:pt>
                <c:pt idx="129">
                  <c:v>41913</c:v>
                </c:pt>
                <c:pt idx="130">
                  <c:v>41944</c:v>
                </c:pt>
                <c:pt idx="131">
                  <c:v>41974</c:v>
                </c:pt>
                <c:pt idx="132">
                  <c:v>42005</c:v>
                </c:pt>
                <c:pt idx="133">
                  <c:v>42036</c:v>
                </c:pt>
                <c:pt idx="134">
                  <c:v>42064</c:v>
                </c:pt>
                <c:pt idx="135">
                  <c:v>42095</c:v>
                </c:pt>
                <c:pt idx="136">
                  <c:v>42125</c:v>
                </c:pt>
                <c:pt idx="137">
                  <c:v>42156</c:v>
                </c:pt>
                <c:pt idx="138">
                  <c:v>42186</c:v>
                </c:pt>
                <c:pt idx="139">
                  <c:v>42217</c:v>
                </c:pt>
                <c:pt idx="140">
                  <c:v>42248</c:v>
                </c:pt>
                <c:pt idx="141">
                  <c:v>42278</c:v>
                </c:pt>
                <c:pt idx="142">
                  <c:v>42309</c:v>
                </c:pt>
                <c:pt idx="143">
                  <c:v>42339</c:v>
                </c:pt>
                <c:pt idx="144">
                  <c:v>42370</c:v>
                </c:pt>
                <c:pt idx="145">
                  <c:v>42401</c:v>
                </c:pt>
                <c:pt idx="146">
                  <c:v>42430</c:v>
                </c:pt>
                <c:pt idx="147">
                  <c:v>42461</c:v>
                </c:pt>
                <c:pt idx="148">
                  <c:v>42491</c:v>
                </c:pt>
                <c:pt idx="149">
                  <c:v>42522</c:v>
                </c:pt>
                <c:pt idx="150">
                  <c:v>42552</c:v>
                </c:pt>
                <c:pt idx="151">
                  <c:v>42583</c:v>
                </c:pt>
                <c:pt idx="152">
                  <c:v>42614</c:v>
                </c:pt>
                <c:pt idx="153">
                  <c:v>42644</c:v>
                </c:pt>
                <c:pt idx="154">
                  <c:v>42675</c:v>
                </c:pt>
                <c:pt idx="155">
                  <c:v>42705</c:v>
                </c:pt>
                <c:pt idx="156">
                  <c:v>42736</c:v>
                </c:pt>
                <c:pt idx="157">
                  <c:v>42767</c:v>
                </c:pt>
                <c:pt idx="158">
                  <c:v>42795</c:v>
                </c:pt>
                <c:pt idx="159">
                  <c:v>42826</c:v>
                </c:pt>
                <c:pt idx="160">
                  <c:v>42856</c:v>
                </c:pt>
                <c:pt idx="161">
                  <c:v>42887</c:v>
                </c:pt>
                <c:pt idx="162">
                  <c:v>42917</c:v>
                </c:pt>
                <c:pt idx="163">
                  <c:v>42948</c:v>
                </c:pt>
                <c:pt idx="164">
                  <c:v>42979</c:v>
                </c:pt>
                <c:pt idx="165">
                  <c:v>43009</c:v>
                </c:pt>
                <c:pt idx="166">
                  <c:v>43040</c:v>
                </c:pt>
                <c:pt idx="167">
                  <c:v>43070</c:v>
                </c:pt>
                <c:pt idx="168">
                  <c:v>43101</c:v>
                </c:pt>
                <c:pt idx="169">
                  <c:v>43132</c:v>
                </c:pt>
                <c:pt idx="170">
                  <c:v>43160</c:v>
                </c:pt>
                <c:pt idx="171">
                  <c:v>43191</c:v>
                </c:pt>
                <c:pt idx="172">
                  <c:v>43221</c:v>
                </c:pt>
                <c:pt idx="173">
                  <c:v>43252</c:v>
                </c:pt>
                <c:pt idx="174">
                  <c:v>43282</c:v>
                </c:pt>
                <c:pt idx="175">
                  <c:v>43313</c:v>
                </c:pt>
                <c:pt idx="176">
                  <c:v>43344</c:v>
                </c:pt>
                <c:pt idx="177">
                  <c:v>43374</c:v>
                </c:pt>
                <c:pt idx="178">
                  <c:v>43405</c:v>
                </c:pt>
                <c:pt idx="179">
                  <c:v>43435</c:v>
                </c:pt>
                <c:pt idx="180">
                  <c:v>43466</c:v>
                </c:pt>
                <c:pt idx="181">
                  <c:v>43497</c:v>
                </c:pt>
                <c:pt idx="182">
                  <c:v>43525</c:v>
                </c:pt>
                <c:pt idx="183">
                  <c:v>43556</c:v>
                </c:pt>
                <c:pt idx="184">
                  <c:v>43586</c:v>
                </c:pt>
                <c:pt idx="185">
                  <c:v>43617</c:v>
                </c:pt>
                <c:pt idx="186">
                  <c:v>43647</c:v>
                </c:pt>
                <c:pt idx="187">
                  <c:v>43678</c:v>
                </c:pt>
                <c:pt idx="188">
                  <c:v>43709</c:v>
                </c:pt>
                <c:pt idx="189">
                  <c:v>43739</c:v>
                </c:pt>
                <c:pt idx="190">
                  <c:v>43770</c:v>
                </c:pt>
                <c:pt idx="191">
                  <c:v>43800</c:v>
                </c:pt>
                <c:pt idx="192">
                  <c:v>43831</c:v>
                </c:pt>
                <c:pt idx="193">
                  <c:v>43862</c:v>
                </c:pt>
                <c:pt idx="194">
                  <c:v>43891</c:v>
                </c:pt>
                <c:pt idx="195">
                  <c:v>43922</c:v>
                </c:pt>
                <c:pt idx="196">
                  <c:v>43952</c:v>
                </c:pt>
                <c:pt idx="197">
                  <c:v>43983</c:v>
                </c:pt>
                <c:pt idx="198">
                  <c:v>44013</c:v>
                </c:pt>
                <c:pt idx="199">
                  <c:v>44044</c:v>
                </c:pt>
                <c:pt idx="200">
                  <c:v>44075</c:v>
                </c:pt>
                <c:pt idx="201">
                  <c:v>44105</c:v>
                </c:pt>
                <c:pt idx="202">
                  <c:v>44136</c:v>
                </c:pt>
                <c:pt idx="203">
                  <c:v>44166</c:v>
                </c:pt>
                <c:pt idx="204">
                  <c:v>44197</c:v>
                </c:pt>
                <c:pt idx="205">
                  <c:v>44228</c:v>
                </c:pt>
                <c:pt idx="206">
                  <c:v>44256</c:v>
                </c:pt>
                <c:pt idx="207">
                  <c:v>44287</c:v>
                </c:pt>
                <c:pt idx="208">
                  <c:v>44317</c:v>
                </c:pt>
                <c:pt idx="209">
                  <c:v>44348</c:v>
                </c:pt>
                <c:pt idx="210">
                  <c:v>44378</c:v>
                </c:pt>
                <c:pt idx="211">
                  <c:v>44409</c:v>
                </c:pt>
                <c:pt idx="212">
                  <c:v>44440</c:v>
                </c:pt>
                <c:pt idx="213">
                  <c:v>44470</c:v>
                </c:pt>
                <c:pt idx="214">
                  <c:v>44501</c:v>
                </c:pt>
                <c:pt idx="215">
                  <c:v>44531</c:v>
                </c:pt>
                <c:pt idx="216">
                  <c:v>44562</c:v>
                </c:pt>
                <c:pt idx="217">
                  <c:v>44593</c:v>
                </c:pt>
                <c:pt idx="218">
                  <c:v>44621</c:v>
                </c:pt>
                <c:pt idx="219">
                  <c:v>44652</c:v>
                </c:pt>
                <c:pt idx="220">
                  <c:v>44682</c:v>
                </c:pt>
                <c:pt idx="221">
                  <c:v>44713</c:v>
                </c:pt>
                <c:pt idx="222">
                  <c:v>44743</c:v>
                </c:pt>
                <c:pt idx="223">
                  <c:v>44774</c:v>
                </c:pt>
                <c:pt idx="224">
                  <c:v>44805</c:v>
                </c:pt>
              </c:numCache>
            </c:numRef>
          </c:cat>
          <c:val>
            <c:numRef>
              <c:f>Sheet1!$Q$53:$Q$277</c:f>
              <c:numCache>
                <c:formatCode>General</c:formatCode>
                <c:ptCount val="225"/>
                <c:pt idx="0">
                  <c:v>-12.1</c:v>
                </c:pt>
                <c:pt idx="1">
                  <c:v>-12.8</c:v>
                </c:pt>
                <c:pt idx="2">
                  <c:v>-13.7</c:v>
                </c:pt>
                <c:pt idx="3">
                  <c:v>-11.5</c:v>
                </c:pt>
                <c:pt idx="4">
                  <c:v>-11.5</c:v>
                </c:pt>
                <c:pt idx="5">
                  <c:v>-11.9</c:v>
                </c:pt>
                <c:pt idx="6">
                  <c:v>-14.6</c:v>
                </c:pt>
                <c:pt idx="7">
                  <c:v>-12.9</c:v>
                </c:pt>
                <c:pt idx="8">
                  <c:v>-13.6</c:v>
                </c:pt>
                <c:pt idx="9">
                  <c:v>-11.8</c:v>
                </c:pt>
                <c:pt idx="10">
                  <c:v>-11.7</c:v>
                </c:pt>
                <c:pt idx="11">
                  <c:v>-10.199999999999999</c:v>
                </c:pt>
                <c:pt idx="12">
                  <c:v>-10.8</c:v>
                </c:pt>
                <c:pt idx="13">
                  <c:v>-10.4</c:v>
                </c:pt>
                <c:pt idx="14">
                  <c:v>-10</c:v>
                </c:pt>
                <c:pt idx="15">
                  <c:v>-8.6999999999999993</c:v>
                </c:pt>
                <c:pt idx="16">
                  <c:v>-9</c:v>
                </c:pt>
                <c:pt idx="17">
                  <c:v>-9.6</c:v>
                </c:pt>
                <c:pt idx="18">
                  <c:v>-8.9</c:v>
                </c:pt>
                <c:pt idx="19">
                  <c:v>-7.7</c:v>
                </c:pt>
                <c:pt idx="20">
                  <c:v>-5.9</c:v>
                </c:pt>
                <c:pt idx="21">
                  <c:v>-5.0999999999999996</c:v>
                </c:pt>
                <c:pt idx="22">
                  <c:v>-2.2999999999999998</c:v>
                </c:pt>
                <c:pt idx="23">
                  <c:v>-3.9</c:v>
                </c:pt>
                <c:pt idx="24">
                  <c:v>-2.9</c:v>
                </c:pt>
                <c:pt idx="25">
                  <c:v>-2.9</c:v>
                </c:pt>
                <c:pt idx="26">
                  <c:v>-1.4</c:v>
                </c:pt>
                <c:pt idx="27">
                  <c:v>-1.2</c:v>
                </c:pt>
                <c:pt idx="28">
                  <c:v>-0.2</c:v>
                </c:pt>
                <c:pt idx="29">
                  <c:v>0.3</c:v>
                </c:pt>
                <c:pt idx="30">
                  <c:v>1.5</c:v>
                </c:pt>
                <c:pt idx="31">
                  <c:v>0.8</c:v>
                </c:pt>
                <c:pt idx="32">
                  <c:v>1.6</c:v>
                </c:pt>
                <c:pt idx="33">
                  <c:v>1.9</c:v>
                </c:pt>
                <c:pt idx="34">
                  <c:v>2.4</c:v>
                </c:pt>
                <c:pt idx="35">
                  <c:v>3.7</c:v>
                </c:pt>
                <c:pt idx="36">
                  <c:v>2.5</c:v>
                </c:pt>
                <c:pt idx="37">
                  <c:v>1.4</c:v>
                </c:pt>
                <c:pt idx="38">
                  <c:v>1.2</c:v>
                </c:pt>
                <c:pt idx="39">
                  <c:v>1.1000000000000001</c:v>
                </c:pt>
                <c:pt idx="40">
                  <c:v>1.1000000000000001</c:v>
                </c:pt>
                <c:pt idx="41">
                  <c:v>1.2</c:v>
                </c:pt>
                <c:pt idx="42">
                  <c:v>1.2</c:v>
                </c:pt>
                <c:pt idx="43">
                  <c:v>0.1</c:v>
                </c:pt>
                <c:pt idx="44">
                  <c:v>-0.3</c:v>
                </c:pt>
                <c:pt idx="45">
                  <c:v>-1.2</c:v>
                </c:pt>
                <c:pt idx="46">
                  <c:v>-2.4</c:v>
                </c:pt>
                <c:pt idx="47">
                  <c:v>-3.3</c:v>
                </c:pt>
                <c:pt idx="48">
                  <c:v>-4</c:v>
                </c:pt>
                <c:pt idx="49">
                  <c:v>-6.6</c:v>
                </c:pt>
                <c:pt idx="50">
                  <c:v>-7.2</c:v>
                </c:pt>
                <c:pt idx="51">
                  <c:v>-8.8000000000000007</c:v>
                </c:pt>
                <c:pt idx="52">
                  <c:v>-9.1</c:v>
                </c:pt>
                <c:pt idx="53">
                  <c:v>-11.1</c:v>
                </c:pt>
                <c:pt idx="54">
                  <c:v>-13.5</c:v>
                </c:pt>
                <c:pt idx="55">
                  <c:v>-14.8</c:v>
                </c:pt>
                <c:pt idx="56">
                  <c:v>-17.899999999999999</c:v>
                </c:pt>
                <c:pt idx="57">
                  <c:v>-22.2</c:v>
                </c:pt>
                <c:pt idx="58">
                  <c:v>-25.4</c:v>
                </c:pt>
                <c:pt idx="59">
                  <c:v>-27.2</c:v>
                </c:pt>
                <c:pt idx="60">
                  <c:v>-30.6</c:v>
                </c:pt>
                <c:pt idx="61">
                  <c:v>-32</c:v>
                </c:pt>
                <c:pt idx="62">
                  <c:v>-33.4</c:v>
                </c:pt>
                <c:pt idx="63">
                  <c:v>-34.799999999999997</c:v>
                </c:pt>
                <c:pt idx="64">
                  <c:v>-34.1</c:v>
                </c:pt>
                <c:pt idx="65">
                  <c:v>-34.4</c:v>
                </c:pt>
                <c:pt idx="66">
                  <c:v>-33.4</c:v>
                </c:pt>
                <c:pt idx="67">
                  <c:v>-31.5</c:v>
                </c:pt>
                <c:pt idx="68">
                  <c:v>-30.3</c:v>
                </c:pt>
                <c:pt idx="69">
                  <c:v>-30.2</c:v>
                </c:pt>
                <c:pt idx="70">
                  <c:v>-29.3</c:v>
                </c:pt>
                <c:pt idx="71">
                  <c:v>-29.9</c:v>
                </c:pt>
                <c:pt idx="72">
                  <c:v>-30.1</c:v>
                </c:pt>
                <c:pt idx="73">
                  <c:v>-30.9</c:v>
                </c:pt>
                <c:pt idx="74">
                  <c:v>-27.9</c:v>
                </c:pt>
                <c:pt idx="75">
                  <c:v>-27.5</c:v>
                </c:pt>
                <c:pt idx="76">
                  <c:v>-28.4</c:v>
                </c:pt>
                <c:pt idx="77">
                  <c:v>-29.3</c:v>
                </c:pt>
                <c:pt idx="78">
                  <c:v>-28.4</c:v>
                </c:pt>
                <c:pt idx="79">
                  <c:v>-27</c:v>
                </c:pt>
                <c:pt idx="80">
                  <c:v>-25.1</c:v>
                </c:pt>
                <c:pt idx="81">
                  <c:v>-25.2</c:v>
                </c:pt>
                <c:pt idx="82">
                  <c:v>-25</c:v>
                </c:pt>
                <c:pt idx="83">
                  <c:v>-25.6</c:v>
                </c:pt>
                <c:pt idx="84">
                  <c:v>-24.4</c:v>
                </c:pt>
                <c:pt idx="85">
                  <c:v>-23.7</c:v>
                </c:pt>
                <c:pt idx="86">
                  <c:v>-23.1</c:v>
                </c:pt>
                <c:pt idx="87">
                  <c:v>-22</c:v>
                </c:pt>
                <c:pt idx="88">
                  <c:v>-21</c:v>
                </c:pt>
                <c:pt idx="89">
                  <c:v>-20.8</c:v>
                </c:pt>
                <c:pt idx="90">
                  <c:v>-21.1</c:v>
                </c:pt>
                <c:pt idx="91">
                  <c:v>-20.2</c:v>
                </c:pt>
                <c:pt idx="92">
                  <c:v>-22.6</c:v>
                </c:pt>
                <c:pt idx="93">
                  <c:v>-23.1</c:v>
                </c:pt>
                <c:pt idx="94">
                  <c:v>-22.8</c:v>
                </c:pt>
                <c:pt idx="95">
                  <c:v>-23.7</c:v>
                </c:pt>
                <c:pt idx="96">
                  <c:v>-23.2</c:v>
                </c:pt>
                <c:pt idx="97">
                  <c:v>-22</c:v>
                </c:pt>
                <c:pt idx="98">
                  <c:v>-22.2</c:v>
                </c:pt>
                <c:pt idx="99">
                  <c:v>-22.7</c:v>
                </c:pt>
                <c:pt idx="100">
                  <c:v>-23.6</c:v>
                </c:pt>
                <c:pt idx="101">
                  <c:v>-23.5</c:v>
                </c:pt>
                <c:pt idx="102">
                  <c:v>-24.3</c:v>
                </c:pt>
                <c:pt idx="103">
                  <c:v>-25.7</c:v>
                </c:pt>
                <c:pt idx="104">
                  <c:v>-26.1</c:v>
                </c:pt>
                <c:pt idx="105">
                  <c:v>-28.1</c:v>
                </c:pt>
                <c:pt idx="106">
                  <c:v>-28.6</c:v>
                </c:pt>
                <c:pt idx="107">
                  <c:v>-28.5</c:v>
                </c:pt>
                <c:pt idx="108">
                  <c:v>-25.8</c:v>
                </c:pt>
                <c:pt idx="109">
                  <c:v>-25.4</c:v>
                </c:pt>
                <c:pt idx="110">
                  <c:v>-25.4</c:v>
                </c:pt>
                <c:pt idx="111">
                  <c:v>-25.8</c:v>
                </c:pt>
                <c:pt idx="112">
                  <c:v>-26.7</c:v>
                </c:pt>
                <c:pt idx="113">
                  <c:v>-26.7</c:v>
                </c:pt>
                <c:pt idx="114">
                  <c:v>-26.8</c:v>
                </c:pt>
                <c:pt idx="115">
                  <c:v>-25.4</c:v>
                </c:pt>
                <c:pt idx="116">
                  <c:v>-23.8</c:v>
                </c:pt>
                <c:pt idx="117">
                  <c:v>-24.2</c:v>
                </c:pt>
                <c:pt idx="118">
                  <c:v>-25.4</c:v>
                </c:pt>
                <c:pt idx="119">
                  <c:v>-24.8</c:v>
                </c:pt>
                <c:pt idx="120">
                  <c:v>-25.1</c:v>
                </c:pt>
                <c:pt idx="121">
                  <c:v>-24.6</c:v>
                </c:pt>
                <c:pt idx="122">
                  <c:v>-24.7</c:v>
                </c:pt>
                <c:pt idx="123">
                  <c:v>-25.8</c:v>
                </c:pt>
                <c:pt idx="124">
                  <c:v>-26</c:v>
                </c:pt>
                <c:pt idx="125">
                  <c:v>-27.1</c:v>
                </c:pt>
                <c:pt idx="126">
                  <c:v>-26.1</c:v>
                </c:pt>
                <c:pt idx="127">
                  <c:v>-25.7</c:v>
                </c:pt>
                <c:pt idx="128">
                  <c:v>-25</c:v>
                </c:pt>
                <c:pt idx="129">
                  <c:v>-24.4</c:v>
                </c:pt>
                <c:pt idx="130">
                  <c:v>-25</c:v>
                </c:pt>
                <c:pt idx="131">
                  <c:v>-25.1</c:v>
                </c:pt>
                <c:pt idx="132">
                  <c:v>-24.9</c:v>
                </c:pt>
                <c:pt idx="133">
                  <c:v>-24.5</c:v>
                </c:pt>
                <c:pt idx="134">
                  <c:v>-23.4</c:v>
                </c:pt>
                <c:pt idx="135">
                  <c:v>-24.1</c:v>
                </c:pt>
                <c:pt idx="136">
                  <c:v>-24</c:v>
                </c:pt>
                <c:pt idx="137">
                  <c:v>-23.2</c:v>
                </c:pt>
                <c:pt idx="138">
                  <c:v>-22.4</c:v>
                </c:pt>
                <c:pt idx="139">
                  <c:v>-21.4</c:v>
                </c:pt>
                <c:pt idx="140">
                  <c:v>-20.9</c:v>
                </c:pt>
                <c:pt idx="141">
                  <c:v>-19.5</c:v>
                </c:pt>
                <c:pt idx="142">
                  <c:v>-18</c:v>
                </c:pt>
                <c:pt idx="143">
                  <c:v>-17.5</c:v>
                </c:pt>
                <c:pt idx="144">
                  <c:v>-17.899999999999999</c:v>
                </c:pt>
                <c:pt idx="145">
                  <c:v>-17.3</c:v>
                </c:pt>
                <c:pt idx="146">
                  <c:v>-18.2</c:v>
                </c:pt>
                <c:pt idx="147">
                  <c:v>-17.899999999999999</c:v>
                </c:pt>
                <c:pt idx="148">
                  <c:v>-17.2</c:v>
                </c:pt>
                <c:pt idx="149">
                  <c:v>-16.899999999999999</c:v>
                </c:pt>
                <c:pt idx="150">
                  <c:v>-15.3</c:v>
                </c:pt>
                <c:pt idx="151">
                  <c:v>-14.1</c:v>
                </c:pt>
                <c:pt idx="152">
                  <c:v>-13.3</c:v>
                </c:pt>
                <c:pt idx="153">
                  <c:v>-12.3</c:v>
                </c:pt>
                <c:pt idx="154">
                  <c:v>-11.8</c:v>
                </c:pt>
                <c:pt idx="155">
                  <c:v>-10.7</c:v>
                </c:pt>
                <c:pt idx="156">
                  <c:v>-10.6</c:v>
                </c:pt>
                <c:pt idx="157">
                  <c:v>-8.3000000000000007</c:v>
                </c:pt>
                <c:pt idx="158">
                  <c:v>-7.2</c:v>
                </c:pt>
                <c:pt idx="159">
                  <c:v>-4.7</c:v>
                </c:pt>
                <c:pt idx="160">
                  <c:v>-3.8</c:v>
                </c:pt>
                <c:pt idx="161">
                  <c:v>-2.5</c:v>
                </c:pt>
                <c:pt idx="162">
                  <c:v>-1.1000000000000001</c:v>
                </c:pt>
                <c:pt idx="163">
                  <c:v>-1.4</c:v>
                </c:pt>
                <c:pt idx="164">
                  <c:v>-0.2</c:v>
                </c:pt>
                <c:pt idx="165">
                  <c:v>0.9</c:v>
                </c:pt>
                <c:pt idx="166">
                  <c:v>2.6</c:v>
                </c:pt>
                <c:pt idx="167">
                  <c:v>3.8</c:v>
                </c:pt>
                <c:pt idx="168">
                  <c:v>4.7</c:v>
                </c:pt>
                <c:pt idx="169">
                  <c:v>4.8</c:v>
                </c:pt>
                <c:pt idx="170">
                  <c:v>5.7</c:v>
                </c:pt>
                <c:pt idx="171">
                  <c:v>5.4</c:v>
                </c:pt>
                <c:pt idx="172">
                  <c:v>6.4</c:v>
                </c:pt>
                <c:pt idx="173">
                  <c:v>5.0999999999999996</c:v>
                </c:pt>
                <c:pt idx="174">
                  <c:v>6.4</c:v>
                </c:pt>
                <c:pt idx="175">
                  <c:v>7.3</c:v>
                </c:pt>
                <c:pt idx="176">
                  <c:v>8.9</c:v>
                </c:pt>
                <c:pt idx="177">
                  <c:v>9</c:v>
                </c:pt>
                <c:pt idx="178">
                  <c:v>9.6999999999999993</c:v>
                </c:pt>
                <c:pt idx="179">
                  <c:v>8.5</c:v>
                </c:pt>
                <c:pt idx="180">
                  <c:v>8.9</c:v>
                </c:pt>
                <c:pt idx="181">
                  <c:v>8.4</c:v>
                </c:pt>
                <c:pt idx="182">
                  <c:v>8.6</c:v>
                </c:pt>
                <c:pt idx="183">
                  <c:v>7.7</c:v>
                </c:pt>
                <c:pt idx="184">
                  <c:v>6.4</c:v>
                </c:pt>
                <c:pt idx="185">
                  <c:v>7.2</c:v>
                </c:pt>
                <c:pt idx="186">
                  <c:v>6.2</c:v>
                </c:pt>
                <c:pt idx="187">
                  <c:v>5.5</c:v>
                </c:pt>
                <c:pt idx="188">
                  <c:v>4.8</c:v>
                </c:pt>
                <c:pt idx="189">
                  <c:v>5.4</c:v>
                </c:pt>
                <c:pt idx="190">
                  <c:v>5.3</c:v>
                </c:pt>
                <c:pt idx="191">
                  <c:v>6.8</c:v>
                </c:pt>
                <c:pt idx="192">
                  <c:v>6</c:v>
                </c:pt>
                <c:pt idx="193">
                  <c:v>5.7</c:v>
                </c:pt>
                <c:pt idx="194">
                  <c:v>0.8</c:v>
                </c:pt>
                <c:pt idx="195">
                  <c:v>-20.399999999999999</c:v>
                </c:pt>
                <c:pt idx="196">
                  <c:v>-18.100000000000001</c:v>
                </c:pt>
                <c:pt idx="197">
                  <c:v>-12</c:v>
                </c:pt>
                <c:pt idx="198">
                  <c:v>-10.7</c:v>
                </c:pt>
                <c:pt idx="199">
                  <c:v>-9.6</c:v>
                </c:pt>
                <c:pt idx="200">
                  <c:v>-7.3</c:v>
                </c:pt>
                <c:pt idx="201">
                  <c:v>-5.8</c:v>
                </c:pt>
                <c:pt idx="202">
                  <c:v>-5.5</c:v>
                </c:pt>
                <c:pt idx="203">
                  <c:v>-4.8</c:v>
                </c:pt>
                <c:pt idx="204">
                  <c:v>-4.0999999999999996</c:v>
                </c:pt>
                <c:pt idx="205">
                  <c:v>-3.2</c:v>
                </c:pt>
                <c:pt idx="206">
                  <c:v>0</c:v>
                </c:pt>
                <c:pt idx="207">
                  <c:v>2</c:v>
                </c:pt>
                <c:pt idx="208">
                  <c:v>3.7</c:v>
                </c:pt>
                <c:pt idx="209">
                  <c:v>4.8</c:v>
                </c:pt>
                <c:pt idx="210">
                  <c:v>4.5</c:v>
                </c:pt>
                <c:pt idx="211">
                  <c:v>5.5</c:v>
                </c:pt>
                <c:pt idx="212">
                  <c:v>8</c:v>
                </c:pt>
                <c:pt idx="213">
                  <c:v>9.4</c:v>
                </c:pt>
                <c:pt idx="214">
                  <c:v>9.9</c:v>
                </c:pt>
                <c:pt idx="215">
                  <c:v>10.6</c:v>
                </c:pt>
                <c:pt idx="216">
                  <c:v>9.5</c:v>
                </c:pt>
                <c:pt idx="217">
                  <c:v>10</c:v>
                </c:pt>
                <c:pt idx="218">
                  <c:v>9</c:v>
                </c:pt>
                <c:pt idx="219">
                  <c:v>6.7</c:v>
                </c:pt>
                <c:pt idx="220">
                  <c:v>6.2</c:v>
                </c:pt>
                <c:pt idx="221">
                  <c:v>3.5</c:v>
                </c:pt>
                <c:pt idx="222">
                  <c:v>3</c:v>
                </c:pt>
                <c:pt idx="223">
                  <c:v>3.4</c:v>
                </c:pt>
                <c:pt idx="224">
                  <c:v>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1BC-466E-A61D-6E36098925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2361408"/>
        <c:axId val="432361824"/>
      </c:lineChart>
      <c:dateAx>
        <c:axId val="432361408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361824"/>
        <c:crosses val="autoZero"/>
        <c:auto val="0"/>
        <c:lblOffset val="100"/>
        <c:baseTimeUnit val="months"/>
        <c:majorUnit val="2"/>
        <c:majorTimeUnit val="years"/>
      </c:dateAx>
      <c:valAx>
        <c:axId val="432361824"/>
        <c:scaling>
          <c:orientation val="minMax"/>
          <c:max val="2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36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88900" cap="rnd">
              <a:solidFill>
                <a:srgbClr val="D39D4D"/>
              </a:solidFill>
              <a:round/>
            </a:ln>
            <a:effectLst/>
          </c:spPr>
          <c:marker>
            <c:symbol val="none"/>
          </c:marker>
          <c:cat>
            <c:numRef>
              <c:f>'CONSUMER MONTHLY'!$A$242:$A$454</c:f>
              <c:numCache>
                <c:formatCode>mmm\-yy</c:formatCode>
                <c:ptCount val="213"/>
                <c:pt idx="0">
                  <c:v>38383</c:v>
                </c:pt>
                <c:pt idx="1">
                  <c:v>38411</c:v>
                </c:pt>
                <c:pt idx="2">
                  <c:v>38442</c:v>
                </c:pt>
                <c:pt idx="3">
                  <c:v>38472</c:v>
                </c:pt>
                <c:pt idx="4">
                  <c:v>38503</c:v>
                </c:pt>
                <c:pt idx="5">
                  <c:v>38533</c:v>
                </c:pt>
                <c:pt idx="6">
                  <c:v>38564</c:v>
                </c:pt>
                <c:pt idx="7">
                  <c:v>38595</c:v>
                </c:pt>
                <c:pt idx="8">
                  <c:v>38625</c:v>
                </c:pt>
                <c:pt idx="9">
                  <c:v>38656</c:v>
                </c:pt>
                <c:pt idx="10">
                  <c:v>38686</c:v>
                </c:pt>
                <c:pt idx="11">
                  <c:v>38717</c:v>
                </c:pt>
                <c:pt idx="12">
                  <c:v>38748</c:v>
                </c:pt>
                <c:pt idx="13">
                  <c:v>38776</c:v>
                </c:pt>
                <c:pt idx="14">
                  <c:v>38807</c:v>
                </c:pt>
                <c:pt idx="15">
                  <c:v>38837</c:v>
                </c:pt>
                <c:pt idx="16">
                  <c:v>38868</c:v>
                </c:pt>
                <c:pt idx="17">
                  <c:v>38898</c:v>
                </c:pt>
                <c:pt idx="18">
                  <c:v>38929</c:v>
                </c:pt>
                <c:pt idx="19">
                  <c:v>38960</c:v>
                </c:pt>
                <c:pt idx="20">
                  <c:v>38990</c:v>
                </c:pt>
                <c:pt idx="21">
                  <c:v>39021</c:v>
                </c:pt>
                <c:pt idx="22">
                  <c:v>39051</c:v>
                </c:pt>
                <c:pt idx="23">
                  <c:v>39082</c:v>
                </c:pt>
                <c:pt idx="24">
                  <c:v>39113</c:v>
                </c:pt>
                <c:pt idx="25">
                  <c:v>39141</c:v>
                </c:pt>
                <c:pt idx="26">
                  <c:v>39172</c:v>
                </c:pt>
                <c:pt idx="27">
                  <c:v>39202</c:v>
                </c:pt>
                <c:pt idx="28">
                  <c:v>39233</c:v>
                </c:pt>
                <c:pt idx="29">
                  <c:v>39263</c:v>
                </c:pt>
                <c:pt idx="30">
                  <c:v>39294</c:v>
                </c:pt>
                <c:pt idx="31">
                  <c:v>39325</c:v>
                </c:pt>
                <c:pt idx="32">
                  <c:v>39355</c:v>
                </c:pt>
                <c:pt idx="33">
                  <c:v>39386</c:v>
                </c:pt>
                <c:pt idx="34">
                  <c:v>39416</c:v>
                </c:pt>
                <c:pt idx="35">
                  <c:v>39447</c:v>
                </c:pt>
                <c:pt idx="36">
                  <c:v>39478</c:v>
                </c:pt>
                <c:pt idx="37">
                  <c:v>39507</c:v>
                </c:pt>
                <c:pt idx="38">
                  <c:v>39538</c:v>
                </c:pt>
                <c:pt idx="39">
                  <c:v>39568</c:v>
                </c:pt>
                <c:pt idx="40">
                  <c:v>39599</c:v>
                </c:pt>
                <c:pt idx="41">
                  <c:v>39629</c:v>
                </c:pt>
                <c:pt idx="42">
                  <c:v>39660</c:v>
                </c:pt>
                <c:pt idx="43">
                  <c:v>39691</c:v>
                </c:pt>
                <c:pt idx="44">
                  <c:v>39721</c:v>
                </c:pt>
                <c:pt idx="45">
                  <c:v>39752</c:v>
                </c:pt>
                <c:pt idx="46">
                  <c:v>39782</c:v>
                </c:pt>
                <c:pt idx="47">
                  <c:v>39813</c:v>
                </c:pt>
                <c:pt idx="48">
                  <c:v>39844</c:v>
                </c:pt>
                <c:pt idx="49">
                  <c:v>39872</c:v>
                </c:pt>
                <c:pt idx="50">
                  <c:v>39903</c:v>
                </c:pt>
                <c:pt idx="51">
                  <c:v>39933</c:v>
                </c:pt>
                <c:pt idx="52">
                  <c:v>39964</c:v>
                </c:pt>
                <c:pt idx="53">
                  <c:v>39994</c:v>
                </c:pt>
                <c:pt idx="54">
                  <c:v>40025</c:v>
                </c:pt>
                <c:pt idx="55">
                  <c:v>40056</c:v>
                </c:pt>
                <c:pt idx="56">
                  <c:v>40086</c:v>
                </c:pt>
                <c:pt idx="57">
                  <c:v>40117</c:v>
                </c:pt>
                <c:pt idx="58">
                  <c:v>40147</c:v>
                </c:pt>
                <c:pt idx="59">
                  <c:v>40178</c:v>
                </c:pt>
                <c:pt idx="60">
                  <c:v>40209</c:v>
                </c:pt>
                <c:pt idx="61">
                  <c:v>40237</c:v>
                </c:pt>
                <c:pt idx="62">
                  <c:v>40268</c:v>
                </c:pt>
                <c:pt idx="63">
                  <c:v>40298</c:v>
                </c:pt>
                <c:pt idx="64">
                  <c:v>40329</c:v>
                </c:pt>
                <c:pt idx="65">
                  <c:v>40359</c:v>
                </c:pt>
                <c:pt idx="66">
                  <c:v>40390</c:v>
                </c:pt>
                <c:pt idx="67">
                  <c:v>40421</c:v>
                </c:pt>
                <c:pt idx="68">
                  <c:v>40451</c:v>
                </c:pt>
                <c:pt idx="69">
                  <c:v>40482</c:v>
                </c:pt>
                <c:pt idx="70">
                  <c:v>40512</c:v>
                </c:pt>
                <c:pt idx="71">
                  <c:v>40543</c:v>
                </c:pt>
                <c:pt idx="72">
                  <c:v>40574</c:v>
                </c:pt>
                <c:pt idx="73">
                  <c:v>40602</c:v>
                </c:pt>
                <c:pt idx="74">
                  <c:v>40633</c:v>
                </c:pt>
                <c:pt idx="75">
                  <c:v>40663</c:v>
                </c:pt>
                <c:pt idx="76">
                  <c:v>40694</c:v>
                </c:pt>
                <c:pt idx="77">
                  <c:v>40724</c:v>
                </c:pt>
                <c:pt idx="78">
                  <c:v>40755</c:v>
                </c:pt>
                <c:pt idx="79">
                  <c:v>40786</c:v>
                </c:pt>
                <c:pt idx="80">
                  <c:v>40816</c:v>
                </c:pt>
                <c:pt idx="81">
                  <c:v>40847</c:v>
                </c:pt>
                <c:pt idx="82">
                  <c:v>40877</c:v>
                </c:pt>
                <c:pt idx="83">
                  <c:v>40908</c:v>
                </c:pt>
                <c:pt idx="84">
                  <c:v>40939</c:v>
                </c:pt>
                <c:pt idx="85">
                  <c:v>40968</c:v>
                </c:pt>
                <c:pt idx="86">
                  <c:v>40999</c:v>
                </c:pt>
                <c:pt idx="87">
                  <c:v>41029</c:v>
                </c:pt>
                <c:pt idx="88">
                  <c:v>41060</c:v>
                </c:pt>
                <c:pt idx="89">
                  <c:v>41090</c:v>
                </c:pt>
                <c:pt idx="90">
                  <c:v>41121</c:v>
                </c:pt>
                <c:pt idx="91">
                  <c:v>41152</c:v>
                </c:pt>
                <c:pt idx="92">
                  <c:v>41182</c:v>
                </c:pt>
                <c:pt idx="93">
                  <c:v>41213</c:v>
                </c:pt>
                <c:pt idx="94">
                  <c:v>41243</c:v>
                </c:pt>
                <c:pt idx="95">
                  <c:v>41274</c:v>
                </c:pt>
                <c:pt idx="96">
                  <c:v>41305</c:v>
                </c:pt>
                <c:pt idx="97">
                  <c:v>41333</c:v>
                </c:pt>
                <c:pt idx="98">
                  <c:v>41364</c:v>
                </c:pt>
                <c:pt idx="99">
                  <c:v>41394</c:v>
                </c:pt>
                <c:pt idx="100">
                  <c:v>41425</c:v>
                </c:pt>
                <c:pt idx="101">
                  <c:v>41455</c:v>
                </c:pt>
                <c:pt idx="102">
                  <c:v>41486</c:v>
                </c:pt>
                <c:pt idx="103">
                  <c:v>41517</c:v>
                </c:pt>
                <c:pt idx="104">
                  <c:v>41547</c:v>
                </c:pt>
                <c:pt idx="105">
                  <c:v>41578</c:v>
                </c:pt>
                <c:pt idx="106">
                  <c:v>41608</c:v>
                </c:pt>
                <c:pt idx="107">
                  <c:v>41639</c:v>
                </c:pt>
                <c:pt idx="108">
                  <c:v>41670</c:v>
                </c:pt>
                <c:pt idx="109">
                  <c:v>41698</c:v>
                </c:pt>
                <c:pt idx="110">
                  <c:v>41729</c:v>
                </c:pt>
                <c:pt idx="111">
                  <c:v>41759</c:v>
                </c:pt>
                <c:pt idx="112">
                  <c:v>41790</c:v>
                </c:pt>
                <c:pt idx="113">
                  <c:v>41820</c:v>
                </c:pt>
                <c:pt idx="114">
                  <c:v>41851</c:v>
                </c:pt>
                <c:pt idx="115">
                  <c:v>41882</c:v>
                </c:pt>
                <c:pt idx="116">
                  <c:v>41912</c:v>
                </c:pt>
                <c:pt idx="117">
                  <c:v>41943</c:v>
                </c:pt>
                <c:pt idx="118">
                  <c:v>41973</c:v>
                </c:pt>
                <c:pt idx="119">
                  <c:v>42004</c:v>
                </c:pt>
                <c:pt idx="120">
                  <c:v>42035</c:v>
                </c:pt>
                <c:pt idx="121">
                  <c:v>42063</c:v>
                </c:pt>
                <c:pt idx="122">
                  <c:v>42094</c:v>
                </c:pt>
                <c:pt idx="123">
                  <c:v>42124</c:v>
                </c:pt>
                <c:pt idx="124">
                  <c:v>42155</c:v>
                </c:pt>
                <c:pt idx="125">
                  <c:v>42185</c:v>
                </c:pt>
                <c:pt idx="126">
                  <c:v>42216</c:v>
                </c:pt>
                <c:pt idx="127">
                  <c:v>42247</c:v>
                </c:pt>
                <c:pt idx="128">
                  <c:v>42277</c:v>
                </c:pt>
                <c:pt idx="129">
                  <c:v>42308</c:v>
                </c:pt>
                <c:pt idx="130">
                  <c:v>42338</c:v>
                </c:pt>
                <c:pt idx="131">
                  <c:v>42369</c:v>
                </c:pt>
                <c:pt idx="132">
                  <c:v>42400</c:v>
                </c:pt>
                <c:pt idx="133">
                  <c:v>42429</c:v>
                </c:pt>
                <c:pt idx="134">
                  <c:v>42460</c:v>
                </c:pt>
                <c:pt idx="135">
                  <c:v>42490</c:v>
                </c:pt>
                <c:pt idx="136">
                  <c:v>42521</c:v>
                </c:pt>
                <c:pt idx="137">
                  <c:v>42551</c:v>
                </c:pt>
                <c:pt idx="138">
                  <c:v>42582</c:v>
                </c:pt>
                <c:pt idx="139">
                  <c:v>42613</c:v>
                </c:pt>
                <c:pt idx="140">
                  <c:v>42643</c:v>
                </c:pt>
                <c:pt idx="141">
                  <c:v>42674</c:v>
                </c:pt>
                <c:pt idx="142">
                  <c:v>42704</c:v>
                </c:pt>
                <c:pt idx="143">
                  <c:v>42735</c:v>
                </c:pt>
                <c:pt idx="144">
                  <c:v>42766</c:v>
                </c:pt>
                <c:pt idx="145">
                  <c:v>42794</c:v>
                </c:pt>
                <c:pt idx="146">
                  <c:v>42825</c:v>
                </c:pt>
                <c:pt idx="147">
                  <c:v>42855</c:v>
                </c:pt>
                <c:pt idx="148">
                  <c:v>42886</c:v>
                </c:pt>
                <c:pt idx="149">
                  <c:v>42916</c:v>
                </c:pt>
                <c:pt idx="150">
                  <c:v>42947</c:v>
                </c:pt>
                <c:pt idx="151">
                  <c:v>42978</c:v>
                </c:pt>
                <c:pt idx="152">
                  <c:v>43008</c:v>
                </c:pt>
                <c:pt idx="153">
                  <c:v>43039</c:v>
                </c:pt>
                <c:pt idx="154">
                  <c:v>43069</c:v>
                </c:pt>
                <c:pt idx="155">
                  <c:v>43100</c:v>
                </c:pt>
                <c:pt idx="156">
                  <c:v>43131</c:v>
                </c:pt>
                <c:pt idx="157">
                  <c:v>43159</c:v>
                </c:pt>
                <c:pt idx="158">
                  <c:v>43190</c:v>
                </c:pt>
                <c:pt idx="159">
                  <c:v>43220</c:v>
                </c:pt>
                <c:pt idx="160">
                  <c:v>43251</c:v>
                </c:pt>
                <c:pt idx="161">
                  <c:v>43281</c:v>
                </c:pt>
                <c:pt idx="162">
                  <c:v>43312</c:v>
                </c:pt>
                <c:pt idx="163">
                  <c:v>43343</c:v>
                </c:pt>
                <c:pt idx="164">
                  <c:v>43373</c:v>
                </c:pt>
                <c:pt idx="165">
                  <c:v>43404</c:v>
                </c:pt>
                <c:pt idx="166">
                  <c:v>43434</c:v>
                </c:pt>
                <c:pt idx="167">
                  <c:v>43465</c:v>
                </c:pt>
                <c:pt idx="168">
                  <c:v>43496</c:v>
                </c:pt>
                <c:pt idx="169">
                  <c:v>43524</c:v>
                </c:pt>
                <c:pt idx="170">
                  <c:v>43555</c:v>
                </c:pt>
                <c:pt idx="171">
                  <c:v>43585</c:v>
                </c:pt>
                <c:pt idx="172">
                  <c:v>43616</c:v>
                </c:pt>
                <c:pt idx="173">
                  <c:v>43646</c:v>
                </c:pt>
                <c:pt idx="174">
                  <c:v>43677</c:v>
                </c:pt>
                <c:pt idx="175">
                  <c:v>43708</c:v>
                </c:pt>
                <c:pt idx="176">
                  <c:v>43738</c:v>
                </c:pt>
                <c:pt idx="177">
                  <c:v>43769</c:v>
                </c:pt>
                <c:pt idx="178">
                  <c:v>43799</c:v>
                </c:pt>
                <c:pt idx="179">
                  <c:v>43830</c:v>
                </c:pt>
                <c:pt idx="180">
                  <c:v>43861</c:v>
                </c:pt>
                <c:pt idx="181">
                  <c:v>43890</c:v>
                </c:pt>
                <c:pt idx="182">
                  <c:v>43921</c:v>
                </c:pt>
                <c:pt idx="183">
                  <c:v>43951</c:v>
                </c:pt>
                <c:pt idx="184">
                  <c:v>43982</c:v>
                </c:pt>
                <c:pt idx="185">
                  <c:v>44012</c:v>
                </c:pt>
                <c:pt idx="186">
                  <c:v>44043</c:v>
                </c:pt>
                <c:pt idx="187">
                  <c:v>44074</c:v>
                </c:pt>
                <c:pt idx="188">
                  <c:v>44104</c:v>
                </c:pt>
                <c:pt idx="189">
                  <c:v>44135</c:v>
                </c:pt>
                <c:pt idx="190">
                  <c:v>44165</c:v>
                </c:pt>
                <c:pt idx="191">
                  <c:v>44196</c:v>
                </c:pt>
                <c:pt idx="192">
                  <c:v>44227</c:v>
                </c:pt>
                <c:pt idx="193">
                  <c:v>44255</c:v>
                </c:pt>
                <c:pt idx="194">
                  <c:v>44286</c:v>
                </c:pt>
                <c:pt idx="195">
                  <c:v>44316</c:v>
                </c:pt>
                <c:pt idx="196">
                  <c:v>44347</c:v>
                </c:pt>
                <c:pt idx="197">
                  <c:v>44377</c:v>
                </c:pt>
                <c:pt idx="198">
                  <c:v>44408</c:v>
                </c:pt>
                <c:pt idx="199">
                  <c:v>44439</c:v>
                </c:pt>
                <c:pt idx="200">
                  <c:v>44469</c:v>
                </c:pt>
                <c:pt idx="201">
                  <c:v>44500</c:v>
                </c:pt>
                <c:pt idx="202">
                  <c:v>44530</c:v>
                </c:pt>
                <c:pt idx="203">
                  <c:v>44561</c:v>
                </c:pt>
                <c:pt idx="204">
                  <c:v>44592</c:v>
                </c:pt>
                <c:pt idx="205">
                  <c:v>44620</c:v>
                </c:pt>
                <c:pt idx="206">
                  <c:v>44651</c:v>
                </c:pt>
                <c:pt idx="207">
                  <c:v>44681</c:v>
                </c:pt>
                <c:pt idx="208">
                  <c:v>44712</c:v>
                </c:pt>
                <c:pt idx="209">
                  <c:v>44742</c:v>
                </c:pt>
                <c:pt idx="210">
                  <c:v>44773</c:v>
                </c:pt>
                <c:pt idx="211">
                  <c:v>44804</c:v>
                </c:pt>
                <c:pt idx="212">
                  <c:v>44834</c:v>
                </c:pt>
              </c:numCache>
            </c:numRef>
          </c:cat>
          <c:val>
            <c:numRef>
              <c:f>'CONSUMER MONTHLY'!$CW$242:$CW$454</c:f>
              <c:numCache>
                <c:formatCode>0.0</c:formatCode>
                <c:ptCount val="213"/>
                <c:pt idx="0">
                  <c:v>-2.2000000000000002</c:v>
                </c:pt>
                <c:pt idx="1">
                  <c:v>-2.7</c:v>
                </c:pt>
                <c:pt idx="2">
                  <c:v>-0.2</c:v>
                </c:pt>
                <c:pt idx="3">
                  <c:v>-3.2</c:v>
                </c:pt>
                <c:pt idx="4">
                  <c:v>-1.3</c:v>
                </c:pt>
                <c:pt idx="5">
                  <c:v>0.1</c:v>
                </c:pt>
                <c:pt idx="6">
                  <c:v>6.6</c:v>
                </c:pt>
                <c:pt idx="7">
                  <c:v>4.4000000000000004</c:v>
                </c:pt>
                <c:pt idx="8">
                  <c:v>-5</c:v>
                </c:pt>
                <c:pt idx="9">
                  <c:v>7.6</c:v>
                </c:pt>
                <c:pt idx="10">
                  <c:v>6.2</c:v>
                </c:pt>
                <c:pt idx="11">
                  <c:v>7.3</c:v>
                </c:pt>
                <c:pt idx="12">
                  <c:v>10.5</c:v>
                </c:pt>
                <c:pt idx="13">
                  <c:v>9.6999999999999993</c:v>
                </c:pt>
                <c:pt idx="14">
                  <c:v>9.3000000000000007</c:v>
                </c:pt>
                <c:pt idx="15">
                  <c:v>10.8</c:v>
                </c:pt>
                <c:pt idx="16">
                  <c:v>11.9</c:v>
                </c:pt>
                <c:pt idx="17">
                  <c:v>10.199999999999999</c:v>
                </c:pt>
                <c:pt idx="18">
                  <c:v>11.4</c:v>
                </c:pt>
                <c:pt idx="19">
                  <c:v>9.8000000000000007</c:v>
                </c:pt>
                <c:pt idx="20">
                  <c:v>11.4</c:v>
                </c:pt>
                <c:pt idx="21">
                  <c:v>12.5</c:v>
                </c:pt>
                <c:pt idx="22">
                  <c:v>11.4</c:v>
                </c:pt>
                <c:pt idx="23">
                  <c:v>10.4</c:v>
                </c:pt>
                <c:pt idx="24">
                  <c:v>13.3</c:v>
                </c:pt>
                <c:pt idx="25">
                  <c:v>12</c:v>
                </c:pt>
                <c:pt idx="26">
                  <c:v>11.8</c:v>
                </c:pt>
                <c:pt idx="27">
                  <c:v>9.1</c:v>
                </c:pt>
                <c:pt idx="28">
                  <c:v>7.5</c:v>
                </c:pt>
                <c:pt idx="29">
                  <c:v>7</c:v>
                </c:pt>
                <c:pt idx="30">
                  <c:v>5.3</c:v>
                </c:pt>
                <c:pt idx="31">
                  <c:v>-0.6</c:v>
                </c:pt>
                <c:pt idx="32">
                  <c:v>-0.6</c:v>
                </c:pt>
                <c:pt idx="33">
                  <c:v>-5.6</c:v>
                </c:pt>
                <c:pt idx="34">
                  <c:v>-5.0999999999999996</c:v>
                </c:pt>
                <c:pt idx="35">
                  <c:v>-5.4</c:v>
                </c:pt>
                <c:pt idx="36">
                  <c:v>-8.5</c:v>
                </c:pt>
                <c:pt idx="37">
                  <c:v>-9.6999999999999993</c:v>
                </c:pt>
                <c:pt idx="38">
                  <c:v>-6.3</c:v>
                </c:pt>
                <c:pt idx="39">
                  <c:v>-8.5</c:v>
                </c:pt>
                <c:pt idx="40">
                  <c:v>-11.7</c:v>
                </c:pt>
                <c:pt idx="41">
                  <c:v>-11.2</c:v>
                </c:pt>
                <c:pt idx="42">
                  <c:v>-15.1</c:v>
                </c:pt>
                <c:pt idx="43">
                  <c:v>-11.5</c:v>
                </c:pt>
                <c:pt idx="44">
                  <c:v>-17</c:v>
                </c:pt>
                <c:pt idx="45">
                  <c:v>-20.3</c:v>
                </c:pt>
                <c:pt idx="46">
                  <c:v>-20.5</c:v>
                </c:pt>
                <c:pt idx="47">
                  <c:v>-23.5</c:v>
                </c:pt>
                <c:pt idx="48">
                  <c:v>-24.3</c:v>
                </c:pt>
                <c:pt idx="49">
                  <c:v>-28</c:v>
                </c:pt>
                <c:pt idx="50">
                  <c:v>-29.3</c:v>
                </c:pt>
                <c:pt idx="51">
                  <c:v>-27.7</c:v>
                </c:pt>
                <c:pt idx="52">
                  <c:v>-24</c:v>
                </c:pt>
                <c:pt idx="53">
                  <c:v>-25.1</c:v>
                </c:pt>
                <c:pt idx="54">
                  <c:v>-26.5</c:v>
                </c:pt>
                <c:pt idx="55">
                  <c:v>-22.6</c:v>
                </c:pt>
                <c:pt idx="56">
                  <c:v>-19.3</c:v>
                </c:pt>
                <c:pt idx="57">
                  <c:v>-18.2</c:v>
                </c:pt>
                <c:pt idx="58">
                  <c:v>-17.3</c:v>
                </c:pt>
                <c:pt idx="59">
                  <c:v>-21.1</c:v>
                </c:pt>
                <c:pt idx="60">
                  <c:v>-18.7</c:v>
                </c:pt>
                <c:pt idx="61">
                  <c:v>-17.899999999999999</c:v>
                </c:pt>
                <c:pt idx="62">
                  <c:v>-18.8</c:v>
                </c:pt>
                <c:pt idx="63">
                  <c:v>-15.2</c:v>
                </c:pt>
                <c:pt idx="64">
                  <c:v>-14.8</c:v>
                </c:pt>
                <c:pt idx="65">
                  <c:v>-12.6</c:v>
                </c:pt>
                <c:pt idx="66">
                  <c:v>-12</c:v>
                </c:pt>
                <c:pt idx="67">
                  <c:v>-11.2</c:v>
                </c:pt>
                <c:pt idx="68">
                  <c:v>-9.8000000000000007</c:v>
                </c:pt>
                <c:pt idx="69">
                  <c:v>-14.2</c:v>
                </c:pt>
                <c:pt idx="70">
                  <c:v>-10.9</c:v>
                </c:pt>
                <c:pt idx="71">
                  <c:v>-12.5</c:v>
                </c:pt>
                <c:pt idx="72">
                  <c:v>-9.5</c:v>
                </c:pt>
                <c:pt idx="73">
                  <c:v>-8.9</c:v>
                </c:pt>
                <c:pt idx="74">
                  <c:v>-8</c:v>
                </c:pt>
                <c:pt idx="75">
                  <c:v>-11.8</c:v>
                </c:pt>
                <c:pt idx="76">
                  <c:v>-12.3</c:v>
                </c:pt>
                <c:pt idx="77">
                  <c:v>-10.5</c:v>
                </c:pt>
                <c:pt idx="78">
                  <c:v>-9.8000000000000007</c:v>
                </c:pt>
                <c:pt idx="79">
                  <c:v>-13.5</c:v>
                </c:pt>
                <c:pt idx="80">
                  <c:v>-17</c:v>
                </c:pt>
                <c:pt idx="81">
                  <c:v>-17.100000000000001</c:v>
                </c:pt>
                <c:pt idx="82">
                  <c:v>-19.899999999999999</c:v>
                </c:pt>
                <c:pt idx="83">
                  <c:v>-19.899999999999999</c:v>
                </c:pt>
                <c:pt idx="84">
                  <c:v>-18.100000000000001</c:v>
                </c:pt>
                <c:pt idx="85">
                  <c:v>-16.600000000000001</c:v>
                </c:pt>
                <c:pt idx="86">
                  <c:v>-17.399999999999999</c:v>
                </c:pt>
                <c:pt idx="87">
                  <c:v>-15.6</c:v>
                </c:pt>
                <c:pt idx="88">
                  <c:v>-13</c:v>
                </c:pt>
                <c:pt idx="89">
                  <c:v>-14.6</c:v>
                </c:pt>
                <c:pt idx="90">
                  <c:v>-14.2</c:v>
                </c:pt>
                <c:pt idx="91">
                  <c:v>-13.7</c:v>
                </c:pt>
                <c:pt idx="92">
                  <c:v>-17.399999999999999</c:v>
                </c:pt>
                <c:pt idx="93">
                  <c:v>-22.6</c:v>
                </c:pt>
                <c:pt idx="94">
                  <c:v>-21.3</c:v>
                </c:pt>
                <c:pt idx="95">
                  <c:v>-14.6</c:v>
                </c:pt>
                <c:pt idx="96">
                  <c:v>-11.7</c:v>
                </c:pt>
                <c:pt idx="97">
                  <c:v>-12.4</c:v>
                </c:pt>
                <c:pt idx="98">
                  <c:v>-10.6</c:v>
                </c:pt>
                <c:pt idx="99">
                  <c:v>-9.6</c:v>
                </c:pt>
                <c:pt idx="100">
                  <c:v>-9.1999999999999993</c:v>
                </c:pt>
                <c:pt idx="101">
                  <c:v>-11</c:v>
                </c:pt>
                <c:pt idx="102">
                  <c:v>-12.8</c:v>
                </c:pt>
                <c:pt idx="103">
                  <c:v>-12.7</c:v>
                </c:pt>
                <c:pt idx="104">
                  <c:v>-11.8</c:v>
                </c:pt>
                <c:pt idx="105">
                  <c:v>-7.7</c:v>
                </c:pt>
                <c:pt idx="106">
                  <c:v>-8.8000000000000007</c:v>
                </c:pt>
                <c:pt idx="107">
                  <c:v>-7.8</c:v>
                </c:pt>
                <c:pt idx="108">
                  <c:v>-7.2</c:v>
                </c:pt>
                <c:pt idx="109">
                  <c:v>-8.3000000000000007</c:v>
                </c:pt>
                <c:pt idx="110">
                  <c:v>-6.6</c:v>
                </c:pt>
                <c:pt idx="111">
                  <c:v>-6.7</c:v>
                </c:pt>
                <c:pt idx="112">
                  <c:v>-6</c:v>
                </c:pt>
                <c:pt idx="113">
                  <c:v>-8</c:v>
                </c:pt>
                <c:pt idx="114">
                  <c:v>-6.9</c:v>
                </c:pt>
                <c:pt idx="115">
                  <c:v>-6.3</c:v>
                </c:pt>
                <c:pt idx="116">
                  <c:v>-7.9</c:v>
                </c:pt>
                <c:pt idx="117">
                  <c:v>-7.2</c:v>
                </c:pt>
                <c:pt idx="118">
                  <c:v>-5.3</c:v>
                </c:pt>
                <c:pt idx="119">
                  <c:v>-3.3</c:v>
                </c:pt>
                <c:pt idx="120">
                  <c:v>-4.2</c:v>
                </c:pt>
                <c:pt idx="121">
                  <c:v>-6.4</c:v>
                </c:pt>
                <c:pt idx="122">
                  <c:v>-4.3</c:v>
                </c:pt>
                <c:pt idx="123">
                  <c:v>-4.4000000000000004</c:v>
                </c:pt>
                <c:pt idx="124">
                  <c:v>-11.2</c:v>
                </c:pt>
                <c:pt idx="125">
                  <c:v>-7.1</c:v>
                </c:pt>
                <c:pt idx="126">
                  <c:v>-8.1</c:v>
                </c:pt>
                <c:pt idx="127">
                  <c:v>-4.9000000000000004</c:v>
                </c:pt>
                <c:pt idx="128">
                  <c:v>-6.8</c:v>
                </c:pt>
                <c:pt idx="129">
                  <c:v>-4.5999999999999996</c:v>
                </c:pt>
                <c:pt idx="130">
                  <c:v>-7.1</c:v>
                </c:pt>
                <c:pt idx="131">
                  <c:v>-7.9</c:v>
                </c:pt>
                <c:pt idx="132">
                  <c:v>-5.9</c:v>
                </c:pt>
                <c:pt idx="133">
                  <c:v>-13.5</c:v>
                </c:pt>
                <c:pt idx="134">
                  <c:v>-11.5</c:v>
                </c:pt>
                <c:pt idx="135">
                  <c:v>-8.6</c:v>
                </c:pt>
                <c:pt idx="136">
                  <c:v>-5.3</c:v>
                </c:pt>
                <c:pt idx="137">
                  <c:v>-7.1</c:v>
                </c:pt>
                <c:pt idx="138">
                  <c:v>-5.7</c:v>
                </c:pt>
                <c:pt idx="139">
                  <c:v>-6.6</c:v>
                </c:pt>
                <c:pt idx="140">
                  <c:v>-3.6</c:v>
                </c:pt>
                <c:pt idx="141">
                  <c:v>-4.0999999999999996</c:v>
                </c:pt>
                <c:pt idx="142">
                  <c:v>-4.0999999999999996</c:v>
                </c:pt>
                <c:pt idx="143">
                  <c:v>-0.8</c:v>
                </c:pt>
                <c:pt idx="144">
                  <c:v>-0.1</c:v>
                </c:pt>
                <c:pt idx="145">
                  <c:v>-2.2000000000000002</c:v>
                </c:pt>
                <c:pt idx="146">
                  <c:v>-2</c:v>
                </c:pt>
                <c:pt idx="147">
                  <c:v>-1.6</c:v>
                </c:pt>
                <c:pt idx="148">
                  <c:v>-3</c:v>
                </c:pt>
                <c:pt idx="149">
                  <c:v>-2.1</c:v>
                </c:pt>
                <c:pt idx="150">
                  <c:v>-0.9</c:v>
                </c:pt>
                <c:pt idx="151">
                  <c:v>-2</c:v>
                </c:pt>
                <c:pt idx="152">
                  <c:v>-3.5</c:v>
                </c:pt>
                <c:pt idx="153">
                  <c:v>-1.4</c:v>
                </c:pt>
                <c:pt idx="154">
                  <c:v>-1</c:v>
                </c:pt>
                <c:pt idx="155">
                  <c:v>-6</c:v>
                </c:pt>
                <c:pt idx="156">
                  <c:v>-5.2</c:v>
                </c:pt>
                <c:pt idx="157">
                  <c:v>-4.3</c:v>
                </c:pt>
                <c:pt idx="158">
                  <c:v>-0.1</c:v>
                </c:pt>
                <c:pt idx="159">
                  <c:v>-1</c:v>
                </c:pt>
                <c:pt idx="160">
                  <c:v>-1.8</c:v>
                </c:pt>
                <c:pt idx="161">
                  <c:v>-1.4</c:v>
                </c:pt>
                <c:pt idx="162">
                  <c:v>0.6</c:v>
                </c:pt>
                <c:pt idx="163">
                  <c:v>0.7</c:v>
                </c:pt>
                <c:pt idx="164">
                  <c:v>0.6</c:v>
                </c:pt>
                <c:pt idx="165">
                  <c:v>-0.1</c:v>
                </c:pt>
                <c:pt idx="166">
                  <c:v>-2.7</c:v>
                </c:pt>
                <c:pt idx="167">
                  <c:v>-0.9</c:v>
                </c:pt>
                <c:pt idx="168">
                  <c:v>0.3</c:v>
                </c:pt>
                <c:pt idx="169">
                  <c:v>-1</c:v>
                </c:pt>
                <c:pt idx="170">
                  <c:v>0.9</c:v>
                </c:pt>
                <c:pt idx="171">
                  <c:v>-1.8</c:v>
                </c:pt>
                <c:pt idx="172">
                  <c:v>1</c:v>
                </c:pt>
                <c:pt idx="173">
                  <c:v>-2.6</c:v>
                </c:pt>
                <c:pt idx="174">
                  <c:v>-0.3</c:v>
                </c:pt>
                <c:pt idx="175">
                  <c:v>4.0999999999999996</c:v>
                </c:pt>
                <c:pt idx="176">
                  <c:v>-1.8</c:v>
                </c:pt>
                <c:pt idx="177">
                  <c:v>-1.8</c:v>
                </c:pt>
                <c:pt idx="178">
                  <c:v>-0.9</c:v>
                </c:pt>
                <c:pt idx="179">
                  <c:v>0.7</c:v>
                </c:pt>
                <c:pt idx="180">
                  <c:v>0.5</c:v>
                </c:pt>
                <c:pt idx="181">
                  <c:v>-0.4</c:v>
                </c:pt>
                <c:pt idx="182">
                  <c:v>-2.2000000000000002</c:v>
                </c:pt>
                <c:pt idx="183">
                  <c:v>-18</c:v>
                </c:pt>
                <c:pt idx="184">
                  <c:v>-9.9</c:v>
                </c:pt>
                <c:pt idx="185">
                  <c:v>-22</c:v>
                </c:pt>
                <c:pt idx="186">
                  <c:v>-15.2</c:v>
                </c:pt>
                <c:pt idx="187">
                  <c:v>-12.8</c:v>
                </c:pt>
                <c:pt idx="188">
                  <c:v>-12.4</c:v>
                </c:pt>
                <c:pt idx="189">
                  <c:v>-10.7</c:v>
                </c:pt>
                <c:pt idx="190">
                  <c:v>-23.3</c:v>
                </c:pt>
                <c:pt idx="191">
                  <c:v>-17.5</c:v>
                </c:pt>
                <c:pt idx="192">
                  <c:v>-16.7</c:v>
                </c:pt>
                <c:pt idx="193">
                  <c:v>-15.4</c:v>
                </c:pt>
                <c:pt idx="194">
                  <c:v>-17.100000000000001</c:v>
                </c:pt>
                <c:pt idx="195">
                  <c:v>-20.2</c:v>
                </c:pt>
                <c:pt idx="196">
                  <c:v>-15.6</c:v>
                </c:pt>
                <c:pt idx="197">
                  <c:v>-10.4</c:v>
                </c:pt>
                <c:pt idx="198">
                  <c:v>-7.8</c:v>
                </c:pt>
                <c:pt idx="199">
                  <c:v>-8.4</c:v>
                </c:pt>
                <c:pt idx="200">
                  <c:v>1.8</c:v>
                </c:pt>
                <c:pt idx="201">
                  <c:v>-7.4</c:v>
                </c:pt>
                <c:pt idx="202">
                  <c:v>-11.5</c:v>
                </c:pt>
                <c:pt idx="203">
                  <c:v>-9</c:v>
                </c:pt>
                <c:pt idx="204">
                  <c:v>-13.1</c:v>
                </c:pt>
                <c:pt idx="205">
                  <c:v>-13.9</c:v>
                </c:pt>
                <c:pt idx="206">
                  <c:v>-16.7</c:v>
                </c:pt>
                <c:pt idx="207">
                  <c:v>-19.7</c:v>
                </c:pt>
                <c:pt idx="208">
                  <c:v>-28.7</c:v>
                </c:pt>
                <c:pt idx="209">
                  <c:v>-34.799999999999997</c:v>
                </c:pt>
                <c:pt idx="210">
                  <c:v>-35.700000000000003</c:v>
                </c:pt>
                <c:pt idx="211">
                  <c:v>-37</c:v>
                </c:pt>
                <c:pt idx="212">
                  <c:v>-44.4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3E-4564-966B-B6CBAC7F10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4325888"/>
        <c:axId val="314317152"/>
      </c:lineChart>
      <c:dateAx>
        <c:axId val="314325888"/>
        <c:scaling>
          <c:orientation val="minMax"/>
          <c:max val="44896"/>
        </c:scaling>
        <c:delete val="0"/>
        <c:axPos val="b"/>
        <c:numFmt formatCode="yyyy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4317152"/>
        <c:crosses val="autoZero"/>
        <c:auto val="1"/>
        <c:lblOffset val="100"/>
        <c:baseTimeUnit val="months"/>
        <c:majorUnit val="1"/>
        <c:majorTimeUnit val="years"/>
      </c:dateAx>
      <c:valAx>
        <c:axId val="314317152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4325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"/>
          <c:y val="0"/>
          <c:w val="0.93"/>
          <c:h val="0.87493903572224307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CPI!$H$7</c:f>
              <c:strCache>
                <c:ptCount val="1"/>
                <c:pt idx="0">
                  <c:v>Teenused </c:v>
                </c:pt>
              </c:strCache>
            </c:strRef>
          </c:tx>
          <c:spPr>
            <a:solidFill>
              <a:srgbClr val="2E6C81"/>
            </a:solidFill>
            <a:ln w="0">
              <a:solidFill>
                <a:srgbClr val="2E6C81"/>
              </a:solidFill>
            </a:ln>
          </c:spPr>
          <c:invertIfNegative val="0"/>
          <c:val>
            <c:numRef>
              <c:f>CPI!$H$9:$H$188</c:f>
              <c:numCache>
                <c:formatCode>General</c:formatCode>
                <c:ptCount val="180"/>
                <c:pt idx="12">
                  <c:v>7.1927033398821059E-3</c:v>
                </c:pt>
                <c:pt idx="13">
                  <c:v>7.778745470700941E-3</c:v>
                </c:pt>
                <c:pt idx="14">
                  <c:v>6.162413006126544E-3</c:v>
                </c:pt>
                <c:pt idx="15">
                  <c:v>8.0051794337351653E-3</c:v>
                </c:pt>
                <c:pt idx="16">
                  <c:v>9.840847478636186E-3</c:v>
                </c:pt>
                <c:pt idx="17">
                  <c:v>6.0089791093584756E-3</c:v>
                </c:pt>
                <c:pt idx="18">
                  <c:v>6.6928484572992084E-3</c:v>
                </c:pt>
                <c:pt idx="19">
                  <c:v>5.148411812858621E-3</c:v>
                </c:pt>
                <c:pt idx="20">
                  <c:v>6.3851129728029303E-3</c:v>
                </c:pt>
                <c:pt idx="21">
                  <c:v>5.7837126550868475E-3</c:v>
                </c:pt>
                <c:pt idx="22">
                  <c:v>7.8822436591569674E-3</c:v>
                </c:pt>
                <c:pt idx="23">
                  <c:v>8.0614720159481856E-3</c:v>
                </c:pt>
                <c:pt idx="24">
                  <c:v>7.0150297550699847E-3</c:v>
                </c:pt>
                <c:pt idx="25">
                  <c:v>5.0242761970649644E-3</c:v>
                </c:pt>
                <c:pt idx="26">
                  <c:v>5.8590959636328844E-3</c:v>
                </c:pt>
                <c:pt idx="27">
                  <c:v>5.9845355062649918E-3</c:v>
                </c:pt>
                <c:pt idx="28">
                  <c:v>5.3658519006349967E-3</c:v>
                </c:pt>
                <c:pt idx="29">
                  <c:v>5.7338974870582305E-3</c:v>
                </c:pt>
                <c:pt idx="30">
                  <c:v>5.2729070764344112E-3</c:v>
                </c:pt>
                <c:pt idx="31">
                  <c:v>5.7813471150542891E-3</c:v>
                </c:pt>
                <c:pt idx="32">
                  <c:v>4.0874952372457083E-3</c:v>
                </c:pt>
                <c:pt idx="33">
                  <c:v>5.390046304885693E-3</c:v>
                </c:pt>
                <c:pt idx="34">
                  <c:v>3.9796032652993796E-3</c:v>
                </c:pt>
                <c:pt idx="35">
                  <c:v>4.0257059356499899E-3</c:v>
                </c:pt>
                <c:pt idx="36">
                  <c:v>1.3784662570686091E-3</c:v>
                </c:pt>
                <c:pt idx="37">
                  <c:v>1.9593994678884005E-3</c:v>
                </c:pt>
                <c:pt idx="38">
                  <c:v>3.352004990056051E-3</c:v>
                </c:pt>
                <c:pt idx="39">
                  <c:v>2.6716091019430722E-3</c:v>
                </c:pt>
                <c:pt idx="40">
                  <c:v>2.5999071992818439E-3</c:v>
                </c:pt>
                <c:pt idx="41">
                  <c:v>3.6364463267262053E-3</c:v>
                </c:pt>
                <c:pt idx="42">
                  <c:v>2.5268636779629144E-3</c:v>
                </c:pt>
                <c:pt idx="43">
                  <c:v>2.8270876092046831E-3</c:v>
                </c:pt>
                <c:pt idx="44">
                  <c:v>-2.5694911106429364E-4</c:v>
                </c:pt>
                <c:pt idx="45">
                  <c:v>-4.8249627224862161E-4</c:v>
                </c:pt>
                <c:pt idx="46">
                  <c:v>-1.7956256398552213E-4</c:v>
                </c:pt>
                <c:pt idx="47">
                  <c:v>6.9416901213171763E-4</c:v>
                </c:pt>
                <c:pt idx="48">
                  <c:v>3.1168986002000211E-3</c:v>
                </c:pt>
                <c:pt idx="49">
                  <c:v>3.676220941818235E-3</c:v>
                </c:pt>
                <c:pt idx="50">
                  <c:v>3.2925602095509026E-3</c:v>
                </c:pt>
                <c:pt idx="51">
                  <c:v>3.5498998399852884E-3</c:v>
                </c:pt>
                <c:pt idx="52">
                  <c:v>3.0720907448349654E-3</c:v>
                </c:pt>
                <c:pt idx="53">
                  <c:v>2.3529414292728151E-3</c:v>
                </c:pt>
                <c:pt idx="54">
                  <c:v>3.0181687524383051E-3</c:v>
                </c:pt>
                <c:pt idx="55">
                  <c:v>2.5608620800221501E-3</c:v>
                </c:pt>
                <c:pt idx="56">
                  <c:v>2.0506168056284367E-3</c:v>
                </c:pt>
                <c:pt idx="57">
                  <c:v>2.6235417502049937E-3</c:v>
                </c:pt>
                <c:pt idx="58">
                  <c:v>1.8161768041371497E-3</c:v>
                </c:pt>
                <c:pt idx="59">
                  <c:v>3.301412859812477E-3</c:v>
                </c:pt>
                <c:pt idx="60">
                  <c:v>3.6326350449118077E-3</c:v>
                </c:pt>
                <c:pt idx="61">
                  <c:v>3.6509570867382601E-3</c:v>
                </c:pt>
                <c:pt idx="62">
                  <c:v>2.218103719537907E-3</c:v>
                </c:pt>
                <c:pt idx="63">
                  <c:v>2.8459230136810947E-3</c:v>
                </c:pt>
                <c:pt idx="64">
                  <c:v>4.2038838892996255E-3</c:v>
                </c:pt>
                <c:pt idx="65">
                  <c:v>5.7280674116956783E-3</c:v>
                </c:pt>
                <c:pt idx="66">
                  <c:v>4.3493601813614762E-3</c:v>
                </c:pt>
                <c:pt idx="67">
                  <c:v>5.3971892586367667E-3</c:v>
                </c:pt>
                <c:pt idx="68">
                  <c:v>5.6337018134812265E-3</c:v>
                </c:pt>
                <c:pt idx="69">
                  <c:v>7.7387254553704325E-3</c:v>
                </c:pt>
                <c:pt idx="70">
                  <c:v>7.7410716195453503E-3</c:v>
                </c:pt>
                <c:pt idx="71">
                  <c:v>3.6161701933379144E-3</c:v>
                </c:pt>
                <c:pt idx="72">
                  <c:v>2.9932799565899563E-3</c:v>
                </c:pt>
                <c:pt idx="73">
                  <c:v>4.289002281829944E-3</c:v>
                </c:pt>
                <c:pt idx="74">
                  <c:v>5.5208416773231414E-3</c:v>
                </c:pt>
                <c:pt idx="75">
                  <c:v>5.4047387332053845E-3</c:v>
                </c:pt>
                <c:pt idx="76">
                  <c:v>2.9682144620582561E-3</c:v>
                </c:pt>
                <c:pt idx="77">
                  <c:v>1.1296062146116117E-3</c:v>
                </c:pt>
                <c:pt idx="78">
                  <c:v>1.1776784350984841E-3</c:v>
                </c:pt>
                <c:pt idx="79">
                  <c:v>5.8207907065957519E-4</c:v>
                </c:pt>
                <c:pt idx="80">
                  <c:v>4.8999485649257653E-3</c:v>
                </c:pt>
                <c:pt idx="81">
                  <c:v>1.0600085094489057E-3</c:v>
                </c:pt>
                <c:pt idx="82">
                  <c:v>2.0207504705469707E-3</c:v>
                </c:pt>
                <c:pt idx="83">
                  <c:v>5.3243433400580013E-3</c:v>
                </c:pt>
                <c:pt idx="84">
                  <c:v>6.6732231195805909E-3</c:v>
                </c:pt>
                <c:pt idx="85">
                  <c:v>7.5627793166873321E-3</c:v>
                </c:pt>
                <c:pt idx="86">
                  <c:v>6.3302291168689795E-3</c:v>
                </c:pt>
                <c:pt idx="87">
                  <c:v>6.7270556688424346E-3</c:v>
                </c:pt>
                <c:pt idx="88">
                  <c:v>6.1908945037173453E-3</c:v>
                </c:pt>
                <c:pt idx="89">
                  <c:v>8.0310881164698499E-3</c:v>
                </c:pt>
                <c:pt idx="90">
                  <c:v>1.0498518265474339E-2</c:v>
                </c:pt>
                <c:pt idx="91">
                  <c:v>1.0426523858939709E-2</c:v>
                </c:pt>
                <c:pt idx="92">
                  <c:v>8.5463036486103875E-3</c:v>
                </c:pt>
                <c:pt idx="93">
                  <c:v>6.2278071166048891E-3</c:v>
                </c:pt>
                <c:pt idx="94">
                  <c:v>7.6872915163004232E-3</c:v>
                </c:pt>
                <c:pt idx="95">
                  <c:v>4.6128053306433688E-3</c:v>
                </c:pt>
                <c:pt idx="96">
                  <c:v>4.3835606827224895E-3</c:v>
                </c:pt>
                <c:pt idx="97">
                  <c:v>4.9917010020162659E-3</c:v>
                </c:pt>
                <c:pt idx="98">
                  <c:v>2.7105571350637581E-3</c:v>
                </c:pt>
                <c:pt idx="99">
                  <c:v>4.8736725860991552E-3</c:v>
                </c:pt>
                <c:pt idx="100">
                  <c:v>5.8228134631176168E-3</c:v>
                </c:pt>
                <c:pt idx="101">
                  <c:v>7.6957611012191942E-3</c:v>
                </c:pt>
                <c:pt idx="102">
                  <c:v>8.2798744498201095E-3</c:v>
                </c:pt>
                <c:pt idx="103">
                  <c:v>9.2841222033200801E-3</c:v>
                </c:pt>
                <c:pt idx="104">
                  <c:v>8.833698794400208E-3</c:v>
                </c:pt>
                <c:pt idx="105">
                  <c:v>1.3361360507203301E-2</c:v>
                </c:pt>
                <c:pt idx="106">
                  <c:v>8.1203337376524083E-3</c:v>
                </c:pt>
                <c:pt idx="107">
                  <c:v>1.0963966293810379E-2</c:v>
                </c:pt>
                <c:pt idx="108">
                  <c:v>8.0286957155997311E-3</c:v>
                </c:pt>
                <c:pt idx="109">
                  <c:v>7.2432399962989525E-3</c:v>
                </c:pt>
                <c:pt idx="110">
                  <c:v>9.1566061847175809E-3</c:v>
                </c:pt>
                <c:pt idx="111">
                  <c:v>1.1540333011339096E-2</c:v>
                </c:pt>
                <c:pt idx="112">
                  <c:v>1.08724277491309E-2</c:v>
                </c:pt>
                <c:pt idx="113">
                  <c:v>1.0503410172024752E-2</c:v>
                </c:pt>
                <c:pt idx="114">
                  <c:v>7.8075995896410488E-3</c:v>
                </c:pt>
                <c:pt idx="115">
                  <c:v>1.1086528993928209E-2</c:v>
                </c:pt>
                <c:pt idx="116">
                  <c:v>1.1343905319168523E-2</c:v>
                </c:pt>
                <c:pt idx="117">
                  <c:v>1.0722479946911083E-2</c:v>
                </c:pt>
                <c:pt idx="118">
                  <c:v>1.2768379425229213E-2</c:v>
                </c:pt>
                <c:pt idx="119">
                  <c:v>1.1190510965054478E-2</c:v>
                </c:pt>
                <c:pt idx="120">
                  <c:v>1.3938697578073572E-2</c:v>
                </c:pt>
                <c:pt idx="121">
                  <c:v>1.1963480608092951E-2</c:v>
                </c:pt>
                <c:pt idx="122">
                  <c:v>9.3507192835415847E-3</c:v>
                </c:pt>
                <c:pt idx="123">
                  <c:v>2.5370637598863278E-4</c:v>
                </c:pt>
                <c:pt idx="124">
                  <c:v>8.1932316177238266E-4</c:v>
                </c:pt>
                <c:pt idx="125">
                  <c:v>-8.7630659896812931E-4</c:v>
                </c:pt>
                <c:pt idx="126">
                  <c:v>-6.8203745521174864E-4</c:v>
                </c:pt>
                <c:pt idx="127">
                  <c:v>-3.6822325889715561E-3</c:v>
                </c:pt>
                <c:pt idx="128">
                  <c:v>-2.1473581891428574E-3</c:v>
                </c:pt>
                <c:pt idx="129">
                  <c:v>-5.2631026799016874E-3</c:v>
                </c:pt>
                <c:pt idx="130">
                  <c:v>-9.6190200793069239E-4</c:v>
                </c:pt>
                <c:pt idx="131">
                  <c:v>1.424762978321397E-4</c:v>
                </c:pt>
                <c:pt idx="132">
                  <c:v>1.6758848414365369E-3</c:v>
                </c:pt>
                <c:pt idx="133">
                  <c:v>2.662637961379576E-3</c:v>
                </c:pt>
                <c:pt idx="134">
                  <c:v>3.1984747459329775E-3</c:v>
                </c:pt>
                <c:pt idx="135">
                  <c:v>6.0704979521547364E-3</c:v>
                </c:pt>
                <c:pt idx="136">
                  <c:v>7.3899132601800057E-3</c:v>
                </c:pt>
                <c:pt idx="137">
                  <c:v>8.4474183229287184E-3</c:v>
                </c:pt>
                <c:pt idx="138">
                  <c:v>1.3628154874600474E-2</c:v>
                </c:pt>
                <c:pt idx="139">
                  <c:v>1.4694582268803904E-2</c:v>
                </c:pt>
                <c:pt idx="140">
                  <c:v>1.2787940432966698E-2</c:v>
                </c:pt>
                <c:pt idx="141">
                  <c:v>1.650059524919743E-2</c:v>
                </c:pt>
                <c:pt idx="142">
                  <c:v>1.7076672404122473E-2</c:v>
                </c:pt>
                <c:pt idx="143">
                  <c:v>1.8746064338375154E-2</c:v>
                </c:pt>
                <c:pt idx="144">
                  <c:v>1.61349172012938E-2</c:v>
                </c:pt>
                <c:pt idx="145">
                  <c:v>1.8879472671750417E-2</c:v>
                </c:pt>
                <c:pt idx="146">
                  <c:v>2.1976220381207126E-2</c:v>
                </c:pt>
                <c:pt idx="147">
                  <c:v>3.0174912006096191E-2</c:v>
                </c:pt>
                <c:pt idx="148">
                  <c:v>2.5918470380718261E-2</c:v>
                </c:pt>
                <c:pt idx="149">
                  <c:v>3.4260639591247359E-2</c:v>
                </c:pt>
                <c:pt idx="150">
                  <c:v>4.1289019784150761E-2</c:v>
                </c:pt>
                <c:pt idx="151">
                  <c:v>4.0335934241403276E-2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E4-4478-800E-44BE89952337}"/>
            </c:ext>
          </c:extLst>
        </c:ser>
        <c:ser>
          <c:idx val="2"/>
          <c:order val="2"/>
          <c:tx>
            <c:strRef>
              <c:f>CPI!$I$7</c:f>
              <c:strCache>
                <c:ptCount val="1"/>
                <c:pt idx="0">
                  <c:v>Tööstuskaubad </c:v>
                </c:pt>
              </c:strCache>
            </c:strRef>
          </c:tx>
          <c:spPr>
            <a:solidFill>
              <a:srgbClr val="64B2C7"/>
            </a:solidFill>
            <a:ln w="0">
              <a:solidFill>
                <a:srgbClr val="64B2C7"/>
              </a:solidFill>
            </a:ln>
          </c:spPr>
          <c:invertIfNegative val="0"/>
          <c:val>
            <c:numRef>
              <c:f>CPI!$I$9:$I$188</c:f>
              <c:numCache>
                <c:formatCode>General</c:formatCode>
                <c:ptCount val="180"/>
                <c:pt idx="12">
                  <c:v>2.0548129235241686E-3</c:v>
                </c:pt>
                <c:pt idx="13">
                  <c:v>1.4833778744205225E-3</c:v>
                </c:pt>
                <c:pt idx="14">
                  <c:v>1.4102638035377612E-3</c:v>
                </c:pt>
                <c:pt idx="15">
                  <c:v>2.0747423562686926E-3</c:v>
                </c:pt>
                <c:pt idx="16">
                  <c:v>1.0714356228654662E-3</c:v>
                </c:pt>
                <c:pt idx="17">
                  <c:v>1.3856269696398667E-3</c:v>
                </c:pt>
                <c:pt idx="18">
                  <c:v>2.2334591002459033E-3</c:v>
                </c:pt>
                <c:pt idx="19">
                  <c:v>3.2983387043482642E-3</c:v>
                </c:pt>
                <c:pt idx="20">
                  <c:v>2.4709672294179709E-3</c:v>
                </c:pt>
                <c:pt idx="21">
                  <c:v>3.7459299056847519E-3</c:v>
                </c:pt>
                <c:pt idx="22">
                  <c:v>4.2942445034115572E-3</c:v>
                </c:pt>
                <c:pt idx="23">
                  <c:v>4.0890865458105405E-3</c:v>
                </c:pt>
                <c:pt idx="24">
                  <c:v>4.4282738653670262E-3</c:v>
                </c:pt>
                <c:pt idx="25">
                  <c:v>4.4153825717968657E-3</c:v>
                </c:pt>
                <c:pt idx="26">
                  <c:v>4.6096804220257552E-3</c:v>
                </c:pt>
                <c:pt idx="27">
                  <c:v>4.1160921551332578E-3</c:v>
                </c:pt>
                <c:pt idx="28">
                  <c:v>4.7399877310144002E-3</c:v>
                </c:pt>
                <c:pt idx="29">
                  <c:v>4.5860316242444773E-3</c:v>
                </c:pt>
                <c:pt idx="30">
                  <c:v>2.6865299943516201E-3</c:v>
                </c:pt>
                <c:pt idx="31">
                  <c:v>3.0191266999501439E-3</c:v>
                </c:pt>
                <c:pt idx="32">
                  <c:v>2.5472787360988677E-3</c:v>
                </c:pt>
                <c:pt idx="33">
                  <c:v>2.3431636804756269E-3</c:v>
                </c:pt>
                <c:pt idx="34">
                  <c:v>2.8390898073231206E-3</c:v>
                </c:pt>
                <c:pt idx="35">
                  <c:v>2.7325540901560852E-3</c:v>
                </c:pt>
                <c:pt idx="36">
                  <c:v>1.4706523684535611E-3</c:v>
                </c:pt>
                <c:pt idx="37">
                  <c:v>1.7983159545870916E-3</c:v>
                </c:pt>
                <c:pt idx="38">
                  <c:v>1.998907375326008E-3</c:v>
                </c:pt>
                <c:pt idx="39">
                  <c:v>2.0045562782677294E-3</c:v>
                </c:pt>
                <c:pt idx="40">
                  <c:v>2.8740986324553653E-3</c:v>
                </c:pt>
                <c:pt idx="41">
                  <c:v>3.5144082563620966E-3</c:v>
                </c:pt>
                <c:pt idx="42">
                  <c:v>4.3513619084945051E-3</c:v>
                </c:pt>
                <c:pt idx="43">
                  <c:v>3.5640470377971693E-3</c:v>
                </c:pt>
                <c:pt idx="44">
                  <c:v>3.5307237134088753E-3</c:v>
                </c:pt>
                <c:pt idx="45">
                  <c:v>2.4553327690807541E-3</c:v>
                </c:pt>
                <c:pt idx="46">
                  <c:v>1.9537705469291804E-3</c:v>
                </c:pt>
                <c:pt idx="47">
                  <c:v>1.2835909148886195E-3</c:v>
                </c:pt>
                <c:pt idx="48">
                  <c:v>1.2536285067143251E-3</c:v>
                </c:pt>
                <c:pt idx="49">
                  <c:v>9.7982940578471072E-4</c:v>
                </c:pt>
                <c:pt idx="50">
                  <c:v>6.4848562873152905E-4</c:v>
                </c:pt>
                <c:pt idx="51">
                  <c:v>5.9536152492769309E-4</c:v>
                </c:pt>
                <c:pt idx="52">
                  <c:v>7.005743091131908E-4</c:v>
                </c:pt>
                <c:pt idx="53">
                  <c:v>-7.4484369323943875E-4</c:v>
                </c:pt>
                <c:pt idx="54">
                  <c:v>-1.3548360448256114E-3</c:v>
                </c:pt>
                <c:pt idx="55">
                  <c:v>-4.3419073492981307E-4</c:v>
                </c:pt>
                <c:pt idx="56">
                  <c:v>-8.2123707905113472E-4</c:v>
                </c:pt>
                <c:pt idx="57">
                  <c:v>-6.1239278331836245E-4</c:v>
                </c:pt>
                <c:pt idx="58">
                  <c:v>-2.0126614734983497E-3</c:v>
                </c:pt>
                <c:pt idx="59">
                  <c:v>-1.6867858629235712E-3</c:v>
                </c:pt>
                <c:pt idx="60">
                  <c:v>-1.0429165421188547E-3</c:v>
                </c:pt>
                <c:pt idx="61">
                  <c:v>-1.0691313477965551E-3</c:v>
                </c:pt>
                <c:pt idx="62">
                  <c:v>5.8622182864728333E-5</c:v>
                </c:pt>
                <c:pt idx="63">
                  <c:v>-3.3578087206270659E-4</c:v>
                </c:pt>
                <c:pt idx="64">
                  <c:v>-1.0394071832851731E-3</c:v>
                </c:pt>
                <c:pt idx="65">
                  <c:v>-1.5231437914016335E-3</c:v>
                </c:pt>
                <c:pt idx="66">
                  <c:v>-1.1315653394265365E-3</c:v>
                </c:pt>
                <c:pt idx="67">
                  <c:v>-1.9575304978450992E-3</c:v>
                </c:pt>
                <c:pt idx="68">
                  <c:v>-4.0405070937027149E-4</c:v>
                </c:pt>
                <c:pt idx="69">
                  <c:v>-9.0370939598069413E-4</c:v>
                </c:pt>
                <c:pt idx="70">
                  <c:v>7.3586631547430494E-4</c:v>
                </c:pt>
                <c:pt idx="71">
                  <c:v>8.3840554384200005E-4</c:v>
                </c:pt>
                <c:pt idx="72">
                  <c:v>5.2538327958167913E-4</c:v>
                </c:pt>
                <c:pt idx="73">
                  <c:v>1.3861277748895332E-3</c:v>
                </c:pt>
                <c:pt idx="74">
                  <c:v>3.6589215577186507E-4</c:v>
                </c:pt>
                <c:pt idx="75">
                  <c:v>-3.5939719829800721E-4</c:v>
                </c:pt>
                <c:pt idx="76">
                  <c:v>2.7439287967946711E-4</c:v>
                </c:pt>
                <c:pt idx="77">
                  <c:v>9.0822264106416343E-4</c:v>
                </c:pt>
                <c:pt idx="78">
                  <c:v>8.4907526706113636E-4</c:v>
                </c:pt>
                <c:pt idx="79">
                  <c:v>2.1486839339228529E-3</c:v>
                </c:pt>
                <c:pt idx="80">
                  <c:v>8.2564201759936578E-4</c:v>
                </c:pt>
                <c:pt idx="81">
                  <c:v>8.2183571186818596E-5</c:v>
                </c:pt>
                <c:pt idx="82">
                  <c:v>-8.6506109048744564E-4</c:v>
                </c:pt>
                <c:pt idx="83">
                  <c:v>-1.8323484085140407E-3</c:v>
                </c:pt>
                <c:pt idx="84">
                  <c:v>-1.8102707128808287E-3</c:v>
                </c:pt>
                <c:pt idx="85">
                  <c:v>-4.6433143752668915E-4</c:v>
                </c:pt>
                <c:pt idx="86">
                  <c:v>-1.009622651041665E-3</c:v>
                </c:pt>
                <c:pt idx="87">
                  <c:v>1.4460067781399003E-3</c:v>
                </c:pt>
                <c:pt idx="88">
                  <c:v>8.8672115723577413E-4</c:v>
                </c:pt>
                <c:pt idx="89">
                  <c:v>-8.6232233549050007E-4</c:v>
                </c:pt>
                <c:pt idx="90">
                  <c:v>-1.521042107113661E-4</c:v>
                </c:pt>
                <c:pt idx="91">
                  <c:v>-1.5526962892123788E-3</c:v>
                </c:pt>
                <c:pt idx="92">
                  <c:v>-1.1326873489071701E-3</c:v>
                </c:pt>
                <c:pt idx="93">
                  <c:v>8.3424243122966939E-4</c:v>
                </c:pt>
                <c:pt idx="94">
                  <c:v>9.9992023163144694E-4</c:v>
                </c:pt>
                <c:pt idx="95">
                  <c:v>1.7348072245243254E-3</c:v>
                </c:pt>
                <c:pt idx="96">
                  <c:v>1.5065592948576834E-3</c:v>
                </c:pt>
                <c:pt idx="97">
                  <c:v>8.5697542055828703E-4</c:v>
                </c:pt>
                <c:pt idx="98">
                  <c:v>6.0279631936581088E-4</c:v>
                </c:pt>
                <c:pt idx="99">
                  <c:v>5.5449675338720192E-5</c:v>
                </c:pt>
                <c:pt idx="100">
                  <c:v>9.3110976707545687E-5</c:v>
                </c:pt>
                <c:pt idx="101">
                  <c:v>1.3995485204697075E-3</c:v>
                </c:pt>
                <c:pt idx="102">
                  <c:v>-1.2221997915677289E-3</c:v>
                </c:pt>
                <c:pt idx="103">
                  <c:v>2.4904174446583167E-3</c:v>
                </c:pt>
                <c:pt idx="104">
                  <c:v>2.2175043147208313E-3</c:v>
                </c:pt>
                <c:pt idx="105">
                  <c:v>2.3361621192070216E-3</c:v>
                </c:pt>
                <c:pt idx="106">
                  <c:v>3.0786661879590132E-3</c:v>
                </c:pt>
                <c:pt idx="107">
                  <c:v>2.9040753316569778E-3</c:v>
                </c:pt>
                <c:pt idx="108">
                  <c:v>4.3679894512227476E-3</c:v>
                </c:pt>
                <c:pt idx="109">
                  <c:v>1.1398165701218222E-3</c:v>
                </c:pt>
                <c:pt idx="110">
                  <c:v>1.7637399540981291E-3</c:v>
                </c:pt>
                <c:pt idx="111">
                  <c:v>2.6729688495575245E-3</c:v>
                </c:pt>
                <c:pt idx="112">
                  <c:v>2.4748005288660838E-3</c:v>
                </c:pt>
                <c:pt idx="113">
                  <c:v>2.7066072346604284E-3</c:v>
                </c:pt>
                <c:pt idx="114">
                  <c:v>5.7347175391246055E-3</c:v>
                </c:pt>
                <c:pt idx="115">
                  <c:v>2.8972782250214716E-3</c:v>
                </c:pt>
                <c:pt idx="116">
                  <c:v>4.0899007054527974E-3</c:v>
                </c:pt>
                <c:pt idx="117">
                  <c:v>3.6736624802862789E-3</c:v>
                </c:pt>
                <c:pt idx="118">
                  <c:v>3.413859417701841E-3</c:v>
                </c:pt>
                <c:pt idx="119">
                  <c:v>8.2345111175961082E-5</c:v>
                </c:pt>
                <c:pt idx="120">
                  <c:v>-2.4316227268023714E-3</c:v>
                </c:pt>
                <c:pt idx="121">
                  <c:v>1.1848901539088116E-3</c:v>
                </c:pt>
                <c:pt idx="122">
                  <c:v>1.2871147490624377E-3</c:v>
                </c:pt>
                <c:pt idx="123">
                  <c:v>-3.5273577357128783E-4</c:v>
                </c:pt>
                <c:pt idx="124">
                  <c:v>-5.7571724003017066E-4</c:v>
                </c:pt>
                <c:pt idx="125">
                  <c:v>5.1076658411147681E-4</c:v>
                </c:pt>
                <c:pt idx="126">
                  <c:v>1.4629003751883904E-3</c:v>
                </c:pt>
                <c:pt idx="127">
                  <c:v>2.4595521800753614E-4</c:v>
                </c:pt>
                <c:pt idx="128">
                  <c:v>7.3683765858787039E-5</c:v>
                </c:pt>
                <c:pt idx="129">
                  <c:v>-1.3724234069956737E-3</c:v>
                </c:pt>
                <c:pt idx="130">
                  <c:v>-1.1844697729830782E-3</c:v>
                </c:pt>
                <c:pt idx="131">
                  <c:v>1.1418708132000565E-3</c:v>
                </c:pt>
                <c:pt idx="132">
                  <c:v>2.7019036674328064E-3</c:v>
                </c:pt>
                <c:pt idx="133">
                  <c:v>1.1547758535378433E-3</c:v>
                </c:pt>
                <c:pt idx="134">
                  <c:v>-8.4212446986885547E-5</c:v>
                </c:pt>
                <c:pt idx="135">
                  <c:v>1.6844150720059779E-4</c:v>
                </c:pt>
                <c:pt idx="136">
                  <c:v>6.2073235961709085E-3</c:v>
                </c:pt>
                <c:pt idx="137">
                  <c:v>8.6083483246021629E-3</c:v>
                </c:pt>
                <c:pt idx="138">
                  <c:v>7.2174502228825824E-3</c:v>
                </c:pt>
                <c:pt idx="139">
                  <c:v>8.4146053020597231E-3</c:v>
                </c:pt>
                <c:pt idx="140">
                  <c:v>8.8240441247935033E-3</c:v>
                </c:pt>
                <c:pt idx="141">
                  <c:v>1.257714661984201E-2</c:v>
                </c:pt>
                <c:pt idx="142">
                  <c:v>1.5950365497075986E-2</c:v>
                </c:pt>
                <c:pt idx="143">
                  <c:v>1.8841679599253501E-2</c:v>
                </c:pt>
                <c:pt idx="144">
                  <c:v>2.040370916650169E-2</c:v>
                </c:pt>
                <c:pt idx="145">
                  <c:v>2.1806797752808957E-2</c:v>
                </c:pt>
                <c:pt idx="146">
                  <c:v>2.6844941791633766E-2</c:v>
                </c:pt>
                <c:pt idx="147">
                  <c:v>3.0255065063091439E-2</c:v>
                </c:pt>
                <c:pt idx="148">
                  <c:v>2.6367427081321174E-2</c:v>
                </c:pt>
                <c:pt idx="149">
                  <c:v>2.7673847260865355E-2</c:v>
                </c:pt>
                <c:pt idx="150">
                  <c:v>3.0117872669307308E-2</c:v>
                </c:pt>
                <c:pt idx="151">
                  <c:v>3.3984101655977768E-2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E4-4478-800E-44BE89952337}"/>
            </c:ext>
          </c:extLst>
        </c:ser>
        <c:ser>
          <c:idx val="3"/>
          <c:order val="3"/>
          <c:tx>
            <c:strRef>
              <c:f>CPI!$J$7</c:f>
              <c:strCache>
                <c:ptCount val="1"/>
                <c:pt idx="0">
                  <c:v> Toit </c:v>
                </c:pt>
              </c:strCache>
            </c:strRef>
          </c:tx>
          <c:spPr>
            <a:solidFill>
              <a:srgbClr val="BE5221"/>
            </a:solidFill>
            <a:ln w="0">
              <a:solidFill>
                <a:srgbClr val="BE5221"/>
              </a:solidFill>
            </a:ln>
          </c:spPr>
          <c:invertIfNegative val="0"/>
          <c:val>
            <c:numRef>
              <c:f>CPI!$J$9:$J$188</c:f>
              <c:numCache>
                <c:formatCode>General</c:formatCode>
                <c:ptCount val="180"/>
                <c:pt idx="12">
                  <c:v>3.0893598716458564E-2</c:v>
                </c:pt>
                <c:pt idx="13">
                  <c:v>3.5251207589081006E-2</c:v>
                </c:pt>
                <c:pt idx="14">
                  <c:v>3.3476954527010681E-2</c:v>
                </c:pt>
                <c:pt idx="15">
                  <c:v>3.4919258109713205E-2</c:v>
                </c:pt>
                <c:pt idx="16">
                  <c:v>3.5359458098953619E-2</c:v>
                </c:pt>
                <c:pt idx="17">
                  <c:v>3.3281868000415105E-2</c:v>
                </c:pt>
                <c:pt idx="18">
                  <c:v>3.2209248188772334E-2</c:v>
                </c:pt>
                <c:pt idx="19">
                  <c:v>3.0814975267756145E-2</c:v>
                </c:pt>
                <c:pt idx="20">
                  <c:v>2.5857617895242137E-2</c:v>
                </c:pt>
                <c:pt idx="21">
                  <c:v>1.7413494188361842E-2</c:v>
                </c:pt>
                <c:pt idx="22">
                  <c:v>1.3843332046397641E-2</c:v>
                </c:pt>
                <c:pt idx="23">
                  <c:v>1.1202695979024728E-2</c:v>
                </c:pt>
                <c:pt idx="24">
                  <c:v>1.3023604894029031E-2</c:v>
                </c:pt>
                <c:pt idx="25">
                  <c:v>1.1874974152555695E-2</c:v>
                </c:pt>
                <c:pt idx="26">
                  <c:v>1.2493137498506123E-2</c:v>
                </c:pt>
                <c:pt idx="27">
                  <c:v>8.5091413320592998E-3</c:v>
                </c:pt>
                <c:pt idx="28">
                  <c:v>9.4855408899241715E-3</c:v>
                </c:pt>
                <c:pt idx="29">
                  <c:v>1.2656425913685663E-2</c:v>
                </c:pt>
                <c:pt idx="30">
                  <c:v>1.2327160373513203E-2</c:v>
                </c:pt>
                <c:pt idx="31">
                  <c:v>1.3417255257336648E-2</c:v>
                </c:pt>
                <c:pt idx="32">
                  <c:v>1.4582464537568169E-2</c:v>
                </c:pt>
                <c:pt idx="33">
                  <c:v>1.9291567896358268E-2</c:v>
                </c:pt>
                <c:pt idx="34">
                  <c:v>1.7832793842947618E-2</c:v>
                </c:pt>
                <c:pt idx="35">
                  <c:v>1.7539086015914584E-2</c:v>
                </c:pt>
                <c:pt idx="36">
                  <c:v>1.869041792834289E-2</c:v>
                </c:pt>
                <c:pt idx="37">
                  <c:v>1.8568764919628243E-2</c:v>
                </c:pt>
                <c:pt idx="38">
                  <c:v>1.6220163153453541E-2</c:v>
                </c:pt>
                <c:pt idx="39">
                  <c:v>1.6222767722979495E-2</c:v>
                </c:pt>
                <c:pt idx="40">
                  <c:v>1.9348757873102161E-2</c:v>
                </c:pt>
                <c:pt idx="41">
                  <c:v>1.5042926466287109E-2</c:v>
                </c:pt>
                <c:pt idx="42">
                  <c:v>1.63437349046756E-2</c:v>
                </c:pt>
                <c:pt idx="43">
                  <c:v>1.4368003850253339E-2</c:v>
                </c:pt>
                <c:pt idx="44">
                  <c:v>1.0096220701361392E-2</c:v>
                </c:pt>
                <c:pt idx="45">
                  <c:v>7.5944250398480443E-3</c:v>
                </c:pt>
                <c:pt idx="46">
                  <c:v>7.0827431254968602E-3</c:v>
                </c:pt>
                <c:pt idx="47">
                  <c:v>7.7014899664307815E-3</c:v>
                </c:pt>
                <c:pt idx="48">
                  <c:v>1.054778051634322E-2</c:v>
                </c:pt>
                <c:pt idx="49">
                  <c:v>8.4026125864708895E-3</c:v>
                </c:pt>
                <c:pt idx="50">
                  <c:v>6.4663617776548601E-3</c:v>
                </c:pt>
                <c:pt idx="51">
                  <c:v>3.5518898505028525E-3</c:v>
                </c:pt>
                <c:pt idx="52">
                  <c:v>-3.0824162442014691E-3</c:v>
                </c:pt>
                <c:pt idx="53">
                  <c:v>-1.0898107765237685E-3</c:v>
                </c:pt>
                <c:pt idx="54">
                  <c:v>-8.484573356927809E-3</c:v>
                </c:pt>
                <c:pt idx="55">
                  <c:v>-6.5561485668348433E-3</c:v>
                </c:pt>
                <c:pt idx="56">
                  <c:v>-4.6205223180342536E-5</c:v>
                </c:pt>
                <c:pt idx="57">
                  <c:v>-6.6600924096048232E-4</c:v>
                </c:pt>
                <c:pt idx="58">
                  <c:v>-2.0641345786806182E-3</c:v>
                </c:pt>
                <c:pt idx="59">
                  <c:v>-6.2255704738813371E-4</c:v>
                </c:pt>
                <c:pt idx="60">
                  <c:v>-5.2681731690772315E-3</c:v>
                </c:pt>
                <c:pt idx="61">
                  <c:v>-2.2545736217917884E-3</c:v>
                </c:pt>
                <c:pt idx="62">
                  <c:v>-2.5020447757431491E-3</c:v>
                </c:pt>
                <c:pt idx="63">
                  <c:v>3.7316755591836163E-3</c:v>
                </c:pt>
                <c:pt idx="64">
                  <c:v>3.4796289545676617E-3</c:v>
                </c:pt>
                <c:pt idx="65">
                  <c:v>4.6656479969509222E-3</c:v>
                </c:pt>
                <c:pt idx="66">
                  <c:v>6.0176495371521577E-3</c:v>
                </c:pt>
                <c:pt idx="67">
                  <c:v>7.2402941330014904E-3</c:v>
                </c:pt>
                <c:pt idx="68">
                  <c:v>2.5910524078812825E-3</c:v>
                </c:pt>
                <c:pt idx="69">
                  <c:v>4.1517676806942343E-3</c:v>
                </c:pt>
                <c:pt idx="70">
                  <c:v>5.0952797135014093E-3</c:v>
                </c:pt>
                <c:pt idx="71">
                  <c:v>3.1225227736067628E-3</c:v>
                </c:pt>
                <c:pt idx="72">
                  <c:v>1.7578697232275783E-3</c:v>
                </c:pt>
                <c:pt idx="73">
                  <c:v>3.1404947779769504E-3</c:v>
                </c:pt>
                <c:pt idx="74">
                  <c:v>5.7006677075933784E-3</c:v>
                </c:pt>
                <c:pt idx="75">
                  <c:v>-1.180429315136021E-3</c:v>
                </c:pt>
                <c:pt idx="76">
                  <c:v>-5.6549092311367207E-4</c:v>
                </c:pt>
                <c:pt idx="77">
                  <c:v>-2.4393177705093168E-4</c:v>
                </c:pt>
                <c:pt idx="78">
                  <c:v>8.0883451615187448E-3</c:v>
                </c:pt>
                <c:pt idx="79">
                  <c:v>5.6002398445176016E-3</c:v>
                </c:pt>
                <c:pt idx="80">
                  <c:v>6.7059735632727449E-3</c:v>
                </c:pt>
                <c:pt idx="81">
                  <c:v>1.4166590459882594E-3</c:v>
                </c:pt>
                <c:pt idx="82">
                  <c:v>5.3614991351591266E-3</c:v>
                </c:pt>
                <c:pt idx="83">
                  <c:v>9.1443987707773046E-3</c:v>
                </c:pt>
                <c:pt idx="84">
                  <c:v>1.2491099527673686E-2</c:v>
                </c:pt>
                <c:pt idx="85">
                  <c:v>1.2204514859194413E-2</c:v>
                </c:pt>
                <c:pt idx="86">
                  <c:v>1.2222767045856547E-2</c:v>
                </c:pt>
                <c:pt idx="87">
                  <c:v>1.355423350973892E-2</c:v>
                </c:pt>
                <c:pt idx="88">
                  <c:v>1.8996247793713662E-2</c:v>
                </c:pt>
                <c:pt idx="89">
                  <c:v>1.9227360409238649E-2</c:v>
                </c:pt>
                <c:pt idx="90">
                  <c:v>1.6424771688531084E-2</c:v>
                </c:pt>
                <c:pt idx="91">
                  <c:v>2.0307505790852644E-2</c:v>
                </c:pt>
                <c:pt idx="92">
                  <c:v>1.8839557780060051E-2</c:v>
                </c:pt>
                <c:pt idx="93">
                  <c:v>2.6126732731355063E-2</c:v>
                </c:pt>
                <c:pt idx="94">
                  <c:v>2.5881431458643432E-2</c:v>
                </c:pt>
                <c:pt idx="95">
                  <c:v>2.204913427204027E-2</c:v>
                </c:pt>
                <c:pt idx="96">
                  <c:v>1.9941718404803216E-2</c:v>
                </c:pt>
                <c:pt idx="97">
                  <c:v>1.7863824760077938E-2</c:v>
                </c:pt>
                <c:pt idx="98">
                  <c:v>1.4650057270235722E-2</c:v>
                </c:pt>
                <c:pt idx="99">
                  <c:v>1.404546219429921E-2</c:v>
                </c:pt>
                <c:pt idx="100">
                  <c:v>1.1008895132785997E-2</c:v>
                </c:pt>
                <c:pt idx="101">
                  <c:v>1.1678395986907279E-2</c:v>
                </c:pt>
                <c:pt idx="102">
                  <c:v>7.1756615124407407E-3</c:v>
                </c:pt>
                <c:pt idx="103">
                  <c:v>6.3788012593172447E-3</c:v>
                </c:pt>
                <c:pt idx="104">
                  <c:v>1.2303248323447293E-2</c:v>
                </c:pt>
                <c:pt idx="105">
                  <c:v>9.1546479612351576E-3</c:v>
                </c:pt>
                <c:pt idx="106">
                  <c:v>6.2926997990392537E-3</c:v>
                </c:pt>
                <c:pt idx="107">
                  <c:v>7.2137887700368941E-3</c:v>
                </c:pt>
                <c:pt idx="108">
                  <c:v>7.094591004595664E-3</c:v>
                </c:pt>
                <c:pt idx="109">
                  <c:v>5.5956019071925107E-3</c:v>
                </c:pt>
                <c:pt idx="110">
                  <c:v>7.2090831323207948E-3</c:v>
                </c:pt>
                <c:pt idx="111">
                  <c:v>1.0128298337651751E-2</c:v>
                </c:pt>
                <c:pt idx="112">
                  <c:v>1.0405988669065671E-2</c:v>
                </c:pt>
                <c:pt idx="113">
                  <c:v>1.0502313166403597E-2</c:v>
                </c:pt>
                <c:pt idx="114">
                  <c:v>1.1334461280929201E-2</c:v>
                </c:pt>
                <c:pt idx="115">
                  <c:v>1.3553540338772182E-2</c:v>
                </c:pt>
                <c:pt idx="116">
                  <c:v>7.5814938859673827E-3</c:v>
                </c:pt>
                <c:pt idx="117">
                  <c:v>4.5529929908151622E-3</c:v>
                </c:pt>
                <c:pt idx="118">
                  <c:v>6.994073015587199E-3</c:v>
                </c:pt>
                <c:pt idx="119">
                  <c:v>7.0079400138489574E-3</c:v>
                </c:pt>
                <c:pt idx="120">
                  <c:v>6.3399717016921417E-3</c:v>
                </c:pt>
                <c:pt idx="121">
                  <c:v>1.0182737957550153E-2</c:v>
                </c:pt>
                <c:pt idx="122">
                  <c:v>5.5516069972590017E-3</c:v>
                </c:pt>
                <c:pt idx="123">
                  <c:v>7.5699118895027027E-3</c:v>
                </c:pt>
                <c:pt idx="124">
                  <c:v>5.6761054938793886E-3</c:v>
                </c:pt>
                <c:pt idx="125">
                  <c:v>6.8219152531139851E-3</c:v>
                </c:pt>
                <c:pt idx="126">
                  <c:v>7.4421327080827094E-3</c:v>
                </c:pt>
                <c:pt idx="127">
                  <c:v>7.0188761616842912E-3</c:v>
                </c:pt>
                <c:pt idx="128">
                  <c:v>4.0830802376577323E-3</c:v>
                </c:pt>
                <c:pt idx="129">
                  <c:v>7.1197124095358673E-3</c:v>
                </c:pt>
                <c:pt idx="130">
                  <c:v>2.8991321523977355E-3</c:v>
                </c:pt>
                <c:pt idx="131">
                  <c:v>-5.0971857054358456E-5</c:v>
                </c:pt>
                <c:pt idx="132">
                  <c:v>1.4292136987482495E-3</c:v>
                </c:pt>
                <c:pt idx="133">
                  <c:v>-3.3075838842570068E-4</c:v>
                </c:pt>
                <c:pt idx="134">
                  <c:v>1.7178940018965794E-3</c:v>
                </c:pt>
                <c:pt idx="135">
                  <c:v>1.2494829977244578E-3</c:v>
                </c:pt>
                <c:pt idx="136">
                  <c:v>1.753930380795146E-3</c:v>
                </c:pt>
                <c:pt idx="137">
                  <c:v>1.2283575180255164E-3</c:v>
                </c:pt>
                <c:pt idx="138">
                  <c:v>2.3175419815195447E-3</c:v>
                </c:pt>
                <c:pt idx="139">
                  <c:v>4.8504462500337051E-3</c:v>
                </c:pt>
                <c:pt idx="140">
                  <c:v>6.3225080143780813E-3</c:v>
                </c:pt>
                <c:pt idx="141">
                  <c:v>7.0679859614300091E-3</c:v>
                </c:pt>
                <c:pt idx="142">
                  <c:v>1.2247404901848488E-2</c:v>
                </c:pt>
                <c:pt idx="143">
                  <c:v>1.3290409570729174E-2</c:v>
                </c:pt>
                <c:pt idx="144">
                  <c:v>2.2184070448462618E-2</c:v>
                </c:pt>
                <c:pt idx="145">
                  <c:v>2.9285102841868457E-2</c:v>
                </c:pt>
                <c:pt idx="146">
                  <c:v>3.2347168585988476E-2</c:v>
                </c:pt>
                <c:pt idx="147">
                  <c:v>3.4827285400996923E-2</c:v>
                </c:pt>
                <c:pt idx="148">
                  <c:v>4.1359957989719386E-2</c:v>
                </c:pt>
                <c:pt idx="149">
                  <c:v>4.6928450365223036E-2</c:v>
                </c:pt>
                <c:pt idx="150">
                  <c:v>4.9033234402750488E-2</c:v>
                </c:pt>
                <c:pt idx="151">
                  <c:v>5.418618320733426E-2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E4-4478-800E-44BE89952337}"/>
            </c:ext>
          </c:extLst>
        </c:ser>
        <c:ser>
          <c:idx val="5"/>
          <c:order val="4"/>
          <c:tx>
            <c:strRef>
              <c:f>CPI!$K$7</c:f>
              <c:strCache>
                <c:ptCount val="1"/>
                <c:pt idx="0">
                  <c:v>Energia </c:v>
                </c:pt>
              </c:strCache>
            </c:strRef>
          </c:tx>
          <c:spPr>
            <a:solidFill>
              <a:srgbClr val="E99E30"/>
            </a:solidFill>
            <a:ln w="0">
              <a:solidFill>
                <a:srgbClr val="E99E30"/>
              </a:solidFill>
            </a:ln>
          </c:spPr>
          <c:invertIfNegative val="0"/>
          <c:val>
            <c:numRef>
              <c:f>CPI!$K$9:$K$188</c:f>
              <c:numCache>
                <c:formatCode>General</c:formatCode>
                <c:ptCount val="180"/>
                <c:pt idx="12">
                  <c:v>1.2382508267442659E-2</c:v>
                </c:pt>
                <c:pt idx="13">
                  <c:v>1.2550043947773593E-2</c:v>
                </c:pt>
                <c:pt idx="14">
                  <c:v>1.0848762209975965E-2</c:v>
                </c:pt>
                <c:pt idx="15">
                  <c:v>8.7645288184359169E-3</c:v>
                </c:pt>
                <c:pt idx="16">
                  <c:v>7.2243079873124186E-3</c:v>
                </c:pt>
                <c:pt idx="17">
                  <c:v>8.2518077672965526E-3</c:v>
                </c:pt>
                <c:pt idx="18">
                  <c:v>1.0367119997922121E-2</c:v>
                </c:pt>
                <c:pt idx="19">
                  <c:v>1.524355439476683E-2</c:v>
                </c:pt>
                <c:pt idx="20">
                  <c:v>1.6801768786325624E-2</c:v>
                </c:pt>
                <c:pt idx="21">
                  <c:v>1.7017722021130818E-2</c:v>
                </c:pt>
                <c:pt idx="22">
                  <c:v>1.5635979639403864E-2</c:v>
                </c:pt>
                <c:pt idx="23">
                  <c:v>1.3846648945765056E-2</c:v>
                </c:pt>
                <c:pt idx="24">
                  <c:v>2.0361530695636364E-2</c:v>
                </c:pt>
                <c:pt idx="25">
                  <c:v>2.0804639073402985E-2</c:v>
                </c:pt>
                <c:pt idx="26">
                  <c:v>2.1194053894234365E-2</c:v>
                </c:pt>
                <c:pt idx="27">
                  <c:v>2.1832059310503429E-2</c:v>
                </c:pt>
                <c:pt idx="28">
                  <c:v>1.866588676589586E-2</c:v>
                </c:pt>
                <c:pt idx="29">
                  <c:v>1.5957248959244601E-2</c:v>
                </c:pt>
                <c:pt idx="30">
                  <c:v>1.5773394924577584E-2</c:v>
                </c:pt>
                <c:pt idx="31">
                  <c:v>1.5902983591250745E-2</c:v>
                </c:pt>
                <c:pt idx="32">
                  <c:v>1.6514765867187458E-2</c:v>
                </c:pt>
                <c:pt idx="33">
                  <c:v>1.3954050695038502E-2</c:v>
                </c:pt>
                <c:pt idx="34">
                  <c:v>1.1775034107120733E-2</c:v>
                </c:pt>
                <c:pt idx="35">
                  <c:v>1.0271445504511575E-2</c:v>
                </c:pt>
                <c:pt idx="36">
                  <c:v>1.2934659770042298E-2</c:v>
                </c:pt>
                <c:pt idx="37">
                  <c:v>1.4587197910062105E-2</c:v>
                </c:pt>
                <c:pt idx="38">
                  <c:v>1.2985753799486126E-2</c:v>
                </c:pt>
                <c:pt idx="39">
                  <c:v>9.660740624010563E-3</c:v>
                </c:pt>
                <c:pt idx="40">
                  <c:v>8.4440700632987947E-3</c:v>
                </c:pt>
                <c:pt idx="41">
                  <c:v>1.5519349254033553E-2</c:v>
                </c:pt>
                <c:pt idx="42">
                  <c:v>1.1027719391925209E-2</c:v>
                </c:pt>
                <c:pt idx="43">
                  <c:v>8.3108584017948205E-3</c:v>
                </c:pt>
                <c:pt idx="44">
                  <c:v>7.1467092321856329E-3</c:v>
                </c:pt>
                <c:pt idx="45">
                  <c:v>5.5910410918041768E-3</c:v>
                </c:pt>
                <c:pt idx="46">
                  <c:v>5.873468725378847E-3</c:v>
                </c:pt>
                <c:pt idx="47">
                  <c:v>4.509213828715785E-3</c:v>
                </c:pt>
                <c:pt idx="48">
                  <c:v>-4.0331488394927239E-3</c:v>
                </c:pt>
                <c:pt idx="49">
                  <c:v>-7.1836525321433047E-3</c:v>
                </c:pt>
                <c:pt idx="50">
                  <c:v>-8.8653281217394124E-3</c:v>
                </c:pt>
                <c:pt idx="51">
                  <c:v>-5.6192033680485158E-3</c:v>
                </c:pt>
                <c:pt idx="52">
                  <c:v>2.8888141457321034E-4</c:v>
                </c:pt>
                <c:pt idx="53">
                  <c:v>-4.1525408975302417E-3</c:v>
                </c:pt>
                <c:pt idx="54">
                  <c:v>2.5099276983939385E-3</c:v>
                </c:pt>
                <c:pt idx="55">
                  <c:v>-2.7696943804292598E-3</c:v>
                </c:pt>
                <c:pt idx="56">
                  <c:v>-6.7191224314021615E-3</c:v>
                </c:pt>
                <c:pt idx="57">
                  <c:v>-3.5901738978835187E-3</c:v>
                </c:pt>
                <c:pt idx="58">
                  <c:v>-3.9845017511776406E-3</c:v>
                </c:pt>
                <c:pt idx="59">
                  <c:v>-6.2133652963399953E-3</c:v>
                </c:pt>
                <c:pt idx="60">
                  <c:v>-1.0348001353550835E-2</c:v>
                </c:pt>
                <c:pt idx="61">
                  <c:v>-8.9917788497794384E-3</c:v>
                </c:pt>
                <c:pt idx="62">
                  <c:v>-5.6970469935959389E-3</c:v>
                </c:pt>
                <c:pt idx="63">
                  <c:v>-7.2153829296723654E-3</c:v>
                </c:pt>
                <c:pt idx="64">
                  <c:v>-6.231954340598804E-3</c:v>
                </c:pt>
                <c:pt idx="65">
                  <c:v>-1.0529529440164966E-2</c:v>
                </c:pt>
                <c:pt idx="66">
                  <c:v>-1.2965720133395075E-2</c:v>
                </c:pt>
                <c:pt idx="67">
                  <c:v>-1.4272529339515462E-2</c:v>
                </c:pt>
                <c:pt idx="68">
                  <c:v>-1.5195147250072412E-2</c:v>
                </c:pt>
                <c:pt idx="69">
                  <c:v>-1.731687739229933E-2</c:v>
                </c:pt>
                <c:pt idx="70">
                  <c:v>-1.5343874481935159E-2</c:v>
                </c:pt>
                <c:pt idx="71">
                  <c:v>-1.6614669621761533E-2</c:v>
                </c:pt>
                <c:pt idx="72">
                  <c:v>-1.1112020331695442E-2</c:v>
                </c:pt>
                <c:pt idx="73">
                  <c:v>-1.3472273494171339E-2</c:v>
                </c:pt>
                <c:pt idx="74">
                  <c:v>-1.3905187087442454E-2</c:v>
                </c:pt>
                <c:pt idx="75">
                  <c:v>-1.1319668894090924E-2</c:v>
                </c:pt>
                <c:pt idx="76">
                  <c:v>-1.1746202973195136E-2</c:v>
                </c:pt>
                <c:pt idx="77">
                  <c:v>-5.9096668596306384E-3</c:v>
                </c:pt>
                <c:pt idx="78">
                  <c:v>-1.0623167209915916E-2</c:v>
                </c:pt>
                <c:pt idx="79">
                  <c:v>-5.2959333969633364E-3</c:v>
                </c:pt>
                <c:pt idx="80">
                  <c:v>-1.917031480018554E-3</c:v>
                </c:pt>
                <c:pt idx="81">
                  <c:v>3.5834568010704596E-3</c:v>
                </c:pt>
                <c:pt idx="82">
                  <c:v>3.8804674077617561E-3</c:v>
                </c:pt>
                <c:pt idx="83">
                  <c:v>9.5844540859959214E-3</c:v>
                </c:pt>
                <c:pt idx="84">
                  <c:v>1.0041820675944495E-2</c:v>
                </c:pt>
                <c:pt idx="85">
                  <c:v>1.4418656435959944E-2</c:v>
                </c:pt>
                <c:pt idx="86">
                  <c:v>1.073387660891038E-2</c:v>
                </c:pt>
                <c:pt idx="87">
                  <c:v>1.0096306872289931E-2</c:v>
                </c:pt>
                <c:pt idx="88">
                  <c:v>6.8869560756997864E-3</c:v>
                </c:pt>
                <c:pt idx="89">
                  <c:v>2.6106807404750638E-3</c:v>
                </c:pt>
                <c:pt idx="90">
                  <c:v>9.2923771842251673E-3</c:v>
                </c:pt>
                <c:pt idx="91">
                  <c:v>1.0044746681826595E-2</c:v>
                </c:pt>
                <c:pt idx="92">
                  <c:v>1.0363175417891751E-2</c:v>
                </c:pt>
                <c:pt idx="93">
                  <c:v>4.6732069820951683E-3</c:v>
                </c:pt>
                <c:pt idx="94">
                  <c:v>7.5827283286824185E-3</c:v>
                </c:pt>
                <c:pt idx="95">
                  <c:v>6.0306278585782608E-3</c:v>
                </c:pt>
                <c:pt idx="96">
                  <c:v>8.8692719435934271E-3</c:v>
                </c:pt>
                <c:pt idx="97">
                  <c:v>6.994921264749026E-3</c:v>
                </c:pt>
                <c:pt idx="98">
                  <c:v>1.0097002201241986E-2</c:v>
                </c:pt>
                <c:pt idx="99">
                  <c:v>1.0002040708230863E-2</c:v>
                </c:pt>
                <c:pt idx="100">
                  <c:v>1.3422606128518953E-2</c:v>
                </c:pt>
                <c:pt idx="101">
                  <c:v>1.9453525628181829E-2</c:v>
                </c:pt>
                <c:pt idx="102">
                  <c:v>2.0340266726172663E-2</c:v>
                </c:pt>
                <c:pt idx="103">
                  <c:v>1.7525269991284679E-2</c:v>
                </c:pt>
                <c:pt idx="104">
                  <c:v>1.336674499685752E-2</c:v>
                </c:pt>
                <c:pt idx="105">
                  <c:v>1.9204988101242423E-2</c:v>
                </c:pt>
                <c:pt idx="106">
                  <c:v>1.6016719782528593E-2</c:v>
                </c:pt>
                <c:pt idx="107">
                  <c:v>1.3098386766920968E-2</c:v>
                </c:pt>
                <c:pt idx="108">
                  <c:v>7.6032847992850046E-3</c:v>
                </c:pt>
                <c:pt idx="109">
                  <c:v>5.5420583527094995E-3</c:v>
                </c:pt>
                <c:pt idx="110">
                  <c:v>4.6282401001560211E-3</c:v>
                </c:pt>
                <c:pt idx="111">
                  <c:v>7.9516882728364185E-3</c:v>
                </c:pt>
                <c:pt idx="112">
                  <c:v>7.5597723183945913E-3</c:v>
                </c:pt>
                <c:pt idx="113">
                  <c:v>4.7050846796230228E-5</c:v>
                </c:pt>
                <c:pt idx="114">
                  <c:v>-3.6392271199774777E-3</c:v>
                </c:pt>
                <c:pt idx="115">
                  <c:v>-3.9331551330208867E-3</c:v>
                </c:pt>
                <c:pt idx="116">
                  <c:v>-1.4306845259733393E-3</c:v>
                </c:pt>
                <c:pt idx="117">
                  <c:v>-3.1395445383807646E-3</c:v>
                </c:pt>
                <c:pt idx="118">
                  <c:v>-4.8780314250623825E-3</c:v>
                </c:pt>
                <c:pt idx="119">
                  <c:v>-6.0893635436033017E-4</c:v>
                </c:pt>
                <c:pt idx="120">
                  <c:v>-1.5542399224456847E-3</c:v>
                </c:pt>
                <c:pt idx="121">
                  <c:v>-3.7673567191814569E-3</c:v>
                </c:pt>
                <c:pt idx="122">
                  <c:v>-7.2304666708886151E-3</c:v>
                </c:pt>
                <c:pt idx="123">
                  <c:v>-1.5649723788995179E-2</c:v>
                </c:pt>
                <c:pt idx="124">
                  <c:v>-2.2858335417560858E-2</c:v>
                </c:pt>
                <c:pt idx="125">
                  <c:v>-1.6167120081630001E-2</c:v>
                </c:pt>
                <c:pt idx="126">
                  <c:v>-1.6839159895458318E-2</c:v>
                </c:pt>
                <c:pt idx="127">
                  <c:v>-1.2864690168198606E-2</c:v>
                </c:pt>
                <c:pt idx="128">
                  <c:v>-1.2576197475393E-2</c:v>
                </c:pt>
                <c:pt idx="129">
                  <c:v>-1.5319282150424825E-2</c:v>
                </c:pt>
                <c:pt idx="130">
                  <c:v>-1.1958497709000714E-2</c:v>
                </c:pt>
                <c:pt idx="131">
                  <c:v>-9.2514829401449845E-3</c:v>
                </c:pt>
                <c:pt idx="132">
                  <c:v>-3.5501022076175931E-3</c:v>
                </c:pt>
                <c:pt idx="133">
                  <c:v>2.3929445735082822E-3</c:v>
                </c:pt>
                <c:pt idx="134">
                  <c:v>6.019243699157328E-3</c:v>
                </c:pt>
                <c:pt idx="135">
                  <c:v>1.1524777542920205E-2</c:v>
                </c:pt>
                <c:pt idx="136">
                  <c:v>2.0152332762853938E-2</c:v>
                </c:pt>
                <c:pt idx="137">
                  <c:v>1.99872758344436E-2</c:v>
                </c:pt>
                <c:pt idx="138">
                  <c:v>2.6462352920997401E-2</c:v>
                </c:pt>
                <c:pt idx="139">
                  <c:v>2.2487366179102665E-2</c:v>
                </c:pt>
                <c:pt idx="140">
                  <c:v>3.8410807427861716E-2</c:v>
                </c:pt>
                <c:pt idx="141">
                  <c:v>3.4005872169530556E-2</c:v>
                </c:pt>
                <c:pt idx="142">
                  <c:v>4.3079657196953051E-2</c:v>
                </c:pt>
                <c:pt idx="143">
                  <c:v>7.0762246491642172E-2</c:v>
                </c:pt>
                <c:pt idx="144">
                  <c:v>5.4636303183741894E-2</c:v>
                </c:pt>
                <c:pt idx="145">
                  <c:v>4.9998726733572169E-2</c:v>
                </c:pt>
                <c:pt idx="146">
                  <c:v>7.1121469241170632E-2</c:v>
                </c:pt>
                <c:pt idx="147">
                  <c:v>9.320013752981543E-2</c:v>
                </c:pt>
                <c:pt idx="148">
                  <c:v>0.10640574454824119</c:v>
                </c:pt>
                <c:pt idx="149">
                  <c:v>0.10966796278266426</c:v>
                </c:pt>
                <c:pt idx="150">
                  <c:v>0.10803507314379143</c:v>
                </c:pt>
                <c:pt idx="151">
                  <c:v>0.11931098089528469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E4-4478-800E-44BE89952337}"/>
            </c:ext>
          </c:extLst>
        </c:ser>
        <c:ser>
          <c:idx val="4"/>
          <c:order val="5"/>
          <c:spPr>
            <a:solidFill>
              <a:srgbClr val="2E6C81">
                <a:alpha val="50000"/>
              </a:srgbClr>
            </a:solidFill>
          </c:spPr>
          <c:invertIfNegative val="0"/>
          <c:val>
            <c:numRef>
              <c:f>CPI!$O$9:$O$188</c:f>
              <c:numCache>
                <c:formatCode>General</c:formatCode>
                <c:ptCount val="180"/>
                <c:pt idx="152">
                  <c:v>4.8066731052357703E-2</c:v>
                </c:pt>
                <c:pt idx="153">
                  <c:v>4.314237323984358E-2</c:v>
                </c:pt>
                <c:pt idx="154">
                  <c:v>4.4134680271904828E-2</c:v>
                </c:pt>
                <c:pt idx="155">
                  <c:v>4.1165617132230811E-2</c:v>
                </c:pt>
                <c:pt idx="156">
                  <c:v>3.4980848883260973E-2</c:v>
                </c:pt>
                <c:pt idx="157">
                  <c:v>3.610982905316263E-2</c:v>
                </c:pt>
                <c:pt idx="158">
                  <c:v>3.7496528508236648E-2</c:v>
                </c:pt>
                <c:pt idx="159">
                  <c:v>3.2295519029680649E-2</c:v>
                </c:pt>
                <c:pt idx="160">
                  <c:v>3.4265609677287055E-2</c:v>
                </c:pt>
                <c:pt idx="161">
                  <c:v>3.1140254241906282E-2</c:v>
                </c:pt>
                <c:pt idx="162">
                  <c:v>2.3072314646859608E-2</c:v>
                </c:pt>
                <c:pt idx="163">
                  <c:v>2.0091592779714104E-2</c:v>
                </c:pt>
                <c:pt idx="164">
                  <c:v>1.5986768804682722E-2</c:v>
                </c:pt>
                <c:pt idx="165">
                  <c:v>2.3311339747682958E-2</c:v>
                </c:pt>
                <c:pt idx="166">
                  <c:v>2.1962661853164849E-2</c:v>
                </c:pt>
                <c:pt idx="167">
                  <c:v>2.058913011865621E-2</c:v>
                </c:pt>
                <c:pt idx="168">
                  <c:v>1.9104465435850596E-2</c:v>
                </c:pt>
                <c:pt idx="169">
                  <c:v>1.7883216735820016E-2</c:v>
                </c:pt>
                <c:pt idx="170">
                  <c:v>1.6769746593427615E-2</c:v>
                </c:pt>
                <c:pt idx="171">
                  <c:v>1.556311317763941E-2</c:v>
                </c:pt>
                <c:pt idx="172">
                  <c:v>1.476345863400272E-2</c:v>
                </c:pt>
                <c:pt idx="173">
                  <c:v>1.3953512664482031E-2</c:v>
                </c:pt>
                <c:pt idx="174">
                  <c:v>1.3619082923938123E-2</c:v>
                </c:pt>
                <c:pt idx="175">
                  <c:v>1.3081166070646008E-2</c:v>
                </c:pt>
                <c:pt idx="176">
                  <c:v>1.2567827596366979E-2</c:v>
                </c:pt>
                <c:pt idx="177">
                  <c:v>1.2125577566314891E-2</c:v>
                </c:pt>
                <c:pt idx="178">
                  <c:v>1.153984573517111E-2</c:v>
                </c:pt>
                <c:pt idx="179">
                  <c:v>1.0848635691447815E-2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E4-4478-800E-44BE89952337}"/>
            </c:ext>
          </c:extLst>
        </c:ser>
        <c:ser>
          <c:idx val="6"/>
          <c:order val="6"/>
          <c:spPr>
            <a:solidFill>
              <a:srgbClr val="64B2C7">
                <a:alpha val="50000"/>
              </a:srgbClr>
            </a:solidFill>
          </c:spPr>
          <c:invertIfNegative val="0"/>
          <c:val>
            <c:numRef>
              <c:f>CPI!$P$9:$P$188</c:f>
              <c:numCache>
                <c:formatCode>General</c:formatCode>
                <c:ptCount val="180"/>
                <c:pt idx="152">
                  <c:v>3.290537621606332E-2</c:v>
                </c:pt>
                <c:pt idx="153">
                  <c:v>3.2770587612107577E-2</c:v>
                </c:pt>
                <c:pt idx="154">
                  <c:v>3.0324265666820546E-2</c:v>
                </c:pt>
                <c:pt idx="155">
                  <c:v>2.9419635532012912E-2</c:v>
                </c:pt>
                <c:pt idx="156">
                  <c:v>2.7786439107854978E-2</c:v>
                </c:pt>
                <c:pt idx="157">
                  <c:v>2.7704901314700776E-2</c:v>
                </c:pt>
                <c:pt idx="158">
                  <c:v>2.3924053892161325E-2</c:v>
                </c:pt>
                <c:pt idx="159">
                  <c:v>2.1548683814303696E-2</c:v>
                </c:pt>
                <c:pt idx="160">
                  <c:v>1.9412918097014967E-2</c:v>
                </c:pt>
                <c:pt idx="161">
                  <c:v>1.3956977320675142E-2</c:v>
                </c:pt>
                <c:pt idx="162">
                  <c:v>1.0155050874264139E-2</c:v>
                </c:pt>
                <c:pt idx="163">
                  <c:v>6.6554878915662877E-3</c:v>
                </c:pt>
                <c:pt idx="164">
                  <c:v>5.9574137826952957E-3</c:v>
                </c:pt>
                <c:pt idx="165">
                  <c:v>4.3818779493110787E-3</c:v>
                </c:pt>
                <c:pt idx="166">
                  <c:v>3.1389700475229431E-3</c:v>
                </c:pt>
                <c:pt idx="167">
                  <c:v>2.276667436320897E-3</c:v>
                </c:pt>
                <c:pt idx="168">
                  <c:v>2.089058488708914E-3</c:v>
                </c:pt>
                <c:pt idx="169">
                  <c:v>1.7765180438890998E-3</c:v>
                </c:pt>
                <c:pt idx="170">
                  <c:v>1.630129703208575E-3</c:v>
                </c:pt>
                <c:pt idx="171">
                  <c:v>1.7282867024209076E-3</c:v>
                </c:pt>
                <c:pt idx="172">
                  <c:v>1.8523822271726117E-3</c:v>
                </c:pt>
                <c:pt idx="173">
                  <c:v>2.081955223880598E-3</c:v>
                </c:pt>
                <c:pt idx="174">
                  <c:v>2.4892101923273085E-3</c:v>
                </c:pt>
                <c:pt idx="175">
                  <c:v>2.874633371404155E-3</c:v>
                </c:pt>
                <c:pt idx="176">
                  <c:v>3.3103086329717892E-3</c:v>
                </c:pt>
                <c:pt idx="177">
                  <c:v>3.8833869662801839E-3</c:v>
                </c:pt>
                <c:pt idx="178">
                  <c:v>4.3556976046338347E-3</c:v>
                </c:pt>
                <c:pt idx="179">
                  <c:v>4.8136748807465594E-3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5E4-4478-800E-44BE89952337}"/>
            </c:ext>
          </c:extLst>
        </c:ser>
        <c:ser>
          <c:idx val="7"/>
          <c:order val="7"/>
          <c:spPr>
            <a:solidFill>
              <a:srgbClr val="BE5221">
                <a:alpha val="50000"/>
              </a:srgbClr>
            </a:solidFill>
          </c:spPr>
          <c:invertIfNegative val="0"/>
          <c:val>
            <c:numRef>
              <c:f>CPI!$Q$9:$Q$188</c:f>
              <c:numCache>
                <c:formatCode>General</c:formatCode>
                <c:ptCount val="180"/>
                <c:pt idx="152">
                  <c:v>5.5136106313377932E-2</c:v>
                </c:pt>
                <c:pt idx="153">
                  <c:v>5.7210669014836596E-2</c:v>
                </c:pt>
                <c:pt idx="154">
                  <c:v>5.3568845280854711E-2</c:v>
                </c:pt>
                <c:pt idx="155">
                  <c:v>5.4219919345937055E-2</c:v>
                </c:pt>
                <c:pt idx="156">
                  <c:v>4.2967266794227882E-2</c:v>
                </c:pt>
                <c:pt idx="157">
                  <c:v>3.6835981357994749E-2</c:v>
                </c:pt>
                <c:pt idx="158">
                  <c:v>3.5527756152637827E-2</c:v>
                </c:pt>
                <c:pt idx="159">
                  <c:v>3.0257604969903283E-2</c:v>
                </c:pt>
                <c:pt idx="160">
                  <c:v>2.5152948541091829E-2</c:v>
                </c:pt>
                <c:pt idx="161">
                  <c:v>1.9964939032781574E-2</c:v>
                </c:pt>
                <c:pt idx="162">
                  <c:v>1.7234755622954477E-2</c:v>
                </c:pt>
                <c:pt idx="163">
                  <c:v>1.0374315853424439E-2</c:v>
                </c:pt>
                <c:pt idx="164">
                  <c:v>1.0707674057099858E-2</c:v>
                </c:pt>
                <c:pt idx="165">
                  <c:v>1.0180755399245667E-2</c:v>
                </c:pt>
                <c:pt idx="166">
                  <c:v>9.1817434848780188E-3</c:v>
                </c:pt>
                <c:pt idx="167">
                  <c:v>8.4816277072714292E-3</c:v>
                </c:pt>
                <c:pt idx="168">
                  <c:v>8.3013887771963609E-3</c:v>
                </c:pt>
                <c:pt idx="169">
                  <c:v>8.0200335531393462E-3</c:v>
                </c:pt>
                <c:pt idx="170">
                  <c:v>7.8592141988558968E-3</c:v>
                </c:pt>
                <c:pt idx="171">
                  <c:v>7.9144997351532128E-3</c:v>
                </c:pt>
                <c:pt idx="172">
                  <c:v>7.9135439032724537E-3</c:v>
                </c:pt>
                <c:pt idx="173">
                  <c:v>7.9536291018557012E-3</c:v>
                </c:pt>
                <c:pt idx="174">
                  <c:v>8.0655333006050493E-3</c:v>
                </c:pt>
                <c:pt idx="175">
                  <c:v>8.1612390855946692E-3</c:v>
                </c:pt>
                <c:pt idx="176">
                  <c:v>8.2726558896947452E-3</c:v>
                </c:pt>
                <c:pt idx="177">
                  <c:v>8.4047916547858887E-3</c:v>
                </c:pt>
                <c:pt idx="178">
                  <c:v>8.5417471463302367E-3</c:v>
                </c:pt>
                <c:pt idx="179">
                  <c:v>8.6890697724297371E-3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5E4-4478-800E-44BE89952337}"/>
            </c:ext>
          </c:extLst>
        </c:ser>
        <c:ser>
          <c:idx val="8"/>
          <c:order val="8"/>
          <c:spPr>
            <a:solidFill>
              <a:srgbClr val="DF9E30">
                <a:alpha val="50000"/>
              </a:srgbClr>
            </a:solidFill>
          </c:spPr>
          <c:invertIfNegative val="0"/>
          <c:val>
            <c:numRef>
              <c:f>CPI!$R$9:$R$188</c:f>
              <c:numCache>
                <c:formatCode>General</c:formatCode>
                <c:ptCount val="180"/>
                <c:pt idx="152">
                  <c:v>0.11178559632099501</c:v>
                </c:pt>
                <c:pt idx="153">
                  <c:v>7.8226004121808676E-2</c:v>
                </c:pt>
                <c:pt idx="154">
                  <c:v>6.4037409785822438E-2</c:v>
                </c:pt>
                <c:pt idx="155">
                  <c:v>3.1750684845571482E-2</c:v>
                </c:pt>
                <c:pt idx="156">
                  <c:v>5.428472003873467E-2</c:v>
                </c:pt>
                <c:pt idx="157">
                  <c:v>5.4742354734996078E-2</c:v>
                </c:pt>
                <c:pt idx="158">
                  <c:v>3.345497957052336E-2</c:v>
                </c:pt>
                <c:pt idx="159">
                  <c:v>1.3321166692092578E-2</c:v>
                </c:pt>
                <c:pt idx="160">
                  <c:v>3.0822184443163366E-3</c:v>
                </c:pt>
                <c:pt idx="161">
                  <c:v>-8.1584179193338983E-3</c:v>
                </c:pt>
                <c:pt idx="162">
                  <c:v>-1.4379841838971751E-2</c:v>
                </c:pt>
                <c:pt idx="163">
                  <c:v>-2.4435885182136633E-2</c:v>
                </c:pt>
                <c:pt idx="164">
                  <c:v>-2.7380658211283101E-2</c:v>
                </c:pt>
                <c:pt idx="165">
                  <c:v>-2.5167741914131612E-3</c:v>
                </c:pt>
                <c:pt idx="166">
                  <c:v>-2.3135543855718659E-3</c:v>
                </c:pt>
                <c:pt idx="167">
                  <c:v>-2.7830616435337531E-3</c:v>
                </c:pt>
                <c:pt idx="168">
                  <c:v>-2.3731712780075097E-3</c:v>
                </c:pt>
                <c:pt idx="169">
                  <c:v>-1.9921440989708016E-3</c:v>
                </c:pt>
                <c:pt idx="170">
                  <c:v>-1.704955430923269E-3</c:v>
                </c:pt>
                <c:pt idx="171">
                  <c:v>-6.9576948751753675E-3</c:v>
                </c:pt>
                <c:pt idx="172">
                  <c:v>-6.1255872778576206E-3</c:v>
                </c:pt>
                <c:pt idx="173">
                  <c:v>-5.9648696785506768E-3</c:v>
                </c:pt>
                <c:pt idx="174">
                  <c:v>-5.6541719607191817E-3</c:v>
                </c:pt>
                <c:pt idx="175">
                  <c:v>-5.0374494960889141E-3</c:v>
                </c:pt>
                <c:pt idx="176">
                  <c:v>-4.2614403681995724E-3</c:v>
                </c:pt>
                <c:pt idx="177">
                  <c:v>-3.5029307695929198E-3</c:v>
                </c:pt>
                <c:pt idx="178">
                  <c:v>-2.5960433658476553E-3</c:v>
                </c:pt>
                <c:pt idx="179">
                  <c:v>-1.5304520306808705E-3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5E4-4478-800E-44BE899523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791165952"/>
        <c:axId val="443815040"/>
      </c:barChart>
      <c:lineChart>
        <c:grouping val="standard"/>
        <c:varyColors val="0"/>
        <c:ser>
          <c:idx val="0"/>
          <c:order val="0"/>
          <c:tx>
            <c:strRef>
              <c:f>CPI!$L$7</c:f>
              <c:strCache>
                <c:ptCount val="1"/>
                <c:pt idx="0">
                  <c:v>THI kokku </c:v>
                </c:pt>
              </c:strCache>
            </c:strRef>
          </c:tx>
          <c:spPr>
            <a:ln w="25400" cap="rnd">
              <a:solidFill>
                <a:srgbClr val="2C445E"/>
              </a:solidFill>
            </a:ln>
          </c:spPr>
          <c:marker>
            <c:symbol val="none"/>
          </c:marker>
          <c:cat>
            <c:numRef>
              <c:f>CPI!$G$9:$G$188</c:f>
              <c:numCache>
                <c:formatCode>yyyy</c:formatCode>
                <c:ptCount val="180"/>
                <c:pt idx="0">
                  <c:v>40209</c:v>
                </c:pt>
                <c:pt idx="1">
                  <c:v>40237</c:v>
                </c:pt>
                <c:pt idx="2">
                  <c:v>40268</c:v>
                </c:pt>
                <c:pt idx="3">
                  <c:v>40298</c:v>
                </c:pt>
                <c:pt idx="4">
                  <c:v>40329</c:v>
                </c:pt>
                <c:pt idx="5">
                  <c:v>40359</c:v>
                </c:pt>
                <c:pt idx="6">
                  <c:v>40390</c:v>
                </c:pt>
                <c:pt idx="7">
                  <c:v>40421</c:v>
                </c:pt>
                <c:pt idx="8">
                  <c:v>40451</c:v>
                </c:pt>
                <c:pt idx="9">
                  <c:v>40482</c:v>
                </c:pt>
                <c:pt idx="10">
                  <c:v>40512</c:v>
                </c:pt>
                <c:pt idx="11">
                  <c:v>40543</c:v>
                </c:pt>
                <c:pt idx="12">
                  <c:v>40574</c:v>
                </c:pt>
                <c:pt idx="13">
                  <c:v>40602</c:v>
                </c:pt>
                <c:pt idx="14">
                  <c:v>40633</c:v>
                </c:pt>
                <c:pt idx="15">
                  <c:v>40663</c:v>
                </c:pt>
                <c:pt idx="16">
                  <c:v>40694</c:v>
                </c:pt>
                <c:pt idx="17">
                  <c:v>40724</c:v>
                </c:pt>
                <c:pt idx="18">
                  <c:v>40755</c:v>
                </c:pt>
                <c:pt idx="19">
                  <c:v>40786</c:v>
                </c:pt>
                <c:pt idx="20">
                  <c:v>40816</c:v>
                </c:pt>
                <c:pt idx="21">
                  <c:v>40847</c:v>
                </c:pt>
                <c:pt idx="22">
                  <c:v>40877</c:v>
                </c:pt>
                <c:pt idx="23">
                  <c:v>40908</c:v>
                </c:pt>
                <c:pt idx="24">
                  <c:v>40939</c:v>
                </c:pt>
                <c:pt idx="25">
                  <c:v>40968</c:v>
                </c:pt>
                <c:pt idx="26">
                  <c:v>40999</c:v>
                </c:pt>
                <c:pt idx="27">
                  <c:v>41029</c:v>
                </c:pt>
                <c:pt idx="28">
                  <c:v>41060</c:v>
                </c:pt>
                <c:pt idx="29">
                  <c:v>41090</c:v>
                </c:pt>
                <c:pt idx="30">
                  <c:v>41121</c:v>
                </c:pt>
                <c:pt idx="31">
                  <c:v>41152</c:v>
                </c:pt>
                <c:pt idx="32">
                  <c:v>41182</c:v>
                </c:pt>
                <c:pt idx="33">
                  <c:v>41213</c:v>
                </c:pt>
                <c:pt idx="34">
                  <c:v>41243</c:v>
                </c:pt>
                <c:pt idx="35">
                  <c:v>41274</c:v>
                </c:pt>
                <c:pt idx="36">
                  <c:v>41305</c:v>
                </c:pt>
                <c:pt idx="37">
                  <c:v>41333</c:v>
                </c:pt>
                <c:pt idx="38">
                  <c:v>41364</c:v>
                </c:pt>
                <c:pt idx="39">
                  <c:v>41394</c:v>
                </c:pt>
                <c:pt idx="40">
                  <c:v>41425</c:v>
                </c:pt>
                <c:pt idx="41">
                  <c:v>41455</c:v>
                </c:pt>
                <c:pt idx="42">
                  <c:v>41486</c:v>
                </c:pt>
                <c:pt idx="43">
                  <c:v>41517</c:v>
                </c:pt>
                <c:pt idx="44">
                  <c:v>41547</c:v>
                </c:pt>
                <c:pt idx="45">
                  <c:v>41578</c:v>
                </c:pt>
                <c:pt idx="46">
                  <c:v>41608</c:v>
                </c:pt>
                <c:pt idx="47">
                  <c:v>41639</c:v>
                </c:pt>
                <c:pt idx="48">
                  <c:v>41670</c:v>
                </c:pt>
                <c:pt idx="49">
                  <c:v>41698</c:v>
                </c:pt>
                <c:pt idx="50">
                  <c:v>41729</c:v>
                </c:pt>
                <c:pt idx="51">
                  <c:v>41759</c:v>
                </c:pt>
                <c:pt idx="52">
                  <c:v>41790</c:v>
                </c:pt>
                <c:pt idx="53">
                  <c:v>41820</c:v>
                </c:pt>
                <c:pt idx="54">
                  <c:v>41851</c:v>
                </c:pt>
                <c:pt idx="55">
                  <c:v>41882</c:v>
                </c:pt>
                <c:pt idx="56">
                  <c:v>41912</c:v>
                </c:pt>
                <c:pt idx="57">
                  <c:v>41943</c:v>
                </c:pt>
                <c:pt idx="58">
                  <c:v>41973</c:v>
                </c:pt>
                <c:pt idx="59">
                  <c:v>42004</c:v>
                </c:pt>
                <c:pt idx="60">
                  <c:v>42035</c:v>
                </c:pt>
                <c:pt idx="61">
                  <c:v>42063</c:v>
                </c:pt>
                <c:pt idx="62">
                  <c:v>42094</c:v>
                </c:pt>
                <c:pt idx="63">
                  <c:v>42124</c:v>
                </c:pt>
                <c:pt idx="64">
                  <c:v>42155</c:v>
                </c:pt>
                <c:pt idx="65">
                  <c:v>42185</c:v>
                </c:pt>
                <c:pt idx="66">
                  <c:v>42216</c:v>
                </c:pt>
                <c:pt idx="67">
                  <c:v>42247</c:v>
                </c:pt>
                <c:pt idx="68">
                  <c:v>42277</c:v>
                </c:pt>
                <c:pt idx="69">
                  <c:v>42308</c:v>
                </c:pt>
                <c:pt idx="70">
                  <c:v>42338</c:v>
                </c:pt>
                <c:pt idx="71">
                  <c:v>42369</c:v>
                </c:pt>
                <c:pt idx="72">
                  <c:v>42400</c:v>
                </c:pt>
                <c:pt idx="73">
                  <c:v>42429</c:v>
                </c:pt>
                <c:pt idx="74">
                  <c:v>42460</c:v>
                </c:pt>
                <c:pt idx="75">
                  <c:v>42490</c:v>
                </c:pt>
                <c:pt idx="76">
                  <c:v>42521</c:v>
                </c:pt>
                <c:pt idx="77">
                  <c:v>42551</c:v>
                </c:pt>
                <c:pt idx="78">
                  <c:v>42582</c:v>
                </c:pt>
                <c:pt idx="79">
                  <c:v>42613</c:v>
                </c:pt>
                <c:pt idx="80">
                  <c:v>42643</c:v>
                </c:pt>
                <c:pt idx="81">
                  <c:v>42674</c:v>
                </c:pt>
                <c:pt idx="82">
                  <c:v>42704</c:v>
                </c:pt>
                <c:pt idx="83">
                  <c:v>42735</c:v>
                </c:pt>
                <c:pt idx="84">
                  <c:v>42766</c:v>
                </c:pt>
                <c:pt idx="85">
                  <c:v>42794</c:v>
                </c:pt>
                <c:pt idx="86">
                  <c:v>42825</c:v>
                </c:pt>
                <c:pt idx="87">
                  <c:v>42855</c:v>
                </c:pt>
                <c:pt idx="88">
                  <c:v>42886</c:v>
                </c:pt>
                <c:pt idx="89">
                  <c:v>42916</c:v>
                </c:pt>
                <c:pt idx="90">
                  <c:v>42947</c:v>
                </c:pt>
                <c:pt idx="91">
                  <c:v>42978</c:v>
                </c:pt>
                <c:pt idx="92">
                  <c:v>43008</c:v>
                </c:pt>
                <c:pt idx="93">
                  <c:v>43039</c:v>
                </c:pt>
                <c:pt idx="94">
                  <c:v>43069</c:v>
                </c:pt>
                <c:pt idx="95">
                  <c:v>43100</c:v>
                </c:pt>
                <c:pt idx="96">
                  <c:v>43131</c:v>
                </c:pt>
                <c:pt idx="97">
                  <c:v>43159</c:v>
                </c:pt>
                <c:pt idx="98">
                  <c:v>43190</c:v>
                </c:pt>
                <c:pt idx="99">
                  <c:v>43220</c:v>
                </c:pt>
                <c:pt idx="100">
                  <c:v>43251</c:v>
                </c:pt>
                <c:pt idx="101">
                  <c:v>43281</c:v>
                </c:pt>
                <c:pt idx="102">
                  <c:v>43312</c:v>
                </c:pt>
                <c:pt idx="103">
                  <c:v>43343</c:v>
                </c:pt>
                <c:pt idx="104">
                  <c:v>43373</c:v>
                </c:pt>
                <c:pt idx="105">
                  <c:v>43404</c:v>
                </c:pt>
                <c:pt idx="106">
                  <c:v>43434</c:v>
                </c:pt>
                <c:pt idx="107">
                  <c:v>43465</c:v>
                </c:pt>
                <c:pt idx="108">
                  <c:v>43496</c:v>
                </c:pt>
                <c:pt idx="109">
                  <c:v>43524</c:v>
                </c:pt>
                <c:pt idx="110">
                  <c:v>43555</c:v>
                </c:pt>
                <c:pt idx="111">
                  <c:v>43585</c:v>
                </c:pt>
                <c:pt idx="112">
                  <c:v>43616</c:v>
                </c:pt>
                <c:pt idx="113">
                  <c:v>43646</c:v>
                </c:pt>
                <c:pt idx="114">
                  <c:v>43677</c:v>
                </c:pt>
                <c:pt idx="115">
                  <c:v>43708</c:v>
                </c:pt>
                <c:pt idx="116">
                  <c:v>43738</c:v>
                </c:pt>
                <c:pt idx="117">
                  <c:v>43769</c:v>
                </c:pt>
                <c:pt idx="118">
                  <c:v>43799</c:v>
                </c:pt>
                <c:pt idx="119">
                  <c:v>43830</c:v>
                </c:pt>
                <c:pt idx="120">
                  <c:v>43861</c:v>
                </c:pt>
                <c:pt idx="121">
                  <c:v>43890</c:v>
                </c:pt>
                <c:pt idx="122">
                  <c:v>43921</c:v>
                </c:pt>
                <c:pt idx="123">
                  <c:v>43951</c:v>
                </c:pt>
                <c:pt idx="124">
                  <c:v>43982</c:v>
                </c:pt>
                <c:pt idx="125">
                  <c:v>44012</c:v>
                </c:pt>
                <c:pt idx="126">
                  <c:v>44043</c:v>
                </c:pt>
                <c:pt idx="127">
                  <c:v>44074</c:v>
                </c:pt>
                <c:pt idx="128">
                  <c:v>44104</c:v>
                </c:pt>
                <c:pt idx="129">
                  <c:v>44135</c:v>
                </c:pt>
                <c:pt idx="130">
                  <c:v>44165</c:v>
                </c:pt>
                <c:pt idx="131">
                  <c:v>44196</c:v>
                </c:pt>
                <c:pt idx="132">
                  <c:v>44227</c:v>
                </c:pt>
                <c:pt idx="133">
                  <c:v>44255</c:v>
                </c:pt>
                <c:pt idx="134">
                  <c:v>44286</c:v>
                </c:pt>
                <c:pt idx="135">
                  <c:v>44316</c:v>
                </c:pt>
                <c:pt idx="136">
                  <c:v>44347</c:v>
                </c:pt>
                <c:pt idx="137">
                  <c:v>44377</c:v>
                </c:pt>
                <c:pt idx="138">
                  <c:v>44408</c:v>
                </c:pt>
                <c:pt idx="139">
                  <c:v>44439</c:v>
                </c:pt>
                <c:pt idx="140">
                  <c:v>44469</c:v>
                </c:pt>
                <c:pt idx="141">
                  <c:v>44500</c:v>
                </c:pt>
                <c:pt idx="142">
                  <c:v>44530</c:v>
                </c:pt>
                <c:pt idx="143">
                  <c:v>44561</c:v>
                </c:pt>
                <c:pt idx="144">
                  <c:v>44592</c:v>
                </c:pt>
                <c:pt idx="145">
                  <c:v>44620</c:v>
                </c:pt>
                <c:pt idx="146">
                  <c:v>44651</c:v>
                </c:pt>
                <c:pt idx="147">
                  <c:v>44681</c:v>
                </c:pt>
                <c:pt idx="148">
                  <c:v>44712</c:v>
                </c:pt>
                <c:pt idx="149">
                  <c:v>44742</c:v>
                </c:pt>
                <c:pt idx="150">
                  <c:v>44773</c:v>
                </c:pt>
                <c:pt idx="151">
                  <c:v>44804</c:v>
                </c:pt>
                <c:pt idx="152">
                  <c:v>44834</c:v>
                </c:pt>
                <c:pt idx="153">
                  <c:v>44865</c:v>
                </c:pt>
                <c:pt idx="154">
                  <c:v>44895</c:v>
                </c:pt>
                <c:pt idx="155">
                  <c:v>44926</c:v>
                </c:pt>
                <c:pt idx="156">
                  <c:v>44957</c:v>
                </c:pt>
                <c:pt idx="157">
                  <c:v>44985</c:v>
                </c:pt>
                <c:pt idx="158">
                  <c:v>45016</c:v>
                </c:pt>
                <c:pt idx="159">
                  <c:v>45046</c:v>
                </c:pt>
                <c:pt idx="160">
                  <c:v>45077</c:v>
                </c:pt>
                <c:pt idx="161">
                  <c:v>45107</c:v>
                </c:pt>
                <c:pt idx="162">
                  <c:v>45138</c:v>
                </c:pt>
                <c:pt idx="163">
                  <c:v>45169</c:v>
                </c:pt>
                <c:pt idx="164">
                  <c:v>45199</c:v>
                </c:pt>
                <c:pt idx="165">
                  <c:v>45230</c:v>
                </c:pt>
                <c:pt idx="166">
                  <c:v>45260</c:v>
                </c:pt>
                <c:pt idx="167">
                  <c:v>45291</c:v>
                </c:pt>
                <c:pt idx="168">
                  <c:v>45322</c:v>
                </c:pt>
                <c:pt idx="169">
                  <c:v>45351</c:v>
                </c:pt>
                <c:pt idx="170">
                  <c:v>45382</c:v>
                </c:pt>
                <c:pt idx="171">
                  <c:v>45412</c:v>
                </c:pt>
                <c:pt idx="172">
                  <c:v>45443</c:v>
                </c:pt>
                <c:pt idx="173">
                  <c:v>45473</c:v>
                </c:pt>
                <c:pt idx="174">
                  <c:v>45504</c:v>
                </c:pt>
                <c:pt idx="175">
                  <c:v>45535</c:v>
                </c:pt>
                <c:pt idx="176">
                  <c:v>45565</c:v>
                </c:pt>
                <c:pt idx="177">
                  <c:v>45596</c:v>
                </c:pt>
                <c:pt idx="178">
                  <c:v>45626</c:v>
                </c:pt>
                <c:pt idx="179">
                  <c:v>45657</c:v>
                </c:pt>
              </c:numCache>
            </c:numRef>
          </c:cat>
          <c:val>
            <c:numRef>
              <c:f>CPI!$L$9:$L$188</c:f>
              <c:numCache>
                <c:formatCode>General</c:formatCode>
                <c:ptCount val="180"/>
                <c:pt idx="12">
                  <c:v>5.2523623247307499E-2</c:v>
                </c:pt>
                <c:pt idx="13">
                  <c:v>5.7063374881976062E-2</c:v>
                </c:pt>
                <c:pt idx="14">
                  <c:v>5.1898393546650948E-2</c:v>
                </c:pt>
                <c:pt idx="15">
                  <c:v>5.3763708718152982E-2</c:v>
                </c:pt>
                <c:pt idx="16">
                  <c:v>5.3496049187767687E-2</c:v>
                </c:pt>
                <c:pt idx="17">
                  <c:v>4.8928281846709998E-2</c:v>
                </c:pt>
                <c:pt idx="18">
                  <c:v>5.1502675744239564E-2</c:v>
                </c:pt>
                <c:pt idx="19">
                  <c:v>5.4505280179729859E-2</c:v>
                </c:pt>
                <c:pt idx="20">
                  <c:v>5.1515466883788663E-2</c:v>
                </c:pt>
                <c:pt idx="21">
                  <c:v>4.3960858770264261E-2</c:v>
                </c:pt>
                <c:pt idx="22">
                  <c:v>4.1655799848370027E-2</c:v>
                </c:pt>
                <c:pt idx="23">
                  <c:v>3.7199903486548509E-2</c:v>
                </c:pt>
                <c:pt idx="24">
                  <c:v>4.4828439210102405E-2</c:v>
                </c:pt>
                <c:pt idx="25">
                  <c:v>4.211927199482051E-2</c:v>
                </c:pt>
                <c:pt idx="26">
                  <c:v>4.4155967778399127E-2</c:v>
                </c:pt>
                <c:pt idx="27">
                  <c:v>4.044182830396098E-2</c:v>
                </c:pt>
                <c:pt idx="28">
                  <c:v>3.8257267287469428E-2</c:v>
                </c:pt>
                <c:pt idx="29">
                  <c:v>3.893360398423297E-2</c:v>
                </c:pt>
                <c:pt idx="30">
                  <c:v>3.6059992368876817E-2</c:v>
                </c:pt>
                <c:pt idx="31">
                  <c:v>3.8120712663591828E-2</c:v>
                </c:pt>
                <c:pt idx="32">
                  <c:v>3.7732004378100203E-2</c:v>
                </c:pt>
                <c:pt idx="33">
                  <c:v>4.0978828576758088E-2</c:v>
                </c:pt>
                <c:pt idx="34">
                  <c:v>3.6426521022690853E-2</c:v>
                </c:pt>
                <c:pt idx="35">
                  <c:v>3.4568791546232235E-2</c:v>
                </c:pt>
                <c:pt idx="36">
                  <c:v>3.4474196323907358E-2</c:v>
                </c:pt>
                <c:pt idx="37">
                  <c:v>3.6913678252165842E-2</c:v>
                </c:pt>
                <c:pt idx="38">
                  <c:v>3.4556829318321727E-2</c:v>
                </c:pt>
                <c:pt idx="39">
                  <c:v>3.0559673727200861E-2</c:v>
                </c:pt>
                <c:pt idx="40">
                  <c:v>3.3266833768138167E-2</c:v>
                </c:pt>
                <c:pt idx="41">
                  <c:v>3.7713130303408962E-2</c:v>
                </c:pt>
                <c:pt idx="42">
                  <c:v>3.4249679883058229E-2</c:v>
                </c:pt>
                <c:pt idx="43">
                  <c:v>2.9069996899050012E-2</c:v>
                </c:pt>
                <c:pt idx="44">
                  <c:v>2.0516704535891606E-2</c:v>
                </c:pt>
                <c:pt idx="45">
                  <c:v>1.5158302628484353E-2</c:v>
                </c:pt>
                <c:pt idx="46">
                  <c:v>1.4730419833819366E-2</c:v>
                </c:pt>
                <c:pt idx="47">
                  <c:v>1.4188463722166905E-2</c:v>
                </c:pt>
                <c:pt idx="48">
                  <c:v>1.0885158783764842E-2</c:v>
                </c:pt>
                <c:pt idx="49">
                  <c:v>5.8750104019305296E-3</c:v>
                </c:pt>
                <c:pt idx="50">
                  <c:v>1.5420794941978784E-3</c:v>
                </c:pt>
                <c:pt idx="51">
                  <c:v>2.0779478473673179E-3</c:v>
                </c:pt>
                <c:pt idx="52">
                  <c:v>9.7913022431989766E-4</c:v>
                </c:pt>
                <c:pt idx="53">
                  <c:v>-3.6342539380206339E-3</c:v>
                </c:pt>
                <c:pt idx="54">
                  <c:v>-4.3113129509211763E-3</c:v>
                </c:pt>
                <c:pt idx="55">
                  <c:v>-7.1991716021717663E-3</c:v>
                </c:pt>
                <c:pt idx="56">
                  <c:v>-5.5359479280052025E-3</c:v>
                </c:pt>
                <c:pt idx="57">
                  <c:v>-2.2450341719573697E-3</c:v>
                </c:pt>
                <c:pt idx="58">
                  <c:v>-6.2451209992194587E-3</c:v>
                </c:pt>
                <c:pt idx="59">
                  <c:v>-5.2212953468392231E-3</c:v>
                </c:pt>
                <c:pt idx="60">
                  <c:v>-1.3026456019835113E-2</c:v>
                </c:pt>
                <c:pt idx="61">
                  <c:v>-8.6645267326295218E-3</c:v>
                </c:pt>
                <c:pt idx="62">
                  <c:v>-5.9223658669364521E-3</c:v>
                </c:pt>
                <c:pt idx="63">
                  <c:v>-9.7356522887036138E-4</c:v>
                </c:pt>
                <c:pt idx="64">
                  <c:v>4.1215131998330974E-4</c:v>
                </c:pt>
                <c:pt idx="65">
                  <c:v>-1.658957822919998E-3</c:v>
                </c:pt>
                <c:pt idx="66">
                  <c:v>-3.7302757543079775E-3</c:v>
                </c:pt>
                <c:pt idx="67">
                  <c:v>-3.5925764457223042E-3</c:v>
                </c:pt>
                <c:pt idx="68">
                  <c:v>-7.374443738080173E-3</c:v>
                </c:pt>
                <c:pt idx="69">
                  <c:v>-6.3300936522153566E-3</c:v>
                </c:pt>
                <c:pt idx="70">
                  <c:v>-1.7716568334140946E-3</c:v>
                </c:pt>
                <c:pt idx="71">
                  <c:v>-9.0375711109748555E-3</c:v>
                </c:pt>
                <c:pt idx="72">
                  <c:v>-5.835487372296228E-3</c:v>
                </c:pt>
                <c:pt idx="73">
                  <c:v>-4.6566486594749107E-3</c:v>
                </c:pt>
                <c:pt idx="74">
                  <c:v>-2.3177855467540701E-3</c:v>
                </c:pt>
                <c:pt idx="75">
                  <c:v>-7.4547566743195671E-3</c:v>
                </c:pt>
                <c:pt idx="76">
                  <c:v>-9.0690865545710857E-3</c:v>
                </c:pt>
                <c:pt idx="77">
                  <c:v>-4.1157697810057948E-3</c:v>
                </c:pt>
                <c:pt idx="78">
                  <c:v>-5.0806834623755065E-4</c:v>
                </c:pt>
                <c:pt idx="79">
                  <c:v>3.035069452136694E-3</c:v>
                </c:pt>
                <c:pt idx="80">
                  <c:v>1.0514532665779322E-2</c:v>
                </c:pt>
                <c:pt idx="81">
                  <c:v>6.1423079276944435E-3</c:v>
                </c:pt>
                <c:pt idx="82">
                  <c:v>1.0397655922980408E-2</c:v>
                </c:pt>
                <c:pt idx="83">
                  <c:v>2.2220847788317188E-2</c:v>
                </c:pt>
                <c:pt idx="84">
                  <c:v>2.7395872610317944E-2</c:v>
                </c:pt>
                <c:pt idx="85">
                  <c:v>3.3721619174315001E-2</c:v>
                </c:pt>
                <c:pt idx="86">
                  <c:v>2.8277250120594243E-2</c:v>
                </c:pt>
                <c:pt idx="87">
                  <c:v>3.1823602829011186E-2</c:v>
                </c:pt>
                <c:pt idx="88">
                  <c:v>3.2960819530366565E-2</c:v>
                </c:pt>
                <c:pt idx="89">
                  <c:v>2.9006806930693064E-2</c:v>
                </c:pt>
                <c:pt idx="90">
                  <c:v>3.6063562927519222E-2</c:v>
                </c:pt>
                <c:pt idx="91">
                  <c:v>3.9226080042406568E-2</c:v>
                </c:pt>
                <c:pt idx="92">
                  <c:v>3.6616349497655021E-2</c:v>
                </c:pt>
                <c:pt idx="93">
                  <c:v>3.7861989261284791E-2</c:v>
                </c:pt>
                <c:pt idx="94">
                  <c:v>4.215137153525772E-2</c:v>
                </c:pt>
                <c:pt idx="95">
                  <c:v>3.4427374685786223E-2</c:v>
                </c:pt>
                <c:pt idx="96">
                  <c:v>3.4701110325976815E-2</c:v>
                </c:pt>
                <c:pt idx="97">
                  <c:v>3.0707422447401517E-2</c:v>
                </c:pt>
                <c:pt idx="98">
                  <c:v>2.8060412925907278E-2</c:v>
                </c:pt>
                <c:pt idx="99">
                  <c:v>2.8976625163967949E-2</c:v>
                </c:pt>
                <c:pt idx="100">
                  <c:v>3.0347425701130113E-2</c:v>
                </c:pt>
                <c:pt idx="101">
                  <c:v>4.0227231236778009E-2</c:v>
                </c:pt>
                <c:pt idx="102">
                  <c:v>3.4573602896865785E-2</c:v>
                </c:pt>
                <c:pt idx="103">
                  <c:v>3.5678610898580321E-2</c:v>
                </c:pt>
                <c:pt idx="104">
                  <c:v>3.6721196429425854E-2</c:v>
                </c:pt>
                <c:pt idx="105">
                  <c:v>4.4057158688887904E-2</c:v>
                </c:pt>
                <c:pt idx="106">
                  <c:v>3.3508419507179268E-2</c:v>
                </c:pt>
                <c:pt idx="107">
                  <c:v>3.4180217162425218E-2</c:v>
                </c:pt>
                <c:pt idx="108">
                  <c:v>2.7094560970703147E-2</c:v>
                </c:pt>
                <c:pt idx="109">
                  <c:v>1.9520716826322785E-2</c:v>
                </c:pt>
                <c:pt idx="110">
                  <c:v>2.2757669371292526E-2</c:v>
                </c:pt>
                <c:pt idx="111">
                  <c:v>3.2293288471384789E-2</c:v>
                </c:pt>
                <c:pt idx="112">
                  <c:v>3.1312989265457246E-2</c:v>
                </c:pt>
                <c:pt idx="113">
                  <c:v>2.3759381419885005E-2</c:v>
                </c:pt>
                <c:pt idx="114">
                  <c:v>2.1237551289717379E-2</c:v>
                </c:pt>
                <c:pt idx="115">
                  <c:v>2.3604192424700975E-2</c:v>
                </c:pt>
                <c:pt idx="116">
                  <c:v>2.1584615384615365E-2</c:v>
                </c:pt>
                <c:pt idx="117">
                  <c:v>1.5809590879631758E-2</c:v>
                </c:pt>
                <c:pt idx="118">
                  <c:v>1.8298280433455869E-2</c:v>
                </c:pt>
                <c:pt idx="119">
                  <c:v>1.7671859735719067E-2</c:v>
                </c:pt>
                <c:pt idx="120">
                  <c:v>1.6292806630517655E-2</c:v>
                </c:pt>
                <c:pt idx="121">
                  <c:v>1.9563752000370457E-2</c:v>
                </c:pt>
                <c:pt idx="122">
                  <c:v>8.958974358974409E-3</c:v>
                </c:pt>
                <c:pt idx="123">
                  <c:v>-8.1788412970751293E-3</c:v>
                </c:pt>
                <c:pt idx="124">
                  <c:v>-1.6938624001939257E-2</c:v>
                </c:pt>
                <c:pt idx="125">
                  <c:v>-9.7107448433726706E-3</c:v>
                </c:pt>
                <c:pt idx="126">
                  <c:v>-8.6161642673989684E-3</c:v>
                </c:pt>
                <c:pt idx="127">
                  <c:v>-9.2820913774783343E-3</c:v>
                </c:pt>
                <c:pt idx="128">
                  <c:v>-1.0566791661019339E-2</c:v>
                </c:pt>
                <c:pt idx="129">
                  <c:v>-1.4835095827786318E-2</c:v>
                </c:pt>
                <c:pt idx="130">
                  <c:v>-1.1205737337516749E-2</c:v>
                </c:pt>
                <c:pt idx="131">
                  <c:v>-8.0181076861671474E-3</c:v>
                </c:pt>
                <c:pt idx="132">
                  <c:v>2.2569000000000001E-3</c:v>
                </c:pt>
                <c:pt idx="133">
                  <c:v>5.8796000000000005E-3</c:v>
                </c:pt>
                <c:pt idx="134">
                  <c:v>1.0851400000000001E-2</c:v>
                </c:pt>
                <c:pt idx="135">
                  <c:v>1.9013199999999997E-2</c:v>
                </c:pt>
                <c:pt idx="136">
                  <c:v>3.55035E-2</c:v>
                </c:pt>
                <c:pt idx="137">
                  <c:v>3.8271399999999997E-2</c:v>
                </c:pt>
                <c:pt idx="138">
                  <c:v>4.9625500000000003E-2</c:v>
                </c:pt>
                <c:pt idx="139">
                  <c:v>5.0446999999999999E-2</c:v>
                </c:pt>
                <c:pt idx="140">
                  <c:v>6.6345299999999996E-2</c:v>
                </c:pt>
                <c:pt idx="141">
                  <c:v>7.0151599999999995E-2</c:v>
                </c:pt>
                <c:pt idx="142">
                  <c:v>8.8354099999999991E-2</c:v>
                </c:pt>
                <c:pt idx="143">
                  <c:v>0.1216404</c:v>
                </c:pt>
                <c:pt idx="144">
                  <c:v>0.113359</c:v>
                </c:pt>
                <c:pt idx="145">
                  <c:v>0.1199701</c:v>
                </c:pt>
                <c:pt idx="146">
                  <c:v>0.1522898</c:v>
                </c:pt>
                <c:pt idx="147">
                  <c:v>0.1884574</c:v>
                </c:pt>
                <c:pt idx="148">
                  <c:v>0.2000516</c:v>
                </c:pt>
                <c:pt idx="149">
                  <c:v>0.21853090000000003</c:v>
                </c:pt>
                <c:pt idx="150">
                  <c:v>0.22847519999999999</c:v>
                </c:pt>
                <c:pt idx="151">
                  <c:v>0.24781719999999999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5E4-4478-800E-44BE89952337}"/>
            </c:ext>
          </c:extLst>
        </c:ser>
        <c:ser>
          <c:idx val="9"/>
          <c:order val="9"/>
          <c:spPr>
            <a:ln>
              <a:solidFill>
                <a:schemeClr val="tx1">
                  <a:alpha val="50000"/>
                </a:schemeClr>
              </a:solidFill>
            </a:ln>
          </c:spPr>
          <c:marker>
            <c:symbol val="none"/>
          </c:marker>
          <c:val>
            <c:numRef>
              <c:f>CPI!$S$9:$S$188</c:f>
              <c:numCache>
                <c:formatCode>General</c:formatCode>
                <c:ptCount val="180"/>
                <c:pt idx="152">
                  <c:v>0.24789380990279397</c:v>
                </c:pt>
                <c:pt idx="153">
                  <c:v>0.21134963398859644</c:v>
                </c:pt>
                <c:pt idx="154">
                  <c:v>0.19206520100540253</c:v>
                </c:pt>
                <c:pt idx="155">
                  <c:v>0.15655585685575227</c:v>
                </c:pt>
                <c:pt idx="156">
                  <c:v>0.16001927482407852</c:v>
                </c:pt>
                <c:pt idx="157">
                  <c:v>0.15539306646085424</c:v>
                </c:pt>
                <c:pt idx="158">
                  <c:v>0.13040331812355915</c:v>
                </c:pt>
                <c:pt idx="159">
                  <c:v>9.7422974505980198E-2</c:v>
                </c:pt>
                <c:pt idx="160">
                  <c:v>8.1913694759710193E-2</c:v>
                </c:pt>
                <c:pt idx="161">
                  <c:v>5.6903752676029103E-2</c:v>
                </c:pt>
                <c:pt idx="162">
                  <c:v>3.6082279305106477E-2</c:v>
                </c:pt>
                <c:pt idx="163">
                  <c:v>1.2685511342568196E-2</c:v>
                </c:pt>
                <c:pt idx="164">
                  <c:v>5.2711984331947756E-3</c:v>
                </c:pt>
                <c:pt idx="165">
                  <c:v>3.5357198904826539E-2</c:v>
                </c:pt>
                <c:pt idx="166">
                  <c:v>3.1969820999993945E-2</c:v>
                </c:pt>
                <c:pt idx="167">
                  <c:v>2.856436361871478E-2</c:v>
                </c:pt>
                <c:pt idx="168">
                  <c:v>2.7121741423748361E-2</c:v>
                </c:pt>
                <c:pt idx="169">
                  <c:v>2.5687624233877663E-2</c:v>
                </c:pt>
                <c:pt idx="170">
                  <c:v>2.4554135064568817E-2</c:v>
                </c:pt>
                <c:pt idx="171">
                  <c:v>1.824820474003816E-2</c:v>
                </c:pt>
                <c:pt idx="172">
                  <c:v>1.8403797486590164E-2</c:v>
                </c:pt>
                <c:pt idx="173">
                  <c:v>1.802422731166765E-2</c:v>
                </c:pt>
                <c:pt idx="174">
                  <c:v>1.8519654456151297E-2</c:v>
                </c:pt>
                <c:pt idx="175">
                  <c:v>1.9079589031555919E-2</c:v>
                </c:pt>
                <c:pt idx="176">
                  <c:v>1.988935175083394E-2</c:v>
                </c:pt>
                <c:pt idx="177">
                  <c:v>2.0910825417788045E-2</c:v>
                </c:pt>
                <c:pt idx="178">
                  <c:v>2.1841247120287524E-2</c:v>
                </c:pt>
                <c:pt idx="179">
                  <c:v>2.282092831394324E-2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95E4-4478-800E-44BE899523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1165952"/>
        <c:axId val="443815040"/>
      </c:lineChart>
      <c:dateAx>
        <c:axId val="791165952"/>
        <c:scaling>
          <c:orientation val="minMax"/>
          <c:max val="45657"/>
          <c:min val="40544"/>
        </c:scaling>
        <c:delete val="0"/>
        <c:axPos val="b"/>
        <c:numFmt formatCode="yyyy" sourceLinked="0"/>
        <c:majorTickMark val="in"/>
        <c:minorTickMark val="none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/>
          <a:lstStyle/>
          <a:p>
            <a:pPr>
              <a:defRPr b="1"/>
            </a:pPr>
            <a:endParaRPr lang="en-US"/>
          </a:p>
        </c:txPr>
        <c:crossAx val="443815040"/>
        <c:crossesAt val="-9999999"/>
        <c:auto val="1"/>
        <c:lblOffset val="100"/>
        <c:baseTimeUnit val="months"/>
        <c:majorUnit val="1"/>
        <c:majorTimeUnit val="years"/>
        <c:minorUnit val="12"/>
        <c:minorTimeUnit val="months"/>
      </c:dateAx>
      <c:valAx>
        <c:axId val="443815040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</c:spPr>
        <c:crossAx val="7911659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</c:spPr>
  <c:txPr>
    <a:bodyPr/>
    <a:lstStyle/>
    <a:p>
      <a:pPr>
        <a:defRPr sz="2400">
          <a:solidFill>
            <a:schemeClr val="tx1">
              <a:lumMod val="65000"/>
              <a:lumOff val="35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876027022665"/>
          <c:y val="2.3136318186868125E-2"/>
          <c:w val="0.8663621474251727"/>
          <c:h val="0.83150383061675848"/>
        </c:manualLayout>
      </c:layout>
      <c:scatterChart>
        <c:scatterStyle val="lineMarker"/>
        <c:varyColors val="0"/>
        <c:ser>
          <c:idx val="0"/>
          <c:order val="0"/>
          <c:tx>
            <c:strRef>
              <c:f>'Sheet 1'!$Y$15</c:f>
              <c:strCache>
                <c:ptCount val="1"/>
                <c:pt idx="0">
                  <c:v>hoiuste kasv 2020 I kv - 2021 IV kv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3"/>
            <c:spPr>
              <a:solidFill>
                <a:srgbClr val="2E6C81"/>
              </a:solidFill>
              <a:ln w="25400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1.9204280790443493E-2"/>
                  <c:y val="-1.5504992729745535E-2"/>
                </c:manualLayout>
              </c:layout>
              <c:tx>
                <c:rich>
                  <a:bodyPr/>
                  <a:lstStyle/>
                  <a:p>
                    <a:fld id="{E074A6C5-7484-43B4-A2B6-AC964F55BB53}" type="CELLRANGE">
                      <a:rPr lang="en-US"/>
                      <a:pPr/>
                      <a:t>[CELLRANGE]</a:t>
                    </a:fld>
                    <a:endParaRPr lang="et-E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F19B-45C2-82E9-3297FA0790BE}"/>
                </c:ext>
              </c:extLst>
            </c:dLbl>
            <c:dLbl>
              <c:idx val="1"/>
              <c:layout>
                <c:manualLayout>
                  <c:x val="-2.332356573667892E-2"/>
                  <c:y val="6.39880091221421E-2"/>
                </c:manualLayout>
              </c:layout>
              <c:tx>
                <c:rich>
                  <a:bodyPr/>
                  <a:lstStyle/>
                  <a:p>
                    <a:fld id="{9FC43A82-5C25-498A-ABB9-FF6C2D98BB88}" type="CELLRANGE">
                      <a:rPr lang="en-US"/>
                      <a:pPr/>
                      <a:t>[CELLRANGE]</a:t>
                    </a:fld>
                    <a:endParaRPr lang="et-E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F19B-45C2-82E9-3297FA0790B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BB9B093-6283-4EE1-A158-4AE7D38044F8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F19B-45C2-82E9-3297FA0790B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7356B86-1610-4F81-ADE4-C40D8B43B12F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F19B-45C2-82E9-3297FA0790B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67B9764-588B-47DB-9667-DC1AAB114BB7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F19B-45C2-82E9-3297FA0790B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FAB2BD3-73C7-4168-8C69-E53213F58AF6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F19B-45C2-82E9-3297FA0790B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412915E9-AFB1-4F1D-BB83-C2C7CE5E9F41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F19B-45C2-82E9-3297FA0790B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E195691-967A-42DD-BFA4-C1DDA2F6FA44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F19B-45C2-82E9-3297FA0790B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B8EBA6ED-2FDF-4367-A52D-CF78730EEBC6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F19B-45C2-82E9-3297FA0790BE}"/>
                </c:ext>
              </c:extLst>
            </c:dLbl>
            <c:dLbl>
              <c:idx val="9"/>
              <c:layout>
                <c:manualLayout>
                  <c:x val="-7.5353058533885769E-2"/>
                  <c:y val="-7.8613839778631789E-2"/>
                </c:manualLayout>
              </c:layout>
              <c:tx>
                <c:rich>
                  <a:bodyPr/>
                  <a:lstStyle/>
                  <a:p>
                    <a:fld id="{9612BE18-DC64-43AC-A6CD-27C7CF428E74}" type="CELLRANGE">
                      <a:rPr lang="en-US"/>
                      <a:pPr/>
                      <a:t>[CELLRANGE]</a:t>
                    </a:fld>
                    <a:endParaRPr lang="et-E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F19B-45C2-82E9-3297FA0790BE}"/>
                </c:ext>
              </c:extLst>
            </c:dLbl>
            <c:dLbl>
              <c:idx val="10"/>
              <c:layout>
                <c:manualLayout>
                  <c:x val="-4.8345541946218061E-2"/>
                  <c:y val="6.0921047290089819E-2"/>
                </c:manualLayout>
              </c:layout>
              <c:tx>
                <c:rich>
                  <a:bodyPr/>
                  <a:lstStyle/>
                  <a:p>
                    <a:fld id="{3B477327-5246-46B7-B5F9-BF07D595686F}" type="CELLRANGE">
                      <a:rPr lang="en-US"/>
                      <a:pPr/>
                      <a:t>[CELLRANGE]</a:t>
                    </a:fld>
                    <a:endParaRPr lang="et-E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F19B-45C2-82E9-3297FA0790BE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E1304B79-E8A6-4762-8F3E-F7CF2AD4D376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F19B-45C2-82E9-3297FA0790BE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FFAF5A1C-6C00-4E3F-BB3C-AC670F66903F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F19B-45C2-82E9-3297FA0790BE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BBBECABA-4185-4D6F-A860-90B0AE0778FC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F19B-45C2-82E9-3297FA0790BE}"/>
                </c:ext>
              </c:extLst>
            </c:dLbl>
            <c:dLbl>
              <c:idx val="14"/>
              <c:layout>
                <c:manualLayout>
                  <c:x val="-5.5617733679772845E-2"/>
                  <c:y val="-5.8503322625958552E-2"/>
                </c:manualLayout>
              </c:layout>
              <c:tx>
                <c:rich>
                  <a:bodyPr/>
                  <a:lstStyle/>
                  <a:p>
                    <a:fld id="{6DF1BDB9-341C-4F1E-A642-198290123193}" type="CELLRANGE">
                      <a:rPr lang="en-US"/>
                      <a:pPr/>
                      <a:t>[CELLRANGE]</a:t>
                    </a:fld>
                    <a:endParaRPr lang="et-E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F19B-45C2-82E9-3297FA0790BE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1DC075A9-3453-4D43-B686-038C931D56D5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F19B-45C2-82E9-3297FA0790BE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6087D4FA-AD1F-4AA0-A583-563E2773AB58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F19B-45C2-82E9-3297FA0790BE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495BB0CB-3A4D-43E0-AAC5-640F0C7683B6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F19B-45C2-82E9-3297FA0790BE}"/>
                </c:ext>
              </c:extLst>
            </c:dLbl>
            <c:dLbl>
              <c:idx val="18"/>
              <c:layout>
                <c:manualLayout>
                  <c:x val="3.7341657092529013E-2"/>
                  <c:y val="9.6906204560909589E-3"/>
                </c:manualLayout>
              </c:layout>
              <c:tx>
                <c:rich>
                  <a:bodyPr/>
                  <a:lstStyle/>
                  <a:p>
                    <a:fld id="{284D67E2-D30B-4017-9CF1-8CAEEB62DA5A}" type="CELLRANGE">
                      <a:rPr lang="en-US"/>
                      <a:pPr/>
                      <a:t>[CELLRANGE]</a:t>
                    </a:fld>
                    <a:endParaRPr lang="et-E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F19B-45C2-82E9-3297FA0790BE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A57AF75B-EC45-4646-97D6-9560662293F2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F19B-45C2-82E9-3297FA0790BE}"/>
                </c:ext>
              </c:extLst>
            </c:dLbl>
            <c:dLbl>
              <c:idx val="20"/>
              <c:layout>
                <c:manualLayout>
                  <c:x val="1.9204280790443336E-2"/>
                  <c:y val="-2.9071861368272948E-2"/>
                </c:manualLayout>
              </c:layout>
              <c:tx>
                <c:rich>
                  <a:bodyPr/>
                  <a:lstStyle/>
                  <a:p>
                    <a:fld id="{FA6D378D-BC24-4B0C-86F7-FAEC01593B11}" type="CELLRANGE">
                      <a:rPr lang="en-US"/>
                      <a:pPr/>
                      <a:t>[CELLRANGE]</a:t>
                    </a:fld>
                    <a:endParaRPr lang="et-E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F19B-45C2-82E9-3297FA0790BE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7BC8B642-63A6-4D95-9080-477DF3CE48E5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F19B-45C2-82E9-3297FA0790BE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C11FA4CD-CDB7-427F-9D80-9F04825478EB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F19B-45C2-82E9-3297FA0790BE}"/>
                </c:ext>
              </c:extLst>
            </c:dLbl>
            <c:dLbl>
              <c:idx val="23"/>
              <c:layout>
                <c:manualLayout>
                  <c:x val="-9.329426294671582E-2"/>
                  <c:y val="-3.4736347809162856E-2"/>
                </c:manualLayout>
              </c:layout>
              <c:tx>
                <c:rich>
                  <a:bodyPr/>
                  <a:lstStyle/>
                  <a:p>
                    <a:fld id="{68656B67-7E6B-49BD-B176-2D59DED89649}" type="CELLRANGE">
                      <a:rPr lang="en-US"/>
                      <a:pPr/>
                      <a:t>[CELLRANGE]</a:t>
                    </a:fld>
                    <a:endParaRPr lang="et-E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F19B-45C2-82E9-3297FA0790BE}"/>
                </c:ext>
              </c:extLst>
            </c:dLbl>
            <c:dLbl>
              <c:idx val="24"/>
              <c:layout>
                <c:manualLayout>
                  <c:x val="-4.1408158515485417E-3"/>
                  <c:y val="-1.4515992971539804E-2"/>
                </c:manualLayout>
              </c:layout>
              <c:tx>
                <c:rich>
                  <a:bodyPr/>
                  <a:lstStyle/>
                  <a:p>
                    <a:fld id="{B0CD1E53-27B2-496A-A337-10AC0544378C}" type="CELLRANGE">
                      <a:rPr lang="en-US"/>
                      <a:pPr/>
                      <a:t>[CELLRANGE]</a:t>
                    </a:fld>
                    <a:endParaRPr lang="et-E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F19B-45C2-82E9-3297FA0790BE}"/>
                </c:ext>
              </c:extLst>
            </c:dLbl>
            <c:dLbl>
              <c:idx val="25"/>
              <c:layout>
                <c:manualLayout>
                  <c:x val="-2.3053246881214781E-2"/>
                  <c:y val="-3.8942281808086641E-2"/>
                </c:manualLayout>
              </c:layout>
              <c:tx>
                <c:rich>
                  <a:bodyPr/>
                  <a:lstStyle/>
                  <a:p>
                    <a:fld id="{AEC5D91D-0E6E-43DA-9DAF-916ED2E5AA35}" type="CELLRANGE">
                      <a:rPr lang="en-US"/>
                      <a:pPr/>
                      <a:t>[CELLRANGE]</a:t>
                    </a:fld>
                    <a:endParaRPr lang="et-E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F19B-45C2-82E9-3297FA0790BE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CA9CE15D-7060-483C-912B-572C247BCF5F}" type="CELLRANGE">
                      <a:rPr lang="et-EE"/>
                      <a:pPr/>
                      <a:t>[CELLRANGE]</a:t>
                    </a:fld>
                    <a:endParaRPr lang="et-E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F19B-45C2-82E9-3297FA0790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'Sheet 1'!$X$16:$X$42</c:f>
              <c:numCache>
                <c:formatCode>General</c:formatCode>
                <c:ptCount val="27"/>
                <c:pt idx="0">
                  <c:v>5.0999999999999996</c:v>
                </c:pt>
                <c:pt idx="1">
                  <c:v>4.2</c:v>
                </c:pt>
                <c:pt idx="2">
                  <c:v>8.3000000000000007</c:v>
                </c:pt>
                <c:pt idx="3">
                  <c:v>9.1</c:v>
                </c:pt>
                <c:pt idx="4">
                  <c:v>13.4</c:v>
                </c:pt>
                <c:pt idx="5">
                  <c:v>6.5</c:v>
                </c:pt>
                <c:pt idx="6">
                  <c:v>4.9000000000000004</c:v>
                </c:pt>
                <c:pt idx="7">
                  <c:v>11.4</c:v>
                </c:pt>
                <c:pt idx="8">
                  <c:v>3.9</c:v>
                </c:pt>
                <c:pt idx="9">
                  <c:v>4</c:v>
                </c:pt>
                <c:pt idx="10">
                  <c:v>3.2</c:v>
                </c:pt>
                <c:pt idx="11">
                  <c:v>5.5</c:v>
                </c:pt>
                <c:pt idx="12">
                  <c:v>11</c:v>
                </c:pt>
                <c:pt idx="13">
                  <c:v>5.8</c:v>
                </c:pt>
                <c:pt idx="14">
                  <c:v>3.4</c:v>
                </c:pt>
                <c:pt idx="15">
                  <c:v>8.1999999999999993</c:v>
                </c:pt>
                <c:pt idx="16">
                  <c:v>10.9</c:v>
                </c:pt>
                <c:pt idx="17">
                  <c:v>4.9000000000000004</c:v>
                </c:pt>
                <c:pt idx="18">
                  <c:v>6.5</c:v>
                </c:pt>
                <c:pt idx="19">
                  <c:v>5</c:v>
                </c:pt>
                <c:pt idx="20">
                  <c:v>9.9</c:v>
                </c:pt>
                <c:pt idx="21">
                  <c:v>5.7</c:v>
                </c:pt>
                <c:pt idx="22">
                  <c:v>6.2</c:v>
                </c:pt>
                <c:pt idx="23">
                  <c:v>8.9</c:v>
                </c:pt>
                <c:pt idx="24">
                  <c:v>6.2</c:v>
                </c:pt>
                <c:pt idx="25">
                  <c:v>4.5999999999999996</c:v>
                </c:pt>
                <c:pt idx="26">
                  <c:v>5.2</c:v>
                </c:pt>
              </c:numCache>
            </c:numRef>
          </c:xVal>
          <c:yVal>
            <c:numRef>
              <c:f>'Sheet 1'!$Y$16:$Y$42</c:f>
              <c:numCache>
                <c:formatCode>General</c:formatCode>
                <c:ptCount val="27"/>
                <c:pt idx="0">
                  <c:v>7.9714364185663245</c:v>
                </c:pt>
                <c:pt idx="1">
                  <c:v>7.8791176678053576</c:v>
                </c:pt>
                <c:pt idx="2">
                  <c:v>17.325332781571134</c:v>
                </c:pt>
                <c:pt idx="3">
                  <c:v>14.420335211071711</c:v>
                </c:pt>
                <c:pt idx="4">
                  <c:v>24.365052803807828</c:v>
                </c:pt>
                <c:pt idx="5">
                  <c:v>7.346139422475928</c:v>
                </c:pt>
                <c:pt idx="6">
                  <c:v>4.2962614940599941</c:v>
                </c:pt>
                <c:pt idx="7">
                  <c:v>25.711022272986874</c:v>
                </c:pt>
                <c:pt idx="8">
                  <c:v>9.9045578496299136</c:v>
                </c:pt>
                <c:pt idx="9">
                  <c:v>12.30729697097952</c:v>
                </c:pt>
                <c:pt idx="10">
                  <c:v>8.1749630264275943</c:v>
                </c:pt>
                <c:pt idx="11">
                  <c:v>13.386916797409199</c:v>
                </c:pt>
                <c:pt idx="12">
                  <c:v>22.079341606120995</c:v>
                </c:pt>
                <c:pt idx="13">
                  <c:v>21.454006190562414</c:v>
                </c:pt>
                <c:pt idx="14">
                  <c:v>9.1906935645101218</c:v>
                </c:pt>
                <c:pt idx="15">
                  <c:v>25.193160227992408</c:v>
                </c:pt>
                <c:pt idx="16">
                  <c:v>33.021032504780123</c:v>
                </c:pt>
                <c:pt idx="17">
                  <c:v>6.124423444706939</c:v>
                </c:pt>
                <c:pt idx="18">
                  <c:v>12.649722465673396</c:v>
                </c:pt>
                <c:pt idx="19">
                  <c:v>14.855020494030002</c:v>
                </c:pt>
                <c:pt idx="20">
                  <c:v>11.847150416357266</c:v>
                </c:pt>
                <c:pt idx="21">
                  <c:v>12.051230530907485</c:v>
                </c:pt>
                <c:pt idx="22">
                  <c:v>17.168600849950955</c:v>
                </c:pt>
                <c:pt idx="23">
                  <c:v>11.954643891281602</c:v>
                </c:pt>
                <c:pt idx="24">
                  <c:v>14.089891831406188</c:v>
                </c:pt>
                <c:pt idx="25">
                  <c:v>9.9897290816010731</c:v>
                </c:pt>
                <c:pt idx="26">
                  <c:v>18.802403406618652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'Sheet 1'!$W$16:$W$42</c15:f>
                <c15:dlblRangeCache>
                  <c:ptCount val="27"/>
                  <c:pt idx="0">
                    <c:v>Austria</c:v>
                  </c:pt>
                  <c:pt idx="1">
                    <c:v>Belgia</c:v>
                  </c:pt>
                  <c:pt idx="2">
                    <c:v>Bulgaaria</c:v>
                  </c:pt>
                  <c:pt idx="3">
                    <c:v>Horvaatia</c:v>
                  </c:pt>
                  <c:pt idx="4">
                    <c:v>Tšehhi</c:v>
                  </c:pt>
                  <c:pt idx="5">
                    <c:v>Küpros</c:v>
                  </c:pt>
                  <c:pt idx="6">
                    <c:v>Taani</c:v>
                  </c:pt>
                  <c:pt idx="7">
                    <c:v>Eesti</c:v>
                  </c:pt>
                  <c:pt idx="8">
                    <c:v>Soome</c:v>
                  </c:pt>
                  <c:pt idx="9">
                    <c:v>Prantsusmaa</c:v>
                  </c:pt>
                  <c:pt idx="10">
                    <c:v>Saksamaa</c:v>
                  </c:pt>
                  <c:pt idx="11">
                    <c:v>Kreeka</c:v>
                  </c:pt>
                  <c:pt idx="12">
                    <c:v>Ungari</c:v>
                  </c:pt>
                  <c:pt idx="13">
                    <c:v>Iirimaa</c:v>
                  </c:pt>
                  <c:pt idx="14">
                    <c:v>Itaalia</c:v>
                  </c:pt>
                  <c:pt idx="15">
                    <c:v>Läti</c:v>
                  </c:pt>
                  <c:pt idx="16">
                    <c:v>Leedu</c:v>
                  </c:pt>
                  <c:pt idx="17">
                    <c:v>Luksemurg</c:v>
                  </c:pt>
                  <c:pt idx="18">
                    <c:v>Malta</c:v>
                  </c:pt>
                  <c:pt idx="19">
                    <c:v>Holland</c:v>
                  </c:pt>
                  <c:pt idx="20">
                    <c:v>Poola</c:v>
                  </c:pt>
                  <c:pt idx="21">
                    <c:v>Portugal</c:v>
                  </c:pt>
                  <c:pt idx="22">
                    <c:v>Rumeenia</c:v>
                  </c:pt>
                  <c:pt idx="23">
                    <c:v>Slovakkia</c:v>
                  </c:pt>
                  <c:pt idx="24">
                    <c:v>Sloveenia</c:v>
                  </c:pt>
                  <c:pt idx="25">
                    <c:v>Hispaania</c:v>
                  </c:pt>
                  <c:pt idx="26">
                    <c:v>Rootsi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B-F19B-45C2-82E9-3297FA0790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328573424"/>
        <c:axId val="1328558448"/>
      </c:scatterChart>
      <c:valAx>
        <c:axId val="1328573424"/>
        <c:scaling>
          <c:orientation val="minMax"/>
          <c:min val="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t-EE" dirty="0"/>
                  <a:t>Alusinflatsioon (hinnatõus</a:t>
                </a:r>
                <a:r>
                  <a:rPr lang="et-EE" baseline="0" dirty="0"/>
                  <a:t> ilma energia ja toiduta)</a:t>
                </a:r>
                <a:r>
                  <a:rPr lang="et-EE" dirty="0"/>
                  <a:t> </a:t>
                </a:r>
                <a:r>
                  <a:rPr lang="en-GB" dirty="0"/>
                  <a:t>2022. </a:t>
                </a:r>
                <a:r>
                  <a:rPr lang="en-GB" dirty="0" err="1"/>
                  <a:t>aasta</a:t>
                </a:r>
                <a:r>
                  <a:rPr lang="en-GB" dirty="0"/>
                  <a:t> </a:t>
                </a:r>
                <a:r>
                  <a:rPr lang="et-EE" dirty="0"/>
                  <a:t>juulis,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8558448"/>
        <c:crosses val="autoZero"/>
        <c:crossBetween val="midCat"/>
      </c:valAx>
      <c:valAx>
        <c:axId val="13285584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t-EE" dirty="0"/>
                  <a:t>h</a:t>
                </a:r>
                <a:r>
                  <a:rPr lang="en-US" dirty="0" err="1"/>
                  <a:t>oiuste</a:t>
                </a:r>
                <a:r>
                  <a:rPr lang="en-US" dirty="0"/>
                  <a:t> </a:t>
                </a:r>
                <a:r>
                  <a:rPr lang="en-US" dirty="0" err="1"/>
                  <a:t>kasv</a:t>
                </a:r>
                <a:r>
                  <a:rPr lang="en-US" dirty="0"/>
                  <a:t> </a:t>
                </a:r>
                <a:r>
                  <a:rPr lang="et-EE" dirty="0"/>
                  <a:t>aprill 2020</a:t>
                </a:r>
                <a:r>
                  <a:rPr lang="en-US" dirty="0"/>
                  <a:t> </a:t>
                </a:r>
                <a:r>
                  <a:rPr lang="et-EE" sz="2400" b="0" i="0" u="none" strike="noStrike" baseline="0" dirty="0">
                    <a:effectLst/>
                  </a:rPr>
                  <a:t>–</a:t>
                </a:r>
                <a:r>
                  <a:rPr lang="en-US" dirty="0"/>
                  <a:t> </a:t>
                </a:r>
                <a:r>
                  <a:rPr lang="et-EE" dirty="0"/>
                  <a:t>dets.</a:t>
                </a:r>
                <a:r>
                  <a:rPr lang="en-GB" dirty="0"/>
                  <a:t> </a:t>
                </a:r>
                <a:r>
                  <a:rPr lang="en-US" dirty="0"/>
                  <a:t>2021</a:t>
                </a:r>
                <a:r>
                  <a:rPr lang="et-EE" dirty="0"/>
                  <a:t>, %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1565631620973396E-2"/>
              <c:y val="6.895897592134665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85734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spPr>
            <a:ln w="889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'[prc_ppp_ind (3).xls]Data'!$L$38:$P$38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'[prc_ppp_ind (3).xls]Data'!$L$39:$P$39</c:f>
              <c:numCache>
                <c:formatCode>General</c:formatCode>
                <c:ptCount val="5"/>
                <c:pt idx="0">
                  <c:v>100</c:v>
                </c:pt>
                <c:pt idx="1">
                  <c:v>104.5</c:v>
                </c:pt>
                <c:pt idx="2">
                  <c:v>107.63500000000001</c:v>
                </c:pt>
                <c:pt idx="3">
                  <c:v>110.86405000000001</c:v>
                </c:pt>
                <c:pt idx="4">
                  <c:v>114.18997150000001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8E-4597-A555-96B7D3416B07}"/>
            </c:ext>
          </c:extLst>
        </c:ser>
        <c:ser>
          <c:idx val="2"/>
          <c:order val="1"/>
          <c:spPr>
            <a:ln w="889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'[prc_ppp_ind (3).xls]Data'!$L$38:$P$38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'[prc_ppp_ind (3).xls]Data'!$L$40:$P$40</c:f>
              <c:numCache>
                <c:formatCode>General</c:formatCode>
                <c:ptCount val="5"/>
                <c:pt idx="0">
                  <c:v>100</c:v>
                </c:pt>
                <c:pt idx="1">
                  <c:v>104.5</c:v>
                </c:pt>
                <c:pt idx="2">
                  <c:v>124.35499999999999</c:v>
                </c:pt>
                <c:pt idx="3">
                  <c:v>133.05984999999998</c:v>
                </c:pt>
                <c:pt idx="4">
                  <c:v>135.85410684999997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8E-4597-A555-96B7D3416B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73513776"/>
        <c:axId val="973515440"/>
      </c:lineChart>
      <c:catAx>
        <c:axId val="97351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3515440"/>
        <c:crosses val="autoZero"/>
        <c:auto val="1"/>
        <c:lblAlgn val="ctr"/>
        <c:lblOffset val="100"/>
        <c:noMultiLvlLbl val="0"/>
      </c:catAx>
      <c:valAx>
        <c:axId val="973515440"/>
        <c:scaling>
          <c:orientation val="minMax"/>
          <c:min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351377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600" b="1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889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REAALPALK!$B$3:$B$30</c:f>
              <c:numCache>
                <c:formatCode>m/d/yyyy</c:formatCode>
                <c:ptCount val="28"/>
                <c:pt idx="0">
                  <c:v>43101</c:v>
                </c:pt>
                <c:pt idx="1">
                  <c:v>43191</c:v>
                </c:pt>
                <c:pt idx="2">
                  <c:v>43282</c:v>
                </c:pt>
                <c:pt idx="3">
                  <c:v>43374</c:v>
                </c:pt>
                <c:pt idx="4">
                  <c:v>43466</c:v>
                </c:pt>
                <c:pt idx="5">
                  <c:v>43556</c:v>
                </c:pt>
                <c:pt idx="6">
                  <c:v>43647</c:v>
                </c:pt>
                <c:pt idx="7">
                  <c:v>43739</c:v>
                </c:pt>
                <c:pt idx="8">
                  <c:v>43831</c:v>
                </c:pt>
                <c:pt idx="9">
                  <c:v>43922</c:v>
                </c:pt>
                <c:pt idx="10">
                  <c:v>44013</c:v>
                </c:pt>
                <c:pt idx="11">
                  <c:v>44105</c:v>
                </c:pt>
                <c:pt idx="12">
                  <c:v>44197</c:v>
                </c:pt>
                <c:pt idx="13">
                  <c:v>44287</c:v>
                </c:pt>
                <c:pt idx="14">
                  <c:v>44378</c:v>
                </c:pt>
                <c:pt idx="15">
                  <c:v>44470</c:v>
                </c:pt>
                <c:pt idx="16">
                  <c:v>44562</c:v>
                </c:pt>
                <c:pt idx="17">
                  <c:v>44652</c:v>
                </c:pt>
                <c:pt idx="18">
                  <c:v>44743</c:v>
                </c:pt>
                <c:pt idx="19">
                  <c:v>44835</c:v>
                </c:pt>
                <c:pt idx="20">
                  <c:v>44927</c:v>
                </c:pt>
                <c:pt idx="21">
                  <c:v>45017</c:v>
                </c:pt>
                <c:pt idx="22">
                  <c:v>45108</c:v>
                </c:pt>
                <c:pt idx="23">
                  <c:v>45200</c:v>
                </c:pt>
                <c:pt idx="24">
                  <c:v>45292</c:v>
                </c:pt>
                <c:pt idx="25">
                  <c:v>45383</c:v>
                </c:pt>
                <c:pt idx="26">
                  <c:v>45474</c:v>
                </c:pt>
                <c:pt idx="27">
                  <c:v>45566</c:v>
                </c:pt>
              </c:numCache>
            </c:numRef>
          </c:cat>
          <c:val>
            <c:numRef>
              <c:f>REAALPALK!$G$3:$G$30</c:f>
              <c:numCache>
                <c:formatCode>General</c:formatCode>
                <c:ptCount val="28"/>
                <c:pt idx="0">
                  <c:v>1321.5387117155601</c:v>
                </c:pt>
                <c:pt idx="1">
                  <c:v>1327.6742845236715</c:v>
                </c:pt>
                <c:pt idx="2">
                  <c:v>1336.6109622653073</c:v>
                </c:pt>
                <c:pt idx="3">
                  <c:v>1365.8921038606991</c:v>
                </c:pt>
                <c:pt idx="4">
                  <c:v>1397.1692816160357</c:v>
                </c:pt>
                <c:pt idx="5">
                  <c:v>1393.8936057592741</c:v>
                </c:pt>
                <c:pt idx="6">
                  <c:v>1406.608056267163</c:v>
                </c:pt>
                <c:pt idx="7">
                  <c:v>1426.0080902070488</c:v>
                </c:pt>
                <c:pt idx="8">
                  <c:v>1443.2585119185355</c:v>
                </c:pt>
                <c:pt idx="9">
                  <c:v>1432.5168542909787</c:v>
                </c:pt>
                <c:pt idx="10">
                  <c:v>1455.4780616473695</c:v>
                </c:pt>
                <c:pt idx="11">
                  <c:v>1489.3179435387958</c:v>
                </c:pt>
                <c:pt idx="12">
                  <c:v>1498.7342309409373</c:v>
                </c:pt>
                <c:pt idx="13">
                  <c:v>1496.1147298686155</c:v>
                </c:pt>
                <c:pt idx="14">
                  <c:v>1481.6537477783847</c:v>
                </c:pt>
                <c:pt idx="15">
                  <c:v>1465.9862498660216</c:v>
                </c:pt>
                <c:pt idx="16">
                  <c:v>1437.4451377352846</c:v>
                </c:pt>
                <c:pt idx="17">
                  <c:v>1365.1841858293619</c:v>
                </c:pt>
                <c:pt idx="18">
                  <c:v>1325.6781643569166</c:v>
                </c:pt>
                <c:pt idx="19">
                  <c:v>1373.7139005998833</c:v>
                </c:pt>
                <c:pt idx="20">
                  <c:v>1399.6484612374359</c:v>
                </c:pt>
                <c:pt idx="21">
                  <c:v>1407.2870956256186</c:v>
                </c:pt>
                <c:pt idx="22">
                  <c:v>1424.652283785573</c:v>
                </c:pt>
                <c:pt idx="23">
                  <c:v>1447.7761491541874</c:v>
                </c:pt>
                <c:pt idx="24">
                  <c:v>1461.386227730351</c:v>
                </c:pt>
                <c:pt idx="25">
                  <c:v>1465.525233154257</c:v>
                </c:pt>
                <c:pt idx="26">
                  <c:v>1477.7468454002303</c:v>
                </c:pt>
                <c:pt idx="27">
                  <c:v>1497.7320043450961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EC6-47FF-97AB-4069B7EE5FC4}"/>
            </c:ext>
          </c:extLst>
        </c:ser>
        <c:ser>
          <c:idx val="1"/>
          <c:order val="1"/>
          <c:spPr>
            <a:ln w="889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REAALPALK!$C$3:$C$30</c:f>
              <c:numCache>
                <c:formatCode>General</c:formatCode>
                <c:ptCount val="28"/>
                <c:pt idx="0">
                  <c:v>1271.9166666666599</c:v>
                </c:pt>
                <c:pt idx="1">
                  <c:v>1293.42</c:v>
                </c:pt>
                <c:pt idx="2">
                  <c:v>1317.4366666666599</c:v>
                </c:pt>
                <c:pt idx="3">
                  <c:v>1349.8</c:v>
                </c:pt>
                <c:pt idx="4">
                  <c:v>1375.78666666666</c:v>
                </c:pt>
                <c:pt idx="5">
                  <c:v>1397.45</c:v>
                </c:pt>
                <c:pt idx="6">
                  <c:v>1417.13</c:v>
                </c:pt>
                <c:pt idx="7">
                  <c:v>1433.52666666666</c:v>
                </c:pt>
                <c:pt idx="8">
                  <c:v>1442.39</c:v>
                </c:pt>
                <c:pt idx="9">
                  <c:v>1419.4966666666601</c:v>
                </c:pt>
                <c:pt idx="10">
                  <c:v>1452.45</c:v>
                </c:pt>
                <c:pt idx="11">
                  <c:v>1480.16333333333</c:v>
                </c:pt>
                <c:pt idx="12">
                  <c:v>1507.30666666666</c:v>
                </c:pt>
                <c:pt idx="13">
                  <c:v>1528.36333333333</c:v>
                </c:pt>
                <c:pt idx="14">
                  <c:v>1560.6</c:v>
                </c:pt>
                <c:pt idx="15">
                  <c:v>1593.04</c:v>
                </c:pt>
                <c:pt idx="16">
                  <c:v>1631.54666666666</c:v>
                </c:pt>
                <c:pt idx="17">
                  <c:v>1676.97</c:v>
                </c:pt>
                <c:pt idx="18">
                  <c:v>1728.9</c:v>
                </c:pt>
                <c:pt idx="19">
                  <c:v>1777.91333333333</c:v>
                </c:pt>
                <c:pt idx="20">
                  <c:v>1828.1</c:v>
                </c:pt>
                <c:pt idx="21">
                  <c:v>1869.4066666666599</c:v>
                </c:pt>
                <c:pt idx="22">
                  <c:v>1901.0533333333301</c:v>
                </c:pt>
                <c:pt idx="23">
                  <c:v>1929.09666666666</c:v>
                </c:pt>
                <c:pt idx="24">
                  <c:v>1955.5133333333299</c:v>
                </c:pt>
                <c:pt idx="25">
                  <c:v>1982.3233333333301</c:v>
                </c:pt>
                <c:pt idx="26">
                  <c:v>2010.39</c:v>
                </c:pt>
                <c:pt idx="27">
                  <c:v>2039.83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EC6-47FF-97AB-4069B7EE5F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131296"/>
        <c:axId val="209131712"/>
      </c:lineChart>
      <c:dateAx>
        <c:axId val="209131296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31712"/>
        <c:crosses val="autoZero"/>
        <c:auto val="1"/>
        <c:lblOffset val="100"/>
        <c:baseTimeUnit val="months"/>
        <c:majorUnit val="1"/>
        <c:majorTimeUnit val="years"/>
      </c:dateAx>
      <c:valAx>
        <c:axId val="209131712"/>
        <c:scaling>
          <c:orientation val="minMax"/>
          <c:min val="12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31296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'C:\Users\laurim\Desktop\RPM_III_2022\[elektri_tarbimine_2021_ettevõtted.xlsx]Sheet1'!$I$4</c:f>
              <c:strCache>
                <c:ptCount val="1"/>
                <c:pt idx="0">
                  <c:v>Mootorikütused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[1]Sheet1!$H$5:$H$7</c:f>
              <c:strCache>
                <c:ptCount val="3"/>
                <c:pt idx="0">
                  <c:v>Äritarbijad</c:v>
                </c:pt>
                <c:pt idx="1">
                  <c:v>Majapidamised</c:v>
                </c:pt>
                <c:pt idx="2">
                  <c:v>Kokku</c:v>
                </c:pt>
              </c:strCache>
            </c:strRef>
          </c:cat>
          <c:val>
            <c:numRef>
              <c:f>[1]Sheet1!$I$5:$I$7</c:f>
              <c:numCache>
                <c:formatCode>General</c:formatCode>
                <c:ptCount val="3"/>
                <c:pt idx="0">
                  <c:v>374.29528338393999</c:v>
                </c:pt>
                <c:pt idx="1">
                  <c:v>151.53799192704415</c:v>
                </c:pt>
                <c:pt idx="2">
                  <c:v>525.83327531098416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02-47C0-882A-E4C37B6EE230}"/>
            </c:ext>
          </c:extLst>
        </c:ser>
        <c:ser>
          <c:idx val="1"/>
          <c:order val="1"/>
          <c:tx>
            <c:strRef>
              <c:f>'C:\Users\laurim\Desktop\RPM_III_2022\[elektri_tarbimine_2021_ettevõtted.xlsx]Sheet1'!$J$4</c:f>
              <c:strCache>
                <c:ptCount val="1"/>
                <c:pt idx="0">
                  <c:v>Elekter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[1]Sheet1!$H$5:$H$7</c:f>
              <c:strCache>
                <c:ptCount val="3"/>
                <c:pt idx="0">
                  <c:v>Äritarbijad</c:v>
                </c:pt>
                <c:pt idx="1">
                  <c:v>Majapidamised</c:v>
                </c:pt>
                <c:pt idx="2">
                  <c:v>Kokku</c:v>
                </c:pt>
              </c:strCache>
            </c:strRef>
          </c:cat>
          <c:val>
            <c:numRef>
              <c:f>[1]Sheet1!$J$5:$J$7</c:f>
              <c:numCache>
                <c:formatCode>General</c:formatCode>
                <c:ptCount val="3"/>
                <c:pt idx="0">
                  <c:v>371</c:v>
                </c:pt>
                <c:pt idx="1">
                  <c:v>137</c:v>
                </c:pt>
                <c:pt idx="2">
                  <c:v>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02-47C0-882A-E4C37B6EE230}"/>
            </c:ext>
          </c:extLst>
        </c:ser>
        <c:ser>
          <c:idx val="2"/>
          <c:order val="2"/>
          <c:tx>
            <c:strRef>
              <c:f>'C:\Users\laurim\Desktop\RPM_III_2022\[elektri_tarbimine_2021_ettevõtted.xlsx]Sheet1'!$K$4</c:f>
              <c:strCache>
                <c:ptCount val="1"/>
                <c:pt idx="0">
                  <c:v>Maagaas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[1]Sheet1!$H$5:$H$7</c:f>
              <c:strCache>
                <c:ptCount val="3"/>
                <c:pt idx="0">
                  <c:v>Äritarbijad</c:v>
                </c:pt>
                <c:pt idx="1">
                  <c:v>Majapidamised</c:v>
                </c:pt>
                <c:pt idx="2">
                  <c:v>Kokku</c:v>
                </c:pt>
              </c:strCache>
            </c:strRef>
          </c:cat>
          <c:val>
            <c:numRef>
              <c:f>[1]Sheet1!$K$5:$K$7</c:f>
              <c:numCache>
                <c:formatCode>General</c:formatCode>
                <c:ptCount val="3"/>
                <c:pt idx="0">
                  <c:v>103.98170762082839</c:v>
                </c:pt>
                <c:pt idx="1">
                  <c:v>7.7514079837995027</c:v>
                </c:pt>
                <c:pt idx="2">
                  <c:v>111.7331156046279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02-47C0-882A-E4C37B6EE2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82945616"/>
        <c:axId val="882946864"/>
      </c:barChart>
      <c:catAx>
        <c:axId val="8829456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82946864"/>
        <c:crosses val="autoZero"/>
        <c:auto val="1"/>
        <c:lblAlgn val="ctr"/>
        <c:lblOffset val="100"/>
        <c:noMultiLvlLbl val="0"/>
      </c:catAx>
      <c:valAx>
        <c:axId val="882946864"/>
        <c:scaling>
          <c:orientation val="minMax"/>
          <c:max val="12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2945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0.31047</cdr:x>
      <cdr:y>0.52792</cdr:y>
    </cdr:from>
    <cdr:to>
      <cdr:x>0.39487</cdr:x>
      <cdr:y>0.61549</cdr:y>
    </cdr:to>
    <cdr:sp macro="" textlink="">
      <cdr:nvSpPr>
        <cdr:cNvPr id="16" name="Arc 15">
          <a:extLst xmlns:a="http://schemas.openxmlformats.org/drawingml/2006/main">
            <a:ext uri="{FF2B5EF4-FFF2-40B4-BE49-F238E27FC236}">
              <a16:creationId xmlns:a16="http://schemas.microsoft.com/office/drawing/2014/main" id="{22651640-F594-4374-9DF0-244747A24F4C}"/>
            </a:ext>
          </a:extLst>
        </cdr:cNvPr>
        <cdr:cNvSpPr/>
      </cdr:nvSpPr>
      <cdr:spPr>
        <a:xfrm xmlns:a="http://schemas.openxmlformats.org/drawingml/2006/main" rot="20683328">
          <a:off x="2271138" y="3164904"/>
          <a:ext cx="617403" cy="524985"/>
        </a:xfrm>
        <a:prstGeom xmlns:a="http://schemas.openxmlformats.org/drawingml/2006/main" prst="arc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0.18049</cdr:x>
      <cdr:y>0.5</cdr:y>
    </cdr:from>
    <cdr:to>
      <cdr:x>0.35045</cdr:x>
      <cdr:y>0.5673</cdr:y>
    </cdr:to>
    <cdr:sp macro="" textlink="">
      <cdr:nvSpPr>
        <cdr:cNvPr id="17" name="TextBox 1">
          <a:extLst xmlns:a="http://schemas.openxmlformats.org/drawingml/2006/main">
            <a:ext uri="{FF2B5EF4-FFF2-40B4-BE49-F238E27FC236}">
              <a16:creationId xmlns:a16="http://schemas.microsoft.com/office/drawing/2014/main" id="{B2066D07-6ED0-44EA-9F30-4FAA540F8A24}"/>
            </a:ext>
          </a:extLst>
        </cdr:cNvPr>
        <cdr:cNvSpPr txBox="1"/>
      </cdr:nvSpPr>
      <cdr:spPr>
        <a:xfrm xmlns:a="http://schemas.openxmlformats.org/drawingml/2006/main">
          <a:off x="2664296" y="4355285"/>
          <a:ext cx="2508986" cy="586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USA retsessioon ja 9/11</a:t>
          </a:r>
        </a:p>
      </cdr:txBody>
    </cdr:sp>
  </cdr:relSizeAnchor>
  <cdr:relSizeAnchor xmlns:cdr="http://schemas.openxmlformats.org/drawingml/2006/chartDrawing">
    <cdr:from>
      <cdr:x>0.39135</cdr:x>
      <cdr:y>0.36714</cdr:y>
    </cdr:from>
    <cdr:to>
      <cdr:x>0.44593</cdr:x>
      <cdr:y>0.48383</cdr:y>
    </cdr:to>
    <cdr:sp macro="" textlink="">
      <cdr:nvSpPr>
        <cdr:cNvPr id="18" name="Arc 17">
          <a:extLst xmlns:a="http://schemas.openxmlformats.org/drawingml/2006/main">
            <a:ext uri="{FF2B5EF4-FFF2-40B4-BE49-F238E27FC236}">
              <a16:creationId xmlns:a16="http://schemas.microsoft.com/office/drawing/2014/main" id="{5C59741E-C5A9-4448-A507-74EDD3452E3B}"/>
            </a:ext>
          </a:extLst>
        </cdr:cNvPr>
        <cdr:cNvSpPr/>
      </cdr:nvSpPr>
      <cdr:spPr>
        <a:xfrm xmlns:a="http://schemas.openxmlformats.org/drawingml/2006/main" rot="19834449">
          <a:off x="5776921" y="3066715"/>
          <a:ext cx="805690" cy="974704"/>
        </a:xfrm>
        <a:prstGeom xmlns:a="http://schemas.openxmlformats.org/drawingml/2006/main" prst="arc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0.26276</cdr:x>
      <cdr:y>0.36631</cdr:y>
    </cdr:from>
    <cdr:to>
      <cdr:x>0.40876</cdr:x>
      <cdr:y>0.467</cdr:y>
    </cdr:to>
    <cdr:sp macro="" textlink="">
      <cdr:nvSpPr>
        <cdr:cNvPr id="19" name="TextBox 1">
          <a:extLst xmlns:a="http://schemas.openxmlformats.org/drawingml/2006/main">
            <a:ext uri="{FF2B5EF4-FFF2-40B4-BE49-F238E27FC236}">
              <a16:creationId xmlns:a16="http://schemas.microsoft.com/office/drawing/2014/main" id="{2A70F734-F05B-481C-9D7C-57A7711E7B4E}"/>
            </a:ext>
          </a:extLst>
        </cdr:cNvPr>
        <cdr:cNvSpPr txBox="1"/>
      </cdr:nvSpPr>
      <cdr:spPr>
        <a:xfrm xmlns:a="http://schemas.openxmlformats.org/drawingml/2006/main">
          <a:off x="1922121" y="2285363"/>
          <a:ext cx="1068019" cy="628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Iraagi sõda ja SARS</a:t>
          </a:r>
        </a:p>
      </cdr:txBody>
    </cdr:sp>
  </cdr:relSizeAnchor>
  <cdr:relSizeAnchor xmlns:cdr="http://schemas.openxmlformats.org/drawingml/2006/chartDrawing">
    <cdr:from>
      <cdr:x>0.56403</cdr:x>
      <cdr:y>0.51866</cdr:y>
    </cdr:from>
    <cdr:to>
      <cdr:x>0.58143</cdr:x>
      <cdr:y>0.6775</cdr:y>
    </cdr:to>
    <cdr:sp macro="" textlink="">
      <cdr:nvSpPr>
        <cdr:cNvPr id="20" name="Arc 19">
          <a:extLst xmlns:a="http://schemas.openxmlformats.org/drawingml/2006/main">
            <a:ext uri="{FF2B5EF4-FFF2-40B4-BE49-F238E27FC236}">
              <a16:creationId xmlns:a16="http://schemas.microsoft.com/office/drawing/2014/main" id="{8B00E56B-26A6-4679-8156-5D4A6EEB75C8}"/>
            </a:ext>
          </a:extLst>
        </cdr:cNvPr>
        <cdr:cNvSpPr/>
      </cdr:nvSpPr>
      <cdr:spPr>
        <a:xfrm xmlns:a="http://schemas.openxmlformats.org/drawingml/2006/main" rot="15666724">
          <a:off x="7791017" y="4867319"/>
          <a:ext cx="1326779" cy="256853"/>
        </a:xfrm>
        <a:prstGeom xmlns:a="http://schemas.openxmlformats.org/drawingml/2006/main" prst="arc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0.52317</cdr:x>
      <cdr:y>0.46464</cdr:y>
    </cdr:from>
    <cdr:to>
      <cdr:x>0.64114</cdr:x>
      <cdr:y>0.56707</cdr:y>
    </cdr:to>
    <cdr:sp macro="" textlink="">
      <cdr:nvSpPr>
        <cdr:cNvPr id="21" name="TextBox 1">
          <a:extLst xmlns:a="http://schemas.openxmlformats.org/drawingml/2006/main">
            <a:ext uri="{FF2B5EF4-FFF2-40B4-BE49-F238E27FC236}">
              <a16:creationId xmlns:a16="http://schemas.microsoft.com/office/drawing/2014/main" id="{BF132515-F818-4829-92F5-3916C3EE8AEC}"/>
            </a:ext>
          </a:extLst>
        </cdr:cNvPr>
        <cdr:cNvSpPr txBox="1"/>
      </cdr:nvSpPr>
      <cdr:spPr>
        <a:xfrm xmlns:a="http://schemas.openxmlformats.org/drawingml/2006/main">
          <a:off x="7722826" y="3881066"/>
          <a:ext cx="1741430" cy="8555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Finantskriis</a:t>
          </a:r>
        </a:p>
      </cdr:txBody>
    </cdr:sp>
  </cdr:relSizeAnchor>
  <cdr:relSizeAnchor xmlns:cdr="http://schemas.openxmlformats.org/drawingml/2006/chartDrawing">
    <cdr:from>
      <cdr:x>0.64581</cdr:x>
      <cdr:y>0.20628</cdr:y>
    </cdr:from>
    <cdr:to>
      <cdr:x>0.71116</cdr:x>
      <cdr:y>0.52203</cdr:y>
    </cdr:to>
    <cdr:sp macro="" textlink="">
      <cdr:nvSpPr>
        <cdr:cNvPr id="22" name="Arc 21">
          <a:extLst xmlns:a="http://schemas.openxmlformats.org/drawingml/2006/main">
            <a:ext uri="{FF2B5EF4-FFF2-40B4-BE49-F238E27FC236}">
              <a16:creationId xmlns:a16="http://schemas.microsoft.com/office/drawing/2014/main" id="{AA48B8DB-A0FD-4315-BB6A-F475DEEF195F}"/>
            </a:ext>
          </a:extLst>
        </cdr:cNvPr>
        <cdr:cNvSpPr/>
      </cdr:nvSpPr>
      <cdr:spPr>
        <a:xfrm xmlns:a="http://schemas.openxmlformats.org/drawingml/2006/main" rot="19834449">
          <a:off x="9533145" y="1723028"/>
          <a:ext cx="964673" cy="2637437"/>
        </a:xfrm>
        <a:prstGeom xmlns:a="http://schemas.openxmlformats.org/drawingml/2006/main" prst="arc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0.64425</cdr:x>
      <cdr:y>0.33462</cdr:y>
    </cdr:from>
    <cdr:to>
      <cdr:x>0.70054</cdr:x>
      <cdr:y>0.46852</cdr:y>
    </cdr:to>
    <cdr:sp macro="" textlink="">
      <cdr:nvSpPr>
        <cdr:cNvPr id="23" name="Arc 22">
          <a:extLst xmlns:a="http://schemas.openxmlformats.org/drawingml/2006/main">
            <a:ext uri="{FF2B5EF4-FFF2-40B4-BE49-F238E27FC236}">
              <a16:creationId xmlns:a16="http://schemas.microsoft.com/office/drawing/2014/main" id="{AA48B8DB-A0FD-4315-BB6A-F475DEEF195F}"/>
            </a:ext>
          </a:extLst>
        </cdr:cNvPr>
        <cdr:cNvSpPr/>
      </cdr:nvSpPr>
      <cdr:spPr>
        <a:xfrm xmlns:a="http://schemas.openxmlformats.org/drawingml/2006/main" rot="19834449">
          <a:off x="9510181" y="2795025"/>
          <a:ext cx="830932" cy="1118457"/>
        </a:xfrm>
        <a:prstGeom xmlns:a="http://schemas.openxmlformats.org/drawingml/2006/main" prst="arc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0.49071</cdr:x>
      <cdr:y>0.33703</cdr:y>
    </cdr:from>
    <cdr:to>
      <cdr:x>0.67602</cdr:x>
      <cdr:y>0.4169</cdr:y>
    </cdr:to>
    <cdr:sp macro="" textlink="">
      <cdr:nvSpPr>
        <cdr:cNvPr id="24" name="TextBox 1">
          <a:extLst xmlns:a="http://schemas.openxmlformats.org/drawingml/2006/main">
            <a:ext uri="{FF2B5EF4-FFF2-40B4-BE49-F238E27FC236}">
              <a16:creationId xmlns:a16="http://schemas.microsoft.com/office/drawing/2014/main" id="{EA47CD09-69A6-43A7-8301-F1A94F637121}"/>
            </a:ext>
          </a:extLst>
        </cdr:cNvPr>
        <cdr:cNvSpPr txBox="1"/>
      </cdr:nvSpPr>
      <cdr:spPr>
        <a:xfrm xmlns:a="http://schemas.openxmlformats.org/drawingml/2006/main">
          <a:off x="3589617" y="2020532"/>
          <a:ext cx="1355580" cy="4788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Euroopa võlakriis</a:t>
          </a:r>
        </a:p>
      </cdr:txBody>
    </cdr:sp>
  </cdr:relSizeAnchor>
  <cdr:relSizeAnchor xmlns:cdr="http://schemas.openxmlformats.org/drawingml/2006/chartDrawing">
    <cdr:from>
      <cdr:x>0.37573</cdr:x>
      <cdr:y>0.19828</cdr:y>
    </cdr:from>
    <cdr:to>
      <cdr:x>0.62617</cdr:x>
      <cdr:y>0.28237</cdr:y>
    </cdr:to>
    <cdr:sp macro="" textlink="">
      <cdr:nvSpPr>
        <cdr:cNvPr id="25" name="TextBox 1">
          <a:extLst xmlns:a="http://schemas.openxmlformats.org/drawingml/2006/main">
            <a:ext uri="{FF2B5EF4-FFF2-40B4-BE49-F238E27FC236}">
              <a16:creationId xmlns:a16="http://schemas.microsoft.com/office/drawing/2014/main" id="{E715217C-1CC8-4439-B7C6-27B49669C098}"/>
            </a:ext>
          </a:extLst>
        </cdr:cNvPr>
        <cdr:cNvSpPr txBox="1"/>
      </cdr:nvSpPr>
      <cdr:spPr>
        <a:xfrm xmlns:a="http://schemas.openxmlformats.org/drawingml/2006/main">
          <a:off x="5546354" y="1656183"/>
          <a:ext cx="3696905" cy="7023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USA fiscal cliff ja Euroopa võlakriis</a:t>
          </a:r>
        </a:p>
      </cdr:txBody>
    </cdr:sp>
  </cdr:relSizeAnchor>
  <cdr:relSizeAnchor xmlns:cdr="http://schemas.openxmlformats.org/drawingml/2006/chartDrawing">
    <cdr:from>
      <cdr:x>0.74415</cdr:x>
      <cdr:y>0.35345</cdr:y>
    </cdr:from>
    <cdr:to>
      <cdr:x>0.81793</cdr:x>
      <cdr:y>0.5852</cdr:y>
    </cdr:to>
    <cdr:sp macro="" textlink="">
      <cdr:nvSpPr>
        <cdr:cNvPr id="26" name="Arc 25">
          <a:extLst xmlns:a="http://schemas.openxmlformats.org/drawingml/2006/main">
            <a:ext uri="{FF2B5EF4-FFF2-40B4-BE49-F238E27FC236}">
              <a16:creationId xmlns:a16="http://schemas.microsoft.com/office/drawing/2014/main" id="{60657517-AA45-4E7E-A835-15C546EDF234}"/>
            </a:ext>
          </a:extLst>
        </cdr:cNvPr>
        <cdr:cNvSpPr/>
      </cdr:nvSpPr>
      <cdr:spPr>
        <a:xfrm xmlns:a="http://schemas.openxmlformats.org/drawingml/2006/main">
          <a:off x="10984815" y="2952327"/>
          <a:ext cx="1089114" cy="1935791"/>
        </a:xfrm>
        <a:prstGeom xmlns:a="http://schemas.openxmlformats.org/drawingml/2006/main" prst="arc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0.74719</cdr:x>
      <cdr:y>0.19828</cdr:y>
    </cdr:from>
    <cdr:to>
      <cdr:x>0.82185</cdr:x>
      <cdr:y>0.69831</cdr:y>
    </cdr:to>
    <cdr:sp macro="" textlink="">
      <cdr:nvSpPr>
        <cdr:cNvPr id="27" name="Arc 26">
          <a:extLst xmlns:a="http://schemas.openxmlformats.org/drawingml/2006/main">
            <a:ext uri="{FF2B5EF4-FFF2-40B4-BE49-F238E27FC236}">
              <a16:creationId xmlns:a16="http://schemas.microsoft.com/office/drawing/2014/main" id="{C29BD250-B5A5-4289-A375-6917B2493AB9}"/>
            </a:ext>
          </a:extLst>
        </cdr:cNvPr>
        <cdr:cNvSpPr/>
      </cdr:nvSpPr>
      <cdr:spPr>
        <a:xfrm xmlns:a="http://schemas.openxmlformats.org/drawingml/2006/main">
          <a:off x="11029793" y="1656183"/>
          <a:ext cx="1102104" cy="4176714"/>
        </a:xfrm>
        <a:prstGeom xmlns:a="http://schemas.openxmlformats.org/drawingml/2006/main" prst="arc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0.74128</cdr:x>
      <cdr:y>0.30172</cdr:y>
    </cdr:from>
    <cdr:to>
      <cdr:x>0.8155</cdr:x>
      <cdr:y>0.34512</cdr:y>
    </cdr:to>
    <cdr:sp macro="" textlink="">
      <cdr:nvSpPr>
        <cdr:cNvPr id="28" name="TextBox 1">
          <a:extLst xmlns:a="http://schemas.openxmlformats.org/drawingml/2006/main">
            <a:ext uri="{FF2B5EF4-FFF2-40B4-BE49-F238E27FC236}">
              <a16:creationId xmlns:a16="http://schemas.microsoft.com/office/drawing/2014/main" id="{0631C5F6-D7FB-43C5-9E73-AAADD4000C8E}"/>
            </a:ext>
          </a:extLst>
        </cdr:cNvPr>
        <cdr:cNvSpPr txBox="1"/>
      </cdr:nvSpPr>
      <cdr:spPr>
        <a:xfrm xmlns:a="http://schemas.openxmlformats.org/drawingml/2006/main">
          <a:off x="10942531" y="2520279"/>
          <a:ext cx="1095609" cy="3625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Brexit</a:t>
          </a:r>
        </a:p>
      </cdr:txBody>
    </cdr:sp>
  </cdr:relSizeAnchor>
  <cdr:relSizeAnchor xmlns:cdr="http://schemas.openxmlformats.org/drawingml/2006/chartDrawing">
    <cdr:from>
      <cdr:x>0.54975</cdr:x>
      <cdr:y>0.15517</cdr:y>
    </cdr:from>
    <cdr:to>
      <cdr:x>0.81088</cdr:x>
      <cdr:y>0.22671</cdr:y>
    </cdr:to>
    <cdr:sp macro="" textlink="">
      <cdr:nvSpPr>
        <cdr:cNvPr id="29" name="TextBox 1">
          <a:extLst xmlns:a="http://schemas.openxmlformats.org/drawingml/2006/main">
            <a:ext uri="{FF2B5EF4-FFF2-40B4-BE49-F238E27FC236}">
              <a16:creationId xmlns:a16="http://schemas.microsoft.com/office/drawing/2014/main" id="{5ADB67F0-556B-4118-AC2C-D453925025CA}"/>
            </a:ext>
          </a:extLst>
        </cdr:cNvPr>
        <cdr:cNvSpPr txBox="1"/>
      </cdr:nvSpPr>
      <cdr:spPr>
        <a:xfrm xmlns:a="http://schemas.openxmlformats.org/drawingml/2006/main">
          <a:off x="8115149" y="1296142"/>
          <a:ext cx="3854808" cy="5975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USA presidendivalimised</a:t>
          </a:r>
        </a:p>
      </cdr:txBody>
    </cdr:sp>
  </cdr:relSizeAnchor>
  <cdr:relSizeAnchor xmlns:cdr="http://schemas.openxmlformats.org/drawingml/2006/chartDrawing">
    <cdr:from>
      <cdr:x>0.6369</cdr:x>
      <cdr:y>0.30393</cdr:y>
    </cdr:from>
    <cdr:to>
      <cdr:x>0.79368</cdr:x>
      <cdr:y>0.82521</cdr:y>
    </cdr:to>
    <cdr:sp macro="" textlink="">
      <cdr:nvSpPr>
        <cdr:cNvPr id="30" name="Arc 29">
          <a:extLst xmlns:a="http://schemas.openxmlformats.org/drawingml/2006/main">
            <a:ext uri="{FF2B5EF4-FFF2-40B4-BE49-F238E27FC236}">
              <a16:creationId xmlns:a16="http://schemas.microsoft.com/office/drawing/2014/main" id="{1EBE0FCD-8542-488D-974C-1D019295F14B}"/>
            </a:ext>
          </a:extLst>
        </cdr:cNvPr>
        <cdr:cNvSpPr/>
      </cdr:nvSpPr>
      <cdr:spPr>
        <a:xfrm xmlns:a="http://schemas.openxmlformats.org/drawingml/2006/main" rot="3529537">
          <a:off x="8288561" y="3760578"/>
          <a:ext cx="4540646" cy="2314330"/>
        </a:xfrm>
        <a:prstGeom xmlns:a="http://schemas.openxmlformats.org/drawingml/2006/main" prst="arc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0.58457</cdr:x>
      <cdr:y>0.78216</cdr:y>
    </cdr:from>
    <cdr:to>
      <cdr:x>0.92324</cdr:x>
      <cdr:y>0.90137</cdr:y>
    </cdr:to>
    <cdr:sp macro="" textlink="">
      <cdr:nvSpPr>
        <cdr:cNvPr id="31" name="TextBox 1">
          <a:extLst xmlns:a="http://schemas.openxmlformats.org/drawingml/2006/main">
            <a:ext uri="{FF2B5EF4-FFF2-40B4-BE49-F238E27FC236}">
              <a16:creationId xmlns:a16="http://schemas.microsoft.com/office/drawing/2014/main" id="{A1C48D3E-DB9F-4B13-98AE-0F013312E83A}"/>
            </a:ext>
          </a:extLst>
        </cdr:cNvPr>
        <cdr:cNvSpPr txBox="1"/>
      </cdr:nvSpPr>
      <cdr:spPr>
        <a:xfrm xmlns:a="http://schemas.openxmlformats.org/drawingml/2006/main">
          <a:off x="8629278" y="6533347"/>
          <a:ext cx="4999326" cy="99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FEDi rahapoliitika karmistamine, Kreeka poliitiline risk ja Ukraina ründamine</a:t>
          </a:r>
        </a:p>
      </cdr:txBody>
    </cdr:sp>
  </cdr:relSizeAnchor>
  <cdr:relSizeAnchor xmlns:cdr="http://schemas.openxmlformats.org/drawingml/2006/chartDrawing">
    <cdr:from>
      <cdr:x>0.80488</cdr:x>
      <cdr:y>0.10345</cdr:y>
    </cdr:from>
    <cdr:to>
      <cdr:x>0.89039</cdr:x>
      <cdr:y>0.52323</cdr:y>
    </cdr:to>
    <cdr:sp macro="" textlink="">
      <cdr:nvSpPr>
        <cdr:cNvPr id="32" name="Arc 31">
          <a:extLst xmlns:a="http://schemas.openxmlformats.org/drawingml/2006/main">
            <a:ext uri="{FF2B5EF4-FFF2-40B4-BE49-F238E27FC236}">
              <a16:creationId xmlns:a16="http://schemas.microsoft.com/office/drawing/2014/main" id="{AC7B19A2-661A-4726-A661-306645667FBA}"/>
            </a:ext>
          </a:extLst>
        </cdr:cNvPr>
        <cdr:cNvSpPr/>
      </cdr:nvSpPr>
      <cdr:spPr>
        <a:xfrm xmlns:a="http://schemas.openxmlformats.org/drawingml/2006/main">
          <a:off x="11881320" y="864095"/>
          <a:ext cx="1262268" cy="3506392"/>
        </a:xfrm>
        <a:prstGeom xmlns:a="http://schemas.openxmlformats.org/drawingml/2006/main" prst="arc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0.50741</cdr:x>
      <cdr:y>0.07887</cdr:y>
    </cdr:from>
    <cdr:to>
      <cdr:x>0.88955</cdr:x>
      <cdr:y>0.14828</cdr:y>
    </cdr:to>
    <cdr:sp macro="" textlink="">
      <cdr:nvSpPr>
        <cdr:cNvPr id="34" name="TextBox 1">
          <a:extLst xmlns:a="http://schemas.openxmlformats.org/drawingml/2006/main">
            <a:ext uri="{FF2B5EF4-FFF2-40B4-BE49-F238E27FC236}">
              <a16:creationId xmlns:a16="http://schemas.microsoft.com/office/drawing/2014/main" id="{21EC02CE-2AA0-44E6-A9B4-A311DCDC57FA}"/>
            </a:ext>
          </a:extLst>
        </cdr:cNvPr>
        <cdr:cNvSpPr txBox="1"/>
      </cdr:nvSpPr>
      <cdr:spPr>
        <a:xfrm xmlns:a="http://schemas.openxmlformats.org/drawingml/2006/main">
          <a:off x="7490262" y="658792"/>
          <a:ext cx="5640969" cy="5797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USA-Hiina kaubandussõda ja Brexit</a:t>
          </a:r>
        </a:p>
      </cdr:txBody>
    </cdr:sp>
  </cdr:relSizeAnchor>
  <cdr:relSizeAnchor xmlns:cdr="http://schemas.openxmlformats.org/drawingml/2006/chartDrawing">
    <cdr:from>
      <cdr:x>0.81793</cdr:x>
      <cdr:y>0.04015</cdr:y>
    </cdr:from>
    <cdr:to>
      <cdr:x>0.90734</cdr:x>
      <cdr:y>0.13789</cdr:y>
    </cdr:to>
    <cdr:sp macro="" textlink="">
      <cdr:nvSpPr>
        <cdr:cNvPr id="37" name="Arc 36">
          <a:extLst xmlns:a="http://schemas.openxmlformats.org/drawingml/2006/main">
            <a:ext uri="{FF2B5EF4-FFF2-40B4-BE49-F238E27FC236}">
              <a16:creationId xmlns:a16="http://schemas.microsoft.com/office/drawing/2014/main" id="{3772ABA2-AB17-434D-9081-8CF887E648D8}"/>
            </a:ext>
          </a:extLst>
        </cdr:cNvPr>
        <cdr:cNvSpPr/>
      </cdr:nvSpPr>
      <cdr:spPr>
        <a:xfrm xmlns:a="http://schemas.openxmlformats.org/drawingml/2006/main">
          <a:off x="12073929" y="335350"/>
          <a:ext cx="1319838" cy="816415"/>
        </a:xfrm>
        <a:prstGeom xmlns:a="http://schemas.openxmlformats.org/drawingml/2006/main" prst="arc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0.76946</cdr:x>
      <cdr:y>0.01693</cdr:y>
    </cdr:from>
    <cdr:to>
      <cdr:x>0.90401</cdr:x>
      <cdr:y>0.06527</cdr:y>
    </cdr:to>
    <cdr:sp macro="" textlink="">
      <cdr:nvSpPr>
        <cdr:cNvPr id="46" name="TextBox 1">
          <a:extLst xmlns:a="http://schemas.openxmlformats.org/drawingml/2006/main">
            <a:ext uri="{FF2B5EF4-FFF2-40B4-BE49-F238E27FC236}">
              <a16:creationId xmlns:a16="http://schemas.microsoft.com/office/drawing/2014/main" id="{AB1392A9-103D-40DA-AC53-B019338750CA}"/>
            </a:ext>
          </a:extLst>
        </cdr:cNvPr>
        <cdr:cNvSpPr txBox="1"/>
      </cdr:nvSpPr>
      <cdr:spPr>
        <a:xfrm xmlns:a="http://schemas.openxmlformats.org/drawingml/2006/main">
          <a:off x="11358494" y="141441"/>
          <a:ext cx="1986179" cy="4037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Koroona</a:t>
          </a:r>
        </a:p>
      </cdr:txBody>
    </cdr:sp>
  </cdr:relSizeAnchor>
  <cdr:relSizeAnchor xmlns:cdr="http://schemas.openxmlformats.org/drawingml/2006/chartDrawing">
    <cdr:from>
      <cdr:x>0.95665</cdr:x>
      <cdr:y>0.41357</cdr:y>
    </cdr:from>
    <cdr:to>
      <cdr:x>0.9629</cdr:x>
      <cdr:y>0.58643</cdr:y>
    </cdr:to>
    <cdr:sp macro="" textlink="">
      <cdr:nvSpPr>
        <cdr:cNvPr id="33" name="Arc 32">
          <a:extLst xmlns:a="http://schemas.openxmlformats.org/drawingml/2006/main">
            <a:ext uri="{FF2B5EF4-FFF2-40B4-BE49-F238E27FC236}">
              <a16:creationId xmlns:a16="http://schemas.microsoft.com/office/drawing/2014/main" id="{7658EF62-9B7F-4E90-8202-87480E126C81}"/>
            </a:ext>
          </a:extLst>
        </cdr:cNvPr>
        <cdr:cNvSpPr/>
      </cdr:nvSpPr>
      <cdr:spPr>
        <a:xfrm xmlns:a="http://schemas.openxmlformats.org/drawingml/2006/main">
          <a:off x="14121687" y="3454520"/>
          <a:ext cx="92260" cy="1443887"/>
        </a:xfrm>
        <a:prstGeom xmlns:a="http://schemas.openxmlformats.org/drawingml/2006/main" prst="arc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0.90391</cdr:x>
      <cdr:y>0.31897</cdr:y>
    </cdr:from>
    <cdr:to>
      <cdr:x>1</cdr:x>
      <cdr:y>0.39118</cdr:y>
    </cdr:to>
    <cdr:sp macro="" textlink="">
      <cdr:nvSpPr>
        <cdr:cNvPr id="35" name="TextBox 1">
          <a:extLst xmlns:a="http://schemas.openxmlformats.org/drawingml/2006/main">
            <a:ext uri="{FF2B5EF4-FFF2-40B4-BE49-F238E27FC236}">
              <a16:creationId xmlns:a16="http://schemas.microsoft.com/office/drawing/2014/main" id="{A89ADBDC-1696-41F9-A69B-281ABDA20195}"/>
            </a:ext>
          </a:extLst>
        </cdr:cNvPr>
        <cdr:cNvSpPr txBox="1"/>
      </cdr:nvSpPr>
      <cdr:spPr>
        <a:xfrm xmlns:a="http://schemas.openxmlformats.org/drawingml/2006/main">
          <a:off x="13343194" y="2664295"/>
          <a:ext cx="1418446" cy="6031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2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Sõda Ukrainas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0.0034</cdr:x>
      <cdr:y>0.9337</cdr:y>
    </cdr:from>
    <cdr:to>
      <cdr:x>0.76963</cdr:x>
      <cdr:y>1</cdr:y>
    </cdr:to>
    <cdr:sp macro="" textlink="">
      <cdr:nvSpPr>
        <cdr:cNvPr id="8" name="TextBox 2"/>
        <cdr:cNvSpPr txBox="1"/>
      </cdr:nvSpPr>
      <cdr:spPr>
        <a:xfrm xmlns:a="http://schemas.openxmlformats.org/drawingml/2006/main">
          <a:off x="9525" y="3064126"/>
          <a:ext cx="2145711" cy="2128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000" b="0"/>
        </a:p>
      </cdr:txBody>
    </cdr:sp>
  </cdr:relSizeAnchor>
  <cdr:relSizeAnchor xmlns:cdr="http://schemas.openxmlformats.org/drawingml/2006/chartDrawing">
    <cdr:from>
      <cdr:x>0.01776</cdr:x>
      <cdr:y>0.01628</cdr:y>
    </cdr:from>
    <cdr:to>
      <cdr:x>0.78399</cdr:x>
      <cdr:y>0.08258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50800" y="50800"/>
          <a:ext cx="2191935" cy="2069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t-EE" sz="1000" b="0">
            <a:latin typeface="Calibri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7137" cy="513858"/>
          </a:xfrm>
          <a:prstGeom prst="rect">
            <a:avLst/>
          </a:prstGeom>
        </p:spPr>
        <p:txBody>
          <a:bodyPr vert="horz" lIns="94761" tIns="47381" rIns="94761" bIns="47381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507" y="2"/>
            <a:ext cx="3077137" cy="513858"/>
          </a:xfrm>
          <a:prstGeom prst="rect">
            <a:avLst/>
          </a:prstGeom>
        </p:spPr>
        <p:txBody>
          <a:bodyPr vert="horz" lIns="94761" tIns="47381" rIns="94761" bIns="47381" rtlCol="0"/>
          <a:lstStyle>
            <a:lvl1pPr algn="r">
              <a:defRPr sz="1200"/>
            </a:lvl1pPr>
          </a:lstStyle>
          <a:p>
            <a:fld id="{698C5500-FC04-4750-89F3-DA1DEBC04D03}" type="datetimeFigureOut">
              <a:rPr lang="et-EE" smtClean="0"/>
              <a:t>09.11.2022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756"/>
            <a:ext cx="3077137" cy="513858"/>
          </a:xfrm>
          <a:prstGeom prst="rect">
            <a:avLst/>
          </a:prstGeom>
        </p:spPr>
        <p:txBody>
          <a:bodyPr vert="horz" lIns="94761" tIns="47381" rIns="94761" bIns="47381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507" y="9720756"/>
            <a:ext cx="3077137" cy="513858"/>
          </a:xfrm>
          <a:prstGeom prst="rect">
            <a:avLst/>
          </a:prstGeom>
        </p:spPr>
        <p:txBody>
          <a:bodyPr vert="horz" lIns="94761" tIns="47381" rIns="94761" bIns="47381" rtlCol="0" anchor="b"/>
          <a:lstStyle>
            <a:lvl1pPr algn="r">
              <a:defRPr sz="1200"/>
            </a:lvl1pPr>
          </a:lstStyle>
          <a:p>
            <a:fld id="{1CCAEEDC-5758-43FC-B7B1-00379046C32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22861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7137" cy="513858"/>
          </a:xfrm>
          <a:prstGeom prst="rect">
            <a:avLst/>
          </a:prstGeom>
        </p:spPr>
        <p:txBody>
          <a:bodyPr vert="horz" lIns="94761" tIns="47381" rIns="94761" bIns="47381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0507" y="2"/>
            <a:ext cx="3077137" cy="513858"/>
          </a:xfrm>
          <a:prstGeom prst="rect">
            <a:avLst/>
          </a:prstGeom>
        </p:spPr>
        <p:txBody>
          <a:bodyPr vert="horz" lIns="94761" tIns="47381" rIns="94761" bIns="47381" rtlCol="0"/>
          <a:lstStyle>
            <a:lvl1pPr algn="r">
              <a:defRPr sz="1200"/>
            </a:lvl1pPr>
          </a:lstStyle>
          <a:p>
            <a:fld id="{5D513A50-5597-4DB6-810D-8A1DA69C7571}" type="datetimeFigureOut">
              <a:rPr lang="et-EE" smtClean="0"/>
              <a:t>09.11.2022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0063" y="1279525"/>
            <a:ext cx="609917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1" tIns="47381" rIns="94761" bIns="47381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01" y="4925839"/>
            <a:ext cx="5680103" cy="4029040"/>
          </a:xfrm>
          <a:prstGeom prst="rect">
            <a:avLst/>
          </a:prstGeom>
        </p:spPr>
        <p:txBody>
          <a:bodyPr vert="horz" lIns="94761" tIns="47381" rIns="94761" bIns="4738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756"/>
            <a:ext cx="3077137" cy="513858"/>
          </a:xfrm>
          <a:prstGeom prst="rect">
            <a:avLst/>
          </a:prstGeom>
        </p:spPr>
        <p:txBody>
          <a:bodyPr vert="horz" lIns="94761" tIns="47381" rIns="94761" bIns="47381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0507" y="9720756"/>
            <a:ext cx="3077137" cy="513858"/>
          </a:xfrm>
          <a:prstGeom prst="rect">
            <a:avLst/>
          </a:prstGeom>
        </p:spPr>
        <p:txBody>
          <a:bodyPr vert="horz" lIns="94761" tIns="47381" rIns="94761" bIns="47381" rtlCol="0" anchor="b"/>
          <a:lstStyle>
            <a:lvl1pPr algn="r">
              <a:defRPr sz="1200"/>
            </a:lvl1pPr>
          </a:lstStyle>
          <a:p>
            <a:fld id="{FEAA8A8C-A21E-4F8C-8A07-AAE5A26074E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3166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A8A8C-A21E-4F8C-8A07-AAE5A26074E3}" type="slidenum">
              <a:rPr lang="et-EE" smtClean="0"/>
              <a:t>13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91699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A8A8C-A21E-4F8C-8A07-AAE5A26074E3}" type="slidenum">
              <a:rPr lang="et-EE" smtClean="0"/>
              <a:t>14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13570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A8A8C-A21E-4F8C-8A07-AAE5A26074E3}" type="slidenum">
              <a:rPr lang="et-EE" smtClean="0"/>
              <a:t>24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31452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ema 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-1"/>
            <a:ext cx="18291175" cy="10361613"/>
          </a:xfrm>
          <a:prstGeom prst="rect">
            <a:avLst/>
          </a:prstGeom>
          <a:solidFill>
            <a:srgbClr val="2E6C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Rectangle 6"/>
          <p:cNvSpPr/>
          <p:nvPr/>
        </p:nvSpPr>
        <p:spPr>
          <a:xfrm>
            <a:off x="-1" y="-1"/>
            <a:ext cx="18291175" cy="10361613"/>
          </a:xfrm>
          <a:prstGeom prst="rect">
            <a:avLst/>
          </a:prstGeom>
          <a:solidFill>
            <a:srgbClr val="2E6C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3766" y="5756870"/>
            <a:ext cx="13750413" cy="158417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651" y="7341046"/>
            <a:ext cx="13753528" cy="1999896"/>
          </a:xfrm>
        </p:spPr>
        <p:txBody>
          <a:bodyPr/>
          <a:lstStyle>
            <a:lvl1pPr marL="0" indent="0" algn="ctr">
              <a:buNone/>
              <a:defRPr>
                <a:solidFill>
                  <a:srgbClr val="64B2C7"/>
                </a:solidFill>
              </a:defRPr>
            </a:lvl1pPr>
            <a:lvl2pPr marL="81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7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55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74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93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11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30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48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t-EE" dirty="0"/>
          </a:p>
        </p:txBody>
      </p:sp>
      <p:pic>
        <p:nvPicPr>
          <p:cNvPr id="8" name="Picture 2" descr="C:\EP\EP esitlus 2020\Maaterjal\EP logo round white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1251" y="1724422"/>
            <a:ext cx="2808312" cy="311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EP\EP esitlus 2020\Maaterjal\rahapais_invert3.pn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025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1706" y="5718"/>
            <a:ext cx="2738897" cy="10355893"/>
          </a:xfrm>
          <a:prstGeom prst="rect">
            <a:avLst/>
          </a:prstGeom>
          <a:solidFill>
            <a:schemeClr val="accent1">
              <a:alpha val="54000"/>
            </a:schemeClr>
          </a:solidFill>
          <a:ln>
            <a:noFill/>
          </a:ln>
        </p:spPr>
      </p:pic>
      <p:pic>
        <p:nvPicPr>
          <p:cNvPr id="12" name="Picture 2" descr="C:\EP\EP esitlus 2020\Maaterjal\EP logo round white.wm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1251" y="1724422"/>
            <a:ext cx="2808312" cy="311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EP\EP esitlus 2020\Maaterjal\rahapais_invert3.png"/>
          <p:cNvPicPr>
            <a:picLocks noChangeAspect="1" noChangeArrowheads="1"/>
          </p:cNvPicPr>
          <p:nvPr userDrawn="1"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025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1706" y="5718"/>
            <a:ext cx="2738897" cy="10355893"/>
          </a:xfrm>
          <a:prstGeom prst="rect">
            <a:avLst/>
          </a:prstGeom>
          <a:solidFill>
            <a:schemeClr val="accent1">
              <a:alpha val="54000"/>
            </a:schemeClr>
          </a:solidFill>
          <a:ln>
            <a:noFill/>
          </a:ln>
        </p:spPr>
      </p:pic>
      <p:sp>
        <p:nvSpPr>
          <p:cNvPr id="14" name="Rectangle 13"/>
          <p:cNvSpPr/>
          <p:nvPr userDrawn="1"/>
        </p:nvSpPr>
        <p:spPr>
          <a:xfrm>
            <a:off x="13431175" y="5718"/>
            <a:ext cx="4860000" cy="273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44177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C572-3969-473B-A203-D43C8E95E2D3}" type="datetimeFigureOut">
              <a:rPr lang="et-EE" smtClean="0"/>
              <a:t>09.11.2022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1AD6-7C80-4989-9862-2003E625028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37233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aheteema 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-1"/>
            <a:ext cx="18291175" cy="10361613"/>
          </a:xfrm>
          <a:prstGeom prst="rect">
            <a:avLst/>
          </a:prstGeom>
          <a:solidFill>
            <a:srgbClr val="2E6C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8" name="Picture 2" descr="C:\EP\EP esitlus 2020\Maaterjal\rahapais_invert3.png"/>
          <p:cNvPicPr>
            <a:picLocks noChangeAspect="1" noChangeArrowheads="1"/>
          </p:cNvPicPr>
          <p:nvPr userDrawn="1"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025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1706" y="5718"/>
            <a:ext cx="2738897" cy="10355893"/>
          </a:xfrm>
          <a:prstGeom prst="rect">
            <a:avLst/>
          </a:prstGeom>
          <a:solidFill>
            <a:schemeClr val="accent1">
              <a:alpha val="54000"/>
            </a:schemeClr>
          </a:solidFill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668" y="6658297"/>
            <a:ext cx="13825535" cy="2057931"/>
          </a:xfrm>
        </p:spPr>
        <p:txBody>
          <a:bodyPr anchor="t">
            <a:normAutofit/>
          </a:bodyPr>
          <a:lstStyle>
            <a:lvl1pPr algn="l">
              <a:lnSpc>
                <a:spcPts val="4400"/>
              </a:lnSpc>
              <a:defRPr sz="44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668" y="4391694"/>
            <a:ext cx="13825535" cy="2266602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86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723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5585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744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9308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91170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3031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4893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0755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559" y="2876549"/>
            <a:ext cx="14946616" cy="6569497"/>
          </a:xfrm>
        </p:spPr>
        <p:txBody>
          <a:bodyPr>
            <a:normAutofit/>
          </a:bodyPr>
          <a:lstStyle>
            <a:lvl1pPr marL="0" indent="0">
              <a:lnSpc>
                <a:spcPts val="3600"/>
              </a:lnSpc>
              <a:buNone/>
              <a:defRPr sz="3600">
                <a:solidFill>
                  <a:srgbClr val="2E6C81"/>
                </a:solidFill>
              </a:defRPr>
            </a:lvl1pPr>
            <a:lvl2pPr marL="818617" indent="0">
              <a:lnSpc>
                <a:spcPts val="3600"/>
              </a:lnSpc>
              <a:buNone/>
              <a:defRPr sz="3600">
                <a:solidFill>
                  <a:srgbClr val="2E6C81"/>
                </a:solidFill>
              </a:defRPr>
            </a:lvl2pPr>
            <a:lvl3pPr>
              <a:lnSpc>
                <a:spcPts val="3600"/>
              </a:lnSpc>
              <a:defRPr sz="3600">
                <a:solidFill>
                  <a:srgbClr val="2E6C81"/>
                </a:solidFill>
              </a:defRPr>
            </a:lvl3pPr>
            <a:lvl4pPr>
              <a:lnSpc>
                <a:spcPts val="3600"/>
              </a:lnSpc>
              <a:defRPr sz="3600">
                <a:solidFill>
                  <a:srgbClr val="2E6C81"/>
                </a:solidFill>
              </a:defRPr>
            </a:lvl4pPr>
            <a:lvl5pPr>
              <a:lnSpc>
                <a:spcPts val="3600"/>
              </a:lnSpc>
              <a:defRPr sz="3600">
                <a:solidFill>
                  <a:srgbClr val="2E6C8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6418395" y="7989118"/>
            <a:ext cx="1512168" cy="2372495"/>
            <a:chOff x="15914339" y="7989118"/>
            <a:chExt cx="1512168" cy="2372495"/>
          </a:xfrm>
        </p:grpSpPr>
        <p:sp>
          <p:nvSpPr>
            <p:cNvPr id="7" name="Rectangle 6"/>
            <p:cNvSpPr/>
            <p:nvPr userDrawn="1"/>
          </p:nvSpPr>
          <p:spPr>
            <a:xfrm>
              <a:off x="15914339" y="7989118"/>
              <a:ext cx="1512168" cy="2372495"/>
            </a:xfrm>
            <a:prstGeom prst="rect">
              <a:avLst/>
            </a:prstGeom>
            <a:solidFill>
              <a:srgbClr val="2E6C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pic>
          <p:nvPicPr>
            <p:cNvPr id="8" name="Picture 2" descr="C:\EP\EP esitlus 2020\Maaterjal\EP logo round white.wmf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10799" y="8205142"/>
              <a:ext cx="1119247" cy="1240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36676" y="428905"/>
            <a:ext cx="11881320" cy="1727565"/>
          </a:xfrm>
        </p:spPr>
        <p:txBody>
          <a:bodyPr anchor="ctr">
            <a:normAutofit/>
          </a:bodyPr>
          <a:lstStyle>
            <a:lvl1pPr algn="l">
              <a:lnSpc>
                <a:spcPts val="4400"/>
              </a:lnSpc>
              <a:defRPr sz="4000" b="1" cap="all">
                <a:solidFill>
                  <a:srgbClr val="2E6C8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t-EE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403975" y="9846085"/>
            <a:ext cx="914400" cy="320040"/>
          </a:xfrm>
        </p:spPr>
        <p:txBody>
          <a:bodyPr/>
          <a:lstStyle>
            <a:lvl1pPr>
              <a:defRPr sz="2800" b="1">
                <a:solidFill>
                  <a:srgbClr val="2E6C8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819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559" y="2876549"/>
            <a:ext cx="14946616" cy="6569497"/>
          </a:xfrm>
        </p:spPr>
        <p:txBody>
          <a:bodyPr>
            <a:normAutofit/>
          </a:bodyPr>
          <a:lstStyle>
            <a:lvl1pPr marL="0" indent="0">
              <a:lnSpc>
                <a:spcPts val="3600"/>
              </a:lnSpc>
              <a:buNone/>
              <a:defRPr sz="3600">
                <a:solidFill>
                  <a:srgbClr val="2E6C81"/>
                </a:solidFill>
              </a:defRPr>
            </a:lvl1pPr>
            <a:lvl2pPr marL="818617" indent="0">
              <a:lnSpc>
                <a:spcPts val="3600"/>
              </a:lnSpc>
              <a:buNone/>
              <a:defRPr sz="3600">
                <a:solidFill>
                  <a:srgbClr val="2E6C81"/>
                </a:solidFill>
              </a:defRPr>
            </a:lvl2pPr>
            <a:lvl3pPr>
              <a:lnSpc>
                <a:spcPts val="3600"/>
              </a:lnSpc>
              <a:defRPr sz="3600">
                <a:solidFill>
                  <a:srgbClr val="2E6C81"/>
                </a:solidFill>
              </a:defRPr>
            </a:lvl3pPr>
            <a:lvl4pPr>
              <a:lnSpc>
                <a:spcPts val="3600"/>
              </a:lnSpc>
              <a:defRPr sz="3600">
                <a:solidFill>
                  <a:srgbClr val="2E6C81"/>
                </a:solidFill>
              </a:defRPr>
            </a:lvl4pPr>
            <a:lvl5pPr>
              <a:lnSpc>
                <a:spcPts val="3600"/>
              </a:lnSpc>
              <a:defRPr sz="3600">
                <a:solidFill>
                  <a:srgbClr val="2E6C8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6418395" y="7989118"/>
            <a:ext cx="1512168" cy="2372495"/>
            <a:chOff x="15914339" y="7989118"/>
            <a:chExt cx="1512168" cy="2372495"/>
          </a:xfrm>
          <a:solidFill>
            <a:srgbClr val="64B2C7"/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5914339" y="7989118"/>
              <a:ext cx="1512168" cy="23724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pic>
          <p:nvPicPr>
            <p:cNvPr id="8" name="Picture 2" descr="C:\EP\EP esitlus 2020\Maaterjal\EP logo round white.wmf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10799" y="8205142"/>
              <a:ext cx="1119247" cy="1240905"/>
            </a:xfrm>
            <a:prstGeom prst="rect">
              <a:avLst/>
            </a:prstGeom>
            <a:grpFill/>
          </p:spPr>
        </p:pic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36676" y="428905"/>
            <a:ext cx="11881320" cy="1727565"/>
          </a:xfrm>
        </p:spPr>
        <p:txBody>
          <a:bodyPr anchor="ctr">
            <a:normAutofit/>
          </a:bodyPr>
          <a:lstStyle>
            <a:lvl1pPr algn="l">
              <a:lnSpc>
                <a:spcPts val="4400"/>
              </a:lnSpc>
              <a:defRPr sz="4000" b="1" cap="all">
                <a:solidFill>
                  <a:srgbClr val="2E6C8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t-EE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403975" y="9846085"/>
            <a:ext cx="914400" cy="320040"/>
          </a:xfrm>
        </p:spPr>
        <p:txBody>
          <a:bodyPr/>
          <a:lstStyle>
            <a:lvl1pPr>
              <a:defRPr sz="2800" b="1">
                <a:solidFill>
                  <a:srgbClr val="2E6C8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261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559" y="2876549"/>
            <a:ext cx="14946616" cy="6569497"/>
          </a:xfrm>
        </p:spPr>
        <p:txBody>
          <a:bodyPr>
            <a:normAutofit/>
          </a:bodyPr>
          <a:lstStyle>
            <a:lvl1pPr marL="0" indent="0">
              <a:lnSpc>
                <a:spcPts val="3600"/>
              </a:lnSpc>
              <a:buNone/>
              <a:defRPr sz="3600">
                <a:solidFill>
                  <a:srgbClr val="2E6C81"/>
                </a:solidFill>
              </a:defRPr>
            </a:lvl1pPr>
            <a:lvl2pPr marL="818617" indent="0">
              <a:lnSpc>
                <a:spcPts val="3600"/>
              </a:lnSpc>
              <a:buNone/>
              <a:defRPr sz="3600">
                <a:solidFill>
                  <a:srgbClr val="2E6C81"/>
                </a:solidFill>
              </a:defRPr>
            </a:lvl2pPr>
            <a:lvl3pPr>
              <a:lnSpc>
                <a:spcPts val="3600"/>
              </a:lnSpc>
              <a:defRPr sz="3600">
                <a:solidFill>
                  <a:srgbClr val="2E6C81"/>
                </a:solidFill>
              </a:defRPr>
            </a:lvl3pPr>
            <a:lvl4pPr>
              <a:lnSpc>
                <a:spcPts val="3600"/>
              </a:lnSpc>
              <a:defRPr sz="3600">
                <a:solidFill>
                  <a:srgbClr val="2E6C81"/>
                </a:solidFill>
              </a:defRPr>
            </a:lvl4pPr>
            <a:lvl5pPr>
              <a:lnSpc>
                <a:spcPts val="3600"/>
              </a:lnSpc>
              <a:defRPr sz="3600">
                <a:solidFill>
                  <a:srgbClr val="2E6C8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6418395" y="7989118"/>
            <a:ext cx="1512168" cy="2372495"/>
            <a:chOff x="15914339" y="7989118"/>
            <a:chExt cx="1512168" cy="2372495"/>
          </a:xfrm>
          <a:solidFill>
            <a:srgbClr val="2C445E"/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5914339" y="7989118"/>
              <a:ext cx="1512168" cy="23724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pic>
          <p:nvPicPr>
            <p:cNvPr id="8" name="Picture 2" descr="C:\EP\EP esitlus 2020\Maaterjal\EP logo round white.wmf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10799" y="8205142"/>
              <a:ext cx="1119247" cy="1240905"/>
            </a:xfrm>
            <a:prstGeom prst="rect">
              <a:avLst/>
            </a:prstGeom>
            <a:grpFill/>
          </p:spPr>
        </p:pic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36676" y="428905"/>
            <a:ext cx="11881320" cy="1727565"/>
          </a:xfrm>
        </p:spPr>
        <p:txBody>
          <a:bodyPr anchor="ctr">
            <a:normAutofit/>
          </a:bodyPr>
          <a:lstStyle>
            <a:lvl1pPr algn="l">
              <a:lnSpc>
                <a:spcPts val="4400"/>
              </a:lnSpc>
              <a:defRPr sz="4000" b="1" cap="all">
                <a:solidFill>
                  <a:srgbClr val="2E6C8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t-EE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403975" y="9846085"/>
            <a:ext cx="914400" cy="320040"/>
          </a:xfrm>
        </p:spPr>
        <p:txBody>
          <a:bodyPr/>
          <a:lstStyle>
            <a:lvl1pPr>
              <a:defRPr sz="2800" b="1">
                <a:solidFill>
                  <a:srgbClr val="2E6C8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678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559" y="2876549"/>
            <a:ext cx="14946616" cy="6569497"/>
          </a:xfrm>
        </p:spPr>
        <p:txBody>
          <a:bodyPr>
            <a:normAutofit/>
          </a:bodyPr>
          <a:lstStyle>
            <a:lvl1pPr marL="0" indent="0">
              <a:lnSpc>
                <a:spcPts val="3600"/>
              </a:lnSpc>
              <a:buNone/>
              <a:defRPr sz="3600">
                <a:solidFill>
                  <a:srgbClr val="2E6C81"/>
                </a:solidFill>
              </a:defRPr>
            </a:lvl1pPr>
            <a:lvl2pPr marL="818617" indent="0">
              <a:lnSpc>
                <a:spcPts val="3600"/>
              </a:lnSpc>
              <a:buNone/>
              <a:defRPr sz="3600">
                <a:solidFill>
                  <a:srgbClr val="2E6C81"/>
                </a:solidFill>
              </a:defRPr>
            </a:lvl2pPr>
            <a:lvl3pPr>
              <a:lnSpc>
                <a:spcPts val="3600"/>
              </a:lnSpc>
              <a:defRPr sz="3600">
                <a:solidFill>
                  <a:srgbClr val="2E6C81"/>
                </a:solidFill>
              </a:defRPr>
            </a:lvl3pPr>
            <a:lvl4pPr>
              <a:lnSpc>
                <a:spcPts val="3600"/>
              </a:lnSpc>
              <a:defRPr sz="3600">
                <a:solidFill>
                  <a:srgbClr val="2E6C81"/>
                </a:solidFill>
              </a:defRPr>
            </a:lvl4pPr>
            <a:lvl5pPr>
              <a:lnSpc>
                <a:spcPts val="3600"/>
              </a:lnSpc>
              <a:defRPr sz="3600">
                <a:solidFill>
                  <a:srgbClr val="2E6C8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6418395" y="7989118"/>
            <a:ext cx="1512168" cy="2372495"/>
            <a:chOff x="15914339" y="7989118"/>
            <a:chExt cx="1512168" cy="2372495"/>
          </a:xfrm>
          <a:solidFill>
            <a:srgbClr val="DF9E30"/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5914339" y="7989118"/>
              <a:ext cx="1512168" cy="23724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pic>
          <p:nvPicPr>
            <p:cNvPr id="8" name="Picture 2" descr="C:\EP\EP esitlus 2020\Maaterjal\EP logo round white.wmf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10799" y="8205142"/>
              <a:ext cx="1119247" cy="1240905"/>
            </a:xfrm>
            <a:prstGeom prst="rect">
              <a:avLst/>
            </a:prstGeom>
            <a:grpFill/>
          </p:spPr>
        </p:pic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36676" y="428905"/>
            <a:ext cx="11881320" cy="1727565"/>
          </a:xfrm>
        </p:spPr>
        <p:txBody>
          <a:bodyPr anchor="ctr">
            <a:normAutofit/>
          </a:bodyPr>
          <a:lstStyle>
            <a:lvl1pPr algn="l">
              <a:lnSpc>
                <a:spcPts val="4400"/>
              </a:lnSpc>
              <a:defRPr sz="4000" b="1" cap="all">
                <a:solidFill>
                  <a:srgbClr val="2E6C8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t-EE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403975" y="9846085"/>
            <a:ext cx="914400" cy="320040"/>
          </a:xfrm>
        </p:spPr>
        <p:txBody>
          <a:bodyPr/>
          <a:lstStyle>
            <a:lvl1pPr>
              <a:defRPr sz="2800" b="1">
                <a:solidFill>
                  <a:srgbClr val="2E6C8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068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559" y="2876549"/>
            <a:ext cx="14946616" cy="6569497"/>
          </a:xfrm>
        </p:spPr>
        <p:txBody>
          <a:bodyPr>
            <a:normAutofit/>
          </a:bodyPr>
          <a:lstStyle>
            <a:lvl1pPr marL="0" indent="0">
              <a:lnSpc>
                <a:spcPts val="3600"/>
              </a:lnSpc>
              <a:buNone/>
              <a:defRPr sz="3600">
                <a:solidFill>
                  <a:srgbClr val="2E6C81"/>
                </a:solidFill>
              </a:defRPr>
            </a:lvl1pPr>
            <a:lvl2pPr marL="818617" indent="0">
              <a:lnSpc>
                <a:spcPts val="3600"/>
              </a:lnSpc>
              <a:buNone/>
              <a:defRPr sz="3600">
                <a:solidFill>
                  <a:srgbClr val="2E6C81"/>
                </a:solidFill>
              </a:defRPr>
            </a:lvl2pPr>
            <a:lvl3pPr>
              <a:lnSpc>
                <a:spcPts val="3600"/>
              </a:lnSpc>
              <a:defRPr sz="3600">
                <a:solidFill>
                  <a:srgbClr val="2E6C81"/>
                </a:solidFill>
              </a:defRPr>
            </a:lvl3pPr>
            <a:lvl4pPr>
              <a:lnSpc>
                <a:spcPts val="3600"/>
              </a:lnSpc>
              <a:defRPr sz="3600">
                <a:solidFill>
                  <a:srgbClr val="2E6C81"/>
                </a:solidFill>
              </a:defRPr>
            </a:lvl4pPr>
            <a:lvl5pPr>
              <a:lnSpc>
                <a:spcPts val="3600"/>
              </a:lnSpc>
              <a:defRPr sz="3600">
                <a:solidFill>
                  <a:srgbClr val="2E6C8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6418395" y="7989118"/>
            <a:ext cx="1512168" cy="2372495"/>
            <a:chOff x="15914339" y="7989118"/>
            <a:chExt cx="1512168" cy="2372495"/>
          </a:xfrm>
          <a:solidFill>
            <a:srgbClr val="BE5221"/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5914339" y="7989118"/>
              <a:ext cx="1512168" cy="23724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pic>
          <p:nvPicPr>
            <p:cNvPr id="8" name="Picture 2" descr="C:\EP\EP esitlus 2020\Maaterjal\EP logo round white.wmf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10799" y="8205142"/>
              <a:ext cx="1119247" cy="1240905"/>
            </a:xfrm>
            <a:prstGeom prst="rect">
              <a:avLst/>
            </a:prstGeom>
            <a:grpFill/>
          </p:spPr>
        </p:pic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36676" y="428905"/>
            <a:ext cx="11881320" cy="1727565"/>
          </a:xfrm>
        </p:spPr>
        <p:txBody>
          <a:bodyPr anchor="ctr">
            <a:normAutofit/>
          </a:bodyPr>
          <a:lstStyle>
            <a:lvl1pPr algn="l">
              <a:lnSpc>
                <a:spcPts val="4400"/>
              </a:lnSpc>
              <a:defRPr sz="4000" b="1" cap="all">
                <a:solidFill>
                  <a:srgbClr val="2E6C8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t-EE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403975" y="9846085"/>
            <a:ext cx="914400" cy="320040"/>
          </a:xfrm>
        </p:spPr>
        <p:txBody>
          <a:bodyPr/>
          <a:lstStyle>
            <a:lvl1pPr>
              <a:defRPr sz="2800" b="1">
                <a:solidFill>
                  <a:srgbClr val="2E6C8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5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403975" y="9846085"/>
            <a:ext cx="914400" cy="320040"/>
          </a:xfrm>
        </p:spPr>
        <p:txBody>
          <a:bodyPr/>
          <a:lstStyle>
            <a:lvl1pPr>
              <a:defRPr sz="2800" b="1">
                <a:solidFill>
                  <a:srgbClr val="2E6C8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65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õpuso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-1"/>
            <a:ext cx="18291175" cy="10361613"/>
          </a:xfrm>
          <a:prstGeom prst="rect">
            <a:avLst/>
          </a:prstGeom>
          <a:solidFill>
            <a:srgbClr val="2E6C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3" name="Picture 2" descr="C:\EP\EP esitlus 2020\Maaterjal\rahapais_invert3.png"/>
          <p:cNvPicPr>
            <a:picLocks noChangeAspect="1" noChangeArrowheads="1"/>
          </p:cNvPicPr>
          <p:nvPr userDrawn="1"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025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1706" y="5718"/>
            <a:ext cx="2738897" cy="10355893"/>
          </a:xfrm>
          <a:prstGeom prst="rect">
            <a:avLst/>
          </a:prstGeom>
          <a:solidFill>
            <a:schemeClr val="accent1">
              <a:alpha val="54000"/>
            </a:schemeClr>
          </a:solidFill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64668" y="6658297"/>
            <a:ext cx="13825535" cy="2057931"/>
          </a:xfrm>
        </p:spPr>
        <p:txBody>
          <a:bodyPr anchor="t">
            <a:normAutofit/>
          </a:bodyPr>
          <a:lstStyle>
            <a:lvl1pPr algn="l">
              <a:lnSpc>
                <a:spcPts val="4400"/>
              </a:lnSpc>
              <a:defRPr sz="44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t-EE" dirty="0"/>
          </a:p>
        </p:txBody>
      </p:sp>
      <p:pic>
        <p:nvPicPr>
          <p:cNvPr id="5" name="Picture 2" descr="C:\EP\EP esitlus 2020\Maaterjal\EP logo round white.wmf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1251" y="1724422"/>
            <a:ext cx="2808312" cy="311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731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559" y="414945"/>
            <a:ext cx="11903436" cy="1726936"/>
          </a:xfrm>
          <a:prstGeom prst="rect">
            <a:avLst/>
          </a:prstGeom>
        </p:spPr>
        <p:txBody>
          <a:bodyPr vert="horz" lIns="163723" tIns="81862" rIns="163723" bIns="81862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559" y="2876550"/>
            <a:ext cx="14946616" cy="6379346"/>
          </a:xfrm>
          <a:prstGeom prst="rect">
            <a:avLst/>
          </a:prstGeom>
          <a:noFill/>
        </p:spPr>
        <p:txBody>
          <a:bodyPr vert="horz" lIns="163723" tIns="81862" rIns="163723" bIns="8186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559" y="9603681"/>
            <a:ext cx="4267941" cy="551660"/>
          </a:xfrm>
          <a:prstGeom prst="rect">
            <a:avLst/>
          </a:prstGeom>
        </p:spPr>
        <p:txBody>
          <a:bodyPr vert="horz" lIns="163723" tIns="81862" rIns="163723" bIns="81862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9485" y="9603681"/>
            <a:ext cx="5792205" cy="551660"/>
          </a:xfrm>
          <a:prstGeom prst="rect">
            <a:avLst/>
          </a:prstGeom>
        </p:spPr>
        <p:txBody>
          <a:bodyPr vert="horz" lIns="163723" tIns="81862" rIns="163723" bIns="81862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8675" y="9603681"/>
            <a:ext cx="4267941" cy="551660"/>
          </a:xfrm>
          <a:prstGeom prst="rect">
            <a:avLst/>
          </a:prstGeom>
        </p:spPr>
        <p:txBody>
          <a:bodyPr vert="horz" lIns="163723" tIns="81862" rIns="163723" bIns="81862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4F5BA-333E-42A1-A141-683AFE549E27}" type="slidenum">
              <a:rPr lang="et-EE" smtClean="0"/>
              <a:t>‹#›</a:t>
            </a:fld>
            <a:endParaRPr lang="et-EE"/>
          </a:p>
        </p:txBody>
      </p:sp>
      <p:sp>
        <p:nvSpPr>
          <p:cNvPr id="7" name="Rectangle 6"/>
          <p:cNvSpPr/>
          <p:nvPr/>
        </p:nvSpPr>
        <p:spPr>
          <a:xfrm>
            <a:off x="13431175" y="5718"/>
            <a:ext cx="4860000" cy="27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99678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70" r:id="rId3"/>
    <p:sldLayoutId id="2147483674" r:id="rId4"/>
    <p:sldLayoutId id="2147483675" r:id="rId5"/>
    <p:sldLayoutId id="2147483676" r:id="rId6"/>
    <p:sldLayoutId id="2147483677" r:id="rId7"/>
    <p:sldLayoutId id="2147483673" r:id="rId8"/>
    <p:sldLayoutId id="2147483678" r:id="rId9"/>
    <p:sldLayoutId id="2147483679" r:id="rId10"/>
  </p:sldLayoutIdLst>
  <p:hf hdr="0" ftr="0" dt="0"/>
  <p:txStyles>
    <p:titleStyle>
      <a:lvl1pPr algn="l" defTabSz="1637233" rtl="0" eaLnBrk="1" latinLnBrk="0" hangingPunct="1">
        <a:lnSpc>
          <a:spcPts val="6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637233" rtl="0" eaLnBrk="1" latinLnBrk="0" hangingPunct="1">
        <a:lnSpc>
          <a:spcPts val="3600"/>
        </a:lnSpc>
        <a:spcBef>
          <a:spcPct val="2000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8617" indent="0" algn="l" defTabSz="1637233" rtl="0" eaLnBrk="1" latinLnBrk="0" hangingPunct="1">
        <a:lnSpc>
          <a:spcPts val="3600"/>
        </a:lnSpc>
        <a:spcBef>
          <a:spcPct val="2000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2046542" indent="-409308" algn="l" defTabSz="1637233" rtl="0" eaLnBrk="1" latinLnBrk="0" hangingPunct="1">
        <a:lnSpc>
          <a:spcPts val="3600"/>
        </a:lnSpc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865158" indent="-409308" algn="l" defTabSz="1637233" rtl="0" eaLnBrk="1" latinLnBrk="0" hangingPunct="1">
        <a:lnSpc>
          <a:spcPts val="3600"/>
        </a:lnSpc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83775" indent="-409308" algn="l" defTabSz="1637233" rtl="0" eaLnBrk="1" latinLnBrk="0" hangingPunct="1">
        <a:lnSpc>
          <a:spcPts val="3600"/>
        </a:lnSpc>
        <a:spcBef>
          <a:spcPct val="20000"/>
        </a:spcBef>
        <a:buFont typeface="Arial" panose="020B0604020202020204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02391" indent="-409308" algn="l" defTabSz="163723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21008" indent="-409308" algn="l" defTabSz="163723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39625" indent="-409308" algn="l" defTabSz="163723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58241" indent="-409308" algn="l" defTabSz="163723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163723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8617" algn="l" defTabSz="163723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7233" algn="l" defTabSz="163723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55850" algn="l" defTabSz="163723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74466" algn="l" defTabSz="163723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93083" algn="l" defTabSz="163723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911700" algn="l" defTabSz="163723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30316" algn="l" defTabSz="163723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48933" algn="l" defTabSz="163723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22.xml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64667" y="6188918"/>
            <a:ext cx="13750413" cy="2592288"/>
          </a:xfrm>
        </p:spPr>
        <p:txBody>
          <a:bodyPr>
            <a:noAutofit/>
          </a:bodyPr>
          <a:lstStyle/>
          <a:p>
            <a:r>
              <a:rPr lang="et-EE" sz="6600" b="1"/>
              <a:t>Majandusprognoos 2023</a:t>
            </a:r>
            <a:br>
              <a:rPr lang="en-GB" sz="6600" b="1"/>
            </a:br>
            <a:br>
              <a:rPr lang="en-GB" sz="5400" b="1"/>
            </a:br>
            <a:r>
              <a:rPr lang="en-GB" sz="4000" b="1"/>
              <a:t>Rasmus Kattai</a:t>
            </a:r>
            <a:br>
              <a:rPr lang="et-EE" sz="5400" b="1"/>
            </a:br>
            <a:r>
              <a:rPr lang="et-EE" sz="4000" b="1"/>
              <a:t>9. novem</a:t>
            </a:r>
            <a:r>
              <a:rPr lang="en-GB" sz="4000" b="1"/>
              <a:t>ber</a:t>
            </a:r>
            <a:r>
              <a:rPr lang="et-EE" sz="4000" b="1"/>
              <a:t> 2022</a:t>
            </a:r>
            <a:endParaRPr lang="et-EE" sz="5400" dirty="0"/>
          </a:p>
        </p:txBody>
      </p:sp>
    </p:spTree>
    <p:extLst>
      <p:ext uri="{BB962C8B-B14F-4D97-AF65-F5344CB8AC3E}">
        <p14:creationId xmlns:p14="http://schemas.microsoft.com/office/powerpoint/2010/main" val="4036673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6676" y="428905"/>
            <a:ext cx="11233247" cy="1727565"/>
          </a:xfrm>
        </p:spPr>
        <p:txBody>
          <a:bodyPr/>
          <a:lstStyle/>
          <a:p>
            <a:r>
              <a:rPr lang="en-GB" dirty="0" err="1"/>
              <a:t>SelLE</a:t>
            </a:r>
            <a:r>
              <a:rPr lang="en-GB" dirty="0"/>
              <a:t> aasta </a:t>
            </a:r>
            <a:r>
              <a:rPr lang="en-GB" dirty="0" err="1"/>
              <a:t>lisakulu</a:t>
            </a:r>
            <a:r>
              <a:rPr lang="en-GB" dirty="0"/>
              <a:t> </a:t>
            </a:r>
            <a:r>
              <a:rPr lang="en-GB" dirty="0" err="1"/>
              <a:t>energiale</a:t>
            </a:r>
            <a:r>
              <a:rPr lang="en-GB" dirty="0"/>
              <a:t> on </a:t>
            </a:r>
            <a:r>
              <a:rPr lang="en-GB" dirty="0" err="1"/>
              <a:t>hinnanguliselt</a:t>
            </a:r>
            <a:r>
              <a:rPr lang="en-GB" dirty="0"/>
              <a:t> 3</a:t>
            </a:r>
            <a:r>
              <a:rPr lang="et-EE" b="0" dirty="0"/>
              <a:t>–</a:t>
            </a:r>
            <a:r>
              <a:rPr lang="en-GB" dirty="0"/>
              <a:t>4% SKP SUHTES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18" descr="Tere tulemast Eesti kalmistute kodulehele!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721" y="1292687"/>
            <a:ext cx="12333709" cy="815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ontent Placeholder 8"/>
          <p:cNvGraphicFramePr>
            <a:graphicFrameLocks noGrp="1"/>
          </p:cNvGraphicFramePr>
          <p:nvPr>
            <p:ph idx="1"/>
          </p:nvPr>
        </p:nvGraphicFramePr>
        <p:xfrm>
          <a:off x="969766" y="3452613"/>
          <a:ext cx="9832005" cy="5609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9952883"/>
            <a:ext cx="5915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i="1" dirty="0" err="1">
                <a:solidFill>
                  <a:srgbClr val="2E6C81"/>
                </a:solidFill>
              </a:rPr>
              <a:t>Allikad</a:t>
            </a:r>
            <a:r>
              <a:rPr lang="en-GB" sz="2000" i="1">
                <a:solidFill>
                  <a:srgbClr val="2E6C81"/>
                </a:solidFill>
              </a:rPr>
              <a:t>: statistikaamet, </a:t>
            </a:r>
            <a:r>
              <a:rPr lang="en-GB" sz="2000" i="1" err="1">
                <a:solidFill>
                  <a:srgbClr val="2E6C81"/>
                </a:solidFill>
              </a:rPr>
              <a:t>Eesti</a:t>
            </a:r>
            <a:r>
              <a:rPr lang="en-GB" sz="2000" i="1">
                <a:solidFill>
                  <a:srgbClr val="2E6C81"/>
                </a:solidFill>
              </a:rPr>
              <a:t> Pank.</a:t>
            </a:r>
            <a:endParaRPr lang="en-GB" sz="2000" i="1" dirty="0">
              <a:solidFill>
                <a:srgbClr val="2E6C8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0010" y="2933248"/>
            <a:ext cx="2669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iljonites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t-E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urodes</a:t>
            </a:r>
            <a:endParaRPr lang="et-EE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89083" y="5339923"/>
            <a:ext cx="299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BE5221"/>
                </a:solidFill>
              </a:rPr>
              <a:t>elekter</a:t>
            </a:r>
            <a:endParaRPr lang="et-EE" sz="2400" b="1">
              <a:solidFill>
                <a:srgbClr val="BE522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89083" y="7413054"/>
            <a:ext cx="2792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64B2C7"/>
                </a:solidFill>
              </a:rPr>
              <a:t>mootorikütused</a:t>
            </a:r>
            <a:endParaRPr lang="et-EE" sz="2400" b="1">
              <a:solidFill>
                <a:srgbClr val="64B2C7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89083" y="3925821"/>
            <a:ext cx="299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2E6C81"/>
                </a:solidFill>
              </a:rPr>
              <a:t>maagaas</a:t>
            </a:r>
            <a:endParaRPr lang="et-EE" sz="2400" b="1">
              <a:solidFill>
                <a:srgbClr val="2E6C81"/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936675" y="2257189"/>
            <a:ext cx="12961440" cy="575339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solidFill>
                  <a:srgbClr val="2E6C81"/>
                </a:solidFill>
              </a:rPr>
              <a:t>HINNATÕUSU MÕJU KULUDELE 2022</a:t>
            </a:r>
            <a:r>
              <a:rPr lang="en-GB" sz="3200" b="1">
                <a:solidFill>
                  <a:srgbClr val="2E6C81"/>
                </a:solidFill>
              </a:rPr>
              <a:t>. AASTAL</a:t>
            </a:r>
            <a:endParaRPr lang="et-EE" sz="3200" b="1" dirty="0">
              <a:solidFill>
                <a:srgbClr val="2E6C8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311105" y="5180670"/>
            <a:ext cx="4383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rgbClr val="2E6C81"/>
                </a:solidFill>
              </a:rPr>
              <a:t>Võrdluseks</a:t>
            </a:r>
            <a:r>
              <a:rPr lang="en-GB" sz="2400" dirty="0">
                <a:solidFill>
                  <a:srgbClr val="2E6C81"/>
                </a:solidFill>
              </a:rPr>
              <a:t>: </a:t>
            </a:r>
            <a:r>
              <a:rPr lang="en-GB" sz="2400" dirty="0" err="1">
                <a:solidFill>
                  <a:srgbClr val="2E6C81"/>
                </a:solidFill>
              </a:rPr>
              <a:t>ettevõtete</a:t>
            </a:r>
            <a:r>
              <a:rPr lang="en-GB" sz="2400" dirty="0">
                <a:solidFill>
                  <a:srgbClr val="2E6C81"/>
                </a:solidFill>
              </a:rPr>
              <a:t> </a:t>
            </a:r>
            <a:r>
              <a:rPr lang="en-GB" sz="2400" dirty="0" err="1">
                <a:solidFill>
                  <a:srgbClr val="2E6C81"/>
                </a:solidFill>
              </a:rPr>
              <a:t>kogukasum</a:t>
            </a:r>
            <a:r>
              <a:rPr lang="en-GB" sz="2400" dirty="0">
                <a:solidFill>
                  <a:srgbClr val="2E6C81"/>
                </a:solidFill>
              </a:rPr>
              <a:t> </a:t>
            </a:r>
            <a:r>
              <a:rPr lang="en-GB" sz="2400" dirty="0" err="1">
                <a:solidFill>
                  <a:srgbClr val="2E6C81"/>
                </a:solidFill>
              </a:rPr>
              <a:t>eelmisel</a:t>
            </a:r>
            <a:r>
              <a:rPr lang="en-GB" sz="2400" dirty="0">
                <a:solidFill>
                  <a:srgbClr val="2E6C81"/>
                </a:solidFill>
              </a:rPr>
              <a:t> aastal </a:t>
            </a:r>
            <a:r>
              <a:rPr lang="en-GB" sz="2400" dirty="0" err="1">
                <a:solidFill>
                  <a:srgbClr val="2E6C81"/>
                </a:solidFill>
              </a:rPr>
              <a:t>oli</a:t>
            </a:r>
            <a:r>
              <a:rPr lang="en-GB" sz="2400" dirty="0">
                <a:solidFill>
                  <a:srgbClr val="2E6C81"/>
                </a:solidFill>
              </a:rPr>
              <a:t> u 3,5 </a:t>
            </a:r>
            <a:r>
              <a:rPr lang="en-GB" sz="2400" dirty="0" err="1">
                <a:solidFill>
                  <a:srgbClr val="2E6C81"/>
                </a:solidFill>
              </a:rPr>
              <a:t>miljardit</a:t>
            </a:r>
            <a:r>
              <a:rPr lang="en-GB" sz="2400" dirty="0">
                <a:solidFill>
                  <a:srgbClr val="2E6C81"/>
                </a:solidFill>
              </a:rPr>
              <a:t> </a:t>
            </a:r>
            <a:r>
              <a:rPr lang="en-GB" sz="2400" dirty="0" err="1">
                <a:solidFill>
                  <a:srgbClr val="2E6C81"/>
                </a:solidFill>
              </a:rPr>
              <a:t>eurot</a:t>
            </a:r>
            <a:endParaRPr lang="en-GB" sz="2400" dirty="0">
              <a:solidFill>
                <a:srgbClr val="2E6C8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2859" y="9153566"/>
            <a:ext cx="1672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äritarbijad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94611" y="9169251"/>
            <a:ext cx="2408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majapidamised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89945" y="9169250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kokku</a:t>
            </a:r>
          </a:p>
        </p:txBody>
      </p:sp>
    </p:spTree>
    <p:extLst>
      <p:ext uri="{BB962C8B-B14F-4D97-AF65-F5344CB8AC3E}">
        <p14:creationId xmlns:p14="http://schemas.microsoft.com/office/powerpoint/2010/main" val="4095943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EGEE Members' Portal - PR Materials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283" y="1"/>
            <a:ext cx="11389892" cy="899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Konkurentsivõime</a:t>
            </a:r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936677" y="2275538"/>
          <a:ext cx="12717364" cy="7125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156" y="9961503"/>
            <a:ext cx="3307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000" i="1" dirty="0">
                <a:solidFill>
                  <a:srgbClr val="2E6C81"/>
                </a:solidFill>
              </a:rPr>
              <a:t>Allikas: </a:t>
            </a:r>
            <a:r>
              <a:rPr lang="et-EE" sz="2000" i="1">
                <a:solidFill>
                  <a:srgbClr val="2E6C81"/>
                </a:solidFill>
              </a:rPr>
              <a:t>Euroopa K</a:t>
            </a:r>
            <a:r>
              <a:rPr lang="en-GB" sz="2000" i="1">
                <a:solidFill>
                  <a:srgbClr val="2E6C81"/>
                </a:solidFill>
              </a:rPr>
              <a:t>omisjon</a:t>
            </a:r>
            <a:r>
              <a:rPr lang="et-EE" sz="2000" i="1">
                <a:solidFill>
                  <a:srgbClr val="2E6C81"/>
                </a:solidFill>
              </a:rPr>
              <a:t>. </a:t>
            </a:r>
            <a:endParaRPr lang="et-EE" sz="2000" i="1" dirty="0">
              <a:solidFill>
                <a:srgbClr val="2E6C8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38075" y="5876207"/>
            <a:ext cx="3166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BE5221"/>
                </a:solidFill>
              </a:rPr>
              <a:t>Euroopa Liidus</a:t>
            </a:r>
            <a:endParaRPr lang="et-EE" b="1">
              <a:solidFill>
                <a:srgbClr val="BE522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30972" y="4872861"/>
            <a:ext cx="2073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64B2C7"/>
                </a:solidFill>
              </a:rPr>
              <a:t>koduturul</a:t>
            </a:r>
            <a:endParaRPr lang="et-EE" b="1">
              <a:solidFill>
                <a:srgbClr val="64B2C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89675" y="6885409"/>
            <a:ext cx="28248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E6C81"/>
                </a:solidFill>
              </a:rPr>
              <a:t>väljaspool </a:t>
            </a:r>
          </a:p>
          <a:p>
            <a:r>
              <a:rPr lang="en-GB" b="1">
                <a:solidFill>
                  <a:srgbClr val="2E6C81"/>
                </a:solidFill>
              </a:rPr>
              <a:t>Euroopa Liitu</a:t>
            </a:r>
            <a:endParaRPr lang="et-EE" b="1">
              <a:solidFill>
                <a:srgbClr val="2E6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574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8" descr="Tere tulemast Eesti kalmistute kodulehele!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721" y="1292687"/>
            <a:ext cx="12333709" cy="815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6675" y="428905"/>
            <a:ext cx="11200359" cy="2231621"/>
          </a:xfrm>
        </p:spPr>
        <p:txBody>
          <a:bodyPr>
            <a:normAutofit/>
          </a:bodyPr>
          <a:lstStyle/>
          <a:p>
            <a:r>
              <a:rPr lang="en-GB" dirty="0"/>
              <a:t>NÕUDLUS EESTI EKSPORDITURGUDEL ON JUBA </a:t>
            </a:r>
            <a:r>
              <a:rPr lang="et-EE" dirty="0"/>
              <a:t>vähenenud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156" y="9961503"/>
            <a:ext cx="3307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000" i="1">
                <a:solidFill>
                  <a:srgbClr val="2E6C81"/>
                </a:solidFill>
              </a:rPr>
              <a:t>Allika</a:t>
            </a:r>
            <a:r>
              <a:rPr lang="en-GB" sz="2000" i="1">
                <a:solidFill>
                  <a:srgbClr val="2E6C81"/>
                </a:solidFill>
              </a:rPr>
              <a:t>s</a:t>
            </a:r>
            <a:r>
              <a:rPr lang="et-EE" sz="2000" i="1">
                <a:solidFill>
                  <a:srgbClr val="2E6C81"/>
                </a:solidFill>
              </a:rPr>
              <a:t>:</a:t>
            </a:r>
            <a:r>
              <a:rPr lang="en-GB" sz="2000" i="1">
                <a:solidFill>
                  <a:srgbClr val="2E6C81"/>
                </a:solidFill>
              </a:rPr>
              <a:t> Euroopa Keskpank.</a:t>
            </a:r>
            <a:endParaRPr lang="et-EE" sz="2000" i="1" dirty="0">
              <a:solidFill>
                <a:srgbClr val="2E6C8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521851" y="3830908"/>
            <a:ext cx="53916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rgbClr val="2E6C81"/>
                </a:solidFill>
              </a:rPr>
              <a:t>Suvised</a:t>
            </a:r>
            <a:r>
              <a:rPr lang="en-GB" sz="2400" dirty="0">
                <a:solidFill>
                  <a:srgbClr val="2E6C81"/>
                </a:solidFill>
              </a:rPr>
              <a:t> </a:t>
            </a:r>
            <a:r>
              <a:rPr lang="en-GB" sz="2400" dirty="0" err="1">
                <a:solidFill>
                  <a:srgbClr val="2E6C81"/>
                </a:solidFill>
              </a:rPr>
              <a:t>ekspordinumbrid</a:t>
            </a:r>
            <a:r>
              <a:rPr lang="en-GB" sz="2400" dirty="0">
                <a:solidFill>
                  <a:srgbClr val="2E6C81"/>
                </a:solidFill>
              </a:rPr>
              <a:t> </a:t>
            </a:r>
            <a:r>
              <a:rPr lang="et-EE" sz="2400" dirty="0">
                <a:solidFill>
                  <a:srgbClr val="2E6C81"/>
                </a:solidFill>
              </a:rPr>
              <a:t>juba </a:t>
            </a:r>
            <a:r>
              <a:rPr lang="en-GB" sz="2400" dirty="0" err="1">
                <a:solidFill>
                  <a:srgbClr val="2E6C81"/>
                </a:solidFill>
              </a:rPr>
              <a:t>peegeldasid</a:t>
            </a:r>
            <a:r>
              <a:rPr lang="en-GB" sz="2400" dirty="0">
                <a:solidFill>
                  <a:srgbClr val="2E6C81"/>
                </a:solidFill>
              </a:rPr>
              <a:t> </a:t>
            </a:r>
            <a:r>
              <a:rPr lang="en-GB" sz="2400" dirty="0" err="1">
                <a:solidFill>
                  <a:srgbClr val="2E6C81"/>
                </a:solidFill>
              </a:rPr>
              <a:t>halvenenud</a:t>
            </a:r>
            <a:r>
              <a:rPr lang="en-GB" sz="2400" dirty="0">
                <a:solidFill>
                  <a:srgbClr val="2E6C81"/>
                </a:solidFill>
              </a:rPr>
              <a:t> </a:t>
            </a:r>
            <a:r>
              <a:rPr lang="en-GB" sz="2400" dirty="0" err="1">
                <a:solidFill>
                  <a:srgbClr val="2E6C81"/>
                </a:solidFill>
              </a:rPr>
              <a:t>ekspordivõimalusi</a:t>
            </a:r>
            <a:r>
              <a:rPr lang="et-EE" sz="2400" dirty="0">
                <a:solidFill>
                  <a:srgbClr val="2E6C81"/>
                </a:solidFill>
              </a:rPr>
              <a:t>; uute tellimuste hulk on samuti vähenenud</a:t>
            </a:r>
            <a:r>
              <a:rPr lang="en-GB" sz="2400" dirty="0">
                <a:solidFill>
                  <a:srgbClr val="2E6C81"/>
                </a:solidFill>
              </a:rPr>
              <a:t>.</a:t>
            </a:r>
            <a:endParaRPr lang="et-EE" sz="2400" dirty="0">
              <a:solidFill>
                <a:srgbClr val="2E6C8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400" dirty="0">
                <a:solidFill>
                  <a:srgbClr val="2E6C81"/>
                </a:solidFill>
              </a:rPr>
              <a:t>Enim on vähenenud nende harude toodang ja eksport, mis on sõltunud Venemaalt pärit sisendist.</a:t>
            </a:r>
            <a:endParaRPr lang="en-GB" sz="2400" dirty="0">
              <a:solidFill>
                <a:srgbClr val="2E6C8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400" dirty="0">
                <a:solidFill>
                  <a:srgbClr val="2E6C81"/>
                </a:solidFill>
              </a:rPr>
              <a:t>Sõja tõttu kehtestatud s</a:t>
            </a:r>
            <a:r>
              <a:rPr lang="en-GB" sz="2400" dirty="0" err="1">
                <a:solidFill>
                  <a:srgbClr val="2E6C81"/>
                </a:solidFill>
              </a:rPr>
              <a:t>anktsioonid</a:t>
            </a:r>
            <a:r>
              <a:rPr lang="en-GB" sz="2400" dirty="0">
                <a:solidFill>
                  <a:srgbClr val="2E6C81"/>
                </a:solidFill>
              </a:rPr>
              <a:t> </a:t>
            </a:r>
            <a:r>
              <a:rPr lang="en-GB" sz="2400" dirty="0" err="1">
                <a:solidFill>
                  <a:srgbClr val="2E6C81"/>
                </a:solidFill>
              </a:rPr>
              <a:t>hakkavad</a:t>
            </a:r>
            <a:r>
              <a:rPr lang="en-GB" sz="2400" dirty="0">
                <a:solidFill>
                  <a:srgbClr val="2E6C81"/>
                </a:solidFill>
              </a:rPr>
              <a:t> </a:t>
            </a:r>
            <a:r>
              <a:rPr lang="en-GB" sz="2400" dirty="0" err="1">
                <a:solidFill>
                  <a:srgbClr val="2E6C81"/>
                </a:solidFill>
              </a:rPr>
              <a:t>kehtima</a:t>
            </a:r>
            <a:r>
              <a:rPr lang="en-GB" sz="2400" dirty="0">
                <a:solidFill>
                  <a:srgbClr val="2E6C81"/>
                </a:solidFill>
              </a:rPr>
              <a:t> </a:t>
            </a:r>
            <a:r>
              <a:rPr lang="en-GB" sz="2400" dirty="0" err="1">
                <a:solidFill>
                  <a:srgbClr val="2E6C81"/>
                </a:solidFill>
              </a:rPr>
              <a:t>järk-järgult</a:t>
            </a:r>
            <a:r>
              <a:rPr lang="en-GB" sz="2400" dirty="0">
                <a:solidFill>
                  <a:srgbClr val="2E6C81"/>
                </a:solidFill>
              </a:rPr>
              <a:t> ning </a:t>
            </a:r>
            <a:r>
              <a:rPr lang="en-GB" sz="2400" dirty="0" err="1">
                <a:solidFill>
                  <a:srgbClr val="2E6C81"/>
                </a:solidFill>
              </a:rPr>
              <a:t>nende</a:t>
            </a:r>
            <a:r>
              <a:rPr lang="en-GB" sz="2400" dirty="0">
                <a:solidFill>
                  <a:srgbClr val="2E6C81"/>
                </a:solidFill>
              </a:rPr>
              <a:t> </a:t>
            </a:r>
            <a:r>
              <a:rPr lang="en-GB" sz="2400" dirty="0" err="1">
                <a:solidFill>
                  <a:srgbClr val="2E6C81"/>
                </a:solidFill>
              </a:rPr>
              <a:t>mõju</a:t>
            </a:r>
            <a:r>
              <a:rPr lang="en-GB" sz="2400" dirty="0">
                <a:solidFill>
                  <a:srgbClr val="2E6C81"/>
                </a:solidFill>
              </a:rPr>
              <a:t> </a:t>
            </a:r>
            <a:r>
              <a:rPr lang="en-GB" sz="2400" dirty="0" err="1">
                <a:solidFill>
                  <a:srgbClr val="2E6C81"/>
                </a:solidFill>
              </a:rPr>
              <a:t>avaldub</a:t>
            </a:r>
            <a:r>
              <a:rPr lang="en-GB" sz="2400" dirty="0">
                <a:solidFill>
                  <a:srgbClr val="2E6C81"/>
                </a:solidFill>
              </a:rPr>
              <a:t> </a:t>
            </a:r>
            <a:r>
              <a:rPr lang="et-EE" sz="2400" dirty="0">
                <a:solidFill>
                  <a:srgbClr val="2E6C81"/>
                </a:solidFill>
              </a:rPr>
              <a:t>tugevamalt </a:t>
            </a:r>
            <a:r>
              <a:rPr lang="en-GB" sz="2400" dirty="0">
                <a:solidFill>
                  <a:srgbClr val="2E6C81"/>
                </a:solidFill>
              </a:rPr>
              <a:t>aasta </a:t>
            </a:r>
            <a:r>
              <a:rPr lang="en-GB" sz="2400" dirty="0" err="1">
                <a:solidFill>
                  <a:srgbClr val="2E6C81"/>
                </a:solidFill>
              </a:rPr>
              <a:t>teises</a:t>
            </a:r>
            <a:r>
              <a:rPr lang="en-GB" sz="2400" dirty="0">
                <a:solidFill>
                  <a:srgbClr val="2E6C81"/>
                </a:solidFill>
              </a:rPr>
              <a:t> </a:t>
            </a:r>
            <a:r>
              <a:rPr lang="en-GB" sz="2400" dirty="0" err="1">
                <a:solidFill>
                  <a:srgbClr val="2E6C81"/>
                </a:solidFill>
              </a:rPr>
              <a:t>pooles</a:t>
            </a:r>
            <a:r>
              <a:rPr lang="en-GB" sz="2400" dirty="0">
                <a:solidFill>
                  <a:srgbClr val="2E6C81"/>
                </a:solidFill>
              </a:rPr>
              <a:t>.</a:t>
            </a:r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8158010"/>
              </p:ext>
            </p:extLst>
          </p:nvPr>
        </p:nvGraphicFramePr>
        <p:xfrm>
          <a:off x="1080691" y="3092574"/>
          <a:ext cx="9073008" cy="6480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058318" y="2657519"/>
            <a:ext cx="107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ndeks</a:t>
            </a:r>
            <a:endParaRPr lang="et-EE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40774" y="6201149"/>
            <a:ext cx="26869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>
                <a:solidFill>
                  <a:srgbClr val="2E6C81"/>
                </a:solidFill>
              </a:rPr>
              <a:t>välisnõudlus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33019" y="2939533"/>
            <a:ext cx="5690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>
                <a:solidFill>
                  <a:srgbClr val="BE5221"/>
                </a:solidFill>
              </a:rPr>
              <a:t>kaupade ja teenuste eksport</a:t>
            </a:r>
          </a:p>
        </p:txBody>
      </p:sp>
    </p:spTree>
    <p:extLst>
      <p:ext uri="{BB962C8B-B14F-4D97-AF65-F5344CB8AC3E}">
        <p14:creationId xmlns:p14="http://schemas.microsoft.com/office/powerpoint/2010/main" val="2644962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EGEE Members' Portal - PR Materials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283" y="1"/>
            <a:ext cx="11389892" cy="899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Diagramm 1"/>
          <p:cNvGraphicFramePr>
            <a:graphicFrameLocks noChangeAspect="1"/>
          </p:cNvGraphicFramePr>
          <p:nvPr/>
        </p:nvGraphicFramePr>
        <p:xfrm>
          <a:off x="1080691" y="2444503"/>
          <a:ext cx="14689632" cy="7272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6675" y="428905"/>
            <a:ext cx="12529391" cy="1727565"/>
          </a:xfrm>
        </p:spPr>
        <p:txBody>
          <a:bodyPr>
            <a:normAutofit/>
          </a:bodyPr>
          <a:lstStyle/>
          <a:p>
            <a:r>
              <a:rPr lang="en-GB" dirty="0"/>
              <a:t>INTRESSIMÄÄRAD ON TÕUSUTEEL</a:t>
            </a:r>
            <a:r>
              <a:rPr lang="et-EE" dirty="0"/>
              <a:t>, </a:t>
            </a:r>
            <a:br>
              <a:rPr lang="et-EE" dirty="0"/>
            </a:br>
            <a:r>
              <a:rPr lang="et-EE" dirty="0"/>
              <a:t>laenuraha muutub kallimaks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156" y="9961503"/>
            <a:ext cx="4759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000" i="1">
                <a:solidFill>
                  <a:srgbClr val="2E6C81"/>
                </a:solidFill>
              </a:rPr>
              <a:t>Allika</a:t>
            </a:r>
            <a:r>
              <a:rPr lang="en-GB" sz="2000" i="1">
                <a:solidFill>
                  <a:srgbClr val="2E6C81"/>
                </a:solidFill>
              </a:rPr>
              <a:t>d</a:t>
            </a:r>
            <a:r>
              <a:rPr lang="et-EE" sz="2000" i="1">
                <a:solidFill>
                  <a:srgbClr val="2E6C81"/>
                </a:solidFill>
              </a:rPr>
              <a:t>: Euroopa Keskpank</a:t>
            </a:r>
            <a:r>
              <a:rPr lang="en-GB" sz="2000" i="1">
                <a:solidFill>
                  <a:srgbClr val="2E6C81"/>
                </a:solidFill>
              </a:rPr>
              <a:t>, Eesti Pank</a:t>
            </a:r>
            <a:r>
              <a:rPr lang="et-EE" sz="2000" i="1">
                <a:solidFill>
                  <a:srgbClr val="2E6C81"/>
                </a:solidFill>
              </a:rPr>
              <a:t>. </a:t>
            </a:r>
            <a:endParaRPr lang="et-EE" sz="2000" i="1" dirty="0">
              <a:solidFill>
                <a:srgbClr val="2E6C8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t-EE" smtClean="0"/>
              <a:t>13</a:t>
            </a:fld>
            <a:endParaRPr lang="et-EE" dirty="0"/>
          </a:p>
        </p:txBody>
      </p:sp>
      <p:sp>
        <p:nvSpPr>
          <p:cNvPr id="13" name="TextBox 12"/>
          <p:cNvSpPr txBox="1"/>
          <p:nvPr/>
        </p:nvSpPr>
        <p:spPr>
          <a:xfrm>
            <a:off x="8503256" y="5366489"/>
            <a:ext cx="6436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BE5221"/>
                </a:solidFill>
              </a:rPr>
              <a:t>majapidamiste laenujäägi intressimäär</a:t>
            </a:r>
            <a:endParaRPr lang="et-EE" sz="2400" b="1">
              <a:solidFill>
                <a:srgbClr val="BE522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5587" y="6722936"/>
            <a:ext cx="5152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2E6C81"/>
                </a:solidFill>
              </a:rPr>
              <a:t>ettevõtete laenujäägi intressimäär</a:t>
            </a:r>
            <a:endParaRPr lang="et-EE" sz="2400" b="1">
              <a:solidFill>
                <a:srgbClr val="2E6C8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862458" y="6920675"/>
            <a:ext cx="257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DF9E30"/>
                </a:solidFill>
              </a:rPr>
              <a:t>6 kuu EURIBOR</a:t>
            </a:r>
            <a:endParaRPr lang="et-EE" sz="2400" b="1">
              <a:solidFill>
                <a:srgbClr val="DF9E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687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EGEE Members' Portal - PR Materials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283" y="1"/>
            <a:ext cx="11389892" cy="899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6675" y="428905"/>
            <a:ext cx="12529391" cy="1727565"/>
          </a:xfrm>
        </p:spPr>
        <p:txBody>
          <a:bodyPr>
            <a:normAutofit/>
          </a:bodyPr>
          <a:lstStyle/>
          <a:p>
            <a:r>
              <a:rPr lang="en-GB"/>
              <a:t>Intressiootusi on järjepanu KORRIGEERITUD</a:t>
            </a:r>
            <a:endParaRPr lang="et-EE" dirty="0"/>
          </a:p>
        </p:txBody>
      </p:sp>
      <p:sp>
        <p:nvSpPr>
          <p:cNvPr id="5" name="TextBox 4"/>
          <p:cNvSpPr txBox="1"/>
          <p:nvPr/>
        </p:nvSpPr>
        <p:spPr>
          <a:xfrm>
            <a:off x="35156" y="9961503"/>
            <a:ext cx="2451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000" i="1">
                <a:solidFill>
                  <a:srgbClr val="2E6C81"/>
                </a:solidFill>
              </a:rPr>
              <a:t>Allika</a:t>
            </a:r>
            <a:r>
              <a:rPr lang="en-GB" sz="2000" i="1">
                <a:solidFill>
                  <a:srgbClr val="2E6C81"/>
                </a:solidFill>
              </a:rPr>
              <a:t>s</a:t>
            </a:r>
            <a:r>
              <a:rPr lang="et-EE" sz="2000" i="1">
                <a:solidFill>
                  <a:srgbClr val="2E6C81"/>
                </a:solidFill>
              </a:rPr>
              <a:t>: </a:t>
            </a:r>
            <a:r>
              <a:rPr lang="en-GB" sz="2000" i="1">
                <a:solidFill>
                  <a:srgbClr val="2E6C81"/>
                </a:solidFill>
              </a:rPr>
              <a:t>Bloomberg</a:t>
            </a:r>
            <a:r>
              <a:rPr lang="et-EE" sz="2000" i="1">
                <a:solidFill>
                  <a:srgbClr val="2E6C81"/>
                </a:solidFill>
              </a:rPr>
              <a:t>. </a:t>
            </a:r>
            <a:endParaRPr lang="et-EE" sz="2000" i="1" dirty="0">
              <a:solidFill>
                <a:srgbClr val="2E6C8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t-EE" smtClean="0"/>
              <a:t>14</a:t>
            </a:fld>
            <a:endParaRPr lang="et-EE" dirty="0"/>
          </a:p>
        </p:txBody>
      </p:sp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1080691" y="2372494"/>
          <a:ext cx="13609512" cy="7344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001571" y="2391751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rgbClr val="2E6C8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 KUU EURIBORI FUTUURID</a:t>
            </a:r>
            <a:endParaRPr lang="en-GB" b="1" dirty="0">
              <a:solidFill>
                <a:srgbClr val="2E6C8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593859" y="5013769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BE5221"/>
                </a:solidFill>
              </a:rPr>
              <a:t>14. september 2022</a:t>
            </a:r>
            <a:endParaRPr lang="et-EE" sz="2400" b="1">
              <a:solidFill>
                <a:srgbClr val="BE522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385947" y="6241214"/>
            <a:ext cx="3744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2E6C81"/>
                </a:solidFill>
              </a:rPr>
              <a:t>27. juuli 2022</a:t>
            </a:r>
            <a:endParaRPr lang="et-EE" sz="2400" b="1">
              <a:solidFill>
                <a:srgbClr val="2E6C8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81891" y="4084745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DF9E30"/>
                </a:solidFill>
              </a:rPr>
              <a:t>24. oktoober 2022</a:t>
            </a:r>
            <a:endParaRPr lang="et-EE" sz="2400" b="1">
              <a:solidFill>
                <a:srgbClr val="DF9E30"/>
              </a:solidFill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7045299" y="4447346"/>
            <a:ext cx="372096" cy="1597556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8" name="Up Arrow 17"/>
          <p:cNvSpPr/>
          <p:nvPr/>
        </p:nvSpPr>
        <p:spPr>
          <a:xfrm>
            <a:off x="9091499" y="3942043"/>
            <a:ext cx="372096" cy="541946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93413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 descr="Tere tulemast Eesti kalmistute kodulehele!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748"/>
                    </a14:imgEffect>
                    <a14:imgEffect>
                      <a14:saturation sat="79000"/>
                    </a14:imgEffect>
                    <a14:imgEffect>
                      <a14:brightnessContrast bright="69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1376535"/>
            <a:ext cx="12333709" cy="815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9947252"/>
            <a:ext cx="8281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i="1">
                <a:solidFill>
                  <a:srgbClr val="2E6C81"/>
                </a:solidFill>
              </a:rPr>
              <a:t>Allika</a:t>
            </a:r>
            <a:r>
              <a:rPr lang="en-GB" sz="2000" i="1">
                <a:solidFill>
                  <a:srgbClr val="2E6C81"/>
                </a:solidFill>
              </a:rPr>
              <a:t>s</a:t>
            </a:r>
            <a:r>
              <a:rPr lang="et-EE" sz="2000" i="1">
                <a:solidFill>
                  <a:srgbClr val="2E6C81"/>
                </a:solidFill>
              </a:rPr>
              <a:t>: Eesti </a:t>
            </a:r>
            <a:r>
              <a:rPr lang="et-EE" sz="2000" i="1" dirty="0">
                <a:solidFill>
                  <a:srgbClr val="2E6C81"/>
                </a:solidFill>
              </a:rPr>
              <a:t>Pank.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Valdav enamik laenulepinguid on ujuva intressiga</a:t>
            </a:r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5" name="Diagramm 1"/>
          <p:cNvGraphicFramePr>
            <a:graphicFrameLocks noChangeAspect="1"/>
          </p:cNvGraphicFramePr>
          <p:nvPr/>
        </p:nvGraphicFramePr>
        <p:xfrm>
          <a:off x="648643" y="2473228"/>
          <a:ext cx="14905656" cy="7244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20585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 descr="Tere tulemast Eesti kalmistute kodulehele!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748"/>
                    </a14:imgEffect>
                    <a14:imgEffect>
                      <a14:saturation sat="79000"/>
                    </a14:imgEffect>
                    <a14:imgEffect>
                      <a14:brightnessContrast bright="69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1376535"/>
            <a:ext cx="12333709" cy="815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9947252"/>
            <a:ext cx="8281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i="1">
                <a:solidFill>
                  <a:srgbClr val="2E6C81"/>
                </a:solidFill>
              </a:rPr>
              <a:t>Allika</a:t>
            </a:r>
            <a:r>
              <a:rPr lang="en-GB" sz="2000" i="1">
                <a:solidFill>
                  <a:srgbClr val="2E6C81"/>
                </a:solidFill>
              </a:rPr>
              <a:t>s</a:t>
            </a:r>
            <a:r>
              <a:rPr lang="et-EE" sz="2000" i="1">
                <a:solidFill>
                  <a:srgbClr val="2E6C81"/>
                </a:solidFill>
              </a:rPr>
              <a:t>: Eesti </a:t>
            </a:r>
            <a:r>
              <a:rPr lang="et-EE" sz="2000" i="1" dirty="0">
                <a:solidFill>
                  <a:srgbClr val="2E6C81"/>
                </a:solidFill>
              </a:rPr>
              <a:t>Pank.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69323" y="1376535"/>
            <a:ext cx="430278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00">
                <a:solidFill>
                  <a:srgbClr val="2E6C81"/>
                </a:solidFill>
                <a:latin typeface="Arial Black" panose="020B0A04020102020204" pitchFamily="34" charset="0"/>
              </a:rPr>
              <a:t>+1%</a:t>
            </a:r>
            <a:endParaRPr lang="et-EE" sz="13800">
              <a:solidFill>
                <a:srgbClr val="2E6C8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8505" y="4149939"/>
            <a:ext cx="66388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>
                <a:solidFill>
                  <a:srgbClr val="2E6C81"/>
                </a:solidFill>
                <a:latin typeface="Arial Black" panose="020B0A04020102020204" pitchFamily="34" charset="0"/>
              </a:rPr>
              <a:t>MAJAPIDAMISED</a:t>
            </a:r>
            <a:endParaRPr lang="et-EE" sz="5400">
              <a:solidFill>
                <a:srgbClr val="2E6C8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49643" y="4149939"/>
            <a:ext cx="53399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>
                <a:solidFill>
                  <a:srgbClr val="2E6C81"/>
                </a:solidFill>
                <a:latin typeface="Arial Black" panose="020B0A04020102020204" pitchFamily="34" charset="0"/>
              </a:rPr>
              <a:t>ETTEVÕTTED</a:t>
            </a:r>
            <a:endParaRPr lang="et-EE" sz="5400">
              <a:solidFill>
                <a:srgbClr val="2E6C8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8968" y="6046430"/>
            <a:ext cx="787587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>
                <a:solidFill>
                  <a:srgbClr val="2E6C81"/>
                </a:solidFill>
                <a:latin typeface="Arial Black" panose="020B0A04020102020204" pitchFamily="34" charset="0"/>
              </a:rPr>
              <a:t>+125 MEUR</a:t>
            </a:r>
          </a:p>
          <a:p>
            <a:pPr algn="ctr"/>
            <a:endParaRPr lang="en-GB" sz="4400">
              <a:solidFill>
                <a:srgbClr val="2E6C8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GB" sz="4400">
                <a:solidFill>
                  <a:srgbClr val="2E6C81"/>
                </a:solidFill>
                <a:latin typeface="Arial Black" panose="020B0A04020102020204" pitchFamily="34" charset="0"/>
              </a:rPr>
              <a:t>0,4% SKPst</a:t>
            </a:r>
          </a:p>
          <a:p>
            <a:pPr algn="ctr"/>
            <a:r>
              <a:rPr lang="en-GB" sz="4400">
                <a:solidFill>
                  <a:srgbClr val="2E6C81"/>
                </a:solidFill>
                <a:latin typeface="Arial Black" panose="020B0A04020102020204" pitchFamily="34" charset="0"/>
              </a:rPr>
              <a:t>0,7% kasutatavast tulust</a:t>
            </a:r>
            <a:endParaRPr lang="et-EE" sz="4400">
              <a:solidFill>
                <a:srgbClr val="2E6C81"/>
              </a:solidFill>
              <a:latin typeface="Arial Black" panose="020B0A04020102020204" pitchFamily="34" charset="0"/>
            </a:endParaRPr>
          </a:p>
          <a:p>
            <a:pPr algn="ctr"/>
            <a:endParaRPr lang="et-EE" sz="4400">
              <a:solidFill>
                <a:srgbClr val="2E6C8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41525" y="6046430"/>
            <a:ext cx="375615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>
                <a:solidFill>
                  <a:srgbClr val="2E6C81"/>
                </a:solidFill>
                <a:latin typeface="Arial Black" panose="020B0A04020102020204" pitchFamily="34" charset="0"/>
              </a:rPr>
              <a:t>+250 MEUR</a:t>
            </a:r>
          </a:p>
          <a:p>
            <a:pPr algn="ctr"/>
            <a:endParaRPr lang="en-GB" sz="4400">
              <a:solidFill>
                <a:srgbClr val="2E6C8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GB" sz="4400">
                <a:solidFill>
                  <a:srgbClr val="2E6C81"/>
                </a:solidFill>
                <a:latin typeface="Arial Black" panose="020B0A04020102020204" pitchFamily="34" charset="0"/>
              </a:rPr>
              <a:t>0,8% SKPst</a:t>
            </a:r>
          </a:p>
        </p:txBody>
      </p:sp>
    </p:spTree>
    <p:extLst>
      <p:ext uri="{BB962C8B-B14F-4D97-AF65-F5344CB8AC3E}">
        <p14:creationId xmlns:p14="http://schemas.microsoft.com/office/powerpoint/2010/main" val="82850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8" descr="Tere tulemast Eesti kalmistute kodulehele!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721" y="1292687"/>
            <a:ext cx="12333709" cy="815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6675" y="428905"/>
            <a:ext cx="12364600" cy="2231621"/>
          </a:xfrm>
        </p:spPr>
        <p:txBody>
          <a:bodyPr>
            <a:normAutofit/>
          </a:bodyPr>
          <a:lstStyle/>
          <a:p>
            <a:r>
              <a:rPr lang="en-GB" dirty="0" err="1"/>
              <a:t>Ettevõtete</a:t>
            </a:r>
            <a:r>
              <a:rPr lang="en-GB" dirty="0"/>
              <a:t> </a:t>
            </a:r>
            <a:r>
              <a:rPr lang="en-GB" dirty="0" err="1"/>
              <a:t>hinnang</a:t>
            </a:r>
            <a:r>
              <a:rPr lang="en-GB" dirty="0"/>
              <a:t> </a:t>
            </a:r>
            <a:r>
              <a:rPr lang="en-GB" dirty="0" err="1"/>
              <a:t>majanduse</a:t>
            </a:r>
            <a:r>
              <a:rPr lang="en-GB" dirty="0"/>
              <a:t> </a:t>
            </a:r>
            <a:r>
              <a:rPr lang="en-GB" dirty="0" err="1"/>
              <a:t>olukorrale</a:t>
            </a:r>
            <a:r>
              <a:rPr lang="en-GB" dirty="0"/>
              <a:t> </a:t>
            </a:r>
            <a:r>
              <a:rPr lang="en-GB"/>
              <a:t>on OLNUD </a:t>
            </a:r>
            <a:r>
              <a:rPr lang="en-GB" dirty="0" err="1"/>
              <a:t>üle</a:t>
            </a:r>
            <a:r>
              <a:rPr lang="en-GB" dirty="0"/>
              <a:t> keskmise</a:t>
            </a:r>
            <a:r>
              <a:rPr lang="et-EE" dirty="0"/>
              <a:t> HEA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156" y="9961503"/>
            <a:ext cx="4618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000" i="1">
                <a:solidFill>
                  <a:srgbClr val="2E6C81"/>
                </a:solidFill>
              </a:rPr>
              <a:t>Allika</a:t>
            </a:r>
            <a:r>
              <a:rPr lang="en-GB" sz="2000" i="1">
                <a:solidFill>
                  <a:srgbClr val="2E6C81"/>
                </a:solidFill>
              </a:rPr>
              <a:t>d</a:t>
            </a:r>
            <a:r>
              <a:rPr lang="et-EE" sz="2000" i="1">
                <a:solidFill>
                  <a:srgbClr val="2E6C81"/>
                </a:solidFill>
              </a:rPr>
              <a:t>: </a:t>
            </a:r>
            <a:r>
              <a:rPr lang="en-GB" sz="2000" i="1">
                <a:solidFill>
                  <a:srgbClr val="2E6C81"/>
                </a:solidFill>
              </a:rPr>
              <a:t>Euroopa Komisjon, Eesti Pank.</a:t>
            </a:r>
            <a:endParaRPr lang="et-EE" sz="2000" i="1" dirty="0">
              <a:solidFill>
                <a:srgbClr val="2E6C81"/>
              </a:solidFill>
            </a:endParaRPr>
          </a:p>
        </p:txBody>
      </p:sp>
      <p:graphicFrame>
        <p:nvGraphicFramePr>
          <p:cNvPr id="14" name="Diagramm 1"/>
          <p:cNvGraphicFramePr>
            <a:graphicFrameLocks noChangeAspect="1"/>
          </p:cNvGraphicFramePr>
          <p:nvPr/>
        </p:nvGraphicFramePr>
        <p:xfrm>
          <a:off x="1080691" y="2660526"/>
          <a:ext cx="14905656" cy="6826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885181" y="2770695"/>
            <a:ext cx="6643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b="1" dirty="0">
                <a:solidFill>
                  <a:srgbClr val="2E6C81"/>
                </a:solidFill>
              </a:rPr>
              <a:t>MAJANDUS</a:t>
            </a:r>
            <a:r>
              <a:rPr lang="en-GB" b="1" dirty="0">
                <a:solidFill>
                  <a:srgbClr val="2E6C81"/>
                </a:solidFill>
              </a:rPr>
              <a:t>TSÜKLI INDIKAATOR</a:t>
            </a:r>
            <a:endParaRPr lang="et-EE" b="1" dirty="0">
              <a:solidFill>
                <a:srgbClr val="2E6C8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35875" y="7305788"/>
            <a:ext cx="3565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>
                <a:solidFill>
                  <a:srgbClr val="2E6C81"/>
                </a:solidFill>
              </a:rPr>
              <a:t>tööjõupuudus</a:t>
            </a:r>
            <a:r>
              <a:rPr lang="en-GB" sz="2400" b="1" dirty="0">
                <a:solidFill>
                  <a:srgbClr val="2E6C81"/>
                </a:solidFill>
              </a:rPr>
              <a:t> </a:t>
            </a:r>
            <a:r>
              <a:rPr lang="en-GB" sz="2400" b="1" dirty="0" err="1">
                <a:solidFill>
                  <a:srgbClr val="2E6C81"/>
                </a:solidFill>
              </a:rPr>
              <a:t>ehituses</a:t>
            </a:r>
            <a:endParaRPr lang="et-EE" sz="2400" b="1" dirty="0">
              <a:solidFill>
                <a:srgbClr val="2E6C8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48230" y="7795374"/>
            <a:ext cx="6044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>
                <a:solidFill>
                  <a:srgbClr val="D39D4D"/>
                </a:solidFill>
              </a:rPr>
              <a:t>tootmisvõimsuse rakendatus tööstuses</a:t>
            </a:r>
            <a:endParaRPr lang="et-EE" sz="2400" b="1">
              <a:solidFill>
                <a:srgbClr val="D39D4D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81491" y="6427535"/>
            <a:ext cx="3855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>
                <a:solidFill>
                  <a:srgbClr val="BE5221"/>
                </a:solidFill>
              </a:rPr>
              <a:t>tööjõupuudus</a:t>
            </a:r>
            <a:r>
              <a:rPr lang="en-GB" sz="2400" b="1" dirty="0">
                <a:solidFill>
                  <a:srgbClr val="BE5221"/>
                </a:solidFill>
              </a:rPr>
              <a:t> </a:t>
            </a:r>
            <a:r>
              <a:rPr lang="en-GB" sz="2400" b="1" dirty="0" err="1">
                <a:solidFill>
                  <a:srgbClr val="BE5221"/>
                </a:solidFill>
              </a:rPr>
              <a:t>tööstuses</a:t>
            </a:r>
            <a:endParaRPr lang="et-EE" sz="2400" b="1" dirty="0">
              <a:solidFill>
                <a:srgbClr val="BE522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70002" y="6858671"/>
            <a:ext cx="4214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err="1">
                <a:solidFill>
                  <a:srgbClr val="64B2C7"/>
                </a:solidFill>
              </a:rPr>
              <a:t>tööjõupuudus</a:t>
            </a:r>
            <a:r>
              <a:rPr lang="en-GB" sz="2400" b="1">
                <a:solidFill>
                  <a:srgbClr val="64B2C7"/>
                </a:solidFill>
              </a:rPr>
              <a:t> teeninduses</a:t>
            </a:r>
            <a:endParaRPr lang="et-EE" sz="2400" b="1" dirty="0">
              <a:solidFill>
                <a:srgbClr val="64B2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369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8" descr="Tere tulemast Eesti kalmistute kodulehele!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721" y="1292687"/>
            <a:ext cx="12333709" cy="815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Eesti Majandus on hoogsalt KOSUNUD</a:t>
            </a:r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978863" y="2788062"/>
          <a:ext cx="11760031" cy="6696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1864726" y="8548702"/>
            <a:ext cx="9729133" cy="160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Rectangle 6"/>
          <p:cNvSpPr/>
          <p:nvPr/>
        </p:nvSpPr>
        <p:spPr>
          <a:xfrm>
            <a:off x="963406" y="8548702"/>
            <a:ext cx="87182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TextBox 1"/>
          <p:cNvSpPr txBox="1"/>
          <p:nvPr/>
        </p:nvSpPr>
        <p:spPr>
          <a:xfrm>
            <a:off x="4157458" y="2413160"/>
            <a:ext cx="6048672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3200" b="1">
                <a:solidFill>
                  <a:srgbClr val="2E6C81"/>
                </a:solidFill>
              </a:rPr>
              <a:t>MAJANDUSE MAHT</a:t>
            </a:r>
          </a:p>
          <a:p>
            <a:pPr algn="r"/>
            <a:r>
              <a:rPr lang="en-GB" sz="2000" b="1">
                <a:solidFill>
                  <a:srgbClr val="2E6C81"/>
                </a:solidFill>
              </a:rPr>
              <a:t>(SKP JOOKSEVHINNAS)</a:t>
            </a:r>
            <a:endParaRPr lang="et-EE" sz="1600" b="1">
              <a:solidFill>
                <a:srgbClr val="2E6C8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156" y="9961503"/>
            <a:ext cx="2776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>
                <a:solidFill>
                  <a:srgbClr val="2E6C81"/>
                </a:solidFill>
              </a:rPr>
              <a:t>Allikas</a:t>
            </a:r>
            <a:r>
              <a:rPr lang="et-EE" sz="2000" i="1">
                <a:solidFill>
                  <a:srgbClr val="2E6C81"/>
                </a:solidFill>
              </a:rPr>
              <a:t>:</a:t>
            </a:r>
            <a:r>
              <a:rPr lang="en-GB" sz="2000" i="1">
                <a:solidFill>
                  <a:srgbClr val="2E6C81"/>
                </a:solidFill>
              </a:rPr>
              <a:t> statistikaamet. </a:t>
            </a:r>
            <a:endParaRPr lang="et-EE" sz="2000" i="1" dirty="0">
              <a:solidFill>
                <a:srgbClr val="2E6C8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3406" y="2444502"/>
            <a:ext cx="2252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iljonites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eurodes</a:t>
            </a:r>
            <a:endParaRPr lang="et-E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8713539" y="3327560"/>
            <a:ext cx="2274760" cy="1071100"/>
          </a:xfrm>
          <a:prstGeom prst="straightConnector1">
            <a:avLst/>
          </a:prstGeom>
          <a:ln w="38100">
            <a:solidFill>
              <a:srgbClr val="2E6C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28728" y="4323730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solidFill>
                  <a:srgbClr val="2E6C81"/>
                </a:solidFill>
              </a:rPr>
              <a:t>+30%</a:t>
            </a:r>
            <a:endParaRPr lang="et-EE" sz="2800" b="1" dirty="0">
              <a:solidFill>
                <a:srgbClr val="2E6C8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025424" y="4745998"/>
            <a:ext cx="2874767" cy="1287143"/>
          </a:xfrm>
          <a:prstGeom prst="straightConnector1">
            <a:avLst/>
          </a:prstGeom>
          <a:ln w="38100">
            <a:solidFill>
              <a:srgbClr val="2E6C8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397531" y="4388514"/>
            <a:ext cx="44247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>
                <a:solidFill>
                  <a:srgbClr val="2E6C81"/>
                </a:solidFill>
              </a:rPr>
              <a:t>Eesti majanduse maht </a:t>
            </a:r>
            <a:r>
              <a:rPr lang="et-EE" sz="2400">
                <a:solidFill>
                  <a:srgbClr val="2E6C81"/>
                </a:solidFill>
              </a:rPr>
              <a:t>jooksevhinnas </a:t>
            </a:r>
            <a:r>
              <a:rPr lang="en-GB" sz="2400">
                <a:solidFill>
                  <a:srgbClr val="2E6C81"/>
                </a:solidFill>
              </a:rPr>
              <a:t>on suurenenud</a:t>
            </a:r>
            <a:r>
              <a:rPr lang="et-EE" sz="2400">
                <a:solidFill>
                  <a:srgbClr val="2E6C81"/>
                </a:solidFill>
              </a:rPr>
              <a:t> </a:t>
            </a:r>
            <a:r>
              <a:rPr lang="et-EE" sz="2400" dirty="0">
                <a:solidFill>
                  <a:srgbClr val="2E6C81"/>
                </a:solidFill>
              </a:rPr>
              <a:t>käsikäes inimeste sissetulekute ja ettevõtete </a:t>
            </a:r>
            <a:r>
              <a:rPr lang="et-EE" sz="2400">
                <a:solidFill>
                  <a:srgbClr val="2E6C81"/>
                </a:solidFill>
              </a:rPr>
              <a:t>kasumite kasvuga</a:t>
            </a:r>
            <a:r>
              <a:rPr lang="en-GB" sz="2400">
                <a:solidFill>
                  <a:srgbClr val="2E6C81"/>
                </a:solidFill>
              </a:rPr>
              <a:t> –</a:t>
            </a:r>
            <a:r>
              <a:rPr lang="et-EE" sz="2400">
                <a:solidFill>
                  <a:srgbClr val="2E6C81"/>
                </a:solidFill>
              </a:rPr>
              <a:t> </a:t>
            </a:r>
            <a:r>
              <a:rPr lang="en-GB" sz="2400">
                <a:solidFill>
                  <a:srgbClr val="2E6C81"/>
                </a:solidFill>
              </a:rPr>
              <a:t>kasumid on</a:t>
            </a:r>
            <a:r>
              <a:rPr lang="et-EE" sz="2400">
                <a:solidFill>
                  <a:srgbClr val="2E6C81"/>
                </a:solidFill>
              </a:rPr>
              <a:t> seni </a:t>
            </a:r>
            <a:r>
              <a:rPr lang="en-GB" sz="2400">
                <a:solidFill>
                  <a:srgbClr val="2E6C81"/>
                </a:solidFill>
              </a:rPr>
              <a:t>suurenenud </a:t>
            </a:r>
            <a:r>
              <a:rPr lang="et-EE" sz="2400">
                <a:solidFill>
                  <a:srgbClr val="2E6C81"/>
                </a:solidFill>
              </a:rPr>
              <a:t>hoolimata </a:t>
            </a:r>
            <a:r>
              <a:rPr lang="et-EE" sz="2400" dirty="0">
                <a:solidFill>
                  <a:srgbClr val="2E6C81"/>
                </a:solidFill>
              </a:rPr>
              <a:t>ettevõtete kulude kasvust.</a:t>
            </a:r>
          </a:p>
        </p:txBody>
      </p:sp>
    </p:spTree>
    <p:extLst>
      <p:ext uri="{BB962C8B-B14F-4D97-AF65-F5344CB8AC3E}">
        <p14:creationId xmlns:p14="http://schemas.microsoft.com/office/powerpoint/2010/main" val="3114690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8" descr="Tere tulemast Eesti kalmistute kodulehele!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721" y="1292687"/>
            <a:ext cx="12333709" cy="815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Ettevõtete</a:t>
            </a:r>
            <a:r>
              <a:rPr lang="en-GB" dirty="0"/>
              <a:t> </a:t>
            </a:r>
            <a:r>
              <a:rPr lang="en-GB" dirty="0" err="1"/>
              <a:t>hõiveootused</a:t>
            </a:r>
            <a:r>
              <a:rPr lang="en-GB" dirty="0"/>
              <a:t> </a:t>
            </a:r>
            <a:r>
              <a:rPr lang="en-GB" dirty="0" err="1"/>
              <a:t>vastavad</a:t>
            </a:r>
            <a:r>
              <a:rPr lang="en-GB" dirty="0"/>
              <a:t> VEEL </a:t>
            </a:r>
            <a:r>
              <a:rPr lang="en-GB" dirty="0" err="1"/>
              <a:t>tavaoludele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156" y="9961503"/>
            <a:ext cx="6042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>
                <a:solidFill>
                  <a:srgbClr val="2E6C81"/>
                </a:solidFill>
              </a:rPr>
              <a:t>Allikad: Euroopa Komisjon, Eesti Panga arvutused. </a:t>
            </a:r>
            <a:endParaRPr lang="et-EE" sz="2000" i="1" dirty="0">
              <a:solidFill>
                <a:srgbClr val="2E6C81"/>
              </a:solidFill>
            </a:endParaRPr>
          </a:p>
        </p:txBody>
      </p:sp>
      <p:graphicFrame>
        <p:nvGraphicFramePr>
          <p:cNvPr id="6" name="Diagram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105286"/>
              </p:ext>
            </p:extLst>
          </p:nvPr>
        </p:nvGraphicFramePr>
        <p:xfrm>
          <a:off x="792659" y="3020566"/>
          <a:ext cx="9599778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1800771" y="2560349"/>
            <a:ext cx="596358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3200" b="1">
                <a:solidFill>
                  <a:srgbClr val="2E6C81"/>
                </a:solidFill>
              </a:rPr>
              <a:t>ETTEVÕTETE HÕIVEOOTUS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89100" y="5828570"/>
            <a:ext cx="1662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>
                <a:solidFill>
                  <a:srgbClr val="2E6C81"/>
                </a:solidFill>
              </a:rPr>
              <a:t>tööstus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25354" y="3172564"/>
            <a:ext cx="1390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>
                <a:solidFill>
                  <a:srgbClr val="BE5221"/>
                </a:solidFill>
              </a:rPr>
              <a:t>ehitus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43732" y="4500567"/>
            <a:ext cx="2117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>
                <a:solidFill>
                  <a:srgbClr val="DF9E30"/>
                </a:solidFill>
              </a:rPr>
              <a:t>teenindus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42722" y="3935313"/>
            <a:ext cx="2345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>
                <a:solidFill>
                  <a:srgbClr val="3CA2BE"/>
                </a:solidFill>
              </a:rPr>
              <a:t>kaubandus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885475" y="4500567"/>
            <a:ext cx="46749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400" dirty="0">
                <a:solidFill>
                  <a:srgbClr val="2E6C81"/>
                </a:solidFill>
              </a:rPr>
              <a:t>Tööstussektori ja eksportivate ettevõtete hõiveootused on tagasihoidlikumad, sest nad konkureerivad rahvusvahelisel turul ja on kulude jõulise kasvu suhtes tundlikumad.</a:t>
            </a:r>
            <a:endParaRPr lang="en-GB" sz="2400" dirty="0">
              <a:solidFill>
                <a:srgbClr val="2E6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560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3" y="2228477"/>
            <a:ext cx="15363189" cy="7776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89FC44A-2F14-407B-952C-9FF275701AAB}"/>
              </a:ext>
            </a:extLst>
          </p:cNvPr>
          <p:cNvGraphicFramePr>
            <a:graphicFrameLocks/>
          </p:cNvGraphicFramePr>
          <p:nvPr/>
        </p:nvGraphicFramePr>
        <p:xfrm>
          <a:off x="504627" y="1848678"/>
          <a:ext cx="14761640" cy="743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80691" y="9109505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tx1">
                    <a:lumMod val="65000"/>
                    <a:lumOff val="35000"/>
                  </a:schemeClr>
                </a:solidFill>
              </a:rPr>
              <a:t>1990</a:t>
            </a:r>
            <a:endParaRPr lang="et-EE" sz="28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8843" y="9109505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tx1">
                    <a:lumMod val="65000"/>
                    <a:lumOff val="35000"/>
                  </a:schemeClr>
                </a:solidFill>
              </a:rPr>
              <a:t>1993</a:t>
            </a:r>
            <a:endParaRPr lang="et-EE" sz="28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64595" y="9109505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tx1">
                    <a:lumMod val="65000"/>
                    <a:lumOff val="35000"/>
                  </a:schemeClr>
                </a:solidFill>
              </a:rPr>
              <a:t>1996</a:t>
            </a:r>
            <a:endParaRPr lang="et-EE" sz="28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1131" y="9109505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tx1">
                    <a:lumMod val="65000"/>
                    <a:lumOff val="35000"/>
                  </a:schemeClr>
                </a:solidFill>
              </a:rPr>
              <a:t>1999</a:t>
            </a:r>
            <a:endParaRPr lang="et-EE" sz="28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5773" y="9109505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tx1">
                    <a:lumMod val="65000"/>
                    <a:lumOff val="35000"/>
                  </a:schemeClr>
                </a:solidFill>
              </a:rPr>
              <a:t>2003</a:t>
            </a:r>
            <a:endParaRPr lang="et-EE" sz="28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61758" y="9109505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tx1">
                    <a:lumMod val="65000"/>
                    <a:lumOff val="35000"/>
                  </a:schemeClr>
                </a:solidFill>
              </a:rPr>
              <a:t>2006</a:t>
            </a:r>
            <a:endParaRPr lang="et-EE" sz="28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59033" y="9109505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tx1">
                    <a:lumMod val="65000"/>
                    <a:lumOff val="35000"/>
                  </a:schemeClr>
                </a:solidFill>
              </a:rPr>
              <a:t>2009</a:t>
            </a:r>
            <a:endParaRPr lang="et-EE" sz="28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22291" y="9109505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tx1">
                    <a:lumMod val="65000"/>
                    <a:lumOff val="35000"/>
                  </a:schemeClr>
                </a:solidFill>
              </a:rPr>
              <a:t>2012</a:t>
            </a:r>
            <a:endParaRPr lang="et-EE" sz="28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592389" y="9109505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tx1">
                    <a:lumMod val="65000"/>
                    <a:lumOff val="35000"/>
                  </a:schemeClr>
                </a:solidFill>
              </a:rPr>
              <a:t>2016</a:t>
            </a:r>
            <a:endParaRPr lang="et-EE" sz="28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863133" y="9109505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tx1">
                    <a:lumMod val="65000"/>
                    <a:lumOff val="35000"/>
                  </a:schemeClr>
                </a:solidFill>
              </a:rPr>
              <a:t>2019</a:t>
            </a:r>
            <a:endParaRPr lang="et-EE" sz="28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133231" y="9090250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tx1">
                    <a:lumMod val="65000"/>
                    <a:lumOff val="35000"/>
                  </a:schemeClr>
                </a:solidFill>
              </a:rPr>
              <a:t>2022</a:t>
            </a:r>
            <a:endParaRPr lang="et-EE" sz="28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60907" y="1128598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rgbClr val="2E6C8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ÜLEILMNE </a:t>
            </a:r>
          </a:p>
          <a:p>
            <a:r>
              <a:rPr lang="en-GB" b="1">
                <a:solidFill>
                  <a:srgbClr val="2E6C8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EBAKINDLUSE INDEKS</a:t>
            </a:r>
            <a:endParaRPr lang="et-EE" b="1" dirty="0">
              <a:solidFill>
                <a:srgbClr val="2E6C8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156" y="9961503"/>
            <a:ext cx="11114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000" i="1">
                <a:solidFill>
                  <a:srgbClr val="2E6C81"/>
                </a:solidFill>
              </a:rPr>
              <a:t>Allika</a:t>
            </a:r>
            <a:r>
              <a:rPr lang="en-GB" sz="2000" i="1">
                <a:solidFill>
                  <a:srgbClr val="2E6C81"/>
                </a:solidFill>
              </a:rPr>
              <a:t>s</a:t>
            </a:r>
            <a:r>
              <a:rPr lang="et-EE" sz="2000" i="1">
                <a:solidFill>
                  <a:srgbClr val="2E6C81"/>
                </a:solidFill>
              </a:rPr>
              <a:t>: </a:t>
            </a:r>
            <a:r>
              <a:rPr lang="en-GB" sz="2000" i="1">
                <a:solidFill>
                  <a:srgbClr val="2E6C81"/>
                </a:solidFill>
              </a:rPr>
              <a:t>Ahir, H, N Bloom, and D Furceri (2022), “World Uncertainty Index”, NBER Working Paper</a:t>
            </a:r>
            <a:r>
              <a:rPr lang="et-EE" sz="2000" i="1">
                <a:solidFill>
                  <a:srgbClr val="2E6C81"/>
                </a:solidFill>
              </a:rPr>
              <a:t>.</a:t>
            </a:r>
            <a:endParaRPr lang="et-EE" sz="2000" i="1" dirty="0">
              <a:solidFill>
                <a:srgbClr val="2E6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862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8" descr="Tere tulemast Eesti kalmistute kodulehele!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721" y="1292687"/>
            <a:ext cx="12333709" cy="815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Palgakasv on püsinud tugev</a:t>
            </a:r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2548254"/>
              </p:ext>
            </p:extLst>
          </p:nvPr>
        </p:nvGraphicFramePr>
        <p:xfrm>
          <a:off x="1080691" y="2948558"/>
          <a:ext cx="11953328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94582" y="7197030"/>
            <a:ext cx="1922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>
                <a:solidFill>
                  <a:srgbClr val="2E6C81"/>
                </a:solidFill>
              </a:rPr>
              <a:t>riigisektor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02134" y="3519953"/>
            <a:ext cx="1805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>
                <a:solidFill>
                  <a:srgbClr val="BE5221"/>
                </a:solidFill>
              </a:rPr>
              <a:t>erasektor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224707" y="2475157"/>
            <a:ext cx="4607063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4000" b="1">
                <a:solidFill>
                  <a:srgbClr val="2E6C81"/>
                </a:solidFill>
              </a:rPr>
              <a:t>PALGAKASV</a:t>
            </a:r>
            <a:endParaRPr lang="et-EE" sz="3200" b="1">
              <a:solidFill>
                <a:srgbClr val="2E6C8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56" y="9961503"/>
            <a:ext cx="1904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>
                <a:solidFill>
                  <a:srgbClr val="2E6C81"/>
                </a:solidFill>
              </a:rPr>
              <a:t>Allikas</a:t>
            </a:r>
            <a:r>
              <a:rPr lang="et-EE" sz="2000" i="1">
                <a:solidFill>
                  <a:srgbClr val="2E6C81"/>
                </a:solidFill>
              </a:rPr>
              <a:t>:</a:t>
            </a:r>
            <a:r>
              <a:rPr lang="en-GB" sz="2000" i="1">
                <a:solidFill>
                  <a:srgbClr val="2E6C81"/>
                </a:solidFill>
              </a:rPr>
              <a:t> EMTA. </a:t>
            </a:r>
            <a:endParaRPr lang="et-EE" sz="2000" i="1" dirty="0">
              <a:solidFill>
                <a:srgbClr val="2E6C8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21683" y="4604742"/>
            <a:ext cx="4397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400" dirty="0">
                <a:solidFill>
                  <a:srgbClr val="2E6C81"/>
                </a:solidFill>
              </a:rPr>
              <a:t>Tekkinud vahe era- ja avaliku sektori palgakasvu kiiruses survestab riigisektorit palku edaspidi kiiremini tõstma.</a:t>
            </a:r>
            <a:endParaRPr lang="en-GB" sz="2400" dirty="0">
              <a:solidFill>
                <a:srgbClr val="2E6C8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36682" y="8100662"/>
            <a:ext cx="2821606" cy="523220"/>
          </a:xfrm>
          <a:prstGeom prst="rect">
            <a:avLst/>
          </a:prstGeom>
          <a:solidFill>
            <a:srgbClr val="64B2C7"/>
          </a:solidFill>
        </p:spPr>
        <p:txBody>
          <a:bodyPr wrap="none" rtlCol="0">
            <a:spAutoFit/>
          </a:bodyPr>
          <a:lstStyle/>
          <a:p>
            <a:pPr algn="r"/>
            <a:r>
              <a:rPr lang="en-GB" sz="2800" b="1">
                <a:solidFill>
                  <a:schemeClr val="bg1"/>
                </a:solidFill>
              </a:rPr>
              <a:t>kogu majandus</a:t>
            </a:r>
          </a:p>
        </p:txBody>
      </p:sp>
    </p:spTree>
    <p:extLst>
      <p:ext uri="{BB962C8B-B14F-4D97-AF65-F5344CB8AC3E}">
        <p14:creationId xmlns:p14="http://schemas.microsoft.com/office/powerpoint/2010/main" val="3315451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8" descr="Tere tulemast Eesti kalmistute kodulehele!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721" y="1292687"/>
            <a:ext cx="12333709" cy="815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Hinnakasv</a:t>
            </a:r>
            <a:r>
              <a:rPr lang="et-EE" dirty="0"/>
              <a:t> ON HAKANUD PALKADE MUUTMISE PÕHJUSI ROHKEM MÕJUTAMA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7767785"/>
              </p:ext>
            </p:extLst>
          </p:nvPr>
        </p:nvGraphicFramePr>
        <p:xfrm>
          <a:off x="1080691" y="3236590"/>
          <a:ext cx="12457384" cy="5821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156" y="9961503"/>
            <a:ext cx="6380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000" i="1" dirty="0">
                <a:solidFill>
                  <a:srgbClr val="2E6C81"/>
                </a:solidFill>
              </a:rPr>
              <a:t>Allikas: </a:t>
            </a:r>
            <a:r>
              <a:rPr lang="en-GB" sz="2000" i="1" dirty="0">
                <a:solidFill>
                  <a:srgbClr val="2E6C81"/>
                </a:solidFill>
              </a:rPr>
              <a:t>Eesti </a:t>
            </a:r>
            <a:r>
              <a:rPr lang="en-GB" sz="2000" i="1" dirty="0" err="1">
                <a:solidFill>
                  <a:srgbClr val="2E6C81"/>
                </a:solidFill>
              </a:rPr>
              <a:t>Panga</a:t>
            </a:r>
            <a:r>
              <a:rPr lang="en-GB" sz="2000" i="1" dirty="0">
                <a:solidFill>
                  <a:srgbClr val="2E6C81"/>
                </a:solidFill>
              </a:rPr>
              <a:t> </a:t>
            </a:r>
            <a:r>
              <a:rPr lang="en-GB" sz="2000" i="1" dirty="0" err="1">
                <a:solidFill>
                  <a:srgbClr val="2E6C81"/>
                </a:solidFill>
              </a:rPr>
              <a:t>küsitlus</a:t>
            </a:r>
            <a:r>
              <a:rPr lang="en-GB" sz="2000" i="1" dirty="0">
                <a:solidFill>
                  <a:srgbClr val="2E6C81"/>
                </a:solidFill>
              </a:rPr>
              <a:t> 7. </a:t>
            </a:r>
            <a:r>
              <a:rPr lang="en-GB" sz="2000" i="1" dirty="0" err="1">
                <a:solidFill>
                  <a:srgbClr val="2E6C81"/>
                </a:solidFill>
              </a:rPr>
              <a:t>märts</a:t>
            </a:r>
            <a:r>
              <a:rPr lang="et-EE" sz="2000" i="1" dirty="0">
                <a:solidFill>
                  <a:srgbClr val="2E6C81"/>
                </a:solidFill>
              </a:rPr>
              <a:t>ist </a:t>
            </a:r>
            <a:r>
              <a:rPr lang="en-GB" sz="2000" i="1" dirty="0">
                <a:solidFill>
                  <a:srgbClr val="2E6C81"/>
                </a:solidFill>
              </a:rPr>
              <a:t>6. </a:t>
            </a:r>
            <a:r>
              <a:rPr lang="en-GB" sz="2000" i="1" dirty="0" err="1">
                <a:solidFill>
                  <a:srgbClr val="2E6C81"/>
                </a:solidFill>
              </a:rPr>
              <a:t>mai</a:t>
            </a:r>
            <a:r>
              <a:rPr lang="et-EE" sz="2000" i="1" dirty="0" err="1">
                <a:solidFill>
                  <a:srgbClr val="2E6C81"/>
                </a:solidFill>
              </a:rPr>
              <a:t>ni</a:t>
            </a:r>
            <a:r>
              <a:rPr lang="et-EE" sz="2000" i="1" dirty="0">
                <a:solidFill>
                  <a:srgbClr val="2E6C81"/>
                </a:solidFill>
              </a:rPr>
              <a:t> 2022</a:t>
            </a:r>
            <a:r>
              <a:rPr lang="et-EE" sz="2000" i="1">
                <a:solidFill>
                  <a:srgbClr val="2E6C81"/>
                </a:solidFill>
              </a:rPr>
              <a:t>.</a:t>
            </a:r>
            <a:r>
              <a:rPr lang="en-GB" sz="2000" i="1">
                <a:solidFill>
                  <a:srgbClr val="2E6C81"/>
                </a:solidFill>
              </a:rPr>
              <a:t> </a:t>
            </a:r>
            <a:endParaRPr lang="et-EE" sz="2000" i="1" dirty="0">
              <a:solidFill>
                <a:srgbClr val="2E6C81"/>
              </a:solidFill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2440063" y="2669068"/>
            <a:ext cx="792088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>
                <a:solidFill>
                  <a:srgbClr val="2E6C81"/>
                </a:solidFill>
              </a:rPr>
              <a:t>PALKADE MUUTMINE INFLATSIOONI TÕTTU</a:t>
            </a:r>
          </a:p>
          <a:p>
            <a:r>
              <a:rPr lang="en-GB" sz="2400" b="1">
                <a:solidFill>
                  <a:srgbClr val="2E6C81"/>
                </a:solidFill>
              </a:rPr>
              <a:t>(% ettevõtetest)</a:t>
            </a:r>
            <a:endParaRPr lang="et-EE" sz="2400" b="1">
              <a:solidFill>
                <a:srgbClr val="2E6C8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0245" y="4127535"/>
            <a:ext cx="43970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400" dirty="0">
                <a:solidFill>
                  <a:srgbClr val="2E6C81"/>
                </a:solidFill>
              </a:rPr>
              <a:t>Kuna palkade indekseerimine hinnataseme muutusega on Eestis vähe levinud, on hinna-palgakasvu spiraali tekkimise oht väiksem. See aga ei tähenda, et kiirem hinnakasv palkadesse edasi ei kandu.</a:t>
            </a:r>
            <a:endParaRPr lang="en-GB" sz="2400" dirty="0">
              <a:solidFill>
                <a:srgbClr val="2E6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30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8" descr="Tere tulemast Eesti kalmistute kodulehele!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721" y="1292687"/>
            <a:ext cx="12333709" cy="815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6676" y="428905"/>
            <a:ext cx="11881319" cy="1727565"/>
          </a:xfrm>
        </p:spPr>
        <p:txBody>
          <a:bodyPr>
            <a:normAutofit fontScale="90000"/>
          </a:bodyPr>
          <a:lstStyle/>
          <a:p>
            <a:r>
              <a:rPr lang="en-GB" dirty="0"/>
              <a:t>U</a:t>
            </a:r>
            <a:r>
              <a:rPr lang="et-EE" dirty="0" err="1"/>
              <a:t>mbes</a:t>
            </a:r>
            <a:r>
              <a:rPr lang="en-GB" dirty="0"/>
              <a:t> 2/3 </a:t>
            </a:r>
            <a:r>
              <a:rPr lang="en-GB" dirty="0" err="1"/>
              <a:t>ettevõtetest</a:t>
            </a:r>
            <a:r>
              <a:rPr lang="en-GB" dirty="0"/>
              <a:t> </a:t>
            </a:r>
            <a:r>
              <a:rPr lang="et-EE" dirty="0"/>
              <a:t>TÕSTAB</a:t>
            </a:r>
            <a:r>
              <a:rPr lang="en-GB" dirty="0"/>
              <a:t> </a:t>
            </a:r>
            <a:r>
              <a:rPr lang="en-GB" dirty="0" err="1"/>
              <a:t>palku</a:t>
            </a:r>
            <a:r>
              <a:rPr lang="en-GB" dirty="0"/>
              <a:t> </a:t>
            </a:r>
            <a:r>
              <a:rPr lang="en-GB" dirty="0" err="1"/>
              <a:t>vähemalt</a:t>
            </a:r>
            <a:r>
              <a:rPr lang="en-GB" dirty="0"/>
              <a:t> </a:t>
            </a:r>
            <a:r>
              <a:rPr lang="en-GB" dirty="0" err="1"/>
              <a:t>sama</a:t>
            </a:r>
            <a:r>
              <a:rPr lang="en-GB" dirty="0"/>
              <a:t> </a:t>
            </a:r>
            <a:r>
              <a:rPr lang="en-GB" dirty="0" err="1"/>
              <a:t>palju</a:t>
            </a:r>
            <a:r>
              <a:rPr lang="en-GB" dirty="0"/>
              <a:t> </a:t>
            </a:r>
            <a:r>
              <a:rPr lang="en-GB" dirty="0" err="1"/>
              <a:t>kui</a:t>
            </a:r>
            <a:r>
              <a:rPr lang="en-GB" dirty="0"/>
              <a:t> </a:t>
            </a:r>
            <a:r>
              <a:rPr lang="en-GB" dirty="0" err="1"/>
              <a:t>eelmisel</a:t>
            </a:r>
            <a:r>
              <a:rPr lang="en-GB" dirty="0"/>
              <a:t> aastal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5761381"/>
              </p:ext>
            </p:extLst>
          </p:nvPr>
        </p:nvGraphicFramePr>
        <p:xfrm>
          <a:off x="1512739" y="3358902"/>
          <a:ext cx="12313368" cy="5710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156" y="9961503"/>
            <a:ext cx="6309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000" i="1" dirty="0">
                <a:solidFill>
                  <a:srgbClr val="2E6C81"/>
                </a:solidFill>
              </a:rPr>
              <a:t>Allikas: </a:t>
            </a:r>
            <a:r>
              <a:rPr lang="en-GB" sz="2000" i="1" dirty="0">
                <a:solidFill>
                  <a:srgbClr val="2E6C81"/>
                </a:solidFill>
              </a:rPr>
              <a:t>Eesti </a:t>
            </a:r>
            <a:r>
              <a:rPr lang="en-GB" sz="2000" i="1" dirty="0" err="1">
                <a:solidFill>
                  <a:srgbClr val="2E6C81"/>
                </a:solidFill>
              </a:rPr>
              <a:t>Panga</a:t>
            </a:r>
            <a:r>
              <a:rPr lang="en-GB" sz="2000" i="1" dirty="0">
                <a:solidFill>
                  <a:srgbClr val="2E6C81"/>
                </a:solidFill>
              </a:rPr>
              <a:t> </a:t>
            </a:r>
            <a:r>
              <a:rPr lang="en-GB" sz="2000" i="1" dirty="0" err="1">
                <a:solidFill>
                  <a:srgbClr val="2E6C81"/>
                </a:solidFill>
              </a:rPr>
              <a:t>küsitlus</a:t>
            </a:r>
            <a:r>
              <a:rPr lang="en-GB" sz="2000" i="1" dirty="0">
                <a:solidFill>
                  <a:srgbClr val="2E6C81"/>
                </a:solidFill>
              </a:rPr>
              <a:t> 7. </a:t>
            </a:r>
            <a:r>
              <a:rPr lang="en-GB" sz="2000" i="1" dirty="0" err="1">
                <a:solidFill>
                  <a:srgbClr val="2E6C81"/>
                </a:solidFill>
              </a:rPr>
              <a:t>märts</a:t>
            </a:r>
            <a:r>
              <a:rPr lang="et-EE" sz="2000" i="1" dirty="0">
                <a:solidFill>
                  <a:srgbClr val="2E6C81"/>
                </a:solidFill>
              </a:rPr>
              <a:t>ist </a:t>
            </a:r>
            <a:r>
              <a:rPr lang="en-GB" sz="2000" i="1" dirty="0">
                <a:solidFill>
                  <a:srgbClr val="2E6C81"/>
                </a:solidFill>
              </a:rPr>
              <a:t>6. </a:t>
            </a:r>
            <a:r>
              <a:rPr lang="en-GB" sz="2000" i="1" dirty="0" err="1">
                <a:solidFill>
                  <a:srgbClr val="2E6C81"/>
                </a:solidFill>
              </a:rPr>
              <a:t>mai</a:t>
            </a:r>
            <a:r>
              <a:rPr lang="et-EE" sz="2000" i="1" dirty="0" err="1">
                <a:solidFill>
                  <a:srgbClr val="2E6C81"/>
                </a:solidFill>
              </a:rPr>
              <a:t>ni</a:t>
            </a:r>
            <a:r>
              <a:rPr lang="et-EE" sz="2000" i="1" dirty="0">
                <a:solidFill>
                  <a:srgbClr val="2E6C81"/>
                </a:solidFill>
              </a:rPr>
              <a:t> 2022.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936675" y="2444502"/>
            <a:ext cx="792088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3200" b="1" dirty="0">
                <a:solidFill>
                  <a:srgbClr val="2E6C81"/>
                </a:solidFill>
              </a:rPr>
              <a:t>KESKMISE PALGA KASV 2022. AASTAL</a:t>
            </a:r>
          </a:p>
          <a:p>
            <a:r>
              <a:rPr lang="en-GB" sz="2400" b="1" dirty="0">
                <a:solidFill>
                  <a:srgbClr val="2E6C81"/>
                </a:solidFill>
              </a:rPr>
              <a:t>(% </a:t>
            </a:r>
            <a:r>
              <a:rPr lang="en-GB" sz="2400" b="1" dirty="0" err="1">
                <a:solidFill>
                  <a:srgbClr val="2E6C81"/>
                </a:solidFill>
              </a:rPr>
              <a:t>ettevõtetest</a:t>
            </a:r>
            <a:r>
              <a:rPr lang="en-GB" sz="2400" b="1" dirty="0">
                <a:solidFill>
                  <a:srgbClr val="2E6C81"/>
                </a:solidFill>
              </a:rPr>
              <a:t>)</a:t>
            </a:r>
            <a:endParaRPr lang="et-EE" sz="2400" b="1" dirty="0">
              <a:solidFill>
                <a:srgbClr val="2E6C8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63544" y="7717128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>
                <a:solidFill>
                  <a:schemeClr val="tx1">
                    <a:lumMod val="65000"/>
                    <a:lumOff val="35000"/>
                  </a:schemeClr>
                </a:solidFill>
              </a:rPr>
              <a:t>kasvab</a:t>
            </a:r>
            <a:endParaRPr lang="et-EE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106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 descr="Tere tulemast Eesti kalmistute kodulehele!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721" y="1292687"/>
            <a:ext cx="12333709" cy="815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2137397"/>
              </p:ext>
            </p:extLst>
          </p:nvPr>
        </p:nvGraphicFramePr>
        <p:xfrm>
          <a:off x="1224707" y="2557076"/>
          <a:ext cx="10564317" cy="6888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Palgakasv jääb hoogsaks</a:t>
            </a:r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9952883"/>
            <a:ext cx="5915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i="1" dirty="0" err="1">
                <a:solidFill>
                  <a:srgbClr val="2E6C81"/>
                </a:solidFill>
              </a:rPr>
              <a:t>Allikad</a:t>
            </a:r>
            <a:r>
              <a:rPr lang="en-GB" sz="2000" i="1">
                <a:solidFill>
                  <a:srgbClr val="2E6C81"/>
                </a:solidFill>
              </a:rPr>
              <a:t>: statistikaamet, </a:t>
            </a:r>
            <a:r>
              <a:rPr lang="en-GB" sz="2000" i="1" err="1">
                <a:solidFill>
                  <a:srgbClr val="2E6C81"/>
                </a:solidFill>
              </a:rPr>
              <a:t>Eesti</a:t>
            </a:r>
            <a:r>
              <a:rPr lang="en-GB" sz="2000" i="1">
                <a:solidFill>
                  <a:srgbClr val="2E6C81"/>
                </a:solidFill>
              </a:rPr>
              <a:t> Pank.</a:t>
            </a:r>
            <a:endParaRPr lang="en-GB" sz="2000" i="1" dirty="0">
              <a:solidFill>
                <a:srgbClr val="2E6C8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2819" y="2478307"/>
            <a:ext cx="5702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2E6C81"/>
                </a:solidFill>
              </a:rPr>
              <a:t>KESKMISE PALGA MUUTUS</a:t>
            </a:r>
            <a:endParaRPr lang="et-EE" b="1" dirty="0">
              <a:solidFill>
                <a:srgbClr val="2E6C8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7660874" y="7836712"/>
            <a:ext cx="1436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1547 €</a:t>
            </a:r>
            <a:endParaRPr lang="et-EE" b="1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8562392" y="7834306"/>
            <a:ext cx="1436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1705 €</a:t>
            </a:r>
            <a:endParaRPr lang="et-EE" b="1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9504840" y="7834305"/>
            <a:ext cx="1436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1883 €</a:t>
            </a:r>
            <a:endParaRPr lang="et-EE" b="1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10477382" y="7842319"/>
            <a:ext cx="1436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1998 €</a:t>
            </a:r>
            <a:endParaRPr lang="et-EE" b="1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35790" y="4872145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>
                <a:solidFill>
                  <a:srgbClr val="2E6C81"/>
                </a:solidFill>
              </a:rPr>
              <a:t>6,8%</a:t>
            </a:r>
            <a:endParaRPr lang="et-EE" sz="2400" b="1">
              <a:solidFill>
                <a:srgbClr val="2E6C8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22571" y="3249990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>
                <a:solidFill>
                  <a:srgbClr val="2E6C81"/>
                </a:solidFill>
              </a:rPr>
              <a:t>10,2%</a:t>
            </a:r>
            <a:endParaRPr lang="et-EE" sz="2400" b="1">
              <a:solidFill>
                <a:srgbClr val="2E6C8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93995" y="3088562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>
                <a:solidFill>
                  <a:srgbClr val="2E6C81"/>
                </a:solidFill>
              </a:rPr>
              <a:t>10,4%</a:t>
            </a:r>
            <a:endParaRPr lang="et-EE" sz="2400" b="1">
              <a:solidFill>
                <a:srgbClr val="2E6C8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52298" y="5280935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>
                <a:solidFill>
                  <a:srgbClr val="2E6C81"/>
                </a:solidFill>
              </a:rPr>
              <a:t>6,1%</a:t>
            </a:r>
            <a:endParaRPr lang="et-EE" sz="2400" b="1">
              <a:solidFill>
                <a:srgbClr val="2E6C8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332640" y="3764149"/>
            <a:ext cx="53916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rgbClr val="2E6C81"/>
                </a:solidFill>
              </a:rPr>
              <a:t>Kiire</a:t>
            </a:r>
            <a:r>
              <a:rPr lang="en-GB" sz="2400" dirty="0">
                <a:solidFill>
                  <a:srgbClr val="2E6C81"/>
                </a:solidFill>
              </a:rPr>
              <a:t> </a:t>
            </a:r>
            <a:r>
              <a:rPr lang="en-GB" sz="2400" dirty="0" err="1">
                <a:solidFill>
                  <a:srgbClr val="2E6C81"/>
                </a:solidFill>
              </a:rPr>
              <a:t>inflatsioon</a:t>
            </a:r>
            <a:r>
              <a:rPr lang="en-GB" sz="2400" dirty="0">
                <a:solidFill>
                  <a:srgbClr val="2E6C81"/>
                </a:solidFill>
              </a:rPr>
              <a:t> </a:t>
            </a:r>
            <a:r>
              <a:rPr lang="en-GB" sz="2400" dirty="0" err="1">
                <a:solidFill>
                  <a:srgbClr val="2E6C81"/>
                </a:solidFill>
              </a:rPr>
              <a:t>soodustab</a:t>
            </a:r>
            <a:r>
              <a:rPr lang="en-GB" sz="2400" dirty="0">
                <a:solidFill>
                  <a:srgbClr val="2E6C81"/>
                </a:solidFill>
              </a:rPr>
              <a:t> </a:t>
            </a:r>
            <a:r>
              <a:rPr lang="en-GB" sz="2400" dirty="0" err="1">
                <a:solidFill>
                  <a:srgbClr val="2E6C81"/>
                </a:solidFill>
              </a:rPr>
              <a:t>palgakasvu</a:t>
            </a:r>
            <a:r>
              <a:rPr lang="en-GB" sz="2400" dirty="0">
                <a:solidFill>
                  <a:srgbClr val="2E6C81"/>
                </a:solidFill>
              </a:rPr>
              <a:t>, </a:t>
            </a:r>
            <a:r>
              <a:rPr lang="en-GB" sz="2400" dirty="0" err="1">
                <a:solidFill>
                  <a:srgbClr val="2E6C81"/>
                </a:solidFill>
              </a:rPr>
              <a:t>mis</a:t>
            </a:r>
            <a:r>
              <a:rPr lang="en-GB" sz="2400" dirty="0">
                <a:solidFill>
                  <a:srgbClr val="2E6C81"/>
                </a:solidFill>
              </a:rPr>
              <a:t> </a:t>
            </a:r>
            <a:r>
              <a:rPr lang="en-GB" sz="2400" dirty="0" err="1">
                <a:solidFill>
                  <a:srgbClr val="2E6C81"/>
                </a:solidFill>
              </a:rPr>
              <a:t>muidu</a:t>
            </a:r>
            <a:r>
              <a:rPr lang="en-GB" sz="2400" dirty="0">
                <a:solidFill>
                  <a:srgbClr val="2E6C81"/>
                </a:solidFill>
              </a:rPr>
              <a:t> </a:t>
            </a:r>
            <a:r>
              <a:rPr lang="en-GB" sz="2400" dirty="0" err="1">
                <a:solidFill>
                  <a:srgbClr val="2E6C81"/>
                </a:solidFill>
              </a:rPr>
              <a:t>majanduskeskkonna</a:t>
            </a:r>
            <a:r>
              <a:rPr lang="en-GB" sz="2400" dirty="0">
                <a:solidFill>
                  <a:srgbClr val="2E6C81"/>
                </a:solidFill>
              </a:rPr>
              <a:t> </a:t>
            </a:r>
            <a:r>
              <a:rPr lang="en-GB" sz="2400" dirty="0" err="1">
                <a:solidFill>
                  <a:srgbClr val="2E6C81"/>
                </a:solidFill>
              </a:rPr>
              <a:t>halvenedes</a:t>
            </a:r>
            <a:r>
              <a:rPr lang="en-GB" sz="2400" dirty="0">
                <a:solidFill>
                  <a:srgbClr val="2E6C81"/>
                </a:solidFill>
              </a:rPr>
              <a:t> </a:t>
            </a:r>
            <a:r>
              <a:rPr lang="en-GB" sz="2400" dirty="0" err="1">
                <a:solidFill>
                  <a:srgbClr val="2E6C81"/>
                </a:solidFill>
              </a:rPr>
              <a:t>aeglustuks</a:t>
            </a:r>
            <a:r>
              <a:rPr lang="en-GB" sz="2400" dirty="0">
                <a:solidFill>
                  <a:srgbClr val="2E6C8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err="1">
                <a:solidFill>
                  <a:srgbClr val="2E6C81"/>
                </a:solidFill>
              </a:rPr>
              <a:t>Palgakasvu</a:t>
            </a:r>
            <a:r>
              <a:rPr lang="fi-FI" sz="2400" dirty="0">
                <a:solidFill>
                  <a:srgbClr val="2E6C81"/>
                </a:solidFill>
              </a:rPr>
              <a:t> </a:t>
            </a:r>
            <a:r>
              <a:rPr lang="fi-FI" sz="2400" dirty="0" err="1">
                <a:solidFill>
                  <a:srgbClr val="2E6C81"/>
                </a:solidFill>
              </a:rPr>
              <a:t>kiirendavad</a:t>
            </a:r>
            <a:r>
              <a:rPr lang="fi-FI" sz="2400" dirty="0">
                <a:solidFill>
                  <a:srgbClr val="2E6C81"/>
                </a:solidFill>
              </a:rPr>
              <a:t> </a:t>
            </a:r>
            <a:r>
              <a:rPr lang="fi-FI" sz="2400" dirty="0" err="1">
                <a:solidFill>
                  <a:srgbClr val="2E6C81"/>
                </a:solidFill>
              </a:rPr>
              <a:t>mh</a:t>
            </a:r>
            <a:r>
              <a:rPr lang="fi-FI" sz="2400" dirty="0">
                <a:solidFill>
                  <a:srgbClr val="2E6C81"/>
                </a:solidFill>
              </a:rPr>
              <a:t> </a:t>
            </a:r>
            <a:r>
              <a:rPr lang="fi-FI" sz="2400" dirty="0" err="1">
                <a:solidFill>
                  <a:srgbClr val="2E6C81"/>
                </a:solidFill>
              </a:rPr>
              <a:t>miinimumpalga</a:t>
            </a:r>
            <a:r>
              <a:rPr lang="fi-FI" sz="2400" dirty="0">
                <a:solidFill>
                  <a:srgbClr val="2E6C81"/>
                </a:solidFill>
              </a:rPr>
              <a:t> </a:t>
            </a:r>
            <a:r>
              <a:rPr lang="fi-FI" sz="2400" dirty="0" err="1">
                <a:solidFill>
                  <a:srgbClr val="2E6C81"/>
                </a:solidFill>
              </a:rPr>
              <a:t>tõus</a:t>
            </a:r>
            <a:r>
              <a:rPr lang="fi-FI" sz="2400" dirty="0">
                <a:solidFill>
                  <a:srgbClr val="2E6C81"/>
                </a:solidFill>
              </a:rPr>
              <a:t> ja</a:t>
            </a:r>
            <a:r>
              <a:rPr lang="et-EE" sz="2400" dirty="0">
                <a:solidFill>
                  <a:srgbClr val="2E6C81"/>
                </a:solidFill>
              </a:rPr>
              <a:t> jõulisem </a:t>
            </a:r>
            <a:r>
              <a:rPr lang="fi-FI" sz="2400" dirty="0" err="1">
                <a:solidFill>
                  <a:srgbClr val="2E6C81"/>
                </a:solidFill>
              </a:rPr>
              <a:t>palgakasv</a:t>
            </a:r>
            <a:r>
              <a:rPr lang="et-EE" sz="2400" dirty="0">
                <a:solidFill>
                  <a:srgbClr val="2E6C81"/>
                </a:solidFill>
              </a:rPr>
              <a:t> </a:t>
            </a:r>
            <a:r>
              <a:rPr lang="fi-FI" sz="2400" dirty="0">
                <a:solidFill>
                  <a:srgbClr val="2E6C81"/>
                </a:solidFill>
              </a:rPr>
              <a:t>valitsemissektori</a:t>
            </a:r>
            <a:r>
              <a:rPr lang="et-EE" sz="2400" dirty="0">
                <a:solidFill>
                  <a:srgbClr val="2E6C81"/>
                </a:solidFill>
              </a:rPr>
              <a:t>s</a:t>
            </a:r>
            <a:r>
              <a:rPr lang="fi-FI" sz="2400" dirty="0">
                <a:solidFill>
                  <a:srgbClr val="2E6C8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err="1">
                <a:solidFill>
                  <a:srgbClr val="2E6C81"/>
                </a:solidFill>
              </a:rPr>
              <a:t>Seni</a:t>
            </a:r>
            <a:r>
              <a:rPr lang="fi-FI" sz="2400" dirty="0">
                <a:solidFill>
                  <a:srgbClr val="2E6C81"/>
                </a:solidFill>
              </a:rPr>
              <a:t> on </a:t>
            </a:r>
            <a:r>
              <a:rPr lang="fi-FI" sz="2400" dirty="0" err="1">
                <a:solidFill>
                  <a:srgbClr val="2E6C81"/>
                </a:solidFill>
              </a:rPr>
              <a:t>tööjõukulu</a:t>
            </a:r>
            <a:r>
              <a:rPr lang="et-EE" sz="2400" dirty="0">
                <a:solidFill>
                  <a:srgbClr val="2E6C81"/>
                </a:solidFill>
              </a:rPr>
              <a:t>d</a:t>
            </a:r>
            <a:r>
              <a:rPr lang="fi-FI" sz="2400" dirty="0">
                <a:solidFill>
                  <a:srgbClr val="2E6C81"/>
                </a:solidFill>
              </a:rPr>
              <a:t> </a:t>
            </a:r>
            <a:r>
              <a:rPr lang="fi-FI" sz="2400" dirty="0" err="1">
                <a:solidFill>
                  <a:srgbClr val="2E6C81"/>
                </a:solidFill>
              </a:rPr>
              <a:t>suurenenud</a:t>
            </a:r>
            <a:r>
              <a:rPr lang="fi-FI" sz="2400" dirty="0">
                <a:solidFill>
                  <a:srgbClr val="2E6C81"/>
                </a:solidFill>
              </a:rPr>
              <a:t> </a:t>
            </a:r>
            <a:r>
              <a:rPr lang="fi-FI" sz="2400" dirty="0" err="1">
                <a:solidFill>
                  <a:srgbClr val="2E6C81"/>
                </a:solidFill>
              </a:rPr>
              <a:t>aeglasemalt</a:t>
            </a:r>
            <a:r>
              <a:rPr lang="fi-FI" sz="2400" dirty="0">
                <a:solidFill>
                  <a:srgbClr val="2E6C81"/>
                </a:solidFill>
              </a:rPr>
              <a:t> </a:t>
            </a:r>
            <a:r>
              <a:rPr lang="fi-FI" sz="2400" dirty="0" err="1">
                <a:solidFill>
                  <a:srgbClr val="2E6C81"/>
                </a:solidFill>
              </a:rPr>
              <a:t>kui</a:t>
            </a:r>
            <a:r>
              <a:rPr lang="fi-FI" sz="2400" dirty="0">
                <a:solidFill>
                  <a:srgbClr val="2E6C81"/>
                </a:solidFill>
              </a:rPr>
              <a:t> </a:t>
            </a:r>
            <a:r>
              <a:rPr lang="fi-FI" sz="2400" dirty="0" err="1">
                <a:solidFill>
                  <a:srgbClr val="2E6C81"/>
                </a:solidFill>
              </a:rPr>
              <a:t>palgad</a:t>
            </a:r>
            <a:r>
              <a:rPr lang="et-EE" sz="2400" dirty="0">
                <a:solidFill>
                  <a:srgbClr val="2E6C81"/>
                </a:solidFill>
              </a:rPr>
              <a:t>.</a:t>
            </a:r>
            <a:r>
              <a:rPr lang="fi-FI" sz="2400" dirty="0">
                <a:solidFill>
                  <a:srgbClr val="2E6C81"/>
                </a:solidFill>
              </a:rPr>
              <a:t> </a:t>
            </a:r>
            <a:r>
              <a:rPr lang="et-EE" sz="2400" dirty="0">
                <a:solidFill>
                  <a:srgbClr val="2E6C81"/>
                </a:solidFill>
              </a:rPr>
              <a:t>See</a:t>
            </a:r>
            <a:r>
              <a:rPr lang="fi-FI" sz="2400" dirty="0">
                <a:solidFill>
                  <a:srgbClr val="2E6C81"/>
                </a:solidFill>
              </a:rPr>
              <a:t> on </a:t>
            </a:r>
            <a:r>
              <a:rPr lang="fi-FI" sz="2400" dirty="0" err="1">
                <a:solidFill>
                  <a:srgbClr val="2E6C81"/>
                </a:solidFill>
              </a:rPr>
              <a:t>lasknud</a:t>
            </a:r>
            <a:r>
              <a:rPr lang="fi-FI" sz="2400" dirty="0">
                <a:solidFill>
                  <a:srgbClr val="2E6C81"/>
                </a:solidFill>
              </a:rPr>
              <a:t> </a:t>
            </a:r>
            <a:r>
              <a:rPr lang="fi-FI" sz="2400" dirty="0" err="1">
                <a:solidFill>
                  <a:srgbClr val="2E6C81"/>
                </a:solidFill>
              </a:rPr>
              <a:t>ettevõtetel</a:t>
            </a:r>
            <a:r>
              <a:rPr lang="fi-FI" sz="2400" dirty="0">
                <a:solidFill>
                  <a:srgbClr val="2E6C81"/>
                </a:solidFill>
              </a:rPr>
              <a:t> </a:t>
            </a:r>
            <a:r>
              <a:rPr lang="fi-FI" sz="2400" dirty="0" err="1">
                <a:solidFill>
                  <a:srgbClr val="2E6C81"/>
                </a:solidFill>
              </a:rPr>
              <a:t>kasumeid</a:t>
            </a:r>
            <a:r>
              <a:rPr lang="fi-FI" sz="2400" dirty="0">
                <a:solidFill>
                  <a:srgbClr val="2E6C81"/>
                </a:solidFill>
              </a:rPr>
              <a:t> </a:t>
            </a:r>
            <a:r>
              <a:rPr lang="fi-FI" sz="2400" dirty="0" err="1">
                <a:solidFill>
                  <a:srgbClr val="2E6C81"/>
                </a:solidFill>
              </a:rPr>
              <a:t>taastada</a:t>
            </a:r>
            <a:r>
              <a:rPr lang="fi-FI" sz="2400" dirty="0">
                <a:solidFill>
                  <a:srgbClr val="2E6C81"/>
                </a:solidFill>
              </a:rPr>
              <a:t>.</a:t>
            </a:r>
            <a:endParaRPr lang="et-EE" sz="2400" dirty="0">
              <a:solidFill>
                <a:srgbClr val="2E6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035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8" descr="Tere tulemast Eesti kalmistute kodulehele!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748"/>
                    </a14:imgEffect>
                    <a14:imgEffect>
                      <a14:saturation sat="79000"/>
                    </a14:imgEffect>
                    <a14:imgEffect>
                      <a14:brightnessContrast bright="69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1376535"/>
            <a:ext cx="12333709" cy="815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580335"/>
              </p:ext>
            </p:extLst>
          </p:nvPr>
        </p:nvGraphicFramePr>
        <p:xfrm>
          <a:off x="1085701" y="2663415"/>
          <a:ext cx="12020326" cy="7182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t-EE" smtClean="0"/>
              <a:pPr/>
              <a:t>24</a:t>
            </a:fld>
            <a:endParaRPr lang="et-EE" dirty="0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936675" y="428905"/>
            <a:ext cx="15049671" cy="1727565"/>
          </a:xfrm>
        </p:spPr>
        <p:txBody>
          <a:bodyPr>
            <a:normAutofit/>
          </a:bodyPr>
          <a:lstStyle/>
          <a:p>
            <a:r>
              <a:rPr lang="en-GB" dirty="0" err="1"/>
              <a:t>Majanduse</a:t>
            </a:r>
            <a:r>
              <a:rPr lang="en-GB" dirty="0"/>
              <a:t> </a:t>
            </a:r>
            <a:r>
              <a:rPr lang="et-EE" dirty="0"/>
              <a:t>olukord</a:t>
            </a:r>
            <a:r>
              <a:rPr lang="en-GB" dirty="0"/>
              <a:t> </a:t>
            </a:r>
            <a:br>
              <a:rPr lang="et-EE"/>
            </a:br>
            <a:r>
              <a:rPr lang="en-GB"/>
              <a:t>ON aasta </a:t>
            </a:r>
            <a:r>
              <a:rPr lang="en-GB" dirty="0" err="1"/>
              <a:t>teise</a:t>
            </a:r>
            <a:r>
              <a:rPr lang="et-EE" dirty="0"/>
              <a:t>S</a:t>
            </a:r>
            <a:r>
              <a:rPr lang="en-GB" dirty="0"/>
              <a:t> </a:t>
            </a:r>
            <a:r>
              <a:rPr lang="en-GB" err="1"/>
              <a:t>poole</a:t>
            </a:r>
            <a:r>
              <a:rPr lang="et-EE"/>
              <a:t>S</a:t>
            </a:r>
            <a:r>
              <a:rPr lang="en-GB"/>
              <a:t> NÕRGEM</a:t>
            </a:r>
            <a:endParaRPr lang="et-EE" dirty="0"/>
          </a:p>
        </p:txBody>
      </p:sp>
      <p:sp>
        <p:nvSpPr>
          <p:cNvPr id="7" name="TextBox 6"/>
          <p:cNvSpPr txBox="1"/>
          <p:nvPr/>
        </p:nvSpPr>
        <p:spPr>
          <a:xfrm>
            <a:off x="0" y="9947252"/>
            <a:ext cx="8281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i="1" dirty="0">
                <a:solidFill>
                  <a:srgbClr val="2E6C81"/>
                </a:solidFill>
              </a:rPr>
              <a:t>Allikad: statistikaamet, Eesti Pank.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80691" y="2272982"/>
            <a:ext cx="2669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>
                <a:solidFill>
                  <a:schemeClr val="tx1">
                    <a:lumMod val="65000"/>
                    <a:lumOff val="35000"/>
                  </a:schemeClr>
                </a:solidFill>
              </a:rPr>
              <a:t>miljonites eurodes</a:t>
            </a:r>
            <a:endParaRPr lang="et-EE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68750" y="5150745"/>
            <a:ext cx="1237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b="1">
                <a:solidFill>
                  <a:srgbClr val="3CA2BE"/>
                </a:solidFill>
              </a:rPr>
              <a:t>+14,</a:t>
            </a:r>
            <a:r>
              <a:rPr lang="en-GB" sz="2400" b="1">
                <a:solidFill>
                  <a:srgbClr val="3CA2BE"/>
                </a:solidFill>
              </a:rPr>
              <a:t>3</a:t>
            </a:r>
            <a:r>
              <a:rPr lang="et-EE" sz="2400" b="1">
                <a:solidFill>
                  <a:srgbClr val="3CA2BE"/>
                </a:solidFill>
              </a:rPr>
              <a:t>%</a:t>
            </a:r>
            <a:endParaRPr lang="et-EE" sz="2400" b="1" dirty="0">
              <a:solidFill>
                <a:srgbClr val="3CA2B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6534" y="3743667"/>
            <a:ext cx="1237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b="1">
                <a:solidFill>
                  <a:srgbClr val="3CA2BE"/>
                </a:solidFill>
              </a:rPr>
              <a:t>+</a:t>
            </a:r>
            <a:r>
              <a:rPr lang="en-GB" sz="2400" b="1">
                <a:solidFill>
                  <a:srgbClr val="3CA2BE"/>
                </a:solidFill>
              </a:rPr>
              <a:t>13</a:t>
            </a:r>
            <a:r>
              <a:rPr lang="et-EE" sz="2400" b="1">
                <a:solidFill>
                  <a:srgbClr val="3CA2BE"/>
                </a:solidFill>
              </a:rPr>
              <a:t>,</a:t>
            </a:r>
            <a:r>
              <a:rPr lang="en-GB" sz="2400" b="1">
                <a:solidFill>
                  <a:srgbClr val="3CA2BE"/>
                </a:solidFill>
              </a:rPr>
              <a:t>8</a:t>
            </a:r>
            <a:r>
              <a:rPr lang="et-EE" sz="2400" b="1">
                <a:solidFill>
                  <a:srgbClr val="3CA2BE"/>
                </a:solidFill>
              </a:rPr>
              <a:t>%</a:t>
            </a:r>
            <a:endParaRPr lang="et-EE" sz="2400" b="1" dirty="0">
              <a:solidFill>
                <a:srgbClr val="3CA2B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59876" y="3243404"/>
            <a:ext cx="106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b="1">
                <a:solidFill>
                  <a:srgbClr val="3CA2BE"/>
                </a:solidFill>
              </a:rPr>
              <a:t>+</a:t>
            </a:r>
            <a:r>
              <a:rPr lang="en-GB" sz="2400" b="1">
                <a:solidFill>
                  <a:srgbClr val="3CA2BE"/>
                </a:solidFill>
              </a:rPr>
              <a:t>4</a:t>
            </a:r>
            <a:r>
              <a:rPr lang="et-EE" sz="2400" b="1">
                <a:solidFill>
                  <a:srgbClr val="3CA2BE"/>
                </a:solidFill>
              </a:rPr>
              <a:t>,</a:t>
            </a:r>
            <a:r>
              <a:rPr lang="en-GB" sz="2400" b="1">
                <a:solidFill>
                  <a:srgbClr val="3CA2BE"/>
                </a:solidFill>
              </a:rPr>
              <a:t>5</a:t>
            </a:r>
            <a:r>
              <a:rPr lang="et-EE" sz="2400" b="1">
                <a:solidFill>
                  <a:srgbClr val="3CA2BE"/>
                </a:solidFill>
              </a:rPr>
              <a:t>%</a:t>
            </a:r>
            <a:endParaRPr lang="et-EE" sz="2400" b="1" dirty="0">
              <a:solidFill>
                <a:srgbClr val="3CA2B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539871" y="2573778"/>
            <a:ext cx="106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b="1">
                <a:solidFill>
                  <a:srgbClr val="3CA2BE"/>
                </a:solidFill>
              </a:rPr>
              <a:t>+</a:t>
            </a:r>
            <a:r>
              <a:rPr lang="en-GB" sz="2400" b="1">
                <a:solidFill>
                  <a:srgbClr val="3CA2BE"/>
                </a:solidFill>
              </a:rPr>
              <a:t>5</a:t>
            </a:r>
            <a:r>
              <a:rPr lang="et-EE" sz="2400" b="1">
                <a:solidFill>
                  <a:srgbClr val="3CA2BE"/>
                </a:solidFill>
              </a:rPr>
              <a:t>,</a:t>
            </a:r>
            <a:r>
              <a:rPr lang="en-GB" sz="2400" b="1">
                <a:solidFill>
                  <a:srgbClr val="3CA2BE"/>
                </a:solidFill>
              </a:rPr>
              <a:t>7</a:t>
            </a:r>
            <a:r>
              <a:rPr lang="et-EE" sz="2400" b="1">
                <a:solidFill>
                  <a:srgbClr val="3CA2BE"/>
                </a:solidFill>
              </a:rPr>
              <a:t>%</a:t>
            </a:r>
            <a:endParaRPr lang="et-EE" sz="2400" b="1" dirty="0">
              <a:solidFill>
                <a:srgbClr val="3CA2B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27141" y="6771141"/>
            <a:ext cx="106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b="1">
                <a:solidFill>
                  <a:srgbClr val="BE5221"/>
                </a:solidFill>
              </a:rPr>
              <a:t>+8,</a:t>
            </a:r>
            <a:r>
              <a:rPr lang="en-GB" sz="2400" b="1">
                <a:solidFill>
                  <a:srgbClr val="BE5221"/>
                </a:solidFill>
              </a:rPr>
              <a:t>1</a:t>
            </a:r>
            <a:r>
              <a:rPr lang="et-EE" sz="2400" b="1">
                <a:solidFill>
                  <a:srgbClr val="BE5221"/>
                </a:solidFill>
              </a:rPr>
              <a:t>%</a:t>
            </a:r>
            <a:endParaRPr lang="et-EE" sz="2400" b="1" dirty="0">
              <a:solidFill>
                <a:srgbClr val="BE522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35700" y="6818824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b="1">
                <a:solidFill>
                  <a:srgbClr val="BE5221"/>
                </a:solidFill>
              </a:rPr>
              <a:t>-0,</a:t>
            </a:r>
            <a:r>
              <a:rPr lang="en-GB" sz="2400" b="1">
                <a:solidFill>
                  <a:srgbClr val="BE5221"/>
                </a:solidFill>
              </a:rPr>
              <a:t>5</a:t>
            </a:r>
            <a:r>
              <a:rPr lang="et-EE" sz="2400" b="1">
                <a:solidFill>
                  <a:srgbClr val="BE5221"/>
                </a:solidFill>
              </a:rPr>
              <a:t>%</a:t>
            </a:r>
            <a:endParaRPr lang="et-EE" sz="2400" b="1" dirty="0">
              <a:solidFill>
                <a:srgbClr val="BE522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68194" y="6746372"/>
            <a:ext cx="106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b="1">
                <a:solidFill>
                  <a:srgbClr val="BE5221"/>
                </a:solidFill>
              </a:rPr>
              <a:t>+</a:t>
            </a:r>
            <a:r>
              <a:rPr lang="en-GB" sz="2400" b="1">
                <a:solidFill>
                  <a:srgbClr val="BE5221"/>
                </a:solidFill>
              </a:rPr>
              <a:t>1</a:t>
            </a:r>
            <a:r>
              <a:rPr lang="et-EE" sz="2400" b="1">
                <a:solidFill>
                  <a:srgbClr val="BE5221"/>
                </a:solidFill>
              </a:rPr>
              <a:t>,</a:t>
            </a:r>
            <a:r>
              <a:rPr lang="en-GB" sz="2400" b="1">
                <a:solidFill>
                  <a:srgbClr val="BE5221"/>
                </a:solidFill>
              </a:rPr>
              <a:t>1</a:t>
            </a:r>
            <a:r>
              <a:rPr lang="et-EE" sz="2400" b="1">
                <a:solidFill>
                  <a:srgbClr val="BE5221"/>
                </a:solidFill>
              </a:rPr>
              <a:t>%</a:t>
            </a:r>
            <a:endParaRPr lang="et-EE" sz="2400" b="1" dirty="0">
              <a:solidFill>
                <a:srgbClr val="BE522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664946" y="6439141"/>
            <a:ext cx="106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b="1">
                <a:solidFill>
                  <a:srgbClr val="BE5221"/>
                </a:solidFill>
              </a:rPr>
              <a:t>+3,</a:t>
            </a:r>
            <a:r>
              <a:rPr lang="en-GB" sz="2400" b="1">
                <a:solidFill>
                  <a:srgbClr val="BE5221"/>
                </a:solidFill>
              </a:rPr>
              <a:t>7</a:t>
            </a:r>
            <a:r>
              <a:rPr lang="et-EE" sz="2400" b="1">
                <a:solidFill>
                  <a:srgbClr val="BE5221"/>
                </a:solidFill>
              </a:rPr>
              <a:t>%</a:t>
            </a:r>
            <a:endParaRPr lang="et-EE" sz="2400" b="1" dirty="0">
              <a:solidFill>
                <a:srgbClr val="BE522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35700" y="4668869"/>
            <a:ext cx="3034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b="1">
                <a:solidFill>
                  <a:srgbClr val="3CA2BE"/>
                </a:solidFill>
              </a:rPr>
              <a:t>SKP jooksevhinnas</a:t>
            </a:r>
            <a:endParaRPr lang="et-EE" sz="2400" b="1" dirty="0">
              <a:solidFill>
                <a:srgbClr val="3CA2B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26798" y="7646127"/>
            <a:ext cx="2519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b="1">
                <a:solidFill>
                  <a:srgbClr val="BE5221"/>
                </a:solidFill>
              </a:rPr>
              <a:t>SKP püsihinnas</a:t>
            </a:r>
            <a:endParaRPr lang="et-EE" sz="2400" b="1" dirty="0">
              <a:solidFill>
                <a:srgbClr val="BE522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228382" y="4316710"/>
            <a:ext cx="15820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810401" y="3948051"/>
            <a:ext cx="15652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727784" y="5684862"/>
            <a:ext cx="15652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1375669" y="3236590"/>
            <a:ext cx="15652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716223" y="7309714"/>
            <a:ext cx="1565268" cy="0"/>
          </a:xfrm>
          <a:prstGeom prst="line">
            <a:avLst/>
          </a:prstGeom>
          <a:ln>
            <a:solidFill>
              <a:srgbClr val="BE5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810401" y="7280489"/>
            <a:ext cx="1565268" cy="0"/>
          </a:xfrm>
          <a:prstGeom prst="line">
            <a:avLst/>
          </a:prstGeom>
          <a:ln>
            <a:solidFill>
              <a:srgbClr val="BE5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1375669" y="7001973"/>
            <a:ext cx="1565268" cy="0"/>
          </a:xfrm>
          <a:prstGeom prst="line">
            <a:avLst/>
          </a:prstGeom>
          <a:ln>
            <a:solidFill>
              <a:srgbClr val="BE5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281491" y="7413054"/>
            <a:ext cx="1565268" cy="0"/>
          </a:xfrm>
          <a:prstGeom prst="line">
            <a:avLst/>
          </a:prstGeom>
          <a:ln>
            <a:solidFill>
              <a:srgbClr val="BE5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3692018" y="4147230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400" dirty="0">
                <a:solidFill>
                  <a:srgbClr val="2E6C81"/>
                </a:solidFill>
              </a:rPr>
              <a:t>Eratarbimine juhib suuremat osa majandusaktiivsusest ning hinnatõusu all kannatav ostujõud taastub visalt.</a:t>
            </a:r>
            <a:endParaRPr lang="en-GB" sz="2400" dirty="0">
              <a:solidFill>
                <a:srgbClr val="2E6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70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1011" y="2062121"/>
            <a:ext cx="11705335" cy="773039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6674" y="398880"/>
            <a:ext cx="12345337" cy="1584176"/>
          </a:xfrm>
        </p:spPr>
        <p:txBody>
          <a:bodyPr>
            <a:noAutofit/>
          </a:bodyPr>
          <a:lstStyle/>
          <a:p>
            <a:r>
              <a:rPr lang="et-EE" dirty="0"/>
              <a:t>Tööpuudus suureneb majandus</a:t>
            </a:r>
            <a:r>
              <a:rPr lang="en-GB" dirty="0"/>
              <a:t>e </a:t>
            </a:r>
            <a:r>
              <a:rPr lang="en-GB" dirty="0" err="1"/>
              <a:t>jahenemise</a:t>
            </a:r>
            <a:r>
              <a:rPr lang="et-EE" dirty="0"/>
              <a:t> JA sõjapõgenike mõjul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9952883"/>
            <a:ext cx="5915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i="1" dirty="0" err="1">
                <a:solidFill>
                  <a:srgbClr val="2E6C81"/>
                </a:solidFill>
              </a:rPr>
              <a:t>Allikad</a:t>
            </a:r>
            <a:r>
              <a:rPr lang="en-GB" sz="2000" i="1">
                <a:solidFill>
                  <a:srgbClr val="2E6C81"/>
                </a:solidFill>
              </a:rPr>
              <a:t>: statistikaamet, </a:t>
            </a:r>
            <a:r>
              <a:rPr lang="en-GB" sz="2000" i="1" err="1">
                <a:solidFill>
                  <a:srgbClr val="2E6C81"/>
                </a:solidFill>
              </a:rPr>
              <a:t>Eesti</a:t>
            </a:r>
            <a:r>
              <a:rPr lang="en-GB" sz="2000" i="1">
                <a:solidFill>
                  <a:srgbClr val="2E6C81"/>
                </a:solidFill>
              </a:rPr>
              <a:t> Pank.</a:t>
            </a:r>
            <a:endParaRPr lang="en-GB" sz="2000" i="1" dirty="0">
              <a:solidFill>
                <a:srgbClr val="2E6C8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48843" y="3042934"/>
            <a:ext cx="4426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2E6C81"/>
                </a:solidFill>
              </a:rPr>
              <a:t>TÖÖPUUDUSE MÄÄR</a:t>
            </a:r>
            <a:endParaRPr lang="et-EE" b="1">
              <a:solidFill>
                <a:srgbClr val="2E6C81"/>
              </a:solidFill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8482388"/>
              </p:ext>
            </p:extLst>
          </p:nvPr>
        </p:nvGraphicFramePr>
        <p:xfrm>
          <a:off x="949875" y="3596630"/>
          <a:ext cx="10306629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353499" y="5108798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>
                <a:solidFill>
                  <a:srgbClr val="2E6C81"/>
                </a:solidFill>
              </a:rPr>
              <a:t>6,5%</a:t>
            </a:r>
            <a:endParaRPr lang="et-EE" sz="2400" b="1">
              <a:solidFill>
                <a:srgbClr val="2E6C8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70287" y="4045177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>
                <a:solidFill>
                  <a:srgbClr val="2E6C81"/>
                </a:solidFill>
              </a:rPr>
              <a:t>8,6%</a:t>
            </a:r>
            <a:endParaRPr lang="et-EE" sz="2400" b="1">
              <a:solidFill>
                <a:srgbClr val="2E6C8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57068" y="4622725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>
                <a:solidFill>
                  <a:srgbClr val="2E6C81"/>
                </a:solidFill>
              </a:rPr>
              <a:t>7,5%</a:t>
            </a:r>
            <a:endParaRPr lang="et-EE" sz="2400" b="1">
              <a:solidFill>
                <a:srgbClr val="2E6C8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85260" y="4178802"/>
            <a:ext cx="52883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rgbClr val="2E6C81"/>
                </a:solidFill>
              </a:rPr>
              <a:t>Tagasilöögid</a:t>
            </a:r>
            <a:r>
              <a:rPr lang="en-GB" sz="2400" dirty="0">
                <a:solidFill>
                  <a:srgbClr val="2E6C81"/>
                </a:solidFill>
              </a:rPr>
              <a:t> </a:t>
            </a:r>
            <a:r>
              <a:rPr lang="en-GB" sz="2400" dirty="0" err="1">
                <a:solidFill>
                  <a:srgbClr val="2E6C81"/>
                </a:solidFill>
              </a:rPr>
              <a:t>majanduses</a:t>
            </a:r>
            <a:r>
              <a:rPr lang="en-GB" sz="2400" dirty="0">
                <a:solidFill>
                  <a:srgbClr val="2E6C81"/>
                </a:solidFill>
              </a:rPr>
              <a:t> </a:t>
            </a:r>
            <a:r>
              <a:rPr lang="en-GB" sz="2400" dirty="0" err="1">
                <a:solidFill>
                  <a:srgbClr val="2E6C81"/>
                </a:solidFill>
              </a:rPr>
              <a:t>jõuavad</a:t>
            </a:r>
            <a:r>
              <a:rPr lang="en-GB" sz="2400" dirty="0">
                <a:solidFill>
                  <a:srgbClr val="2E6C81"/>
                </a:solidFill>
              </a:rPr>
              <a:t> ka </a:t>
            </a:r>
            <a:r>
              <a:rPr lang="en-GB" sz="2400" dirty="0" err="1">
                <a:solidFill>
                  <a:srgbClr val="2E6C81"/>
                </a:solidFill>
              </a:rPr>
              <a:t>tööturule</a:t>
            </a:r>
            <a:r>
              <a:rPr lang="en-GB" sz="2400" dirty="0">
                <a:solidFill>
                  <a:srgbClr val="2E6C81"/>
                </a:solidFill>
              </a:rPr>
              <a:t> </a:t>
            </a:r>
            <a:r>
              <a:rPr lang="en-GB" sz="2400" dirty="0" err="1">
                <a:solidFill>
                  <a:srgbClr val="2E6C81"/>
                </a:solidFill>
              </a:rPr>
              <a:t>ja</a:t>
            </a:r>
            <a:r>
              <a:rPr lang="en-GB" sz="2400" dirty="0">
                <a:solidFill>
                  <a:srgbClr val="2E6C81"/>
                </a:solidFill>
              </a:rPr>
              <a:t> </a:t>
            </a:r>
            <a:r>
              <a:rPr lang="en-GB" sz="2400" dirty="0" err="1">
                <a:solidFill>
                  <a:srgbClr val="2E6C81"/>
                </a:solidFill>
              </a:rPr>
              <a:t>hõive</a:t>
            </a:r>
            <a:r>
              <a:rPr lang="en-GB" sz="2400" dirty="0">
                <a:solidFill>
                  <a:srgbClr val="2E6C81"/>
                </a:solidFill>
              </a:rPr>
              <a:t> </a:t>
            </a:r>
            <a:r>
              <a:rPr lang="en-GB" sz="2400" dirty="0" err="1">
                <a:solidFill>
                  <a:srgbClr val="2E6C81"/>
                </a:solidFill>
              </a:rPr>
              <a:t>kahaneb</a:t>
            </a:r>
            <a:r>
              <a:rPr lang="en-GB" sz="2400" dirty="0">
                <a:solidFill>
                  <a:srgbClr val="2E6C8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2E6C81"/>
                </a:solidFill>
              </a:rPr>
              <a:t>Prognoos eeldab, et töötuse </a:t>
            </a:r>
            <a:r>
              <a:rPr lang="en-GB" sz="2400" dirty="0" err="1">
                <a:solidFill>
                  <a:srgbClr val="2E6C81"/>
                </a:solidFill>
              </a:rPr>
              <a:t>määra</a:t>
            </a:r>
            <a:r>
              <a:rPr lang="en-GB" sz="2400" dirty="0">
                <a:solidFill>
                  <a:srgbClr val="2E6C81"/>
                </a:solidFill>
              </a:rPr>
              <a:t> </a:t>
            </a:r>
            <a:r>
              <a:rPr lang="en-GB" sz="2400" dirty="0" err="1">
                <a:solidFill>
                  <a:srgbClr val="2E6C81"/>
                </a:solidFill>
              </a:rPr>
              <a:t>suurendab</a:t>
            </a:r>
            <a:r>
              <a:rPr lang="en-GB" sz="2400" dirty="0">
                <a:solidFill>
                  <a:srgbClr val="2E6C81"/>
                </a:solidFill>
              </a:rPr>
              <a:t> </a:t>
            </a:r>
            <a:r>
              <a:rPr lang="en-GB" sz="2400" dirty="0" err="1">
                <a:solidFill>
                  <a:srgbClr val="2E6C81"/>
                </a:solidFill>
              </a:rPr>
              <a:t>Ukraina</a:t>
            </a:r>
            <a:r>
              <a:rPr lang="en-GB" sz="2400" dirty="0">
                <a:solidFill>
                  <a:srgbClr val="2E6C81"/>
                </a:solidFill>
              </a:rPr>
              <a:t> </a:t>
            </a:r>
            <a:r>
              <a:rPr lang="en-GB" sz="2400" dirty="0" err="1">
                <a:solidFill>
                  <a:srgbClr val="2E6C81"/>
                </a:solidFill>
              </a:rPr>
              <a:t>sõjapõgenike</a:t>
            </a:r>
            <a:r>
              <a:rPr lang="en-GB" sz="2400" dirty="0">
                <a:solidFill>
                  <a:srgbClr val="2E6C81"/>
                </a:solidFill>
              </a:rPr>
              <a:t> </a:t>
            </a:r>
            <a:r>
              <a:rPr lang="en-GB" sz="2400" dirty="0" err="1">
                <a:solidFill>
                  <a:srgbClr val="2E6C81"/>
                </a:solidFill>
              </a:rPr>
              <a:t>kajastumine</a:t>
            </a:r>
            <a:r>
              <a:rPr lang="en-GB" sz="2400" dirty="0">
                <a:solidFill>
                  <a:srgbClr val="2E6C81"/>
                </a:solidFill>
              </a:rPr>
              <a:t> </a:t>
            </a:r>
            <a:r>
              <a:rPr lang="en-GB" sz="2400" dirty="0" err="1">
                <a:solidFill>
                  <a:srgbClr val="2E6C81"/>
                </a:solidFill>
              </a:rPr>
              <a:t>statistikas</a:t>
            </a:r>
            <a:r>
              <a:rPr lang="en-GB" sz="2400" dirty="0">
                <a:solidFill>
                  <a:srgbClr val="2E6C81"/>
                </a:solidFill>
              </a:rPr>
              <a:t> </a:t>
            </a:r>
            <a:r>
              <a:rPr lang="en-GB" sz="2400" dirty="0" err="1">
                <a:solidFill>
                  <a:srgbClr val="2E6C81"/>
                </a:solidFill>
              </a:rPr>
              <a:t>alates</a:t>
            </a:r>
            <a:r>
              <a:rPr lang="en-GB" sz="2400" dirty="0">
                <a:solidFill>
                  <a:srgbClr val="2E6C81"/>
                </a:solidFill>
              </a:rPr>
              <a:t> 2023.</a:t>
            </a:r>
            <a:r>
              <a:rPr lang="et-EE" sz="2400" dirty="0">
                <a:solidFill>
                  <a:srgbClr val="2E6C81"/>
                </a:solidFill>
              </a:rPr>
              <a:t> aastast.</a:t>
            </a:r>
            <a:endParaRPr lang="en-GB" sz="2400" dirty="0">
              <a:solidFill>
                <a:srgbClr val="2E6C8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rgbClr val="2E6C81"/>
                </a:solidFill>
              </a:rPr>
              <a:t>Põgenike</a:t>
            </a:r>
            <a:r>
              <a:rPr lang="en-GB" sz="2400" dirty="0">
                <a:solidFill>
                  <a:srgbClr val="2E6C81"/>
                </a:solidFill>
              </a:rPr>
              <a:t> </a:t>
            </a:r>
            <a:r>
              <a:rPr lang="en-GB" sz="2400" dirty="0" err="1">
                <a:solidFill>
                  <a:srgbClr val="2E6C81"/>
                </a:solidFill>
              </a:rPr>
              <a:t>töötuse</a:t>
            </a:r>
            <a:r>
              <a:rPr lang="en-GB" sz="2400" dirty="0">
                <a:solidFill>
                  <a:srgbClr val="2E6C81"/>
                </a:solidFill>
              </a:rPr>
              <a:t> </a:t>
            </a:r>
            <a:r>
              <a:rPr lang="en-GB" sz="2400" dirty="0" err="1">
                <a:solidFill>
                  <a:srgbClr val="2E6C81"/>
                </a:solidFill>
              </a:rPr>
              <a:t>määr</a:t>
            </a:r>
            <a:r>
              <a:rPr lang="en-GB" sz="2400" dirty="0">
                <a:solidFill>
                  <a:srgbClr val="2E6C81"/>
                </a:solidFill>
              </a:rPr>
              <a:t> on </a:t>
            </a:r>
            <a:r>
              <a:rPr lang="en-GB" sz="2400" dirty="0" err="1">
                <a:solidFill>
                  <a:srgbClr val="2E6C81"/>
                </a:solidFill>
              </a:rPr>
              <a:t>kõrgem</a:t>
            </a:r>
            <a:r>
              <a:rPr lang="en-GB" sz="2400" dirty="0">
                <a:solidFill>
                  <a:srgbClr val="2E6C81"/>
                </a:solidFill>
              </a:rPr>
              <a:t> </a:t>
            </a:r>
            <a:r>
              <a:rPr lang="en-GB" sz="2400" dirty="0" err="1">
                <a:solidFill>
                  <a:srgbClr val="2E6C81"/>
                </a:solidFill>
              </a:rPr>
              <a:t>kui</a:t>
            </a:r>
            <a:r>
              <a:rPr lang="en-GB" sz="2400" dirty="0">
                <a:solidFill>
                  <a:srgbClr val="2E6C81"/>
                </a:solidFill>
              </a:rPr>
              <a:t> </a:t>
            </a:r>
            <a:r>
              <a:rPr lang="en-GB" sz="2400" dirty="0" err="1">
                <a:solidFill>
                  <a:srgbClr val="2E6C81"/>
                </a:solidFill>
              </a:rPr>
              <a:t>kohalike</a:t>
            </a:r>
            <a:r>
              <a:rPr lang="et-EE" sz="2400" dirty="0">
                <a:solidFill>
                  <a:srgbClr val="2E6C81"/>
                </a:solidFill>
              </a:rPr>
              <a:t> oma</a:t>
            </a:r>
            <a:r>
              <a:rPr lang="en-GB" sz="2400" dirty="0">
                <a:solidFill>
                  <a:srgbClr val="2E6C8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t-EE" sz="2400" dirty="0">
              <a:solidFill>
                <a:srgbClr val="2E6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2924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8" descr="Tere tulemast Eesti kalmistute kodulehele!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721" y="1292687"/>
            <a:ext cx="12333709" cy="815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6675" y="428905"/>
            <a:ext cx="13465495" cy="1727565"/>
          </a:xfrm>
        </p:spPr>
        <p:txBody>
          <a:bodyPr>
            <a:normAutofit fontScale="90000"/>
          </a:bodyPr>
          <a:lstStyle/>
          <a:p>
            <a:r>
              <a:rPr lang="en-GB"/>
              <a:t>Hõive on koroonakriisi käigus ümber jagunenud ja lisandunud on üle 10 tuhande töötaja</a:t>
            </a:r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958233" y="2516509"/>
          <a:ext cx="14884098" cy="7329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156" y="9961503"/>
            <a:ext cx="1904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>
                <a:solidFill>
                  <a:srgbClr val="2E6C81"/>
                </a:solidFill>
              </a:rPr>
              <a:t>Allikas</a:t>
            </a:r>
            <a:r>
              <a:rPr lang="et-EE" sz="2000" i="1">
                <a:solidFill>
                  <a:srgbClr val="2E6C81"/>
                </a:solidFill>
              </a:rPr>
              <a:t>:</a:t>
            </a:r>
            <a:r>
              <a:rPr lang="en-GB" sz="2000" i="1">
                <a:solidFill>
                  <a:srgbClr val="2E6C81"/>
                </a:solidFill>
              </a:rPr>
              <a:t> EMTA. </a:t>
            </a:r>
            <a:endParaRPr lang="et-EE" sz="2000" i="1" dirty="0">
              <a:solidFill>
                <a:srgbClr val="2E6C81"/>
              </a:solidFill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8569523" y="5144586"/>
            <a:ext cx="792088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4000" b="1">
                <a:solidFill>
                  <a:srgbClr val="2E6C81"/>
                </a:solidFill>
              </a:rPr>
              <a:t>HÕIVE MUUTUS</a:t>
            </a:r>
          </a:p>
          <a:p>
            <a:pPr algn="r"/>
            <a:r>
              <a:rPr lang="en-GB" sz="4000" b="1">
                <a:solidFill>
                  <a:srgbClr val="2E6C81"/>
                </a:solidFill>
              </a:rPr>
              <a:t>JUULI 2019 – JUULI 2022</a:t>
            </a:r>
          </a:p>
          <a:p>
            <a:pPr algn="r"/>
            <a:r>
              <a:rPr lang="en-GB" sz="3200" b="1">
                <a:solidFill>
                  <a:srgbClr val="2E6C81"/>
                </a:solidFill>
              </a:rPr>
              <a:t>(tuhat inimest)</a:t>
            </a:r>
            <a:endParaRPr lang="et-EE" sz="3200" b="1">
              <a:solidFill>
                <a:srgbClr val="2E6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9354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787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AEGEE Members' Portal - PR Materials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283" y="1"/>
            <a:ext cx="11389892" cy="899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6676" y="428905"/>
            <a:ext cx="13033448" cy="1727565"/>
          </a:xfrm>
        </p:spPr>
        <p:txBody>
          <a:bodyPr>
            <a:normAutofit/>
          </a:bodyPr>
          <a:lstStyle/>
          <a:p>
            <a:r>
              <a:rPr lang="et-EE"/>
              <a:t>EUROOPA MAJANDUSE KASV ON AEGLUSTUNUD</a:t>
            </a:r>
            <a:endParaRPr lang="et-E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t-EE" smtClean="0"/>
              <a:t>3</a:t>
            </a:fld>
            <a:endParaRPr lang="et-EE" dirty="0"/>
          </a:p>
        </p:txBody>
      </p:sp>
      <p:sp>
        <p:nvSpPr>
          <p:cNvPr id="21" name="TextBox 20"/>
          <p:cNvSpPr txBox="1"/>
          <p:nvPr/>
        </p:nvSpPr>
        <p:spPr>
          <a:xfrm>
            <a:off x="35156" y="9961503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000" i="1">
                <a:solidFill>
                  <a:srgbClr val="2E6C81"/>
                </a:solidFill>
              </a:rPr>
              <a:t>Allika</a:t>
            </a:r>
            <a:r>
              <a:rPr lang="en-GB" sz="2000" i="1">
                <a:solidFill>
                  <a:srgbClr val="2E6C81"/>
                </a:solidFill>
              </a:rPr>
              <a:t>s</a:t>
            </a:r>
            <a:r>
              <a:rPr lang="et-EE" sz="2000" i="1">
                <a:solidFill>
                  <a:srgbClr val="2E6C81"/>
                </a:solidFill>
              </a:rPr>
              <a:t>: </a:t>
            </a:r>
            <a:r>
              <a:rPr lang="en-GB" sz="2000" i="1">
                <a:solidFill>
                  <a:srgbClr val="2E6C81"/>
                </a:solidFill>
              </a:rPr>
              <a:t>Euro</a:t>
            </a:r>
            <a:r>
              <a:rPr lang="et-EE" sz="2000" i="1">
                <a:solidFill>
                  <a:srgbClr val="2E6C81"/>
                </a:solidFill>
              </a:rPr>
              <a:t>stat.</a:t>
            </a:r>
            <a:endParaRPr lang="et-EE" sz="2000" i="1" dirty="0">
              <a:solidFill>
                <a:srgbClr val="2E6C81"/>
              </a:solidFill>
            </a:endParaRP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9439819"/>
              </p:ext>
            </p:extLst>
          </p:nvPr>
        </p:nvGraphicFramePr>
        <p:xfrm>
          <a:off x="1556219" y="2685278"/>
          <a:ext cx="14070088" cy="6167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672979" y="2685278"/>
            <a:ext cx="113090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t-EE" b="1">
                <a:solidFill>
                  <a:srgbClr val="2E6C8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EUROOPA LIIDU</a:t>
            </a:r>
            <a:r>
              <a:rPr lang="en-GB" b="1">
                <a:solidFill>
                  <a:srgbClr val="2E6C8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RIIKIDE KESKMINE</a:t>
            </a:r>
            <a:r>
              <a:rPr lang="et-EE" b="1">
                <a:solidFill>
                  <a:srgbClr val="2E6C8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MAJANDUSKASV</a:t>
            </a:r>
            <a:endParaRPr lang="en-GB" b="1">
              <a:solidFill>
                <a:srgbClr val="2E6C8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en-GB" sz="2400" b="1">
                <a:solidFill>
                  <a:srgbClr val="2E6C8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(muutus eelmise kvartaliga võrreldes)</a:t>
            </a:r>
            <a:endParaRPr lang="et-EE" sz="2400" b="1">
              <a:solidFill>
                <a:srgbClr val="2E6C8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92859" y="8776852"/>
            <a:ext cx="5576850" cy="584775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t-EE" b="1">
                <a:solidFill>
                  <a:srgbClr val="2E6C8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2021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60993" y="8776851"/>
            <a:ext cx="5576850" cy="584775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t-EE" b="1">
                <a:solidFill>
                  <a:srgbClr val="2E6C8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4200145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AEGEE Members' Portal - PR Materials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283" y="1"/>
            <a:ext cx="11389892" cy="899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6676" y="428905"/>
            <a:ext cx="13033448" cy="1727565"/>
          </a:xfrm>
        </p:spPr>
        <p:txBody>
          <a:bodyPr>
            <a:normAutofit/>
          </a:bodyPr>
          <a:lstStyle/>
          <a:p>
            <a:r>
              <a:rPr lang="en-GB" dirty="0" err="1"/>
              <a:t>Euroala</a:t>
            </a:r>
            <a:r>
              <a:rPr lang="en-GB" dirty="0"/>
              <a:t> </a:t>
            </a:r>
            <a:r>
              <a:rPr lang="et-EE" dirty="0"/>
              <a:t>MAJANDUSE </a:t>
            </a:r>
            <a:r>
              <a:rPr lang="en-GB" dirty="0" err="1"/>
              <a:t>väljavaade</a:t>
            </a:r>
            <a:r>
              <a:rPr lang="en-GB" dirty="0"/>
              <a:t> on </a:t>
            </a:r>
            <a:r>
              <a:rPr lang="en-GB" dirty="0" err="1"/>
              <a:t>muutunud</a:t>
            </a:r>
            <a:r>
              <a:rPr lang="en-GB" dirty="0"/>
              <a:t> </a:t>
            </a:r>
            <a:r>
              <a:rPr lang="en-GB" dirty="0" err="1"/>
              <a:t>pessimistlikumaks</a:t>
            </a:r>
            <a:endParaRPr lang="et-E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t-EE" smtClean="0"/>
              <a:t>4</a:t>
            </a:fld>
            <a:endParaRPr lang="et-EE" dirty="0"/>
          </a:p>
        </p:txBody>
      </p:sp>
      <p:sp>
        <p:nvSpPr>
          <p:cNvPr id="21" name="TextBox 20"/>
          <p:cNvSpPr txBox="1"/>
          <p:nvPr/>
        </p:nvSpPr>
        <p:spPr>
          <a:xfrm>
            <a:off x="35156" y="9961503"/>
            <a:ext cx="3236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000" i="1">
                <a:solidFill>
                  <a:srgbClr val="2E6C81"/>
                </a:solidFill>
              </a:rPr>
              <a:t>Allika</a:t>
            </a:r>
            <a:r>
              <a:rPr lang="en-GB" sz="2000" i="1">
                <a:solidFill>
                  <a:srgbClr val="2E6C81"/>
                </a:solidFill>
              </a:rPr>
              <a:t>s</a:t>
            </a:r>
            <a:r>
              <a:rPr lang="et-EE" sz="2000" i="1">
                <a:solidFill>
                  <a:srgbClr val="2E6C81"/>
                </a:solidFill>
              </a:rPr>
              <a:t>: </a:t>
            </a:r>
            <a:r>
              <a:rPr lang="en-GB" sz="2000" i="1">
                <a:solidFill>
                  <a:srgbClr val="2E6C81"/>
                </a:solidFill>
              </a:rPr>
              <a:t>Euroopa Komisjon</a:t>
            </a:r>
            <a:r>
              <a:rPr lang="et-EE" sz="2000" i="1">
                <a:solidFill>
                  <a:srgbClr val="2E6C81"/>
                </a:solidFill>
              </a:rPr>
              <a:t>.</a:t>
            </a:r>
            <a:endParaRPr lang="et-EE" sz="2000" i="1" dirty="0">
              <a:solidFill>
                <a:srgbClr val="2E6C8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0807" y="2270596"/>
            <a:ext cx="9577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E6C8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EUROALA KINDLUSTUNDEINDEKSID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936676" y="2794248"/>
          <a:ext cx="13897543" cy="6979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111984" y="2794247"/>
            <a:ext cx="1869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BE5221"/>
                </a:solidFill>
              </a:rPr>
              <a:t>teenused</a:t>
            </a:r>
            <a:endParaRPr lang="et-EE">
              <a:solidFill>
                <a:srgbClr val="BE522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61133" y="4028678"/>
            <a:ext cx="1277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2C445E"/>
                </a:solidFill>
              </a:rPr>
              <a:t>ehitus</a:t>
            </a:r>
            <a:endParaRPr lang="et-EE">
              <a:solidFill>
                <a:srgbClr val="2C445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618195" y="4499201"/>
            <a:ext cx="1505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3CA2BE"/>
                </a:solidFill>
              </a:rPr>
              <a:t>tööstus</a:t>
            </a:r>
            <a:endParaRPr lang="et-EE">
              <a:solidFill>
                <a:srgbClr val="3CA2B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57792" y="5155983"/>
            <a:ext cx="1733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DF9E30"/>
                </a:solidFill>
              </a:rPr>
              <a:t>jaemüük</a:t>
            </a:r>
            <a:endParaRPr lang="et-EE">
              <a:solidFill>
                <a:srgbClr val="DF9E3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669449" y="6515860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2E6C81"/>
                </a:solidFill>
              </a:rPr>
              <a:t>tarbijad</a:t>
            </a:r>
            <a:endParaRPr lang="et-EE">
              <a:solidFill>
                <a:srgbClr val="2E6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616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 descr="Tere tulemast Eesti kalmistute kodulehele!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721" y="1292687"/>
            <a:ext cx="12333709" cy="815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Eesti TARBIJATE EBAKINDLUS ON SÜVENENUD</a:t>
            </a:r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9952883"/>
            <a:ext cx="5915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i="1" err="1">
                <a:solidFill>
                  <a:srgbClr val="2E6C81"/>
                </a:solidFill>
              </a:rPr>
              <a:t>Allikad</a:t>
            </a:r>
            <a:r>
              <a:rPr lang="en-GB" sz="2000" i="1">
                <a:solidFill>
                  <a:srgbClr val="2E6C81"/>
                </a:solidFill>
              </a:rPr>
              <a:t>: Euroopa Komisjon.</a:t>
            </a:r>
            <a:endParaRPr lang="en-GB" sz="2000" i="1" dirty="0">
              <a:solidFill>
                <a:srgbClr val="2E6C81"/>
              </a:solidFill>
            </a:endParaRPr>
          </a:p>
        </p:txBody>
      </p:sp>
      <p:graphicFrame>
        <p:nvGraphicFramePr>
          <p:cNvPr id="20" name="Chart 19"/>
          <p:cNvGraphicFramePr>
            <a:graphicFrameLocks/>
          </p:cNvGraphicFramePr>
          <p:nvPr/>
        </p:nvGraphicFramePr>
        <p:xfrm>
          <a:off x="576635" y="2156470"/>
          <a:ext cx="15193688" cy="7488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881583" y="7504254"/>
            <a:ext cx="4522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DF9E30"/>
                </a:solidFill>
              </a:rPr>
              <a:t>tarbijate kindlustunne</a:t>
            </a:r>
            <a:endParaRPr lang="et-EE" b="1">
              <a:solidFill>
                <a:srgbClr val="DF9E3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5304387" y="7995449"/>
            <a:ext cx="198668" cy="187159"/>
          </a:xfrm>
          <a:prstGeom prst="ellipse">
            <a:avLst/>
          </a:prstGeom>
          <a:solidFill>
            <a:srgbClr val="BE52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90864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8" descr="Tere tulemast Eesti kalmistute kodulehele!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721" y="1292687"/>
            <a:ext cx="12333709" cy="815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Chart1">
            <a:extLst>
              <a:ext uri="{FF2B5EF4-FFF2-40B4-BE49-F238E27FC236}">
                <a16:creationId xmlns:a16="http://schemas.microsoft.com/office/drawing/2014/main" id="{00DCE8D0-DEE6-4401-811C-9FF2ABB5C022}"/>
              </a:ext>
            </a:extLst>
          </p:cNvPr>
          <p:cNvGraphicFramePr>
            <a:graphicFrameLocks/>
          </p:cNvGraphicFramePr>
          <p:nvPr/>
        </p:nvGraphicFramePr>
        <p:xfrm>
          <a:off x="1296715" y="2588518"/>
          <a:ext cx="14617624" cy="7056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D8430F9-7480-22E0-6D98-B5F69670E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683" y="798814"/>
            <a:ext cx="11881320" cy="1048028"/>
          </a:xfrm>
        </p:spPr>
        <p:txBody>
          <a:bodyPr>
            <a:noAutofit/>
          </a:bodyPr>
          <a:lstStyle/>
          <a:p>
            <a:pPr>
              <a:lnSpc>
                <a:spcPts val="4400"/>
              </a:lnSpc>
            </a:pPr>
            <a:r>
              <a:rPr lang="en-US" sz="4000" b="1" cap="all">
                <a:solidFill>
                  <a:srgbClr val="2E6C81"/>
                </a:solidFill>
              </a:rPr>
              <a:t>Loodetavasti on hinnakasvu tipp nüüdseks möödas</a:t>
            </a:r>
            <a:endParaRPr lang="et-EE" sz="4000" b="1" cap="all" dirty="0">
              <a:solidFill>
                <a:srgbClr val="2E6C8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018979" y="3141966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>
                <a:solidFill>
                  <a:srgbClr val="2E6C81"/>
                </a:solidFill>
              </a:rPr>
              <a:t>19,1%</a:t>
            </a:r>
            <a:endParaRPr lang="et-EE" sz="2400" b="1">
              <a:solidFill>
                <a:srgbClr val="2E6C8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859603" y="4683912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>
                <a:solidFill>
                  <a:srgbClr val="2E6C81"/>
                </a:solidFill>
              </a:rPr>
              <a:t>6,8%</a:t>
            </a:r>
            <a:endParaRPr lang="et-EE" sz="2400" b="1">
              <a:solidFill>
                <a:srgbClr val="2E6C8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46384" y="6396791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>
                <a:solidFill>
                  <a:srgbClr val="2E6C81"/>
                </a:solidFill>
              </a:rPr>
              <a:t>2,1%</a:t>
            </a:r>
            <a:endParaRPr lang="et-EE" sz="2400" b="1">
              <a:solidFill>
                <a:srgbClr val="2E6C8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9952883"/>
            <a:ext cx="5915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i="1" dirty="0" err="1">
                <a:solidFill>
                  <a:srgbClr val="2E6C81"/>
                </a:solidFill>
              </a:rPr>
              <a:t>Allikad</a:t>
            </a:r>
            <a:r>
              <a:rPr lang="en-GB" sz="2000" i="1">
                <a:solidFill>
                  <a:srgbClr val="2E6C81"/>
                </a:solidFill>
              </a:rPr>
              <a:t>: statistikaamet, </a:t>
            </a:r>
            <a:r>
              <a:rPr lang="en-GB" sz="2000" i="1" err="1">
                <a:solidFill>
                  <a:srgbClr val="2E6C81"/>
                </a:solidFill>
              </a:rPr>
              <a:t>Eesti</a:t>
            </a:r>
            <a:r>
              <a:rPr lang="en-GB" sz="2000" i="1">
                <a:solidFill>
                  <a:srgbClr val="2E6C81"/>
                </a:solidFill>
              </a:rPr>
              <a:t> Pank.</a:t>
            </a:r>
            <a:endParaRPr lang="en-GB" sz="2000" i="1" dirty="0">
              <a:solidFill>
                <a:srgbClr val="2E6C8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882317" y="5762175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>
                <a:solidFill>
                  <a:srgbClr val="2E6C81"/>
                </a:solidFill>
              </a:rPr>
              <a:t>4,5%</a:t>
            </a:r>
            <a:endParaRPr lang="et-EE" sz="2400" b="1">
              <a:solidFill>
                <a:srgbClr val="2E6C8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665518" y="7579996"/>
            <a:ext cx="1765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t-EE" sz="2800" b="1">
                <a:solidFill>
                  <a:schemeClr val="bg1"/>
                </a:solidFill>
              </a:rPr>
              <a:t>teenused</a:t>
            </a:r>
            <a:endParaRPr lang="et-EE" sz="2000" b="1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725912" y="4055964"/>
            <a:ext cx="1463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t-EE" sz="2800" b="1">
                <a:solidFill>
                  <a:srgbClr val="D39D4D"/>
                </a:solidFill>
              </a:rPr>
              <a:t>energia</a:t>
            </a:r>
            <a:endParaRPr lang="en-GB" sz="2800" b="1">
              <a:solidFill>
                <a:srgbClr val="D39D4D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346217" y="6223840"/>
            <a:ext cx="744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t-EE" sz="2800" b="1">
                <a:solidFill>
                  <a:schemeClr val="bg1"/>
                </a:solidFill>
              </a:rPr>
              <a:t>toit</a:t>
            </a:r>
            <a:endParaRPr lang="et-EE" sz="2000" b="1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416604" y="6901918"/>
            <a:ext cx="2744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t-EE" sz="2800" b="1">
                <a:solidFill>
                  <a:srgbClr val="64B2C7"/>
                </a:solidFill>
              </a:rPr>
              <a:t>tööstuskaubad</a:t>
            </a:r>
            <a:endParaRPr lang="en-GB" sz="2800" b="1">
              <a:solidFill>
                <a:srgbClr val="64B2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596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336" y="0"/>
            <a:ext cx="11394412" cy="899847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6676" y="428905"/>
            <a:ext cx="11737304" cy="1727565"/>
          </a:xfrm>
        </p:spPr>
        <p:txBody>
          <a:bodyPr>
            <a:normAutofit fontScale="90000"/>
          </a:bodyPr>
          <a:lstStyle/>
          <a:p>
            <a:r>
              <a:rPr lang="et-EE" dirty="0"/>
              <a:t>hinnakasv on kiirem riikides, kus </a:t>
            </a:r>
            <a:r>
              <a:rPr lang="fi-FI" dirty="0" err="1"/>
              <a:t>pandeemia</a:t>
            </a:r>
            <a:r>
              <a:rPr lang="fi-FI" dirty="0"/>
              <a:t> </a:t>
            </a:r>
            <a:r>
              <a:rPr lang="fi-FI" dirty="0" err="1"/>
              <a:t>ajal</a:t>
            </a:r>
            <a:r>
              <a:rPr lang="fi-FI" dirty="0"/>
              <a:t> on </a:t>
            </a:r>
            <a:r>
              <a:rPr lang="fi-FI" dirty="0" err="1"/>
              <a:t>säästude</a:t>
            </a:r>
            <a:r>
              <a:rPr lang="fi-FI" dirty="0"/>
              <a:t> </a:t>
            </a:r>
            <a:r>
              <a:rPr lang="fi-FI" dirty="0" err="1"/>
              <a:t>kasv</a:t>
            </a:r>
            <a:r>
              <a:rPr lang="fi-FI" dirty="0"/>
              <a:t> </a:t>
            </a:r>
            <a:r>
              <a:rPr lang="fi-FI" dirty="0" err="1"/>
              <a:t>suurem</a:t>
            </a:r>
            <a:r>
              <a:rPr lang="fi-FI" dirty="0"/>
              <a:t> </a:t>
            </a:r>
            <a:r>
              <a:rPr lang="fi-FI" dirty="0" err="1"/>
              <a:t>olnud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964896" y="2770695"/>
          <a:ext cx="14157355" cy="6946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156" y="9961503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000" i="1">
                <a:solidFill>
                  <a:srgbClr val="2E6C81"/>
                </a:solidFill>
              </a:rPr>
              <a:t>Allika</a:t>
            </a:r>
            <a:r>
              <a:rPr lang="en-GB" sz="2000" i="1">
                <a:solidFill>
                  <a:srgbClr val="2E6C81"/>
                </a:solidFill>
              </a:rPr>
              <a:t>s</a:t>
            </a:r>
            <a:r>
              <a:rPr lang="et-EE" sz="2000" i="1">
                <a:solidFill>
                  <a:srgbClr val="2E6C81"/>
                </a:solidFill>
              </a:rPr>
              <a:t>: </a:t>
            </a:r>
            <a:r>
              <a:rPr lang="en-GB" sz="2000" i="1">
                <a:solidFill>
                  <a:srgbClr val="2E6C81"/>
                </a:solidFill>
              </a:rPr>
              <a:t>Eurostat.</a:t>
            </a:r>
            <a:endParaRPr lang="et-EE" sz="2000" i="1" dirty="0">
              <a:solidFill>
                <a:srgbClr val="2E6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537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 descr="Tere tulemast Eesti kalmistute kodulehele!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721" y="1292687"/>
            <a:ext cx="12333709" cy="815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1119839" y="2625883"/>
          <a:ext cx="14002412" cy="7220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Elu saab olema viiendiku võrra kallim</a:t>
            </a:r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536234" y="7629078"/>
            <a:ext cx="2563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>
                <a:solidFill>
                  <a:srgbClr val="BE5221"/>
                </a:solidFill>
              </a:rPr>
              <a:t>3% hinnakasv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20600" y="3020252"/>
            <a:ext cx="5697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>
                <a:solidFill>
                  <a:srgbClr val="2E6C81"/>
                </a:solidFill>
              </a:rPr>
              <a:t>Eesti Panga septembriprognoos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33879" y="4705277"/>
            <a:ext cx="33682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9600" b="1">
                <a:solidFill>
                  <a:srgbClr val="D39D4D"/>
                </a:solidFill>
              </a:rPr>
              <a:t>+20%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817994" y="3884662"/>
            <a:ext cx="0" cy="1008112"/>
          </a:xfrm>
          <a:prstGeom prst="straightConnector1">
            <a:avLst/>
          </a:prstGeom>
          <a:ln w="88900">
            <a:solidFill>
              <a:srgbClr val="DF9E3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2802382" y="6126775"/>
            <a:ext cx="8383" cy="855712"/>
          </a:xfrm>
          <a:prstGeom prst="straightConnector1">
            <a:avLst/>
          </a:prstGeom>
          <a:ln w="88900">
            <a:solidFill>
              <a:srgbClr val="DF9E3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089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 descr="Tere tulemast Eesti kalmistute kodulehele!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721" y="1292687"/>
            <a:ext cx="12333709" cy="815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6676" y="428905"/>
            <a:ext cx="10153128" cy="1727565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Keskmise</a:t>
            </a:r>
            <a:r>
              <a:rPr lang="en-GB" dirty="0"/>
              <a:t> </a:t>
            </a:r>
            <a:r>
              <a:rPr lang="en-GB" dirty="0" err="1"/>
              <a:t>PALga</a:t>
            </a:r>
            <a:r>
              <a:rPr lang="en-GB" dirty="0"/>
              <a:t> OSTUJÕUD TAASTUB</a:t>
            </a:r>
            <a:r>
              <a:rPr lang="et-EE" dirty="0"/>
              <a:t> </a:t>
            </a:r>
            <a:br>
              <a:rPr lang="et-EE" dirty="0"/>
            </a:br>
            <a:r>
              <a:rPr lang="et-EE" dirty="0"/>
              <a:t>2021 tasemele</a:t>
            </a:r>
            <a:r>
              <a:rPr lang="en-GB" dirty="0"/>
              <a:t> 2024. </a:t>
            </a:r>
            <a:r>
              <a:rPr lang="en-GB" dirty="0" err="1"/>
              <a:t>aasta</a:t>
            </a:r>
            <a:r>
              <a:rPr lang="en-GB" dirty="0"/>
              <a:t> </a:t>
            </a:r>
            <a:r>
              <a:rPr lang="en-GB" dirty="0" err="1"/>
              <a:t>lõpuks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9952883"/>
            <a:ext cx="5915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i="1" dirty="0" err="1">
                <a:solidFill>
                  <a:srgbClr val="2E6C81"/>
                </a:solidFill>
              </a:rPr>
              <a:t>Allikad</a:t>
            </a:r>
            <a:r>
              <a:rPr lang="en-GB" sz="2000" i="1">
                <a:solidFill>
                  <a:srgbClr val="2E6C81"/>
                </a:solidFill>
              </a:rPr>
              <a:t>: statistikaamet, </a:t>
            </a:r>
            <a:r>
              <a:rPr lang="en-GB" sz="2000" i="1" err="1">
                <a:solidFill>
                  <a:srgbClr val="2E6C81"/>
                </a:solidFill>
              </a:rPr>
              <a:t>Eesti</a:t>
            </a:r>
            <a:r>
              <a:rPr lang="en-GB" sz="2000" i="1">
                <a:solidFill>
                  <a:srgbClr val="2E6C81"/>
                </a:solidFill>
              </a:rPr>
              <a:t> Pank.</a:t>
            </a:r>
            <a:endParaRPr lang="en-GB" sz="2000" i="1" dirty="0">
              <a:solidFill>
                <a:srgbClr val="2E6C81"/>
              </a:solidFill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/>
        </p:nvGraphicFramePr>
        <p:xfrm>
          <a:off x="1058318" y="3020252"/>
          <a:ext cx="13991925" cy="669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058625" y="2888574"/>
            <a:ext cx="2991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BE5221"/>
                </a:solidFill>
              </a:rPr>
              <a:t>keskmine brutokuupalk</a:t>
            </a:r>
            <a:endParaRPr lang="et-EE" sz="2400" b="1">
              <a:solidFill>
                <a:srgbClr val="BE522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023832" y="6044902"/>
            <a:ext cx="2792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64B2C7"/>
                </a:solidFill>
              </a:rPr>
              <a:t>hinnatasemega kohandatud brutokuupalk</a:t>
            </a:r>
            <a:endParaRPr lang="et-EE" sz="2400" b="1">
              <a:solidFill>
                <a:srgbClr val="64B2C7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8318" y="2657519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urodes</a:t>
            </a:r>
            <a:endParaRPr lang="et-EE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4605" y="6548958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>
                <a:solidFill>
                  <a:srgbClr val="BE5221"/>
                </a:solidFill>
              </a:rPr>
              <a:t>6,8%</a:t>
            </a:r>
            <a:endParaRPr lang="et-EE" sz="2400" b="1">
              <a:solidFill>
                <a:srgbClr val="BE522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54013" y="5814069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>
                <a:solidFill>
                  <a:srgbClr val="BE5221"/>
                </a:solidFill>
              </a:rPr>
              <a:t>10,2%</a:t>
            </a:r>
            <a:endParaRPr lang="et-EE" sz="2400" b="1">
              <a:solidFill>
                <a:srgbClr val="BE522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95870" y="4723744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>
                <a:solidFill>
                  <a:srgbClr val="BE5221"/>
                </a:solidFill>
              </a:rPr>
              <a:t>10,4%</a:t>
            </a:r>
            <a:endParaRPr lang="et-EE" sz="2400" b="1">
              <a:solidFill>
                <a:srgbClr val="BE522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111043" y="3990825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>
                <a:solidFill>
                  <a:srgbClr val="BE5221"/>
                </a:solidFill>
              </a:rPr>
              <a:t>6,1%</a:t>
            </a:r>
            <a:endParaRPr lang="et-EE" sz="2400" b="1">
              <a:solidFill>
                <a:srgbClr val="BE522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94604" y="7997218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>
                <a:solidFill>
                  <a:srgbClr val="64B2C7"/>
                </a:solidFill>
              </a:rPr>
              <a:t>2,2%</a:t>
            </a:r>
            <a:endParaRPr lang="et-EE" sz="2400" b="1">
              <a:solidFill>
                <a:srgbClr val="64B2C7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25535" y="8228050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>
                <a:solidFill>
                  <a:srgbClr val="64B2C7"/>
                </a:solidFill>
              </a:rPr>
              <a:t>-7,5%</a:t>
            </a:r>
            <a:endParaRPr lang="et-EE" sz="2400" b="1">
              <a:solidFill>
                <a:srgbClr val="64B2C7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59058" y="8228049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>
                <a:solidFill>
                  <a:srgbClr val="64B2C7"/>
                </a:solidFill>
              </a:rPr>
              <a:t>3,4%</a:t>
            </a:r>
            <a:endParaRPr lang="et-EE" sz="2400" b="1">
              <a:solidFill>
                <a:srgbClr val="64B2C7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999923" y="7695982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>
                <a:solidFill>
                  <a:srgbClr val="64B2C7"/>
                </a:solidFill>
              </a:rPr>
              <a:t>3,9%</a:t>
            </a:r>
            <a:endParaRPr lang="et-EE" sz="2400" b="1">
              <a:solidFill>
                <a:srgbClr val="64B2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047569"/>
      </p:ext>
    </p:extLst>
  </p:cSld>
  <p:clrMapOvr>
    <a:masterClrMapping/>
  </p:clrMapOvr>
</p:sld>
</file>

<file path=ppt/theme/theme1.xml><?xml version="1.0" encoding="utf-8"?>
<a:theme xmlns:a="http://schemas.openxmlformats.org/drawingml/2006/main" name="EP">
  <a:themeElements>
    <a:clrScheme name="Eesti Pank">
      <a:dk1>
        <a:srgbClr val="000000"/>
      </a:dk1>
      <a:lt1>
        <a:sysClr val="window" lastClr="FFFFFF"/>
      </a:lt1>
      <a:dk2>
        <a:srgbClr val="106C81"/>
      </a:dk2>
      <a:lt2>
        <a:srgbClr val="FFFFFF"/>
      </a:lt2>
      <a:accent1>
        <a:srgbClr val="64B2C7"/>
      </a:accent1>
      <a:accent2>
        <a:srgbClr val="BE5221"/>
      </a:accent2>
      <a:accent3>
        <a:srgbClr val="106C81"/>
      </a:accent3>
      <a:accent4>
        <a:srgbClr val="DF9E30"/>
      </a:accent4>
      <a:accent5>
        <a:srgbClr val="2C445E"/>
      </a:accent5>
      <a:accent6>
        <a:srgbClr val="7F7F7F"/>
      </a:accent6>
      <a:hlink>
        <a:srgbClr val="0000FF"/>
      </a:hlink>
      <a:folHlink>
        <a:srgbClr val="800080"/>
      </a:folHlink>
    </a:clrScheme>
    <a:fontScheme name="Eesti Pank A">
      <a:majorFont>
        <a:latin typeface="HelveticaNeueLT Std Extended"/>
        <a:ea typeface=""/>
        <a:cs typeface=""/>
      </a:majorFont>
      <a:minorFont>
        <a:latin typeface="HelveticaNeueLT Std Lt 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EP</Template>
  <TotalTime>56944</TotalTime>
  <Words>984</Words>
  <Application>Microsoft Office PowerPoint</Application>
  <PresentationFormat>Custom</PresentationFormat>
  <Paragraphs>241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Arial Black</vt:lpstr>
      <vt:lpstr>HelveticaNeueLT Std Lt Ext</vt:lpstr>
      <vt:lpstr>HelveticaNeueLT Std Extended</vt:lpstr>
      <vt:lpstr>Calibri</vt:lpstr>
      <vt:lpstr>EP</vt:lpstr>
      <vt:lpstr>Majandusprognoos 2023  Rasmus Kattai 9. november 2022</vt:lpstr>
      <vt:lpstr>PowerPoint Presentation</vt:lpstr>
      <vt:lpstr>EUROOPA MAJANDUSE KASV ON AEGLUSTUNUD</vt:lpstr>
      <vt:lpstr>Euroala MAJANDUSE väljavaade on muutunud pessimistlikumaks</vt:lpstr>
      <vt:lpstr>Eesti TARBIJATE EBAKINDLUS ON SÜVENENUD</vt:lpstr>
      <vt:lpstr>Loodetavasti on hinnakasvu tipp nüüdseks möödas</vt:lpstr>
      <vt:lpstr>hinnakasv on kiirem riikides, kus pandeemia ajal on säästude kasv suurem olnud</vt:lpstr>
      <vt:lpstr>Elu saab olema viiendiku võrra kallim</vt:lpstr>
      <vt:lpstr>Keskmise PALga OSTUJÕUD TAASTUB  2021 tasemele 2024. aasta lõpuks</vt:lpstr>
      <vt:lpstr>SelLE aasta lisakulu energiale on hinnanguliselt 3–4% SKP SUHTES</vt:lpstr>
      <vt:lpstr>Konkurentsivõime</vt:lpstr>
      <vt:lpstr>NÕUDLUS EESTI EKSPORDITURGUDEL ON JUBA vähenenud</vt:lpstr>
      <vt:lpstr>INTRESSIMÄÄRAD ON TÕUSUTEEL,  laenuraha muutub kallimaks</vt:lpstr>
      <vt:lpstr>Intressiootusi on järjepanu KORRIGEERITUD</vt:lpstr>
      <vt:lpstr>Valdav enamik laenulepinguid on ujuva intressiga</vt:lpstr>
      <vt:lpstr>PowerPoint Presentation</vt:lpstr>
      <vt:lpstr>Ettevõtete hinnang majanduse olukorrale on OLNUD üle keskmise HEA</vt:lpstr>
      <vt:lpstr>Eesti Majandus on hoogsalt KOSUNUD</vt:lpstr>
      <vt:lpstr>Ettevõtete hõiveootused vastavad VEEL tavaoludele</vt:lpstr>
      <vt:lpstr>Palgakasv on püsinud tugev</vt:lpstr>
      <vt:lpstr>Hinnakasv ON HAKANUD PALKADE MUUTMISE PÕHJUSI ROHKEM MÕJUTAMA</vt:lpstr>
      <vt:lpstr>Umbes 2/3 ettevõtetest TÕSTAB palku vähemalt sama palju kui eelmisel aastal</vt:lpstr>
      <vt:lpstr>Palgakasv jääb hoogsaks</vt:lpstr>
      <vt:lpstr>Majanduse olukord  ON aasta teiseS pooleS NÕRGEM</vt:lpstr>
      <vt:lpstr>Tööpuudus suureneb majanduse jahenemise JA sõjapõgenike mõjul</vt:lpstr>
      <vt:lpstr>Hõive on koroonakriisi käigus ümber jagunenud ja lisandunud on üle 10 tuhande töötaja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Urmas Raidma</dc:creator>
  <cp:lastModifiedBy>Reet Hääl</cp:lastModifiedBy>
  <cp:revision>1638</cp:revision>
  <cp:lastPrinted>2022-09-15T06:49:28Z</cp:lastPrinted>
  <dcterms:created xsi:type="dcterms:W3CDTF">2020-05-29T06:49:25Z</dcterms:created>
  <dcterms:modified xsi:type="dcterms:W3CDTF">2022-11-09T08:15:54Z</dcterms:modified>
</cp:coreProperties>
</file>