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4" r:id="rId4"/>
    <p:sldId id="257" r:id="rId5"/>
    <p:sldId id="268" r:id="rId6"/>
    <p:sldId id="266" r:id="rId7"/>
    <p:sldId id="265" r:id="rId8"/>
    <p:sldId id="270" r:id="rId9"/>
    <p:sldId id="269" r:id="rId1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1"/>
    <a:srgbClr val="BAE18F"/>
    <a:srgbClr val="FFE8C5"/>
    <a:srgbClr val="FFCE85"/>
    <a:srgbClr val="626262"/>
    <a:srgbClr val="FF9900"/>
    <a:srgbClr val="F4F456"/>
    <a:srgbClr val="76753B"/>
    <a:srgbClr val="FF6600"/>
    <a:srgbClr val="F19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C6D32-FBA0-44C7-AAF6-FA78837E6AF2}" v="289" dt="2025-02-08T11:33:21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6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s Artla" userId="ede4624ae1204d14" providerId="LiveId" clId="{1964B8FC-8B9D-42B1-83CA-360F38296958}"/>
    <pc:docChg chg="undo redo custSel addSld delSld modSld">
      <pc:chgData name="Ants Artla" userId="ede4624ae1204d14" providerId="LiveId" clId="{1964B8FC-8B9D-42B1-83CA-360F38296958}" dt="2024-10-30T05:35:55.990" v="1410" actId="1076"/>
      <pc:docMkLst>
        <pc:docMk/>
      </pc:docMkLst>
      <pc:sldChg chg="addSp delSp modSp new mod">
        <pc:chgData name="Ants Artla" userId="ede4624ae1204d14" providerId="LiveId" clId="{1964B8FC-8B9D-42B1-83CA-360F38296958}" dt="2024-10-30T04:37:40.106" v="1301" actId="1076"/>
        <pc:sldMkLst>
          <pc:docMk/>
          <pc:sldMk cId="416204992" sldId="265"/>
        </pc:sldMkLst>
      </pc:sldChg>
      <pc:sldChg chg="addSp modSp new mod">
        <pc:chgData name="Ants Artla" userId="ede4624ae1204d14" providerId="LiveId" clId="{1964B8FC-8B9D-42B1-83CA-360F38296958}" dt="2024-10-30T05:32:00.518" v="1386" actId="14100"/>
        <pc:sldMkLst>
          <pc:docMk/>
          <pc:sldMk cId="2399522777" sldId="266"/>
        </pc:sldMkLst>
      </pc:sldChg>
      <pc:sldChg chg="addSp delSp modSp add del mod setBg">
        <pc:chgData name="Ants Artla" userId="ede4624ae1204d14" providerId="LiveId" clId="{1964B8FC-8B9D-42B1-83CA-360F38296958}" dt="2024-10-20T13:01:45.395" v="1222" actId="47"/>
        <pc:sldMkLst>
          <pc:docMk/>
          <pc:sldMk cId="3303220749" sldId="267"/>
        </pc:sldMkLst>
      </pc:sldChg>
      <pc:sldChg chg="addSp delSp modSp add mod">
        <pc:chgData name="Ants Artla" userId="ede4624ae1204d14" providerId="LiveId" clId="{1964B8FC-8B9D-42B1-83CA-360F38296958}" dt="2024-10-30T05:26:10.323" v="1370" actId="1076"/>
        <pc:sldMkLst>
          <pc:docMk/>
          <pc:sldMk cId="3508690983" sldId="268"/>
        </pc:sldMkLst>
      </pc:sldChg>
      <pc:sldChg chg="addSp delSp modSp new mod">
        <pc:chgData name="Ants Artla" userId="ede4624ae1204d14" providerId="LiveId" clId="{1964B8FC-8B9D-42B1-83CA-360F38296958}" dt="2024-10-30T05:35:55.990" v="1410" actId="1076"/>
        <pc:sldMkLst>
          <pc:docMk/>
          <pc:sldMk cId="3516485075" sldId="269"/>
        </pc:sldMkLst>
      </pc:sldChg>
    </pc:docChg>
  </pc:docChgLst>
  <pc:docChgLst>
    <pc:chgData name="Ants Artla" userId="ede4624ae1204d14" providerId="LiveId" clId="{7A1C6D32-FBA0-44C7-AAF6-FA78837E6AF2}"/>
    <pc:docChg chg="undo redo custSel addSld delSld modSld">
      <pc:chgData name="Ants Artla" userId="ede4624ae1204d14" providerId="LiveId" clId="{7A1C6D32-FBA0-44C7-AAF6-FA78837E6AF2}" dt="2025-02-08T11:59:12.616" v="1806" actId="1076"/>
      <pc:docMkLst>
        <pc:docMk/>
      </pc:docMkLst>
      <pc:sldChg chg="addSp delSp modSp mod modAnim">
        <pc:chgData name="Ants Artla" userId="ede4624ae1204d14" providerId="LiveId" clId="{7A1C6D32-FBA0-44C7-AAF6-FA78837E6AF2}" dt="2025-02-08T11:59:12.616" v="1806" actId="1076"/>
        <pc:sldMkLst>
          <pc:docMk/>
          <pc:sldMk cId="2158024665" sldId="257"/>
        </pc:sldMkLst>
        <pc:spChg chg="add mod">
          <ac:chgData name="Ants Artla" userId="ede4624ae1204d14" providerId="LiveId" clId="{7A1C6D32-FBA0-44C7-AAF6-FA78837E6AF2}" dt="2025-02-08T08:18:35.757" v="1173" actId="1076"/>
          <ac:spMkLst>
            <pc:docMk/>
            <pc:sldMk cId="2158024665" sldId="257"/>
            <ac:spMk id="9" creationId="{36E1BAE4-EC65-2580-9FC8-595EA2CE02BD}"/>
          </ac:spMkLst>
        </pc:spChg>
        <pc:picChg chg="add mod">
          <ac:chgData name="Ants Artla" userId="ede4624ae1204d14" providerId="LiveId" clId="{7A1C6D32-FBA0-44C7-AAF6-FA78837E6AF2}" dt="2025-02-08T11:59:12.616" v="1806" actId="1076"/>
          <ac:picMkLst>
            <pc:docMk/>
            <pc:sldMk cId="2158024665" sldId="257"/>
            <ac:picMk id="2" creationId="{9BB33C86-7E9F-A65B-15BF-DD32427F5389}"/>
          </ac:picMkLst>
        </pc:picChg>
        <pc:picChg chg="add del mod">
          <ac:chgData name="Ants Artla" userId="ede4624ae1204d14" providerId="LiveId" clId="{7A1C6D32-FBA0-44C7-AAF6-FA78837E6AF2}" dt="2025-02-08T08:15:50.420" v="1153" actId="478"/>
          <ac:picMkLst>
            <pc:docMk/>
            <pc:sldMk cId="2158024665" sldId="257"/>
            <ac:picMk id="3" creationId="{3E0AE447-9795-922F-041C-232C96F6F88D}"/>
          </ac:picMkLst>
        </pc:picChg>
        <pc:picChg chg="add del mod">
          <ac:chgData name="Ants Artla" userId="ede4624ae1204d14" providerId="LiveId" clId="{7A1C6D32-FBA0-44C7-AAF6-FA78837E6AF2}" dt="2025-02-08T05:20:02.365" v="857" actId="21"/>
          <ac:picMkLst>
            <pc:docMk/>
            <pc:sldMk cId="2158024665" sldId="257"/>
            <ac:picMk id="4" creationId="{5EC865C2-F120-8D1C-568D-EEE894BE2725}"/>
          </ac:picMkLst>
        </pc:picChg>
        <pc:picChg chg="add del mod">
          <ac:chgData name="Ants Artla" userId="ede4624ae1204d14" providerId="LiveId" clId="{7A1C6D32-FBA0-44C7-AAF6-FA78837E6AF2}" dt="2025-02-08T08:16:49.092" v="1155" actId="478"/>
          <ac:picMkLst>
            <pc:docMk/>
            <pc:sldMk cId="2158024665" sldId="257"/>
            <ac:picMk id="6" creationId="{14907457-3894-C355-AA5E-BC3E67E59558}"/>
          </ac:picMkLst>
        </pc:picChg>
        <pc:picChg chg="add mod">
          <ac:chgData name="Ants Artla" userId="ede4624ae1204d14" providerId="LiveId" clId="{7A1C6D32-FBA0-44C7-AAF6-FA78837E6AF2}" dt="2025-02-08T08:15:25.113" v="1150" actId="14100"/>
          <ac:picMkLst>
            <pc:docMk/>
            <pc:sldMk cId="2158024665" sldId="257"/>
            <ac:picMk id="8" creationId="{F905BA91-8DE1-5BC0-1630-46E0F8EBCFF9}"/>
          </ac:picMkLst>
        </pc:picChg>
        <pc:picChg chg="mod">
          <ac:chgData name="Ants Artla" userId="ede4624ae1204d14" providerId="LiveId" clId="{7A1C6D32-FBA0-44C7-AAF6-FA78837E6AF2}" dt="2025-02-07T18:05:17.599" v="210" actId="1076"/>
          <ac:picMkLst>
            <pc:docMk/>
            <pc:sldMk cId="2158024665" sldId="257"/>
            <ac:picMk id="16" creationId="{6371335E-5B09-F7F8-601A-ED0E635F660A}"/>
          </ac:picMkLst>
        </pc:picChg>
        <pc:picChg chg="mod">
          <ac:chgData name="Ants Artla" userId="ede4624ae1204d14" providerId="LiveId" clId="{7A1C6D32-FBA0-44C7-AAF6-FA78837E6AF2}" dt="2025-02-08T05:19:43.614" v="854" actId="1076"/>
          <ac:picMkLst>
            <pc:docMk/>
            <pc:sldMk cId="2158024665" sldId="257"/>
            <ac:picMk id="18" creationId="{ACB670CB-6875-F08C-5660-3E2226C418CC}"/>
          </ac:picMkLst>
        </pc:picChg>
        <pc:picChg chg="mod">
          <ac:chgData name="Ants Artla" userId="ede4624ae1204d14" providerId="LiveId" clId="{7A1C6D32-FBA0-44C7-AAF6-FA78837E6AF2}" dt="2025-02-08T08:15:05.274" v="1147" actId="1076"/>
          <ac:picMkLst>
            <pc:docMk/>
            <pc:sldMk cId="2158024665" sldId="257"/>
            <ac:picMk id="22" creationId="{5EA7A7AB-7053-ADB1-03A2-E65E4BEF8B0C}"/>
          </ac:picMkLst>
        </pc:picChg>
        <pc:picChg chg="mod">
          <ac:chgData name="Ants Artla" userId="ede4624ae1204d14" providerId="LiveId" clId="{7A1C6D32-FBA0-44C7-AAF6-FA78837E6AF2}" dt="2025-02-08T08:16:07.578" v="1154" actId="1076"/>
          <ac:picMkLst>
            <pc:docMk/>
            <pc:sldMk cId="2158024665" sldId="257"/>
            <ac:picMk id="23" creationId="{1A858C92-F4C6-6884-E1EB-EA8914DF3E4F}"/>
          </ac:picMkLst>
        </pc:picChg>
      </pc:sldChg>
      <pc:sldChg chg="addSp delSp modSp del mod addAnim delAnim modAnim">
        <pc:chgData name="Ants Artla" userId="ede4624ae1204d14" providerId="LiveId" clId="{7A1C6D32-FBA0-44C7-AAF6-FA78837E6AF2}" dt="2025-02-08T10:56:02.889" v="1626" actId="2696"/>
        <pc:sldMkLst>
          <pc:docMk/>
          <pc:sldMk cId="1452393530" sldId="263"/>
        </pc:sldMkLst>
        <pc:spChg chg="add del mod">
          <ac:chgData name="Ants Artla" userId="ede4624ae1204d14" providerId="LiveId" clId="{7A1C6D32-FBA0-44C7-AAF6-FA78837E6AF2}" dt="2025-02-08T08:27:17.353" v="1225" actId="21"/>
          <ac:spMkLst>
            <pc:docMk/>
            <pc:sldMk cId="1452393530" sldId="263"/>
            <ac:spMk id="2" creationId="{A0EF86DC-77F8-A2FF-9800-108CEE26630E}"/>
          </ac:spMkLst>
        </pc:spChg>
        <pc:spChg chg="add del">
          <ac:chgData name="Ants Artla" userId="ede4624ae1204d14" providerId="LiveId" clId="{7A1C6D32-FBA0-44C7-AAF6-FA78837E6AF2}" dt="2025-02-07T18:18:50.456" v="270" actId="11529"/>
          <ac:spMkLst>
            <pc:docMk/>
            <pc:sldMk cId="1452393530" sldId="263"/>
            <ac:spMk id="10" creationId="{2C4641B1-9279-3050-671A-BA62B41FF642}"/>
          </ac:spMkLst>
        </pc:spChg>
        <pc:spChg chg="add del mod">
          <ac:chgData name="Ants Artla" userId="ede4624ae1204d14" providerId="LiveId" clId="{7A1C6D32-FBA0-44C7-AAF6-FA78837E6AF2}" dt="2025-02-07T18:30:53.241" v="318" actId="21"/>
          <ac:spMkLst>
            <pc:docMk/>
            <pc:sldMk cId="1452393530" sldId="263"/>
            <ac:spMk id="11" creationId="{256AEF05-0A24-0FD0-B477-80EC8FDC8A84}"/>
          </ac:spMkLst>
        </pc:spChg>
        <pc:spChg chg="mod">
          <ac:chgData name="Ants Artla" userId="ede4624ae1204d14" providerId="LiveId" clId="{7A1C6D32-FBA0-44C7-AAF6-FA78837E6AF2}" dt="2025-02-08T08:27:00.517" v="1224" actId="1076"/>
          <ac:spMkLst>
            <pc:docMk/>
            <pc:sldMk cId="1452393530" sldId="263"/>
            <ac:spMk id="13" creationId="{0034D94F-0977-D966-14B0-8B467CA614C9}"/>
          </ac:spMkLst>
        </pc:spChg>
        <pc:spChg chg="add del mod">
          <ac:chgData name="Ants Artla" userId="ede4624ae1204d14" providerId="LiveId" clId="{7A1C6D32-FBA0-44C7-AAF6-FA78837E6AF2}" dt="2025-02-07T18:31:25.083" v="321" actId="21"/>
          <ac:spMkLst>
            <pc:docMk/>
            <pc:sldMk cId="1452393530" sldId="263"/>
            <ac:spMk id="21" creationId="{584F4FB0-A3F1-C2CC-C692-D3B0202490F4}"/>
          </ac:spMkLst>
        </pc:spChg>
        <pc:spChg chg="add del mod">
          <ac:chgData name="Ants Artla" userId="ede4624ae1204d14" providerId="LiveId" clId="{7A1C6D32-FBA0-44C7-AAF6-FA78837E6AF2}" dt="2025-02-07T18:34:05.495" v="324" actId="21"/>
          <ac:spMkLst>
            <pc:docMk/>
            <pc:sldMk cId="1452393530" sldId="263"/>
            <ac:spMk id="39" creationId="{584F4FB0-A3F1-C2CC-C692-D3B0202490F4}"/>
          </ac:spMkLst>
        </pc:spChg>
        <pc:picChg chg="del mod">
          <ac:chgData name="Ants Artla" userId="ede4624ae1204d14" providerId="LiveId" clId="{7A1C6D32-FBA0-44C7-AAF6-FA78837E6AF2}" dt="2025-02-07T18:11:08.711" v="234" actId="21"/>
          <ac:picMkLst>
            <pc:docMk/>
            <pc:sldMk cId="1452393530" sldId="263"/>
            <ac:picMk id="2" creationId="{D886068D-CFDB-F3F4-AD1B-26BDBE07621B}"/>
          </ac:picMkLst>
        </pc:picChg>
        <pc:picChg chg="add del mod">
          <ac:chgData name="Ants Artla" userId="ede4624ae1204d14" providerId="LiveId" clId="{7A1C6D32-FBA0-44C7-AAF6-FA78837E6AF2}" dt="2025-02-08T08:24:43.213" v="1217" actId="21"/>
          <ac:picMkLst>
            <pc:docMk/>
            <pc:sldMk cId="1452393530" sldId="263"/>
            <ac:picMk id="3" creationId="{4B444FD2-36C7-195F-4AC2-DAAA9CF520A0}"/>
          </ac:picMkLst>
        </pc:picChg>
        <pc:picChg chg="del mod">
          <ac:chgData name="Ants Artla" userId="ede4624ae1204d14" providerId="LiveId" clId="{7A1C6D32-FBA0-44C7-AAF6-FA78837E6AF2}" dt="2025-02-07T18:10:56.646" v="230" actId="21"/>
          <ac:picMkLst>
            <pc:docMk/>
            <pc:sldMk cId="1452393530" sldId="263"/>
            <ac:picMk id="3" creationId="{F1C00B87-9270-35AB-FC71-61A56E290268}"/>
          </ac:picMkLst>
        </pc:picChg>
        <pc:picChg chg="add del mod">
          <ac:chgData name="Ants Artla" userId="ede4624ae1204d14" providerId="LiveId" clId="{7A1C6D32-FBA0-44C7-AAF6-FA78837E6AF2}" dt="2025-02-08T08:30:15.879" v="1239" actId="21"/>
          <ac:picMkLst>
            <pc:docMk/>
            <pc:sldMk cId="1452393530" sldId="263"/>
            <ac:picMk id="4" creationId="{246F8095-260C-C21C-23CE-094D5134405C}"/>
          </ac:picMkLst>
        </pc:picChg>
        <pc:picChg chg="add del mod">
          <ac:chgData name="Ants Artla" userId="ede4624ae1204d14" providerId="LiveId" clId="{7A1C6D32-FBA0-44C7-AAF6-FA78837E6AF2}" dt="2025-02-07T18:28:40.129" v="307" actId="21"/>
          <ac:picMkLst>
            <pc:docMk/>
            <pc:sldMk cId="1452393530" sldId="263"/>
            <ac:picMk id="4" creationId="{97071915-DC58-70AB-3621-DC11CF976767}"/>
          </ac:picMkLst>
        </pc:picChg>
        <pc:picChg chg="add mod">
          <ac:chgData name="Ants Artla" userId="ede4624ae1204d14" providerId="LiveId" clId="{7A1C6D32-FBA0-44C7-AAF6-FA78837E6AF2}" dt="2025-02-08T08:31:41.239" v="1244" actId="1076"/>
          <ac:picMkLst>
            <pc:docMk/>
            <pc:sldMk cId="1452393530" sldId="263"/>
            <ac:picMk id="5" creationId="{2F6D2C93-DD0B-51C5-0BAB-C0EFFEEE7A45}"/>
          </ac:picMkLst>
        </pc:picChg>
        <pc:picChg chg="add del mod">
          <ac:chgData name="Ants Artla" userId="ede4624ae1204d14" providerId="LiveId" clId="{7A1C6D32-FBA0-44C7-AAF6-FA78837E6AF2}" dt="2025-02-07T18:28:40.129" v="307" actId="21"/>
          <ac:picMkLst>
            <pc:docMk/>
            <pc:sldMk cId="1452393530" sldId="263"/>
            <ac:picMk id="5" creationId="{F1C00B87-9270-35AB-FC71-61A56E290268}"/>
          </ac:picMkLst>
        </pc:picChg>
        <pc:picChg chg="add del mod">
          <ac:chgData name="Ants Artla" userId="ede4624ae1204d14" providerId="LiveId" clId="{7A1C6D32-FBA0-44C7-AAF6-FA78837E6AF2}" dt="2025-02-08T08:27:47.733" v="1228" actId="21"/>
          <ac:picMkLst>
            <pc:docMk/>
            <pc:sldMk cId="1452393530" sldId="263"/>
            <ac:picMk id="6" creationId="{869B3BD3-7EBB-C46A-BD40-45BE49F63D6A}"/>
          </ac:picMkLst>
        </pc:picChg>
        <pc:picChg chg="add del mod">
          <ac:chgData name="Ants Artla" userId="ede4624ae1204d14" providerId="LiveId" clId="{7A1C6D32-FBA0-44C7-AAF6-FA78837E6AF2}" dt="2025-02-07T18:28:40.129" v="307" actId="21"/>
          <ac:picMkLst>
            <pc:docMk/>
            <pc:sldMk cId="1452393530" sldId="263"/>
            <ac:picMk id="6" creationId="{D886068D-CFDB-F3F4-AD1B-26BDBE07621B}"/>
          </ac:picMkLst>
        </pc:picChg>
        <pc:picChg chg="add mod">
          <ac:chgData name="Ants Artla" userId="ede4624ae1204d14" providerId="LiveId" clId="{7A1C6D32-FBA0-44C7-AAF6-FA78837E6AF2}" dt="2025-02-08T08:31:41.239" v="1244" actId="1076"/>
          <ac:picMkLst>
            <pc:docMk/>
            <pc:sldMk cId="1452393530" sldId="263"/>
            <ac:picMk id="7" creationId="{F76A06EC-0192-E074-766A-0CA96484AF48}"/>
          </ac:picMkLst>
        </pc:picChg>
        <pc:picChg chg="add del mod">
          <ac:chgData name="Ants Artla" userId="ede4624ae1204d14" providerId="LiveId" clId="{7A1C6D32-FBA0-44C7-AAF6-FA78837E6AF2}" dt="2025-02-08T08:30:15.879" v="1239" actId="21"/>
          <ac:picMkLst>
            <pc:docMk/>
            <pc:sldMk cId="1452393530" sldId="263"/>
            <ac:picMk id="8" creationId="{BCE01218-1A44-6EE4-12B4-4139CE494161}"/>
          </ac:picMkLst>
        </pc:picChg>
        <pc:picChg chg="add del mod">
          <ac:chgData name="Ants Artla" userId="ede4624ae1204d14" providerId="LiveId" clId="{7A1C6D32-FBA0-44C7-AAF6-FA78837E6AF2}" dt="2025-02-07T18:19:43.002" v="280" actId="21"/>
          <ac:picMkLst>
            <pc:docMk/>
            <pc:sldMk cId="1452393530" sldId="263"/>
            <ac:picMk id="8" creationId="{E3C7DC86-CBC7-740B-5A9F-5474FE8DC958}"/>
          </ac:picMkLst>
        </pc:picChg>
        <pc:picChg chg="add mod">
          <ac:chgData name="Ants Artla" userId="ede4624ae1204d14" providerId="LiveId" clId="{7A1C6D32-FBA0-44C7-AAF6-FA78837E6AF2}" dt="2025-02-08T08:30:44.138" v="1243" actId="14100"/>
          <ac:picMkLst>
            <pc:docMk/>
            <pc:sldMk cId="1452393530" sldId="263"/>
            <ac:picMk id="9" creationId="{7F6D3EDC-EBCA-206B-BC1C-F9430F4C5B8B}"/>
          </ac:picMkLst>
        </pc:picChg>
        <pc:picChg chg="add del mod">
          <ac:chgData name="Ants Artla" userId="ede4624ae1204d14" providerId="LiveId" clId="{7A1C6D32-FBA0-44C7-AAF6-FA78837E6AF2}" dt="2025-02-07T18:18:53.087" v="273" actId="1076"/>
          <ac:picMkLst>
            <pc:docMk/>
            <pc:sldMk cId="1452393530" sldId="263"/>
            <ac:picMk id="9" creationId="{F2C3E1AA-5563-4C04-639B-820E39588000}"/>
          </ac:picMkLst>
        </pc:picChg>
        <pc:picChg chg="add del mod">
          <ac:chgData name="Ants Artla" userId="ede4624ae1204d14" providerId="LiveId" clId="{7A1C6D32-FBA0-44C7-AAF6-FA78837E6AF2}" dt="2025-02-07T18:30:53.241" v="318" actId="21"/>
          <ac:picMkLst>
            <pc:docMk/>
            <pc:sldMk cId="1452393530" sldId="263"/>
            <ac:picMk id="12" creationId="{E3C7DC86-CBC7-740B-5A9F-5474FE8DC958}"/>
          </ac:picMkLst>
        </pc:picChg>
        <pc:picChg chg="mod">
          <ac:chgData name="Ants Artla" userId="ede4624ae1204d14" providerId="LiveId" clId="{7A1C6D32-FBA0-44C7-AAF6-FA78837E6AF2}" dt="2025-02-08T08:31:41.239" v="1244" actId="1076"/>
          <ac:picMkLst>
            <pc:docMk/>
            <pc:sldMk cId="1452393530" sldId="263"/>
            <ac:picMk id="16" creationId="{24BDEC8C-3BB4-4B6E-234B-63E4C3BD6514}"/>
          </ac:picMkLst>
        </pc:picChg>
        <pc:picChg chg="mod">
          <ac:chgData name="Ants Artla" userId="ede4624ae1204d14" providerId="LiveId" clId="{7A1C6D32-FBA0-44C7-AAF6-FA78837E6AF2}" dt="2025-02-08T08:31:41.239" v="1244" actId="1076"/>
          <ac:picMkLst>
            <pc:docMk/>
            <pc:sldMk cId="1452393530" sldId="263"/>
            <ac:picMk id="17" creationId="{841598CA-B411-8ACA-9E8A-F44476DC6805}"/>
          </ac:picMkLst>
        </pc:picChg>
        <pc:picChg chg="mod">
          <ac:chgData name="Ants Artla" userId="ede4624ae1204d14" providerId="LiveId" clId="{7A1C6D32-FBA0-44C7-AAF6-FA78837E6AF2}" dt="2025-02-08T08:31:41.239" v="1244" actId="1076"/>
          <ac:picMkLst>
            <pc:docMk/>
            <pc:sldMk cId="1452393530" sldId="263"/>
            <ac:picMk id="18" creationId="{B5B99EF2-9B1C-1C6D-30D8-76AB2C209354}"/>
          </ac:picMkLst>
        </pc:picChg>
        <pc:picChg chg="mod">
          <ac:chgData name="Ants Artla" userId="ede4624ae1204d14" providerId="LiveId" clId="{7A1C6D32-FBA0-44C7-AAF6-FA78837E6AF2}" dt="2025-02-08T08:31:41.239" v="1244" actId="1076"/>
          <ac:picMkLst>
            <pc:docMk/>
            <pc:sldMk cId="1452393530" sldId="263"/>
            <ac:picMk id="19" creationId="{B8951F37-7627-B018-BB75-A3BC4D433350}"/>
          </ac:picMkLst>
        </pc:picChg>
        <pc:picChg chg="del mod">
          <ac:chgData name="Ants Artla" userId="ede4624ae1204d14" providerId="LiveId" clId="{7A1C6D32-FBA0-44C7-AAF6-FA78837E6AF2}" dt="2025-02-07T18:30:53.241" v="318" actId="21"/>
          <ac:picMkLst>
            <pc:docMk/>
            <pc:sldMk cId="1452393530" sldId="263"/>
            <ac:picMk id="20" creationId="{8AFB1214-1AE9-70D3-F1EC-87321CD43F07}"/>
          </ac:picMkLst>
        </pc:picChg>
        <pc:picChg chg="add del mod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2" creationId="{ACCE251F-CA00-9168-58AC-013407921F8A}"/>
          </ac:picMkLst>
        </pc:picChg>
        <pc:picChg chg="add del mod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3" creationId="{A532249D-D308-9CDB-2379-DF031ADAE5D3}"/>
          </ac:picMkLst>
        </pc:picChg>
        <pc:picChg chg="add del mod">
          <ac:chgData name="Ants Artla" userId="ede4624ae1204d14" providerId="LiveId" clId="{7A1C6D32-FBA0-44C7-AAF6-FA78837E6AF2}" dt="2025-02-08T08:27:47.733" v="1228" actId="21"/>
          <ac:picMkLst>
            <pc:docMk/>
            <pc:sldMk cId="1452393530" sldId="263"/>
            <ac:picMk id="24" creationId="{E66D3446-7517-FCF3-5CFF-8E177C4D942E}"/>
          </ac:picMkLst>
        </pc:picChg>
        <pc:picChg chg="del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5" creationId="{7E103477-E61F-87DA-563A-C2A795F8E5FD}"/>
          </ac:picMkLst>
        </pc:picChg>
        <pc:picChg chg="del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6" creationId="{1AC46C14-1ADB-A134-F79A-B72BF3FFAA76}"/>
          </ac:picMkLst>
        </pc:picChg>
        <pc:picChg chg="del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7" creationId="{BF5D2548-8746-1267-1E12-2584580756FB}"/>
          </ac:picMkLst>
        </pc:picChg>
        <pc:picChg chg="del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8" creationId="{D89EF32A-06DD-A000-C02C-5EA8E4333466}"/>
          </ac:picMkLst>
        </pc:picChg>
        <pc:picChg chg="del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29" creationId="{D4A1CCB8-2A21-FD16-1144-1F2BB0D939CE}"/>
          </ac:picMkLst>
        </pc:picChg>
        <pc:picChg chg="del mod">
          <ac:chgData name="Ants Artla" userId="ede4624ae1204d14" providerId="LiveId" clId="{7A1C6D32-FBA0-44C7-AAF6-FA78837E6AF2}" dt="2025-02-07T18:28:16.329" v="304" actId="21"/>
          <ac:picMkLst>
            <pc:docMk/>
            <pc:sldMk cId="1452393530" sldId="263"/>
            <ac:picMk id="30" creationId="{A532249D-D308-9CDB-2379-DF031ADAE5D3}"/>
          </ac:picMkLst>
        </pc:picChg>
        <pc:picChg chg="del">
          <ac:chgData name="Ants Artla" userId="ede4624ae1204d14" providerId="LiveId" clId="{7A1C6D32-FBA0-44C7-AAF6-FA78837E6AF2}" dt="2025-02-07T18:31:25.083" v="321" actId="21"/>
          <ac:picMkLst>
            <pc:docMk/>
            <pc:sldMk cId="1452393530" sldId="263"/>
            <ac:picMk id="31" creationId="{4B61832F-C27C-954C-5147-BEBC5AEFC664}"/>
          </ac:picMkLst>
        </pc:picChg>
        <pc:picChg chg="add del mod">
          <ac:chgData name="Ants Artla" userId="ede4624ae1204d14" providerId="LiveId" clId="{7A1C6D32-FBA0-44C7-AAF6-FA78837E6AF2}" dt="2025-02-08T08:24:43.213" v="1217" actId="21"/>
          <ac:picMkLst>
            <pc:docMk/>
            <pc:sldMk cId="1452393530" sldId="263"/>
            <ac:picMk id="32" creationId="{1BAE965B-A5D6-52DA-E710-B1602C6473F1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33" creationId="{7E103477-E61F-87DA-563A-C2A795F8E5FD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34" creationId="{1AC46C14-1ADB-A134-F79A-B72BF3FFAA76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35" creationId="{BF5D2548-8746-1267-1E12-2584580756FB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36" creationId="{D89EF32A-06DD-A000-C02C-5EA8E4333466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37" creationId="{D4A1CCB8-2A21-FD16-1144-1F2BB0D939CE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38" creationId="{4B61832F-C27C-954C-5147-BEBC5AEFC664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40" creationId="{ACCE251F-CA00-9168-58AC-013407921F8A}"/>
          </ac:picMkLst>
        </pc:picChg>
        <pc:picChg chg="add del mod">
          <ac:chgData name="Ants Artla" userId="ede4624ae1204d14" providerId="LiveId" clId="{7A1C6D32-FBA0-44C7-AAF6-FA78837E6AF2}" dt="2025-02-07T18:34:05.495" v="324" actId="21"/>
          <ac:picMkLst>
            <pc:docMk/>
            <pc:sldMk cId="1452393530" sldId="263"/>
            <ac:picMk id="41" creationId="{A532249D-D308-9CDB-2379-DF031ADAE5D3}"/>
          </ac:picMkLst>
        </pc:picChg>
        <pc:picChg chg="add del mod">
          <ac:chgData name="Ants Artla" userId="ede4624ae1204d14" providerId="LiveId" clId="{7A1C6D32-FBA0-44C7-AAF6-FA78837E6AF2}" dt="2025-02-08T08:30:15.879" v="1239" actId="21"/>
          <ac:picMkLst>
            <pc:docMk/>
            <pc:sldMk cId="1452393530" sldId="263"/>
            <ac:picMk id="42" creationId="{0F9B0AA0-72BC-028D-5F0E-C47B60FC0DB5}"/>
          </ac:picMkLst>
        </pc:picChg>
      </pc:sldChg>
      <pc:sldChg chg="addSp delSp modSp add del mod">
        <pc:chgData name="Ants Artla" userId="ede4624ae1204d14" providerId="LiveId" clId="{7A1C6D32-FBA0-44C7-AAF6-FA78837E6AF2}" dt="2025-02-08T11:35:44.536" v="1795" actId="47"/>
        <pc:sldMkLst>
          <pc:docMk/>
          <pc:sldMk cId="1703081487" sldId="263"/>
        </pc:sldMkLst>
        <pc:spChg chg="add del mod">
          <ac:chgData name="Ants Artla" userId="ede4624ae1204d14" providerId="LiveId" clId="{7A1C6D32-FBA0-44C7-AAF6-FA78837E6AF2}" dt="2025-02-08T11:08:00.111" v="1672"/>
          <ac:spMkLst>
            <pc:docMk/>
            <pc:sldMk cId="1703081487" sldId="263"/>
            <ac:spMk id="2" creationId="{D1DE3CDB-8A4E-FF58-B336-545F2A79BB0D}"/>
          </ac:spMkLst>
        </pc:spChg>
        <pc:spChg chg="add del mod">
          <ac:chgData name="Ants Artla" userId="ede4624ae1204d14" providerId="LiveId" clId="{7A1C6D32-FBA0-44C7-AAF6-FA78837E6AF2}" dt="2025-02-08T11:11:24.267" v="1702" actId="478"/>
          <ac:spMkLst>
            <pc:docMk/>
            <pc:sldMk cId="1703081487" sldId="263"/>
            <ac:spMk id="3" creationId="{9859F912-8DD9-18A9-F95F-11BC6D04C1B7}"/>
          </ac:spMkLst>
        </pc:spChg>
        <pc:spChg chg="add del mod">
          <ac:chgData name="Ants Artla" userId="ede4624ae1204d14" providerId="LiveId" clId="{7A1C6D32-FBA0-44C7-AAF6-FA78837E6AF2}" dt="2025-02-08T11:30:48.274" v="1788" actId="21"/>
          <ac:spMkLst>
            <pc:docMk/>
            <pc:sldMk cId="1703081487" sldId="263"/>
            <ac:spMk id="4" creationId="{8CE6F9D3-B128-30B9-EE6C-4BDB229E8355}"/>
          </ac:spMkLst>
        </pc:spChg>
        <pc:spChg chg="add del mod">
          <ac:chgData name="Ants Artla" userId="ede4624ae1204d14" providerId="LiveId" clId="{7A1C6D32-FBA0-44C7-AAF6-FA78837E6AF2}" dt="2025-02-08T11:12:41.227" v="1706" actId="478"/>
          <ac:spMkLst>
            <pc:docMk/>
            <pc:sldMk cId="1703081487" sldId="263"/>
            <ac:spMk id="6" creationId="{5766CE7C-5BD9-18AA-6559-882B0CB62190}"/>
          </ac:spMkLst>
        </pc:spChg>
        <pc:spChg chg="add del mod">
          <ac:chgData name="Ants Artla" userId="ede4624ae1204d14" providerId="LiveId" clId="{7A1C6D32-FBA0-44C7-AAF6-FA78837E6AF2}" dt="2025-02-08T11:22:37.484" v="1742" actId="478"/>
          <ac:spMkLst>
            <pc:docMk/>
            <pc:sldMk cId="1703081487" sldId="263"/>
            <ac:spMk id="11" creationId="{06CF3530-4523-513C-822F-CD0AD072509E}"/>
          </ac:spMkLst>
        </pc:spChg>
        <pc:spChg chg="add del mod">
          <ac:chgData name="Ants Artla" userId="ede4624ae1204d14" providerId="LiveId" clId="{7A1C6D32-FBA0-44C7-AAF6-FA78837E6AF2}" dt="2025-02-08T11:29:54.767" v="1785" actId="1076"/>
          <ac:spMkLst>
            <pc:docMk/>
            <pc:sldMk cId="1703081487" sldId="263"/>
            <ac:spMk id="13" creationId="{0034D94F-0977-D966-14B0-8B467CA614C9}"/>
          </ac:spMkLst>
        </pc:spChg>
        <pc:picChg chg="del">
          <ac:chgData name="Ants Artla" userId="ede4624ae1204d14" providerId="LiveId" clId="{7A1C6D32-FBA0-44C7-AAF6-FA78837E6AF2}" dt="2025-02-08T11:07:23.227" v="1668" actId="478"/>
          <ac:picMkLst>
            <pc:docMk/>
            <pc:sldMk cId="1703081487" sldId="263"/>
            <ac:picMk id="9" creationId="{7F6D3EDC-EBCA-206B-BC1C-F9430F4C5B8B}"/>
          </ac:picMkLst>
        </pc:picChg>
        <pc:picChg chg="add del mod">
          <ac:chgData name="Ants Artla" userId="ede4624ae1204d14" providerId="LiveId" clId="{7A1C6D32-FBA0-44C7-AAF6-FA78837E6AF2}" dt="2025-02-08T11:25:00.155" v="1757" actId="478"/>
          <ac:picMkLst>
            <pc:docMk/>
            <pc:sldMk cId="1703081487" sldId="263"/>
            <ac:picMk id="10" creationId="{30E54524-29F1-3271-0B12-F2724DA03E5D}"/>
          </ac:picMkLst>
        </pc:picChg>
        <pc:picChg chg="add del mod">
          <ac:chgData name="Ants Artla" userId="ede4624ae1204d14" providerId="LiveId" clId="{7A1C6D32-FBA0-44C7-AAF6-FA78837E6AF2}" dt="2025-02-08T11:25:17.146" v="1761" actId="478"/>
          <ac:picMkLst>
            <pc:docMk/>
            <pc:sldMk cId="1703081487" sldId="263"/>
            <ac:picMk id="12" creationId="{83C0D5CF-9065-44EA-CB22-236F5556F933}"/>
          </ac:picMkLst>
        </pc:picChg>
        <pc:picChg chg="add del mod">
          <ac:chgData name="Ants Artla" userId="ede4624ae1204d14" providerId="LiveId" clId="{7A1C6D32-FBA0-44C7-AAF6-FA78837E6AF2}" dt="2025-02-08T11:30:48.274" v="1788" actId="21"/>
          <ac:picMkLst>
            <pc:docMk/>
            <pc:sldMk cId="1703081487" sldId="263"/>
            <ac:picMk id="21" creationId="{49DB6CAB-D532-C70C-61B0-2134F0871530}"/>
          </ac:picMkLst>
        </pc:picChg>
        <pc:picChg chg="add del mod">
          <ac:chgData name="Ants Artla" userId="ede4624ae1204d14" providerId="LiveId" clId="{7A1C6D32-FBA0-44C7-AAF6-FA78837E6AF2}" dt="2025-02-08T11:30:48.274" v="1788" actId="21"/>
          <ac:picMkLst>
            <pc:docMk/>
            <pc:sldMk cId="1703081487" sldId="263"/>
            <ac:picMk id="22" creationId="{C9E13C90-581F-794F-F04E-E354F1E19B45}"/>
          </ac:picMkLst>
        </pc:picChg>
        <pc:picChg chg="add del mod">
          <ac:chgData name="Ants Artla" userId="ede4624ae1204d14" providerId="LiveId" clId="{7A1C6D32-FBA0-44C7-AAF6-FA78837E6AF2}" dt="2025-02-08T11:30:48.274" v="1788" actId="21"/>
          <ac:picMkLst>
            <pc:docMk/>
            <pc:sldMk cId="1703081487" sldId="263"/>
            <ac:picMk id="23" creationId="{B07F0E19-2DEA-B621-516B-C95E51D01943}"/>
          </ac:picMkLst>
        </pc:picChg>
      </pc:sldChg>
      <pc:sldChg chg="addSp delSp modSp mod">
        <pc:chgData name="Ants Artla" userId="ede4624ae1204d14" providerId="LiveId" clId="{7A1C6D32-FBA0-44C7-AAF6-FA78837E6AF2}" dt="2025-02-08T11:32:56.525" v="1791" actId="21"/>
        <pc:sldMkLst>
          <pc:docMk/>
          <pc:sldMk cId="229359463" sldId="264"/>
        </pc:sldMkLst>
        <pc:spChg chg="mod">
          <ac:chgData name="Ants Artla" userId="ede4624ae1204d14" providerId="LiveId" clId="{7A1C6D32-FBA0-44C7-AAF6-FA78837E6AF2}" dt="2025-02-08T04:21:33.478" v="758" actId="20577"/>
          <ac:spMkLst>
            <pc:docMk/>
            <pc:sldMk cId="229359463" sldId="264"/>
            <ac:spMk id="2" creationId="{F3C92F6D-CDA6-4C7C-BACE-A7372828E376}"/>
          </ac:spMkLst>
        </pc:spChg>
        <pc:spChg chg="add del mod">
          <ac:chgData name="Ants Artla" userId="ede4624ae1204d14" providerId="LiveId" clId="{7A1C6D32-FBA0-44C7-AAF6-FA78837E6AF2}" dt="2025-02-08T11:32:56.525" v="1791" actId="21"/>
          <ac:spMkLst>
            <pc:docMk/>
            <pc:sldMk cId="229359463" sldId="264"/>
            <ac:spMk id="4" creationId="{8CE6F9D3-B128-30B9-EE6C-4BDB229E8355}"/>
          </ac:spMkLst>
        </pc:spChg>
        <pc:picChg chg="add del mod">
          <ac:chgData name="Ants Artla" userId="ede4624ae1204d14" providerId="LiveId" clId="{7A1C6D32-FBA0-44C7-AAF6-FA78837E6AF2}" dt="2025-02-08T11:32:56.525" v="1791" actId="21"/>
          <ac:picMkLst>
            <pc:docMk/>
            <pc:sldMk cId="229359463" sldId="264"/>
            <ac:picMk id="21" creationId="{49DB6CAB-D532-C70C-61B0-2134F0871530}"/>
          </ac:picMkLst>
        </pc:picChg>
        <pc:picChg chg="add del mod">
          <ac:chgData name="Ants Artla" userId="ede4624ae1204d14" providerId="LiveId" clId="{7A1C6D32-FBA0-44C7-AAF6-FA78837E6AF2}" dt="2025-02-08T11:32:56.525" v="1791" actId="21"/>
          <ac:picMkLst>
            <pc:docMk/>
            <pc:sldMk cId="229359463" sldId="264"/>
            <ac:picMk id="22" creationId="{C9E13C90-581F-794F-F04E-E354F1E19B45}"/>
          </ac:picMkLst>
        </pc:picChg>
        <pc:picChg chg="add del mod">
          <ac:chgData name="Ants Artla" userId="ede4624ae1204d14" providerId="LiveId" clId="{7A1C6D32-FBA0-44C7-AAF6-FA78837E6AF2}" dt="2025-02-08T11:32:56.525" v="1791" actId="21"/>
          <ac:picMkLst>
            <pc:docMk/>
            <pc:sldMk cId="229359463" sldId="264"/>
            <ac:picMk id="23" creationId="{B07F0E19-2DEA-B621-516B-C95E51D01943}"/>
          </ac:picMkLst>
        </pc:picChg>
      </pc:sldChg>
      <pc:sldChg chg="del">
        <pc:chgData name="Ants Artla" userId="ede4624ae1204d14" providerId="LiveId" clId="{7A1C6D32-FBA0-44C7-AAF6-FA78837E6AF2}" dt="2025-02-07T08:15:04.330" v="39" actId="47"/>
        <pc:sldMkLst>
          <pc:docMk/>
          <pc:sldMk cId="416204992" sldId="265"/>
        </pc:sldMkLst>
      </pc:sldChg>
      <pc:sldChg chg="addSp delSp modSp add mod delAnim modAnim">
        <pc:chgData name="Ants Artla" userId="ede4624ae1204d14" providerId="LiveId" clId="{7A1C6D32-FBA0-44C7-AAF6-FA78837E6AF2}" dt="2025-02-08T08:00:42.190" v="1135" actId="5793"/>
        <pc:sldMkLst>
          <pc:docMk/>
          <pc:sldMk cId="2352755696" sldId="265"/>
        </pc:sldMkLst>
        <pc:spChg chg="add mod">
          <ac:chgData name="Ants Artla" userId="ede4624ae1204d14" providerId="LiveId" clId="{7A1C6D32-FBA0-44C7-AAF6-FA78837E6AF2}" dt="2025-02-08T01:28:14.478" v="567" actId="14100"/>
          <ac:spMkLst>
            <pc:docMk/>
            <pc:sldMk cId="2352755696" sldId="265"/>
            <ac:spMk id="4" creationId="{858CA253-C8D7-0570-95B7-0BE02465158D}"/>
          </ac:spMkLst>
        </pc:spChg>
        <pc:spChg chg="add mod">
          <ac:chgData name="Ants Artla" userId="ede4624ae1204d14" providerId="LiveId" clId="{7A1C6D32-FBA0-44C7-AAF6-FA78837E6AF2}" dt="2025-02-08T01:37:43.398" v="589" actId="207"/>
          <ac:spMkLst>
            <pc:docMk/>
            <pc:sldMk cId="2352755696" sldId="265"/>
            <ac:spMk id="6" creationId="{2C111518-9A0A-FAC5-5CBC-1D717FDD2387}"/>
          </ac:spMkLst>
        </pc:spChg>
        <pc:spChg chg="add mod">
          <ac:chgData name="Ants Artla" userId="ede4624ae1204d14" providerId="LiveId" clId="{7A1C6D32-FBA0-44C7-AAF6-FA78837E6AF2}" dt="2025-02-08T08:00:42.190" v="1135" actId="5793"/>
          <ac:spMkLst>
            <pc:docMk/>
            <pc:sldMk cId="2352755696" sldId="265"/>
            <ac:spMk id="7" creationId="{859AF070-FA59-123A-CF9C-EA5B770F9EB7}"/>
          </ac:spMkLst>
        </pc:spChg>
        <pc:spChg chg="add del mod">
          <ac:chgData name="Ants Artla" userId="ede4624ae1204d14" providerId="LiveId" clId="{7A1C6D32-FBA0-44C7-AAF6-FA78837E6AF2}" dt="2025-02-07T19:33:25.151" v="501" actId="478"/>
          <ac:spMkLst>
            <pc:docMk/>
            <pc:sldMk cId="2352755696" sldId="265"/>
            <ac:spMk id="8" creationId="{3350C80B-E6CD-0305-BD58-1FCB3A510D31}"/>
          </ac:spMkLst>
        </pc:spChg>
        <pc:spChg chg="add mod">
          <ac:chgData name="Ants Artla" userId="ede4624ae1204d14" providerId="LiveId" clId="{7A1C6D32-FBA0-44C7-AAF6-FA78837E6AF2}" dt="2025-02-08T07:57:09.208" v="1075" actId="14100"/>
          <ac:spMkLst>
            <pc:docMk/>
            <pc:sldMk cId="2352755696" sldId="265"/>
            <ac:spMk id="10" creationId="{B7C281C8-29EC-0D33-681B-542130C78772}"/>
          </ac:spMkLst>
        </pc:spChg>
        <pc:spChg chg="add mod">
          <ac:chgData name="Ants Artla" userId="ede4624ae1204d14" providerId="LiveId" clId="{7A1C6D32-FBA0-44C7-AAF6-FA78837E6AF2}" dt="2025-02-08T03:54:23.461" v="679" actId="20577"/>
          <ac:spMkLst>
            <pc:docMk/>
            <pc:sldMk cId="2352755696" sldId="265"/>
            <ac:spMk id="11" creationId="{F4730649-B256-3C20-5DAF-E285D5B544CD}"/>
          </ac:spMkLst>
        </pc:spChg>
        <pc:spChg chg="add mod">
          <ac:chgData name="Ants Artla" userId="ede4624ae1204d14" providerId="LiveId" clId="{7A1C6D32-FBA0-44C7-AAF6-FA78837E6AF2}" dt="2025-02-08T01:27:54.534" v="566" actId="1076"/>
          <ac:spMkLst>
            <pc:docMk/>
            <pc:sldMk cId="2352755696" sldId="265"/>
            <ac:spMk id="12" creationId="{45A10957-96F7-D4A7-96EE-66CF5FAD838E}"/>
          </ac:spMkLst>
        </pc:spChg>
        <pc:spChg chg="add mod">
          <ac:chgData name="Ants Artla" userId="ede4624ae1204d14" providerId="LiveId" clId="{7A1C6D32-FBA0-44C7-AAF6-FA78837E6AF2}" dt="2025-02-08T01:37:43.398" v="589" actId="207"/>
          <ac:spMkLst>
            <pc:docMk/>
            <pc:sldMk cId="2352755696" sldId="265"/>
            <ac:spMk id="13" creationId="{A1FF6079-A600-162F-83BA-D24AE9B604C2}"/>
          </ac:spMkLst>
        </pc:spChg>
        <pc:spChg chg="add mod">
          <ac:chgData name="Ants Artla" userId="ede4624ae1204d14" providerId="LiveId" clId="{7A1C6D32-FBA0-44C7-AAF6-FA78837E6AF2}" dt="2025-02-08T01:27:37.510" v="565" actId="1076"/>
          <ac:spMkLst>
            <pc:docMk/>
            <pc:sldMk cId="2352755696" sldId="265"/>
            <ac:spMk id="14" creationId="{6F2C752A-116B-1BF8-A82E-FD0CBB6BC4E8}"/>
          </ac:spMkLst>
        </pc:spChg>
        <pc:spChg chg="add mod">
          <ac:chgData name="Ants Artla" userId="ede4624ae1204d14" providerId="LiveId" clId="{7A1C6D32-FBA0-44C7-AAF6-FA78837E6AF2}" dt="2025-02-08T07:58:29.981" v="1096" actId="20577"/>
          <ac:spMkLst>
            <pc:docMk/>
            <pc:sldMk cId="2352755696" sldId="265"/>
            <ac:spMk id="15" creationId="{86B023F0-5CB5-D3A3-19E5-A25279AFB939}"/>
          </ac:spMkLst>
        </pc:spChg>
        <pc:spChg chg="add mod">
          <ac:chgData name="Ants Artla" userId="ede4624ae1204d14" providerId="LiveId" clId="{7A1C6D32-FBA0-44C7-AAF6-FA78837E6AF2}" dt="2025-02-08T01:27:37.510" v="565" actId="1076"/>
          <ac:spMkLst>
            <pc:docMk/>
            <pc:sldMk cId="2352755696" sldId="265"/>
            <ac:spMk id="16" creationId="{E0BDD646-E94B-8865-E48A-0D747080A14F}"/>
          </ac:spMkLst>
        </pc:spChg>
        <pc:spChg chg="add mod">
          <ac:chgData name="Ants Artla" userId="ede4624ae1204d14" providerId="LiveId" clId="{7A1C6D32-FBA0-44C7-AAF6-FA78837E6AF2}" dt="2025-02-08T07:59:04.774" v="1104" actId="20577"/>
          <ac:spMkLst>
            <pc:docMk/>
            <pc:sldMk cId="2352755696" sldId="265"/>
            <ac:spMk id="17" creationId="{D4C81BD6-8421-C5DB-4926-F00F75E726BE}"/>
          </ac:spMkLst>
        </pc:spChg>
        <pc:spChg chg="add mod">
          <ac:chgData name="Ants Artla" userId="ede4624ae1204d14" providerId="LiveId" clId="{7A1C6D32-FBA0-44C7-AAF6-FA78837E6AF2}" dt="2025-02-08T01:27:22.763" v="564" actId="1076"/>
          <ac:spMkLst>
            <pc:docMk/>
            <pc:sldMk cId="2352755696" sldId="265"/>
            <ac:spMk id="26" creationId="{9CD6CF2B-FDC7-64A5-4FEB-C709E124C5EA}"/>
          </ac:spMkLst>
        </pc:spChg>
        <pc:spChg chg="add mod">
          <ac:chgData name="Ants Artla" userId="ede4624ae1204d14" providerId="LiveId" clId="{7A1C6D32-FBA0-44C7-AAF6-FA78837E6AF2}" dt="2025-02-08T07:58:16.724" v="1090" actId="20577"/>
          <ac:spMkLst>
            <pc:docMk/>
            <pc:sldMk cId="2352755696" sldId="265"/>
            <ac:spMk id="27" creationId="{D64E951F-5424-00A4-0EE5-0382871907EA}"/>
          </ac:spMkLst>
        </pc:spChg>
        <pc:spChg chg="add mod">
          <ac:chgData name="Ants Artla" userId="ede4624ae1204d14" providerId="LiveId" clId="{7A1C6D32-FBA0-44C7-AAF6-FA78837E6AF2}" dt="2025-02-08T01:27:22.763" v="564" actId="1076"/>
          <ac:spMkLst>
            <pc:docMk/>
            <pc:sldMk cId="2352755696" sldId="265"/>
            <ac:spMk id="28" creationId="{A9F63F63-5299-1623-519F-E3A04CFE3E23}"/>
          </ac:spMkLst>
        </pc:spChg>
        <pc:spChg chg="add mod">
          <ac:chgData name="Ants Artla" userId="ede4624ae1204d14" providerId="LiveId" clId="{7A1C6D32-FBA0-44C7-AAF6-FA78837E6AF2}" dt="2025-02-08T07:57:40.718" v="1078"/>
          <ac:spMkLst>
            <pc:docMk/>
            <pc:sldMk cId="2352755696" sldId="265"/>
            <ac:spMk id="29" creationId="{5A233BE3-D327-DD44-961B-F3EBEC9680D9}"/>
          </ac:spMkLst>
        </pc:spChg>
        <pc:spChg chg="add del mod">
          <ac:chgData name="Ants Artla" userId="ede4624ae1204d14" providerId="LiveId" clId="{7A1C6D32-FBA0-44C7-AAF6-FA78837E6AF2}" dt="2025-02-08T02:34:48.392" v="658" actId="478"/>
          <ac:spMkLst>
            <pc:docMk/>
            <pc:sldMk cId="2352755696" sldId="265"/>
            <ac:spMk id="38" creationId="{84380EA7-9AF3-F66A-F1DD-3D48288179DC}"/>
          </ac:spMkLst>
        </pc:spChg>
        <pc:spChg chg="add del mod">
          <ac:chgData name="Ants Artla" userId="ede4624ae1204d14" providerId="LiveId" clId="{7A1C6D32-FBA0-44C7-AAF6-FA78837E6AF2}" dt="2025-02-08T02:35:01.116" v="659" actId="21"/>
          <ac:spMkLst>
            <pc:docMk/>
            <pc:sldMk cId="2352755696" sldId="265"/>
            <ac:spMk id="39" creationId="{8ACF69FC-70BD-FF14-ED13-B1EE4DFAE5D7}"/>
          </ac:spMkLst>
        </pc:spChg>
        <pc:picChg chg="del">
          <ac:chgData name="Ants Artla" userId="ede4624ae1204d14" providerId="LiveId" clId="{7A1C6D32-FBA0-44C7-AAF6-FA78837E6AF2}" dt="2025-02-08T01:26:42.525" v="560" actId="21"/>
          <ac:picMkLst>
            <pc:docMk/>
            <pc:sldMk cId="2352755696" sldId="265"/>
            <ac:picMk id="2" creationId="{6C403FA7-0CA7-A59E-3F8D-36721AF59E1F}"/>
          </ac:picMkLst>
        </pc:picChg>
        <pc:picChg chg="del">
          <ac:chgData name="Ants Artla" userId="ede4624ae1204d14" providerId="LiveId" clId="{7A1C6D32-FBA0-44C7-AAF6-FA78837E6AF2}" dt="2025-02-08T01:26:42.525" v="560" actId="21"/>
          <ac:picMkLst>
            <pc:docMk/>
            <pc:sldMk cId="2352755696" sldId="265"/>
            <ac:picMk id="3" creationId="{90E82975-0ACE-5050-B399-11BD9A887D41}"/>
          </ac:picMkLst>
        </pc:picChg>
        <pc:picChg chg="add del mod">
          <ac:chgData name="Ants Artla" userId="ede4624ae1204d14" providerId="LiveId" clId="{7A1C6D32-FBA0-44C7-AAF6-FA78837E6AF2}" dt="2025-02-07T19:04:25.341" v="377" actId="478"/>
          <ac:picMkLst>
            <pc:docMk/>
            <pc:sldMk cId="2352755696" sldId="265"/>
            <ac:picMk id="4" creationId="{00F89F3A-E3BA-FCC5-10DD-2DC3FE9EC242}"/>
          </ac:picMkLst>
        </pc:picChg>
        <pc:picChg chg="add mod">
          <ac:chgData name="Ants Artla" userId="ede4624ae1204d14" providerId="LiveId" clId="{7A1C6D32-FBA0-44C7-AAF6-FA78837E6AF2}" dt="2025-02-08T07:55:56.973" v="1070" actId="1440"/>
          <ac:picMkLst>
            <pc:docMk/>
            <pc:sldMk cId="2352755696" sldId="265"/>
            <ac:picMk id="5" creationId="{60DF8605-29F4-3D14-791B-7CFFEB41B2BC}"/>
          </ac:picMkLst>
        </pc:picChg>
        <pc:picChg chg="add del mod">
          <ac:chgData name="Ants Artla" userId="ede4624ae1204d14" providerId="LiveId" clId="{7A1C6D32-FBA0-44C7-AAF6-FA78837E6AF2}" dt="2025-02-07T19:19:50.445" v="386" actId="478"/>
          <ac:picMkLst>
            <pc:docMk/>
            <pc:sldMk cId="2352755696" sldId="265"/>
            <ac:picMk id="6" creationId="{8F7F5538-00A0-3346-17BB-03008F691A08}"/>
          </ac:picMkLst>
        </pc:picChg>
        <pc:picChg chg="add mod">
          <ac:chgData name="Ants Artla" userId="ede4624ae1204d14" providerId="LiveId" clId="{7A1C6D32-FBA0-44C7-AAF6-FA78837E6AF2}" dt="2025-02-08T04:20:57.517" v="753" actId="14861"/>
          <ac:picMkLst>
            <pc:docMk/>
            <pc:sldMk cId="2352755696" sldId="265"/>
            <ac:picMk id="9" creationId="{F48DA333-5B62-7EB1-3858-DCEC3C28307A}"/>
          </ac:picMkLst>
        </pc:picChg>
        <pc:picChg chg="del mod">
          <ac:chgData name="Ants Artla" userId="ede4624ae1204d14" providerId="LiveId" clId="{7A1C6D32-FBA0-44C7-AAF6-FA78837E6AF2}" dt="2025-02-07T19:19:23.948" v="384" actId="478"/>
          <ac:picMkLst>
            <pc:docMk/>
            <pc:sldMk cId="2352755696" sldId="265"/>
            <ac:picMk id="16" creationId="{9B8F2C0B-BE61-9695-93BC-0C9B84C40416}"/>
          </ac:picMkLst>
        </pc:picChg>
        <pc:picChg chg="del mod">
          <ac:chgData name="Ants Artla" userId="ede4624ae1204d14" providerId="LiveId" clId="{7A1C6D32-FBA0-44C7-AAF6-FA78837E6AF2}" dt="2025-02-07T19:28:10.637" v="490" actId="478"/>
          <ac:picMkLst>
            <pc:docMk/>
            <pc:sldMk cId="2352755696" sldId="265"/>
            <ac:picMk id="17" creationId="{E3C48A92-81D5-0DEC-8DB2-F8FED253438E}"/>
          </ac:picMkLst>
        </pc:picChg>
        <pc:picChg chg="del mod">
          <ac:chgData name="Ants Artla" userId="ede4624ae1204d14" providerId="LiveId" clId="{7A1C6D32-FBA0-44C7-AAF6-FA78837E6AF2}" dt="2025-02-08T01:21:35.286" v="533" actId="478"/>
          <ac:picMkLst>
            <pc:docMk/>
            <pc:sldMk cId="2352755696" sldId="265"/>
            <ac:picMk id="18" creationId="{BE685492-7240-EE2F-E9E2-DB6C801A4074}"/>
          </ac:picMkLst>
        </pc:picChg>
        <pc:picChg chg="del mod">
          <ac:chgData name="Ants Artla" userId="ede4624ae1204d14" providerId="LiveId" clId="{7A1C6D32-FBA0-44C7-AAF6-FA78837E6AF2}" dt="2025-02-08T01:16:49.719" v="525" actId="478"/>
          <ac:picMkLst>
            <pc:docMk/>
            <pc:sldMk cId="2352755696" sldId="265"/>
            <ac:picMk id="19" creationId="{FBFA28B4-24C6-71D0-D515-F7013E001B87}"/>
          </ac:picMkLst>
        </pc:picChg>
        <pc:picChg chg="del">
          <ac:chgData name="Ants Artla" userId="ede4624ae1204d14" providerId="LiveId" clId="{7A1C6D32-FBA0-44C7-AAF6-FA78837E6AF2}" dt="2025-02-08T01:21:32.902" v="532" actId="478"/>
          <ac:picMkLst>
            <pc:docMk/>
            <pc:sldMk cId="2352755696" sldId="265"/>
            <ac:picMk id="20" creationId="{81D67373-FC75-FB02-3F5D-95B52C1B7D24}"/>
          </ac:picMkLst>
        </pc:picChg>
        <pc:picChg chg="del">
          <ac:chgData name="Ants Artla" userId="ede4624ae1204d14" providerId="LiveId" clId="{7A1C6D32-FBA0-44C7-AAF6-FA78837E6AF2}" dt="2025-02-08T01:21:39.909" v="535" actId="478"/>
          <ac:picMkLst>
            <pc:docMk/>
            <pc:sldMk cId="2352755696" sldId="265"/>
            <ac:picMk id="21" creationId="{F439FD6A-D484-6D43-99F9-2062EACA3CC4}"/>
          </ac:picMkLst>
        </pc:picChg>
        <pc:picChg chg="del">
          <ac:chgData name="Ants Artla" userId="ede4624ae1204d14" providerId="LiveId" clId="{7A1C6D32-FBA0-44C7-AAF6-FA78837E6AF2}" dt="2025-02-08T01:21:36.406" v="534" actId="478"/>
          <ac:picMkLst>
            <pc:docMk/>
            <pc:sldMk cId="2352755696" sldId="265"/>
            <ac:picMk id="22" creationId="{A3631787-B01A-B4AF-CD44-E356F5BC051B}"/>
          </ac:picMkLst>
        </pc:picChg>
        <pc:picChg chg="del">
          <ac:chgData name="Ants Artla" userId="ede4624ae1204d14" providerId="LiveId" clId="{7A1C6D32-FBA0-44C7-AAF6-FA78837E6AF2}" dt="2025-02-08T01:26:29.957" v="559" actId="478"/>
          <ac:picMkLst>
            <pc:docMk/>
            <pc:sldMk cId="2352755696" sldId="265"/>
            <ac:picMk id="23" creationId="{35450E1C-5034-5390-122C-62E9144D4BD6}"/>
          </ac:picMkLst>
        </pc:picChg>
        <pc:picChg chg="add del mod">
          <ac:chgData name="Ants Artla" userId="ede4624ae1204d14" providerId="LiveId" clId="{7A1C6D32-FBA0-44C7-AAF6-FA78837E6AF2}" dt="2025-02-08T01:28:35.465" v="569" actId="21"/>
          <ac:picMkLst>
            <pc:docMk/>
            <pc:sldMk cId="2352755696" sldId="265"/>
            <ac:picMk id="24" creationId="{6C403FA7-0CA7-A59E-3F8D-36721AF59E1F}"/>
          </ac:picMkLst>
        </pc:picChg>
        <pc:picChg chg="add del mod">
          <ac:chgData name="Ants Artla" userId="ede4624ae1204d14" providerId="LiveId" clId="{7A1C6D32-FBA0-44C7-AAF6-FA78837E6AF2}" dt="2025-02-08T01:29:04.201" v="574" actId="478"/>
          <ac:picMkLst>
            <pc:docMk/>
            <pc:sldMk cId="2352755696" sldId="265"/>
            <ac:picMk id="25" creationId="{90E82975-0ACE-5050-B399-11BD9A887D41}"/>
          </ac:picMkLst>
        </pc:picChg>
        <pc:picChg chg="add del mod">
          <ac:chgData name="Ants Artla" userId="ede4624ae1204d14" providerId="LiveId" clId="{7A1C6D32-FBA0-44C7-AAF6-FA78837E6AF2}" dt="2025-02-08T08:00:29.461" v="1122" actId="478"/>
          <ac:picMkLst>
            <pc:docMk/>
            <pc:sldMk cId="2352755696" sldId="265"/>
            <ac:picMk id="30" creationId="{6C403FA7-0CA7-A59E-3F8D-36721AF59E1F}"/>
          </ac:picMkLst>
        </pc:picChg>
        <pc:picChg chg="add del mod">
          <ac:chgData name="Ants Artla" userId="ede4624ae1204d14" providerId="LiveId" clId="{7A1C6D32-FBA0-44C7-AAF6-FA78837E6AF2}" dt="2025-02-08T07:54:45.173" v="1060" actId="478"/>
          <ac:picMkLst>
            <pc:docMk/>
            <pc:sldMk cId="2352755696" sldId="265"/>
            <ac:picMk id="31" creationId="{A92526CC-3C83-8E26-8891-0B380C5A97DC}"/>
          </ac:picMkLst>
        </pc:picChg>
        <pc:picChg chg="add mod">
          <ac:chgData name="Ants Artla" userId="ede4624ae1204d14" providerId="LiveId" clId="{7A1C6D32-FBA0-44C7-AAF6-FA78837E6AF2}" dt="2025-02-08T01:49:59.638" v="622" actId="14100"/>
          <ac:picMkLst>
            <pc:docMk/>
            <pc:sldMk cId="2352755696" sldId="265"/>
            <ac:picMk id="33" creationId="{E6D6095F-D862-0B52-30EF-26367D405E63}"/>
          </ac:picMkLst>
        </pc:picChg>
        <pc:picChg chg="add mod">
          <ac:chgData name="Ants Artla" userId="ede4624ae1204d14" providerId="LiveId" clId="{7A1C6D32-FBA0-44C7-AAF6-FA78837E6AF2}" dt="2025-02-08T02:35:29.815" v="664" actId="14100"/>
          <ac:picMkLst>
            <pc:docMk/>
            <pc:sldMk cId="2352755696" sldId="265"/>
            <ac:picMk id="35" creationId="{CB3B1830-30B7-C54E-75B5-91F193048EC3}"/>
          </ac:picMkLst>
        </pc:picChg>
        <pc:picChg chg="add mod">
          <ac:chgData name="Ants Artla" userId="ede4624ae1204d14" providerId="LiveId" clId="{7A1C6D32-FBA0-44C7-AAF6-FA78837E6AF2}" dt="2025-02-08T02:39:33.838" v="667" actId="14861"/>
          <ac:picMkLst>
            <pc:docMk/>
            <pc:sldMk cId="2352755696" sldId="265"/>
            <ac:picMk id="37" creationId="{82865CEE-EFE3-CB29-A46A-8CBEBC621F0E}"/>
          </ac:picMkLst>
        </pc:picChg>
        <pc:picChg chg="add mod">
          <ac:chgData name="Ants Artla" userId="ede4624ae1204d14" providerId="LiveId" clId="{7A1C6D32-FBA0-44C7-AAF6-FA78837E6AF2}" dt="2025-02-08T02:35:45.472" v="666" actId="14100"/>
          <ac:picMkLst>
            <pc:docMk/>
            <pc:sldMk cId="2352755696" sldId="265"/>
            <ac:picMk id="44" creationId="{44843D85-E9DD-79E2-C9FE-F9239F1F8B96}"/>
          </ac:picMkLst>
        </pc:picChg>
        <pc:picChg chg="add mod">
          <ac:chgData name="Ants Artla" userId="ede4624ae1204d14" providerId="LiveId" clId="{7A1C6D32-FBA0-44C7-AAF6-FA78837E6AF2}" dt="2025-02-08T07:55:38.714" v="1068" actId="1440"/>
          <ac:picMkLst>
            <pc:docMk/>
            <pc:sldMk cId="2352755696" sldId="265"/>
            <ac:picMk id="46" creationId="{E8ACAE7C-AC62-AEFA-5196-887FD2054447}"/>
          </ac:picMkLst>
        </pc:picChg>
        <pc:picChg chg="add mod">
          <ac:chgData name="Ants Artla" userId="ede4624ae1204d14" providerId="LiveId" clId="{7A1C6D32-FBA0-44C7-AAF6-FA78837E6AF2}" dt="2025-02-08T07:56:28.637" v="1074" actId="14100"/>
          <ac:picMkLst>
            <pc:docMk/>
            <pc:sldMk cId="2352755696" sldId="265"/>
            <ac:picMk id="67" creationId="{CDB70520-1B8F-D4B2-FED3-5B3DCB48D866}"/>
          </ac:picMkLst>
        </pc:picChg>
        <pc:picChg chg="add mod">
          <ac:chgData name="Ants Artla" userId="ede4624ae1204d14" providerId="LiveId" clId="{7A1C6D32-FBA0-44C7-AAF6-FA78837E6AF2}" dt="2025-02-08T07:55:31.818" v="1067" actId="1440"/>
          <ac:picMkLst>
            <pc:docMk/>
            <pc:sldMk cId="2352755696" sldId="265"/>
            <ac:picMk id="68" creationId="{92EABBB4-243D-FB61-CD72-704A5B7871BC}"/>
          </ac:picMkLst>
        </pc:picChg>
        <pc:picChg chg="add mod">
          <ac:chgData name="Ants Artla" userId="ede4624ae1204d14" providerId="LiveId" clId="{7A1C6D32-FBA0-44C7-AAF6-FA78837E6AF2}" dt="2025-02-08T07:55:26.239" v="1066" actId="1440"/>
          <ac:picMkLst>
            <pc:docMk/>
            <pc:sldMk cId="2352755696" sldId="265"/>
            <ac:picMk id="70" creationId="{C0B41874-619A-8866-F7E0-1E6F8038FD7A}"/>
          </ac:picMkLst>
        </pc:picChg>
        <pc:cxnChg chg="add del mod">
          <ac:chgData name="Ants Artla" userId="ede4624ae1204d14" providerId="LiveId" clId="{7A1C6D32-FBA0-44C7-AAF6-FA78837E6AF2}" dt="2025-02-08T02:35:01.116" v="659" actId="21"/>
          <ac:cxnSpMkLst>
            <pc:docMk/>
            <pc:sldMk cId="2352755696" sldId="265"/>
            <ac:cxnSpMk id="41" creationId="{48AE9330-4398-C178-36A3-EADAEE282882}"/>
          </ac:cxnSpMkLst>
        </pc:cxnChg>
        <pc:cxnChg chg="add del mod">
          <ac:chgData name="Ants Artla" userId="ede4624ae1204d14" providerId="LiveId" clId="{7A1C6D32-FBA0-44C7-AAF6-FA78837E6AF2}" dt="2025-02-08T03:59:53.409" v="707" actId="21"/>
          <ac:cxnSpMkLst>
            <pc:docMk/>
            <pc:sldMk cId="2352755696" sldId="265"/>
            <ac:cxnSpMk id="48" creationId="{ABECE1B3-C8B9-1BEC-B461-03CDF1CF0CF3}"/>
          </ac:cxnSpMkLst>
        </pc:cxnChg>
        <pc:cxnChg chg="add del mod">
          <ac:chgData name="Ants Artla" userId="ede4624ae1204d14" providerId="LiveId" clId="{7A1C6D32-FBA0-44C7-AAF6-FA78837E6AF2}" dt="2025-02-08T04:06:50.933" v="731" actId="478"/>
          <ac:cxnSpMkLst>
            <pc:docMk/>
            <pc:sldMk cId="2352755696" sldId="265"/>
            <ac:cxnSpMk id="49" creationId="{ABECE1B3-C8B9-1BEC-B461-03CDF1CF0CF3}"/>
          </ac:cxnSpMkLst>
        </pc:cxnChg>
        <pc:cxnChg chg="add del mod">
          <ac:chgData name="Ants Artla" userId="ede4624ae1204d14" providerId="LiveId" clId="{7A1C6D32-FBA0-44C7-AAF6-FA78837E6AF2}" dt="2025-02-08T04:06:50.214" v="730" actId="478"/>
          <ac:cxnSpMkLst>
            <pc:docMk/>
            <pc:sldMk cId="2352755696" sldId="265"/>
            <ac:cxnSpMk id="50" creationId="{3296E6B1-C4B1-883F-00DD-7759F9E229CC}"/>
          </ac:cxnSpMkLst>
        </pc:cxnChg>
        <pc:cxnChg chg="add del mod">
          <ac:chgData name="Ants Artla" userId="ede4624ae1204d14" providerId="LiveId" clId="{7A1C6D32-FBA0-44C7-AAF6-FA78837E6AF2}" dt="2025-02-08T04:06:48.390" v="728" actId="478"/>
          <ac:cxnSpMkLst>
            <pc:docMk/>
            <pc:sldMk cId="2352755696" sldId="265"/>
            <ac:cxnSpMk id="51" creationId="{585EED64-1321-0F72-1AB3-65081497E1F7}"/>
          </ac:cxnSpMkLst>
        </pc:cxnChg>
        <pc:cxnChg chg="add del mod">
          <ac:chgData name="Ants Artla" userId="ede4624ae1204d14" providerId="LiveId" clId="{7A1C6D32-FBA0-44C7-AAF6-FA78837E6AF2}" dt="2025-02-08T04:06:49.270" v="729" actId="478"/>
          <ac:cxnSpMkLst>
            <pc:docMk/>
            <pc:sldMk cId="2352755696" sldId="265"/>
            <ac:cxnSpMk id="52" creationId="{1163787D-58DF-0710-D6D8-98C2CAA14E1E}"/>
          </ac:cxnSpMkLst>
        </pc:cxnChg>
        <pc:cxnChg chg="add del">
          <ac:chgData name="Ants Artla" userId="ede4624ae1204d14" providerId="LiveId" clId="{7A1C6D32-FBA0-44C7-AAF6-FA78837E6AF2}" dt="2025-02-08T04:06:46.167" v="727" actId="478"/>
          <ac:cxnSpMkLst>
            <pc:docMk/>
            <pc:sldMk cId="2352755696" sldId="265"/>
            <ac:cxnSpMk id="65" creationId="{C229AF6E-AACA-87DC-D1E0-EF7326CC3BBB}"/>
          </ac:cxnSpMkLst>
        </pc:cxnChg>
      </pc:sldChg>
      <pc:sldChg chg="addSp modSp add mod">
        <pc:chgData name="Ants Artla" userId="ede4624ae1204d14" providerId="LiveId" clId="{7A1C6D32-FBA0-44C7-AAF6-FA78837E6AF2}" dt="2025-02-08T10:41:47.954" v="1557" actId="1076"/>
        <pc:sldMkLst>
          <pc:docMk/>
          <pc:sldMk cId="2197264321" sldId="266"/>
        </pc:sldMkLst>
        <pc:spChg chg="mod">
          <ac:chgData name="Ants Artla" userId="ede4624ae1204d14" providerId="LiveId" clId="{7A1C6D32-FBA0-44C7-AAF6-FA78837E6AF2}" dt="2025-02-08T04:21:52.182" v="763" actId="20577"/>
          <ac:spMkLst>
            <pc:docMk/>
            <pc:sldMk cId="2197264321" sldId="266"/>
            <ac:spMk id="2" creationId="{93236568-7852-ED71-3DE1-A1AAB29FEB3A}"/>
          </ac:spMkLst>
        </pc:spChg>
        <pc:picChg chg="add mod">
          <ac:chgData name="Ants Artla" userId="ede4624ae1204d14" providerId="LiveId" clId="{7A1C6D32-FBA0-44C7-AAF6-FA78837E6AF2}" dt="2025-02-08T10:41:41.278" v="1556" actId="1076"/>
          <ac:picMkLst>
            <pc:docMk/>
            <pc:sldMk cId="2197264321" sldId="266"/>
            <ac:picMk id="3" creationId="{52E5DF4F-2B42-D9A0-36D7-AACFB23346D6}"/>
          </ac:picMkLst>
        </pc:picChg>
        <pc:picChg chg="add mod">
          <ac:chgData name="Ants Artla" userId="ede4624ae1204d14" providerId="LiveId" clId="{7A1C6D32-FBA0-44C7-AAF6-FA78837E6AF2}" dt="2025-02-08T10:41:47.954" v="1557" actId="1076"/>
          <ac:picMkLst>
            <pc:docMk/>
            <pc:sldMk cId="2197264321" sldId="266"/>
            <ac:picMk id="4" creationId="{083B0B9A-3782-C2F2-DC6A-2E56A1ECD278}"/>
          </ac:picMkLst>
        </pc:picChg>
      </pc:sldChg>
      <pc:sldChg chg="delSp modSp del mod">
        <pc:chgData name="Ants Artla" userId="ede4624ae1204d14" providerId="LiveId" clId="{7A1C6D32-FBA0-44C7-AAF6-FA78837E6AF2}" dt="2025-02-07T10:58:18.621" v="83" actId="47"/>
        <pc:sldMkLst>
          <pc:docMk/>
          <pc:sldMk cId="2399522777" sldId="266"/>
        </pc:sldMkLst>
        <pc:picChg chg="del mod">
          <ac:chgData name="Ants Artla" userId="ede4624ae1204d14" providerId="LiveId" clId="{7A1C6D32-FBA0-44C7-AAF6-FA78837E6AF2}" dt="2025-02-07T08:15:43.510" v="44" actId="21"/>
          <ac:picMkLst>
            <pc:docMk/>
            <pc:sldMk cId="2399522777" sldId="266"/>
            <ac:picMk id="2" creationId="{8AB24865-A257-0BE4-051A-085B2B5722E9}"/>
          </ac:picMkLst>
        </pc:picChg>
      </pc:sldChg>
      <pc:sldChg chg="addSp delSp modSp add del mod modAnim">
        <pc:chgData name="Ants Artla" userId="ede4624ae1204d14" providerId="LiveId" clId="{7A1C6D32-FBA0-44C7-AAF6-FA78837E6AF2}" dt="2025-02-08T10:42:08.604" v="1559" actId="47"/>
        <pc:sldMkLst>
          <pc:docMk/>
          <pc:sldMk cId="945103863" sldId="267"/>
        </pc:sldMkLst>
        <pc:picChg chg="del">
          <ac:chgData name="Ants Artla" userId="ede4624ae1204d14" providerId="LiveId" clId="{7A1C6D32-FBA0-44C7-AAF6-FA78837E6AF2}" dt="2025-02-08T10:41:03.752" v="1550" actId="21"/>
          <ac:picMkLst>
            <pc:docMk/>
            <pc:sldMk cId="945103863" sldId="267"/>
            <ac:picMk id="2" creationId="{52E5DF4F-2B42-D9A0-36D7-AACFB23346D6}"/>
          </ac:picMkLst>
        </pc:picChg>
        <pc:picChg chg="del">
          <ac:chgData name="Ants Artla" userId="ede4624ae1204d14" providerId="LiveId" clId="{7A1C6D32-FBA0-44C7-AAF6-FA78837E6AF2}" dt="2025-02-08T09:31:37.096" v="1245" actId="478"/>
          <ac:picMkLst>
            <pc:docMk/>
            <pc:sldMk cId="945103863" sldId="267"/>
            <ac:picMk id="3" creationId="{52BFEAAD-F6F0-3A7C-DC4C-023B919E7858}"/>
          </ac:picMkLst>
        </pc:picChg>
        <pc:picChg chg="add del mod">
          <ac:chgData name="Ants Artla" userId="ede4624ae1204d14" providerId="LiveId" clId="{7A1C6D32-FBA0-44C7-AAF6-FA78837E6AF2}" dt="2025-02-08T09:32:45.075" v="1253" actId="21"/>
          <ac:picMkLst>
            <pc:docMk/>
            <pc:sldMk cId="945103863" sldId="267"/>
            <ac:picMk id="1026" creationId="{85DDDA52-503C-A3CC-CDB4-A1DFE3E7B4E2}"/>
          </ac:picMkLst>
        </pc:picChg>
      </pc:sldChg>
      <pc:sldChg chg="addSp delSp modSp add mod delAnim modAnim">
        <pc:chgData name="Ants Artla" userId="ede4624ae1204d14" providerId="LiveId" clId="{7A1C6D32-FBA0-44C7-AAF6-FA78837E6AF2}" dt="2025-02-08T07:48:52.265" v="1059" actId="1076"/>
        <pc:sldMkLst>
          <pc:docMk/>
          <pc:sldMk cId="401882333" sldId="268"/>
        </pc:sldMkLst>
        <pc:spChg chg="add del mod">
          <ac:chgData name="Ants Artla" userId="ede4624ae1204d14" providerId="LiveId" clId="{7A1C6D32-FBA0-44C7-AAF6-FA78837E6AF2}" dt="2025-02-08T05:13:08.856" v="842" actId="478"/>
          <ac:spMkLst>
            <pc:docMk/>
            <pc:sldMk cId="401882333" sldId="268"/>
            <ac:spMk id="27" creationId="{CDBE0739-140E-79A8-F597-0C0409AFF072}"/>
          </ac:spMkLst>
        </pc:spChg>
        <pc:spChg chg="add mod">
          <ac:chgData name="Ants Artla" userId="ede4624ae1204d14" providerId="LiveId" clId="{7A1C6D32-FBA0-44C7-AAF6-FA78837E6AF2}" dt="2025-02-08T07:47:54.934" v="1056" actId="208"/>
          <ac:spMkLst>
            <pc:docMk/>
            <pc:sldMk cId="401882333" sldId="268"/>
            <ac:spMk id="32" creationId="{5104F418-7B5E-498C-7AA4-122980A14224}"/>
          </ac:spMkLst>
        </pc:spChg>
        <pc:picChg chg="del mod">
          <ac:chgData name="Ants Artla" userId="ede4624ae1204d14" providerId="LiveId" clId="{7A1C6D32-FBA0-44C7-AAF6-FA78837E6AF2}" dt="2025-02-08T05:14:20.108" v="849" actId="478"/>
          <ac:picMkLst>
            <pc:docMk/>
            <pc:sldMk cId="401882333" sldId="268"/>
            <ac:picMk id="2" creationId="{372A4C8F-B642-F9DA-8D14-6E47BE628719}"/>
          </ac:picMkLst>
        </pc:picChg>
        <pc:picChg chg="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3" creationId="{1674EFED-DDD1-330F-6A05-EC956651B68B}"/>
          </ac:picMkLst>
        </pc:picChg>
        <pc:picChg chg="add mod">
          <ac:chgData name="Ants Artla" userId="ede4624ae1204d14" providerId="LiveId" clId="{7A1C6D32-FBA0-44C7-AAF6-FA78837E6AF2}" dt="2025-02-08T05:33:02.801" v="867" actId="1076"/>
          <ac:picMkLst>
            <pc:docMk/>
            <pc:sldMk cId="401882333" sldId="268"/>
            <ac:picMk id="4" creationId="{9C1996BF-6694-8BBD-4970-E4A0E653986C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5" creationId="{30BB882C-6BB9-DBE5-A467-9AA0DB2CBCDF}"/>
          </ac:picMkLst>
        </pc:picChg>
        <pc:picChg chg="add mod">
          <ac:chgData name="Ants Artla" userId="ede4624ae1204d14" providerId="LiveId" clId="{7A1C6D32-FBA0-44C7-AAF6-FA78837E6AF2}" dt="2025-02-08T05:33:01.635" v="866" actId="1076"/>
          <ac:picMkLst>
            <pc:docMk/>
            <pc:sldMk cId="401882333" sldId="268"/>
            <ac:picMk id="6" creationId="{B883A8AD-6527-1B2E-DBE9-55CE9B7E3CA5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7" creationId="{2E5607F9-471E-1288-8028-4C0D934F15F8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8" creationId="{25B38883-802F-7A61-21EA-EDFC645B7F4C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9" creationId="{B3570416-7B06-07FD-EF1D-EB503A9A0D93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10" creationId="{F46A8544-2A03-2B42-515B-27BFF4424757}"/>
          </ac:picMkLst>
        </pc:picChg>
        <pc:picChg chg="add mod">
          <ac:chgData name="Ants Artla" userId="ede4624ae1204d14" providerId="LiveId" clId="{7A1C6D32-FBA0-44C7-AAF6-FA78837E6AF2}" dt="2025-02-08T05:07:28.018" v="815" actId="1076"/>
          <ac:picMkLst>
            <pc:docMk/>
            <pc:sldMk cId="401882333" sldId="268"/>
            <ac:picMk id="11" creationId="{329202D1-1102-17C5-CD84-489141B1A196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12" creationId="{53FF724B-708F-D1A4-D524-3F8E4DC2F44A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13" creationId="{C09CF201-4C87-6A57-8D9C-BB1F17F99CB4}"/>
          </ac:picMkLst>
        </pc:picChg>
        <pc:picChg chg="add del mod">
          <ac:chgData name="Ants Artla" userId="ede4624ae1204d14" providerId="LiveId" clId="{7A1C6D32-FBA0-44C7-AAF6-FA78837E6AF2}" dt="2025-02-08T05:14:18.443" v="848" actId="478"/>
          <ac:picMkLst>
            <pc:docMk/>
            <pc:sldMk cId="401882333" sldId="268"/>
            <ac:picMk id="14" creationId="{45692C40-6AC6-DF5E-C342-1E46743B700F}"/>
          </ac:picMkLst>
        </pc:picChg>
        <pc:picChg chg="add del mod">
          <ac:chgData name="Ants Artla" userId="ede4624ae1204d14" providerId="LiveId" clId="{7A1C6D32-FBA0-44C7-AAF6-FA78837E6AF2}" dt="2025-02-08T05:09:13.144" v="822" actId="478"/>
          <ac:picMkLst>
            <pc:docMk/>
            <pc:sldMk cId="401882333" sldId="268"/>
            <ac:picMk id="15" creationId="{2037E502-AD90-C360-2AB7-82D02A979744}"/>
          </ac:picMkLst>
        </pc:picChg>
        <pc:picChg chg="del mod">
          <ac:chgData name="Ants Artla" userId="ede4624ae1204d14" providerId="LiveId" clId="{7A1C6D32-FBA0-44C7-AAF6-FA78837E6AF2}" dt="2025-02-08T07:46:00.901" v="1044" actId="478"/>
          <ac:picMkLst>
            <pc:docMk/>
            <pc:sldMk cId="401882333" sldId="268"/>
            <ac:picMk id="16" creationId="{2DC39C1F-ABE9-3475-BBA7-6AAF2B82BE01}"/>
          </ac:picMkLst>
        </pc:picChg>
        <pc:picChg chg="del mod">
          <ac:chgData name="Ants Artla" userId="ede4624ae1204d14" providerId="LiveId" clId="{7A1C6D32-FBA0-44C7-AAF6-FA78837E6AF2}" dt="2025-02-08T07:46:05.443" v="1045" actId="478"/>
          <ac:picMkLst>
            <pc:docMk/>
            <pc:sldMk cId="401882333" sldId="268"/>
            <ac:picMk id="17" creationId="{522526A5-78A7-5E50-A3DD-AFE6BDECA9C7}"/>
          </ac:picMkLst>
        </pc:picChg>
        <pc:picChg chg="del">
          <ac:chgData name="Ants Artla" userId="ede4624ae1204d14" providerId="LiveId" clId="{7A1C6D32-FBA0-44C7-AAF6-FA78837E6AF2}" dt="2025-02-08T07:46:15.797" v="1048" actId="478"/>
          <ac:picMkLst>
            <pc:docMk/>
            <pc:sldMk cId="401882333" sldId="268"/>
            <ac:picMk id="18" creationId="{4EC187AC-B59D-C556-B3A3-DEC3E3B860CD}"/>
          </ac:picMkLst>
        </pc:picChg>
        <pc:picChg chg="del mod">
          <ac:chgData name="Ants Artla" userId="ede4624ae1204d14" providerId="LiveId" clId="{7A1C6D32-FBA0-44C7-AAF6-FA78837E6AF2}" dt="2025-02-08T07:46:12.068" v="1047" actId="478"/>
          <ac:picMkLst>
            <pc:docMk/>
            <pc:sldMk cId="401882333" sldId="268"/>
            <ac:picMk id="19" creationId="{5B7D6A5F-A387-AEC3-98AC-610067BF609F}"/>
          </ac:picMkLst>
        </pc:picChg>
        <pc:picChg chg="del mod">
          <ac:chgData name="Ants Artla" userId="ede4624ae1204d14" providerId="LiveId" clId="{7A1C6D32-FBA0-44C7-AAF6-FA78837E6AF2}" dt="2025-02-08T07:46:09.396" v="1046" actId="478"/>
          <ac:picMkLst>
            <pc:docMk/>
            <pc:sldMk cId="401882333" sldId="268"/>
            <ac:picMk id="20" creationId="{607F18BD-4DA1-6199-6624-51D33918807D}"/>
          </ac:picMkLst>
        </pc:picChg>
        <pc:picChg chg="del">
          <ac:chgData name="Ants Artla" userId="ede4624ae1204d14" providerId="LiveId" clId="{7A1C6D32-FBA0-44C7-AAF6-FA78837E6AF2}" dt="2025-02-08T07:46:24.692" v="1051" actId="478"/>
          <ac:picMkLst>
            <pc:docMk/>
            <pc:sldMk cId="401882333" sldId="268"/>
            <ac:picMk id="21" creationId="{386E0B61-1DBB-A97A-F392-2BA75893FBE7}"/>
          </ac:picMkLst>
        </pc:picChg>
        <pc:picChg chg="del">
          <ac:chgData name="Ants Artla" userId="ede4624ae1204d14" providerId="LiveId" clId="{7A1C6D32-FBA0-44C7-AAF6-FA78837E6AF2}" dt="2025-02-08T07:46:19.604" v="1049" actId="478"/>
          <ac:picMkLst>
            <pc:docMk/>
            <pc:sldMk cId="401882333" sldId="268"/>
            <ac:picMk id="22" creationId="{3678AEFA-5412-2265-7879-51E8E8228001}"/>
          </ac:picMkLst>
        </pc:picChg>
        <pc:picChg chg="del">
          <ac:chgData name="Ants Artla" userId="ede4624ae1204d14" providerId="LiveId" clId="{7A1C6D32-FBA0-44C7-AAF6-FA78837E6AF2}" dt="2025-02-08T07:46:22.964" v="1050" actId="478"/>
          <ac:picMkLst>
            <pc:docMk/>
            <pc:sldMk cId="401882333" sldId="268"/>
            <ac:picMk id="23" creationId="{E4D1AB23-2EF5-2BD8-752B-5AB136F223BC}"/>
          </ac:picMkLst>
        </pc:picChg>
        <pc:picChg chg="add mod">
          <ac:chgData name="Ants Artla" userId="ede4624ae1204d14" providerId="LiveId" clId="{7A1C6D32-FBA0-44C7-AAF6-FA78837E6AF2}" dt="2025-02-08T05:09:29.223" v="824" actId="1076"/>
          <ac:picMkLst>
            <pc:docMk/>
            <pc:sldMk cId="401882333" sldId="268"/>
            <ac:picMk id="24" creationId="{413D0D91-6D2D-983D-EF02-F866F79AC98E}"/>
          </ac:picMkLst>
        </pc:picChg>
        <pc:picChg chg="add mod">
          <ac:chgData name="Ants Artla" userId="ede4624ae1204d14" providerId="LiveId" clId="{7A1C6D32-FBA0-44C7-AAF6-FA78837E6AF2}" dt="2025-02-08T05:10:34.853" v="825"/>
          <ac:picMkLst>
            <pc:docMk/>
            <pc:sldMk cId="401882333" sldId="268"/>
            <ac:picMk id="25" creationId="{42C0F827-797C-2F88-F0A3-2B1F70562BD3}"/>
          </ac:picMkLst>
        </pc:picChg>
        <pc:picChg chg="add mod">
          <ac:chgData name="Ants Artla" userId="ede4624ae1204d14" providerId="LiveId" clId="{7A1C6D32-FBA0-44C7-AAF6-FA78837E6AF2}" dt="2025-02-08T05:11:06.462" v="827"/>
          <ac:picMkLst>
            <pc:docMk/>
            <pc:sldMk cId="401882333" sldId="268"/>
            <ac:picMk id="26" creationId="{EBA63685-76D2-25C8-B056-A14A4EEC5EA1}"/>
          </ac:picMkLst>
        </pc:picChg>
        <pc:picChg chg="add mod">
          <ac:chgData name="Ants Artla" userId="ede4624ae1204d14" providerId="LiveId" clId="{7A1C6D32-FBA0-44C7-AAF6-FA78837E6AF2}" dt="2025-02-08T05:13:41.886" v="845" actId="1076"/>
          <ac:picMkLst>
            <pc:docMk/>
            <pc:sldMk cId="401882333" sldId="268"/>
            <ac:picMk id="28" creationId="{BF89367D-5B73-7D1E-9214-CEF5DB694A77}"/>
          </ac:picMkLst>
        </pc:picChg>
        <pc:picChg chg="add mod">
          <ac:chgData name="Ants Artla" userId="ede4624ae1204d14" providerId="LiveId" clId="{7A1C6D32-FBA0-44C7-AAF6-FA78837E6AF2}" dt="2025-02-08T05:13:53.791" v="847" actId="1076"/>
          <ac:picMkLst>
            <pc:docMk/>
            <pc:sldMk cId="401882333" sldId="268"/>
            <ac:picMk id="29" creationId="{9CC8609D-C93B-7DA8-2DF3-87C204B4F1C7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30" creationId="{92F078FC-6421-0AE8-3596-8B9313D9368E}"/>
          </ac:picMkLst>
        </pc:picChg>
        <pc:picChg chg="add del mod">
          <ac:chgData name="Ants Artla" userId="ede4624ae1204d14" providerId="LiveId" clId="{7A1C6D32-FBA0-44C7-AAF6-FA78837E6AF2}" dt="2025-02-08T07:47:26.341" v="1053" actId="21"/>
          <ac:picMkLst>
            <pc:docMk/>
            <pc:sldMk cId="401882333" sldId="268"/>
            <ac:picMk id="31" creationId="{2B819E52-4370-7408-7D7B-6545CD8ECBEA}"/>
          </ac:picMkLst>
        </pc:picChg>
        <pc:picChg chg="add 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33" creationId="{1674EFED-DDD1-330F-6A05-EC956651B68B}"/>
          </ac:picMkLst>
        </pc:picChg>
        <pc:picChg chg="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34" creationId="{9C1996BF-6694-8BBD-4970-E4A0E653986C}"/>
          </ac:picMkLst>
        </pc:picChg>
        <pc:picChg chg="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35" creationId="{30BB882C-6BB9-DBE5-A467-9AA0DB2CBCDF}"/>
          </ac:picMkLst>
        </pc:picChg>
        <pc:picChg chg="add 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36" creationId="{B883A8AD-6527-1B2E-DBE9-55CE9B7E3CA5}"/>
          </ac:picMkLst>
        </pc:picChg>
        <pc:picChg chg="add 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37" creationId="{2E5607F9-471E-1288-8028-4C0D934F15F8}"/>
          </ac:picMkLst>
        </pc:picChg>
        <pc:picChg chg="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38" creationId="{25B38883-802F-7A61-21EA-EDFC645B7F4C}"/>
          </ac:picMkLst>
        </pc:picChg>
        <pc:picChg chg="add 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39" creationId="{B3570416-7B06-07FD-EF1D-EB503A9A0D93}"/>
          </ac:picMkLst>
        </pc:picChg>
        <pc:picChg chg="add 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40" creationId="{F46A8544-2A03-2B42-515B-27BFF4424757}"/>
          </ac:picMkLst>
        </pc:picChg>
        <pc:picChg chg="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41" creationId="{329202D1-1102-17C5-CD84-489141B1A196}"/>
          </ac:picMkLst>
        </pc:picChg>
        <pc:picChg chg="add 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42" creationId="{53FF724B-708F-D1A4-D524-3F8E4DC2F44A}"/>
          </ac:picMkLst>
        </pc:picChg>
        <pc:picChg chg="add 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43" creationId="{C09CF201-4C87-6A57-8D9C-BB1F17F99CB4}"/>
          </ac:picMkLst>
        </pc:picChg>
        <pc:picChg chg="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44" creationId="{413D0D91-6D2D-983D-EF02-F866F79AC98E}"/>
          </ac:picMkLst>
        </pc:picChg>
        <pc:picChg chg="add 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45" creationId="{BF89367D-5B73-7D1E-9214-CEF5DB694A77}"/>
          </ac:picMkLst>
        </pc:picChg>
        <pc:picChg chg="mod">
          <ac:chgData name="Ants Artla" userId="ede4624ae1204d14" providerId="LiveId" clId="{7A1C6D32-FBA0-44C7-AAF6-FA78837E6AF2}" dt="2025-02-08T07:48:40.226" v="1058" actId="1076"/>
          <ac:picMkLst>
            <pc:docMk/>
            <pc:sldMk cId="401882333" sldId="268"/>
            <ac:picMk id="46" creationId="{9CC8609D-C93B-7DA8-2DF3-87C204B4F1C7}"/>
          </ac:picMkLst>
        </pc:picChg>
        <pc:picChg chg="add 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47" creationId="{92F078FC-6421-0AE8-3596-8B9313D9368E}"/>
          </ac:picMkLst>
        </pc:picChg>
        <pc:picChg chg="add mod">
          <ac:chgData name="Ants Artla" userId="ede4624ae1204d14" providerId="LiveId" clId="{7A1C6D32-FBA0-44C7-AAF6-FA78837E6AF2}" dt="2025-02-08T07:48:52.265" v="1059" actId="1076"/>
          <ac:picMkLst>
            <pc:docMk/>
            <pc:sldMk cId="401882333" sldId="268"/>
            <ac:picMk id="48" creationId="{2B819E52-4370-7408-7D7B-6545CD8ECBEA}"/>
          </ac:picMkLst>
        </pc:picChg>
      </pc:sldChg>
      <pc:sldChg chg="addSp delSp modSp del mod setBg">
        <pc:chgData name="Ants Artla" userId="ede4624ae1204d14" providerId="LiveId" clId="{7A1C6D32-FBA0-44C7-AAF6-FA78837E6AF2}" dt="2025-02-07T17:58:38.247" v="197" actId="47"/>
        <pc:sldMkLst>
          <pc:docMk/>
          <pc:sldMk cId="3508690983" sldId="268"/>
        </pc:sldMkLst>
        <pc:spChg chg="del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" creationId="{BA448087-AAE2-90E5-41E1-159C236D6639}"/>
          </ac:spMkLst>
        </pc:spChg>
        <pc:spChg chg="add del">
          <ac:chgData name="Ants Artla" userId="ede4624ae1204d14" providerId="LiveId" clId="{7A1C6D32-FBA0-44C7-AAF6-FA78837E6AF2}" dt="2025-02-07T07:48:39.742" v="6" actId="21"/>
          <ac:spMkLst>
            <pc:docMk/>
            <pc:sldMk cId="3508690983" sldId="268"/>
            <ac:spMk id="3" creationId="{6E839D94-F4FD-FE91-34E0-3DC0E0825935}"/>
          </ac:spMkLst>
        </pc:spChg>
        <pc:spChg chg="add del">
          <ac:chgData name="Ants Artla" userId="ede4624ae1204d14" providerId="LiveId" clId="{7A1C6D32-FBA0-44C7-AAF6-FA78837E6AF2}" dt="2025-02-07T07:51:01.529" v="10" actId="21"/>
          <ac:spMkLst>
            <pc:docMk/>
            <pc:sldMk cId="3508690983" sldId="268"/>
            <ac:spMk id="4" creationId="{20B10A0C-7F39-40FD-6A36-7E31CF5DCAB9}"/>
          </ac:spMkLst>
        </pc:spChg>
        <pc:spChg chg="add del">
          <ac:chgData name="Ants Artla" userId="ede4624ae1204d14" providerId="LiveId" clId="{7A1C6D32-FBA0-44C7-AAF6-FA78837E6AF2}" dt="2025-02-07T07:48:39.742" v="6" actId="21"/>
          <ac:spMkLst>
            <pc:docMk/>
            <pc:sldMk cId="3508690983" sldId="268"/>
            <ac:spMk id="5" creationId="{F2EBF6F1-F480-9E4A-4B3B-97C14CC8AE0C}"/>
          </ac:spMkLst>
        </pc:spChg>
        <pc:spChg chg="add del">
          <ac:chgData name="Ants Artla" userId="ede4624ae1204d14" providerId="LiveId" clId="{7A1C6D32-FBA0-44C7-AAF6-FA78837E6AF2}" dt="2025-02-07T07:51:08.483" v="12" actId="21"/>
          <ac:spMkLst>
            <pc:docMk/>
            <pc:sldMk cId="3508690983" sldId="268"/>
            <ac:spMk id="6" creationId="{6CADCD68-35C8-7B11-29B2-4A4AD3F76010}"/>
          </ac:spMkLst>
        </pc:spChg>
        <pc:spChg chg="add del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7" creationId="{7F694DBB-257A-115B-5C3F-10F2C4FCBDC8}"/>
          </ac:spMkLst>
        </pc:spChg>
        <pc:spChg chg="add del">
          <ac:chgData name="Ants Artla" userId="ede4624ae1204d14" providerId="LiveId" clId="{7A1C6D32-FBA0-44C7-AAF6-FA78837E6AF2}" dt="2025-02-07T07:48:39.742" v="6" actId="21"/>
          <ac:spMkLst>
            <pc:docMk/>
            <pc:sldMk cId="3508690983" sldId="268"/>
            <ac:spMk id="8" creationId="{7C7BCF9A-B9D1-9FD9-EA51-6316BEE460E6}"/>
          </ac:spMkLst>
        </pc:spChg>
        <pc:spChg chg="add del">
          <ac:chgData name="Ants Artla" userId="ede4624ae1204d14" providerId="LiveId" clId="{7A1C6D32-FBA0-44C7-AAF6-FA78837E6AF2}" dt="2025-02-07T07:48:39.742" v="6" actId="21"/>
          <ac:spMkLst>
            <pc:docMk/>
            <pc:sldMk cId="3508690983" sldId="268"/>
            <ac:spMk id="9" creationId="{7C8D34D7-8097-1FC3-9163-B2622849556B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10" creationId="{CE9C4F26-F7A0-6224-9E54-E7DEA0C5510E}"/>
          </ac:spMkLst>
        </pc:spChg>
        <pc:spChg chg="del">
          <ac:chgData name="Ants Artla" userId="ede4624ae1204d14" providerId="LiveId" clId="{7A1C6D32-FBA0-44C7-AAF6-FA78837E6AF2}" dt="2025-02-07T07:47:17.751" v="1" actId="478"/>
          <ac:spMkLst>
            <pc:docMk/>
            <pc:sldMk cId="3508690983" sldId="268"/>
            <ac:spMk id="11" creationId="{7C7A5763-8939-2186-2A42-82E05D73EF46}"/>
          </ac:spMkLst>
        </pc:spChg>
        <pc:spChg chg="del">
          <ac:chgData name="Ants Artla" userId="ede4624ae1204d14" providerId="LiveId" clId="{7A1C6D32-FBA0-44C7-AAF6-FA78837E6AF2}" dt="2025-02-07T07:47:16.176" v="0" actId="478"/>
          <ac:spMkLst>
            <pc:docMk/>
            <pc:sldMk cId="3508690983" sldId="268"/>
            <ac:spMk id="12" creationId="{1267CCCC-2352-5ABC-B5F6-42384AACDA5D}"/>
          </ac:spMkLst>
        </pc:spChg>
        <pc:spChg chg="add mod">
          <ac:chgData name="Ants Artla" userId="ede4624ae1204d14" providerId="LiveId" clId="{7A1C6D32-FBA0-44C7-AAF6-FA78837E6AF2}" dt="2025-02-07T17:07:03.714" v="162" actId="1076"/>
          <ac:spMkLst>
            <pc:docMk/>
            <pc:sldMk cId="3508690983" sldId="268"/>
            <ac:spMk id="13" creationId="{106F7880-15D6-9DCA-922D-4369848F332E}"/>
          </ac:spMkLst>
        </pc:spChg>
        <pc:spChg chg="del">
          <ac:chgData name="Ants Artla" userId="ede4624ae1204d14" providerId="LiveId" clId="{7A1C6D32-FBA0-44C7-AAF6-FA78837E6AF2}" dt="2025-02-07T07:47:19.879" v="3" actId="478"/>
          <ac:spMkLst>
            <pc:docMk/>
            <pc:sldMk cId="3508690983" sldId="268"/>
            <ac:spMk id="13" creationId="{2285F718-9A9D-3059-5021-E7FC031B0CAF}"/>
          </ac:spMkLst>
        </pc:spChg>
        <pc:spChg chg="del">
          <ac:chgData name="Ants Artla" userId="ede4624ae1204d14" providerId="LiveId" clId="{7A1C6D32-FBA0-44C7-AAF6-FA78837E6AF2}" dt="2025-02-07T07:47:19.095" v="2" actId="478"/>
          <ac:spMkLst>
            <pc:docMk/>
            <pc:sldMk cId="3508690983" sldId="268"/>
            <ac:spMk id="14" creationId="{1DA3FE90-4400-9474-57A5-60DD4645ED48}"/>
          </ac:spMkLst>
        </pc:spChg>
        <pc:spChg chg="add mod">
          <ac:chgData name="Ants Artla" userId="ede4624ae1204d14" providerId="LiveId" clId="{7A1C6D32-FBA0-44C7-AAF6-FA78837E6AF2}" dt="2025-02-07T17:02:10.834" v="129" actId="14100"/>
          <ac:spMkLst>
            <pc:docMk/>
            <pc:sldMk cId="3508690983" sldId="268"/>
            <ac:spMk id="14" creationId="{3F63C351-6A47-9726-302F-D5085156B579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15" creationId="{0438A415-2541-7BE4-20A2-36C45CF29B1D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16" creationId="{9BA8FE2B-A1BD-EC98-37F0-2B35ED35780F}"/>
          </ac:spMkLst>
        </pc:spChg>
        <pc:spChg chg="add del mod">
          <ac:chgData name="Ants Artla" userId="ede4624ae1204d14" providerId="LiveId" clId="{7A1C6D32-FBA0-44C7-AAF6-FA78837E6AF2}" dt="2025-02-07T07:53:09.703" v="16" actId="478"/>
          <ac:spMkLst>
            <pc:docMk/>
            <pc:sldMk cId="3508690983" sldId="268"/>
            <ac:spMk id="16" creationId="{DF3A2314-942E-D8CD-286E-1007876BF1F8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17" creationId="{20B10A0C-7F39-40FD-6A36-7E31CF5DCAB9}"/>
          </ac:spMkLst>
        </pc:spChg>
        <pc:spChg chg="add mod">
          <ac:chgData name="Ants Artla" userId="ede4624ae1204d14" providerId="LiveId" clId="{7A1C6D32-FBA0-44C7-AAF6-FA78837E6AF2}" dt="2025-02-07T17:06:58.603" v="161" actId="1076"/>
          <ac:spMkLst>
            <pc:docMk/>
            <pc:sldMk cId="3508690983" sldId="268"/>
            <ac:spMk id="17" creationId="{7792404A-0616-7464-F8E5-98A7DCA103AC}"/>
          </ac:spMkLst>
        </pc:spChg>
        <pc:spChg chg="add mod">
          <ac:chgData name="Ants Artla" userId="ede4624ae1204d14" providerId="LiveId" clId="{7A1C6D32-FBA0-44C7-AAF6-FA78837E6AF2}" dt="2025-02-07T07:51:09.387" v="13"/>
          <ac:spMkLst>
            <pc:docMk/>
            <pc:sldMk cId="3508690983" sldId="268"/>
            <ac:spMk id="18" creationId="{6CADCD68-35C8-7B11-29B2-4A4AD3F76010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18" creationId="{F207D767-D259-F138-2AE4-6115F3762EF9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19" creationId="{AD097C6F-DC85-60EA-E3C1-9FA1D128F66D}"/>
          </ac:spMkLst>
        </pc:spChg>
        <pc:spChg chg="add mod">
          <ac:chgData name="Ants Artla" userId="ede4624ae1204d14" providerId="LiveId" clId="{7A1C6D32-FBA0-44C7-AAF6-FA78837E6AF2}" dt="2025-02-07T07:52:52.343" v="15" actId="1076"/>
          <ac:spMkLst>
            <pc:docMk/>
            <pc:sldMk cId="3508690983" sldId="268"/>
            <ac:spMk id="19" creationId="{D60159E0-792B-DDB0-CC2A-6DA3BA70D6B9}"/>
          </ac:spMkLst>
        </pc:spChg>
        <pc:spChg chg="add del mod">
          <ac:chgData name="Ants Artla" userId="ede4624ae1204d14" providerId="LiveId" clId="{7A1C6D32-FBA0-44C7-AAF6-FA78837E6AF2}" dt="2025-02-07T17:40:05.197" v="191" actId="478"/>
          <ac:spMkLst>
            <pc:docMk/>
            <pc:sldMk cId="3508690983" sldId="268"/>
            <ac:spMk id="20" creationId="{5E758BDC-69C7-B504-7DA1-E0D8F9E276C5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0" creationId="{93403144-18F6-239F-4C06-E7DD0A928BB2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1" creationId="{46EA082A-C5D9-8174-9C52-FDCD1FB87531}"/>
          </ac:spMkLst>
        </pc:spChg>
        <pc:spChg chg="add del mod">
          <ac:chgData name="Ants Artla" userId="ede4624ae1204d14" providerId="LiveId" clId="{7A1C6D32-FBA0-44C7-AAF6-FA78837E6AF2}" dt="2025-02-07T17:40:03.585" v="190" actId="478"/>
          <ac:spMkLst>
            <pc:docMk/>
            <pc:sldMk cId="3508690983" sldId="268"/>
            <ac:spMk id="21" creationId="{5C8F29D2-7D22-960A-7938-8B6920516605}"/>
          </ac:spMkLst>
        </pc:spChg>
        <pc:spChg chg="add mod">
          <ac:chgData name="Ants Artla" userId="ede4624ae1204d14" providerId="LiveId" clId="{7A1C6D32-FBA0-44C7-AAF6-FA78837E6AF2}" dt="2025-02-07T17:21:26.755" v="172" actId="1076"/>
          <ac:spMkLst>
            <pc:docMk/>
            <pc:sldMk cId="3508690983" sldId="268"/>
            <ac:spMk id="22" creationId="{B603AA13-377D-CE98-7E59-FB028393615C}"/>
          </ac:spMkLst>
        </pc:spChg>
        <pc:spChg chg="add mod">
          <ac:chgData name="Ants Artla" userId="ede4624ae1204d14" providerId="LiveId" clId="{7A1C6D32-FBA0-44C7-AAF6-FA78837E6AF2}" dt="2025-02-07T07:52:52.343" v="15" actId="1076"/>
          <ac:spMkLst>
            <pc:docMk/>
            <pc:sldMk cId="3508690983" sldId="268"/>
            <ac:spMk id="22" creationId="{CFB38D23-D09E-13AF-A277-FB2F5F30AF54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3" creationId="{6DA7E809-14EB-F70E-0134-F90DC7126F8B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23" creationId="{BEC17397-0762-933C-07F2-A2E72804B35A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4" creationId="{1FE5A8CC-2811-5F99-7139-4C47994A7D19}"/>
          </ac:spMkLst>
        </pc:spChg>
        <pc:spChg chg="add mod">
          <ac:chgData name="Ants Artla" userId="ede4624ae1204d14" providerId="LiveId" clId="{7A1C6D32-FBA0-44C7-AAF6-FA78837E6AF2}" dt="2025-02-07T17:38:23.083" v="184" actId="1076"/>
          <ac:spMkLst>
            <pc:docMk/>
            <pc:sldMk cId="3508690983" sldId="268"/>
            <ac:spMk id="24" creationId="{9AB93ED1-D553-5BFE-FE51-7175A310C597}"/>
          </ac:spMkLst>
        </pc:spChg>
        <pc:spChg chg="add mod">
          <ac:chgData name="Ants Artla" userId="ede4624ae1204d14" providerId="LiveId" clId="{7A1C6D32-FBA0-44C7-AAF6-FA78837E6AF2}" dt="2025-02-07T17:39:59.981" v="188" actId="1076"/>
          <ac:spMkLst>
            <pc:docMk/>
            <pc:sldMk cId="3508690983" sldId="268"/>
            <ac:spMk id="25" creationId="{58B74535-1255-90AF-E879-7D69826D8788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5" creationId="{98DDCD6B-061E-ABD5-A426-AF019EF85D8E}"/>
          </ac:spMkLst>
        </pc:spChg>
        <pc:spChg chg="add mod">
          <ac:chgData name="Ants Artla" userId="ede4624ae1204d14" providerId="LiveId" clId="{7A1C6D32-FBA0-44C7-AAF6-FA78837E6AF2}" dt="2025-02-07T17:39:59.981" v="188" actId="1076"/>
          <ac:spMkLst>
            <pc:docMk/>
            <pc:sldMk cId="3508690983" sldId="268"/>
            <ac:spMk id="26" creationId="{6D1F086C-A81B-4EE2-97C8-8975C370B781}"/>
          </ac:spMkLst>
        </pc:spChg>
        <pc:spChg chg="add del mod">
          <ac:chgData name="Ants Artla" userId="ede4624ae1204d14" providerId="LiveId" clId="{7A1C6D32-FBA0-44C7-AAF6-FA78837E6AF2}" dt="2025-02-07T08:14:14.979" v="34" actId="21"/>
          <ac:spMkLst>
            <pc:docMk/>
            <pc:sldMk cId="3508690983" sldId="268"/>
            <ac:spMk id="26" creationId="{D8ED846E-3E28-E033-BB3D-DC1AD51F1101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27" creationId="{A02F1243-78D4-3A86-855D-09BDEE9ADBF1}"/>
          </ac:spMkLst>
        </pc:spChg>
        <pc:spChg chg="add del mod">
          <ac:chgData name="Ants Artla" userId="ede4624ae1204d14" providerId="LiveId" clId="{7A1C6D32-FBA0-44C7-AAF6-FA78837E6AF2}" dt="2025-02-07T08:14:00.887" v="33" actId="478"/>
          <ac:spMkLst>
            <pc:docMk/>
            <pc:sldMk cId="3508690983" sldId="268"/>
            <ac:spMk id="27" creationId="{D5AFCAA2-217B-1D32-FBA0-5097FB1CF2A1}"/>
          </ac:spMkLst>
        </pc:spChg>
        <pc:spChg chg="add mod">
          <ac:chgData name="Ants Artla" userId="ede4624ae1204d14" providerId="LiveId" clId="{7A1C6D32-FBA0-44C7-AAF6-FA78837E6AF2}" dt="2025-02-07T08:13:47.137" v="31" actId="1076"/>
          <ac:spMkLst>
            <pc:docMk/>
            <pc:sldMk cId="3508690983" sldId="268"/>
            <ac:spMk id="28" creationId="{11E9C1D8-3844-092D-7348-13ACC9CF2F60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28" creationId="{FACD90A8-1CC2-4430-AFC3-CC36804223B9}"/>
          </ac:spMkLst>
        </pc:spChg>
        <pc:spChg chg="add mod">
          <ac:chgData name="Ants Artla" userId="ede4624ae1204d14" providerId="LiveId" clId="{7A1C6D32-FBA0-44C7-AAF6-FA78837E6AF2}" dt="2025-02-07T17:39:59.981" v="188" actId="1076"/>
          <ac:spMkLst>
            <pc:docMk/>
            <pc:sldMk cId="3508690983" sldId="268"/>
            <ac:spMk id="29" creationId="{194D588C-73BF-14F3-8A54-B4EF22DDD69F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32" creationId="{E9E8479A-A138-3282-66DE-28FD236E0CF2}"/>
          </ac:spMkLst>
        </pc:spChg>
        <pc:spChg chg="add mod">
          <ac:chgData name="Ants Artla" userId="ede4624ae1204d14" providerId="LiveId" clId="{7A1C6D32-FBA0-44C7-AAF6-FA78837E6AF2}" dt="2025-02-07T17:39:59.981" v="188" actId="1076"/>
          <ac:spMkLst>
            <pc:docMk/>
            <pc:sldMk cId="3508690983" sldId="268"/>
            <ac:spMk id="33" creationId="{3F4012EE-C457-390C-59CF-C379CE1EFB4A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34" creationId="{7AD1C1D0-1996-9A57-F617-8BC837A484A5}"/>
          </ac:spMkLst>
        </pc:spChg>
        <pc:spChg chg="add del mod">
          <ac:chgData name="Ants Artla" userId="ede4624ae1204d14" providerId="LiveId" clId="{7A1C6D32-FBA0-44C7-AAF6-FA78837E6AF2}" dt="2025-02-07T17:40:48.043" v="192" actId="21"/>
          <ac:spMkLst>
            <pc:docMk/>
            <pc:sldMk cId="3508690983" sldId="268"/>
            <ac:spMk id="35" creationId="{6E427008-E88A-455A-7CB3-0C1714442B2C}"/>
          </ac:spMkLst>
        </pc:spChg>
        <pc:spChg chg="add del">
          <ac:chgData name="Ants Artla" userId="ede4624ae1204d14" providerId="LiveId" clId="{7A1C6D32-FBA0-44C7-AAF6-FA78837E6AF2}" dt="2025-02-07T07:49:44.247" v="7" actId="478"/>
          <ac:spMkLst>
            <pc:docMk/>
            <pc:sldMk cId="3508690983" sldId="268"/>
            <ac:spMk id="185" creationId="{7A4F39A2-BF54-C326-0664-4228D6B06902}"/>
          </ac:spMkLst>
        </pc:spChg>
        <pc:spChg chg="del">
          <ac:chgData name="Ants Artla" userId="ede4624ae1204d14" providerId="LiveId" clId="{7A1C6D32-FBA0-44C7-AAF6-FA78837E6AF2}" dt="2025-02-07T08:18:59.560" v="74" actId="478"/>
          <ac:spMkLst>
            <pc:docMk/>
            <pc:sldMk cId="3508690983" sldId="268"/>
            <ac:spMk id="870" creationId="{76808587-B0C7-3BEB-ABE2-EB72A4CDAD26}"/>
          </ac:spMkLst>
        </pc:spChg>
        <pc:spChg chg="del">
          <ac:chgData name="Ants Artla" userId="ede4624ae1204d14" providerId="LiveId" clId="{7A1C6D32-FBA0-44C7-AAF6-FA78837E6AF2}" dt="2025-02-07T08:18:58.858" v="73" actId="478"/>
          <ac:spMkLst>
            <pc:docMk/>
            <pc:sldMk cId="3508690983" sldId="268"/>
            <ac:spMk id="871" creationId="{2CDA2C39-53DF-0030-8F8C-71322F14BD53}"/>
          </ac:spMkLst>
        </pc:spChg>
        <pc:spChg chg="del">
          <ac:chgData name="Ants Artla" userId="ede4624ae1204d14" providerId="LiveId" clId="{7A1C6D32-FBA0-44C7-AAF6-FA78837E6AF2}" dt="2025-02-07T08:18:58.169" v="72" actId="478"/>
          <ac:spMkLst>
            <pc:docMk/>
            <pc:sldMk cId="3508690983" sldId="268"/>
            <ac:spMk id="872" creationId="{8A383BD4-0236-E41C-259C-871F013262B1}"/>
          </ac:spMkLst>
        </pc:spChg>
        <pc:spChg chg="del">
          <ac:chgData name="Ants Artla" userId="ede4624ae1204d14" providerId="LiveId" clId="{7A1C6D32-FBA0-44C7-AAF6-FA78837E6AF2}" dt="2025-02-07T08:19:00.408" v="75" actId="478"/>
          <ac:spMkLst>
            <pc:docMk/>
            <pc:sldMk cId="3508690983" sldId="268"/>
            <ac:spMk id="873" creationId="{60358166-1F2C-3AA3-11B7-DF1F26FCC1D8}"/>
          </ac:spMkLst>
        </pc:spChg>
        <pc:spChg chg="del mod">
          <ac:chgData name="Ants Artla" userId="ede4624ae1204d14" providerId="LiveId" clId="{7A1C6D32-FBA0-44C7-AAF6-FA78837E6AF2}" dt="2025-02-07T08:18:54.971" v="68"/>
          <ac:spMkLst>
            <pc:docMk/>
            <pc:sldMk cId="3508690983" sldId="268"/>
            <ac:spMk id="874" creationId="{1A2EAFFE-061F-2692-D216-2C131A4DC208}"/>
          </ac:spMkLst>
        </pc:spChg>
        <pc:spChg chg="del">
          <ac:chgData name="Ants Artla" userId="ede4624ae1204d14" providerId="LiveId" clId="{7A1C6D32-FBA0-44C7-AAF6-FA78837E6AF2}" dt="2025-02-07T08:18:54.968" v="66" actId="478"/>
          <ac:spMkLst>
            <pc:docMk/>
            <pc:sldMk cId="3508690983" sldId="268"/>
            <ac:spMk id="877" creationId="{60D3480F-5B0D-00FA-442C-F7BC3EF7CC2B}"/>
          </ac:spMkLst>
        </pc:spChg>
        <pc:spChg chg="del mod">
          <ac:chgData name="Ants Artla" userId="ede4624ae1204d14" providerId="LiveId" clId="{7A1C6D32-FBA0-44C7-AAF6-FA78837E6AF2}" dt="2025-02-07T08:19:01.160" v="76" actId="478"/>
          <ac:spMkLst>
            <pc:docMk/>
            <pc:sldMk cId="3508690983" sldId="268"/>
            <ac:spMk id="879" creationId="{FB39ED2B-4D59-3879-ED6E-E47F01C51A4A}"/>
          </ac:spMkLst>
        </pc:spChg>
        <pc:spChg chg="del">
          <ac:chgData name="Ants Artla" userId="ede4624ae1204d14" providerId="LiveId" clId="{7A1C6D32-FBA0-44C7-AAF6-FA78837E6AF2}" dt="2025-02-07T08:18:55.431" v="69" actId="478"/>
          <ac:spMkLst>
            <pc:docMk/>
            <pc:sldMk cId="3508690983" sldId="268"/>
            <ac:spMk id="880" creationId="{533B7C67-29F5-95F7-57E6-18C0E61E1565}"/>
          </ac:spMkLst>
        </pc:spChg>
        <pc:spChg chg="del">
          <ac:chgData name="Ants Artla" userId="ede4624ae1204d14" providerId="LiveId" clId="{7A1C6D32-FBA0-44C7-AAF6-FA78837E6AF2}" dt="2025-02-07T08:18:55.912" v="70" actId="478"/>
          <ac:spMkLst>
            <pc:docMk/>
            <pc:sldMk cId="3508690983" sldId="268"/>
            <ac:spMk id="881" creationId="{102DDAC7-78C7-8ED1-D880-39F7BC8F1B16}"/>
          </ac:spMkLst>
        </pc:spChg>
        <pc:spChg chg="add del">
          <ac:chgData name="Ants Artla" userId="ede4624ae1204d14" providerId="LiveId" clId="{7A1C6D32-FBA0-44C7-AAF6-FA78837E6AF2}" dt="2025-02-07T08:14:55.010" v="37" actId="26606"/>
          <ac:spMkLst>
            <pc:docMk/>
            <pc:sldMk cId="3508690983" sldId="268"/>
            <ac:spMk id="886" creationId="{ED55A19D-297C-4231-AD1F-08EF9B4AA8F4}"/>
          </ac:spMkLst>
        </pc:spChg>
        <pc:spChg chg="add del">
          <ac:chgData name="Ants Artla" userId="ede4624ae1204d14" providerId="LiveId" clId="{7A1C6D32-FBA0-44C7-AAF6-FA78837E6AF2}" dt="2025-02-07T08:14:55.010" v="37" actId="26606"/>
          <ac:spMkLst>
            <pc:docMk/>
            <pc:sldMk cId="3508690983" sldId="268"/>
            <ac:spMk id="888" creationId="{EBAB6C56-3D38-4923-996E-BD474BBB91E9}"/>
          </ac:spMkLst>
        </pc:spChg>
        <pc:spChg chg="add del">
          <ac:chgData name="Ants Artla" userId="ede4624ae1204d14" providerId="LiveId" clId="{7A1C6D32-FBA0-44C7-AAF6-FA78837E6AF2}" dt="2025-02-07T08:14:55.010" v="37" actId="26606"/>
          <ac:spMkLst>
            <pc:docMk/>
            <pc:sldMk cId="3508690983" sldId="268"/>
            <ac:spMk id="890" creationId="{20CD21DB-082D-417D-A5AB-FC838AF9D944}"/>
          </ac:spMkLst>
        </pc:spChg>
        <pc:picChg chg="add">
          <ac:chgData name="Ants Artla" userId="ede4624ae1204d14" providerId="LiveId" clId="{7A1C6D32-FBA0-44C7-AAF6-FA78837E6AF2}" dt="2025-02-07T07:48:19.643" v="5"/>
          <ac:picMkLst>
            <pc:docMk/>
            <pc:sldMk cId="3508690983" sldId="268"/>
            <ac:picMk id="15" creationId="{F0263145-8F57-AF80-FFB7-62365289F03C}"/>
          </ac:picMkLst>
        </pc:picChg>
        <pc:picChg chg="add del mod ord">
          <ac:chgData name="Ants Artla" userId="ede4624ae1204d14" providerId="LiveId" clId="{7A1C6D32-FBA0-44C7-AAF6-FA78837E6AF2}" dt="2025-02-07T08:16:07.199" v="48" actId="21"/>
          <ac:picMkLst>
            <pc:docMk/>
            <pc:sldMk cId="3508690983" sldId="268"/>
            <ac:picMk id="29" creationId="{7A2E9398-ADFA-FCEC-08B0-EC5C8752C279}"/>
          </ac:picMkLst>
        </pc:picChg>
        <pc:picChg chg="add mod">
          <ac:chgData name="Ants Artla" userId="ede4624ae1204d14" providerId="LiveId" clId="{7A1C6D32-FBA0-44C7-AAF6-FA78837E6AF2}" dt="2025-02-07T17:37:21.111" v="180" actId="1076"/>
          <ac:picMkLst>
            <pc:docMk/>
            <pc:sldMk cId="3508690983" sldId="268"/>
            <ac:picMk id="30" creationId="{8AB24865-A257-0BE4-051A-085B2B5722E9}"/>
          </ac:picMkLst>
        </pc:picChg>
        <pc:picChg chg="add mod">
          <ac:chgData name="Ants Artla" userId="ede4624ae1204d14" providerId="LiveId" clId="{7A1C6D32-FBA0-44C7-AAF6-FA78837E6AF2}" dt="2025-02-07T08:20:15.878" v="81" actId="1076"/>
          <ac:picMkLst>
            <pc:docMk/>
            <pc:sldMk cId="3508690983" sldId="268"/>
            <ac:picMk id="31" creationId="{7A2E9398-ADFA-FCEC-08B0-EC5C8752C279}"/>
          </ac:picMkLst>
        </pc:picChg>
        <pc:picChg chg="add del mod">
          <ac:chgData name="Ants Artla" userId="ede4624ae1204d14" providerId="LiveId" clId="{7A1C6D32-FBA0-44C7-AAF6-FA78837E6AF2}" dt="2025-02-07T17:41:02.675" v="196" actId="21"/>
          <ac:picMkLst>
            <pc:docMk/>
            <pc:sldMk cId="3508690983" sldId="268"/>
            <ac:picMk id="36" creationId="{7C441280-77FE-4CC3-0B41-78B540270C4A}"/>
          </ac:picMkLst>
        </pc:picChg>
        <pc:picChg chg="add del">
          <ac:chgData name="Ants Artla" userId="ede4624ae1204d14" providerId="LiveId" clId="{7A1C6D32-FBA0-44C7-AAF6-FA78837E6AF2}" dt="2025-02-07T07:48:39.742" v="6" actId="21"/>
          <ac:picMkLst>
            <pc:docMk/>
            <pc:sldMk cId="3508690983" sldId="268"/>
            <ac:picMk id="1034" creationId="{1CED5698-2598-96D5-AE11-990CEE73D1E7}"/>
          </ac:picMkLst>
        </pc:picChg>
        <pc:cxnChg chg="add del mod">
          <ac:chgData name="Ants Artla" userId="ede4624ae1204d14" providerId="LiveId" clId="{7A1C6D32-FBA0-44C7-AAF6-FA78837E6AF2}" dt="2025-02-07T16:29:18.138" v="107" actId="11529"/>
          <ac:cxnSpMkLst>
            <pc:docMk/>
            <pc:sldMk cId="3508690983" sldId="268"/>
            <ac:cxnSpMk id="3" creationId="{38605B06-7871-7504-49B4-11F0CA0852BA}"/>
          </ac:cxnSpMkLst>
        </pc:cxnChg>
        <pc:cxnChg chg="add mod">
          <ac:chgData name="Ants Artla" userId="ede4624ae1204d14" providerId="LiveId" clId="{7A1C6D32-FBA0-44C7-AAF6-FA78837E6AF2}" dt="2025-02-07T16:29:15.138" v="105" actId="1076"/>
          <ac:cxnSpMkLst>
            <pc:docMk/>
            <pc:sldMk cId="3508690983" sldId="268"/>
            <ac:cxnSpMk id="5" creationId="{C2173B23-06CF-0A9B-53A5-AB8CFFFE7E61}"/>
          </ac:cxnSpMkLst>
        </pc:cxnChg>
        <pc:cxnChg chg="add mod">
          <ac:chgData name="Ants Artla" userId="ede4624ae1204d14" providerId="LiveId" clId="{7A1C6D32-FBA0-44C7-AAF6-FA78837E6AF2}" dt="2025-02-07T16:29:14.889" v="104" actId="1076"/>
          <ac:cxnSpMkLst>
            <pc:docMk/>
            <pc:sldMk cId="3508690983" sldId="268"/>
            <ac:cxnSpMk id="6" creationId="{20F3C0BC-B7AA-84CC-966F-E1F1F67AC25E}"/>
          </ac:cxnSpMkLst>
        </pc:cxnChg>
        <pc:cxnChg chg="add mod">
          <ac:chgData name="Ants Artla" userId="ede4624ae1204d14" providerId="LiveId" clId="{7A1C6D32-FBA0-44C7-AAF6-FA78837E6AF2}" dt="2025-02-07T16:29:14.645" v="103" actId="1076"/>
          <ac:cxnSpMkLst>
            <pc:docMk/>
            <pc:sldMk cId="3508690983" sldId="268"/>
            <ac:cxnSpMk id="7" creationId="{AFF252DF-313D-D6E5-6E73-E22701D24FCA}"/>
          </ac:cxnSpMkLst>
        </pc:cxnChg>
        <pc:cxnChg chg="add mod">
          <ac:chgData name="Ants Artla" userId="ede4624ae1204d14" providerId="LiveId" clId="{7A1C6D32-FBA0-44C7-AAF6-FA78837E6AF2}" dt="2025-02-07T16:28:36.286" v="89"/>
          <ac:cxnSpMkLst>
            <pc:docMk/>
            <pc:sldMk cId="3508690983" sldId="268"/>
            <ac:cxnSpMk id="8" creationId="{47B7B42C-4C7E-F83B-EAF7-6CE16C36D100}"/>
          </ac:cxnSpMkLst>
        </pc:cxnChg>
        <pc:cxnChg chg="add mod">
          <ac:chgData name="Ants Artla" userId="ede4624ae1204d14" providerId="LiveId" clId="{7A1C6D32-FBA0-44C7-AAF6-FA78837E6AF2}" dt="2025-02-07T16:28:36.452" v="90"/>
          <ac:cxnSpMkLst>
            <pc:docMk/>
            <pc:sldMk cId="3508690983" sldId="268"/>
            <ac:cxnSpMk id="9" creationId="{1BC05020-85EB-8EAD-20AE-6D110FF2CE2A}"/>
          </ac:cxnSpMkLst>
        </pc:cxnChg>
        <pc:cxnChg chg="add mod">
          <ac:chgData name="Ants Artla" userId="ede4624ae1204d14" providerId="LiveId" clId="{7A1C6D32-FBA0-44C7-AAF6-FA78837E6AF2}" dt="2025-02-07T16:28:36.642" v="91"/>
          <ac:cxnSpMkLst>
            <pc:docMk/>
            <pc:sldMk cId="3508690983" sldId="268"/>
            <ac:cxnSpMk id="10" creationId="{7952008E-E879-0824-094B-F29A8E4DC966}"/>
          </ac:cxnSpMkLst>
        </pc:cxnChg>
        <pc:cxnChg chg="add mod">
          <ac:chgData name="Ants Artla" userId="ede4624ae1204d14" providerId="LiveId" clId="{7A1C6D32-FBA0-44C7-AAF6-FA78837E6AF2}" dt="2025-02-07T16:28:36.819" v="92"/>
          <ac:cxnSpMkLst>
            <pc:docMk/>
            <pc:sldMk cId="3508690983" sldId="268"/>
            <ac:cxnSpMk id="11" creationId="{6124CBA9-837F-3E4E-98D0-D66699BE20D2}"/>
          </ac:cxnSpMkLst>
        </pc:cxnChg>
        <pc:cxnChg chg="add mod">
          <ac:chgData name="Ants Artla" userId="ede4624ae1204d14" providerId="LiveId" clId="{7A1C6D32-FBA0-44C7-AAF6-FA78837E6AF2}" dt="2025-02-07T16:28:36.967" v="93"/>
          <ac:cxnSpMkLst>
            <pc:docMk/>
            <pc:sldMk cId="3508690983" sldId="268"/>
            <ac:cxnSpMk id="12" creationId="{E0647C71-DDB8-05DF-C22E-3C26827092B5}"/>
          </ac:cxnSpMkLst>
        </pc:cxnChg>
      </pc:sldChg>
      <pc:sldChg chg="addSp delSp modSp add mod">
        <pc:chgData name="Ants Artla" userId="ede4624ae1204d14" providerId="LiveId" clId="{7A1C6D32-FBA0-44C7-AAF6-FA78837E6AF2}" dt="2025-02-08T07:44:57.970" v="1041" actId="208"/>
        <pc:sldMkLst>
          <pc:docMk/>
          <pc:sldMk cId="1638824947" sldId="269"/>
        </pc:sldMkLst>
        <pc:spChg chg="add mod">
          <ac:chgData name="Ants Artla" userId="ede4624ae1204d14" providerId="LiveId" clId="{7A1C6D32-FBA0-44C7-AAF6-FA78837E6AF2}" dt="2025-02-08T07:44:10.554" v="1028" actId="208"/>
          <ac:spMkLst>
            <pc:docMk/>
            <pc:sldMk cId="1638824947" sldId="269"/>
            <ac:spMk id="7" creationId="{CA20C45E-0CC8-8234-82F4-3FEB68836E5F}"/>
          </ac:spMkLst>
        </pc:spChg>
        <pc:spChg chg="add mod">
          <ac:chgData name="Ants Artla" userId="ede4624ae1204d14" providerId="LiveId" clId="{7A1C6D32-FBA0-44C7-AAF6-FA78837E6AF2}" dt="2025-02-08T07:44:07.966" v="1027" actId="208"/>
          <ac:spMkLst>
            <pc:docMk/>
            <pc:sldMk cId="1638824947" sldId="269"/>
            <ac:spMk id="10" creationId="{8FA5360B-C71E-E1E2-86B6-4E49C55572DA}"/>
          </ac:spMkLst>
        </pc:spChg>
        <pc:spChg chg="add mod">
          <ac:chgData name="Ants Artla" userId="ede4624ae1204d14" providerId="LiveId" clId="{7A1C6D32-FBA0-44C7-AAF6-FA78837E6AF2}" dt="2025-02-08T07:44:01.726" v="1026" actId="208"/>
          <ac:spMkLst>
            <pc:docMk/>
            <pc:sldMk cId="1638824947" sldId="269"/>
            <ac:spMk id="12" creationId="{7876E9E8-29E2-F7D4-1ED1-1695F1F4EFB0}"/>
          </ac:spMkLst>
        </pc:spChg>
        <pc:spChg chg="add mod">
          <ac:chgData name="Ants Artla" userId="ede4624ae1204d14" providerId="LiveId" clId="{7A1C6D32-FBA0-44C7-AAF6-FA78837E6AF2}" dt="2025-02-08T07:44:24.679" v="1032" actId="208"/>
          <ac:spMkLst>
            <pc:docMk/>
            <pc:sldMk cId="1638824947" sldId="269"/>
            <ac:spMk id="13" creationId="{6B822A08-7B0F-E5C2-80D5-C82B9EB2DD24}"/>
          </ac:spMkLst>
        </pc:spChg>
        <pc:spChg chg="add mod">
          <ac:chgData name="Ants Artla" userId="ede4624ae1204d14" providerId="LiveId" clId="{7A1C6D32-FBA0-44C7-AAF6-FA78837E6AF2}" dt="2025-02-08T07:44:19.634" v="1030" actId="208"/>
          <ac:spMkLst>
            <pc:docMk/>
            <pc:sldMk cId="1638824947" sldId="269"/>
            <ac:spMk id="26" creationId="{CF248B5E-6AFE-2B2A-BF98-C9DFA6E69E4D}"/>
          </ac:spMkLst>
        </pc:spChg>
        <pc:spChg chg="add mod">
          <ac:chgData name="Ants Artla" userId="ede4624ae1204d14" providerId="LiveId" clId="{7A1C6D32-FBA0-44C7-AAF6-FA78837E6AF2}" dt="2025-02-08T07:44:22.634" v="1031" actId="208"/>
          <ac:spMkLst>
            <pc:docMk/>
            <pc:sldMk cId="1638824947" sldId="269"/>
            <ac:spMk id="28" creationId="{05610966-FF84-FD03-C225-1B7382766DDC}"/>
          </ac:spMkLst>
        </pc:spChg>
        <pc:spChg chg="add mod">
          <ac:chgData name="Ants Artla" userId="ede4624ae1204d14" providerId="LiveId" clId="{7A1C6D32-FBA0-44C7-AAF6-FA78837E6AF2}" dt="2025-02-08T07:44:16.406" v="1029" actId="208"/>
          <ac:spMkLst>
            <pc:docMk/>
            <pc:sldMk cId="1638824947" sldId="269"/>
            <ac:spMk id="30" creationId="{110A9E3C-177E-76FF-93D2-33A01B40C3BC}"/>
          </ac:spMkLst>
        </pc:spChg>
        <pc:spChg chg="add mod">
          <ac:chgData name="Ants Artla" userId="ede4624ae1204d14" providerId="LiveId" clId="{7A1C6D32-FBA0-44C7-AAF6-FA78837E6AF2}" dt="2025-02-08T07:44:27.406" v="1033" actId="208"/>
          <ac:spMkLst>
            <pc:docMk/>
            <pc:sldMk cId="1638824947" sldId="269"/>
            <ac:spMk id="31" creationId="{AC1F908B-BBFC-8326-66D0-E8FAC1C21471}"/>
          </ac:spMkLst>
        </pc:spChg>
        <pc:spChg chg="add mod">
          <ac:chgData name="Ants Artla" userId="ede4624ae1204d14" providerId="LiveId" clId="{7A1C6D32-FBA0-44C7-AAF6-FA78837E6AF2}" dt="2025-02-08T07:44:37.479" v="1036" actId="208"/>
          <ac:spMkLst>
            <pc:docMk/>
            <pc:sldMk cId="1638824947" sldId="269"/>
            <ac:spMk id="36" creationId="{D785DC13-4611-AE16-7BD1-C77F2D6582FA}"/>
          </ac:spMkLst>
        </pc:spChg>
        <pc:spChg chg="add mod">
          <ac:chgData name="Ants Artla" userId="ede4624ae1204d14" providerId="LiveId" clId="{7A1C6D32-FBA0-44C7-AAF6-FA78837E6AF2}" dt="2025-02-08T07:44:34.230" v="1035" actId="208"/>
          <ac:spMkLst>
            <pc:docMk/>
            <pc:sldMk cId="1638824947" sldId="269"/>
            <ac:spMk id="38" creationId="{9F117C2A-D565-A723-91FA-7BC061A4A3E8}"/>
          </ac:spMkLst>
        </pc:spChg>
        <pc:spChg chg="add mod">
          <ac:chgData name="Ants Artla" userId="ede4624ae1204d14" providerId="LiveId" clId="{7A1C6D32-FBA0-44C7-AAF6-FA78837E6AF2}" dt="2025-02-08T07:44:41.670" v="1037" actId="208"/>
          <ac:spMkLst>
            <pc:docMk/>
            <pc:sldMk cId="1638824947" sldId="269"/>
            <ac:spMk id="40" creationId="{FCD2DA07-1115-269D-FCD8-9312292AF8A0}"/>
          </ac:spMkLst>
        </pc:spChg>
        <pc:spChg chg="add mod">
          <ac:chgData name="Ants Artla" userId="ede4624ae1204d14" providerId="LiveId" clId="{7A1C6D32-FBA0-44C7-AAF6-FA78837E6AF2}" dt="2025-02-08T07:44:30.646" v="1034" actId="208"/>
          <ac:spMkLst>
            <pc:docMk/>
            <pc:sldMk cId="1638824947" sldId="269"/>
            <ac:spMk id="41" creationId="{A625220C-D978-9038-4499-BC0F46727232}"/>
          </ac:spMkLst>
        </pc:spChg>
        <pc:spChg chg="add mod">
          <ac:chgData name="Ants Artla" userId="ede4624ae1204d14" providerId="LiveId" clId="{7A1C6D32-FBA0-44C7-AAF6-FA78837E6AF2}" dt="2025-02-08T07:44:50.390" v="1039" actId="208"/>
          <ac:spMkLst>
            <pc:docMk/>
            <pc:sldMk cId="1638824947" sldId="269"/>
            <ac:spMk id="46" creationId="{57AE97B1-99FE-94D1-847B-1CF43CF2B257}"/>
          </ac:spMkLst>
        </pc:spChg>
        <pc:spChg chg="add mod">
          <ac:chgData name="Ants Artla" userId="ede4624ae1204d14" providerId="LiveId" clId="{7A1C6D32-FBA0-44C7-AAF6-FA78837E6AF2}" dt="2025-02-08T07:44:53.930" v="1040" actId="208"/>
          <ac:spMkLst>
            <pc:docMk/>
            <pc:sldMk cId="1638824947" sldId="269"/>
            <ac:spMk id="48" creationId="{FABEB0DA-96F7-7F40-DCF8-384079011B62}"/>
          </ac:spMkLst>
        </pc:spChg>
        <pc:spChg chg="add mod">
          <ac:chgData name="Ants Artla" userId="ede4624ae1204d14" providerId="LiveId" clId="{7A1C6D32-FBA0-44C7-AAF6-FA78837E6AF2}" dt="2025-02-08T07:44:46.006" v="1038" actId="208"/>
          <ac:spMkLst>
            <pc:docMk/>
            <pc:sldMk cId="1638824947" sldId="269"/>
            <ac:spMk id="50" creationId="{389E09DB-6F5A-3ECE-D289-3E6ECDD1C37A}"/>
          </ac:spMkLst>
        </pc:spChg>
        <pc:spChg chg="add mod">
          <ac:chgData name="Ants Artla" userId="ede4624ae1204d14" providerId="LiveId" clId="{7A1C6D32-FBA0-44C7-AAF6-FA78837E6AF2}" dt="2025-02-08T07:44:57.970" v="1041" actId="208"/>
          <ac:spMkLst>
            <pc:docMk/>
            <pc:sldMk cId="1638824947" sldId="269"/>
            <ac:spMk id="51" creationId="{37EAA4DD-243D-00A1-A4AF-DA4FDB57F89D}"/>
          </ac:spMkLst>
        </pc:spChg>
        <pc:picChg chg="del mod">
          <ac:chgData name="Ants Artla" userId="ede4624ae1204d14" providerId="LiveId" clId="{7A1C6D32-FBA0-44C7-AAF6-FA78837E6AF2}" dt="2025-02-08T07:24:00.169" v="930" actId="478"/>
          <ac:picMkLst>
            <pc:docMk/>
            <pc:sldMk cId="1638824947" sldId="269"/>
            <ac:picMk id="2" creationId="{6BBF29E0-1B60-B2B7-EC61-8B0FB4FB17A1}"/>
          </ac:picMkLst>
        </pc:picChg>
        <pc:picChg chg="del">
          <ac:chgData name="Ants Artla" userId="ede4624ae1204d14" providerId="LiveId" clId="{7A1C6D32-FBA0-44C7-AAF6-FA78837E6AF2}" dt="2025-02-08T05:56:30.281" v="876" actId="478"/>
          <ac:picMkLst>
            <pc:docMk/>
            <pc:sldMk cId="1638824947" sldId="269"/>
            <ac:picMk id="3" creationId="{4138CB30-C135-D57B-BB76-F8056E875AE0}"/>
          </ac:picMkLst>
        </pc:picChg>
        <pc:picChg chg="add del mod">
          <ac:chgData name="Ants Artla" userId="ede4624ae1204d14" providerId="LiveId" clId="{7A1C6D32-FBA0-44C7-AAF6-FA78837E6AF2}" dt="2025-02-08T07:24:00.169" v="930" actId="478"/>
          <ac:picMkLst>
            <pc:docMk/>
            <pc:sldMk cId="1638824947" sldId="269"/>
            <ac:picMk id="4" creationId="{C7ABBA8F-80A6-5701-58E4-46C96DB091EA}"/>
          </ac:picMkLst>
        </pc:picChg>
        <pc:picChg chg="add del mod">
          <ac:chgData name="Ants Artla" userId="ede4624ae1204d14" providerId="LiveId" clId="{7A1C6D32-FBA0-44C7-AAF6-FA78837E6AF2}" dt="2025-02-08T07:24:00.169" v="930" actId="478"/>
          <ac:picMkLst>
            <pc:docMk/>
            <pc:sldMk cId="1638824947" sldId="269"/>
            <ac:picMk id="5" creationId="{7E22A78E-CEAA-FE41-2363-FF2503DF91D6}"/>
          </ac:picMkLst>
        </pc:picChg>
        <pc:picChg chg="add del mod">
          <ac:chgData name="Ants Artla" userId="ede4624ae1204d14" providerId="LiveId" clId="{7A1C6D32-FBA0-44C7-AAF6-FA78837E6AF2}" dt="2025-02-08T07:24:00.169" v="930" actId="478"/>
          <ac:picMkLst>
            <pc:docMk/>
            <pc:sldMk cId="1638824947" sldId="269"/>
            <ac:picMk id="6" creationId="{A9C66772-D8AB-EB71-C356-CD4FC6D9B6A0}"/>
          </ac:picMkLst>
        </pc:picChg>
        <pc:picChg chg="add del mod">
          <ac:chgData name="Ants Artla" userId="ede4624ae1204d14" providerId="LiveId" clId="{7A1C6D32-FBA0-44C7-AAF6-FA78837E6AF2}" dt="2025-02-08T07:21:35.857" v="912" actId="21"/>
          <ac:picMkLst>
            <pc:docMk/>
            <pc:sldMk cId="1638824947" sldId="269"/>
            <ac:picMk id="8" creationId="{C878FC57-76C7-9881-4253-DD20B852B7B7}"/>
          </ac:picMkLst>
        </pc:picChg>
        <pc:picChg chg="add mod">
          <ac:chgData name="Ants Artla" userId="ede4624ae1204d14" providerId="LiveId" clId="{7A1C6D32-FBA0-44C7-AAF6-FA78837E6AF2}" dt="2025-02-08T07:27:47.324" v="963" actId="14100"/>
          <ac:picMkLst>
            <pc:docMk/>
            <pc:sldMk cId="1638824947" sldId="269"/>
            <ac:picMk id="9" creationId="{B1D81774-9658-E629-3EA9-716C41524AC8}"/>
          </ac:picMkLst>
        </pc:picChg>
        <pc:picChg chg="add mod">
          <ac:chgData name="Ants Artla" userId="ede4624ae1204d14" providerId="LiveId" clId="{7A1C6D32-FBA0-44C7-AAF6-FA78837E6AF2}" dt="2025-02-08T07:21:41.077" v="914" actId="1076"/>
          <ac:picMkLst>
            <pc:docMk/>
            <pc:sldMk cId="1638824947" sldId="269"/>
            <ac:picMk id="11" creationId="{C878FC57-76C7-9881-4253-DD20B852B7B7}"/>
          </ac:picMkLst>
        </pc:picChg>
        <pc:picChg chg="add mod">
          <ac:chgData name="Ants Artla" userId="ede4624ae1204d14" providerId="LiveId" clId="{7A1C6D32-FBA0-44C7-AAF6-FA78837E6AF2}" dt="2025-02-08T07:22:27.940" v="922" actId="1076"/>
          <ac:picMkLst>
            <pc:docMk/>
            <pc:sldMk cId="1638824947" sldId="269"/>
            <ac:picMk id="14" creationId="{267A1320-60DD-9CCC-14FB-583181BF00F3}"/>
          </ac:picMkLst>
        </pc:picChg>
        <pc:picChg chg="add mod">
          <ac:chgData name="Ants Artla" userId="ede4624ae1204d14" providerId="LiveId" clId="{7A1C6D32-FBA0-44C7-AAF6-FA78837E6AF2}" dt="2025-02-08T07:24:55.615" v="935" actId="14100"/>
          <ac:picMkLst>
            <pc:docMk/>
            <pc:sldMk cId="1638824947" sldId="269"/>
            <ac:picMk id="15" creationId="{2037E7D2-5339-AB6F-12F8-39CD6A2CB027}"/>
          </ac:picMkLst>
        </pc:picChg>
        <pc:picChg chg="del mod">
          <ac:chgData name="Ants Artla" userId="ede4624ae1204d14" providerId="LiveId" clId="{7A1C6D32-FBA0-44C7-AAF6-FA78837E6AF2}" dt="2025-02-08T07:30:52.964" v="990" actId="478"/>
          <ac:picMkLst>
            <pc:docMk/>
            <pc:sldMk cId="1638824947" sldId="269"/>
            <ac:picMk id="16" creationId="{9C2D520E-7CC3-3062-ABF1-892F4BEE97A7}"/>
          </ac:picMkLst>
        </pc:picChg>
        <pc:picChg chg="del">
          <ac:chgData name="Ants Artla" userId="ede4624ae1204d14" providerId="LiveId" clId="{7A1C6D32-FBA0-44C7-AAF6-FA78837E6AF2}" dt="2025-02-08T07:30:47.940" v="989" actId="478"/>
          <ac:picMkLst>
            <pc:docMk/>
            <pc:sldMk cId="1638824947" sldId="269"/>
            <ac:picMk id="17" creationId="{4B1C8F4B-F460-FA28-35FF-195AFF267E03}"/>
          </ac:picMkLst>
        </pc:picChg>
        <pc:picChg chg="del">
          <ac:chgData name="Ants Artla" userId="ede4624ae1204d14" providerId="LiveId" clId="{7A1C6D32-FBA0-44C7-AAF6-FA78837E6AF2}" dt="2025-02-08T07:23:23.604" v="927" actId="478"/>
          <ac:picMkLst>
            <pc:docMk/>
            <pc:sldMk cId="1638824947" sldId="269"/>
            <ac:picMk id="18" creationId="{94D930E4-7B6E-3B88-63FF-EECFD0765BC1}"/>
          </ac:picMkLst>
        </pc:picChg>
        <pc:picChg chg="del">
          <ac:chgData name="Ants Artla" userId="ede4624ae1204d14" providerId="LiveId" clId="{7A1C6D32-FBA0-44C7-AAF6-FA78837E6AF2}" dt="2025-02-08T07:23:18.548" v="926" actId="478"/>
          <ac:picMkLst>
            <pc:docMk/>
            <pc:sldMk cId="1638824947" sldId="269"/>
            <ac:picMk id="19" creationId="{B0B7BCD1-9A7E-972A-9ED7-9797B726CDDA}"/>
          </ac:picMkLst>
        </pc:picChg>
        <pc:picChg chg="del">
          <ac:chgData name="Ants Artla" userId="ede4624ae1204d14" providerId="LiveId" clId="{7A1C6D32-FBA0-44C7-AAF6-FA78837E6AF2}" dt="2025-02-08T07:23:00.275" v="925" actId="478"/>
          <ac:picMkLst>
            <pc:docMk/>
            <pc:sldMk cId="1638824947" sldId="269"/>
            <ac:picMk id="20" creationId="{785BF3A9-5E12-6D83-B57F-8ECD7EDFCC42}"/>
          </ac:picMkLst>
        </pc:picChg>
        <pc:picChg chg="del mod">
          <ac:chgData name="Ants Artla" userId="ede4624ae1204d14" providerId="LiveId" clId="{7A1C6D32-FBA0-44C7-AAF6-FA78837E6AF2}" dt="2025-02-08T07:24:02.564" v="931" actId="478"/>
          <ac:picMkLst>
            <pc:docMk/>
            <pc:sldMk cId="1638824947" sldId="269"/>
            <ac:picMk id="21" creationId="{0CF2470B-D0E9-E1D6-1AAE-902396839F9A}"/>
          </ac:picMkLst>
        </pc:picChg>
        <pc:picChg chg="del">
          <ac:chgData name="Ants Artla" userId="ede4624ae1204d14" providerId="LiveId" clId="{7A1C6D32-FBA0-44C7-AAF6-FA78837E6AF2}" dt="2025-02-08T07:23:25.091" v="928" actId="478"/>
          <ac:picMkLst>
            <pc:docMk/>
            <pc:sldMk cId="1638824947" sldId="269"/>
            <ac:picMk id="22" creationId="{2528EE65-E672-AFCA-D65B-5F62B1A845EF}"/>
          </ac:picMkLst>
        </pc:picChg>
        <pc:picChg chg="del mod">
          <ac:chgData name="Ants Artla" userId="ede4624ae1204d14" providerId="LiveId" clId="{7A1C6D32-FBA0-44C7-AAF6-FA78837E6AF2}" dt="2025-02-08T07:24:00.169" v="930" actId="478"/>
          <ac:picMkLst>
            <pc:docMk/>
            <pc:sldMk cId="1638824947" sldId="269"/>
            <ac:picMk id="23" creationId="{0199C5A8-367C-6522-28A5-B4E9C91D68F0}"/>
          </ac:picMkLst>
        </pc:picChg>
        <pc:picChg chg="add del mod">
          <ac:chgData name="Ants Artla" userId="ede4624ae1204d14" providerId="LiveId" clId="{7A1C6D32-FBA0-44C7-AAF6-FA78837E6AF2}" dt="2025-02-08T07:30:57.859" v="991" actId="478"/>
          <ac:picMkLst>
            <pc:docMk/>
            <pc:sldMk cId="1638824947" sldId="269"/>
            <ac:picMk id="24" creationId="{4914FA2D-2172-7093-6FDD-26B6F1025F5D}"/>
          </ac:picMkLst>
        </pc:picChg>
        <pc:picChg chg="add del mod">
          <ac:chgData name="Ants Artla" userId="ede4624ae1204d14" providerId="LiveId" clId="{7A1C6D32-FBA0-44C7-AAF6-FA78837E6AF2}" dt="2025-02-08T07:30:44.100" v="988" actId="478"/>
          <ac:picMkLst>
            <pc:docMk/>
            <pc:sldMk cId="1638824947" sldId="269"/>
            <ac:picMk id="25" creationId="{08D508E4-F82A-64BB-49D0-277983D2B546}"/>
          </ac:picMkLst>
        </pc:picChg>
        <pc:picChg chg="add mod">
          <ac:chgData name="Ants Artla" userId="ede4624ae1204d14" providerId="LiveId" clId="{7A1C6D32-FBA0-44C7-AAF6-FA78837E6AF2}" dt="2025-02-08T07:23:44.057" v="929" actId="1076"/>
          <ac:picMkLst>
            <pc:docMk/>
            <pc:sldMk cId="1638824947" sldId="269"/>
            <ac:picMk id="27" creationId="{09410561-B0A5-D295-E487-F2FF1D0EB44A}"/>
          </ac:picMkLst>
        </pc:picChg>
        <pc:picChg chg="add mod">
          <ac:chgData name="Ants Artla" userId="ede4624ae1204d14" providerId="LiveId" clId="{7A1C6D32-FBA0-44C7-AAF6-FA78837E6AF2}" dt="2025-02-08T07:23:44.057" v="929" actId="1076"/>
          <ac:picMkLst>
            <pc:docMk/>
            <pc:sldMk cId="1638824947" sldId="269"/>
            <ac:picMk id="29" creationId="{5377EAE7-25FC-6C8A-0930-7156C80EF41A}"/>
          </ac:picMkLst>
        </pc:picChg>
        <pc:picChg chg="add mod">
          <ac:chgData name="Ants Artla" userId="ede4624ae1204d14" providerId="LiveId" clId="{7A1C6D32-FBA0-44C7-AAF6-FA78837E6AF2}" dt="2025-02-08T07:23:44.057" v="929" actId="1076"/>
          <ac:picMkLst>
            <pc:docMk/>
            <pc:sldMk cId="1638824947" sldId="269"/>
            <ac:picMk id="32" creationId="{9B3D490F-6D9D-1C12-8E9D-F74E3F349AF5}"/>
          </ac:picMkLst>
        </pc:picChg>
        <pc:picChg chg="add mod">
          <ac:chgData name="Ants Artla" userId="ede4624ae1204d14" providerId="LiveId" clId="{7A1C6D32-FBA0-44C7-AAF6-FA78837E6AF2}" dt="2025-02-08T07:23:44.057" v="929" actId="1076"/>
          <ac:picMkLst>
            <pc:docMk/>
            <pc:sldMk cId="1638824947" sldId="269"/>
            <ac:picMk id="33" creationId="{3A92E33A-24C6-F8E5-41A0-DB9B6696C302}"/>
          </ac:picMkLst>
        </pc:picChg>
        <pc:picChg chg="del mod">
          <ac:chgData name="Ants Artla" userId="ede4624ae1204d14" providerId="LiveId" clId="{7A1C6D32-FBA0-44C7-AAF6-FA78837E6AF2}" dt="2025-02-08T07:31:04.371" v="992" actId="478"/>
          <ac:picMkLst>
            <pc:docMk/>
            <pc:sldMk cId="1638824947" sldId="269"/>
            <ac:picMk id="34" creationId="{E0A5EC2B-1D92-DABA-8866-29F4E526487A}"/>
          </ac:picMkLst>
        </pc:picChg>
        <pc:picChg chg="del">
          <ac:chgData name="Ants Artla" userId="ede4624ae1204d14" providerId="LiveId" clId="{7A1C6D32-FBA0-44C7-AAF6-FA78837E6AF2}" dt="2025-02-08T07:30:40.996" v="987" actId="478"/>
          <ac:picMkLst>
            <pc:docMk/>
            <pc:sldMk cId="1638824947" sldId="269"/>
            <ac:picMk id="35" creationId="{ACBF7E43-7742-C18F-F5CE-CC67C3E36831}"/>
          </ac:picMkLst>
        </pc:picChg>
        <pc:picChg chg="del mod">
          <ac:chgData name="Ants Artla" userId="ede4624ae1204d14" providerId="LiveId" clId="{7A1C6D32-FBA0-44C7-AAF6-FA78837E6AF2}" dt="2025-02-08T07:30:25.764" v="985" actId="478"/>
          <ac:picMkLst>
            <pc:docMk/>
            <pc:sldMk cId="1638824947" sldId="269"/>
            <ac:picMk id="44" creationId="{5F2A4537-1B8A-FDF4-CBBC-832818342DB6}"/>
          </ac:picMkLst>
        </pc:picChg>
        <pc:picChg chg="del">
          <ac:chgData name="Ants Artla" userId="ede4624ae1204d14" providerId="LiveId" clId="{7A1C6D32-FBA0-44C7-AAF6-FA78837E6AF2}" dt="2025-02-08T07:30:34.787" v="986" actId="478"/>
          <ac:picMkLst>
            <pc:docMk/>
            <pc:sldMk cId="1638824947" sldId="269"/>
            <ac:picMk id="45" creationId="{EDF76F3A-31AD-990A-9CD2-AA549D352DE1}"/>
          </ac:picMkLst>
        </pc:picChg>
        <pc:picChg chg="add mod">
          <ac:chgData name="Ants Artla" userId="ede4624ae1204d14" providerId="LiveId" clId="{7A1C6D32-FBA0-44C7-AAF6-FA78837E6AF2}" dt="2025-02-08T07:24:22.183" v="933" actId="1076"/>
          <ac:picMkLst>
            <pc:docMk/>
            <pc:sldMk cId="1638824947" sldId="269"/>
            <ac:picMk id="47" creationId="{38F4DC2F-EB51-A132-60B6-2457764BF5B4}"/>
          </ac:picMkLst>
        </pc:picChg>
        <pc:picChg chg="add mod">
          <ac:chgData name="Ants Artla" userId="ede4624ae1204d14" providerId="LiveId" clId="{7A1C6D32-FBA0-44C7-AAF6-FA78837E6AF2}" dt="2025-02-08T07:35:09.132" v="1020" actId="14100"/>
          <ac:picMkLst>
            <pc:docMk/>
            <pc:sldMk cId="1638824947" sldId="269"/>
            <ac:picMk id="49" creationId="{E360B473-38A9-7EFF-5BFC-13E67AF28F8C}"/>
          </ac:picMkLst>
        </pc:picChg>
        <pc:picChg chg="mod">
          <ac:chgData name="Ants Artla" userId="ede4624ae1204d14" providerId="LiveId" clId="{7A1C6D32-FBA0-44C7-AAF6-FA78837E6AF2}" dt="2025-02-08T07:24:55.615" v="935" actId="14100"/>
          <ac:picMkLst>
            <pc:docMk/>
            <pc:sldMk cId="1638824947" sldId="269"/>
            <ac:picMk id="53" creationId="{BBB9EC77-E100-25C3-0DB7-FF516243B98B}"/>
          </ac:picMkLst>
        </pc:picChg>
      </pc:sldChg>
      <pc:sldChg chg="del">
        <pc:chgData name="Ants Artla" userId="ede4624ae1204d14" providerId="LiveId" clId="{7A1C6D32-FBA0-44C7-AAF6-FA78837E6AF2}" dt="2025-02-07T08:15:02.596" v="38" actId="47"/>
        <pc:sldMkLst>
          <pc:docMk/>
          <pc:sldMk cId="3516485075" sldId="269"/>
        </pc:sldMkLst>
      </pc:sldChg>
      <pc:sldChg chg="addSp delSp modSp add mod">
        <pc:chgData name="Ants Artla" userId="ede4624ae1204d14" providerId="LiveId" clId="{7A1C6D32-FBA0-44C7-AAF6-FA78837E6AF2}" dt="2025-02-08T11:48:07.164" v="1804" actId="14100"/>
        <pc:sldMkLst>
          <pc:docMk/>
          <pc:sldMk cId="3327054132" sldId="270"/>
        </pc:sldMkLst>
        <pc:spChg chg="add del mod">
          <ac:chgData name="Ants Artla" userId="ede4624ae1204d14" providerId="LiveId" clId="{7A1C6D32-FBA0-44C7-AAF6-FA78837E6AF2}" dt="2025-02-08T09:53:09.343" v="1364" actId="478"/>
          <ac:spMkLst>
            <pc:docMk/>
            <pc:sldMk cId="3327054132" sldId="270"/>
            <ac:spMk id="2" creationId="{0647D4E2-9715-6D7B-D830-4CF7A0F56C2F}"/>
          </ac:spMkLst>
        </pc:spChg>
        <pc:spChg chg="mod">
          <ac:chgData name="Ants Artla" userId="ede4624ae1204d14" providerId="LiveId" clId="{7A1C6D32-FBA0-44C7-AAF6-FA78837E6AF2}" dt="2025-02-08T10:23:54.459" v="1494" actId="20577"/>
          <ac:spMkLst>
            <pc:docMk/>
            <pc:sldMk cId="3327054132" sldId="270"/>
            <ac:spMk id="6" creationId="{B5BEB9CC-0E13-0F9D-5B8C-FBB39BE98E26}"/>
          </ac:spMkLst>
        </pc:spChg>
        <pc:spChg chg="mod">
          <ac:chgData name="Ants Artla" userId="ede4624ae1204d14" providerId="LiveId" clId="{7A1C6D32-FBA0-44C7-AAF6-FA78837E6AF2}" dt="2025-02-08T09:37:16.915" v="1320" actId="20577"/>
          <ac:spMkLst>
            <pc:docMk/>
            <pc:sldMk cId="3327054132" sldId="270"/>
            <ac:spMk id="7" creationId="{B399AFF8-0E7E-E42B-1120-6F82A96F5220}"/>
          </ac:spMkLst>
        </pc:spChg>
        <pc:spChg chg="mod">
          <ac:chgData name="Ants Artla" userId="ede4624ae1204d14" providerId="LiveId" clId="{7A1C6D32-FBA0-44C7-AAF6-FA78837E6AF2}" dt="2025-02-08T10:02:12.054" v="1389" actId="1076"/>
          <ac:spMkLst>
            <pc:docMk/>
            <pc:sldMk cId="3327054132" sldId="270"/>
            <ac:spMk id="10" creationId="{453BE6C5-0B27-AB2E-06FC-9B4A46578DF1}"/>
          </ac:spMkLst>
        </pc:spChg>
        <pc:spChg chg="mod">
          <ac:chgData name="Ants Artla" userId="ede4624ae1204d14" providerId="LiveId" clId="{7A1C6D32-FBA0-44C7-AAF6-FA78837E6AF2}" dt="2025-02-08T09:53:43.889" v="1382" actId="20577"/>
          <ac:spMkLst>
            <pc:docMk/>
            <pc:sldMk cId="3327054132" sldId="270"/>
            <ac:spMk id="11" creationId="{1DE13A68-D7FD-16C1-2C85-80F9FE497BD4}"/>
          </ac:spMkLst>
        </pc:spChg>
        <pc:spChg chg="mod">
          <ac:chgData name="Ants Artla" userId="ede4624ae1204d14" providerId="LiveId" clId="{7A1C6D32-FBA0-44C7-AAF6-FA78837E6AF2}" dt="2025-02-08T10:17:03.177" v="1479" actId="20577"/>
          <ac:spMkLst>
            <pc:docMk/>
            <pc:sldMk cId="3327054132" sldId="270"/>
            <ac:spMk id="13" creationId="{CF20D937-8248-E54C-0BFA-90BFB14723A4}"/>
          </ac:spMkLst>
        </pc:spChg>
        <pc:spChg chg="mod">
          <ac:chgData name="Ants Artla" userId="ede4624ae1204d14" providerId="LiveId" clId="{7A1C6D32-FBA0-44C7-AAF6-FA78837E6AF2}" dt="2025-02-08T10:23:25.529" v="1492" actId="20577"/>
          <ac:spMkLst>
            <pc:docMk/>
            <pc:sldMk cId="3327054132" sldId="270"/>
            <ac:spMk id="15" creationId="{8F25FCD3-90AF-26F8-CAB8-C9A2416FE0FA}"/>
          </ac:spMkLst>
        </pc:spChg>
        <pc:spChg chg="mod">
          <ac:chgData name="Ants Artla" userId="ede4624ae1204d14" providerId="LiveId" clId="{7A1C6D32-FBA0-44C7-AAF6-FA78837E6AF2}" dt="2025-02-08T10:34:32.153" v="1518" actId="20577"/>
          <ac:spMkLst>
            <pc:docMk/>
            <pc:sldMk cId="3327054132" sldId="270"/>
            <ac:spMk id="17" creationId="{7D18A73F-BCC8-CCE3-DF74-68AB3770238C}"/>
          </ac:spMkLst>
        </pc:spChg>
        <pc:spChg chg="mod">
          <ac:chgData name="Ants Artla" userId="ede4624ae1204d14" providerId="LiveId" clId="{7A1C6D32-FBA0-44C7-AAF6-FA78837E6AF2}" dt="2025-02-08T10:39:23.787" v="1549" actId="20577"/>
          <ac:spMkLst>
            <pc:docMk/>
            <pc:sldMk cId="3327054132" sldId="270"/>
            <ac:spMk id="27" creationId="{EAB93429-819B-F653-AAD6-D4FC6962A1CB}"/>
          </ac:spMkLst>
        </pc:spChg>
        <pc:spChg chg="mod">
          <ac:chgData name="Ants Artla" userId="ede4624ae1204d14" providerId="LiveId" clId="{7A1C6D32-FBA0-44C7-AAF6-FA78837E6AF2}" dt="2025-02-08T10:11:55.185" v="1463" actId="20578"/>
          <ac:spMkLst>
            <pc:docMk/>
            <pc:sldMk cId="3327054132" sldId="270"/>
            <ac:spMk id="29" creationId="{B3983066-2B83-AD6D-F65D-01366556C2BB}"/>
          </ac:spMkLst>
        </pc:spChg>
        <pc:picChg chg="add mod">
          <ac:chgData name="Ants Artla" userId="ede4624ae1204d14" providerId="LiveId" clId="{7A1C6D32-FBA0-44C7-AAF6-FA78837E6AF2}" dt="2025-02-08T09:37:08.932" v="1307" actId="1076"/>
          <ac:picMkLst>
            <pc:docMk/>
            <pc:sldMk cId="3327054132" sldId="270"/>
            <ac:picMk id="3" creationId="{85DDDA52-503C-A3CC-CDB4-A1DFE3E7B4E2}"/>
          </ac:picMkLst>
        </pc:picChg>
        <pc:picChg chg="del">
          <ac:chgData name="Ants Artla" userId="ede4624ae1204d14" providerId="LiveId" clId="{7A1C6D32-FBA0-44C7-AAF6-FA78837E6AF2}" dt="2025-02-08T09:33:03.369" v="1255" actId="478"/>
          <ac:picMkLst>
            <pc:docMk/>
            <pc:sldMk cId="3327054132" sldId="270"/>
            <ac:picMk id="5" creationId="{9F5DB5E9-6496-FE84-038F-45E2F0115DDF}"/>
          </ac:picMkLst>
        </pc:picChg>
        <pc:picChg chg="add mod">
          <ac:chgData name="Ants Artla" userId="ede4624ae1204d14" providerId="LiveId" clId="{7A1C6D32-FBA0-44C7-AAF6-FA78837E6AF2}" dt="2025-02-08T10:12:12.253" v="1465" actId="1076"/>
          <ac:picMkLst>
            <pc:docMk/>
            <pc:sldMk cId="3327054132" sldId="270"/>
            <ac:picMk id="8" creationId="{766EDC47-80E6-B3CA-834B-7CB2F0D0A8B2}"/>
          </ac:picMkLst>
        </pc:picChg>
        <pc:picChg chg="del">
          <ac:chgData name="Ants Artla" userId="ede4624ae1204d14" providerId="LiveId" clId="{7A1C6D32-FBA0-44C7-AAF6-FA78837E6AF2}" dt="2025-02-08T09:34:32.648" v="1297" actId="478"/>
          <ac:picMkLst>
            <pc:docMk/>
            <pc:sldMk cId="3327054132" sldId="270"/>
            <ac:picMk id="9" creationId="{88B7F8A5-096C-B6B1-2066-8F59F265DC3B}"/>
          </ac:picMkLst>
        </pc:picChg>
        <pc:picChg chg="add del mod">
          <ac:chgData name="Ants Artla" userId="ede4624ae1204d14" providerId="LiveId" clId="{7A1C6D32-FBA0-44C7-AAF6-FA78837E6AF2}" dt="2025-02-08T09:53:11.228" v="1365" actId="478"/>
          <ac:picMkLst>
            <pc:docMk/>
            <pc:sldMk cId="3327054132" sldId="270"/>
            <ac:picMk id="19" creationId="{D824F0CE-0235-6B90-2AF9-1C1B15BF1436}"/>
          </ac:picMkLst>
        </pc:picChg>
        <pc:picChg chg="add mod">
          <ac:chgData name="Ants Artla" userId="ede4624ae1204d14" providerId="LiveId" clId="{7A1C6D32-FBA0-44C7-AAF6-FA78837E6AF2}" dt="2025-02-08T10:02:26.881" v="1392" actId="14100"/>
          <ac:picMkLst>
            <pc:docMk/>
            <pc:sldMk cId="3327054132" sldId="270"/>
            <ac:picMk id="20" creationId="{80CB46C6-0E36-9D39-1BBE-8CF721A2884B}"/>
          </ac:picMkLst>
        </pc:picChg>
        <pc:picChg chg="add mod">
          <ac:chgData name="Ants Artla" userId="ede4624ae1204d14" providerId="LiveId" clId="{7A1C6D32-FBA0-44C7-AAF6-FA78837E6AF2}" dt="2025-02-08T10:12:22.121" v="1466" actId="1076"/>
          <ac:picMkLst>
            <pc:docMk/>
            <pc:sldMk cId="3327054132" sldId="270"/>
            <ac:picMk id="21" creationId="{D7022FB8-D470-D64E-FFB0-B500C3FE62D7}"/>
          </ac:picMkLst>
        </pc:picChg>
        <pc:picChg chg="add mod">
          <ac:chgData name="Ants Artla" userId="ede4624ae1204d14" providerId="LiveId" clId="{7A1C6D32-FBA0-44C7-AAF6-FA78837E6AF2}" dt="2025-02-08T11:48:07.164" v="1804" actId="14100"/>
          <ac:picMkLst>
            <pc:docMk/>
            <pc:sldMk cId="3327054132" sldId="270"/>
            <ac:picMk id="22" creationId="{42ED4F8E-3F20-DFBD-7DB1-21B9BD3EEE24}"/>
          </ac:picMkLst>
        </pc:picChg>
        <pc:picChg chg="add del mod">
          <ac:chgData name="Ants Artla" userId="ede4624ae1204d14" providerId="LiveId" clId="{7A1C6D32-FBA0-44C7-AAF6-FA78837E6AF2}" dt="2025-02-08T10:29:57.946" v="1504" actId="478"/>
          <ac:picMkLst>
            <pc:docMk/>
            <pc:sldMk cId="3327054132" sldId="270"/>
            <ac:picMk id="23" creationId="{9C819F4D-7B02-7C18-47CC-B44675468BAA}"/>
          </ac:picMkLst>
        </pc:picChg>
        <pc:picChg chg="add mod">
          <ac:chgData name="Ants Artla" userId="ede4624ae1204d14" providerId="LiveId" clId="{7A1C6D32-FBA0-44C7-AAF6-FA78837E6AF2}" dt="2025-02-08T11:47:31.852" v="1799" actId="14100"/>
          <ac:picMkLst>
            <pc:docMk/>
            <pc:sldMk cId="3327054132" sldId="270"/>
            <ac:picMk id="24" creationId="{499B0B48-91AD-6810-8DDE-B79297213E8B}"/>
          </ac:picMkLst>
        </pc:picChg>
        <pc:picChg chg="add mod">
          <ac:chgData name="Ants Artla" userId="ede4624ae1204d14" providerId="LiveId" clId="{7A1C6D32-FBA0-44C7-AAF6-FA78837E6AF2}" dt="2025-02-08T10:34:20.281" v="1509" actId="1076"/>
          <ac:picMkLst>
            <pc:docMk/>
            <pc:sldMk cId="3327054132" sldId="270"/>
            <ac:picMk id="25" creationId="{89724CA8-FC4B-A78F-5408-181381A12F5C}"/>
          </ac:picMkLst>
        </pc:picChg>
        <pc:picChg chg="add mod">
          <ac:chgData name="Ants Artla" userId="ede4624ae1204d14" providerId="LiveId" clId="{7A1C6D32-FBA0-44C7-AAF6-FA78837E6AF2}" dt="2025-02-08T11:47:38.781" v="1800" actId="1440"/>
          <ac:picMkLst>
            <pc:docMk/>
            <pc:sldMk cId="3327054132" sldId="270"/>
            <ac:picMk id="30" creationId="{ED8208BA-3699-5330-1DAF-ADB66C12093A}"/>
          </ac:picMkLst>
        </pc:picChg>
        <pc:picChg chg="del">
          <ac:chgData name="Ants Artla" userId="ede4624ae1204d14" providerId="LiveId" clId="{7A1C6D32-FBA0-44C7-AAF6-FA78837E6AF2}" dt="2025-02-08T09:34:25.575" v="1291" actId="478"/>
          <ac:picMkLst>
            <pc:docMk/>
            <pc:sldMk cId="3327054132" sldId="270"/>
            <ac:picMk id="33" creationId="{C1D90E7D-35EA-989E-C3A9-8A123CD0BE68}"/>
          </ac:picMkLst>
        </pc:picChg>
        <pc:picChg chg="del">
          <ac:chgData name="Ants Artla" userId="ede4624ae1204d14" providerId="LiveId" clId="{7A1C6D32-FBA0-44C7-AAF6-FA78837E6AF2}" dt="2025-02-08T09:34:35.223" v="1298" actId="478"/>
          <ac:picMkLst>
            <pc:docMk/>
            <pc:sldMk cId="3327054132" sldId="270"/>
            <ac:picMk id="35" creationId="{349398B9-3403-6F95-36EA-D61F7C834C8A}"/>
          </ac:picMkLst>
        </pc:picChg>
        <pc:picChg chg="del">
          <ac:chgData name="Ants Artla" userId="ede4624ae1204d14" providerId="LiveId" clId="{7A1C6D32-FBA0-44C7-AAF6-FA78837E6AF2}" dt="2025-02-08T09:34:31.496" v="1296" actId="478"/>
          <ac:picMkLst>
            <pc:docMk/>
            <pc:sldMk cId="3327054132" sldId="270"/>
            <ac:picMk id="37" creationId="{89840345-46A2-485C-919F-2264A5CCDFE1}"/>
          </ac:picMkLst>
        </pc:picChg>
        <pc:picChg chg="del">
          <ac:chgData name="Ants Artla" userId="ede4624ae1204d14" providerId="LiveId" clId="{7A1C6D32-FBA0-44C7-AAF6-FA78837E6AF2}" dt="2025-02-08T09:34:36.728" v="1299" actId="478"/>
          <ac:picMkLst>
            <pc:docMk/>
            <pc:sldMk cId="3327054132" sldId="270"/>
            <ac:picMk id="44" creationId="{2C8A2AE5-D712-4667-897D-825665E36485}"/>
          </ac:picMkLst>
        </pc:picChg>
        <pc:picChg chg="del">
          <ac:chgData name="Ants Artla" userId="ede4624ae1204d14" providerId="LiveId" clId="{7A1C6D32-FBA0-44C7-AAF6-FA78837E6AF2}" dt="2025-02-08T09:34:27.112" v="1292" actId="478"/>
          <ac:picMkLst>
            <pc:docMk/>
            <pc:sldMk cId="3327054132" sldId="270"/>
            <ac:picMk id="46" creationId="{0EBE5E29-D487-547B-090B-A5010C4609A3}"/>
          </ac:picMkLst>
        </pc:picChg>
        <pc:picChg chg="del">
          <ac:chgData name="Ants Artla" userId="ede4624ae1204d14" providerId="LiveId" clId="{7A1C6D32-FBA0-44C7-AAF6-FA78837E6AF2}" dt="2025-02-08T09:34:28.152" v="1293" actId="478"/>
          <ac:picMkLst>
            <pc:docMk/>
            <pc:sldMk cId="3327054132" sldId="270"/>
            <ac:picMk id="67" creationId="{65D58278-81BB-8BE3-C0FF-6F2D3D91C9BF}"/>
          </ac:picMkLst>
        </pc:picChg>
        <pc:picChg chg="del">
          <ac:chgData name="Ants Artla" userId="ede4624ae1204d14" providerId="LiveId" clId="{7A1C6D32-FBA0-44C7-AAF6-FA78837E6AF2}" dt="2025-02-08T09:34:30.424" v="1295" actId="478"/>
          <ac:picMkLst>
            <pc:docMk/>
            <pc:sldMk cId="3327054132" sldId="270"/>
            <ac:picMk id="68" creationId="{53439516-6A4C-CB03-AFBC-4F5ACC46ABDC}"/>
          </ac:picMkLst>
        </pc:picChg>
        <pc:picChg chg="del">
          <ac:chgData name="Ants Artla" userId="ede4624ae1204d14" providerId="LiveId" clId="{7A1C6D32-FBA0-44C7-AAF6-FA78837E6AF2}" dt="2025-02-08T09:34:29.495" v="1294" actId="478"/>
          <ac:picMkLst>
            <pc:docMk/>
            <pc:sldMk cId="3327054132" sldId="270"/>
            <ac:picMk id="70" creationId="{A4C3D80D-7D98-A022-EBB3-4730F359001C}"/>
          </ac:picMkLst>
        </pc:picChg>
        <pc:picChg chg="add del mod">
          <ac:chgData name="Ants Artla" userId="ede4624ae1204d14" providerId="LiveId" clId="{7A1C6D32-FBA0-44C7-AAF6-FA78837E6AF2}" dt="2025-02-08T09:33:30.880" v="1260" actId="21"/>
          <ac:picMkLst>
            <pc:docMk/>
            <pc:sldMk cId="3327054132" sldId="270"/>
            <ac:picMk id="1026" creationId="{85DDDA52-503C-A3CC-CDB4-A1DFE3E7B4E2}"/>
          </ac:picMkLst>
        </pc:picChg>
      </pc:sldChg>
      <pc:sldChg chg="add del">
        <pc:chgData name="Ants Artla" userId="ede4624ae1204d14" providerId="LiveId" clId="{7A1C6D32-FBA0-44C7-AAF6-FA78837E6AF2}" dt="2025-02-08T11:37:04.820" v="1796" actId="47"/>
        <pc:sldMkLst>
          <pc:docMk/>
          <pc:sldMk cId="3040765512" sldId="271"/>
        </pc:sldMkLst>
      </pc:sldChg>
      <pc:sldChg chg="addSp delSp modSp add mod modAnim">
        <pc:chgData name="Ants Artla" userId="ede4624ae1204d14" providerId="LiveId" clId="{7A1C6D32-FBA0-44C7-AAF6-FA78837E6AF2}" dt="2025-02-08T11:34:09.545" v="1794" actId="1076"/>
        <pc:sldMkLst>
          <pc:docMk/>
          <pc:sldMk cId="2778330126" sldId="272"/>
        </pc:sldMkLst>
        <pc:spChg chg="mod">
          <ac:chgData name="Ants Artla" userId="ede4624ae1204d14" providerId="LiveId" clId="{7A1C6D32-FBA0-44C7-AAF6-FA78837E6AF2}" dt="2025-02-08T10:55:20.015" v="1625" actId="1076"/>
          <ac:spMkLst>
            <pc:docMk/>
            <pc:sldMk cId="2778330126" sldId="272"/>
            <ac:spMk id="13" creationId="{8C029945-5D5F-ACB2-C2DC-CE7A6C22A19E}"/>
          </ac:spMkLst>
        </pc:spChg>
        <pc:spChg chg="add mod">
          <ac:chgData name="Ants Artla" userId="ede4624ae1204d14" providerId="LiveId" clId="{7A1C6D32-FBA0-44C7-AAF6-FA78837E6AF2}" dt="2025-02-08T11:03:23.469" v="1666"/>
          <ac:spMkLst>
            <pc:docMk/>
            <pc:sldMk cId="2778330126" sldId="272"/>
            <ac:spMk id="20" creationId="{F7A70C08-632D-BFC8-47B3-B5AED03D819F}"/>
          </ac:spMkLst>
        </pc:spChg>
        <pc:spChg chg="add mod">
          <ac:chgData name="Ants Artla" userId="ede4624ae1204d14" providerId="LiveId" clId="{7A1C6D32-FBA0-44C7-AAF6-FA78837E6AF2}" dt="2025-02-08T11:32:59.383" v="1792"/>
          <ac:spMkLst>
            <pc:docMk/>
            <pc:sldMk cId="2778330126" sldId="272"/>
            <ac:spMk id="21" creationId="{8CE6F9D3-B128-30B9-EE6C-4BDB229E8355}"/>
          </ac:spMkLst>
        </pc:sp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2" creationId="{943FDDB9-5F7E-FF4E-D428-3F1F036A688F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3" creationId="{1A569DF2-990A-6735-936E-0F0EA4446A3B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4" creationId="{4A59031A-AD8B-1F92-233A-A7A7272170D1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5" creationId="{DE373D22-32EC-ECEC-DF05-A908D3A1454C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6" creationId="{1F345A37-F1FB-0DAD-7CCE-6A8DCB14D23A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7" creationId="{826E3B78-2C69-4878-0258-F28194463FE5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8" creationId="{E8B8C747-46AB-9216-214B-EF9605A7A6E9}"/>
          </ac:picMkLst>
        </pc:picChg>
        <pc:picChg chg="del">
          <ac:chgData name="Ants Artla" userId="ede4624ae1204d14" providerId="LiveId" clId="{7A1C6D32-FBA0-44C7-AAF6-FA78837E6AF2}" dt="2025-02-08T10:54:54.793" v="1624" actId="478"/>
          <ac:picMkLst>
            <pc:docMk/>
            <pc:sldMk cId="2778330126" sldId="272"/>
            <ac:picMk id="9" creationId="{1AD4AA0B-968F-4425-3277-4A6C8DF2B342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10" creationId="{BAA8D2C4-A366-F406-4B6F-4EB36509D7D9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11" creationId="{9195AE6C-CB69-5420-5B19-346181EA2529}"/>
          </ac:picMkLst>
        </pc:picChg>
        <pc:picChg chg="add mod">
          <ac:chgData name="Ants Artla" userId="ede4624ae1204d14" providerId="LiveId" clId="{7A1C6D32-FBA0-44C7-AAF6-FA78837E6AF2}" dt="2025-02-08T11:34:09.545" v="1794" actId="1076"/>
          <ac:picMkLst>
            <pc:docMk/>
            <pc:sldMk cId="2778330126" sldId="272"/>
            <ac:picMk id="12" creationId="{4E75505F-E328-F72A-9AB1-0212B3845BB6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14" creationId="{2AC61903-B0E8-B8D8-4D8A-892399269590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15" creationId="{E66A7DBF-1896-FC5D-709B-DC7EBE710A4B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16" creationId="{1A4AF6B9-EAD1-9DE7-0416-6C5D9F82D29C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17" creationId="{582B0126-598D-C048-9822-758D94172719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18" creationId="{0F92B8C3-2E00-6BBD-6EDE-0B86EBA5D03C}"/>
          </ac:picMkLst>
        </pc:picChg>
        <pc:picChg chg="mod">
          <ac:chgData name="Ants Artla" userId="ede4624ae1204d14" providerId="LiveId" clId="{7A1C6D32-FBA0-44C7-AAF6-FA78837E6AF2}" dt="2025-02-08T10:59:54.567" v="1631" actId="1076"/>
          <ac:picMkLst>
            <pc:docMk/>
            <pc:sldMk cId="2778330126" sldId="272"/>
            <ac:picMk id="19" creationId="{D3B7027F-8349-0086-FCA5-89B561EF8EA7}"/>
          </ac:picMkLst>
        </pc:picChg>
        <pc:picChg chg="add mod">
          <ac:chgData name="Ants Artla" userId="ede4624ae1204d14" providerId="LiveId" clId="{7A1C6D32-FBA0-44C7-AAF6-FA78837E6AF2}" dt="2025-02-08T11:32:59.383" v="1792"/>
          <ac:picMkLst>
            <pc:docMk/>
            <pc:sldMk cId="2778330126" sldId="272"/>
            <ac:picMk id="22" creationId="{49DB6CAB-D532-C70C-61B0-2134F0871530}"/>
          </ac:picMkLst>
        </pc:picChg>
        <pc:picChg chg="add mod">
          <ac:chgData name="Ants Artla" userId="ede4624ae1204d14" providerId="LiveId" clId="{7A1C6D32-FBA0-44C7-AAF6-FA78837E6AF2}" dt="2025-02-08T11:32:59.383" v="1792"/>
          <ac:picMkLst>
            <pc:docMk/>
            <pc:sldMk cId="2778330126" sldId="272"/>
            <ac:picMk id="23" creationId="{C9E13C90-581F-794F-F04E-E354F1E19B45}"/>
          </ac:picMkLst>
        </pc:picChg>
        <pc:picChg chg="add mod">
          <ac:chgData name="Ants Artla" userId="ede4624ae1204d14" providerId="LiveId" clId="{7A1C6D32-FBA0-44C7-AAF6-FA78837E6AF2}" dt="2025-02-08T11:32:59.383" v="1792"/>
          <ac:picMkLst>
            <pc:docMk/>
            <pc:sldMk cId="2778330126" sldId="272"/>
            <ac:picMk id="24" creationId="{B07F0E19-2DEA-B621-516B-C95E51D01943}"/>
          </ac:picMkLst>
        </pc:picChg>
      </pc:sldChg>
      <pc:sldChg chg="add del">
        <pc:chgData name="Ants Artla" userId="ede4624ae1204d14" providerId="LiveId" clId="{7A1C6D32-FBA0-44C7-AAF6-FA78837E6AF2}" dt="2025-02-07T17:59:00.455" v="198" actId="47"/>
        <pc:sldMkLst>
          <pc:docMk/>
          <pc:sldMk cId="3807331664" sldId="64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7F76D0D-F33D-4601-8214-20738268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78349538-059B-4F33-A4C3-754B84AC0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F539056-14A4-446A-B1B0-7BC87694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3BCE18F-D6B3-41D7-8A52-D5C8B3EB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B84F149-011B-4AB2-89CA-CD7FF933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4314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D4FAD76-57A9-4268-98D1-6A358A0F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CA36D044-BE54-4D1A-A9A7-396C150C4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0B0761B-E0F1-4256-91D6-BE8DF712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0E37BEC-3FA0-4787-BFCF-3B3F1E2E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5BD1B2F-8EFB-4CE4-9488-D1730B10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332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B0D644CE-31F8-4C0E-B375-86BCAADE3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7A987183-3C95-42F9-88B2-48A543E98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7CE9A1A-C1B2-4406-9DF5-BBE3ACA9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23DBDFE-A3A9-42D1-8E26-982F7B9F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A9376C39-528D-4F42-8467-7D0A58C5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1951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48967EE-DE88-4309-8CF6-6D93B5C5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F517493-AAC3-496E-9AB6-3CE651852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3136F2F-F65E-4A2B-ACA9-B4F4E5B6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F45CB47-D581-419F-B795-90A52062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A5E5F3B-D1E2-48A2-A7F3-ECF1D3A9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055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4EC91A8-F66D-42CC-9C26-4FBF4DC7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CC58E0E-3B4B-4801-A4A0-12C3F608D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5F43E75-E343-40E4-ABA1-83900C85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CC6312A-3014-47C2-9548-F79F20B1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F4EA8761-F56C-49C6-887D-8D24DA70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5734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4B28AA5-6ADA-4C82-A1DD-7C6231CA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DCFD7CC-1DF7-46F3-A235-B0716AC9C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19F61367-9686-46A4-8D14-0D35B50D1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051BBBC9-BF8A-40BC-96A2-6EF5A596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7B86E1D-B532-4966-AEA7-7F090476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4AE62CDA-2787-4B6A-A6FF-E543203D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093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0BCCA8E-14CD-49A5-8DB2-850781700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47797A8E-E471-441B-B7AD-2A6200FE5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DDA70868-FF68-4007-BE31-F8E5F5572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89237B3A-E806-4E5A-B48F-30B88F7C9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828C02C4-AE96-404C-9576-48728662B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9B7416D7-2E1E-44F5-B314-C3CF8CC7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9D5A51EE-B712-4D47-A506-77F7D8CD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91AC753C-5893-4DE0-B013-899EB458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9576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455032A-F55B-42A8-8472-1BF634CE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17C55FB4-9B50-4114-B037-81AD6E78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340675C-8468-4C21-90D5-E17B0B3C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058EFC67-325B-45DC-9EE7-778F3DEF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3634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DB1D4FCF-BB78-4024-A8C9-E4A1C07C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26E66044-43AF-4562-8384-B5D84741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892FFD5D-26A9-4B3E-9931-4E9453AE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1785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59427E-8C09-43A3-B9CB-2F479D76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164F73A-2F1D-4A8D-8B60-B6F7D3AC9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D6BD2DB2-5FA8-4CB7-A280-36AB684A6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7CAE7D48-47BA-4FD3-9047-515974CD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1CFDBF39-594D-4B4B-85ED-34548328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7D67E02-5C11-4CDB-8589-AC479963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1478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F82A68E-3DF6-4E35-ACF9-11BFAF8E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F04AFB77-A739-462F-B782-759C558C5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82889F7-E15E-41B6-921D-FC8572EEB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2438EB04-1FF4-4326-8DC2-1E5D581F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1D80E05C-559A-4F57-BC09-9F2C1CBB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99EBFF2-072B-4888-AC01-4B60E958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579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B5C3D19F-58CE-4A9D-AAC7-8DA27023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8E5BDFC-5B5A-43B8-B112-7D61DD90A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927B0D2-C8E3-4FB3-AD40-0B9EC8CF9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F0B43-6443-4EC0-A22B-56F1901929AD}" type="datetimeFigureOut">
              <a:rPr lang="et-EE" smtClean="0"/>
              <a:t>07.02.2025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FCFDE1A-D5A5-4B17-9E05-BAAE11888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B11EEB5-CB6D-4BF2-93C2-3A9D53192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BB975-C648-49D4-B9C7-8A57E047109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127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stkülik 11">
            <a:extLst>
              <a:ext uri="{FF2B5EF4-FFF2-40B4-BE49-F238E27FC236}">
                <a16:creationId xmlns:a16="http://schemas.microsoft.com/office/drawing/2014/main" id="{0E3B4A96-8D67-3575-64F3-66FABD433F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3" name="Pealkiri 1">
            <a:extLst>
              <a:ext uri="{FF2B5EF4-FFF2-40B4-BE49-F238E27FC236}">
                <a16:creationId xmlns:a16="http://schemas.microsoft.com/office/drawing/2014/main" id="{F3C92F6D-CDA6-4C7C-BACE-A7372828E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7766"/>
            <a:ext cx="9144000" cy="3340580"/>
          </a:xfrm>
        </p:spPr>
        <p:txBody>
          <a:bodyPr>
            <a:noAutofit/>
          </a:bodyPr>
          <a:lstStyle/>
          <a:p>
            <a:r>
              <a:rPr lang="et-EE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Doomino</a:t>
            </a:r>
            <a:br>
              <a:rPr lang="et-EE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HEEGELDAMISE TINGMÄRGID</a:t>
            </a:r>
          </a:p>
        </p:txBody>
      </p:sp>
    </p:spTree>
    <p:extLst>
      <p:ext uri="{BB962C8B-B14F-4D97-AF65-F5344CB8AC3E}">
        <p14:creationId xmlns:p14="http://schemas.microsoft.com/office/powerpoint/2010/main" val="152574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C5B62-2B50-2EE3-2B45-363FDADDE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stkülik 12">
            <a:extLst>
              <a:ext uri="{FF2B5EF4-FFF2-40B4-BE49-F238E27FC236}">
                <a16:creationId xmlns:a16="http://schemas.microsoft.com/office/drawing/2014/main" id="{8C029945-5D5F-ACB2-C2DC-CE7A6C22A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AC61903-B0E8-B8D8-4D8A-8923992695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8718" y="572682"/>
            <a:ext cx="3400800" cy="9591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E66A7DBF-1896-FC5D-709B-DC7EBE710A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3149" y="575441"/>
            <a:ext cx="3335396" cy="9591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1A4AF6B9-EAD1-9DE7-0416-6C5D9F82D29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9514065" y="3066634"/>
            <a:ext cx="3400800" cy="96580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582B0126-598D-C048-9822-758D9417271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8297745" y="5266063"/>
            <a:ext cx="3400800" cy="96698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0F92B8C3-2E00-6BBD-6EDE-0B86EBA5D03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4837499" y="5276709"/>
            <a:ext cx="3400799" cy="97092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D3B7027F-8349-0086-FCA5-89B561EF8EA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621915" y="4096699"/>
            <a:ext cx="3400798" cy="97092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DE373D22-32EC-ECEC-DF05-A908D3A14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6853" y="1880909"/>
            <a:ext cx="3401863" cy="969348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826E3B78-2C69-4878-0258-F28194463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1056" y="1849137"/>
            <a:ext cx="3377477" cy="993734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943FDDB9-5F7E-FF4E-D428-3F1F036A68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704" y="1993232"/>
            <a:ext cx="2926080" cy="85353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1A569DF2-990A-6735-936E-0F0EA4446A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401" y="4790356"/>
            <a:ext cx="2909383" cy="91462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4A59031A-AD8B-1F92-233A-A7A7272170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6558" y="4189732"/>
            <a:ext cx="2926080" cy="91462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1F345A37-F1FB-0DAD-7CCE-6A8DCB14D23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2085" y="572682"/>
            <a:ext cx="2999699" cy="96309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E8B8C747-46AB-9216-214B-EF9605A7A6E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9199" y="3379502"/>
            <a:ext cx="2926080" cy="91462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BAA8D2C4-A366-F406-4B6F-4EB36509D7D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942" y="1254741"/>
            <a:ext cx="2999699" cy="89407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9195AE6C-CB69-5420-5B19-346181EA25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043" y="2756620"/>
            <a:ext cx="2926080" cy="876256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4E75505F-E328-F72A-9AB1-0212B3845B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044" y="5459779"/>
            <a:ext cx="2909384" cy="8752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A70C08-632D-BFC8-47B3-B5AED03D819F}"/>
              </a:ext>
            </a:extLst>
          </p:cNvPr>
          <p:cNvSpPr txBox="1"/>
          <p:nvPr/>
        </p:nvSpPr>
        <p:spPr>
          <a:xfrm>
            <a:off x="5009322" y="3632102"/>
            <a:ext cx="55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800" dirty="0">
                <a:solidFill>
                  <a:srgbClr val="FFF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TUBLI TULEMUS!</a:t>
            </a:r>
          </a:p>
        </p:txBody>
      </p:sp>
      <p:sp>
        <p:nvSpPr>
          <p:cNvPr id="21" name="Ristkülik 20">
            <a:extLst>
              <a:ext uri="{FF2B5EF4-FFF2-40B4-BE49-F238E27FC236}">
                <a16:creationId xmlns:a16="http://schemas.microsoft.com/office/drawing/2014/main" id="{8CE6F9D3-B128-30B9-EE6C-4BDB229E8355}"/>
              </a:ext>
            </a:extLst>
          </p:cNvPr>
          <p:cNvSpPr/>
          <p:nvPr/>
        </p:nvSpPr>
        <p:spPr>
          <a:xfrm>
            <a:off x="1509679" y="456382"/>
            <a:ext cx="694618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t-EE" sz="3600" b="1" cap="none" spc="0" dirty="0">
                <a:ln/>
                <a:solidFill>
                  <a:srgbClr val="FFFF7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APLAUS</a:t>
            </a:r>
          </a:p>
          <a:p>
            <a:pPr algn="ctr"/>
            <a:r>
              <a:rPr lang="et-EE" sz="3600" b="1" dirty="0">
                <a:ln/>
                <a:solidFill>
                  <a:srgbClr val="FFF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t-EE" sz="36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t-EE" sz="36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t-EE" sz="36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t-EE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2" name="Pilt 21" descr="Clapping hands outline">
            <a:extLst>
              <a:ext uri="{FF2B5EF4-FFF2-40B4-BE49-F238E27FC236}">
                <a16:creationId xmlns:a16="http://schemas.microsoft.com/office/drawing/2014/main" id="{49DB6CAB-D532-C70C-61B0-2134F08715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77467" y="4699531"/>
            <a:ext cx="1450779" cy="1450779"/>
          </a:xfrm>
          <a:prstGeom prst="rect">
            <a:avLst/>
          </a:prstGeom>
        </p:spPr>
      </p:pic>
      <p:pic>
        <p:nvPicPr>
          <p:cNvPr id="23" name="Pilt 22" descr="Clapping hands outline">
            <a:extLst>
              <a:ext uri="{FF2B5EF4-FFF2-40B4-BE49-F238E27FC236}">
                <a16:creationId xmlns:a16="http://schemas.microsoft.com/office/drawing/2014/main" id="{C9E13C90-581F-794F-F04E-E354F1E19B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2001" y="4792871"/>
            <a:ext cx="1260751" cy="1417409"/>
          </a:xfrm>
          <a:prstGeom prst="rect">
            <a:avLst/>
          </a:prstGeom>
        </p:spPr>
      </p:pic>
      <p:pic>
        <p:nvPicPr>
          <p:cNvPr id="24" name="Pilt 23" descr="Clapping hands outline">
            <a:extLst>
              <a:ext uri="{FF2B5EF4-FFF2-40B4-BE49-F238E27FC236}">
                <a16:creationId xmlns:a16="http://schemas.microsoft.com/office/drawing/2014/main" id="{B07F0E19-2DEA-B621-516B-C95E51D019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910149">
            <a:off x="1024357" y="4320746"/>
            <a:ext cx="1438434" cy="14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3C92F6D-CDA6-4C7C-BACE-A7372828E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5363"/>
            <a:ext cx="9144000" cy="3340580"/>
          </a:xfrm>
        </p:spPr>
        <p:txBody>
          <a:bodyPr>
            <a:normAutofit fontScale="90000"/>
          </a:bodyPr>
          <a:lstStyle/>
          <a:p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Doomino</a:t>
            </a:r>
            <a:b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HEEGELDAMISE</a:t>
            </a: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TINGMÄRGID</a:t>
            </a:r>
            <a:b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Kaardid (8)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lt 15">
            <a:extLst>
              <a:ext uri="{FF2B5EF4-FFF2-40B4-BE49-F238E27FC236}">
                <a16:creationId xmlns:a16="http://schemas.microsoft.com/office/drawing/2014/main" id="{6371335E-5B09-F7F8-601A-ED0E635F6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742"/>
            <a:ext cx="6027576" cy="1717742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0A4D03F0-FAC7-8B12-08B0-0652B212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423" y="-67742"/>
            <a:ext cx="6027576" cy="1708220"/>
          </a:xfrm>
          <a:prstGeom prst="rect">
            <a:avLst/>
          </a:prstGeom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D69E5F2C-9271-3781-EB4F-865298CAD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6505"/>
            <a:ext cx="6027576" cy="1708220"/>
          </a:xfrm>
          <a:prstGeom prst="rect">
            <a:avLst/>
          </a:prstGeom>
        </p:spPr>
      </p:pic>
      <p:pic>
        <p:nvPicPr>
          <p:cNvPr id="20" name="Pilt 19">
            <a:extLst>
              <a:ext uri="{FF2B5EF4-FFF2-40B4-BE49-F238E27FC236}">
                <a16:creationId xmlns:a16="http://schemas.microsoft.com/office/drawing/2014/main" id="{34B4B361-88B2-073A-422F-3A14497C7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424" y="1675936"/>
            <a:ext cx="6027576" cy="1717742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ACB670CB-6875-F08C-5660-3E2226C41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4187"/>
            <a:ext cx="6027576" cy="1711795"/>
          </a:xfrm>
          <a:prstGeom prst="rect">
            <a:avLst/>
          </a:prstGeom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17EBA713-0496-6DF8-1146-9AE63298D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424" y="3430236"/>
            <a:ext cx="6027576" cy="1705746"/>
          </a:xfrm>
          <a:prstGeom prst="rect">
            <a:avLst/>
          </a:prstGeom>
        </p:spPr>
      </p:pic>
      <p:pic>
        <p:nvPicPr>
          <p:cNvPr id="22" name="Pilt 21">
            <a:extLst>
              <a:ext uri="{FF2B5EF4-FFF2-40B4-BE49-F238E27FC236}">
                <a16:creationId xmlns:a16="http://schemas.microsoft.com/office/drawing/2014/main" id="{5EA7A7AB-7053-ADB1-03A2-E65E4BEF8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61495"/>
            <a:ext cx="6027576" cy="1722597"/>
          </a:xfrm>
          <a:prstGeom prst="rect">
            <a:avLst/>
          </a:prstGeom>
        </p:spPr>
      </p:pic>
      <p:pic>
        <p:nvPicPr>
          <p:cNvPr id="23" name="Pilt 22">
            <a:extLst>
              <a:ext uri="{FF2B5EF4-FFF2-40B4-BE49-F238E27FC236}">
                <a16:creationId xmlns:a16="http://schemas.microsoft.com/office/drawing/2014/main" id="{1A858C92-F4C6-6884-E1EB-EA8914DF3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4424" y="5161495"/>
            <a:ext cx="6027576" cy="1717742"/>
          </a:xfrm>
          <a:prstGeom prst="rect">
            <a:avLst/>
          </a:prstGeom>
          <a:solidFill>
            <a:srgbClr val="FFFF71"/>
          </a:solidFill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9BB33C86-7E9F-A65B-15BF-DD32427F53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1754" y="5303155"/>
            <a:ext cx="1432684" cy="14326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F905BA91-8DE1-5BC0-1630-46E0F8EBC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357" y="5303155"/>
            <a:ext cx="1709748" cy="1433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1BAE4-EC65-2580-9FC8-595EA2CE02BD}"/>
              </a:ext>
            </a:extLst>
          </p:cNvPr>
          <p:cNvSpPr txBox="1"/>
          <p:nvPr/>
        </p:nvSpPr>
        <p:spPr>
          <a:xfrm>
            <a:off x="6559827" y="5789098"/>
            <a:ext cx="230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Vanaemamotiiv</a:t>
            </a:r>
          </a:p>
        </p:txBody>
      </p:sp>
    </p:spTree>
    <p:extLst>
      <p:ext uri="{BB962C8B-B14F-4D97-AF65-F5344CB8AC3E}">
        <p14:creationId xmlns:p14="http://schemas.microsoft.com/office/powerpoint/2010/main" val="215802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24AED-75A2-F2DA-0E6F-1D3F4AD7E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stkülik 31">
            <a:extLst>
              <a:ext uri="{FF2B5EF4-FFF2-40B4-BE49-F238E27FC236}">
                <a16:creationId xmlns:a16="http://schemas.microsoft.com/office/drawing/2014/main" id="{5104F418-7B5E-498C-7AA4-122980A14224}"/>
              </a:ext>
            </a:extLst>
          </p:cNvPr>
          <p:cNvSpPr/>
          <p:nvPr/>
        </p:nvSpPr>
        <p:spPr>
          <a:xfrm>
            <a:off x="0" y="-13365"/>
            <a:ext cx="12192000" cy="6899720"/>
          </a:xfrm>
          <a:prstGeom prst="rect">
            <a:avLst/>
          </a:prstGeom>
          <a:solidFill>
            <a:srgbClr val="FFFF71"/>
          </a:solidFill>
          <a:ln>
            <a:solidFill>
              <a:srgbClr val="FFFF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33" name="Pilt 32">
            <a:extLst>
              <a:ext uri="{FF2B5EF4-FFF2-40B4-BE49-F238E27FC236}">
                <a16:creationId xmlns:a16="http://schemas.microsoft.com/office/drawing/2014/main" id="{1674EFED-DDD1-330F-6A05-EC956651B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95" y="5183798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Pilt 33">
            <a:extLst>
              <a:ext uri="{FF2B5EF4-FFF2-40B4-BE49-F238E27FC236}">
                <a16:creationId xmlns:a16="http://schemas.microsoft.com/office/drawing/2014/main" id="{9C1996BF-6694-8BBD-4970-E4A0E653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655" y="1686032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lt 34">
            <a:extLst>
              <a:ext uri="{FF2B5EF4-FFF2-40B4-BE49-F238E27FC236}">
                <a16:creationId xmlns:a16="http://schemas.microsoft.com/office/drawing/2014/main" id="{30BB882C-6BB9-DBE5-A467-9AA0DB2CB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8730" y="5183798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6" name="Pilt 35">
            <a:extLst>
              <a:ext uri="{FF2B5EF4-FFF2-40B4-BE49-F238E27FC236}">
                <a16:creationId xmlns:a16="http://schemas.microsoft.com/office/drawing/2014/main" id="{B883A8AD-6527-1B2E-DBE9-55CE9B7E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789" y="3475028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7" name="Pilt 36">
            <a:extLst>
              <a:ext uri="{FF2B5EF4-FFF2-40B4-BE49-F238E27FC236}">
                <a16:creationId xmlns:a16="http://schemas.microsoft.com/office/drawing/2014/main" id="{2E5607F9-471E-1288-8028-4C0D934F1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001" y="1691649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8" name="Pilt 37">
            <a:extLst>
              <a:ext uri="{FF2B5EF4-FFF2-40B4-BE49-F238E27FC236}">
                <a16:creationId xmlns:a16="http://schemas.microsoft.com/office/drawing/2014/main" id="{25B38883-802F-7A61-21EA-EDFC645B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94" y="-70001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9" name="Pilt 38">
            <a:extLst>
              <a:ext uri="{FF2B5EF4-FFF2-40B4-BE49-F238E27FC236}">
                <a16:creationId xmlns:a16="http://schemas.microsoft.com/office/drawing/2014/main" id="{B3570416-7B06-07FD-EF1D-EB503A9A0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4347" y="5143101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0" name="Pilt 39">
            <a:extLst>
              <a:ext uri="{FF2B5EF4-FFF2-40B4-BE49-F238E27FC236}">
                <a16:creationId xmlns:a16="http://schemas.microsoft.com/office/drawing/2014/main" id="{F46A8544-2A03-2B42-515B-27BFF4424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656" y="-45438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Pilt 40">
            <a:extLst>
              <a:ext uri="{FF2B5EF4-FFF2-40B4-BE49-F238E27FC236}">
                <a16:creationId xmlns:a16="http://schemas.microsoft.com/office/drawing/2014/main" id="{329202D1-1102-17C5-CD84-489141B1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4655" y="3418241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2" name="Pilt 41">
            <a:extLst>
              <a:ext uri="{FF2B5EF4-FFF2-40B4-BE49-F238E27FC236}">
                <a16:creationId xmlns:a16="http://schemas.microsoft.com/office/drawing/2014/main" id="{53FF724B-708F-D1A4-D524-3F8E4DC2F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1589" y="-85259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3" name="Pilt 42">
            <a:extLst>
              <a:ext uri="{FF2B5EF4-FFF2-40B4-BE49-F238E27FC236}">
                <a16:creationId xmlns:a16="http://schemas.microsoft.com/office/drawing/2014/main" id="{C09CF201-4C87-6A57-8D9C-BB1F17F99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0260" y="-22185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4" name="Pilt 43">
            <a:extLst>
              <a:ext uri="{FF2B5EF4-FFF2-40B4-BE49-F238E27FC236}">
                <a16:creationId xmlns:a16="http://schemas.microsoft.com/office/drawing/2014/main" id="{413D0D91-6D2D-983D-EF02-F866F79AC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5881" y="5095285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lt 44">
            <a:extLst>
              <a:ext uri="{FF2B5EF4-FFF2-40B4-BE49-F238E27FC236}">
                <a16:creationId xmlns:a16="http://schemas.microsoft.com/office/drawing/2014/main" id="{BF89367D-5B73-7D1E-9214-CEF5DB69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8257" y="1715333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Pilt 45">
            <a:extLst>
              <a:ext uri="{FF2B5EF4-FFF2-40B4-BE49-F238E27FC236}">
                <a16:creationId xmlns:a16="http://schemas.microsoft.com/office/drawing/2014/main" id="{9CC8609D-C93B-7DA8-2DF3-87C204B4F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734" y="3429475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Pilt 46">
            <a:extLst>
              <a:ext uri="{FF2B5EF4-FFF2-40B4-BE49-F238E27FC236}">
                <a16:creationId xmlns:a16="http://schemas.microsoft.com/office/drawing/2014/main" id="{92F078FC-6421-0AE8-3596-8B9313D93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4918" y="3414624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8" name="Pilt 47">
            <a:extLst>
              <a:ext uri="{FF2B5EF4-FFF2-40B4-BE49-F238E27FC236}">
                <a16:creationId xmlns:a16="http://schemas.microsoft.com/office/drawing/2014/main" id="{2B819E52-4370-7408-7D7B-6545CD8EC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499" y="1721069"/>
            <a:ext cx="2672255" cy="17432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88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D987B-4118-F0B3-7535-478456A7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3236568-7852-ED71-3DE1-A1AAB29FE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94854"/>
            <a:ext cx="9144000" cy="3340580"/>
          </a:xfrm>
        </p:spPr>
        <p:txBody>
          <a:bodyPr>
            <a:normAutofit fontScale="90000"/>
          </a:bodyPr>
          <a:lstStyle/>
          <a:p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Doomino</a:t>
            </a:r>
            <a:b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HEEGELDAMISE</a:t>
            </a: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TINGMÄRGID ja TEHNOLOOGIA</a:t>
            </a:r>
            <a:b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Kaardid (16)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52E5DF4F-2B42-D9A0-36D7-AACFB233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850" y="2656747"/>
            <a:ext cx="1432684" cy="14326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083B0B9A-3782-C2F2-DC6A-2E56A1ECD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30332"/>
            <a:ext cx="1432684" cy="14326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726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E2D6D-1160-C588-BD54-42739C651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60DF8605-29F4-3D14-791B-7CFFEB41B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008924" cy="16737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Ristkülik 6">
            <a:extLst>
              <a:ext uri="{FF2B5EF4-FFF2-40B4-BE49-F238E27FC236}">
                <a16:creationId xmlns:a16="http://schemas.microsoft.com/office/drawing/2014/main" id="{859AF070-FA59-123A-CF9C-EA5B770F9EB7}"/>
              </a:ext>
            </a:extLst>
          </p:cNvPr>
          <p:cNvSpPr/>
          <p:nvPr/>
        </p:nvSpPr>
        <p:spPr>
          <a:xfrm>
            <a:off x="3008923" y="-11243"/>
            <a:ext cx="3018653" cy="1696738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Keerdsamba töövõte sobib … kobarate  heegeldamiseks</a:t>
            </a:r>
          </a:p>
        </p:txBody>
      </p:sp>
      <p:sp>
        <p:nvSpPr>
          <p:cNvPr id="4" name="Ristkülik 3">
            <a:extLst>
              <a:ext uri="{FF2B5EF4-FFF2-40B4-BE49-F238E27FC236}">
                <a16:creationId xmlns:a16="http://schemas.microsoft.com/office/drawing/2014/main" id="{858CA253-C8D7-0570-95B7-0BE02465158D}"/>
              </a:ext>
            </a:extLst>
          </p:cNvPr>
          <p:cNvSpPr/>
          <p:nvPr/>
        </p:nvSpPr>
        <p:spPr>
          <a:xfrm>
            <a:off x="6095999" y="-10217"/>
            <a:ext cx="3072837" cy="16967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2C111518-9A0A-FAC5-5CBC-1D717FDD2387}"/>
              </a:ext>
            </a:extLst>
          </p:cNvPr>
          <p:cNvSpPr/>
          <p:nvPr/>
        </p:nvSpPr>
        <p:spPr>
          <a:xfrm>
            <a:off x="9168837" y="0"/>
            <a:ext cx="3028028" cy="1685267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lt 8" descr="Pilt, millel on kujutatud Heegeldamine, õmblus, Kudumine, käsitööd tegema&#10;&#10;Kirjeldus on genereeritud automaatselt">
            <a:extLst>
              <a:ext uri="{FF2B5EF4-FFF2-40B4-BE49-F238E27FC236}">
                <a16:creationId xmlns:a16="http://schemas.microsoft.com/office/drawing/2014/main" id="{F48DA333-5B62-7EB1-3858-DCEC3C283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80" y="0"/>
            <a:ext cx="2728499" cy="168526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0" name="Ristkülik 9">
            <a:extLst>
              <a:ext uri="{FF2B5EF4-FFF2-40B4-BE49-F238E27FC236}">
                <a16:creationId xmlns:a16="http://schemas.microsoft.com/office/drawing/2014/main" id="{B7C281C8-29EC-0D33-681B-542130C78772}"/>
              </a:ext>
            </a:extLst>
          </p:cNvPr>
          <p:cNvSpPr/>
          <p:nvPr/>
        </p:nvSpPr>
        <p:spPr>
          <a:xfrm>
            <a:off x="0" y="1747707"/>
            <a:ext cx="3004414" cy="1673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stkülik 10">
            <a:extLst>
              <a:ext uri="{FF2B5EF4-FFF2-40B4-BE49-F238E27FC236}">
                <a16:creationId xmlns:a16="http://schemas.microsoft.com/office/drawing/2014/main" id="{F4730649-B256-3C20-5DAF-E285D5B544CD}"/>
              </a:ext>
            </a:extLst>
          </p:cNvPr>
          <p:cNvSpPr/>
          <p:nvPr/>
        </p:nvSpPr>
        <p:spPr>
          <a:xfrm>
            <a:off x="3004414" y="1747708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Ristsammas</a:t>
            </a:r>
          </a:p>
        </p:txBody>
      </p:sp>
      <p:sp>
        <p:nvSpPr>
          <p:cNvPr id="12" name="Ristkülik 11">
            <a:extLst>
              <a:ext uri="{FF2B5EF4-FFF2-40B4-BE49-F238E27FC236}">
                <a16:creationId xmlns:a16="http://schemas.microsoft.com/office/drawing/2014/main" id="{45A10957-96F7-D4A7-96EE-66CF5FAD838E}"/>
              </a:ext>
            </a:extLst>
          </p:cNvPr>
          <p:cNvSpPr/>
          <p:nvPr/>
        </p:nvSpPr>
        <p:spPr>
          <a:xfrm>
            <a:off x="6096000" y="1741738"/>
            <a:ext cx="3072837" cy="1662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stkülik 12">
            <a:extLst>
              <a:ext uri="{FF2B5EF4-FFF2-40B4-BE49-F238E27FC236}">
                <a16:creationId xmlns:a16="http://schemas.microsoft.com/office/drawing/2014/main" id="{A1FF6079-A600-162F-83BA-D24AE9B604C2}"/>
              </a:ext>
            </a:extLst>
          </p:cNvPr>
          <p:cNvSpPr/>
          <p:nvPr/>
        </p:nvSpPr>
        <p:spPr>
          <a:xfrm>
            <a:off x="9168836" y="1747708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stkülik 13">
            <a:extLst>
              <a:ext uri="{FF2B5EF4-FFF2-40B4-BE49-F238E27FC236}">
                <a16:creationId xmlns:a16="http://schemas.microsoft.com/office/drawing/2014/main" id="{6F2C752A-116B-1BF8-A82E-FD0CBB6BC4E8}"/>
              </a:ext>
            </a:extLst>
          </p:cNvPr>
          <p:cNvSpPr/>
          <p:nvPr/>
        </p:nvSpPr>
        <p:spPr>
          <a:xfrm>
            <a:off x="2" y="3475829"/>
            <a:ext cx="3004414" cy="16569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stkülik 14">
            <a:extLst>
              <a:ext uri="{FF2B5EF4-FFF2-40B4-BE49-F238E27FC236}">
                <a16:creationId xmlns:a16="http://schemas.microsoft.com/office/drawing/2014/main" id="{86B023F0-5CB5-D3A3-19E5-A25279AFB939}"/>
              </a:ext>
            </a:extLst>
          </p:cNvPr>
          <p:cNvSpPr/>
          <p:nvPr/>
        </p:nvSpPr>
        <p:spPr>
          <a:xfrm>
            <a:off x="3004416" y="3475829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Ahelsammas</a:t>
            </a:r>
          </a:p>
        </p:txBody>
      </p:sp>
      <p:sp>
        <p:nvSpPr>
          <p:cNvPr id="16" name="Ristkülik 15">
            <a:extLst>
              <a:ext uri="{FF2B5EF4-FFF2-40B4-BE49-F238E27FC236}">
                <a16:creationId xmlns:a16="http://schemas.microsoft.com/office/drawing/2014/main" id="{E0BDD646-E94B-8865-E48A-0D747080A14F}"/>
              </a:ext>
            </a:extLst>
          </p:cNvPr>
          <p:cNvSpPr/>
          <p:nvPr/>
        </p:nvSpPr>
        <p:spPr>
          <a:xfrm>
            <a:off x="6096002" y="3469859"/>
            <a:ext cx="3072837" cy="1662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stkülik 16">
            <a:extLst>
              <a:ext uri="{FF2B5EF4-FFF2-40B4-BE49-F238E27FC236}">
                <a16:creationId xmlns:a16="http://schemas.microsoft.com/office/drawing/2014/main" id="{D4C81BD6-8421-C5DB-4926-F00F75E726BE}"/>
              </a:ext>
            </a:extLst>
          </p:cNvPr>
          <p:cNvSpPr/>
          <p:nvPr/>
        </p:nvSpPr>
        <p:spPr>
          <a:xfrm>
            <a:off x="9168838" y="3475829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Ristuv sammas</a:t>
            </a:r>
          </a:p>
        </p:txBody>
      </p:sp>
      <p:sp>
        <p:nvSpPr>
          <p:cNvPr id="26" name="Ristkülik 25">
            <a:extLst>
              <a:ext uri="{FF2B5EF4-FFF2-40B4-BE49-F238E27FC236}">
                <a16:creationId xmlns:a16="http://schemas.microsoft.com/office/drawing/2014/main" id="{9CD6CF2B-FDC7-64A5-4FEB-C709E124C5EA}"/>
              </a:ext>
            </a:extLst>
          </p:cNvPr>
          <p:cNvSpPr/>
          <p:nvPr/>
        </p:nvSpPr>
        <p:spPr>
          <a:xfrm>
            <a:off x="0" y="5195036"/>
            <a:ext cx="3004414" cy="16569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stkülik 26">
            <a:extLst>
              <a:ext uri="{FF2B5EF4-FFF2-40B4-BE49-F238E27FC236}">
                <a16:creationId xmlns:a16="http://schemas.microsoft.com/office/drawing/2014/main" id="{D64E951F-5424-00A4-0EE5-0382871907EA}"/>
              </a:ext>
            </a:extLst>
          </p:cNvPr>
          <p:cNvSpPr/>
          <p:nvPr/>
        </p:nvSpPr>
        <p:spPr>
          <a:xfrm>
            <a:off x="3004414" y="5195036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Kahvelsammas</a:t>
            </a:r>
          </a:p>
        </p:txBody>
      </p:sp>
      <p:sp>
        <p:nvSpPr>
          <p:cNvPr id="28" name="Ristkülik 27">
            <a:extLst>
              <a:ext uri="{FF2B5EF4-FFF2-40B4-BE49-F238E27FC236}">
                <a16:creationId xmlns:a16="http://schemas.microsoft.com/office/drawing/2014/main" id="{A9F63F63-5299-1623-519F-E3A04CFE3E23}"/>
              </a:ext>
            </a:extLst>
          </p:cNvPr>
          <p:cNvSpPr/>
          <p:nvPr/>
        </p:nvSpPr>
        <p:spPr>
          <a:xfrm>
            <a:off x="6096000" y="5189066"/>
            <a:ext cx="3072837" cy="1662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stkülik 28">
            <a:extLst>
              <a:ext uri="{FF2B5EF4-FFF2-40B4-BE49-F238E27FC236}">
                <a16:creationId xmlns:a16="http://schemas.microsoft.com/office/drawing/2014/main" id="{5A233BE3-D327-DD44-961B-F3EBEC9680D9}"/>
              </a:ext>
            </a:extLst>
          </p:cNvPr>
          <p:cNvSpPr/>
          <p:nvPr/>
        </p:nvSpPr>
        <p:spPr>
          <a:xfrm>
            <a:off x="9168836" y="5195036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Keerdsammas</a:t>
            </a:r>
          </a:p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lt 32" descr="Pilt, millel on kujutatud visand, joonistamine, Joonistuskunst, illustratsioon&#10;&#10;Tehisintellekti genereeritud sisu võib olla ebatõene.">
            <a:extLst>
              <a:ext uri="{FF2B5EF4-FFF2-40B4-BE49-F238E27FC236}">
                <a16:creationId xmlns:a16="http://schemas.microsoft.com/office/drawing/2014/main" id="{E6D6095F-D862-0B52-30EF-26367D405E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5" y="1828919"/>
            <a:ext cx="1408096" cy="150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lt 34">
            <a:extLst>
              <a:ext uri="{FF2B5EF4-FFF2-40B4-BE49-F238E27FC236}">
                <a16:creationId xmlns:a16="http://schemas.microsoft.com/office/drawing/2014/main" id="{CB3B1830-30B7-C54E-75B5-91F193048EC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36" y="1920723"/>
            <a:ext cx="457200" cy="1411682"/>
          </a:xfrm>
          <a:prstGeom prst="rect">
            <a:avLst/>
          </a:prstGeom>
        </p:spPr>
      </p:pic>
      <p:pic>
        <p:nvPicPr>
          <p:cNvPr id="37" name="Pilt 36" descr="Pilt, millel on kujutatud visand, joonistamine, kunst, muster&#10;&#10;Tehisintellekti genereeritud sisu võib olla ebatõene.">
            <a:extLst>
              <a:ext uri="{FF2B5EF4-FFF2-40B4-BE49-F238E27FC236}">
                <a16:creationId xmlns:a16="http://schemas.microsoft.com/office/drawing/2014/main" id="{82865CEE-EFE3-CB29-A46A-8CBEBC621F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71" y="1883798"/>
            <a:ext cx="1663067" cy="13577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4" name="Pilt 43">
            <a:extLst>
              <a:ext uri="{FF2B5EF4-FFF2-40B4-BE49-F238E27FC236}">
                <a16:creationId xmlns:a16="http://schemas.microsoft.com/office/drawing/2014/main" id="{44843D85-E9DD-79E2-C9FE-F9239F1F8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5828" y="310356"/>
            <a:ext cx="670034" cy="1084142"/>
          </a:xfrm>
          <a:prstGeom prst="rect">
            <a:avLst/>
          </a:prstGeom>
        </p:spPr>
      </p:pic>
      <p:pic>
        <p:nvPicPr>
          <p:cNvPr id="46" name="Pilt 45" descr="Pilt, millel on kujutatud visand, Joonistuskunst, joonistamine, Värviraamat&#10;&#10;Tehisintellekti genereeritud sisu võib olla ebatõene.">
            <a:extLst>
              <a:ext uri="{FF2B5EF4-FFF2-40B4-BE49-F238E27FC236}">
                <a16:creationId xmlns:a16="http://schemas.microsoft.com/office/drawing/2014/main" id="{E8ACAE7C-AC62-AEFA-5196-887FD205444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29891"/>
            <a:ext cx="2119787" cy="131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lt 66" descr="Pilt, millel on kujutatud järjekord, antenn&#10;&#10;Tehisintellekti genereeritud sisu võib olla ebatõene.">
            <a:extLst>
              <a:ext uri="{FF2B5EF4-FFF2-40B4-BE49-F238E27FC236}">
                <a16:creationId xmlns:a16="http://schemas.microsoft.com/office/drawing/2014/main" id="{CDB70520-1B8F-D4B2-FED3-5B3DCB48D86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4" y="5358537"/>
            <a:ext cx="1968662" cy="131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Pilt 67">
            <a:extLst>
              <a:ext uri="{FF2B5EF4-FFF2-40B4-BE49-F238E27FC236}">
                <a16:creationId xmlns:a16="http://schemas.microsoft.com/office/drawing/2014/main" id="{92EABBB4-243D-FB61-CD72-704A5B787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39" y="3799490"/>
            <a:ext cx="1951355" cy="102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Pilt 69">
            <a:extLst>
              <a:ext uri="{FF2B5EF4-FFF2-40B4-BE49-F238E27FC236}">
                <a16:creationId xmlns:a16="http://schemas.microsoft.com/office/drawing/2014/main" id="{C0B41874-619A-8866-F7E0-1E6F8038FD7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66671" y="5358537"/>
            <a:ext cx="1765079" cy="131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75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8D146-89AB-96A8-FB38-0E2BE9A17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stkülik 6">
            <a:extLst>
              <a:ext uri="{FF2B5EF4-FFF2-40B4-BE49-F238E27FC236}">
                <a16:creationId xmlns:a16="http://schemas.microsoft.com/office/drawing/2014/main" id="{B399AFF8-0E7E-E42B-1120-6F82A96F5220}"/>
              </a:ext>
            </a:extLst>
          </p:cNvPr>
          <p:cNvSpPr/>
          <p:nvPr/>
        </p:nvSpPr>
        <p:spPr>
          <a:xfrm>
            <a:off x="3008923" y="-11243"/>
            <a:ext cx="3018653" cy="1696738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Vähiheegeldus</a:t>
            </a:r>
          </a:p>
        </p:txBody>
      </p:sp>
      <p:sp>
        <p:nvSpPr>
          <p:cNvPr id="4" name="Ristkülik 3">
            <a:extLst>
              <a:ext uri="{FF2B5EF4-FFF2-40B4-BE49-F238E27FC236}">
                <a16:creationId xmlns:a16="http://schemas.microsoft.com/office/drawing/2014/main" id="{83A43D94-FFD1-0B48-8BB1-9233F3467808}"/>
              </a:ext>
            </a:extLst>
          </p:cNvPr>
          <p:cNvSpPr/>
          <p:nvPr/>
        </p:nvSpPr>
        <p:spPr>
          <a:xfrm>
            <a:off x="6095999" y="-10217"/>
            <a:ext cx="3072837" cy="16967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B5BEB9CC-0E13-0F9D-5B8C-FBB39BE98E26}"/>
              </a:ext>
            </a:extLst>
          </p:cNvPr>
          <p:cNvSpPr/>
          <p:nvPr/>
        </p:nvSpPr>
        <p:spPr>
          <a:xfrm>
            <a:off x="9168837" y="0"/>
            <a:ext cx="3028028" cy="1685267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 tehnika töövahend</a:t>
            </a:r>
          </a:p>
        </p:txBody>
      </p:sp>
      <p:sp>
        <p:nvSpPr>
          <p:cNvPr id="10" name="Ristkülik 9">
            <a:extLst>
              <a:ext uri="{FF2B5EF4-FFF2-40B4-BE49-F238E27FC236}">
                <a16:creationId xmlns:a16="http://schemas.microsoft.com/office/drawing/2014/main" id="{453BE6C5-0B27-AB2E-06FC-9B4A46578DF1}"/>
              </a:ext>
            </a:extLst>
          </p:cNvPr>
          <p:cNvSpPr/>
          <p:nvPr/>
        </p:nvSpPr>
        <p:spPr>
          <a:xfrm>
            <a:off x="0" y="1747707"/>
            <a:ext cx="3004414" cy="1673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stkülik 10">
            <a:extLst>
              <a:ext uri="{FF2B5EF4-FFF2-40B4-BE49-F238E27FC236}">
                <a16:creationId xmlns:a16="http://schemas.microsoft.com/office/drawing/2014/main" id="{1DE13A68-D7FD-16C1-2C85-80F9FE497BD4}"/>
              </a:ext>
            </a:extLst>
          </p:cNvPr>
          <p:cNvSpPr/>
          <p:nvPr/>
        </p:nvSpPr>
        <p:spPr>
          <a:xfrm>
            <a:off x="3004414" y="1747708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Tambourtehnika</a:t>
            </a:r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ahelheegeldus</a:t>
            </a:r>
          </a:p>
        </p:txBody>
      </p:sp>
      <p:sp>
        <p:nvSpPr>
          <p:cNvPr id="12" name="Ristkülik 11">
            <a:extLst>
              <a:ext uri="{FF2B5EF4-FFF2-40B4-BE49-F238E27FC236}">
                <a16:creationId xmlns:a16="http://schemas.microsoft.com/office/drawing/2014/main" id="{68E68F6A-0F95-D177-D0B7-820566F631BE}"/>
              </a:ext>
            </a:extLst>
          </p:cNvPr>
          <p:cNvSpPr/>
          <p:nvPr/>
        </p:nvSpPr>
        <p:spPr>
          <a:xfrm>
            <a:off x="6096000" y="1741738"/>
            <a:ext cx="3072837" cy="1662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stkülik 12">
            <a:extLst>
              <a:ext uri="{FF2B5EF4-FFF2-40B4-BE49-F238E27FC236}">
                <a16:creationId xmlns:a16="http://schemas.microsoft.com/office/drawing/2014/main" id="{CF20D937-8248-E54C-0BFA-90BFB14723A4}"/>
              </a:ext>
            </a:extLst>
          </p:cNvPr>
          <p:cNvSpPr/>
          <p:nvPr/>
        </p:nvSpPr>
        <p:spPr>
          <a:xfrm>
            <a:off x="9168836" y="1747708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Tuniis</a:t>
            </a:r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stkülik 13">
            <a:extLst>
              <a:ext uri="{FF2B5EF4-FFF2-40B4-BE49-F238E27FC236}">
                <a16:creationId xmlns:a16="http://schemas.microsoft.com/office/drawing/2014/main" id="{66E0E87D-D977-2C2C-FB0B-C2501119F649}"/>
              </a:ext>
            </a:extLst>
          </p:cNvPr>
          <p:cNvSpPr/>
          <p:nvPr/>
        </p:nvSpPr>
        <p:spPr>
          <a:xfrm>
            <a:off x="2" y="3475829"/>
            <a:ext cx="3004414" cy="16569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stkülik 14">
            <a:extLst>
              <a:ext uri="{FF2B5EF4-FFF2-40B4-BE49-F238E27FC236}">
                <a16:creationId xmlns:a16="http://schemas.microsoft.com/office/drawing/2014/main" id="{8F25FCD3-90AF-26F8-CAB8-C9A2416FE0FA}"/>
              </a:ext>
            </a:extLst>
          </p:cNvPr>
          <p:cNvSpPr/>
          <p:nvPr/>
        </p:nvSpPr>
        <p:spPr>
          <a:xfrm>
            <a:off x="3004416" y="3475829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Hargipits</a:t>
            </a:r>
          </a:p>
        </p:txBody>
      </p:sp>
      <p:sp>
        <p:nvSpPr>
          <p:cNvPr id="16" name="Ristkülik 15">
            <a:extLst>
              <a:ext uri="{FF2B5EF4-FFF2-40B4-BE49-F238E27FC236}">
                <a16:creationId xmlns:a16="http://schemas.microsoft.com/office/drawing/2014/main" id="{0F4DDD7C-2DAE-3B6D-E879-AF3A89195275}"/>
              </a:ext>
            </a:extLst>
          </p:cNvPr>
          <p:cNvSpPr/>
          <p:nvPr/>
        </p:nvSpPr>
        <p:spPr>
          <a:xfrm>
            <a:off x="6096002" y="3469859"/>
            <a:ext cx="3072837" cy="1662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stkülik 16">
            <a:extLst>
              <a:ext uri="{FF2B5EF4-FFF2-40B4-BE49-F238E27FC236}">
                <a16:creationId xmlns:a16="http://schemas.microsoft.com/office/drawing/2014/main" id="{7D18A73F-BCC8-CCE3-DF74-68AB3770238C}"/>
              </a:ext>
            </a:extLst>
          </p:cNvPr>
          <p:cNvSpPr/>
          <p:nvPr/>
        </p:nvSpPr>
        <p:spPr>
          <a:xfrm>
            <a:off x="9168838" y="3475829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 pits</a:t>
            </a:r>
          </a:p>
        </p:txBody>
      </p:sp>
      <p:sp>
        <p:nvSpPr>
          <p:cNvPr id="26" name="Ristkülik 25">
            <a:extLst>
              <a:ext uri="{FF2B5EF4-FFF2-40B4-BE49-F238E27FC236}">
                <a16:creationId xmlns:a16="http://schemas.microsoft.com/office/drawing/2014/main" id="{6D233BF2-2EB6-9A3F-8A67-7EDE5CF26988}"/>
              </a:ext>
            </a:extLst>
          </p:cNvPr>
          <p:cNvSpPr/>
          <p:nvPr/>
        </p:nvSpPr>
        <p:spPr>
          <a:xfrm>
            <a:off x="0" y="5195036"/>
            <a:ext cx="3004414" cy="16569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stkülik 26">
            <a:extLst>
              <a:ext uri="{FF2B5EF4-FFF2-40B4-BE49-F238E27FC236}">
                <a16:creationId xmlns:a16="http://schemas.microsoft.com/office/drawing/2014/main" id="{EAB93429-819B-F653-AAD6-D4FC6962A1CB}"/>
              </a:ext>
            </a:extLst>
          </p:cNvPr>
          <p:cNvSpPr/>
          <p:nvPr/>
        </p:nvSpPr>
        <p:spPr>
          <a:xfrm>
            <a:off x="3004414" y="5195036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Iiri- ehk gipüürpits</a:t>
            </a:r>
          </a:p>
        </p:txBody>
      </p:sp>
      <p:sp>
        <p:nvSpPr>
          <p:cNvPr id="28" name="Ristkülik 27">
            <a:extLst>
              <a:ext uri="{FF2B5EF4-FFF2-40B4-BE49-F238E27FC236}">
                <a16:creationId xmlns:a16="http://schemas.microsoft.com/office/drawing/2014/main" id="{D8CD9BFE-EE78-ED30-A13B-A2426D4B3EDD}"/>
              </a:ext>
            </a:extLst>
          </p:cNvPr>
          <p:cNvSpPr/>
          <p:nvPr/>
        </p:nvSpPr>
        <p:spPr>
          <a:xfrm>
            <a:off x="6096000" y="5189066"/>
            <a:ext cx="3072837" cy="16629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stkülik 28">
            <a:extLst>
              <a:ext uri="{FF2B5EF4-FFF2-40B4-BE49-F238E27FC236}">
                <a16:creationId xmlns:a16="http://schemas.microsoft.com/office/drawing/2014/main" id="{B3983066-2B83-AD6D-F65D-01366556C2BB}"/>
              </a:ext>
            </a:extLst>
          </p:cNvPr>
          <p:cNvSpPr/>
          <p:nvPr/>
        </p:nvSpPr>
        <p:spPr>
          <a:xfrm>
            <a:off x="9168836" y="5195036"/>
            <a:ext cx="3023162" cy="1662964"/>
          </a:xfrm>
          <a:prstGeom prst="rect">
            <a:avLst/>
          </a:prstGeom>
          <a:solidFill>
            <a:srgbClr val="FFE8C5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Heegelfilee</a:t>
            </a:r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stkülik 1">
            <a:extLst>
              <a:ext uri="{FF2B5EF4-FFF2-40B4-BE49-F238E27FC236}">
                <a16:creationId xmlns:a16="http://schemas.microsoft.com/office/drawing/2014/main" id="{0647D4E2-9715-6D7B-D830-4CF7A0F56C2F}"/>
              </a:ext>
            </a:extLst>
          </p:cNvPr>
          <p:cNvSpPr/>
          <p:nvPr/>
        </p:nvSpPr>
        <p:spPr>
          <a:xfrm>
            <a:off x="18750" y="-16371"/>
            <a:ext cx="3004414" cy="16993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DDA52-503C-A3CC-CDB4-A1DFE3E7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52" y="18172"/>
            <a:ext cx="1973382" cy="1637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766EDC47-80E6-B3CA-834B-7CB2F0D0A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488" y="1793048"/>
            <a:ext cx="2723509" cy="1560344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20" name="Pilt 19">
            <a:extLst>
              <a:ext uri="{FF2B5EF4-FFF2-40B4-BE49-F238E27FC236}">
                <a16:creationId xmlns:a16="http://schemas.microsoft.com/office/drawing/2014/main" id="{80CB46C6-0E36-9D39-1BBE-8CF721A28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6" y="1819766"/>
            <a:ext cx="1119861" cy="1464123"/>
          </a:xfrm>
          <a:prstGeom prst="rect">
            <a:avLst/>
          </a:prstGeom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D7022FB8-D470-D64E-FFB0-B500C3FE6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95" y="134887"/>
            <a:ext cx="2581523" cy="145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lt 21" descr="Pilt, millel on kujutatud joonistamine, visand, diagramm, Lastekunst&#10;&#10;Kirjeldus on genereeritud automaatselt">
            <a:extLst>
              <a:ext uri="{FF2B5EF4-FFF2-40B4-BE49-F238E27FC236}">
                <a16:creationId xmlns:a16="http://schemas.microsoft.com/office/drawing/2014/main" id="{42ED4F8E-3F20-DFBD-7DB1-21B9BD3EEE2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4" y="3593990"/>
            <a:ext cx="2698284" cy="135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lt 23">
            <a:extLst>
              <a:ext uri="{FF2B5EF4-FFF2-40B4-BE49-F238E27FC236}">
                <a16:creationId xmlns:a16="http://schemas.microsoft.com/office/drawing/2014/main" id="{499B0B48-91AD-6810-8DDE-B79297213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5" y="3480517"/>
            <a:ext cx="1630787" cy="165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lt 24">
            <a:extLst>
              <a:ext uri="{FF2B5EF4-FFF2-40B4-BE49-F238E27FC236}">
                <a16:creationId xmlns:a16="http://schemas.microsoft.com/office/drawing/2014/main" id="{89724CA8-FC4B-A78F-5408-181381A12F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8" y="5585458"/>
            <a:ext cx="2581523" cy="87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0" name="Pilt 29" descr="Pilt, millel on kujutatud metallesemed, kett&#10;&#10;Kirjeldus on genereeritud automaatselt">
            <a:extLst>
              <a:ext uri="{FF2B5EF4-FFF2-40B4-BE49-F238E27FC236}">
                <a16:creationId xmlns:a16="http://schemas.microsoft.com/office/drawing/2014/main" id="{ED8208BA-3699-5330-1DAF-ADB66C1209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2950" y="5316785"/>
            <a:ext cx="1853984" cy="139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7054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3C67-33AF-0CBC-0E45-E8899A9D9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stkülik 6">
            <a:extLst>
              <a:ext uri="{FF2B5EF4-FFF2-40B4-BE49-F238E27FC236}">
                <a16:creationId xmlns:a16="http://schemas.microsoft.com/office/drawing/2014/main" id="{CA20C45E-0CC8-8234-82F4-3FEB68836E5F}"/>
              </a:ext>
            </a:extLst>
          </p:cNvPr>
          <p:cNvSpPr/>
          <p:nvPr/>
        </p:nvSpPr>
        <p:spPr>
          <a:xfrm>
            <a:off x="3058508" y="-39720"/>
            <a:ext cx="3055612" cy="1684186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B1D81774-9658-E629-3EA9-716C4152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727" y="-67742"/>
            <a:ext cx="1715627" cy="16960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Ristkülik 9">
            <a:extLst>
              <a:ext uri="{FF2B5EF4-FFF2-40B4-BE49-F238E27FC236}">
                <a16:creationId xmlns:a16="http://schemas.microsoft.com/office/drawing/2014/main" id="{8FA5360B-C71E-E1E2-86B6-4E49C55572DA}"/>
              </a:ext>
            </a:extLst>
          </p:cNvPr>
          <p:cNvSpPr/>
          <p:nvPr/>
        </p:nvSpPr>
        <p:spPr>
          <a:xfrm>
            <a:off x="6103505" y="-39720"/>
            <a:ext cx="3089378" cy="1689720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C878FC57-76C7-9881-4253-DD20B852B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49" y="-22701"/>
            <a:ext cx="1675936" cy="16759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Ristkülik 11">
            <a:extLst>
              <a:ext uri="{FF2B5EF4-FFF2-40B4-BE49-F238E27FC236}">
                <a16:creationId xmlns:a16="http://schemas.microsoft.com/office/drawing/2014/main" id="{7876E9E8-29E2-F7D4-1ED1-1695F1F4EFB0}"/>
              </a:ext>
            </a:extLst>
          </p:cNvPr>
          <p:cNvSpPr/>
          <p:nvPr/>
        </p:nvSpPr>
        <p:spPr>
          <a:xfrm>
            <a:off x="1" y="-39720"/>
            <a:ext cx="3058508" cy="1696006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13" name="Ristkülik 12">
            <a:extLst>
              <a:ext uri="{FF2B5EF4-FFF2-40B4-BE49-F238E27FC236}">
                <a16:creationId xmlns:a16="http://schemas.microsoft.com/office/drawing/2014/main" id="{6B822A08-7B0F-E5C2-80D5-C82B9EB2DD24}"/>
              </a:ext>
            </a:extLst>
          </p:cNvPr>
          <p:cNvSpPr/>
          <p:nvPr/>
        </p:nvSpPr>
        <p:spPr>
          <a:xfrm>
            <a:off x="9194749" y="-39720"/>
            <a:ext cx="2997250" cy="1684186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67A1320-60DD-9CCC-14FB-583181BF0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779" y="-4739"/>
            <a:ext cx="1680675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2037E7D2-5339-AB6F-12F8-39CD6A2C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2" y="-21714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6" name="Ristkülik 25">
            <a:extLst>
              <a:ext uri="{FF2B5EF4-FFF2-40B4-BE49-F238E27FC236}">
                <a16:creationId xmlns:a16="http://schemas.microsoft.com/office/drawing/2014/main" id="{CF248B5E-6AFE-2B2A-BF98-C9DFA6E69E4D}"/>
              </a:ext>
            </a:extLst>
          </p:cNvPr>
          <p:cNvSpPr/>
          <p:nvPr/>
        </p:nvSpPr>
        <p:spPr>
          <a:xfrm>
            <a:off x="3031356" y="1636011"/>
            <a:ext cx="3072148" cy="1765146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27" name="Pilt 26">
            <a:extLst>
              <a:ext uri="{FF2B5EF4-FFF2-40B4-BE49-F238E27FC236}">
                <a16:creationId xmlns:a16="http://schemas.microsoft.com/office/drawing/2014/main" id="{09410561-B0A5-D295-E487-F2FF1D0E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727" y="1666708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8" name="Ristkülik 27">
            <a:extLst>
              <a:ext uri="{FF2B5EF4-FFF2-40B4-BE49-F238E27FC236}">
                <a16:creationId xmlns:a16="http://schemas.microsoft.com/office/drawing/2014/main" id="{05610966-FF84-FD03-C225-1B7382766DDC}"/>
              </a:ext>
            </a:extLst>
          </p:cNvPr>
          <p:cNvSpPr/>
          <p:nvPr/>
        </p:nvSpPr>
        <p:spPr>
          <a:xfrm>
            <a:off x="6096001" y="1635533"/>
            <a:ext cx="3109364" cy="1816200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29" name="Pilt 28">
            <a:extLst>
              <a:ext uri="{FF2B5EF4-FFF2-40B4-BE49-F238E27FC236}">
                <a16:creationId xmlns:a16="http://schemas.microsoft.com/office/drawing/2014/main" id="{5377EAE7-25FC-6C8A-0930-7156C80E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49" y="1711749"/>
            <a:ext cx="1675936" cy="16759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0" name="Ristkülik 29">
            <a:extLst>
              <a:ext uri="{FF2B5EF4-FFF2-40B4-BE49-F238E27FC236}">
                <a16:creationId xmlns:a16="http://schemas.microsoft.com/office/drawing/2014/main" id="{110A9E3C-177E-76FF-93D2-33A01B40C3BC}"/>
              </a:ext>
            </a:extLst>
          </p:cNvPr>
          <p:cNvSpPr/>
          <p:nvPr/>
        </p:nvSpPr>
        <p:spPr>
          <a:xfrm>
            <a:off x="1" y="1635533"/>
            <a:ext cx="3058508" cy="1757877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1" name="Ristkülik 30">
            <a:extLst>
              <a:ext uri="{FF2B5EF4-FFF2-40B4-BE49-F238E27FC236}">
                <a16:creationId xmlns:a16="http://schemas.microsoft.com/office/drawing/2014/main" id="{AC1F908B-BBFC-8326-66D0-E8FAC1C21471}"/>
              </a:ext>
            </a:extLst>
          </p:cNvPr>
          <p:cNvSpPr/>
          <p:nvPr/>
        </p:nvSpPr>
        <p:spPr>
          <a:xfrm>
            <a:off x="9194748" y="1653235"/>
            <a:ext cx="2997249" cy="1770051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32" name="Pilt 31">
            <a:extLst>
              <a:ext uri="{FF2B5EF4-FFF2-40B4-BE49-F238E27FC236}">
                <a16:creationId xmlns:a16="http://schemas.microsoft.com/office/drawing/2014/main" id="{9B3D490F-6D9D-1C12-8E9D-F74E3F34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779" y="1729711"/>
            <a:ext cx="1680675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lt 32">
            <a:extLst>
              <a:ext uri="{FF2B5EF4-FFF2-40B4-BE49-F238E27FC236}">
                <a16:creationId xmlns:a16="http://schemas.microsoft.com/office/drawing/2014/main" id="{3A92E33A-24C6-F8E5-41A0-DB9B6696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2" y="1712736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6" name="Ristkülik 35">
            <a:extLst>
              <a:ext uri="{FF2B5EF4-FFF2-40B4-BE49-F238E27FC236}">
                <a16:creationId xmlns:a16="http://schemas.microsoft.com/office/drawing/2014/main" id="{D785DC13-4611-AE16-7BD1-C77F2D6582FA}"/>
              </a:ext>
            </a:extLst>
          </p:cNvPr>
          <p:cNvSpPr/>
          <p:nvPr/>
        </p:nvSpPr>
        <p:spPr>
          <a:xfrm>
            <a:off x="3031356" y="3392197"/>
            <a:ext cx="3064644" cy="1765146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37" name="Pilt 36">
            <a:extLst>
              <a:ext uri="{FF2B5EF4-FFF2-40B4-BE49-F238E27FC236}">
                <a16:creationId xmlns:a16="http://schemas.microsoft.com/office/drawing/2014/main" id="{0DC0441D-617D-3D34-4124-823801E9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727" y="3406692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8" name="Ristkülik 37">
            <a:extLst>
              <a:ext uri="{FF2B5EF4-FFF2-40B4-BE49-F238E27FC236}">
                <a16:creationId xmlns:a16="http://schemas.microsoft.com/office/drawing/2014/main" id="{9F117C2A-D565-A723-91FA-7BC061A4A3E8}"/>
              </a:ext>
            </a:extLst>
          </p:cNvPr>
          <p:cNvSpPr/>
          <p:nvPr/>
        </p:nvSpPr>
        <p:spPr>
          <a:xfrm>
            <a:off x="6088834" y="3401156"/>
            <a:ext cx="3113417" cy="1765146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39" name="Pilt 38">
            <a:extLst>
              <a:ext uri="{FF2B5EF4-FFF2-40B4-BE49-F238E27FC236}">
                <a16:creationId xmlns:a16="http://schemas.microsoft.com/office/drawing/2014/main" id="{DEBEB1D6-4598-12AD-1B69-F127C52A0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49" y="3451733"/>
            <a:ext cx="1675936" cy="16759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0" name="Ristkülik 39">
            <a:extLst>
              <a:ext uri="{FF2B5EF4-FFF2-40B4-BE49-F238E27FC236}">
                <a16:creationId xmlns:a16="http://schemas.microsoft.com/office/drawing/2014/main" id="{FCD2DA07-1115-269D-FCD8-9312292AF8A0}"/>
              </a:ext>
            </a:extLst>
          </p:cNvPr>
          <p:cNvSpPr/>
          <p:nvPr/>
        </p:nvSpPr>
        <p:spPr>
          <a:xfrm>
            <a:off x="1" y="3394871"/>
            <a:ext cx="3058508" cy="1745793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41" name="Ristkülik 40">
            <a:extLst>
              <a:ext uri="{FF2B5EF4-FFF2-40B4-BE49-F238E27FC236}">
                <a16:creationId xmlns:a16="http://schemas.microsoft.com/office/drawing/2014/main" id="{A625220C-D978-9038-4499-BC0F46727232}"/>
              </a:ext>
            </a:extLst>
          </p:cNvPr>
          <p:cNvSpPr/>
          <p:nvPr/>
        </p:nvSpPr>
        <p:spPr>
          <a:xfrm>
            <a:off x="9194748" y="3401155"/>
            <a:ext cx="2997251" cy="1785027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42" name="Pilt 41">
            <a:extLst>
              <a:ext uri="{FF2B5EF4-FFF2-40B4-BE49-F238E27FC236}">
                <a16:creationId xmlns:a16="http://schemas.microsoft.com/office/drawing/2014/main" id="{1EB40755-F04C-B2D5-A2B0-92A1BCBE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779" y="3469695"/>
            <a:ext cx="1680675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3" name="Pilt 42">
            <a:extLst>
              <a:ext uri="{FF2B5EF4-FFF2-40B4-BE49-F238E27FC236}">
                <a16:creationId xmlns:a16="http://schemas.microsoft.com/office/drawing/2014/main" id="{587DFF42-4A3F-C6AB-CB4B-7DE146FF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2" y="3452720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6" name="Ristkülik 45">
            <a:extLst>
              <a:ext uri="{FF2B5EF4-FFF2-40B4-BE49-F238E27FC236}">
                <a16:creationId xmlns:a16="http://schemas.microsoft.com/office/drawing/2014/main" id="{57AE97B1-99FE-94D1-847B-1CF43CF2B257}"/>
              </a:ext>
            </a:extLst>
          </p:cNvPr>
          <p:cNvSpPr/>
          <p:nvPr/>
        </p:nvSpPr>
        <p:spPr>
          <a:xfrm>
            <a:off x="3031356" y="5146115"/>
            <a:ext cx="3057478" cy="1736491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47" name="Pilt 46">
            <a:extLst>
              <a:ext uri="{FF2B5EF4-FFF2-40B4-BE49-F238E27FC236}">
                <a16:creationId xmlns:a16="http://schemas.microsoft.com/office/drawing/2014/main" id="{38F4DC2F-EB51-A132-60B6-2457764B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727" y="5141142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8" name="Ristkülik 47">
            <a:extLst>
              <a:ext uri="{FF2B5EF4-FFF2-40B4-BE49-F238E27FC236}">
                <a16:creationId xmlns:a16="http://schemas.microsoft.com/office/drawing/2014/main" id="{FABEB0DA-96F7-7F40-DCF8-384079011B62}"/>
              </a:ext>
            </a:extLst>
          </p:cNvPr>
          <p:cNvSpPr/>
          <p:nvPr/>
        </p:nvSpPr>
        <p:spPr>
          <a:xfrm>
            <a:off x="6088835" y="5148504"/>
            <a:ext cx="3113080" cy="1741287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49" name="Pilt 48">
            <a:extLst>
              <a:ext uri="{FF2B5EF4-FFF2-40B4-BE49-F238E27FC236}">
                <a16:creationId xmlns:a16="http://schemas.microsoft.com/office/drawing/2014/main" id="{E360B473-38A9-7EFF-5BFC-13E67AF2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49" y="5186183"/>
            <a:ext cx="1675936" cy="16936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0" name="Ristkülik 49">
            <a:extLst>
              <a:ext uri="{FF2B5EF4-FFF2-40B4-BE49-F238E27FC236}">
                <a16:creationId xmlns:a16="http://schemas.microsoft.com/office/drawing/2014/main" id="{389E09DB-6F5A-3ECE-D289-3E6ECDD1C37A}"/>
              </a:ext>
            </a:extLst>
          </p:cNvPr>
          <p:cNvSpPr/>
          <p:nvPr/>
        </p:nvSpPr>
        <p:spPr>
          <a:xfrm>
            <a:off x="1" y="5127669"/>
            <a:ext cx="3058508" cy="1757150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51" name="Ristkülik 50">
            <a:extLst>
              <a:ext uri="{FF2B5EF4-FFF2-40B4-BE49-F238E27FC236}">
                <a16:creationId xmlns:a16="http://schemas.microsoft.com/office/drawing/2014/main" id="{37EAA4DD-243D-00A1-A4AF-DA4FDB57F89D}"/>
              </a:ext>
            </a:extLst>
          </p:cNvPr>
          <p:cNvSpPr/>
          <p:nvPr/>
        </p:nvSpPr>
        <p:spPr>
          <a:xfrm>
            <a:off x="9194749" y="5135604"/>
            <a:ext cx="2997248" cy="1749215"/>
          </a:xfrm>
          <a:prstGeom prst="rect">
            <a:avLst/>
          </a:prstGeom>
          <a:solidFill>
            <a:srgbClr val="BAE18F"/>
          </a:solidFill>
          <a:ln>
            <a:solidFill>
              <a:srgbClr val="BA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52" name="Pilt 51">
            <a:extLst>
              <a:ext uri="{FF2B5EF4-FFF2-40B4-BE49-F238E27FC236}">
                <a16:creationId xmlns:a16="http://schemas.microsoft.com/office/drawing/2014/main" id="{C6D463EC-C334-6D97-A068-3FDAC76AA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779" y="5204145"/>
            <a:ext cx="1680675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" name="Pilt 52">
            <a:extLst>
              <a:ext uri="{FF2B5EF4-FFF2-40B4-BE49-F238E27FC236}">
                <a16:creationId xmlns:a16="http://schemas.microsoft.com/office/drawing/2014/main" id="{BBB9EC77-E100-25C3-0DB7-FF516243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2" y="5187170"/>
            <a:ext cx="1715627" cy="16806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8824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62</Words>
  <Application>Microsoft Office PowerPoint</Application>
  <PresentationFormat>Laiekraan</PresentationFormat>
  <Paragraphs>24</Paragraphs>
  <Slides>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Office'i kujundus</vt:lpstr>
      <vt:lpstr>Doomino  HEEGELDAMISE TINGMÄRGID</vt:lpstr>
      <vt:lpstr>PowerPointi esitlus</vt:lpstr>
      <vt:lpstr>Doomino  HEEGELDAMISE TINGMÄRGID  Kaardid (8)</vt:lpstr>
      <vt:lpstr>PowerPointi esitlus</vt:lpstr>
      <vt:lpstr>PowerPointi esitlus</vt:lpstr>
      <vt:lpstr>Doomino  HEEGELDAMISE TINGMÄRGID ja TEHNOLOOGIA  Kaardid (16)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Doomino  HEEGELDAMISE TINGMÄRGID</dc:title>
  <dc:creator>Ants Artla</dc:creator>
  <cp:lastModifiedBy>Ants Artla</cp:lastModifiedBy>
  <cp:revision>11</cp:revision>
  <dcterms:created xsi:type="dcterms:W3CDTF">2018-10-12T09:52:49Z</dcterms:created>
  <dcterms:modified xsi:type="dcterms:W3CDTF">2025-02-08T11:59:23Z</dcterms:modified>
</cp:coreProperties>
</file>