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2" r:id="rId2"/>
    <p:sldId id="257" r:id="rId3"/>
    <p:sldId id="265" r:id="rId4"/>
    <p:sldId id="258" r:id="rId5"/>
    <p:sldId id="266" r:id="rId6"/>
    <p:sldId id="259" r:id="rId7"/>
    <p:sldId id="267" r:id="rId8"/>
    <p:sldId id="260" r:id="rId9"/>
    <p:sldId id="269" r:id="rId10"/>
    <p:sldId id="270" r:id="rId11"/>
    <p:sldId id="271" r:id="rId12"/>
    <p:sldId id="261" r:id="rId13"/>
    <p:sldId id="272" r:id="rId14"/>
    <p:sldId id="262" r:id="rId15"/>
    <p:sldId id="273" r:id="rId16"/>
    <p:sldId id="263" r:id="rId17"/>
    <p:sldId id="274" r:id="rId18"/>
    <p:sldId id="282" r:id="rId19"/>
    <p:sldId id="283" r:id="rId20"/>
    <p:sldId id="284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970192-DA4C-4BDD-B623-F15D81B14FEF}" v="18" dt="2025-02-11T16:43:46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s Artla" userId="ede4624ae1204d14" providerId="LiveId" clId="{C2970192-DA4C-4BDD-B623-F15D81B14FEF}"/>
    <pc:docChg chg="undo custSel addSld delSld modSld">
      <pc:chgData name="Ants Artla" userId="ede4624ae1204d14" providerId="LiveId" clId="{C2970192-DA4C-4BDD-B623-F15D81B14FEF}" dt="2025-02-11T16:43:46.232" v="107"/>
      <pc:docMkLst>
        <pc:docMk/>
      </pc:docMkLst>
      <pc:sldChg chg="del">
        <pc:chgData name="Ants Artla" userId="ede4624ae1204d14" providerId="LiveId" clId="{C2970192-DA4C-4BDD-B623-F15D81B14FEF}" dt="2025-02-06T14:41:09.098" v="38" actId="47"/>
        <pc:sldMkLst>
          <pc:docMk/>
          <pc:sldMk cId="82003074" sldId="256"/>
        </pc:sldMkLst>
      </pc:sldChg>
      <pc:sldChg chg="modSp modAnim">
        <pc:chgData name="Ants Artla" userId="ede4624ae1204d14" providerId="LiveId" clId="{C2970192-DA4C-4BDD-B623-F15D81B14FEF}" dt="2025-02-11T16:43:46.232" v="107"/>
        <pc:sldMkLst>
          <pc:docMk/>
          <pc:sldMk cId="2652214533" sldId="257"/>
        </pc:sldMkLst>
        <pc:spChg chg="mod">
          <ac:chgData name="Ants Artla" userId="ede4624ae1204d14" providerId="LiveId" clId="{C2970192-DA4C-4BDD-B623-F15D81B14FEF}" dt="2025-02-11T16:42:25.739" v="103" actId="207"/>
          <ac:spMkLst>
            <pc:docMk/>
            <pc:sldMk cId="2652214533" sldId="257"/>
            <ac:spMk id="3" creationId="{6BE014A2-63ED-BA43-E712-2E2D3CF59570}"/>
          </ac:spMkLst>
        </pc:spChg>
      </pc:sldChg>
      <pc:sldChg chg="del">
        <pc:chgData name="Ants Artla" userId="ede4624ae1204d14" providerId="LiveId" clId="{C2970192-DA4C-4BDD-B623-F15D81B14FEF}" dt="2025-02-11T09:20:17.039" v="40" actId="2696"/>
        <pc:sldMkLst>
          <pc:docMk/>
          <pc:sldMk cId="64837619" sldId="272"/>
        </pc:sldMkLst>
      </pc:sldChg>
      <pc:sldChg chg="addSp modSp add mod">
        <pc:chgData name="Ants Artla" userId="ede4624ae1204d14" providerId="LiveId" clId="{C2970192-DA4C-4BDD-B623-F15D81B14FEF}" dt="2025-02-11T09:31:46.299" v="72" actId="1076"/>
        <pc:sldMkLst>
          <pc:docMk/>
          <pc:sldMk cId="3624052436" sldId="272"/>
        </pc:sldMkLst>
        <pc:spChg chg="mod">
          <ac:chgData name="Ants Artla" userId="ede4624ae1204d14" providerId="LiveId" clId="{C2970192-DA4C-4BDD-B623-F15D81B14FEF}" dt="2025-02-11T09:30:45.776" v="66" actId="20577"/>
          <ac:spMkLst>
            <pc:docMk/>
            <pc:sldMk cId="3624052436" sldId="272"/>
            <ac:spMk id="4" creationId="{8B6200F3-35B0-35A3-AF3F-FCD669653D57}"/>
          </ac:spMkLst>
        </pc:spChg>
        <pc:picChg chg="add mod">
          <ac:chgData name="Ants Artla" userId="ede4624ae1204d14" providerId="LiveId" clId="{C2970192-DA4C-4BDD-B623-F15D81B14FEF}" dt="2025-02-11T09:31:40.370" v="71" actId="1076"/>
          <ac:picMkLst>
            <pc:docMk/>
            <pc:sldMk cId="3624052436" sldId="272"/>
            <ac:picMk id="5" creationId="{6BD1152D-8296-C271-4D9B-B4A7B71FB25B}"/>
          </ac:picMkLst>
        </pc:picChg>
        <pc:picChg chg="add mod">
          <ac:chgData name="Ants Artla" userId="ede4624ae1204d14" providerId="LiveId" clId="{C2970192-DA4C-4BDD-B623-F15D81B14FEF}" dt="2025-02-11T09:31:46.299" v="72" actId="1076"/>
          <ac:picMkLst>
            <pc:docMk/>
            <pc:sldMk cId="3624052436" sldId="272"/>
            <ac:picMk id="7" creationId="{FA9EB14B-771D-F96B-8FA9-A3C3243AF9A3}"/>
          </ac:picMkLst>
        </pc:picChg>
      </pc:sldChg>
      <pc:sldChg chg="del">
        <pc:chgData name="Ants Artla" userId="ede4624ae1204d14" providerId="LiveId" clId="{C2970192-DA4C-4BDD-B623-F15D81B14FEF}" dt="2025-02-06T14:36:57.688" v="21" actId="47"/>
        <pc:sldMkLst>
          <pc:docMk/>
          <pc:sldMk cId="347022981" sldId="286"/>
        </pc:sldMkLst>
      </pc:sldChg>
      <pc:sldChg chg="addSp delSp modSp del mod">
        <pc:chgData name="Ants Artla" userId="ede4624ae1204d14" providerId="LiveId" clId="{C2970192-DA4C-4BDD-B623-F15D81B14FEF}" dt="2025-02-06T14:35:04.075" v="9" actId="2696"/>
        <pc:sldMkLst>
          <pc:docMk/>
          <pc:sldMk cId="87436667" sldId="287"/>
        </pc:sldMkLst>
      </pc:sldChg>
      <pc:sldChg chg="addSp delSp del mod">
        <pc:chgData name="Ants Artla" userId="ede4624ae1204d14" providerId="LiveId" clId="{C2970192-DA4C-4BDD-B623-F15D81B14FEF}" dt="2025-02-06T14:37:08.814" v="24" actId="47"/>
        <pc:sldMkLst>
          <pc:docMk/>
          <pc:sldMk cId="4051354213" sldId="288"/>
        </pc:sldMkLst>
      </pc:sldChg>
      <pc:sldChg chg="del">
        <pc:chgData name="Ants Artla" userId="ede4624ae1204d14" providerId="LiveId" clId="{C2970192-DA4C-4BDD-B623-F15D81B14FEF}" dt="2025-02-06T14:37:05.042" v="22" actId="47"/>
        <pc:sldMkLst>
          <pc:docMk/>
          <pc:sldMk cId="255454546" sldId="289"/>
        </pc:sldMkLst>
      </pc:sldChg>
      <pc:sldChg chg="del">
        <pc:chgData name="Ants Artla" userId="ede4624ae1204d14" providerId="LiveId" clId="{C2970192-DA4C-4BDD-B623-F15D81B14FEF}" dt="2025-02-06T14:37:07.180" v="23" actId="47"/>
        <pc:sldMkLst>
          <pc:docMk/>
          <pc:sldMk cId="3526215032" sldId="290"/>
        </pc:sldMkLst>
      </pc:sldChg>
      <pc:sldChg chg="addSp delSp modSp add del mod setBg">
        <pc:chgData name="Ants Artla" userId="ede4624ae1204d14" providerId="LiveId" clId="{C2970192-DA4C-4BDD-B623-F15D81B14FEF}" dt="2025-02-06T14:42:15.501" v="39" actId="47"/>
        <pc:sldMkLst>
          <pc:docMk/>
          <pc:sldMk cId="1492529395" sldId="291"/>
        </pc:sldMkLst>
      </pc:sldChg>
      <pc:sldChg chg="addSp modSp del mod">
        <pc:chgData name="Ants Artla" userId="ede4624ae1204d14" providerId="LiveId" clId="{C2970192-DA4C-4BDD-B623-F15D81B14FEF}" dt="2025-02-06T14:36:46.217" v="19" actId="2696"/>
        <pc:sldMkLst>
          <pc:docMk/>
          <pc:sldMk cId="3096995241" sldId="291"/>
        </pc:sldMkLst>
      </pc:sldChg>
      <pc:sldChg chg="addSp delSp modSp add mod setBg delDesignElem">
        <pc:chgData name="Ants Artla" userId="ede4624ae1204d14" providerId="LiveId" clId="{C2970192-DA4C-4BDD-B623-F15D81B14FEF}" dt="2025-02-11T09:35:56.622" v="101" actId="1076"/>
        <pc:sldMkLst>
          <pc:docMk/>
          <pc:sldMk cId="46453777" sldId="292"/>
        </pc:sldMkLst>
        <pc:spChg chg="add mod">
          <ac:chgData name="Ants Artla" userId="ede4624ae1204d14" providerId="LiveId" clId="{C2970192-DA4C-4BDD-B623-F15D81B14FEF}" dt="2025-02-06T14:40:46.229" v="37" actId="255"/>
          <ac:spMkLst>
            <pc:docMk/>
            <pc:sldMk cId="46453777" sldId="292"/>
            <ac:spMk id="2" creationId="{D455C013-BCD8-C426-1132-F3E13D953986}"/>
          </ac:spMkLst>
        </pc:spChg>
        <pc:spChg chg="add mod">
          <ac:chgData name="Ants Artla" userId="ede4624ae1204d14" providerId="LiveId" clId="{C2970192-DA4C-4BDD-B623-F15D81B14FEF}" dt="2025-02-11T09:35:56.622" v="101" actId="1076"/>
          <ac:spMkLst>
            <pc:docMk/>
            <pc:sldMk cId="46453777" sldId="292"/>
            <ac:spMk id="3" creationId="{D84FB881-3FC0-E569-68BC-AA08373E9E3A}"/>
          </ac:spMkLst>
        </pc:spChg>
        <pc:spChg chg="add">
          <ac:chgData name="Ants Artla" userId="ede4624ae1204d14" providerId="LiveId" clId="{C2970192-DA4C-4BDD-B623-F15D81B14FEF}" dt="2025-02-06T14:39:17.979" v="32" actId="26606"/>
          <ac:spMkLst>
            <pc:docMk/>
            <pc:sldMk cId="46453777" sldId="292"/>
            <ac:spMk id="40" creationId="{32BC26D8-82FB-445E-AA49-62A77D7C1EE0}"/>
          </ac:spMkLst>
        </pc:spChg>
        <pc:spChg chg="add">
          <ac:chgData name="Ants Artla" userId="ede4624ae1204d14" providerId="LiveId" clId="{C2970192-DA4C-4BDD-B623-F15D81B14FEF}" dt="2025-02-06T14:39:17.979" v="32" actId="26606"/>
          <ac:spMkLst>
            <pc:docMk/>
            <pc:sldMk cId="46453777" sldId="292"/>
            <ac:spMk id="42" creationId="{CB44330D-EA18-4254-AA95-EB49948539B8}"/>
          </ac:spMkLst>
        </pc:spChg>
        <pc:picChg chg="mod">
          <ac:chgData name="Ants Artla" userId="ede4624ae1204d14" providerId="LiveId" clId="{C2970192-DA4C-4BDD-B623-F15D81B14FEF}" dt="2025-02-11T09:35:47.322" v="100" actId="1076"/>
          <ac:picMkLst>
            <pc:docMk/>
            <pc:sldMk cId="46453777" sldId="292"/>
            <ac:picMk id="35" creationId="{106E5C19-E2E3-3EED-9681-3BA31BB8AB5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0AEAB-0E78-4068-BCEE-1985F0C03542}" type="datetimeFigureOut">
              <a:rPr lang="et-EE" smtClean="0"/>
              <a:t>11.02.2025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A1BC9-F68F-4A90-A83F-81241B19C05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7399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A1BC9-F68F-4A90-A83F-81241B19C051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6288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C2ED81E-00F0-561F-6618-67595BCFD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AF474F97-D90B-1FA7-D630-32F2AE418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080157D5-D053-14E1-5FE5-0F1DF93E6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E266-C4D4-43EC-8717-58147EBA243C}" type="datetimeFigureOut">
              <a:rPr lang="et-EE" smtClean="0"/>
              <a:t>11.02.2025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E0208D6A-8D11-E636-B2F3-496D160DB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EB047621-1FA6-4BD4-9DEE-60F0869E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FC0B-BCD3-45D6-ABE7-7568970B26E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855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94F7FFA-5122-2A49-A4F9-8D22F1428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FB602ADB-F6B5-E36B-AD75-ACB35E39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2DEF8363-3247-8404-600D-3F2499FAB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E266-C4D4-43EC-8717-58147EBA243C}" type="datetimeFigureOut">
              <a:rPr lang="et-EE" smtClean="0"/>
              <a:t>11.02.2025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14FD8F35-5543-AFA9-C5E5-300F69002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ED4FEFA6-6BDA-D0CB-9C74-3DA4A3EE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FC0B-BCD3-45D6-ABE7-7568970B26E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4740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id="{900A7712-6A8F-C2F4-4BB5-745FD6741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7715C829-15F3-5CCB-FF2B-F7C88D290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F2AC49F4-6139-0A0C-BD95-C5D3D471D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E266-C4D4-43EC-8717-58147EBA243C}" type="datetimeFigureOut">
              <a:rPr lang="et-EE" smtClean="0"/>
              <a:t>11.02.2025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8121B934-9D97-D8F5-2894-2B93F81A3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7076F22A-6A78-3C03-56C9-67048225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FC0B-BCD3-45D6-ABE7-7568970B26E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5078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98C5A9F-0AAD-A5C5-75BD-423DDA69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6E12C17-E458-DA5D-7C75-5FD7A6133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108BD661-AC65-DB55-B1A7-16FA825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E266-C4D4-43EC-8717-58147EBA243C}" type="datetimeFigureOut">
              <a:rPr lang="et-EE" smtClean="0"/>
              <a:t>11.02.2025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F1680B40-5856-6930-129F-B2188DEB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44F6F3AE-1E4A-2A06-7FBD-D188AEF02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FC0B-BCD3-45D6-ABE7-7568970B26E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1110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3BF565A-2D90-7814-7DAD-E480EB3DE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42FAC8CF-579B-1E17-8850-8B4377B72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0424DF2D-4EF6-570D-DF4A-5B246AC2F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E266-C4D4-43EC-8717-58147EBA243C}" type="datetimeFigureOut">
              <a:rPr lang="et-EE" smtClean="0"/>
              <a:t>11.02.2025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1377B2BB-CF26-A282-67C1-06783640E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C073C510-3A25-83FF-3645-6F2B3385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FC0B-BCD3-45D6-ABE7-7568970B26E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7241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D85D3E2-E98A-5C2A-3A1C-68196F019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C4AACFB-8224-2C7B-6EB4-F41C08EE89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88B3CEB0-7703-9DB9-EA38-0FF2FE5AE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77B2D7F7-D8AD-7417-6739-57F726184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E266-C4D4-43EC-8717-58147EBA243C}" type="datetimeFigureOut">
              <a:rPr lang="et-EE" smtClean="0"/>
              <a:t>11.02.2025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C419F89C-7FBE-4C65-3FCA-B213E4F4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2252E5BB-41D2-74C9-115D-D6BAECC35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FC0B-BCD3-45D6-ABE7-7568970B26E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2466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41A22B5-DA15-D60D-EC40-8673654D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F228ADBA-A63B-F450-1527-B5247920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BDF7D273-F39F-B0AE-DC90-3FF7E890F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1CEAD259-3667-0479-52B3-249C310FB5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465F6030-2952-356A-90C4-B63B74850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E29860C0-8B91-20AF-726B-22F5525DD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E266-C4D4-43EC-8717-58147EBA243C}" type="datetimeFigureOut">
              <a:rPr lang="et-EE" smtClean="0"/>
              <a:t>11.02.2025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D8AAAA04-08B8-BC42-2ED2-EC3FF799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4C45BAD7-23E8-7D67-A4CB-EC4C9C8B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FC0B-BCD3-45D6-ABE7-7568970B26E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1332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74BAC19-0170-0950-60AA-0B34F7F24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91514BD0-FCF5-D8EF-C66B-795BCDFE1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E266-C4D4-43EC-8717-58147EBA243C}" type="datetimeFigureOut">
              <a:rPr lang="et-EE" smtClean="0"/>
              <a:t>11.02.2025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1C7EF794-1977-62EA-59A8-DE3734CFA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13460EF7-2AC6-7508-6299-C153DEE2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FC0B-BCD3-45D6-ABE7-7568970B26E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6848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BC47223C-033E-228A-AEFB-957432EF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E266-C4D4-43EC-8717-58147EBA243C}" type="datetimeFigureOut">
              <a:rPr lang="et-EE" smtClean="0"/>
              <a:t>11.02.2025</a:t>
            </a:fld>
            <a:endParaRPr lang="et-EE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EDD3B0E7-D880-DC69-2273-B4D6724A1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7006EF58-5B1F-9D31-2282-D0D12B859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FC0B-BCD3-45D6-ABE7-7568970B26E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7254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9A01BF1-F2A9-8E00-3101-AB90C39BE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44F2298-3404-FBAC-4477-0369B1E4A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5B012749-2EAF-764C-2F42-A147607A5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29BC368C-396B-0C8F-A320-C3E82675E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E266-C4D4-43EC-8717-58147EBA243C}" type="datetimeFigureOut">
              <a:rPr lang="et-EE" smtClean="0"/>
              <a:t>11.02.2025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ADDA2278-5515-B970-C0EF-7BF024481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51440F2C-BC58-95CB-1F87-D7734A3EB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FC0B-BCD3-45D6-ABE7-7568970B26E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0928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57852C4-26F0-514E-9080-4B21DC17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ED5EAC99-D9E8-2CFB-CB7C-761D4D2D6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4E2D5D6B-AD1D-5623-9C01-1DC732600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DA66076A-DC26-6598-3223-517BA195A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E266-C4D4-43EC-8717-58147EBA243C}" type="datetimeFigureOut">
              <a:rPr lang="et-EE" smtClean="0"/>
              <a:t>11.02.2025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675776C0-81F7-7458-9490-0DC4429CD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78447EFC-D67E-0663-B52F-7F02AB5CC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FC0B-BCD3-45D6-ABE7-7568970B26E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7520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88DE1B10-4FE3-5774-6E99-81EB2CC8A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495F49FB-A04D-BF8F-9F04-03E41EC06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11C97426-2C65-57F0-9B54-AAB8E2A76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3E266-C4D4-43EC-8717-58147EBA243C}" type="datetimeFigureOut">
              <a:rPr lang="et-EE" smtClean="0"/>
              <a:t>11.02.2025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1B6E05FB-C4C6-9174-C402-78B59853A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3986FA24-DD15-4C19-0623-FE4395122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3FC0B-BCD3-45D6-ABE7-7568970B26E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5102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E2D9CC-E7A0-BB1A-7D08-1714105D8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6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lt 34">
            <a:extLst>
              <a:ext uri="{FF2B5EF4-FFF2-40B4-BE49-F238E27FC236}">
                <a16:creationId xmlns:a16="http://schemas.microsoft.com/office/drawing/2014/main" id="{106E5C19-E2E3-3EED-9681-3BA31BB8A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7" cy="5571066"/>
          </a:xfrm>
          <a:prstGeom prst="rect">
            <a:avLst/>
          </a:prstGeom>
        </p:spPr>
      </p:pic>
      <p:sp>
        <p:nvSpPr>
          <p:cNvPr id="2" name="Ristkülik 1">
            <a:extLst>
              <a:ext uri="{FF2B5EF4-FFF2-40B4-BE49-F238E27FC236}">
                <a16:creationId xmlns:a16="http://schemas.microsoft.com/office/drawing/2014/main" id="{D455C013-BCD8-C426-1132-F3E13D953986}"/>
              </a:ext>
            </a:extLst>
          </p:cNvPr>
          <p:cNvSpPr/>
          <p:nvPr/>
        </p:nvSpPr>
        <p:spPr>
          <a:xfrm>
            <a:off x="855643" y="5273175"/>
            <a:ext cx="10859345" cy="1200329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72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FILEEHEEGELDUS</a:t>
            </a:r>
          </a:p>
        </p:txBody>
      </p:sp>
      <p:sp>
        <p:nvSpPr>
          <p:cNvPr id="3" name="Ristkülik 2">
            <a:extLst>
              <a:ext uri="{FF2B5EF4-FFF2-40B4-BE49-F238E27FC236}">
                <a16:creationId xmlns:a16="http://schemas.microsoft.com/office/drawing/2014/main" id="{D84FB881-3FC0-E569-68BC-AA08373E9E3A}"/>
              </a:ext>
            </a:extLst>
          </p:cNvPr>
          <p:cNvSpPr/>
          <p:nvPr/>
        </p:nvSpPr>
        <p:spPr>
          <a:xfrm>
            <a:off x="666326" y="384496"/>
            <a:ext cx="10859345" cy="707886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40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Tiia Artla</a:t>
            </a:r>
          </a:p>
        </p:txBody>
      </p:sp>
    </p:spTree>
    <p:extLst>
      <p:ext uri="{BB962C8B-B14F-4D97-AF65-F5344CB8AC3E}">
        <p14:creationId xmlns:p14="http://schemas.microsoft.com/office/powerpoint/2010/main" val="46453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95FC5E-4780-A994-57F5-BC28A9051040}"/>
              </a:ext>
            </a:extLst>
          </p:cNvPr>
          <p:cNvSpPr txBox="1"/>
          <p:nvPr/>
        </p:nvSpPr>
        <p:spPr>
          <a:xfrm>
            <a:off x="569627" y="2281975"/>
            <a:ext cx="11497456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 startAt="5"/>
            </a:pPr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Kuidas saadakse täidetud võrguruut?</a:t>
            </a:r>
          </a:p>
          <a:p>
            <a:pPr lvl="0" algn="just">
              <a:lnSpc>
                <a:spcPct val="150000"/>
              </a:lnSpc>
            </a:pPr>
            <a:endParaRPr lang="et-EE" sz="3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62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95FC5E-4780-A994-57F5-BC28A9051040}"/>
              </a:ext>
            </a:extLst>
          </p:cNvPr>
          <p:cNvSpPr txBox="1"/>
          <p:nvPr/>
        </p:nvSpPr>
        <p:spPr>
          <a:xfrm>
            <a:off x="569627" y="2281975"/>
            <a:ext cx="11497456" cy="2485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 startAt="5"/>
            </a:pPr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Kuidas saadakse täidetud võrguruut?</a:t>
            </a:r>
          </a:p>
          <a:p>
            <a:pPr lvl="0" algn="just">
              <a:lnSpc>
                <a:spcPct val="150000"/>
              </a:lnSpc>
            </a:pPr>
            <a:endParaRPr lang="et-EE" sz="3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t-EE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Ahelsilmuse asemel heegeldatakse ühekordne sammas </a:t>
            </a:r>
            <a:endParaRPr lang="et-EE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165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1BA1B6-752A-29D0-53CF-A0810AC1E711}"/>
              </a:ext>
            </a:extLst>
          </p:cNvPr>
          <p:cNvSpPr txBox="1"/>
          <p:nvPr/>
        </p:nvSpPr>
        <p:spPr>
          <a:xfrm>
            <a:off x="864433" y="2117084"/>
            <a:ext cx="10463133" cy="823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Mis on </a:t>
            </a:r>
            <a:r>
              <a:rPr lang="et-EE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K-kiri</a:t>
            </a:r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t-EE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525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1BA1B6-752A-29D0-53CF-A0810AC1E711}"/>
              </a:ext>
            </a:extLst>
          </p:cNvPr>
          <p:cNvSpPr txBox="1"/>
          <p:nvPr/>
        </p:nvSpPr>
        <p:spPr>
          <a:xfrm>
            <a:off x="864433" y="2117084"/>
            <a:ext cx="11097718" cy="823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et-EE" sz="3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Mis on K-kiri?  </a:t>
            </a:r>
            <a:endParaRPr lang="et-EE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6200F3-35B0-35A3-AF3F-FCD669653D57}"/>
              </a:ext>
            </a:extLst>
          </p:cNvPr>
          <p:cNvSpPr txBox="1"/>
          <p:nvPr/>
        </p:nvSpPr>
        <p:spPr>
          <a:xfrm>
            <a:off x="99240" y="3296458"/>
            <a:ext cx="1161737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et-EE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 on fileeheegelduses </a:t>
            </a:r>
          </a:p>
          <a:p>
            <a:pPr marL="457200"/>
            <a:r>
              <a:rPr lang="et-EE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kasutatav võte, mille puhul </a:t>
            </a:r>
          </a:p>
          <a:p>
            <a:pPr marL="457200"/>
            <a:r>
              <a:rPr lang="et-EE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moodustub ahelsilmustest </a:t>
            </a:r>
          </a:p>
          <a:p>
            <a:pPr marL="457200"/>
            <a:r>
              <a:rPr lang="et-EE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K-kujuline muster suuremate </a:t>
            </a:r>
          </a:p>
          <a:p>
            <a:pPr marL="457200"/>
            <a:r>
              <a:rPr lang="et-EE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2*2 ruutude sisse.</a:t>
            </a:r>
            <a:endParaRPr lang="et-EE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6BD1152D-8296-C271-4D9B-B4A7B71FB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6993" y="272610"/>
            <a:ext cx="6950340" cy="1767857"/>
          </a:xfrm>
          <a:prstGeom prst="rect">
            <a:avLst/>
          </a:prstGeom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FA9EB14B-771D-F96B-8FA9-A3C3243AF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9171" y="2117084"/>
            <a:ext cx="4747446" cy="437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52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2CDDF2-9973-2426-A39A-5CFDCC70989D}"/>
              </a:ext>
            </a:extLst>
          </p:cNvPr>
          <p:cNvSpPr txBox="1"/>
          <p:nvPr/>
        </p:nvSpPr>
        <p:spPr>
          <a:xfrm>
            <a:off x="704536" y="2386147"/>
            <a:ext cx="112426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7.Kuidas saab fileeheegelduse jaoks mustreid? </a:t>
            </a:r>
            <a:endParaRPr lang="et-EE" sz="3600" dirty="0"/>
          </a:p>
        </p:txBody>
      </p:sp>
    </p:spTree>
    <p:extLst>
      <p:ext uri="{BB962C8B-B14F-4D97-AF65-F5344CB8AC3E}">
        <p14:creationId xmlns:p14="http://schemas.microsoft.com/office/powerpoint/2010/main" val="2563328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2CDDF2-9973-2426-A39A-5CFDCC70989D}"/>
              </a:ext>
            </a:extLst>
          </p:cNvPr>
          <p:cNvSpPr txBox="1"/>
          <p:nvPr/>
        </p:nvSpPr>
        <p:spPr>
          <a:xfrm>
            <a:off x="704536" y="2386147"/>
            <a:ext cx="112426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7.Kuidas saab fileeheegelduse jaoks mustreid? </a:t>
            </a:r>
            <a:endParaRPr lang="et-EE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FAF0EE-D7A1-194D-9DEC-C7B86C54F62B}"/>
              </a:ext>
            </a:extLst>
          </p:cNvPr>
          <p:cNvSpPr txBox="1"/>
          <p:nvPr/>
        </p:nvSpPr>
        <p:spPr>
          <a:xfrm>
            <a:off x="517160" y="3825523"/>
            <a:ext cx="112426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indent="-571500">
              <a:buFont typeface="Arial" panose="020B0604020202020204" pitchFamily="34" charset="0"/>
              <a:buChar char="•"/>
            </a:pPr>
            <a:r>
              <a:rPr lang="et-EE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Võib ise koostada ruudulisele paberile</a:t>
            </a:r>
          </a:p>
          <a:p>
            <a:pPr marL="1028700" indent="-571500">
              <a:buFont typeface="Arial" panose="020B0604020202020204" pitchFamily="34" charset="0"/>
              <a:buChar char="•"/>
            </a:pPr>
            <a:r>
              <a:rPr lang="et-EE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kasutada kinda- või vöökirju</a:t>
            </a:r>
            <a:endParaRPr lang="et-EE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87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69B42F9-AD3F-253B-46D8-4B045986A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607" y="524931"/>
            <a:ext cx="1146747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t-EE" altLang="et-EE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Kummas suunas heegeldatakse  pikka pitsi sellise mustri järgi?   </a:t>
            </a:r>
            <a:endParaRPr lang="et-EE" altLang="et-EE" sz="3600" dirty="0"/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t-EE" altLang="et-EE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Kas </a:t>
            </a:r>
            <a:r>
              <a:rPr kumimoji="0" lang="et-EE" altLang="et-EE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põikisuunas</a:t>
            </a:r>
            <a:r>
              <a:rPr kumimoji="0" lang="et-EE" altLang="et-EE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↨   või </a:t>
            </a:r>
            <a:r>
              <a:rPr kumimoji="0" lang="et-EE" altLang="et-EE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pikisuunas   ↔  </a:t>
            </a:r>
            <a:r>
              <a:rPr kumimoji="0" lang="et-EE" altLang="et-EE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endParaRPr kumimoji="0" lang="et-EE" altLang="et-EE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lt 5">
            <a:extLst>
              <a:ext uri="{FF2B5EF4-FFF2-40B4-BE49-F238E27FC236}">
                <a16:creationId xmlns:a16="http://schemas.microsoft.com/office/drawing/2014/main" id="{02337E1C-9153-8041-DFD9-2F0A1ACDC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70" y="2814736"/>
            <a:ext cx="8834333" cy="404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CF387A36-7483-9C5A-699E-7546A024D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74674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69B42F9-AD3F-253B-46D8-4B045986A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607" y="524931"/>
            <a:ext cx="1146747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t-EE" altLang="et-EE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Kummas suunas heegeldatakse  pikka pitsi sellise mustri järgi?   </a:t>
            </a:r>
            <a:endParaRPr lang="et-EE" altLang="et-EE" sz="3600" dirty="0"/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t-EE" altLang="et-EE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Kas </a:t>
            </a:r>
            <a:r>
              <a:rPr kumimoji="0" lang="et-EE" altLang="et-EE" sz="3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põikisuunas</a:t>
            </a:r>
            <a:r>
              <a:rPr kumimoji="0" lang="et-EE" altLang="et-EE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↨   </a:t>
            </a:r>
            <a:r>
              <a:rPr kumimoji="0" lang="et-EE" altLang="et-EE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või </a:t>
            </a:r>
            <a:r>
              <a:rPr kumimoji="0" lang="et-EE" altLang="et-EE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pikisuunas   ↔  </a:t>
            </a:r>
            <a:r>
              <a:rPr kumimoji="0" lang="et-EE" altLang="et-EE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endParaRPr kumimoji="0" lang="et-EE" altLang="et-EE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lt 5">
            <a:extLst>
              <a:ext uri="{FF2B5EF4-FFF2-40B4-BE49-F238E27FC236}">
                <a16:creationId xmlns:a16="http://schemas.microsoft.com/office/drawing/2014/main" id="{02337E1C-9153-8041-DFD9-2F0A1ACDC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70" y="2814736"/>
            <a:ext cx="8834333" cy="404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CF387A36-7483-9C5A-699E-7546A024D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42053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E9D867-ED34-5AF6-C0EC-82838DD2B96C}"/>
              </a:ext>
            </a:extLst>
          </p:cNvPr>
          <p:cNvSpPr txBox="1"/>
          <p:nvPr/>
        </p:nvSpPr>
        <p:spPr>
          <a:xfrm>
            <a:off x="859436" y="1619364"/>
            <a:ext cx="1133256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t-EE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Mitu ahelsilmust tuleb heegeldada aluseks, kui  </a:t>
            </a:r>
          </a:p>
          <a:p>
            <a:pPr lvl="0">
              <a:lnSpc>
                <a:spcPct val="150000"/>
              </a:lnSpc>
            </a:pPr>
            <a:r>
              <a:rPr lang="et-EE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t-EE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heegelpinnal</a:t>
            </a:r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on 16 võrguruutu          ? </a:t>
            </a:r>
          </a:p>
          <a:p>
            <a:pPr lvl="0">
              <a:lnSpc>
                <a:spcPct val="150000"/>
              </a:lnSpc>
            </a:pPr>
            <a:r>
              <a:rPr lang="et-EE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Kirjuta ka valem, mille järgi arvestad!</a:t>
            </a:r>
            <a:endParaRPr lang="et-EE" sz="3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t-EE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pPr lvl="0"/>
            <a:r>
              <a:rPr lang="et-EE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et-EE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Pilt 21">
            <a:extLst>
              <a:ext uri="{FF2B5EF4-FFF2-40B4-BE49-F238E27FC236}">
                <a16:creationId xmlns:a16="http://schemas.microsoft.com/office/drawing/2014/main" id="{E354AAFC-FD8F-618B-13EF-73036FECD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451" y="2617658"/>
            <a:ext cx="929640" cy="81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49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E9D867-ED34-5AF6-C0EC-82838DD2B96C}"/>
              </a:ext>
            </a:extLst>
          </p:cNvPr>
          <p:cNvSpPr txBox="1"/>
          <p:nvPr/>
        </p:nvSpPr>
        <p:spPr>
          <a:xfrm>
            <a:off x="859436" y="1619364"/>
            <a:ext cx="11332564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t-EE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Mitu ahelsilmust tuleb heegeldada aluseks, kui  </a:t>
            </a:r>
          </a:p>
          <a:p>
            <a:pPr lvl="0">
              <a:lnSpc>
                <a:spcPct val="150000"/>
              </a:lnSpc>
            </a:pPr>
            <a:r>
              <a:rPr lang="et-EE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t-EE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heegelpinnal</a:t>
            </a:r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on 16 võrguruutu          ? </a:t>
            </a:r>
          </a:p>
          <a:p>
            <a:pPr lvl="0">
              <a:lnSpc>
                <a:spcPct val="150000"/>
              </a:lnSpc>
            </a:pPr>
            <a:r>
              <a:rPr lang="et-EE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Kirjuta ka valem, mille järgi arvestad!</a:t>
            </a:r>
            <a:endParaRPr lang="et-EE" sz="3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t-EE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pPr lvl="0"/>
            <a:r>
              <a:rPr lang="et-EE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t-EE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X 16 + 1 = 49</a:t>
            </a:r>
            <a:endParaRPr lang="et-EE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lt 1">
            <a:extLst>
              <a:ext uri="{FF2B5EF4-FFF2-40B4-BE49-F238E27FC236}">
                <a16:creationId xmlns:a16="http://schemas.microsoft.com/office/drawing/2014/main" id="{0495474B-A16C-8781-A740-BD43AFAB1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451" y="2617658"/>
            <a:ext cx="929640" cy="81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49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E014A2-63ED-BA43-E712-2E2D3CF59570}"/>
              </a:ext>
            </a:extLst>
          </p:cNvPr>
          <p:cNvSpPr txBox="1"/>
          <p:nvPr/>
        </p:nvSpPr>
        <p:spPr>
          <a:xfrm>
            <a:off x="209863" y="2074227"/>
            <a:ext cx="11772274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t-EE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Võrgulised</a:t>
            </a:r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t-EE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heegelpinnad</a:t>
            </a:r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saadakse, kui heegeldatakse </a:t>
            </a:r>
          </a:p>
          <a:p>
            <a:pPr marL="457200">
              <a:lnSpc>
                <a:spcPct val="150000"/>
              </a:lnSpc>
            </a:pPr>
            <a:endParaRPr lang="et-EE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ctr">
              <a:lnSpc>
                <a:spcPct val="150000"/>
              </a:lnSpc>
            </a:pPr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ringselt / edasi-tagasi ridadena.</a:t>
            </a:r>
          </a:p>
        </p:txBody>
      </p:sp>
    </p:spTree>
    <p:extLst>
      <p:ext uri="{BB962C8B-B14F-4D97-AF65-F5344CB8AC3E}">
        <p14:creationId xmlns:p14="http://schemas.microsoft.com/office/powerpoint/2010/main" val="2652214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045186C-16B5-22DB-9837-983F6F638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281" y="194555"/>
            <a:ext cx="11769437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t-EE" altLang="et-E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10. Milliseid töövõtteid tuleb kasutada järgneva skeemi  4. real? (Neid on rohkem kui üks) Kas </a:t>
            </a:r>
            <a:r>
              <a:rPr kumimoji="0" lang="et-EE" altLang="et-EE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heegelpinna</a:t>
            </a:r>
            <a:r>
              <a:rPr kumimoji="0" lang="et-EE" altLang="et-E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t-EE" altLang="et-E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t-EE" altLang="et-EE" sz="2400" dirty="0">
                <a:ea typeface="Times New Roman" panose="02020603050405020304" pitchFamily="18" charset="0"/>
                <a:cs typeface="Arial" panose="020B0604020202020204" pitchFamily="34" charset="0"/>
              </a:rPr>
              <a:t>laiendamine</a:t>
            </a:r>
            <a:r>
              <a:rPr kumimoji="0" lang="et-EE" altLang="et-E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t-EE" altLang="et-E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TÜHJA ruudu võrra REA ALGUSES;</a:t>
            </a:r>
            <a:endParaRPr lang="et-EE" altLang="et-EE" sz="2400" dirty="0"/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t-EE" altLang="et-EE" sz="2400" dirty="0">
                <a:ea typeface="Times New Roman" panose="02020603050405020304" pitchFamily="18" charset="0"/>
                <a:cs typeface="Arial" panose="020B0604020202020204" pitchFamily="34" charset="0"/>
              </a:rPr>
              <a:t>2.   laiendamine</a:t>
            </a:r>
            <a:r>
              <a:rPr kumimoji="0" lang="et-EE" altLang="et-E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t-EE" altLang="et-E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TÄIDETUD ruudu võrra REA ALGUSES;</a:t>
            </a:r>
            <a:endParaRPr lang="et-EE" altLang="et-EE" sz="2400" dirty="0"/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t-EE" altLang="et-EE" sz="2400" dirty="0">
                <a:ea typeface="Times New Roman" panose="02020603050405020304" pitchFamily="18" charset="0"/>
                <a:cs typeface="Arial" panose="020B0604020202020204" pitchFamily="34" charset="0"/>
              </a:rPr>
              <a:t>3.   laiendamine</a:t>
            </a:r>
            <a:r>
              <a:rPr kumimoji="0" lang="et-EE" altLang="et-E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t-EE" altLang="et-E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TÜHJA ruudu võrra REA LÕPUS;</a:t>
            </a:r>
            <a:endParaRPr lang="et-EE" altLang="et-EE" sz="2400" dirty="0"/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t-EE" altLang="et-EE" sz="2400" dirty="0">
                <a:ea typeface="Times New Roman" panose="02020603050405020304" pitchFamily="18" charset="0"/>
                <a:cs typeface="Arial" panose="020B0604020202020204" pitchFamily="34" charset="0"/>
              </a:rPr>
              <a:t>4.   laiendamine</a:t>
            </a:r>
            <a:r>
              <a:rPr kumimoji="0" lang="et-EE" altLang="et-E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t-EE" altLang="et-E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TÄIDETUD ruudu võrra REA LÕPUS;</a:t>
            </a:r>
            <a:endParaRPr lang="et-EE" altLang="et-EE" sz="2400" dirty="0"/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t-EE" altLang="et-EE" sz="2400" dirty="0">
                <a:ea typeface="Times New Roman" panose="02020603050405020304" pitchFamily="18" charset="0"/>
                <a:cs typeface="Arial" panose="020B0604020202020204" pitchFamily="34" charset="0"/>
              </a:rPr>
              <a:t>5.   vähendamine</a:t>
            </a:r>
            <a:r>
              <a:rPr kumimoji="0" lang="et-EE" altLang="et-E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t-EE" altLang="et-E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TÜHJA ruudu võrra REA  LÕPUS; </a:t>
            </a:r>
            <a:endParaRPr lang="et-EE" altLang="et-EE" sz="2400" dirty="0"/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t-EE" altLang="et-EE" sz="2400" dirty="0">
                <a:ea typeface="Times New Roman" panose="02020603050405020304" pitchFamily="18" charset="0"/>
                <a:cs typeface="Arial" panose="020B0604020202020204" pitchFamily="34" charset="0"/>
              </a:rPr>
              <a:t>6.   vähendamine</a:t>
            </a:r>
            <a:r>
              <a:rPr kumimoji="0" lang="et-EE" altLang="et-E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t-EE" altLang="et-E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TÄIDETUD ruudu võrra REA  LÕPUS;</a:t>
            </a:r>
            <a:endParaRPr lang="et-EE" altLang="et-EE" sz="2400" dirty="0"/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t-EE" altLang="et-EE" sz="2400" dirty="0">
                <a:ea typeface="Times New Roman" panose="02020603050405020304" pitchFamily="18" charset="0"/>
                <a:cs typeface="Arial" panose="020B0604020202020204" pitchFamily="34" charset="0"/>
              </a:rPr>
              <a:t>7.   vähendamine</a:t>
            </a:r>
            <a:r>
              <a:rPr kumimoji="0" lang="et-EE" altLang="et-E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t-EE" altLang="et-E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TÜHJA ruudu võrra REA ALGUSES;</a:t>
            </a:r>
            <a:endParaRPr kumimoji="0" lang="et-EE" altLang="et-E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02D505DA-2B9A-F835-8550-FD70A3B34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643" y="1634247"/>
            <a:ext cx="7597679" cy="511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97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045186C-16B5-22DB-9837-983F6F638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281" y="188336"/>
            <a:ext cx="11769437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t-EE" altLang="et-E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10. Milliseid töövõtteid tuleb kasutada järgneva skeemi  4. real? (Neid on rohkem kui üks) Kas </a:t>
            </a:r>
            <a:r>
              <a:rPr kumimoji="0" lang="et-EE" altLang="et-EE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heegelpinna</a:t>
            </a:r>
            <a:r>
              <a:rPr kumimoji="0" lang="et-EE" altLang="et-E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t-EE" altLang="et-E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t-EE" altLang="et-EE" sz="2400" dirty="0">
                <a:ea typeface="Times New Roman" panose="02020603050405020304" pitchFamily="18" charset="0"/>
                <a:cs typeface="Arial" panose="020B0604020202020204" pitchFamily="34" charset="0"/>
              </a:rPr>
              <a:t>laiendamine</a:t>
            </a:r>
            <a:r>
              <a:rPr kumimoji="0" lang="et-EE" altLang="et-E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t-EE" altLang="et-E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TÜHJA ruudu võrra REA ALGUSES;</a:t>
            </a:r>
            <a:endParaRPr lang="et-EE" altLang="et-EE" sz="2400" dirty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t-EE" altLang="et-EE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laiendamine</a:t>
            </a:r>
            <a:r>
              <a:rPr kumimoji="0" lang="et-EE" altLang="et-EE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t-EE" altLang="et-EE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TÄIDETUD ruudu võrra REA ALGUSES;</a:t>
            </a:r>
            <a:endParaRPr lang="et-EE" altLang="et-EE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t-EE" altLang="et-EE" sz="2400" dirty="0">
                <a:ea typeface="Times New Roman" panose="02020603050405020304" pitchFamily="18" charset="0"/>
                <a:cs typeface="Arial" panose="020B0604020202020204" pitchFamily="34" charset="0"/>
              </a:rPr>
              <a:t>laiendamine</a:t>
            </a:r>
            <a:r>
              <a:rPr kumimoji="0" lang="et-EE" altLang="et-E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t-EE" altLang="et-E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TÜHJA ruudu võrra REA LÕPUS;</a:t>
            </a:r>
            <a:endParaRPr lang="et-EE" altLang="et-EE" sz="2400" dirty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t-EE" altLang="et-EE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laiendamine</a:t>
            </a:r>
            <a:r>
              <a:rPr kumimoji="0" lang="et-EE" altLang="et-EE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t-EE" altLang="et-EE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TÄIDETUD ruudu võrra REA LÕPUS;</a:t>
            </a:r>
            <a:endParaRPr lang="et-EE" altLang="et-EE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t-EE" altLang="et-EE" sz="2400" dirty="0">
                <a:ea typeface="Times New Roman" panose="02020603050405020304" pitchFamily="18" charset="0"/>
                <a:cs typeface="Arial" panose="020B0604020202020204" pitchFamily="34" charset="0"/>
              </a:rPr>
              <a:t>vähendamine</a:t>
            </a:r>
            <a:r>
              <a:rPr kumimoji="0" lang="et-EE" altLang="et-E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t-EE" altLang="et-E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TÜHJA ruudu võrra REA  LÕPUS; </a:t>
            </a:r>
            <a:endParaRPr lang="et-EE" altLang="et-EE" sz="2400" dirty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t-EE" altLang="et-EE" sz="2400" dirty="0">
                <a:ea typeface="Times New Roman" panose="02020603050405020304" pitchFamily="18" charset="0"/>
                <a:cs typeface="Arial" panose="020B0604020202020204" pitchFamily="34" charset="0"/>
              </a:rPr>
              <a:t>vähendamine</a:t>
            </a:r>
            <a:r>
              <a:rPr kumimoji="0" lang="et-EE" altLang="et-E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t-EE" altLang="et-E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TÄIDETUD ruudu võrra REA  LÕPUS;</a:t>
            </a:r>
            <a:endParaRPr lang="et-EE" altLang="et-EE" sz="2400" dirty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t-EE" altLang="et-EE" sz="2400" dirty="0">
                <a:ea typeface="Times New Roman" panose="02020603050405020304" pitchFamily="18" charset="0"/>
                <a:cs typeface="Arial" panose="020B0604020202020204" pitchFamily="34" charset="0"/>
              </a:rPr>
              <a:t>vähendamine</a:t>
            </a:r>
            <a:r>
              <a:rPr kumimoji="0" lang="et-EE" altLang="et-E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t-EE" altLang="et-E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TÜHJA ruudu võrra REA ALGUSES;</a:t>
            </a:r>
            <a:endParaRPr kumimoji="0" lang="et-EE" altLang="et-E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794D7C7B-4877-1300-E709-D2DF9322D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643" y="1634247"/>
            <a:ext cx="7597679" cy="511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53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D5F97C-3E9E-B74A-2794-6899570881C8}"/>
              </a:ext>
            </a:extLst>
          </p:cNvPr>
          <p:cNvSpPr txBox="1"/>
          <p:nvPr/>
        </p:nvSpPr>
        <p:spPr>
          <a:xfrm>
            <a:off x="739515" y="1443841"/>
            <a:ext cx="1145248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11.Kuidas viimistleda rõivaeset, mis on valmistatud </a:t>
            </a:r>
          </a:p>
          <a:p>
            <a:pPr lvl="0"/>
            <a:r>
              <a:rPr lang="et-EE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lõngast koostisega 85% akrüül, 15% villa? </a:t>
            </a:r>
          </a:p>
          <a:p>
            <a:pPr lvl="0"/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Kas:</a:t>
            </a:r>
            <a:endParaRPr lang="et-EE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tuleb tärgeldada/ tuleb triikida paremalt poolelt/  </a:t>
            </a:r>
          </a:p>
          <a:p>
            <a:pPr marL="457200"/>
            <a:r>
              <a:rPr lang="et-EE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tuleb pressida aurutriikrauaga/ siluda  ese veidi  </a:t>
            </a:r>
          </a:p>
          <a:p>
            <a:pPr marL="457200"/>
            <a:r>
              <a:rPr lang="et-EE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niiskelt sirgele alusele ja lasta kuivada/ triikida läbi </a:t>
            </a:r>
          </a:p>
          <a:p>
            <a:pPr marL="457200"/>
            <a:r>
              <a:rPr lang="et-EE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niiske riide?</a:t>
            </a:r>
            <a:endParaRPr lang="et-EE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207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D5F97C-3E9E-B74A-2794-6899570881C8}"/>
              </a:ext>
            </a:extLst>
          </p:cNvPr>
          <p:cNvSpPr txBox="1"/>
          <p:nvPr/>
        </p:nvSpPr>
        <p:spPr>
          <a:xfrm>
            <a:off x="739515" y="1443841"/>
            <a:ext cx="1145248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11.Kuidas viimistleda rõivaeset, mis on valmistatud </a:t>
            </a:r>
          </a:p>
          <a:p>
            <a:pPr lvl="0"/>
            <a:r>
              <a:rPr lang="et-EE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lõngast koostisega 85% akrüül, 15% villa? </a:t>
            </a:r>
          </a:p>
          <a:p>
            <a:pPr lvl="0"/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Kas:</a:t>
            </a:r>
            <a:endParaRPr lang="et-EE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tuleb tärgeldada/ tuleb triikida paremalt poolelt/  </a:t>
            </a:r>
          </a:p>
          <a:p>
            <a:pPr marL="457200"/>
            <a:r>
              <a:rPr lang="et-EE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tuleb pressida aurutriikrauaga/ </a:t>
            </a:r>
            <a:r>
              <a:rPr lang="et-EE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siluda  ese veidi  </a:t>
            </a:r>
          </a:p>
          <a:p>
            <a:pPr marL="457200"/>
            <a:r>
              <a:rPr lang="et-EE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niiskelt sirgele alusele ja lasta kuivada/</a:t>
            </a:r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triikida läbi </a:t>
            </a:r>
          </a:p>
          <a:p>
            <a:pPr marL="457200"/>
            <a:r>
              <a:rPr lang="et-EE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niiske riide?</a:t>
            </a:r>
            <a:endParaRPr lang="et-EE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74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A3E715-91DB-FE91-D3AE-8AD188D5CCAF}"/>
              </a:ext>
            </a:extLst>
          </p:cNvPr>
          <p:cNvSpPr txBox="1"/>
          <p:nvPr/>
        </p:nvSpPr>
        <p:spPr>
          <a:xfrm>
            <a:off x="539646" y="2228671"/>
            <a:ext cx="114075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Kuidas saab käsitööesemest viimistlemise käigus </a:t>
            </a:r>
          </a:p>
          <a:p>
            <a:pPr lvl="0"/>
            <a:r>
              <a:rPr lang="et-EE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üleliigse niiskuse välja? </a:t>
            </a:r>
            <a:endParaRPr lang="et-EE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29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A3E715-91DB-FE91-D3AE-8AD188D5CCAF}"/>
              </a:ext>
            </a:extLst>
          </p:cNvPr>
          <p:cNvSpPr txBox="1"/>
          <p:nvPr/>
        </p:nvSpPr>
        <p:spPr>
          <a:xfrm>
            <a:off x="539646" y="2228671"/>
            <a:ext cx="114075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Kuidas saab käsitööesemest viimistlemise käigus </a:t>
            </a:r>
          </a:p>
          <a:p>
            <a:pPr lvl="0"/>
            <a:r>
              <a:rPr lang="et-EE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üleliigse niiskuse välja? </a:t>
            </a:r>
            <a:endParaRPr lang="et-EE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2DAD5D-F9A2-83FA-3657-B7E595D590F1}"/>
              </a:ext>
            </a:extLst>
          </p:cNvPr>
          <p:cNvSpPr txBox="1"/>
          <p:nvPr/>
        </p:nvSpPr>
        <p:spPr>
          <a:xfrm>
            <a:off x="539646" y="4082908"/>
            <a:ext cx="114075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/>
            <a:r>
              <a:rPr lang="et-EE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Rullin eseme koos froteerätikuga kokku ja muljun õrnalt</a:t>
            </a:r>
            <a:endParaRPr lang="et-EE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451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E014A2-63ED-BA43-E712-2E2D3CF59570}"/>
              </a:ext>
            </a:extLst>
          </p:cNvPr>
          <p:cNvSpPr txBox="1"/>
          <p:nvPr/>
        </p:nvSpPr>
        <p:spPr>
          <a:xfrm>
            <a:off x="209863" y="2074227"/>
            <a:ext cx="11772274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t-EE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Võrgulised</a:t>
            </a:r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t-EE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heegelpinnad</a:t>
            </a:r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saadakse, kui heegeldatakse </a:t>
            </a:r>
          </a:p>
          <a:p>
            <a:pPr marL="457200">
              <a:lnSpc>
                <a:spcPct val="150000"/>
              </a:lnSpc>
            </a:pPr>
            <a:endParaRPr lang="et-EE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ctr">
              <a:lnSpc>
                <a:spcPct val="150000"/>
              </a:lnSpc>
            </a:pPr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ringselt / </a:t>
            </a:r>
            <a:r>
              <a:rPr lang="et-EE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edasi-tagasi ridadena.</a:t>
            </a:r>
          </a:p>
        </p:txBody>
      </p:sp>
    </p:spTree>
    <p:extLst>
      <p:ext uri="{BB962C8B-B14F-4D97-AF65-F5344CB8AC3E}">
        <p14:creationId xmlns:p14="http://schemas.microsoft.com/office/powerpoint/2010/main" val="411704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49D463-C677-2850-C524-B1233B3FA851}"/>
              </a:ext>
            </a:extLst>
          </p:cNvPr>
          <p:cNvSpPr txBox="1"/>
          <p:nvPr/>
        </p:nvSpPr>
        <p:spPr>
          <a:xfrm>
            <a:off x="549639" y="1982172"/>
            <a:ext cx="11092721" cy="2485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Korrapärane ruudustik moodustub, kui heegeldada</a:t>
            </a:r>
          </a:p>
          <a:p>
            <a:pPr lvl="0">
              <a:lnSpc>
                <a:spcPct val="150000"/>
              </a:lnSpc>
            </a:pPr>
            <a:endParaRPr lang="et-EE" sz="3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t-EE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349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49D463-C677-2850-C524-B1233B3FA851}"/>
              </a:ext>
            </a:extLst>
          </p:cNvPr>
          <p:cNvSpPr txBox="1"/>
          <p:nvPr/>
        </p:nvSpPr>
        <p:spPr>
          <a:xfrm>
            <a:off x="549639" y="1982172"/>
            <a:ext cx="11092721" cy="3316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Korrapärane ruudustik moodustub, kui heegeldada</a:t>
            </a:r>
          </a:p>
          <a:p>
            <a:pPr lvl="0">
              <a:lnSpc>
                <a:spcPct val="150000"/>
              </a:lnSpc>
            </a:pPr>
            <a:endParaRPr lang="et-EE" sz="3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t-EE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kogu töö ulatuses võrguruudud ühesugused, st uue rea sambad täpselt eelmise rea sammaste peale </a:t>
            </a:r>
            <a:endParaRPr lang="et-EE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44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3F5B1B-D329-B402-25E0-CDE2B5406187}"/>
              </a:ext>
            </a:extLst>
          </p:cNvPr>
          <p:cNvSpPr txBox="1"/>
          <p:nvPr/>
        </p:nvSpPr>
        <p:spPr>
          <a:xfrm>
            <a:off x="934387" y="2326945"/>
            <a:ext cx="11257613" cy="823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Millest on saanud fileeheegeldus oma  nime? </a:t>
            </a:r>
            <a:endParaRPr lang="et-EE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697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3F5B1B-D329-B402-25E0-CDE2B5406187}"/>
              </a:ext>
            </a:extLst>
          </p:cNvPr>
          <p:cNvSpPr txBox="1"/>
          <p:nvPr/>
        </p:nvSpPr>
        <p:spPr>
          <a:xfrm>
            <a:off x="934387" y="2326945"/>
            <a:ext cx="11257613" cy="2485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Millest on saanud fileeheegeldus oma  nime? </a:t>
            </a:r>
          </a:p>
          <a:p>
            <a:pPr lvl="0">
              <a:lnSpc>
                <a:spcPct val="150000"/>
              </a:lnSpc>
            </a:pPr>
            <a:endParaRPr lang="et-EE" sz="3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t-EE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Fileepitsi järgi.</a:t>
            </a:r>
            <a:endParaRPr lang="et-EE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50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DAFF42-D36E-F21C-96E7-91E8AEB970C1}"/>
              </a:ext>
            </a:extLst>
          </p:cNvPr>
          <p:cNvSpPr txBox="1"/>
          <p:nvPr/>
        </p:nvSpPr>
        <p:spPr>
          <a:xfrm>
            <a:off x="423472" y="1584094"/>
            <a:ext cx="1134505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Võrguruudu kõrguseks on tavaliselt </a:t>
            </a:r>
          </a:p>
          <a:p>
            <a:endParaRPr lang="et-EE" sz="3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t-EE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………………….</a:t>
            </a:r>
          </a:p>
          <a:p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  <a:p>
            <a:r>
              <a:rPr lang="et-EE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 laiuseks on </a:t>
            </a:r>
          </a:p>
          <a:p>
            <a:endParaRPr lang="et-EE" sz="36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t-EE" sz="3600" dirty="0"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………………….</a:t>
            </a:r>
            <a:endParaRPr lang="et-EE" sz="3600" dirty="0"/>
          </a:p>
        </p:txBody>
      </p:sp>
    </p:spTree>
    <p:extLst>
      <p:ext uri="{BB962C8B-B14F-4D97-AF65-F5344CB8AC3E}">
        <p14:creationId xmlns:p14="http://schemas.microsoft.com/office/powerpoint/2010/main" val="2946535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DAFF42-D36E-F21C-96E7-91E8AEB970C1}"/>
              </a:ext>
            </a:extLst>
          </p:cNvPr>
          <p:cNvSpPr txBox="1"/>
          <p:nvPr/>
        </p:nvSpPr>
        <p:spPr>
          <a:xfrm>
            <a:off x="423472" y="1584094"/>
            <a:ext cx="1134505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Võrguruudu kõrguseks on tavaliselt </a:t>
            </a:r>
          </a:p>
          <a:p>
            <a:endParaRPr lang="et-EE" sz="3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t-EE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et-EE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ühekordne sammas</a:t>
            </a:r>
            <a:endParaRPr lang="et-EE" sz="3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  <a:p>
            <a:r>
              <a:rPr lang="et-EE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t-E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 laiuseks on </a:t>
            </a:r>
          </a:p>
          <a:p>
            <a:endParaRPr lang="et-EE" sz="36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t-EE" sz="3600" dirty="0"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t-EE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1-2 ahelsilmust</a:t>
            </a:r>
            <a:endParaRPr lang="et-EE" sz="3600" dirty="0"/>
          </a:p>
        </p:txBody>
      </p:sp>
    </p:spTree>
    <p:extLst>
      <p:ext uri="{BB962C8B-B14F-4D97-AF65-F5344CB8AC3E}">
        <p14:creationId xmlns:p14="http://schemas.microsoft.com/office/powerpoint/2010/main" val="684338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567</Words>
  <Application>Microsoft Office PowerPoint</Application>
  <PresentationFormat>Laiekraan</PresentationFormat>
  <Paragraphs>111</Paragraphs>
  <Slides>25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25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Times New Roman</vt:lpstr>
      <vt:lpstr>Office'i kujundus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Ants Artla</dc:creator>
  <cp:lastModifiedBy>Ants Artla</cp:lastModifiedBy>
  <cp:revision>14</cp:revision>
  <dcterms:created xsi:type="dcterms:W3CDTF">2023-11-29T07:39:37Z</dcterms:created>
  <dcterms:modified xsi:type="dcterms:W3CDTF">2025-02-11T16:43:47Z</dcterms:modified>
</cp:coreProperties>
</file>