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7" r:id="rId7"/>
    <p:sldId id="261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aslaid tumeda taustaga">
    <p:bg>
      <p:bgPr>
        <a:solidFill>
          <a:srgbClr val="002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solidFill>
            <a:srgbClr val="002664"/>
          </a:solidFill>
          <a:ln>
            <a:noFill/>
          </a:ln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t-EE" dirty="0" smtClean="0"/>
              <a:t>Esitluse pealkiri (48pt)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 smtClean="0"/>
              <a:t>Esitleja</a:t>
            </a:r>
            <a:r>
              <a:rPr lang="et-EE" dirty="0" smtClean="0"/>
              <a:t> nimi (36pt)</a:t>
            </a:r>
            <a:endParaRPr lang="et-E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822" y="0"/>
            <a:ext cx="4867178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600" y="201600"/>
            <a:ext cx="3035550" cy="96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97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ustapildiga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600" y="201600"/>
            <a:ext cx="3035550" cy="96746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940132"/>
            <a:ext cx="10515600" cy="1325563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r>
              <a:rPr lang="et-EE" dirty="0" smtClean="0"/>
              <a:t>Vahepealkiri esitluses (40pt)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96821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austapildiga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9"/>
            <a:ext cx="12192000" cy="68452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600" y="201600"/>
            <a:ext cx="3035550" cy="96746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930704"/>
            <a:ext cx="10515600" cy="1325563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r>
              <a:rPr lang="et-EE" dirty="0" smtClean="0"/>
              <a:t>Vahepealkiri esitluses (40pt)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81917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austapildiga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600" y="201600"/>
            <a:ext cx="3035550" cy="96746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930705"/>
            <a:ext cx="10515600" cy="1325563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r>
              <a:rPr lang="et-EE" dirty="0" smtClean="0"/>
              <a:t>Vahepealkiri esitluses (40pt)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39473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ustapildiga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600" y="201600"/>
            <a:ext cx="3035550" cy="96746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564849" y="937692"/>
            <a:ext cx="10303302" cy="1325563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r>
              <a:rPr lang="et-EE" dirty="0" smtClean="0"/>
              <a:t>Vahepealkiri esitluses (40pt)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690328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diga vahesla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938212" y="857446"/>
            <a:ext cx="10315575" cy="1325563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002664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t-EE" dirty="0" smtClean="0"/>
              <a:t>Vahepealkiri esitluses (40pt)</a:t>
            </a:r>
            <a:endParaRPr lang="et-EE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600" y="201600"/>
            <a:ext cx="2987925" cy="75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72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aslaid valge taustag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solidFill>
            <a:schemeClr val="bg1"/>
          </a:solidFill>
          <a:ln>
            <a:noFill/>
          </a:ln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002664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t-EE" dirty="0" smtClean="0"/>
              <a:t>Esitluse pealkiri (48pt)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00266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 smtClean="0"/>
              <a:t>Esitleja</a:t>
            </a:r>
            <a:r>
              <a:rPr lang="et-EE" dirty="0" smtClean="0"/>
              <a:t> nimi (36pt)</a:t>
            </a:r>
            <a:endParaRPr lang="et-E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822" y="0"/>
            <a:ext cx="4867178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125" y="200475"/>
            <a:ext cx="2987925" cy="75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96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leda taustaga sisu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894695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2664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t-EE" dirty="0" smtClean="0"/>
              <a:t>Slaidi pealkiri (40pt)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220258"/>
            <a:ext cx="10515600" cy="3956704"/>
          </a:xfrm>
        </p:spPr>
        <p:txBody>
          <a:bodyPr/>
          <a:lstStyle>
            <a:lvl1pPr marL="571500" indent="-571500">
              <a:buFont typeface="Arial" panose="020B0604020202020204" pitchFamily="34" charset="0"/>
              <a:buChar char="•"/>
              <a:defRPr sz="3600">
                <a:solidFill>
                  <a:srgbClr val="002664"/>
                </a:solidFill>
                <a:latin typeface="Trebuchet MS" panose="020B0603020202020204" pitchFamily="34" charset="0"/>
              </a:defRPr>
            </a:lvl1pPr>
            <a:lvl2pPr>
              <a:defRPr sz="3200" baseline="0">
                <a:solidFill>
                  <a:srgbClr val="002664"/>
                </a:solidFill>
                <a:latin typeface="Trebuchet MS" panose="020B0603020202020204" pitchFamily="34" charset="0"/>
              </a:defRPr>
            </a:lvl2pPr>
            <a:lvl3pPr>
              <a:defRPr sz="2800" baseline="0">
                <a:solidFill>
                  <a:srgbClr val="002664"/>
                </a:solidFill>
                <a:latin typeface="Trebuchet MS" panose="020B0603020202020204" pitchFamily="34" charset="0"/>
              </a:defRPr>
            </a:lvl3pPr>
            <a:lvl4pPr>
              <a:defRPr sz="2400" baseline="0">
                <a:solidFill>
                  <a:srgbClr val="002664"/>
                </a:solidFill>
                <a:latin typeface="Trebuchet MS" panose="020B0603020202020204" pitchFamily="34" charset="0"/>
              </a:defRPr>
            </a:lvl4pPr>
            <a:lvl5pPr>
              <a:defRPr sz="2000" baseline="0">
                <a:solidFill>
                  <a:srgbClr val="002664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t-EE" dirty="0" smtClean="0"/>
              <a:t>Sisu (36pt)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822" y="0"/>
            <a:ext cx="4867178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600" y="201600"/>
            <a:ext cx="2987925" cy="75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12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umeda taustaga sisuslaid">
    <p:bg>
      <p:bgPr>
        <a:solidFill>
          <a:srgbClr val="002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854413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t-EE" dirty="0" smtClean="0"/>
              <a:t>Slaidi pealkiri (40pt)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179976"/>
            <a:ext cx="10515600" cy="3996986"/>
          </a:xfrm>
        </p:spPr>
        <p:txBody>
          <a:bodyPr/>
          <a:lstStyle>
            <a:lvl1pPr marL="571500" indent="-57150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 sz="3200" baseline="0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>
              <a:defRPr sz="2800" baseline="0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>
              <a:defRPr sz="2400" baseline="0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>
              <a:defRPr baseline="0">
                <a:solidFill>
                  <a:schemeClr val="bg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t-EE" dirty="0" smtClean="0"/>
              <a:t>Sisu (36pt)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822" y="0"/>
            <a:ext cx="486717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600" y="201600"/>
            <a:ext cx="3035550" cy="96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47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ldiga vahesla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876300"/>
            <a:ext cx="10315575" cy="1325563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002664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t-EE" dirty="0" smtClean="0"/>
              <a:t>Slaidi pealkiri (40pt)</a:t>
            </a:r>
            <a:endParaRPr lang="et-EE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600" y="201600"/>
            <a:ext cx="2987925" cy="75202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201863"/>
            <a:ext cx="10515600" cy="3975099"/>
          </a:xfrm>
        </p:spPr>
        <p:txBody>
          <a:bodyPr/>
          <a:lstStyle>
            <a:lvl1pPr marL="571500" indent="-571500">
              <a:buFont typeface="Arial" panose="020B0604020202020204" pitchFamily="34" charset="0"/>
              <a:buChar char="•"/>
              <a:defRPr sz="3600">
                <a:solidFill>
                  <a:srgbClr val="002664"/>
                </a:solidFill>
                <a:latin typeface="Trebuchet MS" panose="020B0603020202020204" pitchFamily="34" charset="0"/>
              </a:defRPr>
            </a:lvl1pPr>
            <a:lvl2pPr>
              <a:defRPr sz="3200" baseline="0">
                <a:solidFill>
                  <a:srgbClr val="002664"/>
                </a:solidFill>
                <a:latin typeface="Trebuchet MS" panose="020B0603020202020204" pitchFamily="34" charset="0"/>
              </a:defRPr>
            </a:lvl2pPr>
            <a:lvl3pPr>
              <a:defRPr sz="2800" baseline="0">
                <a:solidFill>
                  <a:srgbClr val="002664"/>
                </a:solidFill>
                <a:latin typeface="Trebuchet MS" panose="020B0603020202020204" pitchFamily="34" charset="0"/>
              </a:defRPr>
            </a:lvl3pPr>
            <a:lvl4pPr>
              <a:defRPr sz="2400" baseline="0">
                <a:solidFill>
                  <a:srgbClr val="002664"/>
                </a:solidFill>
                <a:latin typeface="Trebuchet MS" panose="020B0603020202020204" pitchFamily="34" charset="0"/>
              </a:defRPr>
            </a:lvl4pPr>
            <a:lvl5pPr>
              <a:defRPr sz="2000" baseline="0">
                <a:solidFill>
                  <a:srgbClr val="002664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t-EE" dirty="0" smtClean="0"/>
              <a:t>Sisu (36pt)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2678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stapildiga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270954"/>
            <a:ext cx="10515600" cy="2377247"/>
          </a:xfrm>
        </p:spPr>
        <p:txBody>
          <a:bodyPr/>
          <a:lstStyle>
            <a:lvl1pPr marL="571500" indent="-57150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defRPr>
            </a:lvl1pPr>
            <a:lvl2pPr marL="914400" indent="-457200">
              <a:buFont typeface="Arial" panose="020B0604020202020204" pitchFamily="34" charset="0"/>
              <a:buChar char="•"/>
              <a:defRPr sz="3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defRPr>
            </a:lvl2pPr>
            <a:lvl3pPr marL="1371600" indent="-457200">
              <a:buFont typeface="Arial" panose="020B0604020202020204" pitchFamily="34" charset="0"/>
              <a:buChar char="•"/>
              <a:defRPr sz="28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 sz="24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defRPr>
            </a:lvl4pPr>
            <a:lvl5pPr marL="1828800" indent="0">
              <a:buNone/>
              <a:defRPr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defRPr>
            </a:lvl5pPr>
          </a:lstStyle>
          <a:p>
            <a:pPr lvl="0"/>
            <a:r>
              <a:rPr lang="et-EE" dirty="0" smtClean="0"/>
              <a:t>Sisu (36pt)</a:t>
            </a: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600" y="201600"/>
            <a:ext cx="3035550" cy="96746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945391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t-EE" dirty="0" smtClean="0"/>
              <a:t>Slaidi pealkiri (40pt)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208259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diga vaheslai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4424" y="885269"/>
            <a:ext cx="10315575" cy="1325563"/>
          </a:xfrm>
        </p:spPr>
        <p:txBody>
          <a:bodyPr>
            <a:normAutofit/>
          </a:bodyPr>
          <a:lstStyle>
            <a:lvl1pPr algn="ctr">
              <a:defRPr sz="4000" b="1" baseline="0">
                <a:solidFill>
                  <a:srgbClr val="002664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t-EE" dirty="0" smtClean="0"/>
              <a:t>Vahepealkiri esitluses (40pt)</a:t>
            </a:r>
            <a:endParaRPr lang="et-EE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600" y="201600"/>
            <a:ext cx="2987925" cy="75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32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ustapildiga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600" y="201600"/>
            <a:ext cx="3035550" cy="96746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965973"/>
            <a:ext cx="10515600" cy="1325563"/>
          </a:xfrm>
          <a:solidFill>
            <a:schemeClr val="tx1">
              <a:alpha val="50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4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r>
              <a:rPr lang="et-EE" dirty="0" smtClean="0"/>
              <a:t>Vahepealkiri esitluses (40pt)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600325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ustapildiga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600" y="201600"/>
            <a:ext cx="3035550" cy="96746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940132"/>
            <a:ext cx="10515600" cy="1325563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r>
              <a:rPr lang="et-EE" dirty="0" smtClean="0"/>
              <a:t>Vahepealkiri esitluses (40pt)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886238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8463F-458E-4233-8BC6-7685BF3B636E}" type="datetimeFigureOut">
              <a:rPr lang="et-EE" smtClean="0"/>
              <a:t>06.12.2018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ADCAD-77F3-4827-8EBC-A57AED196E4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5931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67" r:id="rId5"/>
    <p:sldLayoutId id="2147483661" r:id="rId6"/>
    <p:sldLayoutId id="2147483652" r:id="rId7"/>
    <p:sldLayoutId id="2147483664" r:id="rId8"/>
    <p:sldLayoutId id="2147483665" r:id="rId9"/>
    <p:sldLayoutId id="2147483668" r:id="rId10"/>
    <p:sldLayoutId id="2147483669" r:id="rId11"/>
    <p:sldLayoutId id="2147483670" r:id="rId12"/>
    <p:sldLayoutId id="2147483666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82894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2306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0924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18898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7196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t-EE" sz="3200" dirty="0"/>
          </a:p>
        </p:txBody>
      </p:sp>
    </p:spTree>
    <p:extLst>
      <p:ext uri="{BB962C8B-B14F-4D97-AF65-F5344CB8AC3E}">
        <p14:creationId xmlns:p14="http://schemas.microsoft.com/office/powerpoint/2010/main" val="351384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5161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7148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88428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9634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00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1563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A slaidipõh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3E88B60-870F-4492-8D2E-C00FE37105A9}" vid="{C0C2E33E-9841-44DF-9EAF-3F278F9EC8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Trebuchet MS</vt:lpstr>
      <vt:lpstr>ELA slaidipõhi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Liis Saar</dc:creator>
  <cp:lastModifiedBy>Liis Saar</cp:lastModifiedBy>
  <cp:revision>2</cp:revision>
  <dcterms:created xsi:type="dcterms:W3CDTF">2018-11-28T13:13:44Z</dcterms:created>
  <dcterms:modified xsi:type="dcterms:W3CDTF">2018-12-06T11:50:50Z</dcterms:modified>
</cp:coreProperties>
</file>