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2" r:id="rId13"/>
    <p:sldId id="268" r:id="rId14"/>
    <p:sldId id="269" r:id="rId15"/>
    <p:sldId id="270" r:id="rId16"/>
    <p:sldId id="271" r:id="rId17"/>
    <p:sldId id="272" r:id="rId18"/>
    <p:sldId id="273" r:id="rId19"/>
    <p:sldId id="277" r:id="rId20"/>
    <p:sldId id="278" r:id="rId21"/>
    <p:sldId id="280" r:id="rId22"/>
    <p:sldId id="279" r:id="rId23"/>
    <p:sldId id="274" r:id="rId24"/>
    <p:sldId id="275" r:id="rId25"/>
    <p:sldId id="276" r:id="rId26"/>
  </p:sldIdLst>
  <p:sldSz cx="9144000" cy="6858000" type="screen4x3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39" autoAdjust="0"/>
  </p:normalViewPr>
  <p:slideViewPr>
    <p:cSldViewPr>
      <p:cViewPr varScale="1">
        <p:scale>
          <a:sx n="116" d="100"/>
          <a:sy n="116" d="100"/>
        </p:scale>
        <p:origin x="-149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6DB9CF-9672-498B-857A-78FE437D1C3D}" type="datetimeFigureOut">
              <a:rPr lang="et-EE" smtClean="0"/>
              <a:t>25.08.2017</a:t>
            </a:fld>
            <a:endParaRPr lang="et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36A16C-A121-4219-8E80-984F553D0AB2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868739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6A16C-A121-4219-8E80-984F553D0AB2}" type="slidenum">
              <a:rPr lang="et-EE" smtClean="0"/>
              <a:t>1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186210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4C12A-8229-4434-8DB6-1AFCDF2A599F}" type="datetimeFigureOut">
              <a:rPr lang="et-EE" smtClean="0"/>
              <a:t>25.08.2017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A58D-756D-44F9-BC53-57694754630B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062720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4C12A-8229-4434-8DB6-1AFCDF2A599F}" type="datetimeFigureOut">
              <a:rPr lang="et-EE" smtClean="0"/>
              <a:t>25.08.2017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A58D-756D-44F9-BC53-57694754630B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981715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4C12A-8229-4434-8DB6-1AFCDF2A599F}" type="datetimeFigureOut">
              <a:rPr lang="et-EE" smtClean="0"/>
              <a:t>25.08.2017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A58D-756D-44F9-BC53-57694754630B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496754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4C12A-8229-4434-8DB6-1AFCDF2A599F}" type="datetimeFigureOut">
              <a:rPr lang="et-EE" smtClean="0"/>
              <a:t>25.08.2017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A58D-756D-44F9-BC53-57694754630B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820056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4C12A-8229-4434-8DB6-1AFCDF2A599F}" type="datetimeFigureOut">
              <a:rPr lang="et-EE" smtClean="0"/>
              <a:t>25.08.2017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A58D-756D-44F9-BC53-57694754630B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697594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4C12A-8229-4434-8DB6-1AFCDF2A599F}" type="datetimeFigureOut">
              <a:rPr lang="et-EE" smtClean="0"/>
              <a:t>25.08.2017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A58D-756D-44F9-BC53-57694754630B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088063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4C12A-8229-4434-8DB6-1AFCDF2A599F}" type="datetimeFigureOut">
              <a:rPr lang="et-EE" smtClean="0"/>
              <a:t>25.08.2017</a:t>
            </a:fld>
            <a:endParaRPr lang="et-E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A58D-756D-44F9-BC53-57694754630B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895090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4C12A-8229-4434-8DB6-1AFCDF2A599F}" type="datetimeFigureOut">
              <a:rPr lang="et-EE" smtClean="0"/>
              <a:t>25.08.2017</a:t>
            </a:fld>
            <a:endParaRPr lang="et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A58D-756D-44F9-BC53-57694754630B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640717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4C12A-8229-4434-8DB6-1AFCDF2A599F}" type="datetimeFigureOut">
              <a:rPr lang="et-EE" smtClean="0"/>
              <a:t>25.08.2017</a:t>
            </a:fld>
            <a:endParaRPr lang="et-E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A58D-756D-44F9-BC53-57694754630B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222913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4C12A-8229-4434-8DB6-1AFCDF2A599F}" type="datetimeFigureOut">
              <a:rPr lang="et-EE" smtClean="0"/>
              <a:t>25.08.2017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A58D-756D-44F9-BC53-57694754630B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698596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4C12A-8229-4434-8DB6-1AFCDF2A599F}" type="datetimeFigureOut">
              <a:rPr lang="et-EE" smtClean="0"/>
              <a:t>25.08.2017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A58D-756D-44F9-BC53-57694754630B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131566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4C12A-8229-4434-8DB6-1AFCDF2A599F}" type="datetimeFigureOut">
              <a:rPr lang="et-EE" smtClean="0"/>
              <a:t>25.08.2017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FA58D-756D-44F9-BC53-57694754630B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844619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ferproject.ee" TargetMode="External"/><Relationship Id="rId2" Type="http://schemas.openxmlformats.org/officeDocument/2006/relationships/hyperlink" Target="http://www.ferproject.ee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332656"/>
            <a:ext cx="7772400" cy="1470025"/>
          </a:xfr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29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B prst="angle"/>
          </a:sp3d>
        </p:spPr>
        <p:txBody>
          <a:bodyPr>
            <a:sp3d extrusionH="57150">
              <a:bevelT w="38100" h="38100" prst="relaxedInset"/>
            </a:sp3d>
          </a:bodyPr>
          <a:lstStyle/>
          <a:p>
            <a:r>
              <a:rPr lang="et-EE" i="1" spc="100" dirty="0" smtClean="0"/>
              <a:t>LIISTUDEGA MAJADELE SILMAD PÄHE</a:t>
            </a:r>
            <a:endParaRPr lang="et-EE" i="1" spc="1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1760" y="5229200"/>
            <a:ext cx="6400800" cy="1752600"/>
          </a:xfrm>
        </p:spPr>
        <p:txBody>
          <a:bodyPr/>
          <a:lstStyle/>
          <a:p>
            <a:endParaRPr lang="et-EE" dirty="0" smtClean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t-EE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 PROJECT OÜ</a:t>
            </a:r>
            <a:endParaRPr lang="et-EE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2114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siseliistud</a:t>
            </a:r>
            <a:endParaRPr lang="et-E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973056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siseliistud</a:t>
            </a:r>
            <a:endParaRPr lang="et-E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562" y="2043906"/>
            <a:ext cx="5476875" cy="3638550"/>
          </a:xfrm>
        </p:spPr>
      </p:pic>
    </p:spTree>
    <p:extLst>
      <p:ext uri="{BB962C8B-B14F-4D97-AF65-F5344CB8AC3E}">
        <p14:creationId xmlns:p14="http://schemas.microsoft.com/office/powerpoint/2010/main" val="4705395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välisliistud</a:t>
            </a:r>
            <a:endParaRPr lang="et-E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492653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välisliistud</a:t>
            </a:r>
            <a:endParaRPr lang="et-E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593" y="1600200"/>
            <a:ext cx="3006813" cy="4525963"/>
          </a:xfrm>
        </p:spPr>
      </p:pic>
    </p:spTree>
    <p:extLst>
      <p:ext uri="{BB962C8B-B14F-4D97-AF65-F5344CB8AC3E}">
        <p14:creationId xmlns:p14="http://schemas.microsoft.com/office/powerpoint/2010/main" val="17544245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välisliistud</a:t>
            </a:r>
            <a:endParaRPr lang="et-E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2"/>
          </a:xfrm>
        </p:spPr>
      </p:pic>
    </p:spTree>
    <p:extLst>
      <p:ext uri="{BB962C8B-B14F-4D97-AF65-F5344CB8AC3E}">
        <p14:creationId xmlns:p14="http://schemas.microsoft.com/office/powerpoint/2010/main" val="19759577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välisliistud</a:t>
            </a:r>
            <a:endParaRPr lang="et-E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814" y="1600200"/>
            <a:ext cx="6814371" cy="4525963"/>
          </a:xfrm>
        </p:spPr>
      </p:pic>
    </p:spTree>
    <p:extLst>
      <p:ext uri="{BB962C8B-B14F-4D97-AF65-F5344CB8AC3E}">
        <p14:creationId xmlns:p14="http://schemas.microsoft.com/office/powerpoint/2010/main" val="29103268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välisliistud</a:t>
            </a:r>
            <a:endParaRPr lang="et-E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7476690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välisliistud</a:t>
            </a:r>
            <a:endParaRPr lang="et-E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007" y="1626687"/>
            <a:ext cx="5963985" cy="4472989"/>
          </a:xfrm>
        </p:spPr>
      </p:pic>
    </p:spTree>
    <p:extLst>
      <p:ext uri="{BB962C8B-B14F-4D97-AF65-F5344CB8AC3E}">
        <p14:creationId xmlns:p14="http://schemas.microsoft.com/office/powerpoint/2010/main" val="27258232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 smtClean="0"/>
              <a:t>Välisliistud</a:t>
            </a:r>
            <a:br>
              <a:rPr lang="et-EE" dirty="0" smtClean="0"/>
            </a:br>
            <a:endParaRPr lang="et-E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40693629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välisliistud</a:t>
            </a:r>
            <a:endParaRPr lang="et-E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2069396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tutvustus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t-EE" sz="65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FER PROJECT OÜ</a:t>
            </a:r>
          </a:p>
          <a:p>
            <a:r>
              <a:rPr lang="et-EE" b="1" dirty="0"/>
              <a:t>Tegevusalad:</a:t>
            </a:r>
            <a:r>
              <a:rPr lang="et-EE" dirty="0"/>
              <a:t> </a:t>
            </a:r>
          </a:p>
          <a:p>
            <a:r>
              <a:rPr lang="et-EE" dirty="0"/>
              <a:t> Fer Project on  2009. a asutatud väikeettevõte, mille missiooniks on olla Skandinaavia suunal tegutsevatele Eesti puitmajatootjatele tugevaks partneriks liistuprojektide lahendamisel, pakkudes klientidele head kvaliteeti ja orginaalseid profiile. </a:t>
            </a:r>
          </a:p>
          <a:p>
            <a:r>
              <a:rPr lang="et-EE" dirty="0"/>
              <a:t>Meie tootevalikusse kuuluvad järgmised tooted:</a:t>
            </a:r>
          </a:p>
          <a:p>
            <a:r>
              <a:rPr lang="et-EE" dirty="0"/>
              <a:t>•	Akna ja ukse  sise- ja välispiirded</a:t>
            </a:r>
          </a:p>
          <a:p>
            <a:r>
              <a:rPr lang="et-EE" dirty="0"/>
              <a:t>•	Põrandaliistud ja nurgaklotsid</a:t>
            </a:r>
          </a:p>
          <a:p>
            <a:r>
              <a:rPr lang="et-EE" dirty="0"/>
              <a:t>•	Profileeritud postid (ka tellija materjalist)</a:t>
            </a:r>
          </a:p>
          <a:p>
            <a:r>
              <a:rPr lang="et-EE" dirty="0"/>
              <a:t>•	Muud tooted (ümarad silinderpostid,harjatipud,rõdupiirded jne)</a:t>
            </a:r>
          </a:p>
          <a:p>
            <a:r>
              <a:rPr lang="et-EE" dirty="0"/>
              <a:t> </a:t>
            </a:r>
          </a:p>
          <a:p>
            <a:r>
              <a:rPr lang="et-EE" b="1" dirty="0"/>
              <a:t>Kontakt</a:t>
            </a:r>
            <a:endParaRPr lang="et-EE" dirty="0"/>
          </a:p>
          <a:p>
            <a:r>
              <a:rPr lang="et-EE" dirty="0"/>
              <a:t>Koduleht: </a:t>
            </a:r>
            <a:r>
              <a:rPr lang="et-EE" dirty="0">
                <a:hlinkClick r:id="rId2"/>
              </a:rPr>
              <a:t>www.ferproject.ee</a:t>
            </a:r>
            <a:r>
              <a:rPr lang="et-EE" dirty="0"/>
              <a:t/>
            </a:r>
            <a:br>
              <a:rPr lang="et-EE" dirty="0"/>
            </a:br>
            <a:r>
              <a:rPr lang="et-EE" dirty="0"/>
              <a:t>E-post: </a:t>
            </a:r>
            <a:r>
              <a:rPr lang="et-EE" dirty="0">
                <a:hlinkClick r:id="rId3"/>
              </a:rPr>
              <a:t>info@ferproject.ee</a:t>
            </a:r>
            <a:r>
              <a:rPr lang="et-EE" dirty="0"/>
              <a:t/>
            </a:r>
            <a:br>
              <a:rPr lang="et-EE" dirty="0"/>
            </a:br>
            <a:r>
              <a:rPr lang="et-EE" dirty="0"/>
              <a:t>Aadress: Mängu tee 8, Ubja küla, Sõmeru vald, Lääne-Virumaa, Eesti, 44203</a:t>
            </a: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4432792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välisliistud</a:t>
            </a:r>
            <a:endParaRPr lang="et-E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478506"/>
            <a:ext cx="3233333" cy="2425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40768"/>
            <a:ext cx="4572000" cy="3429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933056"/>
            <a:ext cx="4572000" cy="3429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520" y="3573016"/>
            <a:ext cx="3995936" cy="29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7311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välisliistud</a:t>
            </a:r>
            <a:endParaRPr lang="et-E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8146472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 smtClean="0"/>
              <a:t>ˇvälisliistud</a:t>
            </a:r>
            <a:br>
              <a:rPr lang="et-EE" dirty="0" smtClean="0"/>
            </a:br>
            <a:endParaRPr lang="et-E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0247646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Muud tooted</a:t>
            </a:r>
            <a:endParaRPr lang="et-E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645024"/>
            <a:ext cx="5398736" cy="306442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96753"/>
            <a:ext cx="5132244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437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pakkimine</a:t>
            </a:r>
            <a:endParaRPr lang="et-E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8114204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TÄNAME</a:t>
            </a:r>
            <a:endParaRPr lang="et-E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21069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 smtClean="0"/>
              <a:t>Postid</a:t>
            </a:r>
            <a:br>
              <a:rPr lang="et-EE" dirty="0" smtClean="0"/>
            </a:br>
            <a:endParaRPr lang="et-E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585471"/>
            <a:ext cx="3006050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58308" y="2006139"/>
            <a:ext cx="4536504" cy="3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119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siseliistud</a:t>
            </a:r>
            <a:endParaRPr lang="et-E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55274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siseliistud</a:t>
            </a:r>
            <a:endParaRPr lang="et-E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25911866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siseliistud</a:t>
            </a:r>
            <a:endParaRPr lang="et-E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8464111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siseliistud</a:t>
            </a:r>
            <a:endParaRPr lang="et-E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562" y="2043906"/>
            <a:ext cx="5476875" cy="3638550"/>
          </a:xfrm>
        </p:spPr>
      </p:pic>
    </p:spTree>
    <p:extLst>
      <p:ext uri="{BB962C8B-B14F-4D97-AF65-F5344CB8AC3E}">
        <p14:creationId xmlns:p14="http://schemas.microsoft.com/office/powerpoint/2010/main" val="4181124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siseliistud</a:t>
            </a:r>
            <a:endParaRPr lang="et-E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562" y="2043906"/>
            <a:ext cx="5476875" cy="3638550"/>
          </a:xfrm>
        </p:spPr>
      </p:pic>
    </p:spTree>
    <p:extLst>
      <p:ext uri="{BB962C8B-B14F-4D97-AF65-F5344CB8AC3E}">
        <p14:creationId xmlns:p14="http://schemas.microsoft.com/office/powerpoint/2010/main" val="760234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siseliistud</a:t>
            </a:r>
            <a:endParaRPr lang="et-E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346" y="1600200"/>
            <a:ext cx="3812910" cy="4525963"/>
          </a:xfrm>
        </p:spPr>
      </p:pic>
    </p:spTree>
    <p:extLst>
      <p:ext uri="{BB962C8B-B14F-4D97-AF65-F5344CB8AC3E}">
        <p14:creationId xmlns:p14="http://schemas.microsoft.com/office/powerpoint/2010/main" val="692311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642</TotalTime>
  <Words>39</Words>
  <Application>Microsoft Office PowerPoint</Application>
  <PresentationFormat>On-screen Show (4:3)</PresentationFormat>
  <Paragraphs>39</Paragraphs>
  <Slides>25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LIISTUDEGA MAJADELE SILMAD PÄHE</vt:lpstr>
      <vt:lpstr>tutvustus</vt:lpstr>
      <vt:lpstr>Postid </vt:lpstr>
      <vt:lpstr>siseliistud</vt:lpstr>
      <vt:lpstr>siseliistud</vt:lpstr>
      <vt:lpstr>siseliistud</vt:lpstr>
      <vt:lpstr>siseliistud</vt:lpstr>
      <vt:lpstr>siseliistud</vt:lpstr>
      <vt:lpstr>siseliistud</vt:lpstr>
      <vt:lpstr>siseliistud</vt:lpstr>
      <vt:lpstr>siseliistud</vt:lpstr>
      <vt:lpstr>välisliistud</vt:lpstr>
      <vt:lpstr>välisliistud</vt:lpstr>
      <vt:lpstr>välisliistud</vt:lpstr>
      <vt:lpstr>välisliistud</vt:lpstr>
      <vt:lpstr>välisliistud</vt:lpstr>
      <vt:lpstr>välisliistud</vt:lpstr>
      <vt:lpstr>Välisliistud </vt:lpstr>
      <vt:lpstr>välisliistud</vt:lpstr>
      <vt:lpstr>välisliistud</vt:lpstr>
      <vt:lpstr>välisliistud</vt:lpstr>
      <vt:lpstr>ˇvälisliistud </vt:lpstr>
      <vt:lpstr>Muud tooted</vt:lpstr>
      <vt:lpstr>pakkimine</vt:lpstr>
      <vt:lpstr>TÄNAME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LIISTUDEGA MAJADELE SILMAD PÄHE</dc:title>
  <dc:creator>Ando</dc:creator>
  <cp:lastModifiedBy>Ando</cp:lastModifiedBy>
  <cp:revision>10</cp:revision>
  <dcterms:created xsi:type="dcterms:W3CDTF">2017-08-24T17:23:25Z</dcterms:created>
  <dcterms:modified xsi:type="dcterms:W3CDTF">2017-08-25T14:51:48Z</dcterms:modified>
</cp:coreProperties>
</file>