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0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C41-9FA7-4828-8EE7-08BCF226048D}" type="datetimeFigureOut">
              <a:rPr lang="en-GB" smtClean="0"/>
              <a:t>25/08/2016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68EC-7C38-4818-9144-F7837472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227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C41-9FA7-4828-8EE7-08BCF226048D}" type="datetimeFigureOut">
              <a:rPr lang="en-GB" smtClean="0"/>
              <a:t>25/08/2016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68EC-7C38-4818-9144-F7837472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182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C41-9FA7-4828-8EE7-08BCF226048D}" type="datetimeFigureOut">
              <a:rPr lang="en-GB" smtClean="0"/>
              <a:t>25/08/2016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68EC-7C38-4818-9144-F7837472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668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250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C41-9FA7-4828-8EE7-08BCF226048D}" type="datetimeFigureOut">
              <a:rPr lang="en-GB" smtClean="0"/>
              <a:t>25/08/2016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68EC-7C38-4818-9144-F7837472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88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C41-9FA7-4828-8EE7-08BCF226048D}" type="datetimeFigureOut">
              <a:rPr lang="en-GB" smtClean="0"/>
              <a:t>25/08/2016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68EC-7C38-4818-9144-F7837472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766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C41-9FA7-4828-8EE7-08BCF226048D}" type="datetimeFigureOut">
              <a:rPr lang="en-GB" smtClean="0"/>
              <a:t>25/08/2016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68EC-7C38-4818-9144-F7837472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500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C41-9FA7-4828-8EE7-08BCF226048D}" type="datetimeFigureOut">
              <a:rPr lang="en-GB" smtClean="0"/>
              <a:t>25/08/2016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68EC-7C38-4818-9144-F7837472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409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C41-9FA7-4828-8EE7-08BCF226048D}" type="datetimeFigureOut">
              <a:rPr lang="en-GB" smtClean="0"/>
              <a:t>25/08/2016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68EC-7C38-4818-9144-F7837472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182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C41-9FA7-4828-8EE7-08BCF226048D}" type="datetimeFigureOut">
              <a:rPr lang="en-GB" smtClean="0"/>
              <a:t>25/08/2016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68EC-7C38-4818-9144-F7837472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789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C41-9FA7-4828-8EE7-08BCF226048D}" type="datetimeFigureOut">
              <a:rPr lang="en-GB" smtClean="0"/>
              <a:t>25/08/2016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68EC-7C38-4818-9144-F7837472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675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C41-9FA7-4828-8EE7-08BCF226048D}" type="datetimeFigureOut">
              <a:rPr lang="en-GB" smtClean="0"/>
              <a:t>25/08/2016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68EC-7C38-4818-9144-F7837472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311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3AC41-9FA7-4828-8EE7-08BCF226048D}" type="datetimeFigureOut">
              <a:rPr lang="en-GB" smtClean="0"/>
              <a:t>25/08/2016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F68EC-7C38-4818-9144-F7837472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41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 descr="galler_bakgr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36" y="-60600"/>
            <a:ext cx="12271535" cy="6918599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-87014" y="-60600"/>
            <a:ext cx="414961" cy="6931849"/>
          </a:xfrm>
          <a:prstGeom prst="rect">
            <a:avLst/>
          </a:prstGeom>
          <a:solidFill>
            <a:srgbClr val="40B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dirty="0"/>
          </a:p>
        </p:txBody>
      </p:sp>
      <p:sp>
        <p:nvSpPr>
          <p:cNvPr id="3" name="textruta 2"/>
          <p:cNvSpPr txBox="1"/>
          <p:nvPr/>
        </p:nvSpPr>
        <p:spPr>
          <a:xfrm rot="16200000">
            <a:off x="-2273762" y="2797587"/>
            <a:ext cx="47988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867" dirty="0">
                <a:solidFill>
                  <a:schemeClr val="bg1"/>
                </a:solidFill>
                <a:latin typeface="Arial"/>
                <a:cs typeface="Arial"/>
              </a:rPr>
              <a:t>HDS – Hidden Decking System by ESSVE</a:t>
            </a:r>
            <a:endParaRPr lang="sv-SE" sz="1867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374" y="2832891"/>
            <a:ext cx="110894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40BC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TERRASSIKRUVI LAHENDUS HDS</a:t>
            </a:r>
          </a:p>
          <a:p>
            <a:pPr algn="ctr"/>
            <a:r>
              <a:rPr lang="et-EE" sz="3200" b="1" dirty="0">
                <a:solidFill>
                  <a:srgbClr val="40BC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 Luhaste</a:t>
            </a:r>
          </a:p>
          <a:p>
            <a:pPr algn="ctr"/>
            <a:r>
              <a:rPr lang="et-EE" sz="3200" b="1" dirty="0">
                <a:solidFill>
                  <a:srgbClr val="40BC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B&amp;B Tools Estonia AS</a:t>
            </a:r>
          </a:p>
          <a:p>
            <a:pPr algn="ctr"/>
            <a:r>
              <a:rPr lang="et-EE" sz="3200" b="1" dirty="0">
                <a:solidFill>
                  <a:srgbClr val="40BC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Tootedivisjoni juht, kinnitustarvikud	</a:t>
            </a:r>
            <a:endParaRPr lang="en-GB" sz="3200" b="1" dirty="0">
              <a:solidFill>
                <a:srgbClr val="40BC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83" y="1011922"/>
            <a:ext cx="5020056" cy="114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36" y="377443"/>
            <a:ext cx="3238459" cy="23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39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h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12192000" cy="6854429"/>
          </a:xfrm>
          <a:prstGeom prst="rect">
            <a:avLst/>
          </a:prstGeom>
        </p:spPr>
      </p:pic>
      <p:grpSp>
        <p:nvGrpSpPr>
          <p:cNvPr id="4" name="Grupp 3"/>
          <p:cNvGrpSpPr/>
          <p:nvPr/>
        </p:nvGrpSpPr>
        <p:grpSpPr>
          <a:xfrm>
            <a:off x="11178511" y="3261896"/>
            <a:ext cx="1015214" cy="2944787"/>
            <a:chOff x="11184341" y="3924710"/>
            <a:chExt cx="1015743" cy="2946320"/>
          </a:xfrm>
        </p:grpSpPr>
        <p:sp>
          <p:nvSpPr>
            <p:cNvPr id="23" name="Rektangel 22"/>
            <p:cNvSpPr/>
            <p:nvPr/>
          </p:nvSpPr>
          <p:spPr>
            <a:xfrm>
              <a:off x="11184381" y="3924710"/>
              <a:ext cx="1013969" cy="2933289"/>
            </a:xfrm>
            <a:prstGeom prst="rect">
              <a:avLst/>
            </a:prstGeom>
            <a:solidFill>
              <a:srgbClr val="37993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x-none" sz="1799"/>
            </a:p>
          </p:txBody>
        </p:sp>
        <p:sp>
          <p:nvSpPr>
            <p:cNvPr id="24" name="textruta 23"/>
            <p:cNvSpPr txBox="1"/>
            <p:nvPr/>
          </p:nvSpPr>
          <p:spPr>
            <a:xfrm rot="16200000">
              <a:off x="10268955" y="4939900"/>
              <a:ext cx="2846516" cy="1015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0"/>
              <a:r>
                <a:rPr lang="en-GB" sz="5997" dirty="0">
                  <a:solidFill>
                    <a:schemeClr val="bg1"/>
                  </a:solidFill>
                  <a:latin typeface="Arial"/>
                  <a:cs typeface="Arial"/>
                </a:rPr>
                <a:t>UUS</a:t>
              </a:r>
              <a:endParaRPr lang="x-none" sz="5997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8" name="Rektangel 17"/>
          <p:cNvSpPr/>
          <p:nvPr/>
        </p:nvSpPr>
        <p:spPr>
          <a:xfrm rot="5400000">
            <a:off x="8022521" y="2686737"/>
            <a:ext cx="714859" cy="7624099"/>
          </a:xfrm>
          <a:prstGeom prst="rect">
            <a:avLst/>
          </a:prstGeom>
          <a:solidFill>
            <a:srgbClr val="3799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x-none" sz="1799"/>
          </a:p>
        </p:txBody>
      </p:sp>
      <p:sp>
        <p:nvSpPr>
          <p:cNvPr id="19" name="textruta 18"/>
          <p:cNvSpPr txBox="1"/>
          <p:nvPr/>
        </p:nvSpPr>
        <p:spPr>
          <a:xfrm>
            <a:off x="4567901" y="6116174"/>
            <a:ext cx="7624099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99"/>
              </a:lnSpc>
            </a:pPr>
            <a:r>
              <a:rPr lang="en-GB" sz="1599" dirty="0">
                <a:solidFill>
                  <a:schemeClr val="bg1"/>
                </a:solidFill>
                <a:latin typeface="Arial"/>
                <a:cs typeface="Arial"/>
              </a:rPr>
              <a:t>ROOSTEVABA, HAPPEKINDEL A4 – SOBIV LAHENDUS KA KÕIGE KARMIMATESSE TINGIMUSTESSE</a:t>
            </a:r>
            <a:endParaRPr lang="sv-SE" sz="1599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1" y="1786"/>
            <a:ext cx="4635212" cy="68544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x-none" sz="1799"/>
          </a:p>
        </p:txBody>
      </p:sp>
      <p:sp>
        <p:nvSpPr>
          <p:cNvPr id="12" name="textruta 11"/>
          <p:cNvSpPr txBox="1"/>
          <p:nvPr/>
        </p:nvSpPr>
        <p:spPr>
          <a:xfrm>
            <a:off x="719626" y="361597"/>
            <a:ext cx="11472375" cy="707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x-none" sz="3997">
                <a:solidFill>
                  <a:srgbClr val="FFFFFF"/>
                </a:solidFill>
                <a:latin typeface="Arial"/>
                <a:cs typeface="Arial"/>
              </a:rPr>
              <a:t>HDS</a:t>
            </a:r>
            <a:endParaRPr lang="x-none" sz="3997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textruta 12"/>
          <p:cNvSpPr txBox="1"/>
          <p:nvPr/>
        </p:nvSpPr>
        <p:spPr>
          <a:xfrm>
            <a:off x="719626" y="1069117"/>
            <a:ext cx="11472375" cy="39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x-none" sz="1999">
                <a:solidFill>
                  <a:srgbClr val="FFFFFF"/>
                </a:solidFill>
                <a:latin typeface="Arial"/>
                <a:cs typeface="Arial"/>
              </a:rPr>
              <a:t>HIDDEN DECKING SYSTEM</a:t>
            </a:r>
            <a:endParaRPr lang="x-none" sz="1999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extruta 13"/>
          <p:cNvSpPr txBox="1"/>
          <p:nvPr/>
        </p:nvSpPr>
        <p:spPr>
          <a:xfrm>
            <a:off x="719626" y="1783958"/>
            <a:ext cx="3203108" cy="1322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GB" sz="1999" b="1" dirty="0">
                <a:solidFill>
                  <a:srgbClr val="379934"/>
                </a:solidFill>
                <a:latin typeface="Arial"/>
                <a:cs typeface="Arial"/>
              </a:rPr>
              <a:t>TERVIKLAHENDUS TERRASSIKRUVIDE PEIDETUD PAIGALDUSEKS</a:t>
            </a:r>
            <a:endParaRPr lang="x-none" sz="1999" b="1" dirty="0">
              <a:solidFill>
                <a:srgbClr val="379934"/>
              </a:solidFill>
              <a:latin typeface="Arial"/>
              <a:cs typeface="Arial"/>
            </a:endParaRPr>
          </a:p>
        </p:txBody>
      </p:sp>
      <p:sp>
        <p:nvSpPr>
          <p:cNvPr id="16" name="Ellips 15"/>
          <p:cNvSpPr/>
          <p:nvPr/>
        </p:nvSpPr>
        <p:spPr>
          <a:xfrm>
            <a:off x="9435475" y="361598"/>
            <a:ext cx="2412621" cy="2412621"/>
          </a:xfrm>
          <a:prstGeom prst="ellipse">
            <a:avLst/>
          </a:prstGeom>
          <a:solidFill>
            <a:srgbClr val="3799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x-none" sz="1799"/>
          </a:p>
        </p:txBody>
      </p:sp>
      <p:sp>
        <p:nvSpPr>
          <p:cNvPr id="17" name="textruta 16"/>
          <p:cNvSpPr txBox="1"/>
          <p:nvPr/>
        </p:nvSpPr>
        <p:spPr>
          <a:xfrm>
            <a:off x="9408964" y="819803"/>
            <a:ext cx="2465645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99"/>
              </a:lnSpc>
            </a:pPr>
            <a:r>
              <a:rPr lang="en-GB" sz="1599" b="1" dirty="0">
                <a:solidFill>
                  <a:schemeClr val="bg1"/>
                </a:solidFill>
                <a:latin typeface="Arial"/>
                <a:cs typeface="Arial"/>
              </a:rPr>
              <a:t>SOBILIK LAHENDUS</a:t>
            </a:r>
            <a:r>
              <a:rPr lang="x-none" sz="1599" b="1" dirty="0">
                <a:solidFill>
                  <a:schemeClr val="bg1"/>
                </a:solidFill>
                <a:latin typeface="Arial"/>
                <a:cs typeface="Arial"/>
              </a:rPr>
              <a:t>: </a:t>
            </a:r>
            <a:br>
              <a:rPr lang="x-none" sz="1599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GB" sz="1599" b="1" dirty="0">
                <a:solidFill>
                  <a:schemeClr val="bg1"/>
                </a:solidFill>
                <a:latin typeface="Arial"/>
                <a:cs typeface="Arial"/>
              </a:rPr>
              <a:t>SIBERI LEHISELE</a:t>
            </a:r>
            <a:r>
              <a:rPr lang="et-EE" sz="1599" b="1" dirty="0">
                <a:solidFill>
                  <a:schemeClr val="bg1"/>
                </a:solidFill>
                <a:latin typeface="Arial"/>
                <a:cs typeface="Arial"/>
              </a:rPr>
              <a:t> JA</a:t>
            </a:r>
            <a:r>
              <a:rPr lang="x-none" sz="1599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99" b="1" dirty="0">
                <a:solidFill>
                  <a:schemeClr val="bg1"/>
                </a:solidFill>
                <a:latin typeface="Arial"/>
                <a:cs typeface="Arial"/>
              </a:rPr>
              <a:t>TERMO-</a:t>
            </a:r>
            <a:r>
              <a:rPr lang="x-none" sz="1599" b="1" dirty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br>
              <a:rPr lang="x-none" sz="1599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GB" sz="1599" b="1" dirty="0">
                <a:solidFill>
                  <a:schemeClr val="bg1"/>
                </a:solidFill>
                <a:latin typeface="Arial"/>
                <a:cs typeface="Arial"/>
              </a:rPr>
              <a:t>TÖÖDELDUD</a:t>
            </a:r>
            <a:r>
              <a:rPr lang="x-none" sz="1599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599" b="1" dirty="0">
                <a:solidFill>
                  <a:schemeClr val="bg1"/>
                </a:solidFill>
                <a:latin typeface="Arial"/>
                <a:cs typeface="Arial"/>
              </a:rPr>
              <a:t>PUIDULE</a:t>
            </a:r>
            <a:r>
              <a:rPr lang="et-EE" sz="1599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x-none" sz="1599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Bildobjekt 4" descr="systemb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76" y="4211282"/>
            <a:ext cx="784307" cy="1930076"/>
          </a:xfrm>
          <a:prstGeom prst="rect">
            <a:avLst/>
          </a:prstGeom>
        </p:spPr>
      </p:pic>
      <p:pic>
        <p:nvPicPr>
          <p:cNvPr id="7" name="Bildobjekt 6" descr="monteringsverkty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5" y="3360656"/>
            <a:ext cx="1874764" cy="2726304"/>
          </a:xfrm>
          <a:prstGeom prst="rect">
            <a:avLst/>
          </a:prstGeom>
        </p:spPr>
      </p:pic>
      <p:pic>
        <p:nvPicPr>
          <p:cNvPr id="8" name="Bildobjekt 7" descr="hds-skruv-k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93" y="3909130"/>
            <a:ext cx="245025" cy="2166943"/>
          </a:xfrm>
          <a:prstGeom prst="rect">
            <a:avLst/>
          </a:prstGeom>
        </p:spPr>
      </p:pic>
      <p:sp>
        <p:nvSpPr>
          <p:cNvPr id="20" name="textruta 19"/>
          <p:cNvSpPr txBox="1"/>
          <p:nvPr/>
        </p:nvSpPr>
        <p:spPr>
          <a:xfrm>
            <a:off x="628963" y="6206684"/>
            <a:ext cx="13615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GB" sz="1000" dirty="0">
                <a:solidFill>
                  <a:schemeClr val="bg1"/>
                </a:solidFill>
                <a:latin typeface="Arial"/>
                <a:cs typeface="Arial"/>
              </a:rPr>
              <a:t>PAIGALDUSRAKIS</a:t>
            </a:r>
            <a:endParaRPr lang="x-none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textruta 20"/>
          <p:cNvSpPr txBox="1"/>
          <p:nvPr/>
        </p:nvSpPr>
        <p:spPr>
          <a:xfrm>
            <a:off x="3495574" y="6206684"/>
            <a:ext cx="2288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GB" sz="1000" dirty="0">
                <a:solidFill>
                  <a:schemeClr val="bg1"/>
                </a:solidFill>
                <a:latin typeface="Arial"/>
                <a:cs typeface="Arial"/>
              </a:rPr>
              <a:t>SPETSIAALNE </a:t>
            </a:r>
          </a:p>
          <a:p>
            <a:pPr algn="l" rtl="0"/>
            <a:r>
              <a:rPr lang="en-GB" sz="1000" dirty="0">
                <a:solidFill>
                  <a:schemeClr val="bg1"/>
                </a:solidFill>
                <a:latin typeface="Arial"/>
                <a:cs typeface="Arial"/>
              </a:rPr>
              <a:t>OTSIK TX15</a:t>
            </a:r>
          </a:p>
          <a:p>
            <a:pPr algn="l" rtl="0"/>
            <a:endParaRPr lang="x-none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ruta 21"/>
          <p:cNvSpPr txBox="1"/>
          <p:nvPr/>
        </p:nvSpPr>
        <p:spPr>
          <a:xfrm>
            <a:off x="1592562" y="6206684"/>
            <a:ext cx="2288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GB" sz="1000" dirty="0">
                <a:solidFill>
                  <a:schemeClr val="bg1"/>
                </a:solidFill>
                <a:latin typeface="Arial"/>
                <a:cs typeface="Arial"/>
              </a:rPr>
              <a:t>ROOSTEVABA </a:t>
            </a:r>
          </a:p>
          <a:p>
            <a:pPr algn="ctr" rtl="0"/>
            <a:r>
              <a:rPr lang="en-GB" sz="1000" dirty="0">
                <a:solidFill>
                  <a:schemeClr val="bg1"/>
                </a:solidFill>
                <a:latin typeface="Arial"/>
                <a:cs typeface="Arial"/>
              </a:rPr>
              <a:t>TERRASSIKRUVI</a:t>
            </a:r>
            <a:r>
              <a:rPr lang="x-none" sz="1000" dirty="0">
                <a:solidFill>
                  <a:schemeClr val="bg1"/>
                </a:solidFill>
                <a:latin typeface="Arial"/>
                <a:cs typeface="Arial"/>
              </a:rPr>
              <a:t> A4</a:t>
            </a:r>
          </a:p>
        </p:txBody>
      </p:sp>
      <p:sp>
        <p:nvSpPr>
          <p:cNvPr id="25" name="Rektangel 1"/>
          <p:cNvSpPr/>
          <p:nvPr/>
        </p:nvSpPr>
        <p:spPr>
          <a:xfrm>
            <a:off x="-1726" y="0"/>
            <a:ext cx="368575" cy="6856212"/>
          </a:xfrm>
          <a:prstGeom prst="rect">
            <a:avLst/>
          </a:prstGeom>
          <a:solidFill>
            <a:srgbClr val="40B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t-EE" dirty="0">
                <a:latin typeface="Arial" panose="020B0604020202020204" pitchFamily="34" charset="0"/>
                <a:cs typeface="Arial" panose="020B0604020202020204" pitchFamily="34" charset="0"/>
              </a:rPr>
              <a:t>HDS – Hidden Decking System by ESSVE	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444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 descr="galler_bakgr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36" y="-60600"/>
            <a:ext cx="12271535" cy="6918599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-94659" y="-73851"/>
            <a:ext cx="414961" cy="6931849"/>
          </a:xfrm>
          <a:prstGeom prst="rect">
            <a:avLst/>
          </a:prstGeom>
          <a:solidFill>
            <a:srgbClr val="40B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dirty="0"/>
          </a:p>
        </p:txBody>
      </p:sp>
      <p:sp>
        <p:nvSpPr>
          <p:cNvPr id="3" name="textruta 2"/>
          <p:cNvSpPr txBox="1"/>
          <p:nvPr/>
        </p:nvSpPr>
        <p:spPr>
          <a:xfrm rot="16200000">
            <a:off x="-2273762" y="2797587"/>
            <a:ext cx="47988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867" dirty="0">
                <a:solidFill>
                  <a:schemeClr val="bg1"/>
                </a:solidFill>
                <a:latin typeface="Arial"/>
                <a:cs typeface="Arial"/>
              </a:rPr>
              <a:t>HDS – Hidden Decking System by ESSVE</a:t>
            </a:r>
            <a:endParaRPr lang="sv-SE" sz="1867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Decking without visible screws with Essve H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514" y="93307"/>
            <a:ext cx="11392677" cy="640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0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 descr="galler_bakgr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36" y="-60600"/>
            <a:ext cx="12271535" cy="6918599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-94659" y="-73851"/>
            <a:ext cx="414961" cy="6931849"/>
          </a:xfrm>
          <a:prstGeom prst="rect">
            <a:avLst/>
          </a:prstGeom>
          <a:solidFill>
            <a:srgbClr val="40B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dirty="0"/>
          </a:p>
        </p:txBody>
      </p:sp>
      <p:sp>
        <p:nvSpPr>
          <p:cNvPr id="3" name="textruta 2"/>
          <p:cNvSpPr txBox="1"/>
          <p:nvPr/>
        </p:nvSpPr>
        <p:spPr>
          <a:xfrm rot="16200000">
            <a:off x="-2273762" y="2797587"/>
            <a:ext cx="47988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867" dirty="0">
                <a:solidFill>
                  <a:schemeClr val="bg1"/>
                </a:solidFill>
                <a:latin typeface="Arial"/>
                <a:cs typeface="Arial"/>
              </a:rPr>
              <a:t>HDS – Hidden Decking System by ESSVE</a:t>
            </a:r>
            <a:endParaRPr lang="sv-SE" sz="1867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230" y="115471"/>
            <a:ext cx="5205819" cy="29282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1484" y="1573258"/>
            <a:ext cx="1108949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40BC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HDS</a:t>
            </a:r>
            <a:r>
              <a:rPr lang="et-EE" sz="4800" b="1" dirty="0">
                <a:solidFill>
                  <a:srgbClr val="40BC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 EELISED:</a:t>
            </a:r>
          </a:p>
          <a:p>
            <a:endParaRPr lang="et-EE" sz="4800" b="1" dirty="0">
              <a:solidFill>
                <a:srgbClr val="40BC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3200" b="1" dirty="0">
                <a:solidFill>
                  <a:srgbClr val="40BC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KIIRE, LIHTNE JA MUGAV PAIGALDADA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3200" b="1" dirty="0">
                <a:solidFill>
                  <a:srgbClr val="40BC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VISUAALSELT KRUVIVABA LÕPPTULEMUS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3200" b="1" dirty="0">
                <a:solidFill>
                  <a:srgbClr val="40BC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SOBIB KÕIGILE PUIDULIIKIDELE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3200" b="1" dirty="0">
                <a:solidFill>
                  <a:srgbClr val="40BC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SOBIB KASUTAMISEKS MERELISES KLIIMAS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3200" b="1" dirty="0">
                <a:solidFill>
                  <a:srgbClr val="40BC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 VAJA ETTEPUURIMIST KA KÕVEMA PUIDU PUHUL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3200" b="1" dirty="0">
                <a:solidFill>
                  <a:srgbClr val="40BC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VÕIMALDAB LIHTSASTI VÄLJA VAHETADA ÜKSIKUID TERRASSILAUDU	</a:t>
            </a:r>
            <a:endParaRPr lang="en-GB" sz="3200" b="1" dirty="0">
              <a:solidFill>
                <a:srgbClr val="40BC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252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 descr="galler_bakgr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36" y="-60600"/>
            <a:ext cx="12271535" cy="6918599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-94659" y="-73851"/>
            <a:ext cx="414961" cy="6931849"/>
          </a:xfrm>
          <a:prstGeom prst="rect">
            <a:avLst/>
          </a:prstGeom>
          <a:solidFill>
            <a:srgbClr val="40B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dirty="0"/>
          </a:p>
        </p:txBody>
      </p:sp>
      <p:sp>
        <p:nvSpPr>
          <p:cNvPr id="3" name="textruta 2"/>
          <p:cNvSpPr txBox="1"/>
          <p:nvPr/>
        </p:nvSpPr>
        <p:spPr>
          <a:xfrm rot="16200000">
            <a:off x="-2273762" y="2797587"/>
            <a:ext cx="47988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867" dirty="0">
                <a:solidFill>
                  <a:schemeClr val="bg1"/>
                </a:solidFill>
                <a:latin typeface="Arial"/>
                <a:cs typeface="Arial"/>
              </a:rPr>
              <a:t>HDS – Hidden Decking System by ESSVE</a:t>
            </a:r>
            <a:endParaRPr lang="sv-SE" sz="1867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1404" y="3675463"/>
            <a:ext cx="11089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40BC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t-EE" sz="4800" b="1" dirty="0">
                <a:solidFill>
                  <a:srgbClr val="40BC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ÄNAN TÄHELEPANU EEST !</a:t>
            </a:r>
            <a:endParaRPr lang="en-GB" sz="4800" b="1" dirty="0">
              <a:solidFill>
                <a:srgbClr val="40BC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83" y="1011922"/>
            <a:ext cx="5020056" cy="114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36" y="377443"/>
            <a:ext cx="3238459" cy="23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93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116</Words>
  <Application>Microsoft Office PowerPoint</Application>
  <PresentationFormat>Widescreen</PresentationFormat>
  <Paragraphs>29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Argo</dc:creator>
  <cp:lastModifiedBy>Dell</cp:lastModifiedBy>
  <cp:revision>8</cp:revision>
  <dcterms:created xsi:type="dcterms:W3CDTF">2016-08-25T09:21:45Z</dcterms:created>
  <dcterms:modified xsi:type="dcterms:W3CDTF">2016-08-25T15:30:03Z</dcterms:modified>
</cp:coreProperties>
</file>