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Lst>
  <p:notesMasterIdLst>
    <p:notesMasterId r:id="rId14"/>
  </p:notesMasterIdLst>
  <p:sldIdLst>
    <p:sldId id="256" r:id="rId4"/>
    <p:sldId id="257" r:id="rId5"/>
    <p:sldId id="258" r:id="rId6"/>
    <p:sldId id="259" r:id="rId7"/>
    <p:sldId id="260" r:id="rId8"/>
    <p:sldId id="261" r:id="rId9"/>
    <p:sldId id="262" r:id="rId10"/>
    <p:sldId id="263" r:id="rId11"/>
    <p:sldId id="264" r:id="rId12"/>
    <p:sldId id="265" r:id="rId13"/>
  </p:sldIdLst>
  <p:sldSz cx="18288000" cy="10287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749"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en-US" sz="1800" b="0" strike="noStrike" spc="-1">
                <a:solidFill>
                  <a:srgbClr val="000000"/>
                </a:solidFill>
                <a:latin typeface="Calibri"/>
              </a:rPr>
              <a:t>Klõpsa slaidi teisaldamiseks</a:t>
            </a:r>
          </a:p>
        </p:txBody>
      </p:sp>
      <p:sp>
        <p:nvSpPr>
          <p:cNvPr id="124"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t-EE" sz="2000" b="0" strike="noStrike" spc="-1">
                <a:solidFill>
                  <a:srgbClr val="000000"/>
                </a:solidFill>
                <a:latin typeface="Arial"/>
              </a:rPr>
              <a:t>Klõpsa märkmete vormingu redigeerimiseks</a:t>
            </a:r>
          </a:p>
        </p:txBody>
      </p:sp>
      <p:sp>
        <p:nvSpPr>
          <p:cNvPr id="125"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t-EE" sz="1400" b="0" strike="noStrike" spc="-1">
                <a:solidFill>
                  <a:srgbClr val="000000"/>
                </a:solidFill>
                <a:latin typeface="Times New Roman"/>
              </a:rPr>
              <a:t>&lt;päis&gt;</a:t>
            </a:r>
          </a:p>
        </p:txBody>
      </p:sp>
      <p:sp>
        <p:nvSpPr>
          <p:cNvPr id="126" name="PlaceHolder 4"/>
          <p:cNvSpPr>
            <a:spLocks noGrp="1"/>
          </p:cNvSpPr>
          <p:nvPr>
            <p:ph type="dt" idx="10"/>
          </p:nvPr>
        </p:nvSpPr>
        <p:spPr>
          <a:xfrm>
            <a:off x="4278960" y="0"/>
            <a:ext cx="3280680" cy="534240"/>
          </a:xfrm>
          <a:prstGeom prst="rect">
            <a:avLst/>
          </a:prstGeom>
          <a:noFill/>
          <a:ln w="0">
            <a:noFill/>
          </a:ln>
        </p:spPr>
        <p:txBody>
          <a:bodyPr lIns="0" tIns="0" rIns="0" bIns="0" anchor="t">
            <a:noAutofit/>
          </a:bodyPr>
          <a:lstStyle>
            <a:lvl1pPr indent="0" algn="r">
              <a:buNone/>
              <a:defRPr lang="et-EE" sz="1400" b="0" strike="noStrike" spc="-1">
                <a:solidFill>
                  <a:srgbClr val="000000"/>
                </a:solidFill>
                <a:latin typeface="Times New Roman"/>
              </a:defRPr>
            </a:lvl1pPr>
          </a:lstStyle>
          <a:p>
            <a:pPr indent="0" algn="r">
              <a:buNone/>
            </a:pPr>
            <a:r>
              <a:rPr lang="et-EE" sz="1400" b="0" strike="noStrike" spc="-1">
                <a:solidFill>
                  <a:srgbClr val="000000"/>
                </a:solidFill>
                <a:latin typeface="Times New Roman"/>
              </a:rPr>
              <a:t>&lt;kuupäev/kellaaeg›</a:t>
            </a:r>
          </a:p>
        </p:txBody>
      </p:sp>
      <p:sp>
        <p:nvSpPr>
          <p:cNvPr id="127" name="PlaceHolder 5"/>
          <p:cNvSpPr>
            <a:spLocks noGrp="1"/>
          </p:cNvSpPr>
          <p:nvPr>
            <p:ph type="ftr" idx="11"/>
          </p:nvPr>
        </p:nvSpPr>
        <p:spPr>
          <a:xfrm>
            <a:off x="0" y="10157400"/>
            <a:ext cx="3280680" cy="534240"/>
          </a:xfrm>
          <a:prstGeom prst="rect">
            <a:avLst/>
          </a:prstGeom>
          <a:noFill/>
          <a:ln w="0">
            <a:noFill/>
          </a:ln>
        </p:spPr>
        <p:txBody>
          <a:bodyPr lIns="0" tIns="0" rIns="0" bIns="0" anchor="b">
            <a:noAutofit/>
          </a:bodyPr>
          <a:lstStyle>
            <a:lvl1pPr indent="0">
              <a:buNone/>
              <a:defRPr lang="et-EE" sz="1400" b="0" strike="noStrike" spc="-1">
                <a:solidFill>
                  <a:srgbClr val="000000"/>
                </a:solidFill>
                <a:latin typeface="Times New Roman"/>
              </a:defRPr>
            </a:lvl1pPr>
          </a:lstStyle>
          <a:p>
            <a:pPr indent="0">
              <a:buNone/>
            </a:pPr>
            <a:r>
              <a:rPr lang="et-EE" sz="1400" b="0" strike="noStrike" spc="-1">
                <a:solidFill>
                  <a:srgbClr val="000000"/>
                </a:solidFill>
                <a:latin typeface="Times New Roman"/>
              </a:rPr>
              <a:t>&lt;jalus&gt;</a:t>
            </a:r>
          </a:p>
        </p:txBody>
      </p:sp>
      <p:sp>
        <p:nvSpPr>
          <p:cNvPr id="128" name="PlaceHolder 6"/>
          <p:cNvSpPr>
            <a:spLocks noGrp="1"/>
          </p:cNvSpPr>
          <p:nvPr>
            <p:ph type="sldNum" idx="12"/>
          </p:nvPr>
        </p:nvSpPr>
        <p:spPr>
          <a:xfrm>
            <a:off x="4278960" y="10157400"/>
            <a:ext cx="3280680" cy="534240"/>
          </a:xfrm>
          <a:prstGeom prst="rect">
            <a:avLst/>
          </a:prstGeom>
          <a:noFill/>
          <a:ln w="0">
            <a:noFill/>
          </a:ln>
        </p:spPr>
        <p:txBody>
          <a:bodyPr lIns="0" tIns="0" rIns="0" bIns="0" anchor="b">
            <a:noAutofit/>
          </a:bodyPr>
          <a:lstStyle>
            <a:lvl1pPr indent="0" algn="r">
              <a:buNone/>
              <a:defRPr lang="et-EE" sz="1400" b="0" strike="noStrike" spc="-1">
                <a:solidFill>
                  <a:srgbClr val="000000"/>
                </a:solidFill>
                <a:latin typeface="Times New Roman"/>
              </a:defRPr>
            </a:lvl1pPr>
          </a:lstStyle>
          <a:p>
            <a:pPr indent="0" algn="r">
              <a:buNone/>
            </a:pPr>
            <a:fld id="{EA24D939-31F1-4B4A-A5F7-F93559859AA4}" type="slidenum">
              <a:rPr lang="et-EE" sz="1400" b="0" strike="noStrike" spc="-1">
                <a:solidFill>
                  <a:srgbClr val="000000"/>
                </a:solidFill>
                <a:latin typeface="Times New Roman"/>
              </a:rPr>
              <a:t>‹#›</a:t>
            </a:fld>
            <a:endParaRPr lang="et-EE"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PlaceHolder 1"/>
          <p:cNvSpPr>
            <a:spLocks noGrp="1" noRot="1" noChangeAspect="1"/>
          </p:cNvSpPr>
          <p:nvPr>
            <p:ph type="sldImg"/>
          </p:nvPr>
        </p:nvSpPr>
        <p:spPr>
          <a:xfrm>
            <a:off x="685800" y="1143000"/>
            <a:ext cx="5486040" cy="3085920"/>
          </a:xfrm>
          <a:prstGeom prst="rect">
            <a:avLst/>
          </a:prstGeom>
          <a:ln w="0">
            <a:noFill/>
          </a:ln>
        </p:spPr>
      </p:sp>
      <p:sp>
        <p:nvSpPr>
          <p:cNvPr id="18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t-EE" sz="1800" b="0" strike="noStrike" spc="-1">
              <a:solidFill>
                <a:srgbClr val="000000"/>
              </a:solidFill>
              <a:latin typeface="Arial"/>
            </a:endParaRPr>
          </a:p>
        </p:txBody>
      </p:sp>
      <p:sp>
        <p:nvSpPr>
          <p:cNvPr id="183" name="PlaceHolder 3"/>
          <p:cNvSpPr>
            <a:spLocks noGrp="1"/>
          </p:cNvSpPr>
          <p:nvPr>
            <p:ph type="sldNum" idx="13"/>
          </p:nvPr>
        </p:nvSpPr>
        <p:spPr>
          <a:xfrm>
            <a:off x="3884760" y="8685360"/>
            <a:ext cx="2971440" cy="458280"/>
          </a:xfrm>
          <a:prstGeom prst="rect">
            <a:avLst/>
          </a:prstGeom>
          <a:noFill/>
          <a:ln w="0">
            <a:noFill/>
          </a:ln>
        </p:spPr>
        <p:txBody>
          <a:bodyPr anchor="b">
            <a:noAutofit/>
          </a:bodyPr>
          <a:lstStyle>
            <a:lvl1pPr indent="0" algn="r">
              <a:lnSpc>
                <a:spcPct val="100000"/>
              </a:lnSpc>
              <a:buNone/>
              <a:defRPr lang="et-EE" sz="1200" b="0" strike="noStrike" spc="-1">
                <a:solidFill>
                  <a:srgbClr val="000000"/>
                </a:solidFill>
                <a:latin typeface="Times New Roman"/>
              </a:defRPr>
            </a:lvl1pPr>
          </a:lstStyle>
          <a:p>
            <a:pPr indent="0" algn="r">
              <a:lnSpc>
                <a:spcPct val="100000"/>
              </a:lnSpc>
              <a:buNone/>
            </a:pPr>
            <a:fld id="{2BDDA33F-EE0C-4FE7-B083-E3FA05CF2CA7}" type="slidenum">
              <a:rPr lang="et-EE" sz="1200" b="0" strike="noStrike" spc="-1">
                <a:solidFill>
                  <a:srgbClr val="000000"/>
                </a:solidFill>
                <a:latin typeface="Times New Roman"/>
              </a:rPr>
              <a:t>2</a:t>
            </a:fld>
            <a:endParaRPr lang="et-EE"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PlaceHolder 1"/>
          <p:cNvSpPr>
            <a:spLocks noGrp="1" noRot="1" noChangeAspect="1"/>
          </p:cNvSpPr>
          <p:nvPr>
            <p:ph type="sldImg"/>
          </p:nvPr>
        </p:nvSpPr>
        <p:spPr>
          <a:xfrm>
            <a:off x="685800" y="1143000"/>
            <a:ext cx="5486040" cy="3085920"/>
          </a:xfrm>
          <a:prstGeom prst="rect">
            <a:avLst/>
          </a:prstGeom>
          <a:ln w="0">
            <a:noFill/>
          </a:ln>
        </p:spPr>
      </p:sp>
      <p:sp>
        <p:nvSpPr>
          <p:cNvPr id="185"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t-EE" sz="1800" b="0" strike="noStrike" spc="-1">
              <a:solidFill>
                <a:srgbClr val="000000"/>
              </a:solidFill>
              <a:latin typeface="Arial"/>
            </a:endParaRPr>
          </a:p>
        </p:txBody>
      </p:sp>
      <p:sp>
        <p:nvSpPr>
          <p:cNvPr id="186" name="PlaceHolder 3"/>
          <p:cNvSpPr>
            <a:spLocks noGrp="1"/>
          </p:cNvSpPr>
          <p:nvPr>
            <p:ph type="sldNum" idx="14"/>
          </p:nvPr>
        </p:nvSpPr>
        <p:spPr>
          <a:xfrm>
            <a:off x="3884760" y="8685360"/>
            <a:ext cx="2971440" cy="458280"/>
          </a:xfrm>
          <a:prstGeom prst="rect">
            <a:avLst/>
          </a:prstGeom>
          <a:noFill/>
          <a:ln w="0">
            <a:noFill/>
          </a:ln>
        </p:spPr>
        <p:txBody>
          <a:bodyPr anchor="b">
            <a:noAutofit/>
          </a:bodyPr>
          <a:lstStyle>
            <a:lvl1pPr indent="0" algn="r">
              <a:lnSpc>
                <a:spcPct val="100000"/>
              </a:lnSpc>
              <a:buNone/>
              <a:defRPr lang="et-EE" sz="1200" b="0" strike="noStrike" spc="-1">
                <a:solidFill>
                  <a:srgbClr val="000000"/>
                </a:solidFill>
                <a:latin typeface="Times New Roman"/>
              </a:defRPr>
            </a:lvl1pPr>
          </a:lstStyle>
          <a:p>
            <a:pPr indent="0" algn="r">
              <a:lnSpc>
                <a:spcPct val="100000"/>
              </a:lnSpc>
              <a:buNone/>
            </a:pPr>
            <a:fld id="{1789A106-A01A-46A2-ABDF-457E356204BA}" type="slidenum">
              <a:rPr lang="et-EE" sz="1200" b="0" strike="noStrike" spc="-1">
                <a:solidFill>
                  <a:srgbClr val="000000"/>
                </a:solidFill>
                <a:latin typeface="Times New Roman"/>
              </a:rPr>
              <a:t>3</a:t>
            </a:fld>
            <a:endParaRPr lang="et-EE"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PlaceHolder 1"/>
          <p:cNvSpPr>
            <a:spLocks noGrp="1" noRot="1" noChangeAspect="1"/>
          </p:cNvSpPr>
          <p:nvPr>
            <p:ph type="sldImg"/>
          </p:nvPr>
        </p:nvSpPr>
        <p:spPr>
          <a:xfrm>
            <a:off x="685800" y="1143000"/>
            <a:ext cx="5486040" cy="3085920"/>
          </a:xfrm>
          <a:prstGeom prst="rect">
            <a:avLst/>
          </a:prstGeom>
          <a:ln w="0">
            <a:noFill/>
          </a:ln>
        </p:spPr>
      </p:sp>
      <p:sp>
        <p:nvSpPr>
          <p:cNvPr id="18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t-EE" sz="2000" b="0" strike="noStrike" spc="-1">
                <a:solidFill>
                  <a:srgbClr val="000000"/>
                </a:solidFill>
                <a:latin typeface="Arial"/>
              </a:rPr>
              <a:t> Tähtaeg 1. september 2025 </a:t>
            </a:r>
          </a:p>
        </p:txBody>
      </p:sp>
      <p:sp>
        <p:nvSpPr>
          <p:cNvPr id="189" name="PlaceHolder 3"/>
          <p:cNvSpPr>
            <a:spLocks noGrp="1"/>
          </p:cNvSpPr>
          <p:nvPr>
            <p:ph type="sldNum" idx="15"/>
          </p:nvPr>
        </p:nvSpPr>
        <p:spPr>
          <a:xfrm>
            <a:off x="3884760" y="8685360"/>
            <a:ext cx="2971440" cy="458280"/>
          </a:xfrm>
          <a:prstGeom prst="rect">
            <a:avLst/>
          </a:prstGeom>
          <a:noFill/>
          <a:ln w="0">
            <a:noFill/>
          </a:ln>
        </p:spPr>
        <p:txBody>
          <a:bodyPr anchor="b">
            <a:noAutofit/>
          </a:bodyPr>
          <a:lstStyle>
            <a:lvl1pPr indent="0" algn="r">
              <a:lnSpc>
                <a:spcPct val="100000"/>
              </a:lnSpc>
              <a:buNone/>
              <a:defRPr lang="et-EE" sz="1200" b="0" strike="noStrike" spc="-1">
                <a:solidFill>
                  <a:srgbClr val="000000"/>
                </a:solidFill>
                <a:latin typeface="Times New Roman"/>
              </a:defRPr>
            </a:lvl1pPr>
          </a:lstStyle>
          <a:p>
            <a:pPr indent="0" algn="r">
              <a:lnSpc>
                <a:spcPct val="100000"/>
              </a:lnSpc>
              <a:buNone/>
            </a:pPr>
            <a:fld id="{E2470733-9FB6-422F-9165-F650CF25EC94}" type="slidenum">
              <a:rPr lang="et-EE" sz="1200" b="0" strike="noStrike" spc="-1">
                <a:solidFill>
                  <a:srgbClr val="000000"/>
                </a:solidFill>
                <a:latin typeface="Times New Roman"/>
              </a:rPr>
              <a:t>4</a:t>
            </a:fld>
            <a:endParaRPr lang="et-EE" sz="12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PlaceHolder 1"/>
          <p:cNvSpPr>
            <a:spLocks noGrp="1" noRot="1" noChangeAspect="1"/>
          </p:cNvSpPr>
          <p:nvPr>
            <p:ph type="sldImg"/>
          </p:nvPr>
        </p:nvSpPr>
        <p:spPr>
          <a:xfrm>
            <a:off x="685800" y="1143000"/>
            <a:ext cx="5486040" cy="3085920"/>
          </a:xfrm>
          <a:prstGeom prst="rect">
            <a:avLst/>
          </a:prstGeom>
          <a:ln w="0">
            <a:noFill/>
          </a:ln>
        </p:spPr>
      </p:sp>
      <p:sp>
        <p:nvSpPr>
          <p:cNvPr id="19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t-EE" sz="1800" b="0" strike="noStrike" spc="-1">
              <a:solidFill>
                <a:srgbClr val="000000"/>
              </a:solidFill>
              <a:latin typeface="Arial"/>
            </a:endParaRPr>
          </a:p>
        </p:txBody>
      </p:sp>
      <p:sp>
        <p:nvSpPr>
          <p:cNvPr id="192" name="PlaceHolder 3"/>
          <p:cNvSpPr>
            <a:spLocks noGrp="1"/>
          </p:cNvSpPr>
          <p:nvPr>
            <p:ph type="sldNum" idx="16"/>
          </p:nvPr>
        </p:nvSpPr>
        <p:spPr>
          <a:xfrm>
            <a:off x="3884760" y="8685360"/>
            <a:ext cx="2971440" cy="458280"/>
          </a:xfrm>
          <a:prstGeom prst="rect">
            <a:avLst/>
          </a:prstGeom>
          <a:noFill/>
          <a:ln w="0">
            <a:noFill/>
          </a:ln>
        </p:spPr>
        <p:txBody>
          <a:bodyPr anchor="b">
            <a:noAutofit/>
          </a:bodyPr>
          <a:lstStyle>
            <a:lvl1pPr indent="0" algn="r">
              <a:lnSpc>
                <a:spcPct val="100000"/>
              </a:lnSpc>
              <a:buNone/>
              <a:defRPr lang="et-EE" sz="1200" b="0" strike="noStrike" spc="-1">
                <a:solidFill>
                  <a:srgbClr val="000000"/>
                </a:solidFill>
                <a:latin typeface="Times New Roman"/>
              </a:defRPr>
            </a:lvl1pPr>
          </a:lstStyle>
          <a:p>
            <a:pPr indent="0" algn="r">
              <a:lnSpc>
                <a:spcPct val="100000"/>
              </a:lnSpc>
              <a:buNone/>
            </a:pPr>
            <a:fld id="{CCA008DE-556E-4F98-9B56-FA63FAFCE26F}" type="slidenum">
              <a:rPr lang="et-EE" sz="1200" b="0" strike="noStrike" spc="-1">
                <a:solidFill>
                  <a:srgbClr val="000000"/>
                </a:solidFill>
                <a:latin typeface="Times New Roman"/>
              </a:rPr>
              <a:t>7</a:t>
            </a:fld>
            <a:endParaRPr lang="et-EE" sz="1200" b="0" strike="noStrike" spc="-1">
              <a:solidFill>
                <a:srgbClr val="000000"/>
              </a:solidFill>
              <a:latin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PlaceHolder 1"/>
          <p:cNvSpPr>
            <a:spLocks noGrp="1" noRot="1" noChangeAspect="1"/>
          </p:cNvSpPr>
          <p:nvPr>
            <p:ph type="sldImg"/>
          </p:nvPr>
        </p:nvSpPr>
        <p:spPr>
          <a:xfrm>
            <a:off x="685800" y="1143000"/>
            <a:ext cx="5486040" cy="3085920"/>
          </a:xfrm>
          <a:prstGeom prst="rect">
            <a:avLst/>
          </a:prstGeom>
          <a:ln w="0">
            <a:noFill/>
          </a:ln>
        </p:spPr>
      </p:sp>
      <p:sp>
        <p:nvSpPr>
          <p:cNvPr id="194"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lnSpc>
                <a:spcPct val="100000"/>
              </a:lnSpc>
              <a:buNone/>
            </a:pPr>
            <a:r>
              <a:rPr lang="et-EE" sz="2000" b="0" strike="noStrike" spc="-1">
                <a:solidFill>
                  <a:srgbClr val="000000"/>
                </a:solidFill>
                <a:latin typeface="Arial"/>
              </a:rPr>
              <a:t>VÄÄRTUS: </a:t>
            </a:r>
          </a:p>
          <a:p>
            <a:pPr marL="216000" indent="0">
              <a:lnSpc>
                <a:spcPct val="100000"/>
              </a:lnSpc>
              <a:buNone/>
            </a:pPr>
            <a:r>
              <a:rPr lang="et-EE" sz="2000" b="0" strike="noStrike" spc="-1">
                <a:solidFill>
                  <a:srgbClr val="000000"/>
                </a:solidFill>
                <a:latin typeface="Arial"/>
              </a:rPr>
              <a:t>Rahastuse saavad  projektid mis toetavad õppekava aga projekti rahastuse tõttu saavad kõik lapsed osaleda, olenemata sellest kuidas pere võimekus on. Lapsevanemad ei pea oma osa maksma. Kui tavaliselt klass käib paar korda aastas väljasõidul ja vanemad aitavad maksta siis nüüd saavad õpetajad tunduvalt kergemini oma klassile ettevõtmisi organiseerida. </a:t>
            </a:r>
          </a:p>
          <a:p>
            <a:pPr marL="216000" indent="0">
              <a:lnSpc>
                <a:spcPct val="100000"/>
              </a:lnSpc>
              <a:buNone/>
            </a:pPr>
            <a:r>
              <a:rPr lang="et-EE" sz="2000" b="0" strike="noStrike" spc="-1">
                <a:solidFill>
                  <a:srgbClr val="000000"/>
                </a:solidFill>
                <a:latin typeface="Arial"/>
              </a:rPr>
              <a:t>Haridusinnovatsioon meie mõistes on see, et meie koolide õpetajad ja õpilased saavad taotleda põnevaid õppereise (loodusega lähemaks vms väärtusel põhinev) , kutsuvad kohale huvitava inimese (räppari, teadlase jne)  osalevad AHHA keskuse õppeprogrammides, huvikoolid saavad alustada uut suunda näiteks laskesuusatamine. </a:t>
            </a:r>
          </a:p>
          <a:p>
            <a:pPr marL="216000" indent="0">
              <a:lnSpc>
                <a:spcPct val="100000"/>
              </a:lnSpc>
              <a:buNone/>
            </a:pPr>
            <a:endParaRPr lang="et-EE" sz="2000" b="0" strike="noStrike" spc="-1">
              <a:solidFill>
                <a:srgbClr val="000000"/>
              </a:solidFill>
              <a:latin typeface="Arial"/>
            </a:endParaRPr>
          </a:p>
          <a:p>
            <a:pPr marL="216000" indent="0">
              <a:lnSpc>
                <a:spcPct val="100000"/>
              </a:lnSpc>
              <a:buNone/>
            </a:pPr>
            <a:endParaRPr lang="et-EE" sz="2000" b="0" strike="noStrike" spc="-1">
              <a:solidFill>
                <a:srgbClr val="000000"/>
              </a:solidFill>
              <a:latin typeface="Arial"/>
            </a:endParaRPr>
          </a:p>
          <a:p>
            <a:pPr marL="216000" indent="0">
              <a:lnSpc>
                <a:spcPct val="100000"/>
              </a:lnSpc>
              <a:buNone/>
            </a:pPr>
            <a:endParaRPr lang="et-EE" sz="2000" b="0" strike="noStrike" spc="-1">
              <a:solidFill>
                <a:srgbClr val="000000"/>
              </a:solidFill>
              <a:latin typeface="Arial"/>
            </a:endParaRPr>
          </a:p>
          <a:p>
            <a:pPr marL="216000" indent="0">
              <a:lnSpc>
                <a:spcPct val="100000"/>
              </a:lnSpc>
              <a:buNone/>
            </a:pPr>
            <a:r>
              <a:rPr lang="et-EE" sz="2000" b="0" strike="noStrike" spc="-1">
                <a:solidFill>
                  <a:srgbClr val="000000"/>
                </a:solidFill>
                <a:latin typeface="Arial"/>
              </a:rPr>
              <a:t>Praktiline- </a:t>
            </a:r>
          </a:p>
          <a:p>
            <a:pPr marL="216000" indent="0">
              <a:lnSpc>
                <a:spcPct val="100000"/>
              </a:lnSpc>
              <a:buNone/>
            </a:pPr>
            <a:r>
              <a:rPr lang="et-EE" sz="2000" b="0" strike="noStrike" spc="-1">
                <a:solidFill>
                  <a:srgbClr val="000000"/>
                </a:solidFill>
                <a:latin typeface="Arial"/>
              </a:rPr>
              <a:t>1.annab võimaluse luua õppekavasse uusi vaatenurki õpilasele- </a:t>
            </a:r>
          </a:p>
          <a:p>
            <a:pPr marL="171360" indent="-171360">
              <a:lnSpc>
                <a:spcPct val="100000"/>
              </a:lnSpc>
              <a:buClr>
                <a:srgbClr val="000000"/>
              </a:buClr>
              <a:buFont typeface="Arial"/>
              <a:buChar char="•"/>
            </a:pPr>
            <a:r>
              <a:rPr lang="et-EE" sz="2000" b="0" strike="noStrike" spc="-1">
                <a:solidFill>
                  <a:srgbClr val="000000"/>
                </a:solidFill>
                <a:latin typeface="Arial"/>
              </a:rPr>
              <a:t>Parimad õpilased</a:t>
            </a:r>
          </a:p>
          <a:p>
            <a:pPr marL="171360" indent="-171360">
              <a:lnSpc>
                <a:spcPct val="100000"/>
              </a:lnSpc>
              <a:buClr>
                <a:srgbClr val="000000"/>
              </a:buClr>
              <a:buFont typeface="Arial"/>
              <a:buChar char="•"/>
            </a:pPr>
            <a:r>
              <a:rPr lang="et-EE" sz="2000" b="0" strike="noStrike" spc="-1">
                <a:solidFill>
                  <a:srgbClr val="000000"/>
                </a:solidFill>
                <a:latin typeface="Arial"/>
              </a:rPr>
              <a:t>Robootika- Platvormid- matemaatikutele, vaikuseminutid, </a:t>
            </a:r>
          </a:p>
          <a:p>
            <a:pPr marL="171360" indent="-171360">
              <a:lnSpc>
                <a:spcPct val="100000"/>
              </a:lnSpc>
              <a:buClr>
                <a:srgbClr val="000000"/>
              </a:buClr>
              <a:buFont typeface="Arial"/>
              <a:buChar char="•"/>
            </a:pPr>
            <a:r>
              <a:rPr lang="et-EE" sz="2000" b="0" strike="noStrike" spc="-1">
                <a:solidFill>
                  <a:srgbClr val="000000"/>
                </a:solidFill>
                <a:latin typeface="Arial"/>
              </a:rPr>
              <a:t>Õpihuvilaagrid</a:t>
            </a:r>
          </a:p>
          <a:p>
            <a:pPr marL="171360" indent="-171360">
              <a:lnSpc>
                <a:spcPct val="100000"/>
              </a:lnSpc>
              <a:buClr>
                <a:srgbClr val="000000"/>
              </a:buClr>
              <a:buFont typeface="Arial"/>
              <a:buChar char="•"/>
            </a:pPr>
            <a:r>
              <a:rPr lang="et-EE" sz="2000" b="0" strike="noStrike" spc="-1">
                <a:solidFill>
                  <a:srgbClr val="000000"/>
                </a:solidFill>
                <a:latin typeface="Arial"/>
              </a:rPr>
              <a:t>Ettevõtlus</a:t>
            </a:r>
          </a:p>
          <a:p>
            <a:pPr marL="171360" indent="-171360">
              <a:lnSpc>
                <a:spcPct val="100000"/>
              </a:lnSpc>
              <a:buClr>
                <a:srgbClr val="000000"/>
              </a:buClr>
              <a:buFont typeface="Arial"/>
              <a:buChar char="•"/>
            </a:pPr>
            <a:r>
              <a:rPr lang="et-EE" sz="2000" b="0" strike="noStrike" spc="-1">
                <a:solidFill>
                  <a:srgbClr val="000000"/>
                </a:solidFill>
                <a:latin typeface="Arial"/>
              </a:rPr>
              <a:t>Klavesiin</a:t>
            </a:r>
          </a:p>
          <a:p>
            <a:pPr marL="171360" indent="-171360">
              <a:lnSpc>
                <a:spcPct val="100000"/>
              </a:lnSpc>
              <a:buClr>
                <a:srgbClr val="000000"/>
              </a:buClr>
              <a:buFont typeface="Arial"/>
              <a:buChar char="•"/>
            </a:pPr>
            <a:r>
              <a:rPr lang="et-EE" sz="2000" b="0" strike="noStrike" spc="-1">
                <a:solidFill>
                  <a:srgbClr val="000000"/>
                </a:solidFill>
                <a:latin typeface="Arial"/>
              </a:rPr>
              <a:t>La on prügi sorteerimine reaalselt, kasvuhoone rajamine, digitaalne luup või mikroskoop, väärtuskasvatus. </a:t>
            </a:r>
          </a:p>
          <a:p>
            <a:pPr marL="171360" indent="-171360">
              <a:lnSpc>
                <a:spcPct val="100000"/>
              </a:lnSpc>
              <a:buClr>
                <a:srgbClr val="000000"/>
              </a:buClr>
              <a:buFont typeface="Arial"/>
              <a:buChar char="•"/>
            </a:pPr>
            <a:r>
              <a:rPr lang="et-EE" sz="2000" b="0" strike="noStrike" spc="-1">
                <a:solidFill>
                  <a:srgbClr val="000000"/>
                </a:solidFill>
                <a:latin typeface="Arial"/>
              </a:rPr>
              <a:t>Tabivere-Maarja. Õppetööks vajaliku 3D ja CNC tehnoloogia soetamine</a:t>
            </a:r>
          </a:p>
          <a:p>
            <a:pPr marL="171360" indent="-171360">
              <a:lnSpc>
                <a:spcPct val="100000"/>
              </a:lnSpc>
              <a:buClr>
                <a:srgbClr val="000000"/>
              </a:buClr>
              <a:buFont typeface="Arial"/>
              <a:buChar char="•"/>
            </a:pPr>
            <a:r>
              <a:rPr lang="et-EE" sz="2000" b="0" strike="noStrike" spc="-1">
                <a:solidFill>
                  <a:srgbClr val="000000"/>
                </a:solidFill>
                <a:latin typeface="Arial"/>
              </a:rPr>
              <a:t>Kool: teadlik seksuaalkasvatus, ettevõtlus, kaasav eelarve, esinemisoskuse õpetamine</a:t>
            </a:r>
          </a:p>
          <a:p>
            <a:pPr marL="171360" indent="-171360">
              <a:lnSpc>
                <a:spcPct val="100000"/>
              </a:lnSpc>
              <a:buClr>
                <a:srgbClr val="000000"/>
              </a:buClr>
              <a:buFont typeface="Arial"/>
              <a:buChar char="•"/>
            </a:pPr>
            <a:r>
              <a:rPr lang="et-EE" sz="2000" b="0" strike="noStrike" spc="-1">
                <a:solidFill>
                  <a:srgbClr val="000000"/>
                </a:solidFill>
                <a:latin typeface="Arial"/>
              </a:rPr>
              <a:t>Haridusasutus: hoolekogu töö koolis, projekti kirjutamine, parimate praktikate päev, </a:t>
            </a:r>
          </a:p>
          <a:p>
            <a:pPr indent="0">
              <a:lnSpc>
                <a:spcPct val="100000"/>
              </a:lnSpc>
              <a:buNone/>
            </a:pPr>
            <a:r>
              <a:rPr lang="et-EE" sz="2000" b="0" strike="noStrike" spc="-1">
                <a:solidFill>
                  <a:srgbClr val="000000"/>
                </a:solidFill>
                <a:latin typeface="Arial"/>
              </a:rPr>
              <a:t>2. Annab õpetajale võimaluse ka ise areneda- ettevõtlus, kui võimalik karjäärivalik</a:t>
            </a:r>
          </a:p>
          <a:p>
            <a:pPr indent="0">
              <a:lnSpc>
                <a:spcPct val="100000"/>
              </a:lnSpc>
              <a:buNone/>
            </a:pPr>
            <a:endParaRPr lang="et-EE" sz="2000" b="0" strike="noStrike" spc="-1">
              <a:solidFill>
                <a:srgbClr val="000000"/>
              </a:solidFill>
              <a:latin typeface="Arial"/>
            </a:endParaRPr>
          </a:p>
          <a:p>
            <a:pPr indent="0">
              <a:lnSpc>
                <a:spcPct val="100000"/>
              </a:lnSpc>
              <a:buNone/>
            </a:pPr>
            <a:endParaRPr lang="et-EE" sz="2000" b="0" strike="noStrike" spc="-1">
              <a:solidFill>
                <a:srgbClr val="000000"/>
              </a:solidFill>
              <a:latin typeface="Arial"/>
            </a:endParaRPr>
          </a:p>
          <a:p>
            <a:pPr indent="0">
              <a:lnSpc>
                <a:spcPct val="100000"/>
              </a:lnSpc>
              <a:buNone/>
            </a:pPr>
            <a:endParaRPr lang="et-EE" sz="2000" b="0" strike="noStrike" spc="-1">
              <a:solidFill>
                <a:srgbClr val="000000"/>
              </a:solidFill>
              <a:latin typeface="Arial"/>
            </a:endParaRPr>
          </a:p>
        </p:txBody>
      </p:sp>
      <p:sp>
        <p:nvSpPr>
          <p:cNvPr id="195" name="PlaceHolder 3"/>
          <p:cNvSpPr>
            <a:spLocks noGrp="1"/>
          </p:cNvSpPr>
          <p:nvPr>
            <p:ph type="sldNum" idx="17"/>
          </p:nvPr>
        </p:nvSpPr>
        <p:spPr>
          <a:xfrm>
            <a:off x="3884760" y="8685360"/>
            <a:ext cx="2971440" cy="458280"/>
          </a:xfrm>
          <a:prstGeom prst="rect">
            <a:avLst/>
          </a:prstGeom>
          <a:noFill/>
          <a:ln w="0">
            <a:noFill/>
          </a:ln>
        </p:spPr>
        <p:txBody>
          <a:bodyPr anchor="b">
            <a:noAutofit/>
          </a:bodyPr>
          <a:lstStyle>
            <a:lvl1pPr indent="0" algn="r">
              <a:lnSpc>
                <a:spcPct val="100000"/>
              </a:lnSpc>
              <a:buNone/>
              <a:defRPr lang="et-EE" sz="1200" b="0" strike="noStrike" spc="-1">
                <a:solidFill>
                  <a:srgbClr val="000000"/>
                </a:solidFill>
                <a:latin typeface="Times New Roman"/>
              </a:defRPr>
            </a:lvl1pPr>
          </a:lstStyle>
          <a:p>
            <a:pPr indent="0" algn="r">
              <a:lnSpc>
                <a:spcPct val="100000"/>
              </a:lnSpc>
              <a:buNone/>
            </a:pPr>
            <a:fld id="{FC442668-5936-431C-B45D-BD44C7E708BA}" type="slidenum">
              <a:rPr lang="et-EE" sz="1200" b="0" strike="noStrike" spc="-1">
                <a:solidFill>
                  <a:srgbClr val="000000"/>
                </a:solidFill>
                <a:latin typeface="Times New Roman"/>
              </a:rPr>
              <a:t>8</a:t>
            </a:fld>
            <a:endParaRPr lang="et-EE" sz="12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PlaceHolder 1"/>
          <p:cNvSpPr>
            <a:spLocks noGrp="1" noRot="1" noChangeAspect="1"/>
          </p:cNvSpPr>
          <p:nvPr>
            <p:ph type="sldImg"/>
          </p:nvPr>
        </p:nvSpPr>
        <p:spPr>
          <a:xfrm>
            <a:off x="685800" y="1143000"/>
            <a:ext cx="5486040" cy="3085920"/>
          </a:xfrm>
          <a:prstGeom prst="rect">
            <a:avLst/>
          </a:prstGeom>
          <a:ln w="0">
            <a:noFill/>
          </a:ln>
        </p:spPr>
      </p:sp>
      <p:sp>
        <p:nvSpPr>
          <p:cNvPr id="197"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t-EE" sz="1800" b="0" strike="noStrike" spc="-1">
              <a:solidFill>
                <a:srgbClr val="000000"/>
              </a:solidFill>
              <a:latin typeface="Arial"/>
            </a:endParaRPr>
          </a:p>
        </p:txBody>
      </p:sp>
      <p:sp>
        <p:nvSpPr>
          <p:cNvPr id="198" name="PlaceHolder 3"/>
          <p:cNvSpPr>
            <a:spLocks noGrp="1"/>
          </p:cNvSpPr>
          <p:nvPr>
            <p:ph type="sldNum" idx="18"/>
          </p:nvPr>
        </p:nvSpPr>
        <p:spPr>
          <a:xfrm>
            <a:off x="3884760" y="8685360"/>
            <a:ext cx="2971440" cy="458280"/>
          </a:xfrm>
          <a:prstGeom prst="rect">
            <a:avLst/>
          </a:prstGeom>
          <a:noFill/>
          <a:ln w="0">
            <a:noFill/>
          </a:ln>
        </p:spPr>
        <p:txBody>
          <a:bodyPr anchor="b">
            <a:noAutofit/>
          </a:bodyPr>
          <a:lstStyle>
            <a:lvl1pPr indent="0" algn="r">
              <a:lnSpc>
                <a:spcPct val="100000"/>
              </a:lnSpc>
              <a:buNone/>
              <a:defRPr lang="et-EE" sz="1200" b="0" strike="noStrike" spc="-1">
                <a:solidFill>
                  <a:srgbClr val="000000"/>
                </a:solidFill>
                <a:latin typeface="Times New Roman"/>
              </a:defRPr>
            </a:lvl1pPr>
          </a:lstStyle>
          <a:p>
            <a:pPr indent="0" algn="r">
              <a:lnSpc>
                <a:spcPct val="100000"/>
              </a:lnSpc>
              <a:buNone/>
            </a:pPr>
            <a:fld id="{00C38360-C423-4262-9B5B-3EE6CD39DB2B}" type="slidenum">
              <a:rPr lang="et-EE" sz="1200" b="0" strike="noStrike" spc="-1">
                <a:solidFill>
                  <a:srgbClr val="000000"/>
                </a:solidFill>
                <a:latin typeface="Times New Roman"/>
              </a:rPr>
              <a:t>9</a:t>
            </a:fld>
            <a:endParaRPr lang="et-EE" sz="12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PlaceHolder 1"/>
          <p:cNvSpPr>
            <a:spLocks noGrp="1" noRot="1" noChangeAspect="1"/>
          </p:cNvSpPr>
          <p:nvPr>
            <p:ph type="sldImg"/>
          </p:nvPr>
        </p:nvSpPr>
        <p:spPr>
          <a:xfrm>
            <a:off x="685800" y="1143000"/>
            <a:ext cx="5486040" cy="3085920"/>
          </a:xfrm>
          <a:prstGeom prst="rect">
            <a:avLst/>
          </a:prstGeom>
          <a:ln w="0">
            <a:noFill/>
          </a:ln>
        </p:spPr>
      </p:sp>
      <p:sp>
        <p:nvSpPr>
          <p:cNvPr id="20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0">
              <a:buNone/>
            </a:pPr>
            <a:endParaRPr lang="et-EE" sz="1800" b="0" strike="noStrike" spc="-1">
              <a:solidFill>
                <a:srgbClr val="000000"/>
              </a:solidFill>
              <a:latin typeface="Arial"/>
            </a:endParaRPr>
          </a:p>
        </p:txBody>
      </p:sp>
      <p:sp>
        <p:nvSpPr>
          <p:cNvPr id="201" name="PlaceHolder 3"/>
          <p:cNvSpPr>
            <a:spLocks noGrp="1"/>
          </p:cNvSpPr>
          <p:nvPr>
            <p:ph type="sldNum" idx="19"/>
          </p:nvPr>
        </p:nvSpPr>
        <p:spPr>
          <a:xfrm>
            <a:off x="3884760" y="8685360"/>
            <a:ext cx="2971440" cy="458280"/>
          </a:xfrm>
          <a:prstGeom prst="rect">
            <a:avLst/>
          </a:prstGeom>
          <a:noFill/>
          <a:ln w="0">
            <a:noFill/>
          </a:ln>
        </p:spPr>
        <p:txBody>
          <a:bodyPr anchor="b">
            <a:noAutofit/>
          </a:bodyPr>
          <a:lstStyle>
            <a:lvl1pPr indent="0" algn="r">
              <a:lnSpc>
                <a:spcPct val="100000"/>
              </a:lnSpc>
              <a:buNone/>
              <a:defRPr lang="et-EE" sz="1200" b="0" strike="noStrike" spc="-1">
                <a:solidFill>
                  <a:srgbClr val="000000"/>
                </a:solidFill>
                <a:latin typeface="Times New Roman"/>
              </a:defRPr>
            </a:lvl1pPr>
          </a:lstStyle>
          <a:p>
            <a:pPr indent="0" algn="r">
              <a:lnSpc>
                <a:spcPct val="100000"/>
              </a:lnSpc>
              <a:buNone/>
            </a:pPr>
            <a:fld id="{E6ECF665-15B0-408A-B05F-6092E92A08AA}" type="slidenum">
              <a:rPr lang="et-EE" sz="1200" b="0" strike="noStrike" spc="-1">
                <a:solidFill>
                  <a:srgbClr val="000000"/>
                </a:solidFill>
                <a:latin typeface="Times New Roman"/>
              </a:rPr>
              <a:t>10</a:t>
            </a:fld>
            <a:endParaRPr lang="et-EE" sz="12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A906D111-B03B-4E3F-9110-EED200B43535}"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7"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28"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EFB34C45-F6EC-4B7E-A456-BC7A1D90E42A}"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0"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1"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2"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3" name="PlaceHolder 5"/>
          <p:cNvSpPr>
            <a:spLocks noGrp="1"/>
          </p:cNvSpPr>
          <p:nvPr>
            <p:ph/>
          </p:nvPr>
        </p:nvSpPr>
        <p:spPr>
          <a:xfrm>
            <a:off x="467424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5F03128F-9223-4D8B-86B1-1A77C46298F0}"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5" name="PlaceHolder 2"/>
          <p:cNvSpPr>
            <a:spLocks noGrp="1"/>
          </p:cNvSpPr>
          <p:nvPr>
            <p:ph/>
          </p:nvPr>
        </p:nvSpPr>
        <p:spPr>
          <a:xfrm>
            <a:off x="45720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6" name="PlaceHolder 3"/>
          <p:cNvSpPr>
            <a:spLocks noGrp="1"/>
          </p:cNvSpPr>
          <p:nvPr>
            <p:ph/>
          </p:nvPr>
        </p:nvSpPr>
        <p:spPr>
          <a:xfrm>
            <a:off x="323964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7" name="PlaceHolder 4"/>
          <p:cNvSpPr>
            <a:spLocks noGrp="1"/>
          </p:cNvSpPr>
          <p:nvPr>
            <p:ph/>
          </p:nvPr>
        </p:nvSpPr>
        <p:spPr>
          <a:xfrm>
            <a:off x="602208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8" name="PlaceHolder 5"/>
          <p:cNvSpPr>
            <a:spLocks noGrp="1"/>
          </p:cNvSpPr>
          <p:nvPr>
            <p:ph/>
          </p:nvPr>
        </p:nvSpPr>
        <p:spPr>
          <a:xfrm>
            <a:off x="45720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39" name="PlaceHolder 6"/>
          <p:cNvSpPr>
            <a:spLocks noGrp="1"/>
          </p:cNvSpPr>
          <p:nvPr>
            <p:ph/>
          </p:nvPr>
        </p:nvSpPr>
        <p:spPr>
          <a:xfrm>
            <a:off x="323964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40" name="PlaceHolder 7"/>
          <p:cNvSpPr>
            <a:spLocks noGrp="1"/>
          </p:cNvSpPr>
          <p:nvPr>
            <p:ph/>
          </p:nvPr>
        </p:nvSpPr>
        <p:spPr>
          <a:xfrm>
            <a:off x="602208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05984010-B98B-4EE3-841B-8BBB1FED9729}"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5"/>
          </p:nvPr>
        </p:nvSpPr>
        <p:spPr/>
        <p:txBody>
          <a:bodyPr/>
          <a:lstStyle/>
          <a:p>
            <a:r>
              <a:t>Footer</a:t>
            </a:r>
          </a:p>
        </p:txBody>
      </p:sp>
      <p:sp>
        <p:nvSpPr>
          <p:cNvPr id="3" name="PlaceHolder 2"/>
          <p:cNvSpPr>
            <a:spLocks noGrp="1"/>
          </p:cNvSpPr>
          <p:nvPr>
            <p:ph type="sldNum" idx="6"/>
          </p:nvPr>
        </p:nvSpPr>
        <p:spPr/>
        <p:txBody>
          <a:bodyPr/>
          <a:lstStyle/>
          <a:p>
            <a:fld id="{C979E3BD-3529-4401-B877-2E3C0E5AA57E}" type="slidenum">
              <a:t>‹#›</a:t>
            </a:fld>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7" name="PlaceHolder 2"/>
          <p:cNvSpPr>
            <a:spLocks noGrp="1"/>
          </p:cNvSpPr>
          <p:nvPr>
            <p:ph type="subTitle"/>
          </p:nvPr>
        </p:nvSpPr>
        <p:spPr>
          <a:xfrm>
            <a:off x="457200" y="1600200"/>
            <a:ext cx="8229240" cy="4525560"/>
          </a:xfrm>
          <a:prstGeom prst="rect">
            <a:avLst/>
          </a:prstGeom>
          <a:noFill/>
          <a:ln w="0">
            <a:noFill/>
          </a:ln>
        </p:spPr>
        <p:txBody>
          <a:bodyPr lIns="0" tIns="0" rIns="0" bIns="0" anchor="ctr">
            <a:noAutofit/>
          </a:bodyPr>
          <a:lstStyle/>
          <a:p>
            <a:pPr indent="0" algn="ctr">
              <a:buNone/>
            </a:pPr>
            <a:endParaRPr lang="et-EE" sz="3200" b="0" strike="noStrike" spc="-1">
              <a:solidFill>
                <a:srgbClr val="000000"/>
              </a:solidFill>
              <a:latin typeface="Arial"/>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AE32BFA7-479E-4699-8862-D33754E6D3D8}"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49"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4" name="PlaceHolder 3"/>
          <p:cNvSpPr>
            <a:spLocks noGrp="1"/>
          </p:cNvSpPr>
          <p:nvPr>
            <p:ph type="ftr" idx="5"/>
          </p:nvPr>
        </p:nvSpPr>
        <p:spPr/>
        <p:txBody>
          <a:bodyPr/>
          <a:lstStyle/>
          <a:p>
            <a:r>
              <a:t>Footer</a:t>
            </a:r>
          </a:p>
        </p:txBody>
      </p:sp>
      <p:sp>
        <p:nvSpPr>
          <p:cNvPr id="5" name="PlaceHolder 4"/>
          <p:cNvSpPr>
            <a:spLocks noGrp="1"/>
          </p:cNvSpPr>
          <p:nvPr>
            <p:ph type="sldNum" idx="6"/>
          </p:nvPr>
        </p:nvSpPr>
        <p:spPr/>
        <p:txBody>
          <a:bodyPr/>
          <a:lstStyle/>
          <a:p>
            <a:fld id="{8D917EFE-1C64-4FFE-8637-13A15664B7F6}" type="slidenum">
              <a:t>‹#›</a:t>
            </a:fld>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1"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2"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770E6350-430C-449D-A9BA-520FA283456F}"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5229711E-B91B-48AF-B839-9E7F02C7B0BA}"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t-EE" sz="3200" b="0" strike="noStrike" spc="-1">
              <a:solidFill>
                <a:srgbClr val="000000"/>
              </a:solidFill>
              <a:latin typeface="Arial"/>
            </a:endParaRPr>
          </a:p>
        </p:txBody>
      </p:sp>
      <p:sp>
        <p:nvSpPr>
          <p:cNvPr id="3" name="PlaceHolder 2"/>
          <p:cNvSpPr>
            <a:spLocks noGrp="1"/>
          </p:cNvSpPr>
          <p:nvPr>
            <p:ph type="ftr" idx="5"/>
          </p:nvPr>
        </p:nvSpPr>
        <p:spPr/>
        <p:txBody>
          <a:bodyPr/>
          <a:lstStyle/>
          <a:p>
            <a:r>
              <a:t>Footer</a:t>
            </a:r>
          </a:p>
        </p:txBody>
      </p:sp>
      <p:sp>
        <p:nvSpPr>
          <p:cNvPr id="4" name="PlaceHolder 3"/>
          <p:cNvSpPr>
            <a:spLocks noGrp="1"/>
          </p:cNvSpPr>
          <p:nvPr>
            <p:ph type="sldNum" idx="6"/>
          </p:nvPr>
        </p:nvSpPr>
        <p:spPr/>
        <p:txBody>
          <a:bodyPr/>
          <a:lstStyle/>
          <a:p>
            <a:fld id="{0AD073C0-3DE4-4C87-9907-F1653E59BDC9}" type="slidenum">
              <a:t>‹#›</a:t>
            </a:fld>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56"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7"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8"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E5A80F2C-7D9A-4067-8337-C976D611582C}"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 name="PlaceHolder 2"/>
          <p:cNvSpPr>
            <a:spLocks noGrp="1"/>
          </p:cNvSpPr>
          <p:nvPr>
            <p:ph type="subTitle"/>
          </p:nvPr>
        </p:nvSpPr>
        <p:spPr>
          <a:xfrm>
            <a:off x="457200" y="1600200"/>
            <a:ext cx="8229240" cy="4525560"/>
          </a:xfrm>
          <a:prstGeom prst="rect">
            <a:avLst/>
          </a:prstGeom>
          <a:noFill/>
          <a:ln w="0">
            <a:noFill/>
          </a:ln>
        </p:spPr>
        <p:txBody>
          <a:bodyPr lIns="0" tIns="0" rIns="0" bIns="0" anchor="ctr">
            <a:noAutofit/>
          </a:bodyPr>
          <a:lstStyle/>
          <a:p>
            <a:pPr indent="0" algn="ctr">
              <a:buNone/>
            </a:pPr>
            <a:endParaRPr lang="et-EE" sz="3200" b="0" strike="noStrike" spc="-1">
              <a:solidFill>
                <a:srgbClr val="000000"/>
              </a:solidFill>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BC5F33B0-33AD-46FA-ABFA-6E745FCE298E}"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0"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1"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2"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B03A7432-E007-422E-AA77-E5445C8FFBFE}"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4"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5"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6" name="PlaceHolder 4"/>
          <p:cNvSpPr>
            <a:spLocks noGrp="1"/>
          </p:cNvSpPr>
          <p:nvPr>
            <p:ph/>
          </p:nvPr>
        </p:nvSpPr>
        <p:spPr>
          <a:xfrm>
            <a:off x="457200" y="396432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5"/>
          </p:nvPr>
        </p:nvSpPr>
        <p:spPr/>
        <p:txBody>
          <a:bodyPr/>
          <a:lstStyle/>
          <a:p>
            <a:r>
              <a:t>Footer</a:t>
            </a:r>
          </a:p>
        </p:txBody>
      </p:sp>
      <p:sp>
        <p:nvSpPr>
          <p:cNvPr id="7" name="PlaceHolder 6"/>
          <p:cNvSpPr>
            <a:spLocks noGrp="1"/>
          </p:cNvSpPr>
          <p:nvPr>
            <p:ph type="sldNum" idx="6"/>
          </p:nvPr>
        </p:nvSpPr>
        <p:spPr/>
        <p:txBody>
          <a:bodyPr/>
          <a:lstStyle/>
          <a:p>
            <a:fld id="{924889FD-2DD0-464C-9577-D9C38F12A28C}" type="slidenum">
              <a:t>‹#›</a:t>
            </a:fld>
            <a:endParaRPr/>
          </a:p>
        </p:txBody>
      </p:sp>
      <p:sp>
        <p:nvSpPr>
          <p:cNvPr id="8" name="PlaceHolder 7"/>
          <p:cNvSpPr>
            <a:spLocks noGrp="1"/>
          </p:cNvSpPr>
          <p:nvPr>
            <p:ph type="dt" idx="4"/>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68"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9"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 name="PlaceHolder 4"/>
          <p:cNvSpPr>
            <a:spLocks noGrp="1"/>
          </p:cNvSpPr>
          <p:nvPr>
            <p:ph type="ftr" idx="5"/>
          </p:nvPr>
        </p:nvSpPr>
        <p:spPr/>
        <p:txBody>
          <a:bodyPr/>
          <a:lstStyle/>
          <a:p>
            <a:r>
              <a:t>Footer</a:t>
            </a:r>
          </a:p>
        </p:txBody>
      </p:sp>
      <p:sp>
        <p:nvSpPr>
          <p:cNvPr id="6" name="PlaceHolder 5"/>
          <p:cNvSpPr>
            <a:spLocks noGrp="1"/>
          </p:cNvSpPr>
          <p:nvPr>
            <p:ph type="sldNum" idx="6"/>
          </p:nvPr>
        </p:nvSpPr>
        <p:spPr/>
        <p:txBody>
          <a:bodyPr/>
          <a:lstStyle/>
          <a:p>
            <a:fld id="{6AAFE64D-BDD9-4CDB-AF95-A2114855964D}" type="slidenum">
              <a:t>‹#›</a:t>
            </a:fld>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1"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2"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3"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4" name="PlaceHolder 5"/>
          <p:cNvSpPr>
            <a:spLocks noGrp="1"/>
          </p:cNvSpPr>
          <p:nvPr>
            <p:ph/>
          </p:nvPr>
        </p:nvSpPr>
        <p:spPr>
          <a:xfrm>
            <a:off x="467424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 name="PlaceHolder 6"/>
          <p:cNvSpPr>
            <a:spLocks noGrp="1"/>
          </p:cNvSpPr>
          <p:nvPr>
            <p:ph type="ftr" idx="5"/>
          </p:nvPr>
        </p:nvSpPr>
        <p:spPr/>
        <p:txBody>
          <a:bodyPr/>
          <a:lstStyle/>
          <a:p>
            <a:r>
              <a:t>Footer</a:t>
            </a:r>
          </a:p>
        </p:txBody>
      </p:sp>
      <p:sp>
        <p:nvSpPr>
          <p:cNvPr id="8" name="PlaceHolder 7"/>
          <p:cNvSpPr>
            <a:spLocks noGrp="1"/>
          </p:cNvSpPr>
          <p:nvPr>
            <p:ph type="sldNum" idx="6"/>
          </p:nvPr>
        </p:nvSpPr>
        <p:spPr/>
        <p:txBody>
          <a:bodyPr/>
          <a:lstStyle/>
          <a:p>
            <a:fld id="{A1A7D02C-4EB7-4B76-9BD4-B63D45E7A995}" type="slidenum">
              <a:t>‹#›</a:t>
            </a:fld>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76" name="PlaceHolder 2"/>
          <p:cNvSpPr>
            <a:spLocks noGrp="1"/>
          </p:cNvSpPr>
          <p:nvPr>
            <p:ph/>
          </p:nvPr>
        </p:nvSpPr>
        <p:spPr>
          <a:xfrm>
            <a:off x="45720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7" name="PlaceHolder 3"/>
          <p:cNvSpPr>
            <a:spLocks noGrp="1"/>
          </p:cNvSpPr>
          <p:nvPr>
            <p:ph/>
          </p:nvPr>
        </p:nvSpPr>
        <p:spPr>
          <a:xfrm>
            <a:off x="323964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8" name="PlaceHolder 4"/>
          <p:cNvSpPr>
            <a:spLocks noGrp="1"/>
          </p:cNvSpPr>
          <p:nvPr>
            <p:ph/>
          </p:nvPr>
        </p:nvSpPr>
        <p:spPr>
          <a:xfrm>
            <a:off x="602208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9" name="PlaceHolder 5"/>
          <p:cNvSpPr>
            <a:spLocks noGrp="1"/>
          </p:cNvSpPr>
          <p:nvPr>
            <p:ph/>
          </p:nvPr>
        </p:nvSpPr>
        <p:spPr>
          <a:xfrm>
            <a:off x="45720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80" name="PlaceHolder 6"/>
          <p:cNvSpPr>
            <a:spLocks noGrp="1"/>
          </p:cNvSpPr>
          <p:nvPr>
            <p:ph/>
          </p:nvPr>
        </p:nvSpPr>
        <p:spPr>
          <a:xfrm>
            <a:off x="323964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81" name="PlaceHolder 7"/>
          <p:cNvSpPr>
            <a:spLocks noGrp="1"/>
          </p:cNvSpPr>
          <p:nvPr>
            <p:ph/>
          </p:nvPr>
        </p:nvSpPr>
        <p:spPr>
          <a:xfrm>
            <a:off x="602208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9" name="PlaceHolder 8"/>
          <p:cNvSpPr>
            <a:spLocks noGrp="1"/>
          </p:cNvSpPr>
          <p:nvPr>
            <p:ph type="ftr" idx="5"/>
          </p:nvPr>
        </p:nvSpPr>
        <p:spPr/>
        <p:txBody>
          <a:bodyPr/>
          <a:lstStyle/>
          <a:p>
            <a:r>
              <a:t>Footer</a:t>
            </a:r>
          </a:p>
        </p:txBody>
      </p:sp>
      <p:sp>
        <p:nvSpPr>
          <p:cNvPr id="10" name="PlaceHolder 9"/>
          <p:cNvSpPr>
            <a:spLocks noGrp="1"/>
          </p:cNvSpPr>
          <p:nvPr>
            <p:ph type="sldNum" idx="6"/>
          </p:nvPr>
        </p:nvSpPr>
        <p:spPr/>
        <p:txBody>
          <a:bodyPr/>
          <a:lstStyle/>
          <a:p>
            <a:fld id="{5E564B69-ECFE-4E97-BC0D-BCFDE6EE6409}" type="slidenum">
              <a:t>‹#›</a:t>
            </a:fld>
            <a:endParaRPr/>
          </a:p>
        </p:txBody>
      </p:sp>
      <p:sp>
        <p:nvSpPr>
          <p:cNvPr id="11" name="PlaceHolder 10"/>
          <p:cNvSpPr>
            <a:spLocks noGrp="1"/>
          </p:cNvSpPr>
          <p:nvPr>
            <p:ph type="dt" idx="4"/>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8"/>
          </p:nvPr>
        </p:nvSpPr>
        <p:spPr/>
        <p:txBody>
          <a:bodyPr/>
          <a:lstStyle/>
          <a:p>
            <a:r>
              <a:t>Footer</a:t>
            </a:r>
          </a:p>
        </p:txBody>
      </p:sp>
      <p:sp>
        <p:nvSpPr>
          <p:cNvPr id="3" name="PlaceHolder 2"/>
          <p:cNvSpPr>
            <a:spLocks noGrp="1"/>
          </p:cNvSpPr>
          <p:nvPr>
            <p:ph type="sldNum" idx="9"/>
          </p:nvPr>
        </p:nvSpPr>
        <p:spPr/>
        <p:txBody>
          <a:bodyPr/>
          <a:lstStyle/>
          <a:p>
            <a:fld id="{6F5C22EE-35B3-482C-99F4-9D6C79D6D14E}" type="slidenum">
              <a:t>‹#›</a:t>
            </a:fld>
            <a:endParaRPr/>
          </a:p>
        </p:txBody>
      </p:sp>
      <p:sp>
        <p:nvSpPr>
          <p:cNvPr id="4" name="PlaceHolder 3"/>
          <p:cNvSpPr>
            <a:spLocks noGrp="1"/>
          </p:cNvSpPr>
          <p:nvPr>
            <p:ph type="dt" idx="7"/>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88" name="PlaceHolder 2"/>
          <p:cNvSpPr>
            <a:spLocks noGrp="1"/>
          </p:cNvSpPr>
          <p:nvPr>
            <p:ph type="subTitle"/>
          </p:nvPr>
        </p:nvSpPr>
        <p:spPr>
          <a:xfrm>
            <a:off x="457200" y="1600200"/>
            <a:ext cx="8229240" cy="4525560"/>
          </a:xfrm>
          <a:prstGeom prst="rect">
            <a:avLst/>
          </a:prstGeom>
          <a:noFill/>
          <a:ln w="0">
            <a:noFill/>
          </a:ln>
        </p:spPr>
        <p:txBody>
          <a:bodyPr lIns="0" tIns="0" rIns="0" bIns="0" anchor="ctr">
            <a:noAutofit/>
          </a:bodyPr>
          <a:lstStyle/>
          <a:p>
            <a:pPr indent="0" algn="ctr">
              <a:buNone/>
            </a:pPr>
            <a:endParaRPr lang="et-EE" sz="3200" b="0" strike="noStrike" spc="-1">
              <a:solidFill>
                <a:srgbClr val="000000"/>
              </a:solidFill>
              <a:latin typeface="Arial"/>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3C1F986A-7C1C-42D2-AF72-406CD9909309}" type="slidenum">
              <a:t>‹#›</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0"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4" name="PlaceHolder 3"/>
          <p:cNvSpPr>
            <a:spLocks noGrp="1"/>
          </p:cNvSpPr>
          <p:nvPr>
            <p:ph type="ftr" idx="8"/>
          </p:nvPr>
        </p:nvSpPr>
        <p:spPr/>
        <p:txBody>
          <a:bodyPr/>
          <a:lstStyle/>
          <a:p>
            <a:r>
              <a:t>Footer</a:t>
            </a:r>
          </a:p>
        </p:txBody>
      </p:sp>
      <p:sp>
        <p:nvSpPr>
          <p:cNvPr id="5" name="PlaceHolder 4"/>
          <p:cNvSpPr>
            <a:spLocks noGrp="1"/>
          </p:cNvSpPr>
          <p:nvPr>
            <p:ph type="sldNum" idx="9"/>
          </p:nvPr>
        </p:nvSpPr>
        <p:spPr/>
        <p:txBody>
          <a:bodyPr/>
          <a:lstStyle/>
          <a:p>
            <a:fld id="{03D21D6D-E7F4-497A-9AB1-597114F28727}" type="slidenum">
              <a:t>‹#›</a:t>
            </a:fld>
            <a:endParaRPr/>
          </a:p>
        </p:txBody>
      </p:sp>
      <p:sp>
        <p:nvSpPr>
          <p:cNvPr id="6" name="PlaceHolder 5"/>
          <p:cNvSpPr>
            <a:spLocks noGrp="1"/>
          </p:cNvSpPr>
          <p:nvPr>
            <p:ph type="dt" idx="7"/>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2"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93"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22B4F074-6FEB-4B15-90DE-EEB70D8C3010}" type="slidenum">
              <a:t>‹#›</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5F3A0B5E-A1A5-437D-BB98-ED17C36FA2C2}" type="slidenum">
              <a:t>‹#›</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8" name="PlaceHolder 2"/>
          <p:cNvSpPr>
            <a:spLocks noGrp="1"/>
          </p:cNvSpPr>
          <p:nvPr>
            <p:ph/>
          </p:nvPr>
        </p:nvSpPr>
        <p:spPr>
          <a:xfrm>
            <a:off x="457200" y="1600200"/>
            <a:ext cx="822924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E0C3329A-A9C1-4B44-98D5-AF3379381C5B}"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t-EE" sz="3200" b="0" strike="noStrike" spc="-1">
              <a:solidFill>
                <a:srgbClr val="000000"/>
              </a:solidFill>
              <a:latin typeface="Arial"/>
            </a:endParaRPr>
          </a:p>
        </p:txBody>
      </p:sp>
      <p:sp>
        <p:nvSpPr>
          <p:cNvPr id="3" name="PlaceHolder 2"/>
          <p:cNvSpPr>
            <a:spLocks noGrp="1"/>
          </p:cNvSpPr>
          <p:nvPr>
            <p:ph type="ftr" idx="8"/>
          </p:nvPr>
        </p:nvSpPr>
        <p:spPr/>
        <p:txBody>
          <a:bodyPr/>
          <a:lstStyle/>
          <a:p>
            <a:r>
              <a:t>Footer</a:t>
            </a:r>
          </a:p>
        </p:txBody>
      </p:sp>
      <p:sp>
        <p:nvSpPr>
          <p:cNvPr id="4" name="PlaceHolder 3"/>
          <p:cNvSpPr>
            <a:spLocks noGrp="1"/>
          </p:cNvSpPr>
          <p:nvPr>
            <p:ph type="sldNum" idx="9"/>
          </p:nvPr>
        </p:nvSpPr>
        <p:spPr/>
        <p:txBody>
          <a:bodyPr/>
          <a:lstStyle/>
          <a:p>
            <a:fld id="{F57ADBDD-72DF-4561-A56C-D5F0B530E2D4}" type="slidenum">
              <a:t>‹#›</a:t>
            </a:fld>
            <a:endParaRPr/>
          </a:p>
        </p:txBody>
      </p:sp>
      <p:sp>
        <p:nvSpPr>
          <p:cNvPr id="5" name="PlaceHolder 4"/>
          <p:cNvSpPr>
            <a:spLocks noGrp="1"/>
          </p:cNvSpPr>
          <p:nvPr>
            <p:ph type="dt" idx="7"/>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97"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98"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99"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796CFA20-5997-4F8C-9721-50BE4CCD1E83}" type="slidenum">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01"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02"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03"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CFF7518D-C151-4584-9074-059CC0CA3D8E}" type="slidenum">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05"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06"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07" name="PlaceHolder 4"/>
          <p:cNvSpPr>
            <a:spLocks noGrp="1"/>
          </p:cNvSpPr>
          <p:nvPr>
            <p:ph/>
          </p:nvPr>
        </p:nvSpPr>
        <p:spPr>
          <a:xfrm>
            <a:off x="457200" y="396432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8"/>
          </p:nvPr>
        </p:nvSpPr>
        <p:spPr/>
        <p:txBody>
          <a:bodyPr/>
          <a:lstStyle/>
          <a:p>
            <a:r>
              <a:t>Footer</a:t>
            </a:r>
          </a:p>
        </p:txBody>
      </p:sp>
      <p:sp>
        <p:nvSpPr>
          <p:cNvPr id="7" name="PlaceHolder 6"/>
          <p:cNvSpPr>
            <a:spLocks noGrp="1"/>
          </p:cNvSpPr>
          <p:nvPr>
            <p:ph type="sldNum" idx="9"/>
          </p:nvPr>
        </p:nvSpPr>
        <p:spPr/>
        <p:txBody>
          <a:bodyPr/>
          <a:lstStyle/>
          <a:p>
            <a:fld id="{3D9ED62C-D586-4E95-9FA9-B3475041C5F1}" type="slidenum">
              <a:t>‹#›</a:t>
            </a:fld>
            <a:endParaRPr/>
          </a:p>
        </p:txBody>
      </p:sp>
      <p:sp>
        <p:nvSpPr>
          <p:cNvPr id="8" name="PlaceHolder 7"/>
          <p:cNvSpPr>
            <a:spLocks noGrp="1"/>
          </p:cNvSpPr>
          <p:nvPr>
            <p:ph type="dt" idx="7"/>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09" name="PlaceHolder 2"/>
          <p:cNvSpPr>
            <a:spLocks noGrp="1"/>
          </p:cNvSpPr>
          <p:nvPr>
            <p:ph/>
          </p:nvPr>
        </p:nvSpPr>
        <p:spPr>
          <a:xfrm>
            <a:off x="457200" y="160020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10" name="PlaceHolder 3"/>
          <p:cNvSpPr>
            <a:spLocks noGrp="1"/>
          </p:cNvSpPr>
          <p:nvPr>
            <p:ph/>
          </p:nvPr>
        </p:nvSpPr>
        <p:spPr>
          <a:xfrm>
            <a:off x="457200" y="396432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 name="PlaceHolder 4"/>
          <p:cNvSpPr>
            <a:spLocks noGrp="1"/>
          </p:cNvSpPr>
          <p:nvPr>
            <p:ph type="ftr" idx="8"/>
          </p:nvPr>
        </p:nvSpPr>
        <p:spPr/>
        <p:txBody>
          <a:bodyPr/>
          <a:lstStyle/>
          <a:p>
            <a:r>
              <a:t>Footer</a:t>
            </a:r>
          </a:p>
        </p:txBody>
      </p:sp>
      <p:sp>
        <p:nvSpPr>
          <p:cNvPr id="6" name="PlaceHolder 5"/>
          <p:cNvSpPr>
            <a:spLocks noGrp="1"/>
          </p:cNvSpPr>
          <p:nvPr>
            <p:ph type="sldNum" idx="9"/>
          </p:nvPr>
        </p:nvSpPr>
        <p:spPr/>
        <p:txBody>
          <a:bodyPr/>
          <a:lstStyle/>
          <a:p>
            <a:fld id="{4CDFDFDB-D2D6-42FB-B964-7D6C2751AA9D}" type="slidenum">
              <a:t>‹#›</a:t>
            </a:fld>
            <a:endParaRPr/>
          </a:p>
        </p:txBody>
      </p:sp>
      <p:sp>
        <p:nvSpPr>
          <p:cNvPr id="7" name="PlaceHolder 6"/>
          <p:cNvSpPr>
            <a:spLocks noGrp="1"/>
          </p:cNvSpPr>
          <p:nvPr>
            <p:ph type="dt" idx="7"/>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12"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13"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14"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15" name="PlaceHolder 5"/>
          <p:cNvSpPr>
            <a:spLocks noGrp="1"/>
          </p:cNvSpPr>
          <p:nvPr>
            <p:ph/>
          </p:nvPr>
        </p:nvSpPr>
        <p:spPr>
          <a:xfrm>
            <a:off x="467424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7" name="PlaceHolder 6"/>
          <p:cNvSpPr>
            <a:spLocks noGrp="1"/>
          </p:cNvSpPr>
          <p:nvPr>
            <p:ph type="ftr" idx="8"/>
          </p:nvPr>
        </p:nvSpPr>
        <p:spPr/>
        <p:txBody>
          <a:bodyPr/>
          <a:lstStyle/>
          <a:p>
            <a:r>
              <a:t>Footer</a:t>
            </a:r>
          </a:p>
        </p:txBody>
      </p:sp>
      <p:sp>
        <p:nvSpPr>
          <p:cNvPr id="8" name="PlaceHolder 7"/>
          <p:cNvSpPr>
            <a:spLocks noGrp="1"/>
          </p:cNvSpPr>
          <p:nvPr>
            <p:ph type="sldNum" idx="9"/>
          </p:nvPr>
        </p:nvSpPr>
        <p:spPr/>
        <p:txBody>
          <a:bodyPr/>
          <a:lstStyle/>
          <a:p>
            <a:fld id="{3ADD0D47-7F95-49A8-A22E-73DC499E8CC4}" type="slidenum">
              <a:t>‹#›</a:t>
            </a:fld>
            <a:endParaRPr/>
          </a:p>
        </p:txBody>
      </p:sp>
      <p:sp>
        <p:nvSpPr>
          <p:cNvPr id="9" name="PlaceHolder 8"/>
          <p:cNvSpPr>
            <a:spLocks noGrp="1"/>
          </p:cNvSpPr>
          <p:nvPr>
            <p:ph type="dt" idx="7"/>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17" name="PlaceHolder 2"/>
          <p:cNvSpPr>
            <a:spLocks noGrp="1"/>
          </p:cNvSpPr>
          <p:nvPr>
            <p:ph/>
          </p:nvPr>
        </p:nvSpPr>
        <p:spPr>
          <a:xfrm>
            <a:off x="45720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18" name="PlaceHolder 3"/>
          <p:cNvSpPr>
            <a:spLocks noGrp="1"/>
          </p:cNvSpPr>
          <p:nvPr>
            <p:ph/>
          </p:nvPr>
        </p:nvSpPr>
        <p:spPr>
          <a:xfrm>
            <a:off x="323964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19" name="PlaceHolder 4"/>
          <p:cNvSpPr>
            <a:spLocks noGrp="1"/>
          </p:cNvSpPr>
          <p:nvPr>
            <p:ph/>
          </p:nvPr>
        </p:nvSpPr>
        <p:spPr>
          <a:xfrm>
            <a:off x="6022080" y="160020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20" name="PlaceHolder 5"/>
          <p:cNvSpPr>
            <a:spLocks noGrp="1"/>
          </p:cNvSpPr>
          <p:nvPr>
            <p:ph/>
          </p:nvPr>
        </p:nvSpPr>
        <p:spPr>
          <a:xfrm>
            <a:off x="45720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21" name="PlaceHolder 6"/>
          <p:cNvSpPr>
            <a:spLocks noGrp="1"/>
          </p:cNvSpPr>
          <p:nvPr>
            <p:ph/>
          </p:nvPr>
        </p:nvSpPr>
        <p:spPr>
          <a:xfrm>
            <a:off x="323964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22" name="PlaceHolder 7"/>
          <p:cNvSpPr>
            <a:spLocks noGrp="1"/>
          </p:cNvSpPr>
          <p:nvPr>
            <p:ph/>
          </p:nvPr>
        </p:nvSpPr>
        <p:spPr>
          <a:xfrm>
            <a:off x="6022080" y="3964320"/>
            <a:ext cx="26496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9" name="PlaceHolder 8"/>
          <p:cNvSpPr>
            <a:spLocks noGrp="1"/>
          </p:cNvSpPr>
          <p:nvPr>
            <p:ph type="ftr" idx="8"/>
          </p:nvPr>
        </p:nvSpPr>
        <p:spPr/>
        <p:txBody>
          <a:bodyPr/>
          <a:lstStyle/>
          <a:p>
            <a:r>
              <a:t>Footer</a:t>
            </a:r>
          </a:p>
        </p:txBody>
      </p:sp>
      <p:sp>
        <p:nvSpPr>
          <p:cNvPr id="10" name="PlaceHolder 9"/>
          <p:cNvSpPr>
            <a:spLocks noGrp="1"/>
          </p:cNvSpPr>
          <p:nvPr>
            <p:ph type="sldNum" idx="9"/>
          </p:nvPr>
        </p:nvSpPr>
        <p:spPr/>
        <p:txBody>
          <a:bodyPr/>
          <a:lstStyle/>
          <a:p>
            <a:fld id="{93A6C9EE-A703-48D6-8C1C-04718D8C7FBA}" type="slidenum">
              <a:t>‹#›</a:t>
            </a:fld>
            <a:endParaRPr/>
          </a:p>
        </p:txBody>
      </p:sp>
      <p:sp>
        <p:nvSpPr>
          <p:cNvPr id="11" name="PlaceHolder 10"/>
          <p:cNvSpPr>
            <a:spLocks noGrp="1"/>
          </p:cNvSpPr>
          <p:nvPr>
            <p:ph type="dt" idx="7"/>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0"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1"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82B6BE88-9B90-4067-9674-C3ADB1DBE8BD}"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E4734E02-C81A-4B69-B39A-2A248715E7C7}"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9240" cy="5297760"/>
          </a:xfrm>
          <a:prstGeom prst="rect">
            <a:avLst/>
          </a:prstGeom>
          <a:noFill/>
          <a:ln w="0">
            <a:noFill/>
          </a:ln>
        </p:spPr>
        <p:txBody>
          <a:bodyPr lIns="0" tIns="0" rIns="0" bIns="0" anchor="ctr">
            <a:noAutofit/>
          </a:bodyPr>
          <a:lstStyle/>
          <a:p>
            <a:pPr algn="ctr"/>
            <a:endParaRPr lang="et-EE" sz="3200" b="0" strike="noStrike" spc="-1">
              <a:solidFill>
                <a:srgbClr val="000000"/>
              </a:solidFill>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7987BFCD-E5D3-486C-987E-44CC67B76ACE}"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5"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6" name="PlaceHolder 3"/>
          <p:cNvSpPr>
            <a:spLocks noGrp="1"/>
          </p:cNvSpPr>
          <p:nvPr>
            <p:ph/>
          </p:nvPr>
        </p:nvSpPr>
        <p:spPr>
          <a:xfrm>
            <a:off x="467424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17" name="PlaceHolder 4"/>
          <p:cNvSpPr>
            <a:spLocks noGrp="1"/>
          </p:cNvSpPr>
          <p:nvPr>
            <p:ph/>
          </p:nvPr>
        </p:nvSpPr>
        <p:spPr>
          <a:xfrm>
            <a:off x="45720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77027936-D2EF-406C-B9B5-6BF466B02953}"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19" name="PlaceHolder 2"/>
          <p:cNvSpPr>
            <a:spLocks noGrp="1"/>
          </p:cNvSpPr>
          <p:nvPr>
            <p:ph/>
          </p:nvPr>
        </p:nvSpPr>
        <p:spPr>
          <a:xfrm>
            <a:off x="457200" y="1600200"/>
            <a:ext cx="4015800" cy="4525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20"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21" name="PlaceHolder 4"/>
          <p:cNvSpPr>
            <a:spLocks noGrp="1"/>
          </p:cNvSpPr>
          <p:nvPr>
            <p:ph/>
          </p:nvPr>
        </p:nvSpPr>
        <p:spPr>
          <a:xfrm>
            <a:off x="4674240" y="396432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18EF352D-9577-42AF-ADEB-FAE4D6590829}"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9240" cy="1142640"/>
          </a:xfrm>
          <a:prstGeom prst="rect">
            <a:avLst/>
          </a:prstGeom>
          <a:noFill/>
          <a:ln w="0">
            <a:noFill/>
          </a:ln>
        </p:spPr>
        <p:txBody>
          <a:bodyPr lIns="0" tIns="0" rIns="0" bIns="0" anchor="ctr">
            <a:noAutofit/>
          </a:bodyPr>
          <a:lstStyle/>
          <a:p>
            <a:pPr indent="0">
              <a:buNone/>
            </a:pPr>
            <a:endParaRPr lang="en-US" sz="1800" b="0" strike="noStrike" spc="-1">
              <a:solidFill>
                <a:srgbClr val="000000"/>
              </a:solidFill>
              <a:latin typeface="Calibri"/>
            </a:endParaRPr>
          </a:p>
        </p:txBody>
      </p:sp>
      <p:sp>
        <p:nvSpPr>
          <p:cNvPr id="23" name="PlaceHolder 2"/>
          <p:cNvSpPr>
            <a:spLocks noGrp="1"/>
          </p:cNvSpPr>
          <p:nvPr>
            <p:ph/>
          </p:nvPr>
        </p:nvSpPr>
        <p:spPr>
          <a:xfrm>
            <a:off x="45720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24" name="PlaceHolder 3"/>
          <p:cNvSpPr>
            <a:spLocks noGrp="1"/>
          </p:cNvSpPr>
          <p:nvPr>
            <p:ph/>
          </p:nvPr>
        </p:nvSpPr>
        <p:spPr>
          <a:xfrm>
            <a:off x="4674240" y="1600200"/>
            <a:ext cx="401580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25" name="PlaceHolder 4"/>
          <p:cNvSpPr>
            <a:spLocks noGrp="1"/>
          </p:cNvSpPr>
          <p:nvPr>
            <p:ph/>
          </p:nvPr>
        </p:nvSpPr>
        <p:spPr>
          <a:xfrm>
            <a:off x="457200" y="3964320"/>
            <a:ext cx="8229240" cy="215856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7D461891-B22D-45B4-AEB7-3E15D8224BC7}"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dt" idx="1"/>
          </p:nvPr>
        </p:nvSpPr>
        <p:spPr>
          <a:xfrm>
            <a:off x="457200" y="6356520"/>
            <a:ext cx="213336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&lt;kuupäev/kellaaeg›</a:t>
            </a:r>
            <a:endParaRPr lang="et-EE" sz="1200" b="0" strike="noStrike" spc="-1">
              <a:solidFill>
                <a:srgbClr val="000000"/>
              </a:solidFill>
              <a:latin typeface="Times New Roman"/>
            </a:endParaRPr>
          </a:p>
        </p:txBody>
      </p:sp>
      <p:sp>
        <p:nvSpPr>
          <p:cNvPr id="6" name="PlaceHolder 2"/>
          <p:cNvSpPr>
            <a:spLocks noGrp="1"/>
          </p:cNvSpPr>
          <p:nvPr>
            <p:ph type="ftr" idx="2"/>
          </p:nvPr>
        </p:nvSpPr>
        <p:spPr>
          <a:xfrm>
            <a:off x="3124080" y="6356520"/>
            <a:ext cx="2895120" cy="364680"/>
          </a:xfrm>
          <a:prstGeom prst="rect">
            <a:avLst/>
          </a:prstGeom>
          <a:noFill/>
          <a:ln w="0">
            <a:noFill/>
          </a:ln>
        </p:spPr>
        <p:txBody>
          <a:bodyPr anchor="ctr">
            <a:noAutofit/>
          </a:bodyPr>
          <a:lstStyle>
            <a:lvl1pPr indent="0" algn="ctr">
              <a:buNone/>
              <a:defRPr lang="et-EE" sz="1400" b="0" strike="noStrike" spc="-1">
                <a:solidFill>
                  <a:srgbClr val="000000"/>
                </a:solidFill>
                <a:latin typeface="Times New Roman"/>
              </a:defRPr>
            </a:lvl1pPr>
          </a:lstStyle>
          <a:p>
            <a:pPr indent="0" algn="ctr">
              <a:buNone/>
            </a:pPr>
            <a:r>
              <a:rPr lang="et-EE" sz="1400" b="0" strike="noStrike" spc="-1">
                <a:solidFill>
                  <a:srgbClr val="000000"/>
                </a:solidFill>
                <a:latin typeface="Times New Roman"/>
              </a:rPr>
              <a:t>&lt;jalus&gt;</a:t>
            </a:r>
          </a:p>
        </p:txBody>
      </p:sp>
      <p:sp>
        <p:nvSpPr>
          <p:cNvPr id="2" name="PlaceHolder 3"/>
          <p:cNvSpPr>
            <a:spLocks noGrp="1"/>
          </p:cNvSpPr>
          <p:nvPr>
            <p:ph type="sldNum" idx="3"/>
          </p:nvPr>
        </p:nvSpPr>
        <p:spPr>
          <a:xfrm>
            <a:off x="6553080" y="6356520"/>
            <a:ext cx="213336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2B7DBFA6-E2EF-4E38-BF9A-D707B7D64CCD}" type="slidenum">
              <a:rPr lang="en-US" sz="1200" b="0" strike="noStrike" spc="-1">
                <a:solidFill>
                  <a:srgbClr val="8B8B8B"/>
                </a:solidFill>
                <a:latin typeface="Calibri"/>
              </a:rPr>
              <a:t>‹#›</a:t>
            </a:fld>
            <a:endParaRPr lang="et-EE" sz="1200" b="0" strike="noStrike" spc="-1">
              <a:solidFill>
                <a:srgbClr val="000000"/>
              </a:solidFill>
              <a:latin typeface="Times New Roman"/>
            </a:endParaRPr>
          </a:p>
        </p:txBody>
      </p:sp>
      <p:sp>
        <p:nvSpPr>
          <p:cNvPr id="3" name="PlaceHolder 4"/>
          <p:cNvSpPr>
            <a:spLocks noGrp="1"/>
          </p:cNvSpPr>
          <p:nvPr>
            <p:ph type="title"/>
          </p:nvPr>
        </p:nvSpPr>
        <p:spPr>
          <a:xfrm>
            <a:off x="914400" y="410400"/>
            <a:ext cx="16458840" cy="171756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Calibri"/>
              </a:rPr>
              <a:t>Klõpsa tiitli tekstivormingu redigeerimiseks</a:t>
            </a:r>
          </a:p>
        </p:txBody>
      </p:sp>
      <p:sp>
        <p:nvSpPr>
          <p:cNvPr id="4" name="PlaceHolder 5"/>
          <p:cNvSpPr>
            <a:spLocks noGrp="1"/>
          </p:cNvSpPr>
          <p:nvPr>
            <p:ph type="body"/>
          </p:nvPr>
        </p:nvSpPr>
        <p:spPr>
          <a:xfrm>
            <a:off x="914400" y="2406960"/>
            <a:ext cx="16458840" cy="5965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Klõpsa liigenduse tekstivormingu redigeerimiseks</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Teine liigendustase</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Kolmas liigendustase</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Neljas liigendustase</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Viies liigendustase</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Kuues liigendustase</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Seitsmes liigendustase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 name="PlaceHolder 1"/>
          <p:cNvSpPr>
            <a:spLocks noGrp="1"/>
          </p:cNvSpPr>
          <p:nvPr>
            <p:ph type="title"/>
          </p:nvPr>
        </p:nvSpPr>
        <p:spPr>
          <a:xfrm>
            <a:off x="685800" y="2130480"/>
            <a:ext cx="7772040" cy="1469520"/>
          </a:xfrm>
          <a:prstGeom prst="rect">
            <a:avLst/>
          </a:prstGeom>
          <a:noFill/>
          <a:ln w="0">
            <a:noFill/>
          </a:ln>
        </p:spPr>
        <p:txBody>
          <a:bodyPr anchor="ctr">
            <a:noAutofit/>
          </a:bodyPr>
          <a:lstStyle/>
          <a:p>
            <a:pPr indent="0" algn="ctr">
              <a:lnSpc>
                <a:spcPct val="100000"/>
              </a:lnSpc>
              <a:buNone/>
            </a:pPr>
            <a:r>
              <a:rPr lang="en-US" sz="4400" b="0" strike="noStrike" spc="-1">
                <a:solidFill>
                  <a:srgbClr val="000000"/>
                </a:solidFill>
                <a:latin typeface="Calibri"/>
              </a:rPr>
              <a:t>Click to edit Master title style</a:t>
            </a:r>
          </a:p>
        </p:txBody>
      </p:sp>
      <p:sp>
        <p:nvSpPr>
          <p:cNvPr id="42" name="PlaceHolder 2"/>
          <p:cNvSpPr>
            <a:spLocks noGrp="1"/>
          </p:cNvSpPr>
          <p:nvPr>
            <p:ph type="dt" idx="4"/>
          </p:nvPr>
        </p:nvSpPr>
        <p:spPr>
          <a:xfrm>
            <a:off x="457200" y="6356520"/>
            <a:ext cx="213336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&lt;kuupäev/kellaaeg›</a:t>
            </a:r>
            <a:endParaRPr lang="et-EE" sz="1200" b="0" strike="noStrike" spc="-1">
              <a:solidFill>
                <a:srgbClr val="000000"/>
              </a:solidFill>
              <a:latin typeface="Times New Roman"/>
            </a:endParaRPr>
          </a:p>
        </p:txBody>
      </p:sp>
      <p:sp>
        <p:nvSpPr>
          <p:cNvPr id="43" name="PlaceHolder 3"/>
          <p:cNvSpPr>
            <a:spLocks noGrp="1"/>
          </p:cNvSpPr>
          <p:nvPr>
            <p:ph type="ftr" idx="5"/>
          </p:nvPr>
        </p:nvSpPr>
        <p:spPr>
          <a:xfrm>
            <a:off x="3124080" y="6356520"/>
            <a:ext cx="2895120" cy="364680"/>
          </a:xfrm>
          <a:prstGeom prst="rect">
            <a:avLst/>
          </a:prstGeom>
          <a:noFill/>
          <a:ln w="0">
            <a:noFill/>
          </a:ln>
        </p:spPr>
        <p:txBody>
          <a:bodyPr anchor="ctr">
            <a:noAutofit/>
          </a:bodyPr>
          <a:lstStyle>
            <a:lvl1pPr indent="0" algn="ctr">
              <a:buNone/>
              <a:defRPr lang="et-EE" sz="1400" b="0" strike="noStrike" spc="-1">
                <a:solidFill>
                  <a:srgbClr val="000000"/>
                </a:solidFill>
                <a:latin typeface="Times New Roman"/>
              </a:defRPr>
            </a:lvl1pPr>
          </a:lstStyle>
          <a:p>
            <a:pPr indent="0" algn="ctr">
              <a:buNone/>
            </a:pPr>
            <a:r>
              <a:rPr lang="et-EE" sz="1400" b="0" strike="noStrike" spc="-1">
                <a:solidFill>
                  <a:srgbClr val="000000"/>
                </a:solidFill>
                <a:latin typeface="Times New Roman"/>
              </a:rPr>
              <a:t>&lt;jalus&gt;</a:t>
            </a:r>
          </a:p>
        </p:txBody>
      </p:sp>
      <p:sp>
        <p:nvSpPr>
          <p:cNvPr id="44" name="PlaceHolder 4"/>
          <p:cNvSpPr>
            <a:spLocks noGrp="1"/>
          </p:cNvSpPr>
          <p:nvPr>
            <p:ph type="sldNum" idx="6"/>
          </p:nvPr>
        </p:nvSpPr>
        <p:spPr>
          <a:xfrm>
            <a:off x="6553080" y="6356520"/>
            <a:ext cx="213336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55AAC3A9-729A-42E5-9246-4B8579F06D21}" type="slidenum">
              <a:rPr lang="en-US" sz="1200" b="0" strike="noStrike" spc="-1">
                <a:solidFill>
                  <a:srgbClr val="8B8B8B"/>
                </a:solidFill>
                <a:latin typeface="Calibri"/>
              </a:rPr>
              <a:t>‹#›</a:t>
            </a:fld>
            <a:endParaRPr lang="et-EE" sz="1200" b="0" strike="noStrike" spc="-1">
              <a:solidFill>
                <a:srgbClr val="000000"/>
              </a:solidFill>
              <a:latin typeface="Times New Roman"/>
            </a:endParaRPr>
          </a:p>
        </p:txBody>
      </p:sp>
      <p:sp>
        <p:nvSpPr>
          <p:cNvPr id="45" name="PlaceHolder 5"/>
          <p:cNvSpPr>
            <a:spLocks noGrp="1"/>
          </p:cNvSpPr>
          <p:nvPr>
            <p:ph type="body"/>
          </p:nvPr>
        </p:nvSpPr>
        <p:spPr>
          <a:xfrm>
            <a:off x="914400" y="2406960"/>
            <a:ext cx="16458840" cy="596592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Calibri"/>
              </a:rPr>
              <a:t>Klõpsa liigenduse tekstivormingu redigeerimiseks</a:t>
            </a:r>
          </a:p>
          <a:p>
            <a:pPr marL="864000" lvl="1" indent="-324000">
              <a:spcBef>
                <a:spcPts val="1134"/>
              </a:spcBef>
              <a:buClr>
                <a:srgbClr val="000000"/>
              </a:buClr>
              <a:buSzPct val="75000"/>
              <a:buFont typeface="Symbol" charset="2"/>
              <a:buChar char=""/>
            </a:pPr>
            <a:r>
              <a:rPr lang="en-US" sz="2400" b="0" strike="noStrike" spc="-1">
                <a:solidFill>
                  <a:srgbClr val="000000"/>
                </a:solidFill>
                <a:latin typeface="Calibri"/>
              </a:rPr>
              <a:t>Teine liigendustase</a:t>
            </a:r>
          </a:p>
          <a:p>
            <a:pPr marL="1296000" lvl="2" indent="-288000">
              <a:spcBef>
                <a:spcPts val="850"/>
              </a:spcBef>
              <a:buClr>
                <a:srgbClr val="000000"/>
              </a:buClr>
              <a:buSzPct val="45000"/>
              <a:buFont typeface="Wingdings" charset="2"/>
              <a:buChar char=""/>
            </a:pPr>
            <a:r>
              <a:rPr lang="en-US" sz="2000" b="0" strike="noStrike" spc="-1">
                <a:solidFill>
                  <a:srgbClr val="000000"/>
                </a:solidFill>
                <a:latin typeface="Calibri"/>
              </a:rPr>
              <a:t>Kolmas liigendustase</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Calibri"/>
              </a:rPr>
              <a:t>Neljas liigendustase</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Calibri"/>
              </a:rPr>
              <a:t>Viies liigendustase</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Calibri"/>
              </a:rPr>
              <a:t>Kuues liigendustase</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Calibri"/>
              </a:rPr>
              <a:t>Seitsmes liigendustase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n-US" sz="4400" b="0" strike="noStrike" spc="-1">
                <a:solidFill>
                  <a:srgbClr val="000000"/>
                </a:solidFill>
                <a:latin typeface="Calibri"/>
              </a:rPr>
              <a:t>Click to edit Master title style</a:t>
            </a:r>
          </a:p>
        </p:txBody>
      </p:sp>
      <p:sp>
        <p:nvSpPr>
          <p:cNvPr id="83" name="PlaceHolder 2"/>
          <p:cNvSpPr>
            <a:spLocks noGrp="1"/>
          </p:cNvSpPr>
          <p:nvPr>
            <p:ph type="body"/>
          </p:nvPr>
        </p:nvSpPr>
        <p:spPr>
          <a:xfrm>
            <a:off x="457200" y="1600200"/>
            <a:ext cx="8229240" cy="4525560"/>
          </a:xfrm>
          <a:prstGeom prst="rect">
            <a:avLst/>
          </a:prstGeom>
          <a:noFill/>
          <a:ln w="0">
            <a:noFill/>
          </a:ln>
        </p:spPr>
        <p:txBody>
          <a:bodyPr anchor="t">
            <a:noAutofit/>
          </a:bodyPr>
          <a:lstStyle/>
          <a:p>
            <a:pPr marL="343080" indent="-343080">
              <a:lnSpc>
                <a:spcPct val="100000"/>
              </a:lnSpc>
              <a:spcBef>
                <a:spcPts val="641"/>
              </a:spcBef>
              <a:buClr>
                <a:srgbClr val="000000"/>
              </a:buClr>
              <a:buFont typeface="Arial"/>
              <a:buChar char="•"/>
            </a:pPr>
            <a:r>
              <a:rPr lang="en-US" sz="3200" b="0" strike="noStrike" spc="-1">
                <a:solidFill>
                  <a:srgbClr val="000000"/>
                </a:solidFill>
                <a:latin typeface="Calibri"/>
              </a:rPr>
              <a:t>Click to edit Master text styles</a:t>
            </a:r>
          </a:p>
          <a:p>
            <a:pPr marL="743040" lvl="1" indent="-285840">
              <a:lnSpc>
                <a:spcPct val="100000"/>
              </a:lnSpc>
              <a:spcBef>
                <a:spcPts val="561"/>
              </a:spcBef>
              <a:buClr>
                <a:srgbClr val="000000"/>
              </a:buClr>
              <a:buFont typeface="Arial"/>
              <a:buChar char="–"/>
            </a:pPr>
            <a:r>
              <a:rPr lang="en-US" sz="2800" b="0" strike="noStrike" spc="-1">
                <a:solidFill>
                  <a:srgbClr val="000000"/>
                </a:solidFill>
                <a:latin typeface="Calibri"/>
              </a:rPr>
              <a:t>Second level</a:t>
            </a:r>
          </a:p>
          <a:p>
            <a:pPr marL="1143000" lvl="2" indent="-228600">
              <a:lnSpc>
                <a:spcPct val="100000"/>
              </a:lnSpc>
              <a:spcBef>
                <a:spcPts val="479"/>
              </a:spcBef>
              <a:buClr>
                <a:srgbClr val="000000"/>
              </a:buClr>
              <a:buFont typeface="Arial"/>
              <a:buChar char="•"/>
            </a:pPr>
            <a:r>
              <a:rPr lang="en-US" sz="2400" b="0" strike="noStrike" spc="-1">
                <a:solidFill>
                  <a:srgbClr val="000000"/>
                </a:solidFill>
                <a:latin typeface="Calibri"/>
              </a:rPr>
              <a:t>Third level</a:t>
            </a:r>
          </a:p>
          <a:p>
            <a:pPr marL="1600200" lvl="3" indent="-228600">
              <a:lnSpc>
                <a:spcPct val="100000"/>
              </a:lnSpc>
              <a:spcBef>
                <a:spcPts val="400"/>
              </a:spcBef>
              <a:buClr>
                <a:srgbClr val="000000"/>
              </a:buClr>
              <a:buFont typeface="Arial"/>
              <a:buChar char="–"/>
            </a:pPr>
            <a:r>
              <a:rPr lang="en-US" sz="2000" b="0" strike="noStrike" spc="-1">
                <a:solidFill>
                  <a:srgbClr val="000000"/>
                </a:solidFill>
                <a:latin typeface="Calibri"/>
              </a:rPr>
              <a:t>Fourth level</a:t>
            </a:r>
          </a:p>
          <a:p>
            <a:pPr marL="2057400" lvl="4" indent="-228600">
              <a:lnSpc>
                <a:spcPct val="100000"/>
              </a:lnSpc>
              <a:spcBef>
                <a:spcPts val="400"/>
              </a:spcBef>
              <a:buClr>
                <a:srgbClr val="000000"/>
              </a:buClr>
              <a:buFont typeface="Arial"/>
              <a:buChar char="»"/>
            </a:pPr>
            <a:r>
              <a:rPr lang="en-US" sz="2000" b="0" strike="noStrike" spc="-1">
                <a:solidFill>
                  <a:srgbClr val="000000"/>
                </a:solidFill>
                <a:latin typeface="Calibri"/>
              </a:rPr>
              <a:t>Fifth level</a:t>
            </a:r>
          </a:p>
        </p:txBody>
      </p:sp>
      <p:sp>
        <p:nvSpPr>
          <p:cNvPr id="84" name="PlaceHolder 3"/>
          <p:cNvSpPr>
            <a:spLocks noGrp="1"/>
          </p:cNvSpPr>
          <p:nvPr>
            <p:ph type="dt" idx="7"/>
          </p:nvPr>
        </p:nvSpPr>
        <p:spPr>
          <a:xfrm>
            <a:off x="457200" y="6356520"/>
            <a:ext cx="2133360" cy="364680"/>
          </a:xfrm>
          <a:prstGeom prst="rect">
            <a:avLst/>
          </a:prstGeom>
          <a:noFill/>
          <a:ln w="0">
            <a:noFill/>
          </a:ln>
        </p:spPr>
        <p:txBody>
          <a:bodyPr anchor="ctr">
            <a:noAutofit/>
          </a:bodyPr>
          <a:lstStyle>
            <a:lvl1pPr indent="0">
              <a:lnSpc>
                <a:spcPct val="100000"/>
              </a:lnSpc>
              <a:buNone/>
              <a:defRPr lang="en-US" sz="1200" b="0" strike="noStrike" spc="-1">
                <a:solidFill>
                  <a:srgbClr val="8B8B8B"/>
                </a:solidFill>
                <a:latin typeface="Calibri"/>
              </a:defRPr>
            </a:lvl1pPr>
          </a:lstStyle>
          <a:p>
            <a:pPr indent="0">
              <a:lnSpc>
                <a:spcPct val="100000"/>
              </a:lnSpc>
              <a:buNone/>
            </a:pPr>
            <a:r>
              <a:rPr lang="en-US" sz="1200" b="0" strike="noStrike" spc="-1">
                <a:solidFill>
                  <a:srgbClr val="8B8B8B"/>
                </a:solidFill>
                <a:latin typeface="Calibri"/>
              </a:rPr>
              <a:t>&lt;kuupäev/kellaaeg›</a:t>
            </a:r>
            <a:endParaRPr lang="et-EE" sz="1200" b="0" strike="noStrike" spc="-1">
              <a:solidFill>
                <a:srgbClr val="000000"/>
              </a:solidFill>
              <a:latin typeface="Times New Roman"/>
            </a:endParaRPr>
          </a:p>
        </p:txBody>
      </p:sp>
      <p:sp>
        <p:nvSpPr>
          <p:cNvPr id="85" name="PlaceHolder 4"/>
          <p:cNvSpPr>
            <a:spLocks noGrp="1"/>
          </p:cNvSpPr>
          <p:nvPr>
            <p:ph type="ftr" idx="8"/>
          </p:nvPr>
        </p:nvSpPr>
        <p:spPr>
          <a:xfrm>
            <a:off x="3124080" y="6356520"/>
            <a:ext cx="2895120" cy="364680"/>
          </a:xfrm>
          <a:prstGeom prst="rect">
            <a:avLst/>
          </a:prstGeom>
          <a:noFill/>
          <a:ln w="0">
            <a:noFill/>
          </a:ln>
        </p:spPr>
        <p:txBody>
          <a:bodyPr anchor="ctr">
            <a:noAutofit/>
          </a:bodyPr>
          <a:lstStyle>
            <a:lvl1pPr indent="0" algn="ctr">
              <a:buNone/>
              <a:defRPr lang="et-EE" sz="1400" b="0" strike="noStrike" spc="-1">
                <a:solidFill>
                  <a:srgbClr val="000000"/>
                </a:solidFill>
                <a:latin typeface="Times New Roman"/>
              </a:defRPr>
            </a:lvl1pPr>
          </a:lstStyle>
          <a:p>
            <a:pPr indent="0" algn="ctr">
              <a:buNone/>
            </a:pPr>
            <a:r>
              <a:rPr lang="et-EE" sz="1400" b="0" strike="noStrike" spc="-1">
                <a:solidFill>
                  <a:srgbClr val="000000"/>
                </a:solidFill>
                <a:latin typeface="Times New Roman"/>
              </a:rPr>
              <a:t>&lt;jalus&gt;</a:t>
            </a:r>
          </a:p>
        </p:txBody>
      </p:sp>
      <p:sp>
        <p:nvSpPr>
          <p:cNvPr id="86" name="PlaceHolder 5"/>
          <p:cNvSpPr>
            <a:spLocks noGrp="1"/>
          </p:cNvSpPr>
          <p:nvPr>
            <p:ph type="sldNum" idx="9"/>
          </p:nvPr>
        </p:nvSpPr>
        <p:spPr>
          <a:xfrm>
            <a:off x="6553080" y="6356520"/>
            <a:ext cx="2133360" cy="364680"/>
          </a:xfrm>
          <a:prstGeom prst="rect">
            <a:avLst/>
          </a:prstGeom>
          <a:noFill/>
          <a:ln w="0">
            <a:noFill/>
          </a:ln>
        </p:spPr>
        <p:txBody>
          <a:bodyPr anchor="ctr">
            <a:noAutofit/>
          </a:bodyPr>
          <a:lstStyle>
            <a:lvl1pPr indent="0" algn="r">
              <a:lnSpc>
                <a:spcPct val="100000"/>
              </a:lnSpc>
              <a:buNone/>
              <a:defRPr lang="en-US" sz="1200" b="0" strike="noStrike" spc="-1">
                <a:solidFill>
                  <a:srgbClr val="8B8B8B"/>
                </a:solidFill>
                <a:latin typeface="Calibri"/>
              </a:defRPr>
            </a:lvl1pPr>
          </a:lstStyle>
          <a:p>
            <a:pPr indent="0" algn="r">
              <a:lnSpc>
                <a:spcPct val="100000"/>
              </a:lnSpc>
              <a:buNone/>
            </a:pPr>
            <a:fld id="{587D6224-30D1-40E5-A8C9-6C22FC700062}" type="slidenum">
              <a:rPr lang="en-US" sz="1200" b="0" strike="noStrike" spc="-1">
                <a:solidFill>
                  <a:srgbClr val="8B8B8B"/>
                </a:solidFill>
                <a:latin typeface="Calibri"/>
              </a:rPr>
              <a:t>‹#›</a:t>
            </a:fld>
            <a:endParaRPr lang="et-EE"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5F4"/>
        </a:solidFill>
        <a:effectLst/>
      </p:bgPr>
    </p:bg>
    <p:spTree>
      <p:nvGrpSpPr>
        <p:cNvPr id="1" name=""/>
        <p:cNvGrpSpPr/>
        <p:nvPr/>
      </p:nvGrpSpPr>
      <p:grpSpPr>
        <a:xfrm>
          <a:off x="0" y="0"/>
          <a:ext cx="0" cy="0"/>
          <a:chOff x="0" y="0"/>
          <a:chExt cx="0" cy="0"/>
        </a:xfrm>
      </p:grpSpPr>
      <p:sp>
        <p:nvSpPr>
          <p:cNvPr id="129" name="AutoShape 2"/>
          <p:cNvSpPr/>
          <p:nvPr/>
        </p:nvSpPr>
        <p:spPr>
          <a:xfrm>
            <a:off x="9720" y="0"/>
            <a:ext cx="18277920" cy="8422920"/>
          </a:xfrm>
          <a:prstGeom prst="rect">
            <a:avLst/>
          </a:prstGeom>
          <a:solidFill>
            <a:srgbClr val="0077BE"/>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t-EE" sz="1800" b="0" strike="noStrike" spc="-1">
              <a:solidFill>
                <a:srgbClr val="000000"/>
              </a:solidFill>
              <a:latin typeface="Calibri"/>
            </a:endParaRPr>
          </a:p>
        </p:txBody>
      </p:sp>
      <p:sp>
        <p:nvSpPr>
          <p:cNvPr id="130" name="AutoShape 3"/>
          <p:cNvSpPr/>
          <p:nvPr/>
        </p:nvSpPr>
        <p:spPr>
          <a:xfrm>
            <a:off x="9720" y="8413920"/>
            <a:ext cx="18277920" cy="9000"/>
          </a:xfrm>
          <a:prstGeom prst="rect">
            <a:avLst/>
          </a:prstGeom>
          <a:solidFill>
            <a:srgbClr val="2B2A2B"/>
          </a:solidFill>
          <a:ln w="0">
            <a:noFill/>
          </a:ln>
        </p:spPr>
        <p:style>
          <a:lnRef idx="0">
            <a:scrgbClr r="0" g="0" b="0"/>
          </a:lnRef>
          <a:fillRef idx="0">
            <a:scrgbClr r="0" g="0" b="0"/>
          </a:fillRef>
          <a:effectRef idx="0">
            <a:scrgbClr r="0" g="0" b="0"/>
          </a:effectRef>
          <a:fontRef idx="minor"/>
        </p:style>
        <p:txBody>
          <a:bodyPr lIns="90000" tIns="-35640" rIns="90000" bIns="-35640" anchor="t">
            <a:noAutofit/>
          </a:bodyPr>
          <a:lstStyle/>
          <a:p>
            <a:pPr>
              <a:lnSpc>
                <a:spcPct val="100000"/>
              </a:lnSpc>
            </a:pPr>
            <a:endParaRPr lang="et-EE" sz="1800" b="0" strike="noStrike" spc="-1">
              <a:solidFill>
                <a:srgbClr val="000000"/>
              </a:solidFill>
              <a:latin typeface="Calibri"/>
            </a:endParaRPr>
          </a:p>
        </p:txBody>
      </p:sp>
      <p:pic>
        <p:nvPicPr>
          <p:cNvPr id="131" name="Picture 4"/>
          <p:cNvPicPr/>
          <p:nvPr/>
        </p:nvPicPr>
        <p:blipFill>
          <a:blip r:embed="rId2"/>
          <a:stretch/>
        </p:blipFill>
        <p:spPr>
          <a:xfrm>
            <a:off x="2518560" y="2971800"/>
            <a:ext cx="2895120" cy="2895120"/>
          </a:xfrm>
          <a:prstGeom prst="rect">
            <a:avLst/>
          </a:prstGeom>
          <a:ln w="0">
            <a:noFill/>
          </a:ln>
        </p:spPr>
      </p:pic>
      <p:pic>
        <p:nvPicPr>
          <p:cNvPr id="132" name="Picture 5"/>
          <p:cNvPicPr/>
          <p:nvPr/>
        </p:nvPicPr>
        <p:blipFill>
          <a:blip r:embed="rId2">
            <a:alphaModFix amt="18000"/>
          </a:blip>
          <a:stretch/>
        </p:blipFill>
        <p:spPr>
          <a:xfrm>
            <a:off x="15549840" y="6096240"/>
            <a:ext cx="1522800" cy="1522800"/>
          </a:xfrm>
          <a:prstGeom prst="rect">
            <a:avLst/>
          </a:prstGeom>
          <a:ln w="0">
            <a:noFill/>
          </a:ln>
        </p:spPr>
      </p:pic>
      <p:pic>
        <p:nvPicPr>
          <p:cNvPr id="133" name="Picture 6"/>
          <p:cNvPicPr/>
          <p:nvPr/>
        </p:nvPicPr>
        <p:blipFill>
          <a:blip r:embed="rId3"/>
          <a:stretch/>
        </p:blipFill>
        <p:spPr>
          <a:xfrm rot="5400000">
            <a:off x="-354240" y="783720"/>
            <a:ext cx="2094480" cy="256320"/>
          </a:xfrm>
          <a:prstGeom prst="rect">
            <a:avLst/>
          </a:prstGeom>
          <a:ln w="0">
            <a:noFill/>
          </a:ln>
        </p:spPr>
      </p:pic>
      <p:sp>
        <p:nvSpPr>
          <p:cNvPr id="134" name="TextBox 7"/>
          <p:cNvSpPr/>
          <p:nvPr/>
        </p:nvSpPr>
        <p:spPr>
          <a:xfrm>
            <a:off x="5414400" y="3686040"/>
            <a:ext cx="6967800" cy="2895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11401"/>
              </a:lnSpc>
            </a:pPr>
            <a:r>
              <a:rPr lang="en-US" sz="9500" b="0" strike="noStrike" spc="-1">
                <a:solidFill>
                  <a:srgbClr val="F8F5F4"/>
                </a:solidFill>
                <a:latin typeface="Alegreya Medium"/>
              </a:rPr>
              <a:t>TARTU VALD</a:t>
            </a:r>
            <a:endParaRPr lang="et-EE" sz="9500" b="0" strike="noStrike" spc="-1">
              <a:solidFill>
                <a:srgbClr val="000000"/>
              </a:solidFill>
              <a:latin typeface="Arial"/>
            </a:endParaRPr>
          </a:p>
        </p:txBody>
      </p:sp>
      <p:sp>
        <p:nvSpPr>
          <p:cNvPr id="135" name="TextBox 8"/>
          <p:cNvSpPr/>
          <p:nvPr/>
        </p:nvSpPr>
        <p:spPr>
          <a:xfrm>
            <a:off x="10071720" y="9034920"/>
            <a:ext cx="4443480" cy="639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520"/>
              </a:lnSpc>
            </a:pPr>
            <a:r>
              <a:rPr lang="en-US" sz="1800" b="0" strike="noStrike" spc="35">
                <a:solidFill>
                  <a:srgbClr val="046FB6"/>
                </a:solidFill>
                <a:latin typeface="Alegreya Medium"/>
              </a:rPr>
              <a:t>tartuvald@tartuvald.ee</a:t>
            </a:r>
            <a:endParaRPr lang="et-EE" sz="1800" b="0" strike="noStrike" spc="-1">
              <a:solidFill>
                <a:srgbClr val="000000"/>
              </a:solidFill>
              <a:latin typeface="Arial"/>
            </a:endParaRPr>
          </a:p>
          <a:p>
            <a:pPr>
              <a:lnSpc>
                <a:spcPts val="2520"/>
              </a:lnSpc>
            </a:pPr>
            <a:r>
              <a:rPr lang="en-US" sz="1800" b="0" strike="noStrike" spc="35">
                <a:solidFill>
                  <a:srgbClr val="046FB6"/>
                </a:solidFill>
                <a:latin typeface="Alegreya Medium"/>
              </a:rPr>
              <a:t>+ 372 510 6363</a:t>
            </a:r>
            <a:endParaRPr lang="et-EE" sz="1800" b="0" strike="noStrike" spc="-1">
              <a:solidFill>
                <a:srgbClr val="000000"/>
              </a:solidFill>
              <a:latin typeface="Arial"/>
            </a:endParaRPr>
          </a:p>
        </p:txBody>
      </p:sp>
      <p:sp>
        <p:nvSpPr>
          <p:cNvPr id="136" name="TextBox 9"/>
          <p:cNvSpPr/>
          <p:nvPr/>
        </p:nvSpPr>
        <p:spPr>
          <a:xfrm>
            <a:off x="14604480" y="7609680"/>
            <a:ext cx="4533840" cy="7012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5519"/>
              </a:lnSpc>
            </a:pPr>
            <a:r>
              <a:rPr lang="en-US" sz="4600" b="0" strike="noStrike" spc="-1">
                <a:solidFill>
                  <a:srgbClr val="F8F5F4">
                    <a:alpha val="21000"/>
                  </a:srgbClr>
                </a:solidFill>
                <a:latin typeface="Alegreya Medium"/>
              </a:rPr>
              <a:t>TARTU VALD</a:t>
            </a:r>
            <a:endParaRPr lang="et-EE" sz="4600" b="0" strike="noStrike" spc="-1">
              <a:solidFill>
                <a:srgbClr val="000000"/>
              </a:solidFill>
              <a:latin typeface="Arial"/>
            </a:endParaRPr>
          </a:p>
        </p:txBody>
      </p:sp>
      <p:sp>
        <p:nvSpPr>
          <p:cNvPr id="137" name="TextBox 10"/>
          <p:cNvSpPr/>
          <p:nvPr/>
        </p:nvSpPr>
        <p:spPr>
          <a:xfrm>
            <a:off x="1028880" y="9034920"/>
            <a:ext cx="6967800" cy="639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nSpc>
                <a:spcPts val="2520"/>
              </a:lnSpc>
            </a:pPr>
            <a:r>
              <a:rPr lang="en-US" sz="1800" b="0" strike="noStrike" spc="35">
                <a:solidFill>
                  <a:srgbClr val="046FB6"/>
                </a:solidFill>
                <a:latin typeface="Alegreya Medium"/>
              </a:rPr>
              <a:t>Tartu Vallavalitsus</a:t>
            </a:r>
            <a:endParaRPr lang="et-EE" sz="1800" b="0" strike="noStrike" spc="-1">
              <a:solidFill>
                <a:srgbClr val="000000"/>
              </a:solidFill>
              <a:latin typeface="Arial"/>
            </a:endParaRPr>
          </a:p>
          <a:p>
            <a:pPr>
              <a:lnSpc>
                <a:spcPts val="2520"/>
              </a:lnSpc>
            </a:pPr>
            <a:r>
              <a:rPr lang="en-US" sz="1800" b="0" strike="noStrike" spc="35">
                <a:solidFill>
                  <a:srgbClr val="046FB6"/>
                </a:solidFill>
                <a:latin typeface="Alegreya Medium"/>
              </a:rPr>
              <a:t>Haava tn 6, Kõrveküla alevik, Tartu vald, 60512 TARTUMAA</a:t>
            </a:r>
            <a:endParaRPr lang="et-EE" sz="1800" b="0" strike="noStrike" spc="-1">
              <a:solidFill>
                <a:srgbClr val="000000"/>
              </a:solidFill>
              <a:latin typeface="Arial"/>
            </a:endParaRPr>
          </a:p>
        </p:txBody>
      </p:sp>
      <p:pic>
        <p:nvPicPr>
          <p:cNvPr id="138" name="Picture 11"/>
          <p:cNvPicPr/>
          <p:nvPr/>
        </p:nvPicPr>
        <p:blipFill>
          <a:blip r:embed="rId3"/>
          <a:stretch/>
        </p:blipFill>
        <p:spPr>
          <a:xfrm rot="5400000">
            <a:off x="-354240" y="2520000"/>
            <a:ext cx="2094480" cy="256320"/>
          </a:xfrm>
          <a:prstGeom prst="rect">
            <a:avLst/>
          </a:prstGeom>
          <a:ln w="0">
            <a:noFill/>
          </a:ln>
        </p:spPr>
      </p:pic>
      <p:pic>
        <p:nvPicPr>
          <p:cNvPr id="139" name="Picture 12"/>
          <p:cNvPicPr/>
          <p:nvPr/>
        </p:nvPicPr>
        <p:blipFill>
          <a:blip r:embed="rId3"/>
          <a:stretch/>
        </p:blipFill>
        <p:spPr>
          <a:xfrm rot="5400000">
            <a:off x="-354240" y="4291200"/>
            <a:ext cx="2094480" cy="256320"/>
          </a:xfrm>
          <a:prstGeom prst="rect">
            <a:avLst/>
          </a:prstGeom>
          <a:ln w="0">
            <a:noFill/>
          </a:ln>
        </p:spPr>
      </p:pic>
      <p:pic>
        <p:nvPicPr>
          <p:cNvPr id="140" name="Picture 13"/>
          <p:cNvPicPr/>
          <p:nvPr/>
        </p:nvPicPr>
        <p:blipFill>
          <a:blip r:embed="rId3"/>
          <a:stretch/>
        </p:blipFill>
        <p:spPr>
          <a:xfrm rot="5400000">
            <a:off x="-354240" y="6062760"/>
            <a:ext cx="2094480" cy="256320"/>
          </a:xfrm>
          <a:prstGeom prst="rect">
            <a:avLst/>
          </a:prstGeom>
          <a:ln w="0">
            <a:noFill/>
          </a:ln>
        </p:spPr>
      </p:pic>
      <p:pic>
        <p:nvPicPr>
          <p:cNvPr id="141" name="Picture 14"/>
          <p:cNvPicPr/>
          <p:nvPr/>
        </p:nvPicPr>
        <p:blipFill>
          <a:blip r:embed="rId3"/>
          <a:stretch/>
        </p:blipFill>
        <p:spPr>
          <a:xfrm rot="5400000">
            <a:off x="-354240" y="7238160"/>
            <a:ext cx="2094480" cy="256320"/>
          </a:xfrm>
          <a:prstGeom prst="rect">
            <a:avLst/>
          </a:prstGeom>
          <a:ln w="0">
            <a:noFill/>
          </a:ln>
        </p:spPr>
      </p:pic>
      <p:pic>
        <p:nvPicPr>
          <p:cNvPr id="142" name="Picture 15"/>
          <p:cNvPicPr/>
          <p:nvPr/>
        </p:nvPicPr>
        <p:blipFill>
          <a:blip r:embed="rId3"/>
          <a:stretch/>
        </p:blipFill>
        <p:spPr>
          <a:xfrm rot="5400000">
            <a:off x="-610920" y="145440"/>
            <a:ext cx="2094480" cy="256320"/>
          </a:xfrm>
          <a:prstGeom prst="rect">
            <a:avLst/>
          </a:prstGeom>
          <a:ln w="0">
            <a:noFill/>
          </a:ln>
        </p:spPr>
      </p:pic>
      <p:pic>
        <p:nvPicPr>
          <p:cNvPr id="143" name="Picture 16"/>
          <p:cNvPicPr/>
          <p:nvPr/>
        </p:nvPicPr>
        <p:blipFill>
          <a:blip r:embed="rId3"/>
          <a:stretch/>
        </p:blipFill>
        <p:spPr>
          <a:xfrm rot="5400000">
            <a:off x="-610920" y="7247520"/>
            <a:ext cx="2094480" cy="256320"/>
          </a:xfrm>
          <a:prstGeom prst="rect">
            <a:avLst/>
          </a:prstGeom>
          <a:ln w="0">
            <a:noFill/>
          </a:ln>
        </p:spPr>
      </p:pic>
      <p:pic>
        <p:nvPicPr>
          <p:cNvPr id="144" name="Picture 17"/>
          <p:cNvPicPr/>
          <p:nvPr/>
        </p:nvPicPr>
        <p:blipFill>
          <a:blip r:embed="rId3"/>
          <a:stretch/>
        </p:blipFill>
        <p:spPr>
          <a:xfrm rot="5400000">
            <a:off x="-610920" y="5470920"/>
            <a:ext cx="2094480" cy="256320"/>
          </a:xfrm>
          <a:prstGeom prst="rect">
            <a:avLst/>
          </a:prstGeom>
          <a:ln w="0">
            <a:noFill/>
          </a:ln>
        </p:spPr>
      </p:pic>
      <p:pic>
        <p:nvPicPr>
          <p:cNvPr id="145" name="Picture 18"/>
          <p:cNvPicPr/>
          <p:nvPr/>
        </p:nvPicPr>
        <p:blipFill>
          <a:blip r:embed="rId3"/>
          <a:stretch/>
        </p:blipFill>
        <p:spPr>
          <a:xfrm rot="5400000">
            <a:off x="-610920" y="3713400"/>
            <a:ext cx="2094480" cy="256320"/>
          </a:xfrm>
          <a:prstGeom prst="rect">
            <a:avLst/>
          </a:prstGeom>
          <a:ln w="0">
            <a:noFill/>
          </a:ln>
        </p:spPr>
      </p:pic>
      <p:pic>
        <p:nvPicPr>
          <p:cNvPr id="146" name="Picture 19"/>
          <p:cNvPicPr/>
          <p:nvPr/>
        </p:nvPicPr>
        <p:blipFill>
          <a:blip r:embed="rId3"/>
          <a:stretch/>
        </p:blipFill>
        <p:spPr>
          <a:xfrm rot="5400000">
            <a:off x="-610920" y="1947960"/>
            <a:ext cx="2094480" cy="25632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 name="Rectangle 11"/>
          <p:cNvSpPr/>
          <p:nvPr/>
        </p:nvSpPr>
        <p:spPr>
          <a:xfrm>
            <a:off x="2160" y="0"/>
            <a:ext cx="18282960" cy="1028664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ndParaRPr>
          </a:p>
        </p:txBody>
      </p:sp>
      <p:pic>
        <p:nvPicPr>
          <p:cNvPr id="179" name="Sisu kohatäide 3"/>
          <p:cNvPicPr/>
          <p:nvPr/>
        </p:nvPicPr>
        <p:blipFill>
          <a:blip r:embed="rId3"/>
          <a:srcRect t="10298" b="14712"/>
          <a:stretch/>
        </p:blipFill>
        <p:spPr>
          <a:xfrm>
            <a:off x="0" y="1800"/>
            <a:ext cx="18287640" cy="10284840"/>
          </a:xfrm>
          <a:prstGeom prst="rect">
            <a:avLst/>
          </a:prstGeom>
          <a:ln w="0">
            <a:noFill/>
          </a:ln>
        </p:spPr>
      </p:pic>
      <p:sp>
        <p:nvSpPr>
          <p:cNvPr id="180" name="TextBox 6"/>
          <p:cNvSpPr/>
          <p:nvPr/>
        </p:nvSpPr>
        <p:spPr>
          <a:xfrm>
            <a:off x="4038480" y="8115480"/>
            <a:ext cx="15239520" cy="153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1401"/>
              </a:lnSpc>
              <a:spcAft>
                <a:spcPts val="601"/>
              </a:spcAft>
            </a:pPr>
            <a:r>
              <a:rPr lang="en-US" sz="11600" b="0" strike="noStrike" spc="-1">
                <a:solidFill>
                  <a:srgbClr val="EEECE1"/>
                </a:solidFill>
                <a:latin typeface="Alegreya Medium"/>
              </a:rPr>
              <a:t>AITÄH!</a:t>
            </a:r>
            <a:r>
              <a:rPr lang="et-EE" sz="11600" b="0" strike="noStrike" spc="-1">
                <a:solidFill>
                  <a:srgbClr val="EEECE1"/>
                </a:solidFill>
                <a:latin typeface="Alegreya Medium"/>
              </a:rPr>
              <a:t>				  </a:t>
            </a:r>
            <a:r>
              <a:rPr lang="et-EE" sz="2000" b="0" strike="noStrike" spc="-1">
                <a:solidFill>
                  <a:srgbClr val="EEECE1"/>
                </a:solidFill>
                <a:latin typeface="Alegreya Medium"/>
              </a:rPr>
              <a:t>pilt Minuomavalitsus ee</a:t>
            </a:r>
            <a:endParaRPr lang="et-EE" sz="2000" b="0" strike="noStrike" spc="-1">
              <a:solidFill>
                <a:srgbClr val="000000"/>
              </a:solidFill>
              <a:latin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47" name="Rectangle 22"/>
          <p:cNvSpPr/>
          <p:nvPr/>
        </p:nvSpPr>
        <p:spPr>
          <a:xfrm>
            <a:off x="0" y="0"/>
            <a:ext cx="18282960" cy="10286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ndParaRPr>
          </a:p>
        </p:txBody>
      </p:sp>
      <p:sp>
        <p:nvSpPr>
          <p:cNvPr id="148" name="Freeform: Shape 24"/>
          <p:cNvSpPr/>
          <p:nvPr/>
        </p:nvSpPr>
        <p:spPr>
          <a:xfrm flipH="1">
            <a:off x="0" y="0"/>
            <a:ext cx="8943840" cy="10286640"/>
          </a:xfrm>
          <a:custGeom>
            <a:avLst/>
            <a:gdLst>
              <a:gd name="textAreaLeft" fmla="*/ 360 w 8943840"/>
              <a:gd name="textAreaRight" fmla="*/ 8944560 w 8943840"/>
              <a:gd name="textAreaTop" fmla="*/ 0 h 10286640"/>
              <a:gd name="textAreaBottom" fmla="*/ 10287000 h 10286640"/>
            </a:gdLst>
            <a:ahLst/>
            <a:cxnLst/>
            <a:rect l="textAreaLeft" t="textAreaTop" r="textAreaRight" b="textAreaBottom"/>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endParaRPr lang="en-US" sz="1800" b="0" strike="noStrike" spc="-1">
              <a:solidFill>
                <a:srgbClr val="000000"/>
              </a:solidFill>
              <a:latin typeface="Calibri"/>
            </a:endParaRPr>
          </a:p>
        </p:txBody>
      </p:sp>
      <p:sp>
        <p:nvSpPr>
          <p:cNvPr id="149" name="PlaceHolder 1"/>
          <p:cNvSpPr>
            <a:spLocks noGrp="1"/>
          </p:cNvSpPr>
          <p:nvPr>
            <p:ph type="title"/>
          </p:nvPr>
        </p:nvSpPr>
        <p:spPr>
          <a:xfrm>
            <a:off x="965160" y="965160"/>
            <a:ext cx="6930360" cy="6850440"/>
          </a:xfrm>
          <a:prstGeom prst="rect">
            <a:avLst/>
          </a:prstGeom>
          <a:noFill/>
          <a:ln w="0">
            <a:noFill/>
          </a:ln>
        </p:spPr>
        <p:txBody>
          <a:bodyPr anchor="ctr">
            <a:normAutofit/>
          </a:bodyPr>
          <a:lstStyle/>
          <a:p>
            <a:pPr indent="0">
              <a:lnSpc>
                <a:spcPct val="100000"/>
              </a:lnSpc>
              <a:buNone/>
            </a:pPr>
            <a:r>
              <a:rPr lang="et-EE" sz="6600" b="0" strike="noStrike" spc="-1">
                <a:solidFill>
                  <a:srgbClr val="000000"/>
                </a:solidFill>
                <a:latin typeface="Calibri"/>
              </a:rPr>
              <a:t>Klassiruumide vajadus Kõrveküla põhikoolis kuni Raadi põhikooli  avamiseni.</a:t>
            </a:r>
            <a:endParaRPr lang="en-US" sz="6600" b="0" strike="noStrike" spc="-1">
              <a:solidFill>
                <a:srgbClr val="000000"/>
              </a:solidFill>
              <a:latin typeface="Calibri"/>
            </a:endParaRPr>
          </a:p>
        </p:txBody>
      </p:sp>
      <p:sp>
        <p:nvSpPr>
          <p:cNvPr id="150" name="PlaceHolder 2"/>
          <p:cNvSpPr>
            <a:spLocks noGrp="1"/>
          </p:cNvSpPr>
          <p:nvPr>
            <p:ph type="subTitle"/>
          </p:nvPr>
        </p:nvSpPr>
        <p:spPr>
          <a:xfrm>
            <a:off x="965160" y="7916400"/>
            <a:ext cx="6930360" cy="1162800"/>
          </a:xfrm>
          <a:prstGeom prst="rect">
            <a:avLst/>
          </a:prstGeom>
          <a:noFill/>
          <a:ln w="0">
            <a:noFill/>
          </a:ln>
        </p:spPr>
        <p:txBody>
          <a:bodyPr anchor="t">
            <a:normAutofit/>
          </a:bodyPr>
          <a:lstStyle/>
          <a:p>
            <a:pPr indent="0">
              <a:lnSpc>
                <a:spcPct val="100000"/>
              </a:lnSpc>
              <a:spcBef>
                <a:spcPts val="641"/>
              </a:spcBef>
              <a:buNone/>
              <a:tabLst>
                <a:tab pos="0" algn="l"/>
              </a:tabLst>
            </a:pPr>
            <a:r>
              <a:rPr lang="et-EE" sz="3200" b="0" strike="noStrike" spc="-1">
                <a:solidFill>
                  <a:srgbClr val="8B8B8B"/>
                </a:solidFill>
                <a:latin typeface="Calibri"/>
              </a:rPr>
              <a:t>Ei kajasta- väikeklassid, õpiabi vms  </a:t>
            </a:r>
            <a:endParaRPr lang="et-EE" sz="3200" b="0" strike="noStrike" spc="-1">
              <a:solidFill>
                <a:srgbClr val="000000"/>
              </a:solidFill>
              <a:latin typeface="Arial"/>
            </a:endParaRPr>
          </a:p>
        </p:txBody>
      </p:sp>
      <p:pic>
        <p:nvPicPr>
          <p:cNvPr id="151" name="Pilt 4"/>
          <p:cNvPicPr/>
          <p:nvPr/>
        </p:nvPicPr>
        <p:blipFill>
          <a:blip r:embed="rId3"/>
          <a:stretch/>
        </p:blipFill>
        <p:spPr>
          <a:xfrm>
            <a:off x="7620120" y="1595880"/>
            <a:ext cx="9324720" cy="712836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useBgFill="1">
        <p:nvSpPr>
          <p:cNvPr id="152" name="Rectangle 13"/>
          <p:cNvSpPr/>
          <p:nvPr/>
        </p:nvSpPr>
        <p:spPr>
          <a:xfrm>
            <a:off x="0" y="0"/>
            <a:ext cx="18287280" cy="10286640"/>
          </a:xfrm>
          <a:prstGeom prst="rect">
            <a:avLst/>
          </a:prstGeom>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ndParaRPr>
          </a:p>
        </p:txBody>
      </p:sp>
      <p:sp>
        <p:nvSpPr>
          <p:cNvPr id="153" name="Rectangle 15"/>
          <p:cNvSpPr/>
          <p:nvPr/>
        </p:nvSpPr>
        <p:spPr>
          <a:xfrm>
            <a:off x="360" y="0"/>
            <a:ext cx="18287280" cy="10286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ndParaRPr>
          </a:p>
        </p:txBody>
      </p:sp>
      <p:grpSp>
        <p:nvGrpSpPr>
          <p:cNvPr id="154" name="Group 17"/>
          <p:cNvGrpSpPr/>
          <p:nvPr/>
        </p:nvGrpSpPr>
        <p:grpSpPr>
          <a:xfrm>
            <a:off x="14515200" y="0"/>
            <a:ext cx="3772080" cy="3260880"/>
            <a:chOff x="14515200" y="0"/>
            <a:chExt cx="3772080" cy="3260880"/>
          </a:xfrm>
        </p:grpSpPr>
        <p:sp>
          <p:nvSpPr>
            <p:cNvPr id="155" name="Freeform: Shape 18"/>
            <p:cNvSpPr/>
            <p:nvPr/>
          </p:nvSpPr>
          <p:spPr>
            <a:xfrm flipH="1">
              <a:off x="14515200" y="6120"/>
              <a:ext cx="3772080" cy="3254760"/>
            </a:xfrm>
            <a:custGeom>
              <a:avLst/>
              <a:gdLst>
                <a:gd name="textAreaLeft" fmla="*/ 360 w 3772080"/>
                <a:gd name="textAreaRight" fmla="*/ 3772800 w 3772080"/>
                <a:gd name="textAreaTop" fmla="*/ 0 h 3254760"/>
                <a:gd name="textAreaBottom" fmla="*/ 3255120 h 3254760"/>
              </a:gdLst>
              <a:ahLst/>
              <a:cxnLst/>
              <a:rect l="textAreaLeft" t="textAreaTop" r="textAreaRight" b="textAreaBottom"/>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rotWithShape="0">
              <a:gsLst>
                <a:gs pos="0">
                  <a:srgbClr val="F79646">
                    <a:alpha val="10196"/>
                  </a:srgbClr>
                </a:gs>
                <a:gs pos="100000">
                  <a:srgbClr val="4F81BD">
                    <a:alpha val="10196"/>
                  </a:srgbClr>
                </a:gs>
              </a:gsLst>
              <a:lin ang="20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ndParaRPr>
            </a:p>
          </p:txBody>
        </p:sp>
        <p:sp>
          <p:nvSpPr>
            <p:cNvPr id="156" name="Freeform: Shape 19"/>
            <p:cNvSpPr/>
            <p:nvPr/>
          </p:nvSpPr>
          <p:spPr>
            <a:xfrm flipH="1">
              <a:off x="14547240" y="0"/>
              <a:ext cx="3739320" cy="2921400"/>
            </a:xfrm>
            <a:custGeom>
              <a:avLst/>
              <a:gdLst>
                <a:gd name="textAreaLeft" fmla="*/ -360 w 3739320"/>
                <a:gd name="textAreaRight" fmla="*/ 3739320 w 3739320"/>
                <a:gd name="textAreaTop" fmla="*/ 0 h 2921400"/>
                <a:gd name="textAreaBottom" fmla="*/ 2921760 h 2921400"/>
              </a:gdLst>
              <a:ahLst/>
              <a:cxnLst/>
              <a:rect l="textAreaLeft" t="textAreaTop" r="textAreaRight" b="textAreaBottom"/>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rotWithShape="0">
              <a:gsLst>
                <a:gs pos="0">
                  <a:srgbClr val="F79646">
                    <a:alpha val="10196"/>
                  </a:srgbClr>
                </a:gs>
                <a:gs pos="100000">
                  <a:srgbClr val="4F81BD">
                    <a:alpha val="10196"/>
                  </a:srgbClr>
                </a:gs>
              </a:gsLst>
              <a:lin ang="20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ndParaRPr>
            </a:p>
          </p:txBody>
        </p:sp>
        <p:sp>
          <p:nvSpPr>
            <p:cNvPr id="157" name="Freeform: Shape 20"/>
            <p:cNvSpPr/>
            <p:nvPr/>
          </p:nvSpPr>
          <p:spPr>
            <a:xfrm flipH="1">
              <a:off x="14536080" y="6120"/>
              <a:ext cx="3751200" cy="2958840"/>
            </a:xfrm>
            <a:custGeom>
              <a:avLst/>
              <a:gdLst>
                <a:gd name="textAreaLeft" fmla="*/ 360 w 3751200"/>
                <a:gd name="textAreaRight" fmla="*/ 3751920 w 3751200"/>
                <a:gd name="textAreaTop" fmla="*/ 0 h 2958840"/>
                <a:gd name="textAreaBottom" fmla="*/ 2959200 h 2958840"/>
              </a:gdLst>
              <a:ahLst/>
              <a:cxnLst/>
              <a:rect l="textAreaLeft" t="textAreaTop" r="textAreaRight" b="textAreaBottom"/>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rotWithShape="0">
              <a:gsLst>
                <a:gs pos="0">
                  <a:srgbClr val="F79646">
                    <a:alpha val="10196"/>
                  </a:srgbClr>
                </a:gs>
                <a:gs pos="100000">
                  <a:srgbClr val="4F81BD">
                    <a:alpha val="10196"/>
                  </a:srgbClr>
                </a:gs>
              </a:gsLst>
              <a:lin ang="20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800" b="0" strike="noStrike" spc="-1">
                <a:solidFill>
                  <a:schemeClr val="lt1"/>
                </a:solidFill>
                <a:latin typeface="Calibri"/>
              </a:endParaRPr>
            </a:p>
          </p:txBody>
        </p:sp>
        <p:sp>
          <p:nvSpPr>
            <p:cNvPr id="158" name="Freeform: Shape 21"/>
            <p:cNvSpPr/>
            <p:nvPr/>
          </p:nvSpPr>
          <p:spPr>
            <a:xfrm flipH="1">
              <a:off x="14549400" y="6120"/>
              <a:ext cx="3736440" cy="2915280"/>
            </a:xfrm>
            <a:custGeom>
              <a:avLst/>
              <a:gdLst>
                <a:gd name="textAreaLeft" fmla="*/ -360 w 3736440"/>
                <a:gd name="textAreaRight" fmla="*/ 3736440 w 3736440"/>
                <a:gd name="textAreaTop" fmla="*/ 0 h 2915280"/>
                <a:gd name="textAreaBottom" fmla="*/ 2915640 h 2915280"/>
              </a:gdLst>
              <a:ahLst/>
              <a:cxnLst/>
              <a:rect l="textAreaLeft" t="textAreaTop" r="textAreaRight" b="textAreaBottom"/>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rotWithShape="0">
              <a:gsLst>
                <a:gs pos="0">
                  <a:srgbClr val="F79646">
                    <a:alpha val="10196"/>
                  </a:srgbClr>
                </a:gs>
                <a:gs pos="100000">
                  <a:srgbClr val="4F81BD">
                    <a:alpha val="10196"/>
                  </a:srgbClr>
                </a:gs>
              </a:gsLst>
              <a:lin ang="204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ndParaRPr>
            </a:p>
          </p:txBody>
        </p:sp>
      </p:grpSp>
      <p:grpSp>
        <p:nvGrpSpPr>
          <p:cNvPr id="159" name="Group 23"/>
          <p:cNvGrpSpPr/>
          <p:nvPr/>
        </p:nvGrpSpPr>
        <p:grpSpPr>
          <a:xfrm>
            <a:off x="-360" y="6484320"/>
            <a:ext cx="5067360" cy="3802320"/>
            <a:chOff x="-360" y="6484320"/>
            <a:chExt cx="5067360" cy="3802320"/>
          </a:xfrm>
        </p:grpSpPr>
        <p:sp>
          <p:nvSpPr>
            <p:cNvPr id="160" name="Freeform: Shape 24"/>
            <p:cNvSpPr/>
            <p:nvPr/>
          </p:nvSpPr>
          <p:spPr>
            <a:xfrm flipV="1">
              <a:off x="360" y="6777720"/>
              <a:ext cx="5044320" cy="3508200"/>
            </a:xfrm>
            <a:custGeom>
              <a:avLst/>
              <a:gdLst>
                <a:gd name="textAreaLeft" fmla="*/ 0 w 5044320"/>
                <a:gd name="textAreaRight" fmla="*/ 5044680 w 5044320"/>
                <a:gd name="textAreaTop" fmla="*/ -360 h 3508200"/>
                <a:gd name="textAreaBottom" fmla="*/ 3508200 h 3508200"/>
              </a:gdLst>
              <a:ahLst/>
              <a:cxnLst/>
              <a:rect l="textAreaLeft" t="textAreaTop" r="textAreaRight" b="textAreaBottom"/>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rotWithShape="0">
              <a:gsLst>
                <a:gs pos="0">
                  <a:srgbClr val="F79646">
                    <a:alpha val="10196"/>
                  </a:srgbClr>
                </a:gs>
                <a:gs pos="100000">
                  <a:srgbClr val="4F81BD">
                    <a:alpha val="10196"/>
                  </a:srgbClr>
                </a:gs>
              </a:gsLst>
              <a:lin ang="96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ndParaRPr>
            </a:p>
          </p:txBody>
        </p:sp>
        <p:sp>
          <p:nvSpPr>
            <p:cNvPr id="161" name="Freeform: Shape 25"/>
            <p:cNvSpPr/>
            <p:nvPr/>
          </p:nvSpPr>
          <p:spPr>
            <a:xfrm flipV="1">
              <a:off x="360" y="6777720"/>
              <a:ext cx="5044320" cy="3508200"/>
            </a:xfrm>
            <a:custGeom>
              <a:avLst/>
              <a:gdLst>
                <a:gd name="textAreaLeft" fmla="*/ 0 w 5044320"/>
                <a:gd name="textAreaRight" fmla="*/ 5044680 w 5044320"/>
                <a:gd name="textAreaTop" fmla="*/ -360 h 3508200"/>
                <a:gd name="textAreaBottom" fmla="*/ 3508200 h 3508200"/>
              </a:gdLst>
              <a:ahLst/>
              <a:cxnLst/>
              <a:rect l="textAreaLeft" t="textAreaTop" r="textAreaRight" b="textAreaBottom"/>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rotWithShape="0">
              <a:gsLst>
                <a:gs pos="0">
                  <a:srgbClr val="F79646">
                    <a:alpha val="10196"/>
                  </a:srgbClr>
                </a:gs>
                <a:gs pos="100000">
                  <a:srgbClr val="4F81BD">
                    <a:alpha val="10196"/>
                  </a:srgbClr>
                </a:gs>
              </a:gsLst>
              <a:lin ang="96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ndParaRPr>
            </a:p>
          </p:txBody>
        </p:sp>
        <p:sp>
          <p:nvSpPr>
            <p:cNvPr id="162" name="Freeform: Shape 26"/>
            <p:cNvSpPr/>
            <p:nvPr/>
          </p:nvSpPr>
          <p:spPr>
            <a:xfrm flipV="1">
              <a:off x="0" y="6748200"/>
              <a:ext cx="5045040" cy="3537720"/>
            </a:xfrm>
            <a:custGeom>
              <a:avLst/>
              <a:gdLst>
                <a:gd name="textAreaLeft" fmla="*/ 0 w 5045040"/>
                <a:gd name="textAreaRight" fmla="*/ 5045400 w 5045040"/>
                <a:gd name="textAreaTop" fmla="*/ -360 h 3537720"/>
                <a:gd name="textAreaBottom" fmla="*/ 3537720 h 3537720"/>
              </a:gdLst>
              <a:ahLst/>
              <a:cxnLst/>
              <a:rect l="textAreaLeft" t="textAreaTop" r="textAreaRight" b="textAreaBottom"/>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rotWithShape="0">
              <a:gsLst>
                <a:gs pos="0">
                  <a:srgbClr val="F79646">
                    <a:alpha val="10196"/>
                  </a:srgbClr>
                </a:gs>
                <a:gs pos="100000">
                  <a:srgbClr val="4F81BD">
                    <a:alpha val="10196"/>
                  </a:srgbClr>
                </a:gs>
              </a:gsLst>
              <a:lin ang="96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ndParaRPr>
            </a:p>
          </p:txBody>
        </p:sp>
        <p:sp>
          <p:nvSpPr>
            <p:cNvPr id="163" name="Freeform: Shape 27"/>
            <p:cNvSpPr/>
            <p:nvPr/>
          </p:nvSpPr>
          <p:spPr>
            <a:xfrm flipV="1">
              <a:off x="360" y="6484320"/>
              <a:ext cx="5066640" cy="3802320"/>
            </a:xfrm>
            <a:custGeom>
              <a:avLst/>
              <a:gdLst>
                <a:gd name="textAreaLeft" fmla="*/ 0 w 5066640"/>
                <a:gd name="textAreaRight" fmla="*/ 5067000 w 5066640"/>
                <a:gd name="textAreaTop" fmla="*/ 360 h 3802320"/>
                <a:gd name="textAreaBottom" fmla="*/ 3803040 h 3802320"/>
              </a:gdLst>
              <a:ahLst/>
              <a:cxnLst/>
              <a:rect l="textAreaLeft" t="textAreaTop" r="textAreaRight" b="textAreaBottom"/>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rotWithShape="0">
              <a:gsLst>
                <a:gs pos="0">
                  <a:srgbClr val="F79646">
                    <a:alpha val="10196"/>
                  </a:srgbClr>
                </a:gs>
                <a:gs pos="100000">
                  <a:srgbClr val="4F81BD">
                    <a:alpha val="10196"/>
                  </a:srgbClr>
                </a:gs>
              </a:gsLst>
              <a:lin ang="96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endParaRPr lang="en-US" sz="1800" b="0" strike="noStrike" spc="-1">
                <a:solidFill>
                  <a:schemeClr val="lt1"/>
                </a:solidFill>
                <a:latin typeface="Calibri"/>
              </a:endParaRPr>
            </a:p>
          </p:txBody>
        </p:sp>
      </p:grpSp>
      <p:pic>
        <p:nvPicPr>
          <p:cNvPr id="164" name="Pilt 31"/>
          <p:cNvPicPr/>
          <p:nvPr/>
        </p:nvPicPr>
        <p:blipFill>
          <a:blip r:embed="rId3"/>
          <a:stretch/>
        </p:blipFill>
        <p:spPr>
          <a:xfrm>
            <a:off x="1554480" y="1801440"/>
            <a:ext cx="15178320" cy="5879160"/>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PlaceHolder 1"/>
          <p:cNvSpPr>
            <a:spLocks noGrp="1"/>
          </p:cNvSpPr>
          <p:nvPr>
            <p:ph type="subTitle"/>
          </p:nvPr>
        </p:nvSpPr>
        <p:spPr>
          <a:xfrm>
            <a:off x="4877280" y="647640"/>
            <a:ext cx="7772040" cy="1218960"/>
          </a:xfrm>
          <a:prstGeom prst="rect">
            <a:avLst/>
          </a:prstGeom>
          <a:noFill/>
          <a:ln w="0">
            <a:noFill/>
          </a:ln>
        </p:spPr>
        <p:txBody>
          <a:bodyPr anchor="t">
            <a:noAutofit/>
          </a:bodyPr>
          <a:lstStyle/>
          <a:p>
            <a:pPr algn="ctr">
              <a:lnSpc>
                <a:spcPct val="100000"/>
              </a:lnSpc>
              <a:spcBef>
                <a:spcPts val="641"/>
              </a:spcBef>
              <a:tabLst>
                <a:tab pos="0" algn="l"/>
              </a:tabLst>
            </a:pPr>
            <a:r>
              <a:rPr lang="et-EE" sz="3200" b="0" strike="noStrike" spc="-1">
                <a:solidFill>
                  <a:srgbClr val="8B8B8B"/>
                </a:solidFill>
                <a:latin typeface="Calibri"/>
              </a:rPr>
              <a:t>Raadi lasteaed</a:t>
            </a:r>
            <a:endParaRPr lang="et-EE" sz="3200" b="0" strike="noStrike" spc="-1">
              <a:solidFill>
                <a:srgbClr val="000000"/>
              </a:solidFill>
              <a:latin typeface="Arial"/>
            </a:endParaRPr>
          </a:p>
        </p:txBody>
      </p:sp>
      <p:pic>
        <p:nvPicPr>
          <p:cNvPr id="166" name="Pilt 6"/>
          <p:cNvPicPr/>
          <p:nvPr/>
        </p:nvPicPr>
        <p:blipFill>
          <a:blip r:embed="rId3"/>
          <a:stretch/>
        </p:blipFill>
        <p:spPr>
          <a:xfrm>
            <a:off x="2590920" y="1638360"/>
            <a:ext cx="13106160" cy="768132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PlaceHolder 1"/>
          <p:cNvSpPr>
            <a:spLocks noGrp="1"/>
          </p:cNvSpPr>
          <p:nvPr>
            <p:ph type="title"/>
          </p:nvPr>
        </p:nvSpPr>
        <p:spPr>
          <a:xfrm>
            <a:off x="5257800" y="15840"/>
            <a:ext cx="7772040" cy="1469520"/>
          </a:xfrm>
          <a:prstGeom prst="rect">
            <a:avLst/>
          </a:prstGeom>
          <a:noFill/>
          <a:ln w="0">
            <a:noFill/>
          </a:ln>
        </p:spPr>
        <p:txBody>
          <a:bodyPr anchor="ctr">
            <a:noAutofit/>
          </a:bodyPr>
          <a:lstStyle/>
          <a:p>
            <a:pPr indent="0" algn="ctr">
              <a:lnSpc>
                <a:spcPct val="100000"/>
              </a:lnSpc>
              <a:buNone/>
            </a:pPr>
            <a:r>
              <a:rPr lang="et-EE" sz="4400" b="0" strike="noStrike" spc="-1">
                <a:solidFill>
                  <a:srgbClr val="000000"/>
                </a:solidFill>
                <a:latin typeface="Calibri"/>
              </a:rPr>
              <a:t>Raadi lasteaed sisehoov</a:t>
            </a:r>
            <a:endParaRPr lang="en-US" sz="4400" b="0" strike="noStrike" spc="-1">
              <a:solidFill>
                <a:srgbClr val="000000"/>
              </a:solidFill>
              <a:latin typeface="Calibri"/>
            </a:endParaRPr>
          </a:p>
        </p:txBody>
      </p:sp>
      <p:pic>
        <p:nvPicPr>
          <p:cNvPr id="168" name="Pilt 4"/>
          <p:cNvPicPr/>
          <p:nvPr/>
        </p:nvPicPr>
        <p:blipFill>
          <a:blip r:embed="rId2"/>
          <a:stretch/>
        </p:blipFill>
        <p:spPr>
          <a:xfrm>
            <a:off x="2561400" y="1485720"/>
            <a:ext cx="13165200" cy="782496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t-EE" sz="4400" b="0" strike="noStrike" spc="-1">
                <a:solidFill>
                  <a:srgbClr val="000000"/>
                </a:solidFill>
                <a:latin typeface="Calibri"/>
              </a:rPr>
              <a:t>Raadi lasteaed rühmaruum</a:t>
            </a:r>
            <a:endParaRPr lang="en-US" sz="4400" b="0" strike="noStrike" spc="-1">
              <a:solidFill>
                <a:srgbClr val="000000"/>
              </a:solidFill>
              <a:latin typeface="Calibri"/>
            </a:endParaRPr>
          </a:p>
        </p:txBody>
      </p:sp>
      <p:pic>
        <p:nvPicPr>
          <p:cNvPr id="170" name="Sisu kohatäide 4"/>
          <p:cNvPicPr/>
          <p:nvPr/>
        </p:nvPicPr>
        <p:blipFill>
          <a:blip r:embed="rId2"/>
          <a:stretch/>
        </p:blipFill>
        <p:spPr>
          <a:xfrm>
            <a:off x="1515960" y="1178280"/>
            <a:ext cx="14341680" cy="8833680"/>
          </a:xfrm>
          <a:prstGeom prst="rect">
            <a:avLst/>
          </a:prstGeom>
          <a:ln w="0">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4680"/>
            <a:ext cx="8229240" cy="1142640"/>
          </a:xfrm>
          <a:prstGeom prst="rect">
            <a:avLst/>
          </a:prstGeom>
          <a:noFill/>
          <a:ln w="0">
            <a:noFill/>
          </a:ln>
        </p:spPr>
        <p:txBody>
          <a:bodyPr anchor="ctr">
            <a:noAutofit/>
          </a:bodyPr>
          <a:lstStyle/>
          <a:p>
            <a:pPr indent="0" algn="ctr">
              <a:lnSpc>
                <a:spcPct val="100000"/>
              </a:lnSpc>
              <a:buNone/>
            </a:pPr>
            <a:r>
              <a:rPr lang="et-EE" sz="4400" b="0" strike="noStrike" spc="-1">
                <a:solidFill>
                  <a:srgbClr val="000000"/>
                </a:solidFill>
                <a:latin typeface="Calibri"/>
              </a:rPr>
              <a:t>Raadi lasteaed</a:t>
            </a:r>
            <a:endParaRPr lang="en-US" sz="4400" b="0" strike="noStrike" spc="-1">
              <a:solidFill>
                <a:srgbClr val="000000"/>
              </a:solidFill>
              <a:latin typeface="Calibri"/>
            </a:endParaRPr>
          </a:p>
        </p:txBody>
      </p:sp>
      <p:pic>
        <p:nvPicPr>
          <p:cNvPr id="172" name="Sisu kohatäide 4"/>
          <p:cNvPicPr/>
          <p:nvPr/>
        </p:nvPicPr>
        <p:blipFill>
          <a:blip r:embed="rId3"/>
          <a:stretch/>
        </p:blipFill>
        <p:spPr>
          <a:xfrm>
            <a:off x="457200" y="1656000"/>
            <a:ext cx="16458840" cy="752544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PlaceHolder 1"/>
          <p:cNvSpPr>
            <a:spLocks noGrp="1"/>
          </p:cNvSpPr>
          <p:nvPr>
            <p:ph type="title"/>
          </p:nvPr>
        </p:nvSpPr>
        <p:spPr>
          <a:xfrm>
            <a:off x="1261800" y="495360"/>
            <a:ext cx="7119720" cy="2971440"/>
          </a:xfrm>
          <a:prstGeom prst="rect">
            <a:avLst/>
          </a:prstGeom>
          <a:noFill/>
          <a:ln w="0">
            <a:noFill/>
          </a:ln>
        </p:spPr>
        <p:txBody>
          <a:bodyPr anchor="ctr">
            <a:noAutofit/>
          </a:bodyPr>
          <a:lstStyle/>
          <a:p>
            <a:pPr indent="0" algn="ctr">
              <a:lnSpc>
                <a:spcPct val="90000"/>
              </a:lnSpc>
              <a:buNone/>
            </a:pPr>
            <a:r>
              <a:rPr lang="en-US" sz="5400" b="0" strike="noStrike" spc="-1">
                <a:solidFill>
                  <a:srgbClr val="000000"/>
                </a:solidFill>
                <a:highlight>
                  <a:srgbClr val="FFFFFF"/>
                </a:highlight>
                <a:latin typeface="Calibri"/>
              </a:rPr>
              <a:t>Hea Hariduse Fondi moodustas</a:t>
            </a:r>
            <a:r>
              <a:rPr lang="et-EE" sz="5400" b="0" strike="noStrike" spc="-1">
                <a:solidFill>
                  <a:srgbClr val="000000"/>
                </a:solidFill>
                <a:highlight>
                  <a:srgbClr val="FFFFFF"/>
                </a:highlight>
                <a:latin typeface="Calibri"/>
              </a:rPr>
              <a:t> Tartu Vallavalitus</a:t>
            </a:r>
            <a:r>
              <a:rPr lang="en-US" sz="5400" b="0" strike="noStrike" spc="-1">
                <a:solidFill>
                  <a:srgbClr val="000000"/>
                </a:solidFill>
                <a:highlight>
                  <a:srgbClr val="FFFFFF"/>
                </a:highlight>
                <a:latin typeface="Calibri"/>
              </a:rPr>
              <a:t> 21.09.2022 </a:t>
            </a:r>
            <a:br>
              <a:rPr sz="3200"/>
            </a:br>
            <a:endParaRPr lang="en-US" sz="5400" b="0" strike="noStrike" spc="-1">
              <a:solidFill>
                <a:srgbClr val="000000"/>
              </a:solidFill>
              <a:latin typeface="Calibri"/>
            </a:endParaRPr>
          </a:p>
        </p:txBody>
      </p:sp>
      <p:sp>
        <p:nvSpPr>
          <p:cNvPr id="174" name="PlaceHolder 2"/>
          <p:cNvSpPr>
            <a:spLocks noGrp="1"/>
          </p:cNvSpPr>
          <p:nvPr>
            <p:ph type="subTitle"/>
          </p:nvPr>
        </p:nvSpPr>
        <p:spPr>
          <a:xfrm>
            <a:off x="457200" y="3756600"/>
            <a:ext cx="17525520" cy="6034680"/>
          </a:xfrm>
          <a:prstGeom prst="rect">
            <a:avLst/>
          </a:prstGeom>
          <a:noFill/>
          <a:ln w="0">
            <a:noFill/>
          </a:ln>
        </p:spPr>
        <p:txBody>
          <a:bodyPr anchor="t">
            <a:normAutofit/>
          </a:bodyPr>
          <a:lstStyle/>
          <a:p>
            <a:pPr indent="0">
              <a:lnSpc>
                <a:spcPct val="90000"/>
              </a:lnSpc>
              <a:spcBef>
                <a:spcPts val="799"/>
              </a:spcBef>
              <a:buNone/>
              <a:tabLst>
                <a:tab pos="0" algn="l"/>
              </a:tabLst>
            </a:pPr>
            <a:r>
              <a:rPr lang="en-US" sz="4000" b="1" u="sng" strike="noStrike" spc="-1">
                <a:solidFill>
                  <a:srgbClr val="000000"/>
                </a:solidFill>
                <a:highlight>
                  <a:srgbClr val="FFFFFF"/>
                </a:highlight>
                <a:uFillTx/>
                <a:latin typeface="Calibri"/>
              </a:rPr>
              <a:t>Fondi eesmärk on toetada </a:t>
            </a:r>
            <a:r>
              <a:rPr lang="en-US" sz="4000" b="1" u="sng" strike="noStrike" spc="-1">
                <a:solidFill>
                  <a:srgbClr val="000000"/>
                </a:solidFill>
                <a:uFillTx/>
                <a:latin typeface="Calibri"/>
              </a:rPr>
              <a:t>haridusuuenduslikke projekte </a:t>
            </a:r>
            <a:r>
              <a:rPr lang="en-US" sz="4000" b="1" u="sng" strike="noStrike" spc="-1">
                <a:solidFill>
                  <a:srgbClr val="000000"/>
                </a:solidFill>
                <a:highlight>
                  <a:srgbClr val="FFFFFF"/>
                </a:highlight>
                <a:uFillTx/>
                <a:latin typeface="Calibri"/>
              </a:rPr>
              <a:t>mis aitavad kaasa haridusasutuste õppekavade täitmisele </a:t>
            </a:r>
            <a:r>
              <a:rPr lang="en-US" sz="2800" b="0" strike="noStrike" spc="-1">
                <a:solidFill>
                  <a:srgbClr val="000000"/>
                </a:solidFill>
                <a:highlight>
                  <a:srgbClr val="FFFFFF"/>
                </a:highlight>
                <a:latin typeface="Calibri"/>
              </a:rPr>
              <a:t>ja arendamisele, haridustöötajate professionaalsele arengule, haridusasutuste ja erinevate huvigruppide vahelisele koostööle, kõrge õpimotivatsiooniga õpilaste põhi-, gümnaasiumi- ja huvihariduse omandamisele.</a:t>
            </a:r>
            <a:endParaRPr lang="et-EE" sz="2800" b="0" strike="noStrike" spc="-1">
              <a:solidFill>
                <a:srgbClr val="000000"/>
              </a:solidFill>
              <a:latin typeface="Arial"/>
            </a:endParaRPr>
          </a:p>
          <a:p>
            <a:pPr indent="0">
              <a:lnSpc>
                <a:spcPct val="90000"/>
              </a:lnSpc>
              <a:spcBef>
                <a:spcPts val="561"/>
              </a:spcBef>
              <a:buNone/>
              <a:tabLst>
                <a:tab pos="0" algn="l"/>
              </a:tabLst>
            </a:pPr>
            <a:endParaRPr lang="et-EE" sz="2800" b="0" strike="noStrike" spc="-1">
              <a:solidFill>
                <a:srgbClr val="000000"/>
              </a:solidFill>
              <a:latin typeface="Arial"/>
            </a:endParaRPr>
          </a:p>
          <a:p>
            <a:pPr indent="0">
              <a:lnSpc>
                <a:spcPct val="90000"/>
              </a:lnSpc>
              <a:spcBef>
                <a:spcPts val="799"/>
              </a:spcBef>
              <a:buNone/>
              <a:tabLst>
                <a:tab pos="0" algn="l"/>
              </a:tabLst>
            </a:pPr>
            <a:r>
              <a:rPr lang="en-US" sz="2800" b="1" strike="noStrike" spc="-1">
                <a:solidFill>
                  <a:srgbClr val="000000"/>
                </a:solidFill>
                <a:highlight>
                  <a:srgbClr val="FFFFFF"/>
                </a:highlight>
                <a:latin typeface="Calibri"/>
              </a:rPr>
              <a:t> </a:t>
            </a:r>
            <a:r>
              <a:rPr lang="en-US" sz="2800" b="0" strike="noStrike" spc="-1">
                <a:solidFill>
                  <a:srgbClr val="000000"/>
                </a:solidFill>
                <a:highlight>
                  <a:srgbClr val="FFFFFF"/>
                </a:highlight>
                <a:latin typeface="Calibri"/>
              </a:rPr>
              <a:t>  </a:t>
            </a:r>
            <a:r>
              <a:rPr lang="en-US" sz="4000" b="1" u="sng" strike="noStrike" spc="-1">
                <a:solidFill>
                  <a:srgbClr val="000000"/>
                </a:solidFill>
                <a:highlight>
                  <a:srgbClr val="FFFFFF"/>
                </a:highlight>
                <a:uFillTx/>
                <a:latin typeface="Calibri"/>
              </a:rPr>
              <a:t>Fondist toetatakse järgmisi tegevusi:</a:t>
            </a:r>
            <a:br>
              <a:rPr sz="2800"/>
            </a:br>
            <a:r>
              <a:rPr lang="en-US" sz="2800" b="0" strike="noStrike" spc="-1">
                <a:solidFill>
                  <a:srgbClr val="000000"/>
                </a:solidFill>
                <a:highlight>
                  <a:srgbClr val="FFFFFF"/>
                </a:highlight>
                <a:latin typeface="Calibri"/>
              </a:rPr>
              <a:t>  1) õpilaste klassi- ja kooliväline tegevus kooli õppekavas ettenähtud õppeainete omandamisel;</a:t>
            </a:r>
            <a:br>
              <a:rPr sz="2800"/>
            </a:br>
            <a:r>
              <a:rPr lang="en-US" sz="2800" b="0" strike="noStrike" spc="-1">
                <a:solidFill>
                  <a:srgbClr val="000000"/>
                </a:solidFill>
                <a:highlight>
                  <a:srgbClr val="FFFFFF"/>
                </a:highlight>
                <a:latin typeface="Calibri"/>
              </a:rPr>
              <a:t>  2) haridusasutuse õppekavas ettenähtud õppeainete omandamise ja õpetamisega seotud ühisüritused, väljasõidud, </a:t>
            </a:r>
            <a:r>
              <a:rPr lang="et-EE" sz="2800" b="0" strike="noStrike" spc="-1">
                <a:solidFill>
                  <a:srgbClr val="000000"/>
                </a:solidFill>
                <a:highlight>
                  <a:srgbClr val="FFFFFF"/>
                </a:highlight>
                <a:latin typeface="Calibri"/>
              </a:rPr>
              <a:t>      </a:t>
            </a:r>
            <a:r>
              <a:rPr lang="en-US" sz="2800" b="0" strike="noStrike" spc="-1">
                <a:solidFill>
                  <a:srgbClr val="000000"/>
                </a:solidFill>
                <a:highlight>
                  <a:srgbClr val="FFFFFF"/>
                </a:highlight>
                <a:latin typeface="Calibri"/>
              </a:rPr>
              <a:t>õppereisid ja ühiskoolitused;</a:t>
            </a:r>
            <a:br>
              <a:rPr sz="2800"/>
            </a:br>
            <a:r>
              <a:rPr lang="en-US" sz="2800" b="0" strike="noStrike" spc="-1">
                <a:solidFill>
                  <a:srgbClr val="000000"/>
                </a:solidFill>
                <a:highlight>
                  <a:srgbClr val="FFFFFF"/>
                </a:highlight>
                <a:latin typeface="Calibri"/>
              </a:rPr>
              <a:t>  3) valdkondlike konverentside ja seminaride korraldamine;</a:t>
            </a:r>
            <a:br>
              <a:rPr sz="2800"/>
            </a:br>
            <a:r>
              <a:rPr lang="en-US" sz="2800" b="0" strike="noStrike" spc="-1">
                <a:solidFill>
                  <a:srgbClr val="000000"/>
                </a:solidFill>
                <a:highlight>
                  <a:srgbClr val="FFFFFF"/>
                </a:highlight>
                <a:latin typeface="Calibri"/>
              </a:rPr>
              <a:t>  4) erinevaid huvigruppe ühendavad tegevused haridusasutuse õppe- ja kasvatuseesmärkide saavutamiseks;</a:t>
            </a:r>
            <a:br>
              <a:rPr sz="2800"/>
            </a:br>
            <a:r>
              <a:rPr lang="en-US" sz="2800" b="0" strike="noStrike" spc="-1">
                <a:solidFill>
                  <a:srgbClr val="000000"/>
                </a:solidFill>
                <a:highlight>
                  <a:srgbClr val="FFFFFF"/>
                </a:highlight>
                <a:latin typeface="Calibri"/>
              </a:rPr>
              <a:t>  5) õppetöös häid ja väga häid tulemusi saavutanud õpilaste täiendavate õppetegevuste korraldamine (ettevalmistus olümpiaadideks, konkurssideks, võistlusteks, meistriklassid jmt).</a:t>
            </a:r>
            <a:endParaRPr lang="et-EE" sz="2800" b="0" strike="noStrike" spc="-1">
              <a:solidFill>
                <a:srgbClr val="000000"/>
              </a:solidFill>
              <a:latin typeface="Arial"/>
            </a:endParaRPr>
          </a:p>
          <a:p>
            <a:pPr indent="0">
              <a:lnSpc>
                <a:spcPct val="90000"/>
              </a:lnSpc>
              <a:spcBef>
                <a:spcPts val="561"/>
              </a:spcBef>
              <a:buNone/>
              <a:tabLst>
                <a:tab pos="0" algn="l"/>
              </a:tabLst>
            </a:pPr>
            <a:endParaRPr lang="et-EE" sz="2800" b="0" strike="noStrike" spc="-1">
              <a:solidFill>
                <a:srgbClr val="000000"/>
              </a:solidFill>
              <a:latin typeface="Arial"/>
            </a:endParaRPr>
          </a:p>
          <a:p>
            <a:pPr indent="0">
              <a:lnSpc>
                <a:spcPct val="90000"/>
              </a:lnSpc>
              <a:spcBef>
                <a:spcPts val="320"/>
              </a:spcBef>
              <a:buNone/>
              <a:tabLst>
                <a:tab pos="0" algn="l"/>
              </a:tabLst>
            </a:pPr>
            <a:endParaRPr lang="et-EE" sz="1600" b="0" strike="noStrike" spc="-1">
              <a:solidFill>
                <a:srgbClr val="000000"/>
              </a:solidFill>
              <a:latin typeface="Arial"/>
            </a:endParaRPr>
          </a:p>
          <a:p>
            <a:pPr indent="0">
              <a:lnSpc>
                <a:spcPct val="90000"/>
              </a:lnSpc>
              <a:spcBef>
                <a:spcPts val="320"/>
              </a:spcBef>
              <a:buNone/>
              <a:tabLst>
                <a:tab pos="0" algn="l"/>
              </a:tabLst>
            </a:pPr>
            <a:endParaRPr lang="et-EE" sz="1600" b="0" strike="noStrike" spc="-1">
              <a:solidFill>
                <a:srgbClr val="000000"/>
              </a:solidFill>
              <a:latin typeface="Arial"/>
            </a:endParaRPr>
          </a:p>
        </p:txBody>
      </p:sp>
      <p:pic>
        <p:nvPicPr>
          <p:cNvPr id="175" name="Pilt 5"/>
          <p:cNvPicPr/>
          <p:nvPr/>
        </p:nvPicPr>
        <p:blipFill>
          <a:blip r:embed="rId3"/>
          <a:stretch/>
        </p:blipFill>
        <p:spPr>
          <a:xfrm>
            <a:off x="8991720" y="-159480"/>
            <a:ext cx="7119720" cy="391572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 name="Pilt 3"/>
          <p:cNvSpPr/>
          <p:nvPr/>
        </p:nvSpPr>
        <p:spPr>
          <a:xfrm>
            <a:off x="0" y="0"/>
            <a:ext cx="18287640" cy="5565600"/>
          </a:xfrm>
          <a:custGeom>
            <a:avLst/>
            <a:gdLst>
              <a:gd name="textAreaLeft" fmla="*/ 0 w 18287640"/>
              <a:gd name="textAreaRight" fmla="*/ 18288000 w 18287640"/>
              <a:gd name="textAreaTop" fmla="*/ 0 h 5565600"/>
              <a:gd name="textAreaBottom" fmla="*/ 5565960 h 5565600"/>
            </a:gdLst>
            <a:ahLst/>
            <a:cxnLst/>
            <a:rect l="textAreaLeft" t="textAreaTop" r="textAreaRight" b="textAreaBottom"/>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blipFill rotWithShape="0">
            <a:blip r:embed="rId3"/>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t-EE" sz="1800" b="0" strike="noStrike" spc="-1">
              <a:solidFill>
                <a:srgbClr val="000000"/>
              </a:solidFill>
              <a:latin typeface="Arial"/>
            </a:endParaRPr>
          </a:p>
        </p:txBody>
      </p:sp>
      <p:sp>
        <p:nvSpPr>
          <p:cNvPr id="177" name="PlaceHolder 1"/>
          <p:cNvSpPr>
            <a:spLocks noGrp="1"/>
          </p:cNvSpPr>
          <p:nvPr>
            <p:ph/>
          </p:nvPr>
        </p:nvSpPr>
        <p:spPr>
          <a:xfrm>
            <a:off x="762120" y="5143680"/>
            <a:ext cx="16801560" cy="4164480"/>
          </a:xfrm>
          <a:prstGeom prst="rect">
            <a:avLst/>
          </a:prstGeom>
          <a:noFill/>
          <a:ln w="0">
            <a:noFill/>
          </a:ln>
        </p:spPr>
        <p:txBody>
          <a:bodyPr anchor="ctr">
            <a:normAutofit/>
          </a:bodyPr>
          <a:lstStyle/>
          <a:p>
            <a:pPr indent="0">
              <a:lnSpc>
                <a:spcPct val="90000"/>
              </a:lnSpc>
              <a:spcBef>
                <a:spcPts val="499"/>
              </a:spcBef>
              <a:buNone/>
            </a:pPr>
            <a:endParaRPr lang="en-US" sz="2500" b="0" strike="noStrike" spc="-1">
              <a:solidFill>
                <a:srgbClr val="000000"/>
              </a:solidFill>
              <a:latin typeface="Calibri"/>
            </a:endParaRPr>
          </a:p>
          <a:p>
            <a:pPr indent="0">
              <a:lnSpc>
                <a:spcPct val="90000"/>
              </a:lnSpc>
              <a:spcBef>
                <a:spcPts val="499"/>
              </a:spcBef>
              <a:buNone/>
            </a:pPr>
            <a:endParaRPr lang="en-US" sz="2500" b="0" strike="noStrike" spc="-1">
              <a:solidFill>
                <a:srgbClr val="000000"/>
              </a:solidFill>
              <a:latin typeface="Calibri"/>
            </a:endParaRPr>
          </a:p>
          <a:p>
            <a:pPr indent="0">
              <a:lnSpc>
                <a:spcPct val="90000"/>
              </a:lnSpc>
              <a:spcBef>
                <a:spcPts val="641"/>
              </a:spcBef>
              <a:buNone/>
            </a:pPr>
            <a:endParaRPr lang="en-US" sz="3200" b="0" strike="noStrike" spc="-1">
              <a:solidFill>
                <a:srgbClr val="000000"/>
              </a:solidFill>
              <a:latin typeface="Calibri"/>
            </a:endParaRPr>
          </a:p>
          <a:p>
            <a:pPr marL="343080" indent="-343080">
              <a:lnSpc>
                <a:spcPct val="90000"/>
              </a:lnSpc>
              <a:spcBef>
                <a:spcPts val="641"/>
              </a:spcBef>
              <a:buClr>
                <a:srgbClr val="000000"/>
              </a:buClr>
              <a:buFont typeface="Arial"/>
              <a:buChar char="•"/>
            </a:pPr>
            <a:r>
              <a:rPr lang="et-EE" sz="3200" b="0" strike="noStrike" spc="-1">
                <a:solidFill>
                  <a:srgbClr val="000000"/>
                </a:solidFill>
                <a:latin typeface="Arial"/>
              </a:rPr>
              <a:t> (1) Toetuse taotleja võib olla Tartu vallas tegutsev alus-, põhi-, kesk- või huviharidust andev munitsipaalharidusasutus, nimetatud haridusasutustes töötavad või õppivad Tartu valla õpetajad ja õpilased.</a:t>
            </a:r>
            <a:endParaRPr lang="en-US" sz="3200" b="0" strike="noStrike" spc="-1">
              <a:solidFill>
                <a:srgbClr val="000000"/>
              </a:solidFill>
              <a:latin typeface="Calibri"/>
            </a:endParaRPr>
          </a:p>
          <a:p>
            <a:pPr marL="343080" indent="-343080">
              <a:lnSpc>
                <a:spcPct val="90000"/>
              </a:lnSpc>
              <a:spcBef>
                <a:spcPts val="641"/>
              </a:spcBef>
              <a:buClr>
                <a:srgbClr val="000000"/>
              </a:buClr>
              <a:buFont typeface="Arial"/>
              <a:buChar char="•"/>
            </a:pPr>
            <a:r>
              <a:rPr lang="et-EE" sz="3200" b="0" strike="noStrike" spc="-1">
                <a:solidFill>
                  <a:srgbClr val="000000"/>
                </a:solidFill>
                <a:latin typeface="Arial"/>
              </a:rPr>
              <a:t>  (2) Kui taotleja on alaealine, peab taotluses märgitud tegevuste elluviimise eest vastutav isik olema täisealine.</a:t>
            </a:r>
            <a:endParaRPr lang="en-US" sz="3200" b="0" strike="noStrike" spc="-1">
              <a:solidFill>
                <a:srgbClr val="000000"/>
              </a:solidFill>
              <a:latin typeface="Calibri"/>
            </a:endParaRPr>
          </a:p>
          <a:p>
            <a:pPr marL="343080" indent="-343080">
              <a:lnSpc>
                <a:spcPct val="90000"/>
              </a:lnSpc>
              <a:spcBef>
                <a:spcPts val="641"/>
              </a:spcBef>
              <a:buClr>
                <a:srgbClr val="000000"/>
              </a:buClr>
              <a:buFont typeface="Arial"/>
              <a:buChar char="•"/>
            </a:pPr>
            <a:r>
              <a:rPr lang="et-EE" sz="3200" b="0" strike="noStrike" spc="-1">
                <a:solidFill>
                  <a:srgbClr val="000000"/>
                </a:solidFill>
                <a:latin typeface="Arial"/>
              </a:rPr>
              <a:t>  (3) Kaks või rohkem haridusasutust võivad esitada ühise taotluse.</a:t>
            </a:r>
            <a:endParaRPr lang="en-US" sz="3200" b="0" strike="noStrike" spc="-1">
              <a:solidFill>
                <a:srgbClr val="000000"/>
              </a:solidFill>
              <a:latin typeface="Calibri"/>
            </a:endParaRPr>
          </a:p>
          <a:p>
            <a:pPr indent="0">
              <a:lnSpc>
                <a:spcPct val="90000"/>
              </a:lnSpc>
              <a:spcBef>
                <a:spcPts val="499"/>
              </a:spcBef>
              <a:buNone/>
            </a:pPr>
            <a:endParaRPr lang="en-US" sz="2500" b="0" strike="noStrike" spc="-1">
              <a:solidFill>
                <a:srgbClr val="000000"/>
              </a:solidFill>
              <a:latin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1075</TotalTime>
  <Words>460</Words>
  <Application>Microsoft Office PowerPoint</Application>
  <PresentationFormat>Custom</PresentationFormat>
  <Paragraphs>51</Paragraphs>
  <Slides>10</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vt:i4>
      </vt:variant>
    </vt:vector>
  </HeadingPairs>
  <TitlesOfParts>
    <vt:vector size="19" baseType="lpstr">
      <vt:lpstr>Alegreya Medium</vt:lpstr>
      <vt:lpstr>Arial</vt:lpstr>
      <vt:lpstr>Calibri</vt:lpstr>
      <vt:lpstr>Symbol</vt:lpstr>
      <vt:lpstr>Times New Roman</vt:lpstr>
      <vt:lpstr>Wingdings</vt:lpstr>
      <vt:lpstr>Office Theme</vt:lpstr>
      <vt:lpstr>Office Theme</vt:lpstr>
      <vt:lpstr>Office Theme</vt:lpstr>
      <vt:lpstr>PowerPoint Presentation</vt:lpstr>
      <vt:lpstr>Klassiruumide vajadus Kõrveküla põhikoolis kuni Raadi põhikooli  avamiseni.</vt:lpstr>
      <vt:lpstr>PowerPoint Presentation</vt:lpstr>
      <vt:lpstr>PowerPoint Presentation</vt:lpstr>
      <vt:lpstr>Raadi lasteaed sisehoov</vt:lpstr>
      <vt:lpstr>Raadi lasteaed rühmaruum</vt:lpstr>
      <vt:lpstr>Raadi lasteaed</vt:lpstr>
      <vt:lpstr>Hea Hariduse Fondi moodustas Tartu Vallavalitus 21.09.2022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TARTU VALD powerpoint</dc:title>
  <dc:subject/>
  <dc:creator>Anne Aleksejev</dc:creator>
  <dc:description/>
  <cp:lastModifiedBy>Piret Jõul</cp:lastModifiedBy>
  <cp:revision>2</cp:revision>
  <dcterms:created xsi:type="dcterms:W3CDTF">2006-08-16T00:00:00Z</dcterms:created>
  <dcterms:modified xsi:type="dcterms:W3CDTF">2024-11-05T12:25:44Z</dcterms:modified>
  <dc:identifier>DAEUh7P6TdQ</dc:identifier>
  <dc:language>et-EE</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0x0101009BA16412C3ECC747A46845C43D3CA664</vt:lpwstr>
  </property>
  <property fmtid="{D5CDD505-2E9C-101B-9397-08002B2CF9AE}" pid="3" name="Notes">
    <vt:i4>7</vt:i4>
  </property>
  <property fmtid="{D5CDD505-2E9C-101B-9397-08002B2CF9AE}" pid="4" name="PresentationFormat">
    <vt:lpwstr>Kohandatud</vt:lpwstr>
  </property>
  <property fmtid="{D5CDD505-2E9C-101B-9397-08002B2CF9AE}" pid="5" name="Slides">
    <vt:i4>10</vt:i4>
  </property>
</Properties>
</file>