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5" r:id="rId4"/>
    <p:sldId id="266" r:id="rId5"/>
    <p:sldId id="263" r:id="rId6"/>
    <p:sldId id="264" r:id="rId7"/>
    <p:sldId id="269" r:id="rId8"/>
    <p:sldId id="258" r:id="rId9"/>
    <p:sldId id="259" r:id="rId10"/>
    <p:sldId id="267" r:id="rId11"/>
    <p:sldId id="260" r:id="rId12"/>
    <p:sldId id="270" r:id="rId13"/>
    <p:sldId id="261" r:id="rId14"/>
    <p:sldId id="262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49"/>
  </p:normalViewPr>
  <p:slideViewPr>
    <p:cSldViewPr>
      <p:cViewPr varScale="1">
        <p:scale>
          <a:sx n="102" d="100"/>
          <a:sy n="102" d="100"/>
        </p:scale>
        <p:origin x="72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53FC7AFF-EA69-43BC-9C56-D9679D9F805F}" type="datetimeFigureOut">
              <a:rPr lang="ru-RU" smtClean="0"/>
              <a:t>27.08.2023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6BABF83-B9F4-42A8-8F69-42A054ACFD7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1484785"/>
            <a:ext cx="4415408" cy="367240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Литовский Морской музей и дельфинарий</a:t>
            </a:r>
            <a:br>
              <a:rPr lang="et-EE" dirty="0"/>
            </a:br>
            <a:r>
              <a:rPr lang="et-EE" sz="2700" dirty="0"/>
              <a:t>Svetlana </a:t>
            </a:r>
            <a:r>
              <a:rPr lang="et-EE" sz="2700" dirty="0" err="1"/>
              <a:t>Gorbatšova</a:t>
            </a:r>
            <a:br>
              <a:rPr lang="et-EE" sz="2700" dirty="0"/>
            </a:br>
            <a:r>
              <a:rPr lang="et-EE" sz="3100" b="1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</a:rPr>
              <a:t>MTÜ Sotsiaaltöö Arenduskeskus</a:t>
            </a:r>
            <a:br>
              <a:rPr lang="et-EE" sz="3100" b="1" dirty="0">
                <a:solidFill>
                  <a:srgbClr val="C00000"/>
                </a:solidFill>
                <a:effectLst/>
                <a:latin typeface="Apple Chancery" panose="03020702040506060504" pitchFamily="66" charset="-79"/>
                <a:ea typeface="Times New Roman" panose="02020603050405020304" pitchFamily="18" charset="0"/>
              </a:rPr>
            </a:br>
            <a:r>
              <a:rPr lang="et-EE" sz="31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Projekt  „Narva linna laste ja peredega tegelevate organisatsioonide koostöö-võrgustiku loomine“</a:t>
            </a:r>
            <a:br>
              <a:rPr lang="en-EE" sz="3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sz="31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Asus\Desktop\img_6641_larg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702" y="4077072"/>
            <a:ext cx="4094698" cy="2651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82F74AD6-C02D-709B-E00D-72F1E0869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7" y="135278"/>
            <a:ext cx="3915491" cy="2069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935816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apple\с28по31.08  литва\IMG_48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7200800" cy="6309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735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74638"/>
            <a:ext cx="2736305" cy="850106"/>
          </a:xfrm>
        </p:spPr>
        <p:txBody>
          <a:bodyPr/>
          <a:lstStyle/>
          <a:p>
            <a:r>
              <a:rPr lang="ru-RU" dirty="0"/>
              <a:t>спортзалы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6146" name="Picture 2" descr="C:\Users\Asus\Desktop\apple\с28по31.08  литва\IMG_4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77561" y="1944951"/>
            <a:ext cx="5256585" cy="394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sus\Desktop\apple\с28по31.08  литва\IMG_48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72989" y="2825933"/>
            <a:ext cx="4392488" cy="329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2BFB3C4F-76A9-D47E-0BA6-CCD0555FA6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7" y="135278"/>
            <a:ext cx="3557911" cy="18805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9714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5050904" cy="1209903"/>
          </a:xfrm>
        </p:spPr>
        <p:txBody>
          <a:bodyPr>
            <a:normAutofit fontScale="90000"/>
          </a:bodyPr>
          <a:lstStyle/>
          <a:p>
            <a:r>
              <a:rPr lang="ru-RU" dirty="0"/>
              <a:t>Упражнения для развития  внимания, мышления, памяти.</a:t>
            </a:r>
          </a:p>
        </p:txBody>
      </p:sp>
      <p:pic>
        <p:nvPicPr>
          <p:cNvPr id="9218" name="Picture 2" descr="C:\Users\Asus\Desktop\презентация литва\ELZN70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42559"/>
            <a:ext cx="3915491" cy="4982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B20AE85D-5EF5-944F-09C7-6F99551321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7" y="135278"/>
            <a:ext cx="3915491" cy="2069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8499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404664"/>
            <a:ext cx="5400600" cy="1195536"/>
          </a:xfrm>
        </p:spPr>
        <p:txBody>
          <a:bodyPr>
            <a:normAutofit/>
          </a:bodyPr>
          <a:lstStyle/>
          <a:p>
            <a:r>
              <a:rPr lang="ru-RU" dirty="0"/>
              <a:t>Кабинеты оборудованы специальной мебелью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</p:txBody>
      </p:sp>
      <p:pic>
        <p:nvPicPr>
          <p:cNvPr id="7170" name="Picture 2" descr="C:\Users\Asus\Desktop\apple\с28по31.08  литва\IMG_48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770" y="2390157"/>
            <a:ext cx="4525962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AA93F846-3CC5-81C3-C41A-586AB17E77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35279"/>
            <a:ext cx="3669948" cy="1939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722298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314600" cy="1138138"/>
          </a:xfrm>
        </p:spPr>
        <p:txBody>
          <a:bodyPr>
            <a:normAutofit fontScale="90000"/>
          </a:bodyPr>
          <a:lstStyle/>
          <a:p>
            <a:r>
              <a:rPr lang="ru-RU" sz="2800" dirty="0"/>
              <a:t>Обучение бытовым навыкам</a:t>
            </a:r>
          </a:p>
        </p:txBody>
      </p:sp>
      <p:pic>
        <p:nvPicPr>
          <p:cNvPr id="8194" name="Picture 2" descr="C:\Users\Asus\Desktop\apple\с28по31.08  литва\IMG_48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0529" y="1958094"/>
            <a:ext cx="5189328" cy="40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F7D15824-CD94-23E3-01DF-9D83CB333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7" y="135278"/>
            <a:ext cx="3915493" cy="2069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0580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sus\Desktop\презентация литва\img_0176_large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08" y="1527244"/>
            <a:ext cx="4585608" cy="307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Asus\Desktop\презентация литва\bd_11_larg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12976"/>
            <a:ext cx="4554088" cy="3439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AAE4EE7B-42AD-4D09-6B45-4BB9C45AE0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7" y="135278"/>
            <a:ext cx="3915491" cy="2069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4985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Users\Asus\Desktop\презентация литва\20191227-132240-largejp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680" y="1772815"/>
            <a:ext cx="8437784" cy="474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9B3EAA15-899F-01A2-2B46-83A03390E5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5475"/>
            <a:ext cx="2765823" cy="14619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5850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25458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Отдел дельфинотерапии</a:t>
            </a:r>
            <a:br>
              <a:rPr lang="ru-RU" dirty="0"/>
            </a:br>
            <a:r>
              <a:rPr lang="ru-RU" dirty="0"/>
              <a:t>Заведующая отделом </a:t>
            </a:r>
            <a:br>
              <a:rPr lang="et-EE" dirty="0"/>
            </a:br>
            <a:r>
              <a:rPr lang="ru-RU" dirty="0"/>
              <a:t>др. </a:t>
            </a:r>
            <a:r>
              <a:rPr lang="ru-RU" dirty="0" err="1"/>
              <a:t>Brigita</a:t>
            </a:r>
            <a:r>
              <a:rPr lang="ru-RU" dirty="0"/>
              <a:t> </a:t>
            </a:r>
            <a:r>
              <a:rPr lang="ru-RU" dirty="0" err="1"/>
              <a:t>Kreivinienė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8024" y="3933056"/>
            <a:ext cx="3898776" cy="2193107"/>
          </a:xfrm>
        </p:spPr>
        <p:txBody>
          <a:bodyPr/>
          <a:lstStyle/>
          <a:p>
            <a:r>
              <a:rPr lang="ru-RU" dirty="0"/>
              <a:t>в работе музея всегда участвуют практиканты и   волонтеры  с педагогическим образованием. </a:t>
            </a:r>
          </a:p>
        </p:txBody>
      </p:sp>
      <p:pic>
        <p:nvPicPr>
          <p:cNvPr id="2050" name="Picture 2" descr="C:\Users\Asus\Desktop\apple\с28по31.08  литва\IMG_48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411" y="2517980"/>
            <a:ext cx="4677628" cy="376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>
            <a:extLst>
              <a:ext uri="{FF2B5EF4-FFF2-40B4-BE49-F238E27FC236}">
                <a16:creationId xmlns:a16="http://schemas.microsoft.com/office/drawing/2014/main" id="{5FD75236-28BB-3A65-F8FD-7B20510292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2658" y="135278"/>
            <a:ext cx="3379370" cy="17862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513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24128" y="3645024"/>
            <a:ext cx="3024336" cy="2773383"/>
          </a:xfrm>
        </p:spPr>
        <p:txBody>
          <a:bodyPr>
            <a:normAutofit/>
          </a:bodyPr>
          <a:lstStyle/>
          <a:p>
            <a:r>
              <a:rPr lang="ru-RU" sz="2800" dirty="0"/>
              <a:t>С детьми волонтеры делают различные поделки</a:t>
            </a:r>
          </a:p>
        </p:txBody>
      </p:sp>
      <p:pic>
        <p:nvPicPr>
          <p:cNvPr id="3074" name="Picture 2" descr="C:\Users\Asus\Desktop\apple\с28по31.08  литва\IMG_48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42080" y="1104877"/>
            <a:ext cx="5631472" cy="5095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7B94C4DB-A3C6-7819-8969-6A9C66CF0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5235" y="135279"/>
            <a:ext cx="3506793" cy="18535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7576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Песочная терапия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098" name="Picture 2" descr="C:\Users\Asus\Desktop\apple\с28по31.08  литва\IMG_482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81" t="31093" r="39312" b="22479"/>
          <a:stretch/>
        </p:blipFill>
        <p:spPr bwMode="auto">
          <a:xfrm rot="5400000">
            <a:off x="502480" y="1599261"/>
            <a:ext cx="3757247" cy="396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apple\с28по31.08  литва\IMG_48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2645" y="3342699"/>
            <a:ext cx="4466111" cy="3224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1">
            <a:extLst>
              <a:ext uri="{FF2B5EF4-FFF2-40B4-BE49-F238E27FC236}">
                <a16:creationId xmlns:a16="http://schemas.microsoft.com/office/drawing/2014/main" id="{B118887E-CE5B-C7FF-EB09-ACC4CA58E0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7" y="135278"/>
            <a:ext cx="3915491" cy="2069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46101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906888" cy="1786210"/>
          </a:xfrm>
        </p:spPr>
        <p:txBody>
          <a:bodyPr>
            <a:normAutofit fontScale="90000"/>
          </a:bodyPr>
          <a:lstStyle/>
          <a:p>
            <a:r>
              <a:rPr lang="ru-RU" dirty="0"/>
              <a:t>Работа  перед </a:t>
            </a:r>
            <a:r>
              <a:rPr lang="ru-RU" dirty="0" err="1"/>
              <a:t>дельфинотерапией</a:t>
            </a:r>
            <a:r>
              <a:rPr lang="ru-RU" dirty="0"/>
              <a:t>  начинается с проверки на </a:t>
            </a:r>
            <a:r>
              <a:rPr lang="ru-RU" dirty="0" err="1"/>
              <a:t>тактильность</a:t>
            </a:r>
            <a:endParaRPr lang="ru-RU" dirty="0"/>
          </a:p>
        </p:txBody>
      </p:sp>
      <p:pic>
        <p:nvPicPr>
          <p:cNvPr id="1026" name="Picture 2" descr="C:\Users\Asus\Desktop\apple\с28по31.08  литва\IMG_481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15" t="17075" r="7175" b="9685"/>
          <a:stretch/>
        </p:blipFill>
        <p:spPr bwMode="auto">
          <a:xfrm rot="5400000">
            <a:off x="-119888" y="2637936"/>
            <a:ext cx="4680395" cy="352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us\Desktop\презентация литва\IMG_48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325422"/>
            <a:ext cx="4608512" cy="2257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C51A3E1F-AF52-EAEE-5194-2DD5A32BF0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7" y="135278"/>
            <a:ext cx="3915491" cy="20695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8174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738536" cy="955030"/>
          </a:xfrm>
        </p:spPr>
        <p:txBody>
          <a:bodyPr>
            <a:normAutofit fontScale="90000"/>
          </a:bodyPr>
          <a:lstStyle/>
          <a:p>
            <a:r>
              <a:rPr lang="ru-RU" dirty="0"/>
              <a:t>Пет- терапия</a:t>
            </a:r>
          </a:p>
        </p:txBody>
      </p:sp>
      <p:pic>
        <p:nvPicPr>
          <p:cNvPr id="5122" name="Picture 2" descr="C:\Users\Asus\Desktop\apple\с28по31.08  литва\IMG_48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1" r="20592"/>
          <a:stretch/>
        </p:blipFill>
        <p:spPr bwMode="auto">
          <a:xfrm rot="5400000">
            <a:off x="-13079" y="1422259"/>
            <a:ext cx="5360006" cy="49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1">
            <a:extLst>
              <a:ext uri="{FF2B5EF4-FFF2-40B4-BE49-F238E27FC236}">
                <a16:creationId xmlns:a16="http://schemas.microsoft.com/office/drawing/2014/main" id="{0AD241F9-2111-2BA5-46A3-5908D73BA4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8325"/>
            <a:ext cx="3672409" cy="19411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216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apple\с28по31.08  литва\IMG_48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01063" y="2141436"/>
            <a:ext cx="5220654" cy="391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95536" y="281255"/>
            <a:ext cx="3528392" cy="1491561"/>
          </a:xfrm>
        </p:spPr>
        <p:txBody>
          <a:bodyPr/>
          <a:lstStyle/>
          <a:p>
            <a:r>
              <a:rPr lang="ru-RU" dirty="0"/>
              <a:t>Колбы для сжатия тела</a:t>
            </a:r>
          </a:p>
          <a:p>
            <a:r>
              <a:rPr lang="ru-RU" dirty="0"/>
              <a:t>И панели различной шероховатости</a:t>
            </a:r>
          </a:p>
        </p:txBody>
      </p:sp>
      <p:pic>
        <p:nvPicPr>
          <p:cNvPr id="2051" name="Picture 3" descr="C:\Users\Asus\Desktop\apple\с28по31.08  литва\IMG_4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31041" y="2735300"/>
            <a:ext cx="4243489" cy="3182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148FAF1-C7DC-5918-9385-98014BEC67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6537" y="135279"/>
            <a:ext cx="3779259" cy="1997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7774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apple\с28по31.08  литва\IMG_482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524" t="15317" r="19524" b="-15317"/>
          <a:stretch/>
        </p:blipFill>
        <p:spPr bwMode="auto">
          <a:xfrm rot="5400000">
            <a:off x="-1548680" y="44625"/>
            <a:ext cx="7488834" cy="56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sus\Desktop\apple\с28по31.08  литва\IMG_48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08237"/>
            <a:ext cx="3813810" cy="3354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3E5271A-6306-B524-7532-AEAF525980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002" y="135279"/>
            <a:ext cx="3643026" cy="1925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092417"/>
      </p:ext>
    </p:extLst>
  </p:cSld>
  <p:clrMapOvr>
    <a:masterClrMapping/>
  </p:clrMapOvr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295</TotalTime>
  <Words>96</Words>
  <Application>Microsoft Macintosh PowerPoint</Application>
  <PresentationFormat>On-screen Show (4:3)</PresentationFormat>
  <Paragraphs>17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Apple Chancery</vt:lpstr>
      <vt:lpstr>Arial</vt:lpstr>
      <vt:lpstr>Calibri</vt:lpstr>
      <vt:lpstr>Times New Roman</vt:lpstr>
      <vt:lpstr>Tw Cen MT</vt:lpstr>
      <vt:lpstr>Паркет</vt:lpstr>
      <vt:lpstr>Литовский Морской музей и дельфинарий Svetlana Gorbatšova MTÜ Sotsiaaltöö Arenduskeskus Projekt  „Narva linna laste ja peredega tegelevate organisatsioonide koostöö-võrgustiku loomine“ </vt:lpstr>
      <vt:lpstr>  </vt:lpstr>
      <vt:lpstr>Отдел дельфинотерапии Заведующая отделом  др. Brigita Kreivinienė</vt:lpstr>
      <vt:lpstr>PowerPoint Presentation</vt:lpstr>
      <vt:lpstr>Песочная терапия</vt:lpstr>
      <vt:lpstr>Работа  перед дельфинотерапией  начинается с проверки на тактильность</vt:lpstr>
      <vt:lpstr>Пет- терапия</vt:lpstr>
      <vt:lpstr>PowerPoint Presentation</vt:lpstr>
      <vt:lpstr>PowerPoint Presentation</vt:lpstr>
      <vt:lpstr>PowerPoint Presentation</vt:lpstr>
      <vt:lpstr>спортзалы</vt:lpstr>
      <vt:lpstr>Упражнения для развития  внимания, мышления, памяти.</vt:lpstr>
      <vt:lpstr>Кабинеты оборудованы специальной мебелью</vt:lpstr>
      <vt:lpstr>Обучение бытовым навыкам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Microsoft Office User</cp:lastModifiedBy>
  <cp:revision>23</cp:revision>
  <dcterms:created xsi:type="dcterms:W3CDTF">2022-11-24T12:55:22Z</dcterms:created>
  <dcterms:modified xsi:type="dcterms:W3CDTF">2023-08-27T19:21:15Z</dcterms:modified>
</cp:coreProperties>
</file>