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smtClean="0"/>
              <a:t>Klõpsake laadi muutmiseks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8/23/2020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ldiallkirjaga panoraam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 smtClean="0"/>
              <a:t>Pildi lisamiseks klõpsake ikooni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alkiri ja pildial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ldiallkirjaga ts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t-EE" smtClean="0"/>
              <a:t>Muutke teksti laade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veerg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ldiveerg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 smtClean="0"/>
              <a:t>Pildi lisamiseks klõpsake ikooni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 smtClean="0"/>
              <a:t>Pildi lisamiseks klõpsake ikooni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 smtClean="0"/>
              <a:t>Pildi lisamiseks klõpsake ikooni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 smtClean="0"/>
              <a:t>Pildi lisamiseks klõpsake ikooni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8/23/2020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 smtClean="0"/>
              <a:t>10 nippi larbi sidumiseks koolitunniga</a:t>
            </a:r>
            <a:endParaRPr lang="et-EE" dirty="0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 err="1" smtClean="0"/>
              <a:t>Aive</a:t>
            </a:r>
            <a:r>
              <a:rPr lang="et-EE" dirty="0" smtClean="0"/>
              <a:t> </a:t>
            </a:r>
            <a:r>
              <a:rPr lang="et-EE" dirty="0" err="1" smtClean="0"/>
              <a:t>Kaldra</a:t>
            </a:r>
            <a:endParaRPr lang="et-EE" dirty="0" smtClean="0"/>
          </a:p>
          <a:p>
            <a:r>
              <a:rPr lang="et-EE" dirty="0" smtClean="0"/>
              <a:t>25. August 2020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208164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9. Enne mängu ja mängu ajal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t-EE" dirty="0" smtClean="0"/>
              <a:t>Anda aega </a:t>
            </a:r>
            <a:r>
              <a:rPr lang="et-EE" dirty="0" err="1" smtClean="0"/>
              <a:t>sisseelamiseks</a:t>
            </a:r>
            <a:r>
              <a:rPr lang="et-EE" dirty="0" smtClean="0"/>
              <a:t>, rolliga tutvumiseks ja teiste mängijatega suhtlemiseks</a:t>
            </a:r>
          </a:p>
          <a:p>
            <a:r>
              <a:rPr lang="et-EE" dirty="0" smtClean="0"/>
              <a:t>Pidev reeglitest kinnipidamise jälgimine mängujuhtide ja mängijate endi poolt</a:t>
            </a:r>
          </a:p>
          <a:p>
            <a:r>
              <a:rPr lang="et-EE" dirty="0" smtClean="0"/>
              <a:t>Jalgade peal mõtlemine: ole alati valmis selleks, et asjad ei lähe nii, nagu sa ootasid ja planeerisid</a:t>
            </a:r>
            <a:endParaRPr lang="et-EE" dirty="0"/>
          </a:p>
        </p:txBody>
      </p:sp>
      <p:pic>
        <p:nvPicPr>
          <p:cNvPr id="7" name="Sisu kohatäide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11" y="1853248"/>
            <a:ext cx="5548248" cy="4161186"/>
          </a:xfrm>
        </p:spPr>
      </p:pic>
    </p:spTree>
    <p:extLst>
      <p:ext uri="{BB962C8B-B14F-4D97-AF65-F5344CB8AC3E}">
        <p14:creationId xmlns:p14="http://schemas.microsoft.com/office/powerpoint/2010/main" val="2104834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10. Mis saab pärast mängu</a:t>
            </a:r>
            <a:endParaRPr lang="et-EE" dirty="0"/>
          </a:p>
        </p:txBody>
      </p:sp>
      <p:pic>
        <p:nvPicPr>
          <p:cNvPr id="5" name="Sisu kohatäid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2" y="2056092"/>
            <a:ext cx="5319329" cy="3546218"/>
          </a:xfrm>
        </p:spPr>
      </p:pic>
      <p:sp>
        <p:nvSpPr>
          <p:cNvPr id="4" name="Sisu kohatäid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t-EE" dirty="0" smtClean="0"/>
              <a:t>Mängule peab tingimata järgnema arutelu: mis toimus, kuidas toimus, kes mida tegi ja koges</a:t>
            </a:r>
          </a:p>
          <a:p>
            <a:r>
              <a:rPr lang="et-EE" dirty="0" smtClean="0"/>
              <a:t>Arutelu käigus aitab õpetaja teadvustada, mida õpilased selle mängu ajal õppisid (nt vöö punumise käigus arendatakse peenmotoorikat, püsivust ja keskendumist; viikingite kohtumõistmise käigus arendatakse suhtlemisoskusi, eneseväljendusoskust, improvisatsiooni)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613602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/>
              <a:t>Tänan kuulamast!</a:t>
            </a:r>
            <a:endParaRPr lang="et-EE" dirty="0"/>
          </a:p>
        </p:txBody>
      </p:sp>
      <p:pic>
        <p:nvPicPr>
          <p:cNvPr id="3" name="Pil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107" y="1518180"/>
            <a:ext cx="5300730" cy="46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46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1. Eesmärgistamine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t-EE" dirty="0" smtClean="0"/>
              <a:t>Mida ma tahan õpetada?</a:t>
            </a:r>
          </a:p>
          <a:p>
            <a:r>
              <a:rPr lang="et-EE" dirty="0" smtClean="0"/>
              <a:t>Milline lugu seda kõige paremini/mõjusamalt/põnevamalt edasi annaks? (Nt püramiidi ruumala arvutamise õpetamiseks võib parim lahendus olla mäng Vana-Egiptuse ehitusmeistritest)</a:t>
            </a:r>
          </a:p>
          <a:p>
            <a:r>
              <a:rPr lang="et-EE" dirty="0" smtClean="0"/>
              <a:t>Mis mängu käigus veel selgeks saab?</a:t>
            </a:r>
          </a:p>
          <a:p>
            <a:r>
              <a:rPr lang="et-EE" dirty="0" smtClean="0"/>
              <a:t>Milliseid ettevalmistusi tuleb mänguks teha?</a:t>
            </a:r>
          </a:p>
          <a:p>
            <a:r>
              <a:rPr lang="et-EE" dirty="0" smtClean="0"/>
              <a:t>Kes on selle juures minu meeskond?</a:t>
            </a:r>
            <a:endParaRPr lang="et-EE" dirty="0"/>
          </a:p>
        </p:txBody>
      </p:sp>
      <p:pic>
        <p:nvPicPr>
          <p:cNvPr id="7" name="Sisu kohatäide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47" y="1853248"/>
            <a:ext cx="5581940" cy="3942245"/>
          </a:xfrm>
        </p:spPr>
      </p:pic>
    </p:spTree>
    <p:extLst>
      <p:ext uri="{BB962C8B-B14F-4D97-AF65-F5344CB8AC3E}">
        <p14:creationId xmlns:p14="http://schemas.microsoft.com/office/powerpoint/2010/main" val="957521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2. Ajapiiride paikapanek</a:t>
            </a:r>
            <a:endParaRPr lang="et-EE" dirty="0"/>
          </a:p>
        </p:txBody>
      </p:sp>
      <p:pic>
        <p:nvPicPr>
          <p:cNvPr id="5" name="Sisu kohatäid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17" y="2056092"/>
            <a:ext cx="5088899" cy="3816674"/>
          </a:xfrm>
        </p:spPr>
      </p:pic>
      <p:sp>
        <p:nvSpPr>
          <p:cNvPr id="4" name="Sisu kohatäide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t-EE" dirty="0" smtClean="0"/>
              <a:t>Ajakulu umbkaudne arvestamine</a:t>
            </a:r>
          </a:p>
          <a:p>
            <a:r>
              <a:rPr lang="et-EE" dirty="0" smtClean="0"/>
              <a:t>Sellest lähtuvalt ülesande valimine:</a:t>
            </a:r>
          </a:p>
          <a:p>
            <a:r>
              <a:rPr lang="et-EE" dirty="0" smtClean="0"/>
              <a:t>1) Tunni töö/kodune töö kirjalikult</a:t>
            </a:r>
          </a:p>
          <a:p>
            <a:r>
              <a:rPr lang="et-EE" dirty="0" smtClean="0"/>
              <a:t>2)  Erinevate (osaliselt) kostümeeritud tegelastega stseenide mängimine õppetunnis (jutumäng või simulatsioon)</a:t>
            </a:r>
          </a:p>
          <a:p>
            <a:r>
              <a:rPr lang="et-EE" dirty="0" smtClean="0"/>
              <a:t>3) Tunni (</a:t>
            </a:r>
            <a:r>
              <a:rPr lang="et-EE" dirty="0" err="1" smtClean="0"/>
              <a:t>topelttunni</a:t>
            </a:r>
            <a:r>
              <a:rPr lang="et-EE" dirty="0" smtClean="0"/>
              <a:t>) ülesehitamine </a:t>
            </a:r>
            <a:r>
              <a:rPr lang="et-EE" dirty="0" err="1" smtClean="0"/>
              <a:t>larbina</a:t>
            </a:r>
            <a:endParaRPr lang="et-EE" dirty="0" smtClean="0"/>
          </a:p>
          <a:p>
            <a:r>
              <a:rPr lang="et-EE" dirty="0" smtClean="0"/>
              <a:t>4) 2 – 4-tunnise larbi ettevalmistamine veerandi viimaseks päevaks, projektipäevaks vms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213144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3. Koha valimine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t-EE" dirty="0" smtClean="0"/>
              <a:t>Klassiruum (kas on/ei ole vaja ümber kujundada?)</a:t>
            </a:r>
          </a:p>
          <a:p>
            <a:r>
              <a:rPr lang="et-EE" dirty="0" smtClean="0"/>
              <a:t>Koolimaja muud osad: kelder, söökla, saal jne</a:t>
            </a:r>
          </a:p>
          <a:p>
            <a:r>
              <a:rPr lang="et-EE" dirty="0" err="1" smtClean="0"/>
              <a:t>Kooliõu</a:t>
            </a:r>
            <a:r>
              <a:rPr lang="et-EE" dirty="0" smtClean="0"/>
              <a:t>, lähedane park </a:t>
            </a:r>
          </a:p>
          <a:p>
            <a:r>
              <a:rPr lang="et-EE" dirty="0" smtClean="0"/>
              <a:t>Loodusobjekt või ajaloomälestis</a:t>
            </a:r>
          </a:p>
          <a:p>
            <a:r>
              <a:rPr lang="et-EE" dirty="0" smtClean="0"/>
              <a:t>Rahvamaja</a:t>
            </a:r>
          </a:p>
          <a:p>
            <a:r>
              <a:rPr lang="et-EE" dirty="0" smtClean="0"/>
              <a:t>Kohalik muuseum</a:t>
            </a:r>
          </a:p>
          <a:p>
            <a:endParaRPr lang="et-EE" dirty="0"/>
          </a:p>
        </p:txBody>
      </p:sp>
      <p:pic>
        <p:nvPicPr>
          <p:cNvPr id="5" name="Sisu kohatäid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342" y="1853248"/>
            <a:ext cx="5855083" cy="3916487"/>
          </a:xfrm>
        </p:spPr>
      </p:pic>
    </p:spTree>
    <p:extLst>
      <p:ext uri="{BB962C8B-B14F-4D97-AF65-F5344CB8AC3E}">
        <p14:creationId xmlns:p14="http://schemas.microsoft.com/office/powerpoint/2010/main" val="3188757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4</a:t>
            </a:r>
            <a:r>
              <a:rPr lang="et-EE" dirty="0" smtClean="0"/>
              <a:t>. Reeglite loomine</a:t>
            </a:r>
            <a:endParaRPr lang="et-EE" dirty="0"/>
          </a:p>
        </p:txBody>
      </p:sp>
      <p:pic>
        <p:nvPicPr>
          <p:cNvPr id="5" name="Sisu kohatäid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48" y="2056091"/>
            <a:ext cx="5096413" cy="3468945"/>
          </a:xfrm>
        </p:spPr>
      </p:pic>
      <p:sp>
        <p:nvSpPr>
          <p:cNvPr id="4" name="Sisu kohatäid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t-EE" dirty="0"/>
              <a:t>Õpilaste vanuse, kogemuste  ja teadmistega arvestamine</a:t>
            </a:r>
          </a:p>
          <a:p>
            <a:r>
              <a:rPr lang="et-EE" dirty="0"/>
              <a:t>Klassisiseste suhete tundmine</a:t>
            </a:r>
          </a:p>
          <a:p>
            <a:r>
              <a:rPr lang="et-EE" dirty="0"/>
              <a:t>Ohutuse järgimine (hea on koos korraldusmeeskonnaga koostada </a:t>
            </a:r>
            <a:r>
              <a:rPr lang="et-EE" dirty="0" smtClean="0"/>
              <a:t>riskianalüüs, lähtudes toimumise kohast ja õpilaste eripäradest)</a:t>
            </a:r>
          </a:p>
          <a:p>
            <a:r>
              <a:rPr lang="et-EE" dirty="0" smtClean="0"/>
              <a:t>Hoida reeglid väga lihtsad ja konkreetsed</a:t>
            </a:r>
          </a:p>
          <a:p>
            <a:r>
              <a:rPr lang="et-EE" dirty="0" smtClean="0"/>
              <a:t>Kuidas jälgitakse reeglitest kinnipidamist? Mis saab siis, kui keegi neid rikub?</a:t>
            </a:r>
            <a:endParaRPr lang="et-EE" dirty="0"/>
          </a:p>
          <a:p>
            <a:endParaRPr lang="et-EE" dirty="0" smtClean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069195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5. Mängijad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t-EE" dirty="0" smtClean="0"/>
              <a:t>Klassis on kõigil väljakujunenud rollid, mängu korraldamisel võid lähtuda nendest (Nt klassi liider külavanemaks)</a:t>
            </a:r>
          </a:p>
          <a:p>
            <a:r>
              <a:rPr lang="et-EE" dirty="0" smtClean="0"/>
              <a:t>Klassi rollid võib ka pahupidi pöörata (Nt tõrjutust saab võtmeisik, kelle käest saab ülesande lahendamiseks vajalikku infot)</a:t>
            </a:r>
          </a:p>
          <a:p>
            <a:r>
              <a:rPr lang="et-EE" dirty="0" smtClean="0"/>
              <a:t>Oluline on mängijate arv, millest tihti sõltub mängu aeg ja vajaminevate mängujuhtide arv.</a:t>
            </a:r>
            <a:endParaRPr lang="et-EE" dirty="0"/>
          </a:p>
        </p:txBody>
      </p:sp>
      <p:pic>
        <p:nvPicPr>
          <p:cNvPr id="5" name="Sisu kohatäid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31" y="1943400"/>
            <a:ext cx="5331004" cy="3554002"/>
          </a:xfrm>
        </p:spPr>
      </p:pic>
    </p:spTree>
    <p:extLst>
      <p:ext uri="{BB962C8B-B14F-4D97-AF65-F5344CB8AC3E}">
        <p14:creationId xmlns:p14="http://schemas.microsoft.com/office/powerpoint/2010/main" val="3626956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6. Taustainfo ja rollid</a:t>
            </a:r>
            <a:endParaRPr lang="et-EE" dirty="0"/>
          </a:p>
        </p:txBody>
      </p:sp>
      <p:pic>
        <p:nvPicPr>
          <p:cNvPr id="5" name="Sisu kohatäid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771" y="2012969"/>
            <a:ext cx="4849566" cy="3637174"/>
          </a:xfrm>
        </p:spPr>
      </p:pic>
      <p:sp>
        <p:nvSpPr>
          <p:cNvPr id="4" name="Sisu kohatäid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t-EE" dirty="0" smtClean="0"/>
              <a:t>Taustainfo kogus sõltub mängu teemast ja spetsiifikast: kui tegemist on õpitud teema kinnistamisega, võib taustainfot vähem olla. </a:t>
            </a:r>
          </a:p>
          <a:p>
            <a:r>
              <a:rPr lang="et-EE" dirty="0" smtClean="0"/>
              <a:t>Rollid võib jagada õpetaja</a:t>
            </a:r>
          </a:p>
          <a:p>
            <a:r>
              <a:rPr lang="et-EE" dirty="0" smtClean="0"/>
              <a:t>Rollikirjeldused võivad kirjutada õpilased ise. Siin on vaja õpetajapoolset juhendamist ja kontrolli.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535043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7. Mängujuhid ja abimängijad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t-EE" dirty="0" smtClean="0"/>
              <a:t>Mängujuhid võiks olla õpilased, kes on aidanud reegleid luua ja riskianalüüsi koostada</a:t>
            </a:r>
          </a:p>
          <a:p>
            <a:r>
              <a:rPr lang="et-EE" dirty="0" smtClean="0"/>
              <a:t>Nooremate mängijate puhul on hea kasutada vanemaid õpilasi mängujuhtidena.</a:t>
            </a:r>
          </a:p>
          <a:p>
            <a:r>
              <a:rPr lang="et-EE" dirty="0" smtClean="0"/>
              <a:t>Abimängijate rollikirjeldused koostavad ja nende ülesanded määravad kindlaks mängu korraldajad</a:t>
            </a:r>
          </a:p>
          <a:p>
            <a:r>
              <a:rPr lang="et-EE" dirty="0" smtClean="0"/>
              <a:t>Abimängijate ülesandeks on tavaliselt suunata mängu eesmärgi täitmiseni</a:t>
            </a:r>
          </a:p>
          <a:p>
            <a:endParaRPr lang="et-EE" dirty="0"/>
          </a:p>
        </p:txBody>
      </p:sp>
      <p:pic>
        <p:nvPicPr>
          <p:cNvPr id="5" name="Sisu kohatäid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432" y="2060575"/>
            <a:ext cx="5917075" cy="3325395"/>
          </a:xfrm>
        </p:spPr>
      </p:pic>
    </p:spTree>
    <p:extLst>
      <p:ext uri="{BB962C8B-B14F-4D97-AF65-F5344CB8AC3E}">
        <p14:creationId xmlns:p14="http://schemas.microsoft.com/office/powerpoint/2010/main" val="3075364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8. Kostüümid ja rekvisiidid</a:t>
            </a:r>
            <a:endParaRPr lang="et-EE" dirty="0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t-EE" dirty="0" smtClean="0"/>
              <a:t>Kõige olulisem: pidada kinni reeglitest ja kokkulepetest (Nt kui üks ja sama mängija ilmub erinevates kostüümides, siis on tegemist erinevate tegelastega ja teda tuleb vastavalt kohelda)</a:t>
            </a:r>
          </a:p>
          <a:p>
            <a:r>
              <a:rPr lang="et-EE" dirty="0" smtClean="0"/>
              <a:t>Kostüümid ei saa olla täiuslikud, leppida kokku miinimumnõuetes</a:t>
            </a:r>
          </a:p>
          <a:p>
            <a:r>
              <a:rPr lang="et-EE" dirty="0" smtClean="0"/>
              <a:t>Rekvisiidid on tavamängijale olulised, need peaks olema hästi ette valmistatud</a:t>
            </a:r>
          </a:p>
          <a:p>
            <a:endParaRPr lang="et-EE" dirty="0"/>
          </a:p>
        </p:txBody>
      </p:sp>
      <p:pic>
        <p:nvPicPr>
          <p:cNvPr id="7" name="Sisu kohatäide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08" y="2056092"/>
            <a:ext cx="5300166" cy="3146973"/>
          </a:xfrm>
        </p:spPr>
      </p:pic>
    </p:spTree>
    <p:extLst>
      <p:ext uri="{BB962C8B-B14F-4D97-AF65-F5344CB8AC3E}">
        <p14:creationId xmlns:p14="http://schemas.microsoft.com/office/powerpoint/2010/main" val="5407971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99</TotalTime>
  <Words>505</Words>
  <Application>Microsoft Office PowerPoint</Application>
  <PresentationFormat>Laiekraan</PresentationFormat>
  <Paragraphs>54</Paragraphs>
  <Slides>12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3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Ioon</vt:lpstr>
      <vt:lpstr>10 nippi larbi sidumiseks koolitunniga</vt:lpstr>
      <vt:lpstr>1. Eesmärgistamine</vt:lpstr>
      <vt:lpstr>2. Ajapiiride paikapanek</vt:lpstr>
      <vt:lpstr>3. Koha valimine</vt:lpstr>
      <vt:lpstr>4. Reeglite loomine</vt:lpstr>
      <vt:lpstr>5. Mängijad</vt:lpstr>
      <vt:lpstr>6. Taustainfo ja rollid</vt:lpstr>
      <vt:lpstr>7. Mängujuhid ja abimängijad</vt:lpstr>
      <vt:lpstr>8. Kostüümid ja rekvisiidid</vt:lpstr>
      <vt:lpstr>9. Enne mängu ja mängu ajal</vt:lpstr>
      <vt:lpstr>10. Mis saab pärast mängu</vt:lpstr>
      <vt:lpstr>Tänan kuulamast!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nippi larbi sidumiseks koolitunniga</dc:title>
  <dc:creator>Kasutaja</dc:creator>
  <cp:lastModifiedBy>Kasutaja</cp:lastModifiedBy>
  <cp:revision>17</cp:revision>
  <dcterms:created xsi:type="dcterms:W3CDTF">2020-08-23T11:31:25Z</dcterms:created>
  <dcterms:modified xsi:type="dcterms:W3CDTF">2020-08-23T13:11:13Z</dcterms:modified>
</cp:coreProperties>
</file>