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Space Grotesk SemiBold"/>
      <p:regular r:id="rId25"/>
      <p:bold r:id="rId26"/>
    </p:embeddedFont>
    <p:embeddedFont>
      <p:font typeface="Space Grotesk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orient="horz" pos="311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3118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paceGroteskSemiBold-bold.fntdata"/><Relationship Id="rId25" Type="http://schemas.openxmlformats.org/officeDocument/2006/relationships/font" Target="fonts/SpaceGroteskSemiBold-regular.fntdata"/><Relationship Id="rId28" Type="http://schemas.openxmlformats.org/officeDocument/2006/relationships/font" Target="fonts/SpaceGrotesk-bold.fntdata"/><Relationship Id="rId27" Type="http://schemas.openxmlformats.org/officeDocument/2006/relationships/font" Target="fonts/SpaceGrotesk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763421ec28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763421ec28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763421ec28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763421ec28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763421ec28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763421ec28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763421ec28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763421ec28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763421ec28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763421ec28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763421ec28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763421ec28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763421ec28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763421ec28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763421ec28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763421ec28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763421ec28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763421ec28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763421ec28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763421ec28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763421ec28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763421ec28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763421ec28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763421ec28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763421ec28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763421ec28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763421ec28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763421ec28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763421ec28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763421ec28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763421ec28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763421ec28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763421ec28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763421ec28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763421ec28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763421ec28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763421ec28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763421ec28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alkiri" type="secHead">
  <p:cSld name="SECTION_HEADER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 amt="11000"/>
          </a:blip>
          <a:srcRect b="20140" l="0" r="27844" t="0"/>
          <a:stretch/>
        </p:blipFill>
        <p:spPr>
          <a:xfrm>
            <a:off x="2195000" y="0"/>
            <a:ext cx="69490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0624" y="218950"/>
            <a:ext cx="1571675" cy="32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alkiri">
  <p:cSld name="SECTION_HEADER_1_1_1">
    <p:bg>
      <p:bgPr>
        <a:solidFill>
          <a:schemeClr val="dk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1"/>
          <p:cNvPicPr preferRelativeResize="0"/>
          <p:nvPr/>
        </p:nvPicPr>
        <p:blipFill rotWithShape="1">
          <a:blip r:embed="rId2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874" y="218950"/>
            <a:ext cx="1571675" cy="3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1"/>
          <p:cNvSpPr txBox="1"/>
          <p:nvPr>
            <p:ph type="title"/>
          </p:nvPr>
        </p:nvSpPr>
        <p:spPr>
          <a:xfrm>
            <a:off x="816900" y="3353950"/>
            <a:ext cx="75102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9pPr>
          </a:lstStyle>
          <a:p/>
        </p:txBody>
      </p:sp>
      <p:pic>
        <p:nvPicPr>
          <p:cNvPr id="74" name="Google Shape;74;p11"/>
          <p:cNvPicPr preferRelativeResize="0"/>
          <p:nvPr/>
        </p:nvPicPr>
        <p:blipFill rotWithShape="1">
          <a:blip r:embed="rId4">
            <a:alphaModFix amt="21000"/>
          </a:blip>
          <a:srcRect b="10582" l="2425" r="9709" t="15518"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foto">
  <p:cSld name="SECTION_TITLE_AND_DESCRIPTION_2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/>
          <p:nvPr/>
        </p:nvSpPr>
        <p:spPr>
          <a:xfrm>
            <a:off x="5441375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  <p:pic>
        <p:nvPicPr>
          <p:cNvPr id="78" name="Google Shape;78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5349" y="191200"/>
            <a:ext cx="1571675" cy="32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2"/>
          <p:cNvPicPr preferRelativeResize="0"/>
          <p:nvPr/>
        </p:nvPicPr>
        <p:blipFill rotWithShape="1">
          <a:blip r:embed="rId3">
            <a:alphaModFix/>
          </a:blip>
          <a:srcRect b="6222" l="13519" r="-13520" t="5888"/>
          <a:stretch/>
        </p:blipFill>
        <p:spPr>
          <a:xfrm>
            <a:off x="4405450" y="780475"/>
            <a:ext cx="7447800" cy="4362900"/>
          </a:xfrm>
          <a:prstGeom prst="trapezoid">
            <a:avLst>
              <a:gd fmla="val 15146" name="adj"/>
            </a:avLst>
          </a:prstGeom>
          <a:noFill/>
          <a:ln>
            <a:noFill/>
          </a:ln>
        </p:spPr>
      </p:pic>
      <p:sp>
        <p:nvSpPr>
          <p:cNvPr id="80" name="Google Shape;80;p12"/>
          <p:cNvSpPr txBox="1"/>
          <p:nvPr>
            <p:ph idx="1" type="body"/>
          </p:nvPr>
        </p:nvSpPr>
        <p:spPr>
          <a:xfrm>
            <a:off x="264450" y="1031350"/>
            <a:ext cx="4140900" cy="37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2" type="subTitle"/>
          </p:nvPr>
        </p:nvSpPr>
        <p:spPr>
          <a:xfrm>
            <a:off x="264450" y="158675"/>
            <a:ext cx="4442700" cy="6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pace Grotesk"/>
              <a:buNone/>
              <a:defRPr b="1" sz="20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foto">
  <p:cSld name="SECTION_TITLE_AND_DESCRIPTION_2_1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>
            <a:off x="5441375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5349" y="191200"/>
            <a:ext cx="1571675" cy="32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 b="9166" l="15299" r="-15299" t="2944"/>
          <a:stretch/>
        </p:blipFill>
        <p:spPr>
          <a:xfrm>
            <a:off x="4405450" y="780475"/>
            <a:ext cx="7447800" cy="4362900"/>
          </a:xfrm>
          <a:prstGeom prst="trapezoid">
            <a:avLst>
              <a:gd fmla="val 15146" name="adj"/>
            </a:avLst>
          </a:prstGeom>
          <a:noFill/>
          <a:ln>
            <a:noFill/>
          </a:ln>
        </p:spPr>
      </p:pic>
      <p:sp>
        <p:nvSpPr>
          <p:cNvPr id="87" name="Google Shape;87;p13"/>
          <p:cNvSpPr txBox="1"/>
          <p:nvPr>
            <p:ph idx="1" type="body"/>
          </p:nvPr>
        </p:nvSpPr>
        <p:spPr>
          <a:xfrm>
            <a:off x="264450" y="1031350"/>
            <a:ext cx="4140900" cy="37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8" name="Google Shape;88;p13"/>
          <p:cNvSpPr txBox="1"/>
          <p:nvPr>
            <p:ph idx="2" type="subTitle"/>
          </p:nvPr>
        </p:nvSpPr>
        <p:spPr>
          <a:xfrm>
            <a:off x="264450" y="158675"/>
            <a:ext cx="4442700" cy="6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pace Grotesk"/>
              <a:buNone/>
              <a:defRPr b="1" sz="20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">
  <p:cSld name="SECTION_TITLE_AND_DESCRIPTION_1">
    <p:bg>
      <p:bgPr>
        <a:solidFill>
          <a:schemeClr val="dk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/>
          <p:nvPr/>
        </p:nvSpPr>
        <p:spPr>
          <a:xfrm>
            <a:off x="5886175" y="0"/>
            <a:ext cx="6864900" cy="5143500"/>
          </a:xfrm>
          <a:prstGeom prst="parallelogram">
            <a:avLst>
              <a:gd fmla="val 25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78624" y="142600"/>
            <a:ext cx="1571675" cy="3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/>
          <p:nvPr/>
        </p:nvSpPr>
        <p:spPr>
          <a:xfrm>
            <a:off x="5494025" y="728475"/>
            <a:ext cx="6864900" cy="4415100"/>
          </a:xfrm>
          <a:prstGeom prst="parallelogram">
            <a:avLst>
              <a:gd fmla="val 25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5209775" y="1110400"/>
            <a:ext cx="6864900" cy="4033200"/>
          </a:xfrm>
          <a:prstGeom prst="parallelogram">
            <a:avLst>
              <a:gd fmla="val 25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  <p:sp>
        <p:nvSpPr>
          <p:cNvPr id="95" name="Google Shape;95;p14"/>
          <p:cNvSpPr txBox="1"/>
          <p:nvPr>
            <p:ph idx="1" type="body"/>
          </p:nvPr>
        </p:nvSpPr>
        <p:spPr>
          <a:xfrm>
            <a:off x="238000" y="1110400"/>
            <a:ext cx="5256000" cy="38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>
                <a:solidFill>
                  <a:schemeClr val="lt2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6" name="Google Shape;96;p14"/>
          <p:cNvSpPr txBox="1"/>
          <p:nvPr>
            <p:ph idx="2" type="subTitle"/>
          </p:nvPr>
        </p:nvSpPr>
        <p:spPr>
          <a:xfrm>
            <a:off x="238000" y="185125"/>
            <a:ext cx="56481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Space Grotesk"/>
              <a:buNone/>
              <a:defRPr b="1" sz="2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foto">
  <p:cSld name="SECTION_TITLE_AND_DESCRIPTION_1_1">
    <p:bg>
      <p:bgPr>
        <a:solidFill>
          <a:schemeClr val="lt2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/>
          <p:nvPr/>
        </p:nvSpPr>
        <p:spPr>
          <a:xfrm>
            <a:off x="-342900" y="0"/>
            <a:ext cx="9486900" cy="6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5"/>
          <p:cNvSpPr/>
          <p:nvPr/>
        </p:nvSpPr>
        <p:spPr>
          <a:xfrm rot="10800000">
            <a:off x="-541500" y="0"/>
            <a:ext cx="3449700" cy="420600"/>
          </a:xfrm>
          <a:prstGeom prst="parallelogram">
            <a:avLst>
              <a:gd fmla="val 65965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81815" y="159950"/>
            <a:ext cx="1268485" cy="26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/>
          <p:nvPr/>
        </p:nvSpPr>
        <p:spPr>
          <a:xfrm rot="10800000">
            <a:off x="-749650" y="294175"/>
            <a:ext cx="3213600" cy="480300"/>
          </a:xfrm>
          <a:prstGeom prst="parallelogram">
            <a:avLst>
              <a:gd fmla="val 65965" name="adj"/>
            </a:avLst>
          </a:prstGeom>
          <a:solidFill>
            <a:srgbClr val="FF62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 rotWithShape="1">
          <a:blip r:embed="rId3">
            <a:alphaModFix/>
          </a:blip>
          <a:srcRect b="999" l="-9108" r="30112" t="-1000"/>
          <a:stretch/>
        </p:blipFill>
        <p:spPr>
          <a:xfrm flipH="1">
            <a:off x="4842325" y="510700"/>
            <a:ext cx="5482800" cy="4632900"/>
          </a:xfrm>
          <a:prstGeom prst="trapezoid">
            <a:avLst>
              <a:gd fmla="val 25000" name="adj"/>
            </a:avLst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  <p:sp>
        <p:nvSpPr>
          <p:cNvPr id="104" name="Google Shape;104;p15"/>
          <p:cNvSpPr txBox="1"/>
          <p:nvPr>
            <p:ph idx="1" type="body"/>
          </p:nvPr>
        </p:nvSpPr>
        <p:spPr>
          <a:xfrm>
            <a:off x="264450" y="1014900"/>
            <a:ext cx="4578000" cy="3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">
  <p:cSld name="SECTION_TITLE_AND_DESCRIPTION_1_1_1">
    <p:bg>
      <p:bgPr>
        <a:solidFill>
          <a:schemeClr val="lt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/>
          <p:nvPr/>
        </p:nvSpPr>
        <p:spPr>
          <a:xfrm>
            <a:off x="-105175" y="0"/>
            <a:ext cx="9249300" cy="6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6"/>
          <p:cNvSpPr/>
          <p:nvPr/>
        </p:nvSpPr>
        <p:spPr>
          <a:xfrm rot="10800000">
            <a:off x="-342900" y="0"/>
            <a:ext cx="3251100" cy="420600"/>
          </a:xfrm>
          <a:prstGeom prst="parallelogram">
            <a:avLst>
              <a:gd fmla="val 65965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81815" y="4680850"/>
            <a:ext cx="1268485" cy="26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/>
          <p:nvPr/>
        </p:nvSpPr>
        <p:spPr>
          <a:xfrm rot="10800000">
            <a:off x="-332050" y="294175"/>
            <a:ext cx="2796000" cy="480300"/>
          </a:xfrm>
          <a:prstGeom prst="parallelogram">
            <a:avLst>
              <a:gd fmla="val 65965" name="adj"/>
            </a:avLst>
          </a:prstGeom>
          <a:solidFill>
            <a:srgbClr val="FF62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  <p:sp>
        <p:nvSpPr>
          <p:cNvPr id="111" name="Google Shape;111;p16"/>
          <p:cNvSpPr txBox="1"/>
          <p:nvPr>
            <p:ph idx="1" type="body"/>
          </p:nvPr>
        </p:nvSpPr>
        <p:spPr>
          <a:xfrm>
            <a:off x="264450" y="1014888"/>
            <a:ext cx="8685900" cy="3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" name="Google Shape;112;p16"/>
          <p:cNvSpPr txBox="1"/>
          <p:nvPr>
            <p:ph idx="2" type="subTitle"/>
          </p:nvPr>
        </p:nvSpPr>
        <p:spPr>
          <a:xfrm>
            <a:off x="3041150" y="119000"/>
            <a:ext cx="5909100" cy="6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Space Grotesk"/>
              <a:buNone/>
              <a:defRPr b="1" sz="20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">
  <p:cSld name="SECTION_HEADER_3">
    <p:bg>
      <p:bgPr>
        <a:solidFill>
          <a:schemeClr val="lt2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11000"/>
          </a:blip>
          <a:srcRect b="20140" l="0" r="27844" t="0"/>
          <a:stretch/>
        </p:blipFill>
        <p:spPr>
          <a:xfrm>
            <a:off x="2195000" y="0"/>
            <a:ext cx="69490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0624" y="218950"/>
            <a:ext cx="1571675" cy="3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idx="1" type="body"/>
          </p:nvPr>
        </p:nvSpPr>
        <p:spPr>
          <a:xfrm>
            <a:off x="493050" y="1137125"/>
            <a:ext cx="8339400" cy="3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493050" y="218950"/>
            <a:ext cx="6342900" cy="7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937">
          <p15:clr>
            <a:srgbClr val="FA7B17"/>
          </p15:clr>
        </p15:guide>
        <p15:guide id="2" pos="283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foto">
  <p:cSld name="SECTION_HEADER_2">
    <p:bg>
      <p:bgPr>
        <a:solidFill>
          <a:schemeClr val="lt2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-125" y="-47925"/>
            <a:ext cx="9182400" cy="501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b="0" l="15922" r="3820" t="0"/>
          <a:stretch/>
        </p:blipFill>
        <p:spPr>
          <a:xfrm>
            <a:off x="4553025" y="258450"/>
            <a:ext cx="6200700" cy="4904100"/>
          </a:xfrm>
          <a:prstGeom prst="parallelogram">
            <a:avLst>
              <a:gd fmla="val 37291" name="adj"/>
            </a:avLst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5753175" y="4127625"/>
            <a:ext cx="4143300" cy="561900"/>
          </a:xfrm>
          <a:prstGeom prst="trapezoid">
            <a:avLst>
              <a:gd fmla="val 3729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749900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-19325" y="4463175"/>
            <a:ext cx="9182400" cy="699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924" y="4641900"/>
            <a:ext cx="1571675" cy="3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/>
          <p:nvPr>
            <p:ph idx="1" type="body"/>
          </p:nvPr>
        </p:nvSpPr>
        <p:spPr>
          <a:xfrm>
            <a:off x="254350" y="1316188"/>
            <a:ext cx="4526700" cy="29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2" type="subTitle"/>
          </p:nvPr>
        </p:nvSpPr>
        <p:spPr>
          <a:xfrm>
            <a:off x="254350" y="537700"/>
            <a:ext cx="5183100" cy="5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Space Grotesk"/>
              <a:buNone/>
              <a:defRPr b="1" sz="20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foto">
  <p:cSld name="SECTION_HEADER_2_1">
    <p:bg>
      <p:bgPr>
        <a:solidFill>
          <a:schemeClr val="lt2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-125" y="-47925"/>
            <a:ext cx="9144000" cy="501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-803825" y="4127625"/>
            <a:ext cx="4143300" cy="561900"/>
          </a:xfrm>
          <a:prstGeom prst="trapezoid">
            <a:avLst>
              <a:gd fmla="val 3729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749900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2">
            <a:alphaModFix/>
          </a:blip>
          <a:srcRect b="0" l="17089" r="5409" t="0"/>
          <a:stretch/>
        </p:blipFill>
        <p:spPr>
          <a:xfrm>
            <a:off x="-1164125" y="252375"/>
            <a:ext cx="5017500" cy="4314900"/>
          </a:xfrm>
          <a:prstGeom prst="trapezoid">
            <a:avLst>
              <a:gd fmla="val 25000" name="adj"/>
            </a:avLst>
          </a:prstGeom>
          <a:noFill/>
          <a:ln>
            <a:noFill/>
          </a:ln>
        </p:spPr>
      </p:pic>
      <p:sp>
        <p:nvSpPr>
          <p:cNvPr id="34" name="Google Shape;34;p5"/>
          <p:cNvSpPr/>
          <p:nvPr/>
        </p:nvSpPr>
        <p:spPr>
          <a:xfrm>
            <a:off x="-125" y="4463175"/>
            <a:ext cx="9169200" cy="68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6124" y="4641900"/>
            <a:ext cx="1571675" cy="3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/>
          <p:nvPr>
            <p:ph idx="1" type="body"/>
          </p:nvPr>
        </p:nvSpPr>
        <p:spPr>
          <a:xfrm>
            <a:off x="4032825" y="1225275"/>
            <a:ext cx="4854900" cy="29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2" type="subTitle"/>
          </p:nvPr>
        </p:nvSpPr>
        <p:spPr>
          <a:xfrm>
            <a:off x="3265925" y="511275"/>
            <a:ext cx="5621700" cy="5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Space Grotesk"/>
              <a:buNone/>
              <a:defRPr b="1" sz="20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foto">
  <p:cSld name="SECTION_HEADER_2_1_1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-125" y="-47925"/>
            <a:ext cx="9144000" cy="501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-803825" y="4127625"/>
            <a:ext cx="4143300" cy="561900"/>
          </a:xfrm>
          <a:prstGeom prst="trapezoid">
            <a:avLst>
              <a:gd fmla="val 3729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472458" y="4749900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  <p:pic>
        <p:nvPicPr>
          <p:cNvPr id="42" name="Google Shape;42;p6"/>
          <p:cNvPicPr preferRelativeResize="0"/>
          <p:nvPr/>
        </p:nvPicPr>
        <p:blipFill rotWithShape="1">
          <a:blip r:embed="rId2">
            <a:alphaModFix/>
          </a:blip>
          <a:srcRect b="0" l="-490" r="11284" t="0"/>
          <a:stretch/>
        </p:blipFill>
        <p:spPr>
          <a:xfrm>
            <a:off x="-1234100" y="252375"/>
            <a:ext cx="5773200" cy="4314900"/>
          </a:xfrm>
          <a:prstGeom prst="trapezoid">
            <a:avLst>
              <a:gd fmla="val 25000" name="adj"/>
            </a:avLst>
          </a:prstGeom>
          <a:noFill/>
          <a:ln>
            <a:noFill/>
          </a:ln>
        </p:spPr>
      </p:pic>
      <p:sp>
        <p:nvSpPr>
          <p:cNvPr id="43" name="Google Shape;43;p6"/>
          <p:cNvSpPr/>
          <p:nvPr/>
        </p:nvSpPr>
        <p:spPr>
          <a:xfrm>
            <a:off x="-125" y="4463175"/>
            <a:ext cx="9169200" cy="68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6124" y="4641900"/>
            <a:ext cx="1571675" cy="3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/>
          <p:nvPr>
            <p:ph idx="1" type="body"/>
          </p:nvPr>
        </p:nvSpPr>
        <p:spPr>
          <a:xfrm>
            <a:off x="4601375" y="1280163"/>
            <a:ext cx="4286400" cy="298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2" type="subTitle"/>
          </p:nvPr>
        </p:nvSpPr>
        <p:spPr>
          <a:xfrm>
            <a:off x="3927050" y="524475"/>
            <a:ext cx="4960800" cy="5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Space Grotesk"/>
              <a:buNone/>
              <a:defRPr b="1" sz="20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alkiri">
  <p:cSld name="SECTION_HEADER_1">
    <p:bg>
      <p:bgPr>
        <a:solidFill>
          <a:schemeClr val="dk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  <p:pic>
        <p:nvPicPr>
          <p:cNvPr id="50" name="Google Shape;50;p7"/>
          <p:cNvPicPr preferRelativeResize="0"/>
          <p:nvPr/>
        </p:nvPicPr>
        <p:blipFill rotWithShape="1">
          <a:blip r:embed="rId2">
            <a:alphaModFix amt="19000"/>
          </a:blip>
          <a:srcRect b="10583" l="2425" r="9709" t="15512"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51" name="Google Shape;5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0624" y="218950"/>
            <a:ext cx="1571675" cy="32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">
  <p:cSld name="SECTION_HEADER_1_2">
    <p:bg>
      <p:bgPr>
        <a:solidFill>
          <a:schemeClr val="dk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8"/>
          <p:cNvPicPr preferRelativeResize="0"/>
          <p:nvPr/>
        </p:nvPicPr>
        <p:blipFill rotWithShape="1">
          <a:blip r:embed="rId2">
            <a:alphaModFix amt="19000"/>
          </a:blip>
          <a:srcRect b="10583" l="2425" r="9709" t="15512"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  <p:pic>
        <p:nvPicPr>
          <p:cNvPr id="55" name="Google Shape;5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0624" y="218950"/>
            <a:ext cx="1571675" cy="3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8"/>
          <p:cNvSpPr txBox="1"/>
          <p:nvPr>
            <p:ph idx="1" type="body"/>
          </p:nvPr>
        </p:nvSpPr>
        <p:spPr>
          <a:xfrm>
            <a:off x="493050" y="1137125"/>
            <a:ext cx="8339400" cy="3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>
                <a:solidFill>
                  <a:schemeClr val="lt2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type="title"/>
          </p:nvPr>
        </p:nvSpPr>
        <p:spPr>
          <a:xfrm>
            <a:off x="493050" y="218950"/>
            <a:ext cx="6342900" cy="7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283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alkiri">
  <p:cSld name="SECTION_HEADER_1_1">
    <p:bg>
      <p:bgPr>
        <a:solidFill>
          <a:schemeClr val="dk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9"/>
          <p:cNvPicPr preferRelativeResize="0"/>
          <p:nvPr/>
        </p:nvPicPr>
        <p:blipFill rotWithShape="1">
          <a:blip r:embed="rId2">
            <a:alphaModFix amt="92000"/>
          </a:blip>
          <a:srcRect b="94" l="0" r="-100" t="14179"/>
          <a:stretch/>
        </p:blipFill>
        <p:spPr>
          <a:xfrm rot="2">
            <a:off x="0" y="-76197"/>
            <a:ext cx="9144003" cy="521969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61" name="Google Shape;6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874" y="218950"/>
            <a:ext cx="1571675" cy="3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  <p:pic>
        <p:nvPicPr>
          <p:cNvPr id="63" name="Google Shape;63;p9"/>
          <p:cNvPicPr preferRelativeResize="0"/>
          <p:nvPr/>
        </p:nvPicPr>
        <p:blipFill rotWithShape="1">
          <a:blip r:embed="rId4">
            <a:alphaModFix amt="21000"/>
          </a:blip>
          <a:srcRect b="10581" l="2425" r="9709" t="14421"/>
          <a:stretch/>
        </p:blipFill>
        <p:spPr>
          <a:xfrm>
            <a:off x="0" y="-76200"/>
            <a:ext cx="9143999" cy="52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alkiri">
  <p:cSld name="SECTION_HEADER_1_1_2">
    <p:bg>
      <p:bgPr>
        <a:solidFill>
          <a:schemeClr val="dk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0"/>
          <p:cNvPicPr preferRelativeResize="0"/>
          <p:nvPr/>
        </p:nvPicPr>
        <p:blipFill rotWithShape="1">
          <a:blip r:embed="rId2">
            <a:alphaModFix/>
          </a:blip>
          <a:srcRect b="0" l="18743" r="18737" t="0"/>
          <a:stretch/>
        </p:blipFill>
        <p:spPr>
          <a:xfrm rot="2">
            <a:off x="0" y="-76197"/>
            <a:ext cx="9144003" cy="522055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67" name="Google Shape;6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874" y="218950"/>
            <a:ext cx="1571675" cy="3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  <p:pic>
        <p:nvPicPr>
          <p:cNvPr id="69" name="Google Shape;69;p10"/>
          <p:cNvPicPr preferRelativeResize="0"/>
          <p:nvPr/>
        </p:nvPicPr>
        <p:blipFill rotWithShape="1">
          <a:blip r:embed="rId4">
            <a:alphaModFix amt="21000"/>
          </a:blip>
          <a:srcRect b="10581" l="2425" r="9709" t="14421"/>
          <a:stretch/>
        </p:blipFill>
        <p:spPr>
          <a:xfrm>
            <a:off x="0" y="-76200"/>
            <a:ext cx="9143999" cy="52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1448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"/>
              <a:buNone/>
              <a:defRPr b="1" sz="28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"/>
              <a:buNone/>
              <a:defRPr b="1" sz="28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"/>
              <a:buNone/>
              <a:defRPr b="1" sz="28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"/>
              <a:buNone/>
              <a:defRPr b="1" sz="28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"/>
              <a:buNone/>
              <a:defRPr b="1" sz="28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"/>
              <a:buNone/>
              <a:defRPr b="1" sz="28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"/>
              <a:buNone/>
              <a:defRPr b="1" sz="28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"/>
              <a:buNone/>
              <a:defRPr b="1" sz="28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"/>
              <a:buNone/>
              <a:defRPr b="1" sz="28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2155725"/>
            <a:ext cx="8520600" cy="23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 SemiBold"/>
              <a:buChar char="●"/>
              <a:defRPr sz="1800">
                <a:solidFill>
                  <a:schemeClr val="dk1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○"/>
              <a:def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■"/>
              <a:def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●"/>
              <a:def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○"/>
              <a:def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■"/>
              <a:def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●"/>
              <a:def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○"/>
              <a:def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■"/>
              <a:def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idx="1" type="body"/>
          </p:nvPr>
        </p:nvSpPr>
        <p:spPr>
          <a:xfrm>
            <a:off x="254350" y="1316188"/>
            <a:ext cx="4526700" cy="29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6"/>
          <p:cNvSpPr txBox="1"/>
          <p:nvPr>
            <p:ph idx="2" type="subTitle"/>
          </p:nvPr>
        </p:nvSpPr>
        <p:spPr>
          <a:xfrm>
            <a:off x="254350" y="537700"/>
            <a:ext cx="5183100" cy="5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idx="1" type="body"/>
          </p:nvPr>
        </p:nvSpPr>
        <p:spPr>
          <a:xfrm>
            <a:off x="4032825" y="1225275"/>
            <a:ext cx="4854900" cy="29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7"/>
          <p:cNvSpPr txBox="1"/>
          <p:nvPr>
            <p:ph idx="2" type="subTitle"/>
          </p:nvPr>
        </p:nvSpPr>
        <p:spPr>
          <a:xfrm>
            <a:off x="3265925" y="511275"/>
            <a:ext cx="5621700" cy="5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>
            <p:ph idx="1" type="body"/>
          </p:nvPr>
        </p:nvSpPr>
        <p:spPr>
          <a:xfrm>
            <a:off x="264450" y="1031350"/>
            <a:ext cx="4140900" cy="37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8"/>
          <p:cNvSpPr txBox="1"/>
          <p:nvPr>
            <p:ph idx="2" type="subTitle"/>
          </p:nvPr>
        </p:nvSpPr>
        <p:spPr>
          <a:xfrm>
            <a:off x="264450" y="158675"/>
            <a:ext cx="4442700" cy="6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idx="1" type="body"/>
          </p:nvPr>
        </p:nvSpPr>
        <p:spPr>
          <a:xfrm>
            <a:off x="264450" y="1031350"/>
            <a:ext cx="4140900" cy="37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9"/>
          <p:cNvSpPr txBox="1"/>
          <p:nvPr>
            <p:ph idx="2" type="subTitle"/>
          </p:nvPr>
        </p:nvSpPr>
        <p:spPr>
          <a:xfrm>
            <a:off x="264450" y="158675"/>
            <a:ext cx="4442700" cy="6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 txBox="1"/>
          <p:nvPr>
            <p:ph idx="1" type="body"/>
          </p:nvPr>
        </p:nvSpPr>
        <p:spPr>
          <a:xfrm>
            <a:off x="238000" y="1110400"/>
            <a:ext cx="5256000" cy="38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0"/>
          <p:cNvSpPr txBox="1"/>
          <p:nvPr>
            <p:ph idx="2" type="subTitle"/>
          </p:nvPr>
        </p:nvSpPr>
        <p:spPr>
          <a:xfrm>
            <a:off x="238000" y="185125"/>
            <a:ext cx="56481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>
            <p:ph idx="1" type="body"/>
          </p:nvPr>
        </p:nvSpPr>
        <p:spPr>
          <a:xfrm>
            <a:off x="264450" y="1031350"/>
            <a:ext cx="4140900" cy="37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1"/>
          <p:cNvSpPr txBox="1"/>
          <p:nvPr>
            <p:ph idx="2" type="subTitle"/>
          </p:nvPr>
        </p:nvSpPr>
        <p:spPr>
          <a:xfrm>
            <a:off x="264450" y="158675"/>
            <a:ext cx="4442700" cy="6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/>
          <p:nvPr>
            <p:ph idx="1" type="body"/>
          </p:nvPr>
        </p:nvSpPr>
        <p:spPr>
          <a:xfrm>
            <a:off x="264450" y="1014888"/>
            <a:ext cx="8685900" cy="3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2"/>
          <p:cNvSpPr txBox="1"/>
          <p:nvPr>
            <p:ph idx="2" type="subTitle"/>
          </p:nvPr>
        </p:nvSpPr>
        <p:spPr>
          <a:xfrm>
            <a:off x="3041150" y="119000"/>
            <a:ext cx="5909100" cy="6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/>
          <p:nvPr>
            <p:ph idx="1" type="body"/>
          </p:nvPr>
        </p:nvSpPr>
        <p:spPr>
          <a:xfrm>
            <a:off x="264450" y="1031350"/>
            <a:ext cx="4140900" cy="37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3"/>
          <p:cNvSpPr txBox="1"/>
          <p:nvPr>
            <p:ph idx="2" type="subTitle"/>
          </p:nvPr>
        </p:nvSpPr>
        <p:spPr>
          <a:xfrm>
            <a:off x="264450" y="158675"/>
            <a:ext cx="4442700" cy="6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4"/>
          <p:cNvSpPr txBox="1"/>
          <p:nvPr>
            <p:ph idx="1" type="body"/>
          </p:nvPr>
        </p:nvSpPr>
        <p:spPr>
          <a:xfrm>
            <a:off x="264450" y="1014900"/>
            <a:ext cx="4578000" cy="3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/>
          <p:nvPr>
            <p:ph idx="1" type="body"/>
          </p:nvPr>
        </p:nvSpPr>
        <p:spPr>
          <a:xfrm>
            <a:off x="4601375" y="1280163"/>
            <a:ext cx="4286400" cy="298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5"/>
          <p:cNvSpPr txBox="1"/>
          <p:nvPr>
            <p:ph idx="2" type="subTitle"/>
          </p:nvPr>
        </p:nvSpPr>
        <p:spPr>
          <a:xfrm>
            <a:off x="3927050" y="524475"/>
            <a:ext cx="4960800" cy="5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>
            <p:ph type="title"/>
          </p:nvPr>
        </p:nvSpPr>
        <p:spPr>
          <a:xfrm>
            <a:off x="816900" y="3353950"/>
            <a:ext cx="75102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>
            <p:ph type="title"/>
          </p:nvPr>
        </p:nvSpPr>
        <p:spPr>
          <a:xfrm>
            <a:off x="493050" y="218950"/>
            <a:ext cx="6342900" cy="7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493050" y="1137125"/>
            <a:ext cx="8339400" cy="3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idx="1" type="body"/>
          </p:nvPr>
        </p:nvSpPr>
        <p:spPr>
          <a:xfrm>
            <a:off x="493050" y="1137125"/>
            <a:ext cx="8339400" cy="3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3"/>
          <p:cNvSpPr txBox="1"/>
          <p:nvPr>
            <p:ph type="title"/>
          </p:nvPr>
        </p:nvSpPr>
        <p:spPr>
          <a:xfrm>
            <a:off x="493050" y="218950"/>
            <a:ext cx="6342900" cy="7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idx="1" type="body"/>
          </p:nvPr>
        </p:nvSpPr>
        <p:spPr>
          <a:xfrm>
            <a:off x="238000" y="1110400"/>
            <a:ext cx="5256000" cy="38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4"/>
          <p:cNvSpPr txBox="1"/>
          <p:nvPr>
            <p:ph idx="2" type="subTitle"/>
          </p:nvPr>
        </p:nvSpPr>
        <p:spPr>
          <a:xfrm>
            <a:off x="238000" y="185125"/>
            <a:ext cx="56481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idx="1" type="body"/>
          </p:nvPr>
        </p:nvSpPr>
        <p:spPr>
          <a:xfrm>
            <a:off x="264450" y="1014888"/>
            <a:ext cx="8685900" cy="3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5"/>
          <p:cNvSpPr txBox="1"/>
          <p:nvPr>
            <p:ph idx="2" type="subTitle"/>
          </p:nvPr>
        </p:nvSpPr>
        <p:spPr>
          <a:xfrm>
            <a:off x="3041150" y="119000"/>
            <a:ext cx="5909100" cy="6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2664"/>
      </a:dk1>
      <a:lt1>
        <a:srgbClr val="FFFFFF"/>
      </a:lt1>
      <a:dk2>
        <a:srgbClr val="FF6252"/>
      </a:dk2>
      <a:lt2>
        <a:srgbClr val="E9EDF5"/>
      </a:lt2>
      <a:accent1>
        <a:srgbClr val="A0CFEB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