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DDFB8F-C2C9-415E-A683-EC5434549C31}" type="datetimeFigureOut">
              <a:rPr lang="et-EE" smtClean="0"/>
              <a:pPr/>
              <a:t>29.11.2017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1925DD-FF9E-47E0-9B96-0F9600654518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ijiball.com/wp-content/uploads/2009/02/TBB-Koerperhaltung0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hyperlink" Target="http://www.taijiball.com/wp-content/uploads/2009/02/TBB-Koerperhaltung01.jp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Taiji Bailong Ball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Igor Neemre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Pisut ajaloost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1991.a.  prof. </a:t>
            </a:r>
            <a:r>
              <a:rPr lang="et-EE" dirty="0" smtClean="0">
                <a:solidFill>
                  <a:srgbClr val="FF0000"/>
                </a:solidFill>
              </a:rPr>
              <a:t>Bai Rong</a:t>
            </a:r>
            <a:endParaRPr lang="et-EE" dirty="0" smtClean="0"/>
          </a:p>
          <a:p>
            <a:r>
              <a:rPr lang="et-EE" dirty="0" smtClean="0"/>
              <a:t> Sellel on olnud palju nimesid: Yuleqiu, Taijiqiu, Taijirouliqiu, Rouliqiu and Taijibailongqiu.</a:t>
            </a:r>
          </a:p>
          <a:p>
            <a:r>
              <a:rPr lang="et-EE" dirty="0" smtClean="0"/>
              <a:t>Tänapäeval kasutatkse Hiinas nime </a:t>
            </a:r>
            <a:r>
              <a:rPr lang="et-EE" dirty="0" smtClean="0">
                <a:solidFill>
                  <a:srgbClr val="FF0000"/>
                </a:solidFill>
              </a:rPr>
              <a:t>Taijirouliqiu </a:t>
            </a:r>
            <a:r>
              <a:rPr lang="et-EE" dirty="0" smtClean="0"/>
              <a:t>ja Euroopas </a:t>
            </a:r>
            <a:r>
              <a:rPr lang="et-EE" dirty="0" smtClean="0">
                <a:solidFill>
                  <a:srgbClr val="FF0000"/>
                </a:solidFill>
              </a:rPr>
              <a:t>Taiji Bailong Ball</a:t>
            </a:r>
            <a:endParaRPr lang="et-EE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Bailong Ba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Asend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t-EE" dirty="0" smtClean="0"/>
              <a:t>Harkseis (Shiko Dachi)</a:t>
            </a:r>
          </a:p>
          <a:p>
            <a:endParaRPr lang="et-EE" dirty="0" smtClean="0"/>
          </a:p>
          <a:p>
            <a:r>
              <a:rPr lang="et-EE" dirty="0" smtClean="0"/>
              <a:t>Käed on sirged, kuid mitte “lukus”</a:t>
            </a:r>
            <a:endParaRPr lang="et-EE" dirty="0"/>
          </a:p>
        </p:txBody>
      </p:sp>
      <p:pic>
        <p:nvPicPr>
          <p:cNvPr id="5" name="Content Placeholder 4" descr="Bailong Ball ase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28184" y="3140968"/>
            <a:ext cx="1428750" cy="1428750"/>
          </a:xfrm>
        </p:spPr>
      </p:pic>
      <p:pic>
        <p:nvPicPr>
          <p:cNvPr id="1028" name="Picture 4" descr="http://www.taijiball.com/wp-content/uploads/2009/02/TBB-Koerperhaltung02-150x15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797152"/>
            <a:ext cx="1428750" cy="1428750"/>
          </a:xfrm>
          <a:prstGeom prst="rect">
            <a:avLst/>
          </a:prstGeom>
          <a:noFill/>
        </p:spPr>
      </p:pic>
      <p:pic>
        <p:nvPicPr>
          <p:cNvPr id="1026" name="Picture 2" descr="http://www.taijiball.com/wp-content/uploads/2009/02/TBB-Koerperhaltung01-150x150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141277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Tehnikad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t-EE" dirty="0" smtClean="0"/>
              <a:t>Pendeldamine</a:t>
            </a:r>
          </a:p>
          <a:p>
            <a:r>
              <a:rPr lang="et-EE" dirty="0" smtClean="0"/>
              <a:t>Palli ei lööda </a:t>
            </a:r>
          </a:p>
          <a:p>
            <a:r>
              <a:rPr lang="et-EE" dirty="0" smtClean="0"/>
              <a:t>Püütakse sujuvalt ning suunatakse siis vajalikus suunas</a:t>
            </a:r>
          </a:p>
          <a:p>
            <a:endParaRPr lang="et-EE" dirty="0"/>
          </a:p>
        </p:txBody>
      </p:sp>
      <p:pic>
        <p:nvPicPr>
          <p:cNvPr id="5" name="Content Placeholder 4" descr="Bailong Ball kiigutami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00192" y="2852936"/>
            <a:ext cx="1428750" cy="1428750"/>
          </a:xfrm>
        </p:spPr>
      </p:pic>
      <p:pic>
        <p:nvPicPr>
          <p:cNvPr id="17417" name="Picture 9" descr="http://www.taijiball.com/wp-content/uploads/2009/02/U-Schwingen02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340768"/>
            <a:ext cx="1428750" cy="1428750"/>
          </a:xfrm>
          <a:prstGeom prst="rect">
            <a:avLst/>
          </a:prstGeom>
          <a:noFill/>
        </p:spPr>
      </p:pic>
      <p:pic>
        <p:nvPicPr>
          <p:cNvPr id="17423" name="Picture 15" descr="http://www.taijiball.com/wp-content/uploads/2009/02/U-Schwingen03-150x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72514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Printsiibid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t-EE" dirty="0" smtClean="0">
              <a:solidFill>
                <a:srgbClr val="FF0000"/>
              </a:solidFill>
            </a:endParaRPr>
          </a:p>
          <a:p>
            <a:endParaRPr lang="et-EE" dirty="0" smtClean="0">
              <a:solidFill>
                <a:srgbClr val="FF0000"/>
              </a:solidFill>
            </a:endParaRPr>
          </a:p>
          <a:p>
            <a:r>
              <a:rPr lang="et-EE" dirty="0" smtClean="0">
                <a:solidFill>
                  <a:srgbClr val="FF0000"/>
                </a:solidFill>
              </a:rPr>
              <a:t>Rou</a:t>
            </a:r>
            <a:r>
              <a:rPr lang="et-EE" dirty="0" smtClean="0"/>
              <a:t> – pehme, rahulik, paindlik.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Yuan </a:t>
            </a:r>
            <a:r>
              <a:rPr lang="et-EE" dirty="0" smtClean="0"/>
              <a:t>–ringliikumine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Zheng </a:t>
            </a:r>
            <a:r>
              <a:rPr lang="et-EE" dirty="0" smtClean="0"/>
              <a:t>– terviklikkus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Tui </a:t>
            </a:r>
            <a:r>
              <a:rPr lang="et-EE" dirty="0" smtClean="0"/>
              <a:t>- järelandlikkus</a:t>
            </a:r>
            <a:endParaRPr lang="et-EE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TBB mängimi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72816"/>
            <a:ext cx="4274334" cy="314327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308</TotalTime>
  <Words>85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Taiji Bailong Ball</vt:lpstr>
      <vt:lpstr>Pisut ajaloost</vt:lpstr>
      <vt:lpstr>Asend</vt:lpstr>
      <vt:lpstr>Tehnikad</vt:lpstr>
      <vt:lpstr>Printsiibid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Taiji Bailong Ball</dc:title>
  <dc:creator>Nils</dc:creator>
  <cp:lastModifiedBy>Nils</cp:lastModifiedBy>
  <cp:revision>7</cp:revision>
  <dcterms:created xsi:type="dcterms:W3CDTF">2017-06-09T17:07:23Z</dcterms:created>
  <dcterms:modified xsi:type="dcterms:W3CDTF">2017-11-29T09:27:49Z</dcterms:modified>
</cp:coreProperties>
</file>