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6"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11963" cy="9942513"/>
  <p:embeddedFontLst>
    <p:embeddedFont>
      <p:font typeface="Poppins" panose="020B0604020202020204" charset="0"/>
      <p:regular r:id="rId11"/>
      <p:bold r:id="rId12"/>
      <p:italic r:id="rId13"/>
      <p:boldItalic r:id="rId14"/>
    </p:embeddedFont>
    <p:embeddedFont>
      <p:font typeface="Raleway ExtraLight" panose="020B0604020202020204" charset="0"/>
      <p:regular r:id="rId15"/>
      <p:bold r:id="rId16"/>
      <p:italic r:id="rId17"/>
      <p:boldItalic r:id="rId18"/>
    </p:embeddedFont>
    <p:embeddedFont>
      <p:font typeface="Raleway" panose="020B0604020202020204" charset="0"/>
      <p:regular r:id="rId19"/>
      <p:bold r:id="rId20"/>
      <p:italic r:id="rId21"/>
      <p:boldItalic r:id="rId22"/>
    </p:embeddedFont>
    <p:embeddedFont>
      <p:font typeface="Poppins Light" panose="020B0604020202020204" charset="0"/>
      <p:regular r:id="rId23"/>
      <p:bold r:id="rId24"/>
      <p:italic r:id="rId25"/>
      <p:boldItalic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orient="horz" pos="169">
          <p15:clr>
            <a:srgbClr val="A4A3A4"/>
          </p15:clr>
        </p15:guide>
        <p15:guide id="3" orient="horz" pos="3072">
          <p15:clr>
            <a:srgbClr val="A4A3A4"/>
          </p15:clr>
        </p15:guide>
        <p15:guide id="4" orient="horz" pos="676">
          <p15:clr>
            <a:srgbClr val="A4A3A4"/>
          </p15:clr>
        </p15:guide>
        <p15:guide id="5" pos="2880">
          <p15:clr>
            <a:srgbClr val="A4A3A4"/>
          </p15:clr>
        </p15:guide>
        <p15:guide id="6" pos="5602">
          <p15:clr>
            <a:srgbClr val="A4A3A4"/>
          </p15:clr>
        </p15:guide>
        <p15:guide id="7" pos="15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1" d="100"/>
          <a:sy n="111" d="100"/>
        </p:scale>
        <p:origin x="634" y="82"/>
      </p:cViewPr>
      <p:guideLst>
        <p:guide orient="horz" pos="1620"/>
        <p:guide orient="horz" pos="169"/>
        <p:guide orient="horz" pos="3072"/>
        <p:guide orient="horz" pos="676"/>
        <p:guide pos="2880"/>
        <p:guide pos="5602"/>
        <p:guide pos="15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26" Type="http://schemas.openxmlformats.org/officeDocument/2006/relationships/font" Target="fonts/font16.fntdata"/><Relationship Id="rId3" Type="http://schemas.openxmlformats.org/officeDocument/2006/relationships/slide" Target="slides/slide2.xml"/><Relationship Id="rId21" Type="http://schemas.openxmlformats.org/officeDocument/2006/relationships/font" Target="fonts/font11.fntdata"/><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5" Type="http://schemas.openxmlformats.org/officeDocument/2006/relationships/font" Target="fonts/font15.fntdata"/><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font" Target="fonts/font10.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24" Type="http://schemas.openxmlformats.org/officeDocument/2006/relationships/font" Target="fonts/font14.fntdata"/><Relationship Id="rId5" Type="http://schemas.openxmlformats.org/officeDocument/2006/relationships/slide" Target="slides/slide4.xml"/><Relationship Id="rId15" Type="http://schemas.openxmlformats.org/officeDocument/2006/relationships/font" Target="fonts/font5.fntdata"/><Relationship Id="rId23" Type="http://schemas.openxmlformats.org/officeDocument/2006/relationships/font" Target="fonts/font13.fntdata"/><Relationship Id="rId28" Type="http://schemas.openxmlformats.org/officeDocument/2006/relationships/viewProps" Target="viewProps.xml"/><Relationship Id="rId10" Type="http://schemas.openxmlformats.org/officeDocument/2006/relationships/notesMaster" Target="notesMasters/notesMaster1.xml"/><Relationship Id="rId19" Type="http://schemas.openxmlformats.org/officeDocument/2006/relationships/font" Target="fonts/font9.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schemas.openxmlformats.org/officeDocument/2006/relationships/font" Target="fonts/font12.fntdata"/><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35550" y="745675"/>
            <a:ext cx="4541525" cy="3728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1175" y="4722675"/>
            <a:ext cx="5449550" cy="4474125"/>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74330459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1:notes"/>
          <p:cNvSpPr txBox="1">
            <a:spLocks noGrp="1"/>
          </p:cNvSpPr>
          <p:nvPr>
            <p:ph type="body" idx="1"/>
          </p:nvPr>
        </p:nvSpPr>
        <p:spPr>
          <a:xfrm>
            <a:off x="681175" y="4722675"/>
            <a:ext cx="5449550" cy="44741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 name="Google Shape;46;p1:notes"/>
          <p:cNvSpPr>
            <a:spLocks noGrp="1" noRot="1" noChangeAspect="1"/>
          </p:cNvSpPr>
          <p:nvPr>
            <p:ph type="sldImg" idx="2"/>
          </p:nvPr>
        </p:nvSpPr>
        <p:spPr>
          <a:xfrm>
            <a:off x="93663" y="746125"/>
            <a:ext cx="6624637" cy="3727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2464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Google Shape;49;p2:notes"/>
          <p:cNvSpPr txBox="1">
            <a:spLocks noGrp="1"/>
          </p:cNvSpPr>
          <p:nvPr>
            <p:ph type="body" idx="1"/>
          </p:nvPr>
        </p:nvSpPr>
        <p:spPr>
          <a:xfrm>
            <a:off x="681175" y="4722675"/>
            <a:ext cx="5449550" cy="44741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0" name="Google Shape;50;p2:notes"/>
          <p:cNvSpPr>
            <a:spLocks noGrp="1" noRot="1" noChangeAspect="1"/>
          </p:cNvSpPr>
          <p:nvPr>
            <p:ph type="sldImg" idx="2"/>
          </p:nvPr>
        </p:nvSpPr>
        <p:spPr>
          <a:xfrm>
            <a:off x="93663" y="746125"/>
            <a:ext cx="6624637" cy="3727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88992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Google Shape;54;p3:notes"/>
          <p:cNvSpPr txBox="1">
            <a:spLocks noGrp="1"/>
          </p:cNvSpPr>
          <p:nvPr>
            <p:ph type="body" idx="1"/>
          </p:nvPr>
        </p:nvSpPr>
        <p:spPr>
          <a:xfrm>
            <a:off x="681175" y="4722675"/>
            <a:ext cx="5449550" cy="44741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5" name="Google Shape;55;p3:notes"/>
          <p:cNvSpPr>
            <a:spLocks noGrp="1" noRot="1" noChangeAspect="1"/>
          </p:cNvSpPr>
          <p:nvPr>
            <p:ph type="sldImg" idx="2"/>
          </p:nvPr>
        </p:nvSpPr>
        <p:spPr>
          <a:xfrm>
            <a:off x="93663" y="746125"/>
            <a:ext cx="6624637" cy="3727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854383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4:notes"/>
          <p:cNvSpPr txBox="1">
            <a:spLocks noGrp="1"/>
          </p:cNvSpPr>
          <p:nvPr>
            <p:ph type="body" idx="1"/>
          </p:nvPr>
        </p:nvSpPr>
        <p:spPr>
          <a:xfrm>
            <a:off x="681175" y="4722675"/>
            <a:ext cx="5449550" cy="44741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0" name="Google Shape;60;p4:notes"/>
          <p:cNvSpPr>
            <a:spLocks noGrp="1" noRot="1" noChangeAspect="1"/>
          </p:cNvSpPr>
          <p:nvPr>
            <p:ph type="sldImg" idx="2"/>
          </p:nvPr>
        </p:nvSpPr>
        <p:spPr>
          <a:xfrm>
            <a:off x="93663" y="746125"/>
            <a:ext cx="6624637" cy="3727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89562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5:notes"/>
          <p:cNvSpPr txBox="1">
            <a:spLocks noGrp="1"/>
          </p:cNvSpPr>
          <p:nvPr>
            <p:ph type="body" idx="1"/>
          </p:nvPr>
        </p:nvSpPr>
        <p:spPr>
          <a:xfrm>
            <a:off x="681175" y="4722675"/>
            <a:ext cx="5449550" cy="44741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5" name="Google Shape;65;p5:notes"/>
          <p:cNvSpPr>
            <a:spLocks noGrp="1" noRot="1" noChangeAspect="1"/>
          </p:cNvSpPr>
          <p:nvPr>
            <p:ph type="sldImg" idx="2"/>
          </p:nvPr>
        </p:nvSpPr>
        <p:spPr>
          <a:xfrm>
            <a:off x="93663" y="746125"/>
            <a:ext cx="6624637" cy="3727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53855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6:notes"/>
          <p:cNvSpPr txBox="1">
            <a:spLocks noGrp="1"/>
          </p:cNvSpPr>
          <p:nvPr>
            <p:ph type="body" idx="1"/>
          </p:nvPr>
        </p:nvSpPr>
        <p:spPr>
          <a:xfrm>
            <a:off x="681175" y="4722675"/>
            <a:ext cx="5449550" cy="44741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0" name="Google Shape;70;p6:notes"/>
          <p:cNvSpPr>
            <a:spLocks noGrp="1" noRot="1" noChangeAspect="1"/>
          </p:cNvSpPr>
          <p:nvPr>
            <p:ph type="sldImg" idx="2"/>
          </p:nvPr>
        </p:nvSpPr>
        <p:spPr>
          <a:xfrm>
            <a:off x="93663" y="746125"/>
            <a:ext cx="6624637" cy="3727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823169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7:notes"/>
          <p:cNvSpPr txBox="1">
            <a:spLocks noGrp="1"/>
          </p:cNvSpPr>
          <p:nvPr>
            <p:ph type="body" idx="1"/>
          </p:nvPr>
        </p:nvSpPr>
        <p:spPr>
          <a:xfrm>
            <a:off x="681175" y="4722675"/>
            <a:ext cx="5449550" cy="44741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5" name="Google Shape;75;p7:notes"/>
          <p:cNvSpPr>
            <a:spLocks noGrp="1" noRot="1" noChangeAspect="1"/>
          </p:cNvSpPr>
          <p:nvPr>
            <p:ph type="sldImg" idx="2"/>
          </p:nvPr>
        </p:nvSpPr>
        <p:spPr>
          <a:xfrm>
            <a:off x="93663" y="746125"/>
            <a:ext cx="6624637" cy="3727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343253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8:notes"/>
          <p:cNvSpPr txBox="1">
            <a:spLocks noGrp="1"/>
          </p:cNvSpPr>
          <p:nvPr>
            <p:ph type="body" idx="1"/>
          </p:nvPr>
        </p:nvSpPr>
        <p:spPr>
          <a:xfrm>
            <a:off x="681175" y="4722675"/>
            <a:ext cx="5449550" cy="44741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0" name="Google Shape;80;p8:notes"/>
          <p:cNvSpPr>
            <a:spLocks noGrp="1" noRot="1" noChangeAspect="1"/>
          </p:cNvSpPr>
          <p:nvPr>
            <p:ph type="sldImg" idx="2"/>
          </p:nvPr>
        </p:nvSpPr>
        <p:spPr>
          <a:xfrm>
            <a:off x="93663" y="746125"/>
            <a:ext cx="6624637" cy="3727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973857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OGOslaid">
  <p:cSld name="LOGOslaid">
    <p:spTree>
      <p:nvGrpSpPr>
        <p:cNvPr id="1" name="Shape 11"/>
        <p:cNvGrpSpPr/>
        <p:nvPr/>
      </p:nvGrpSpPr>
      <p:grpSpPr>
        <a:xfrm>
          <a:off x="0" y="0"/>
          <a:ext cx="0" cy="0"/>
          <a:chOff x="0" y="0"/>
          <a:chExt cx="0" cy="0"/>
        </a:xfrm>
      </p:grpSpPr>
      <p:sp>
        <p:nvSpPr>
          <p:cNvPr id="12" name="Google Shape;12;p2"/>
          <p:cNvSpPr/>
          <p:nvPr/>
        </p:nvSpPr>
        <p:spPr>
          <a:xfrm>
            <a:off x="251520" y="267494"/>
            <a:ext cx="8640960" cy="4608512"/>
          </a:xfrm>
          <a:prstGeom prst="rect">
            <a:avLst/>
          </a:prstGeom>
          <a:solidFill>
            <a:srgbClr val="0077B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Poppins Light"/>
              <a:ea typeface="Poppins Light"/>
              <a:cs typeface="Poppins Light"/>
              <a:sym typeface="Poppins Light"/>
            </a:endParaRPr>
          </a:p>
        </p:txBody>
      </p:sp>
      <p:pic>
        <p:nvPicPr>
          <p:cNvPr id="13" name="Google Shape;13;p2"/>
          <p:cNvPicPr preferRelativeResize="0"/>
          <p:nvPr/>
        </p:nvPicPr>
        <p:blipFill rotWithShape="1">
          <a:blip r:embed="rId2">
            <a:alphaModFix/>
          </a:blip>
          <a:srcRect/>
          <a:stretch/>
        </p:blipFill>
        <p:spPr>
          <a:xfrm>
            <a:off x="2699792" y="1182221"/>
            <a:ext cx="3744416" cy="2779058"/>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2 veergu tekst">
  <p:cSld name="2 veergu tekst">
    <p:spTree>
      <p:nvGrpSpPr>
        <p:cNvPr id="1" name="Shape 14"/>
        <p:cNvGrpSpPr/>
        <p:nvPr/>
      </p:nvGrpSpPr>
      <p:grpSpPr>
        <a:xfrm>
          <a:off x="0" y="0"/>
          <a:ext cx="0" cy="0"/>
          <a:chOff x="0" y="0"/>
          <a:chExt cx="0" cy="0"/>
        </a:xfrm>
      </p:grpSpPr>
      <p:sp>
        <p:nvSpPr>
          <p:cNvPr id="15" name="Google Shape;15;p3"/>
          <p:cNvSpPr txBox="1">
            <a:spLocks noGrp="1"/>
          </p:cNvSpPr>
          <p:nvPr>
            <p:ph type="body" idx="1"/>
          </p:nvPr>
        </p:nvSpPr>
        <p:spPr>
          <a:xfrm>
            <a:off x="755577" y="987574"/>
            <a:ext cx="3168352" cy="3889226"/>
          </a:xfrm>
          <a:prstGeom prst="rect">
            <a:avLst/>
          </a:prstGeom>
          <a:noFill/>
          <a:ln>
            <a:noFill/>
          </a:ln>
        </p:spPr>
        <p:txBody>
          <a:bodyPr spcFirstLastPara="1" wrap="square" lIns="0" tIns="0" rIns="0" bIns="0" anchor="t" anchorCtr="0">
            <a:noAutofit/>
          </a:bodyPr>
          <a:lstStyle>
            <a:lvl1pPr marL="457200" lvl="0" indent="-228600" algn="l">
              <a:spcBef>
                <a:spcPts val="360"/>
              </a:spcBef>
              <a:spcAft>
                <a:spcPts val="0"/>
              </a:spcAft>
              <a:buClr>
                <a:srgbClr val="56565A"/>
              </a:buClr>
              <a:buSzPts val="1800"/>
              <a:buNone/>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6" name="Google Shape;16;p3"/>
          <p:cNvSpPr txBox="1">
            <a:spLocks noGrp="1"/>
          </p:cNvSpPr>
          <p:nvPr>
            <p:ph type="body" idx="2"/>
          </p:nvPr>
        </p:nvSpPr>
        <p:spPr>
          <a:xfrm>
            <a:off x="4427984" y="987425"/>
            <a:ext cx="3168352" cy="3889375"/>
          </a:xfrm>
          <a:prstGeom prst="rect">
            <a:avLst/>
          </a:prstGeom>
          <a:noFill/>
          <a:ln>
            <a:noFill/>
          </a:ln>
        </p:spPr>
        <p:txBody>
          <a:bodyPr spcFirstLastPara="1" wrap="square" lIns="91425" tIns="45700" rIns="91425" bIns="45700" anchor="t" anchorCtr="0">
            <a:noAutofit/>
          </a:bodyPr>
          <a:lstStyle>
            <a:lvl1pPr marL="457200" lvl="0" indent="-228600" algn="l">
              <a:spcBef>
                <a:spcPts val="360"/>
              </a:spcBef>
              <a:spcAft>
                <a:spcPts val="0"/>
              </a:spcAft>
              <a:buClr>
                <a:srgbClr val="56565A"/>
              </a:buClr>
              <a:buSzPts val="1800"/>
              <a:buNone/>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itelleht valge tekstiga">
  <p:cSld name="tiitelleht valge tekstiga">
    <p:spTree>
      <p:nvGrpSpPr>
        <p:cNvPr id="1" name="Shape 17"/>
        <p:cNvGrpSpPr/>
        <p:nvPr/>
      </p:nvGrpSpPr>
      <p:grpSpPr>
        <a:xfrm>
          <a:off x="0" y="0"/>
          <a:ext cx="0" cy="0"/>
          <a:chOff x="0" y="0"/>
          <a:chExt cx="0" cy="0"/>
        </a:xfrm>
      </p:grpSpPr>
      <p:sp>
        <p:nvSpPr>
          <p:cNvPr id="18" name="Google Shape;18;p4"/>
          <p:cNvSpPr>
            <a:spLocks noGrp="1"/>
          </p:cNvSpPr>
          <p:nvPr>
            <p:ph type="pic" idx="2"/>
          </p:nvPr>
        </p:nvSpPr>
        <p:spPr>
          <a:xfrm>
            <a:off x="250825" y="268288"/>
            <a:ext cx="8642350" cy="4608512"/>
          </a:xfrm>
          <a:prstGeom prst="rect">
            <a:avLst/>
          </a:prstGeom>
          <a:noFill/>
          <a:ln>
            <a:noFill/>
          </a:ln>
        </p:spPr>
        <p:txBody>
          <a:bodyPr spcFirstLastPara="1" wrap="square" lIns="91425" tIns="45700" rIns="91425" bIns="45700" anchor="t" anchorCtr="0">
            <a:noAutofit/>
          </a:bodyPr>
          <a:lstStyle>
            <a:lvl1pPr marR="0" lvl="0" algn="l" rtl="0">
              <a:spcBef>
                <a:spcPts val="400"/>
              </a:spcBef>
              <a:spcAft>
                <a:spcPts val="0"/>
              </a:spcAft>
              <a:buClr>
                <a:srgbClr val="56565A"/>
              </a:buClr>
              <a:buSzPts val="2000"/>
              <a:buFont typeface="Arial"/>
              <a:buNone/>
              <a:defRPr sz="2000" b="0" i="0" u="none" strike="noStrike" cap="none">
                <a:solidFill>
                  <a:srgbClr val="56565A"/>
                </a:solidFill>
                <a:latin typeface="Poppins Light"/>
                <a:ea typeface="Poppins Light"/>
                <a:cs typeface="Poppins Light"/>
                <a:sym typeface="Poppins Light"/>
              </a:defRPr>
            </a:lvl1pPr>
            <a:lvl2pPr marR="0" lvl="1" algn="l" rtl="0">
              <a:spcBef>
                <a:spcPts val="560"/>
              </a:spcBef>
              <a:spcAft>
                <a:spcPts val="0"/>
              </a:spcAft>
              <a:buClr>
                <a:schemeClr val="dk1"/>
              </a:buClr>
              <a:buSzPts val="2800"/>
              <a:buFont typeface="Arial"/>
              <a:buChar char="–"/>
              <a:defRPr sz="2800" b="0" i="0" u="none" strike="noStrike" cap="none">
                <a:solidFill>
                  <a:schemeClr val="dk1"/>
                </a:solidFill>
                <a:latin typeface="Poppins Light"/>
                <a:ea typeface="Poppins Light"/>
                <a:cs typeface="Poppins Light"/>
                <a:sym typeface="Poppins Light"/>
              </a:defRPr>
            </a:lvl2pPr>
            <a:lvl3pPr marR="0" lvl="2" algn="l" rtl="0">
              <a:spcBef>
                <a:spcPts val="480"/>
              </a:spcBef>
              <a:spcAft>
                <a:spcPts val="0"/>
              </a:spcAft>
              <a:buClr>
                <a:schemeClr val="dk1"/>
              </a:buClr>
              <a:buSzPts val="2400"/>
              <a:buFont typeface="Arial"/>
              <a:buChar char="•"/>
              <a:defRPr sz="2400" b="0" i="0" u="none" strike="noStrike" cap="none">
                <a:solidFill>
                  <a:schemeClr val="dk1"/>
                </a:solidFill>
                <a:latin typeface="Poppins Light"/>
                <a:ea typeface="Poppins Light"/>
                <a:cs typeface="Poppins Light"/>
                <a:sym typeface="Poppins Light"/>
              </a:defRPr>
            </a:lvl3pPr>
            <a:lvl4pPr marR="0" lvl="3" algn="l" rtl="0">
              <a:spcBef>
                <a:spcPts val="400"/>
              </a:spcBef>
              <a:spcAft>
                <a:spcPts val="0"/>
              </a:spcAft>
              <a:buClr>
                <a:schemeClr val="dk1"/>
              </a:buClr>
              <a:buSzPts val="2000"/>
              <a:buFont typeface="Arial"/>
              <a:buChar char="–"/>
              <a:defRPr sz="2000" b="0" i="0" u="none" strike="noStrike" cap="none">
                <a:solidFill>
                  <a:schemeClr val="dk1"/>
                </a:solidFill>
                <a:latin typeface="Poppins Light"/>
                <a:ea typeface="Poppins Light"/>
                <a:cs typeface="Poppins Light"/>
                <a:sym typeface="Poppins Light"/>
              </a:defRPr>
            </a:lvl4pPr>
            <a:lvl5pPr marR="0" lvl="4" algn="l" rtl="0">
              <a:spcBef>
                <a:spcPts val="400"/>
              </a:spcBef>
              <a:spcAft>
                <a:spcPts val="0"/>
              </a:spcAft>
              <a:buClr>
                <a:schemeClr val="dk1"/>
              </a:buClr>
              <a:buSzPts val="2000"/>
              <a:buFont typeface="Arial"/>
              <a:buChar char="»"/>
              <a:defRPr sz="2000" b="0" i="0" u="none" strike="noStrike" cap="none">
                <a:solidFill>
                  <a:schemeClr val="dk1"/>
                </a:solidFill>
                <a:latin typeface="Poppins Light"/>
                <a:ea typeface="Poppins Light"/>
                <a:cs typeface="Poppins Light"/>
                <a:sym typeface="Poppins Light"/>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Poppins Light"/>
                <a:ea typeface="Poppins Light"/>
                <a:cs typeface="Poppins Light"/>
                <a:sym typeface="Poppins Light"/>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Poppins Light"/>
                <a:ea typeface="Poppins Light"/>
                <a:cs typeface="Poppins Light"/>
                <a:sym typeface="Poppins Light"/>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Poppins Light"/>
                <a:ea typeface="Poppins Light"/>
                <a:cs typeface="Poppins Light"/>
                <a:sym typeface="Poppins Light"/>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Poppins Light"/>
                <a:ea typeface="Poppins Light"/>
                <a:cs typeface="Poppins Light"/>
                <a:sym typeface="Poppins Light"/>
              </a:defRPr>
            </a:lvl9pPr>
          </a:lstStyle>
          <a:p>
            <a:endParaRPr/>
          </a:p>
        </p:txBody>
      </p:sp>
      <p:sp>
        <p:nvSpPr>
          <p:cNvPr id="19" name="Google Shape;19;p4"/>
          <p:cNvSpPr txBox="1">
            <a:spLocks noGrp="1"/>
          </p:cNvSpPr>
          <p:nvPr>
            <p:ph type="ctrTitle"/>
          </p:nvPr>
        </p:nvSpPr>
        <p:spPr>
          <a:xfrm>
            <a:off x="827584" y="1059582"/>
            <a:ext cx="7772400" cy="1102519"/>
          </a:xfrm>
          <a:prstGeom prst="rect">
            <a:avLst/>
          </a:prstGeom>
          <a:noFill/>
          <a:ln>
            <a:noFill/>
          </a:ln>
        </p:spPr>
        <p:txBody>
          <a:bodyPr spcFirstLastPara="1" wrap="square" lIns="0" tIns="0" rIns="0" bIns="0" anchor="t" anchorCtr="0">
            <a:noAutofit/>
          </a:bodyPr>
          <a:lstStyle>
            <a:lvl1pPr lvl="0" algn="l">
              <a:spcBef>
                <a:spcPts val="0"/>
              </a:spcBef>
              <a:spcAft>
                <a:spcPts val="0"/>
              </a:spcAft>
              <a:buClr>
                <a:schemeClr val="lt1"/>
              </a:buClr>
              <a:buSzPts val="4000"/>
              <a:buFont typeface="Raleway ExtraLight"/>
              <a:buNone/>
              <a:defRPr sz="4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 name="Google Shape;20;p4"/>
          <p:cNvSpPr txBox="1">
            <a:spLocks noGrp="1"/>
          </p:cNvSpPr>
          <p:nvPr>
            <p:ph type="subTitle" idx="1"/>
          </p:nvPr>
        </p:nvSpPr>
        <p:spPr>
          <a:xfrm>
            <a:off x="827584" y="2427734"/>
            <a:ext cx="5472608" cy="1314450"/>
          </a:xfrm>
          <a:prstGeom prst="rect">
            <a:avLst/>
          </a:prstGeom>
          <a:noFill/>
          <a:ln>
            <a:noFill/>
          </a:ln>
        </p:spPr>
        <p:txBody>
          <a:bodyPr spcFirstLastPara="1" wrap="square" lIns="0" tIns="0" rIns="0" bIns="45700" anchor="t" anchorCtr="0">
            <a:noAutofit/>
          </a:bodyPr>
          <a:lstStyle>
            <a:lvl1pPr lvl="0" algn="l">
              <a:spcBef>
                <a:spcPts val="440"/>
              </a:spcBef>
              <a:spcAft>
                <a:spcPts val="0"/>
              </a:spcAft>
              <a:buClr>
                <a:schemeClr val="lt1"/>
              </a:buClr>
              <a:buSzPts val="2200"/>
              <a:buNone/>
              <a:defRPr sz="2200">
                <a:solidFill>
                  <a:schemeClr val="lt1"/>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vahetiitel varviline">
  <p:cSld name="vahetiitel varviline">
    <p:spTree>
      <p:nvGrpSpPr>
        <p:cNvPr id="1" name="Shape 21"/>
        <p:cNvGrpSpPr/>
        <p:nvPr/>
      </p:nvGrpSpPr>
      <p:grpSpPr>
        <a:xfrm>
          <a:off x="0" y="0"/>
          <a:ext cx="0" cy="0"/>
          <a:chOff x="0" y="0"/>
          <a:chExt cx="0" cy="0"/>
        </a:xfrm>
      </p:grpSpPr>
      <p:sp>
        <p:nvSpPr>
          <p:cNvPr id="22" name="Google Shape;22;p5"/>
          <p:cNvSpPr/>
          <p:nvPr/>
        </p:nvSpPr>
        <p:spPr>
          <a:xfrm>
            <a:off x="250825" y="268288"/>
            <a:ext cx="5833343" cy="2375470"/>
          </a:xfrm>
          <a:prstGeom prst="rect">
            <a:avLst/>
          </a:prstGeom>
          <a:solidFill>
            <a:srgbClr val="F6861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Poppins Light"/>
              <a:ea typeface="Poppins Light"/>
              <a:cs typeface="Poppins Light"/>
              <a:sym typeface="Poppins Light"/>
            </a:endParaRPr>
          </a:p>
        </p:txBody>
      </p:sp>
      <p:sp>
        <p:nvSpPr>
          <p:cNvPr id="23" name="Google Shape;23;p5"/>
          <p:cNvSpPr>
            <a:spLocks noGrp="1"/>
          </p:cNvSpPr>
          <p:nvPr>
            <p:ph type="pic" idx="2"/>
          </p:nvPr>
        </p:nvSpPr>
        <p:spPr>
          <a:xfrm>
            <a:off x="250825" y="2768600"/>
            <a:ext cx="8642350" cy="2108200"/>
          </a:xfrm>
          <a:prstGeom prst="rect">
            <a:avLst/>
          </a:prstGeom>
          <a:noFill/>
          <a:ln>
            <a:noFill/>
          </a:ln>
        </p:spPr>
        <p:txBody>
          <a:bodyPr spcFirstLastPara="1" wrap="square" lIns="91425" tIns="45700" rIns="91425" bIns="45700" anchor="t" anchorCtr="0">
            <a:noAutofit/>
          </a:bodyPr>
          <a:lstStyle>
            <a:lvl1pPr marR="0" lvl="0" algn="l" rtl="0">
              <a:spcBef>
                <a:spcPts val="400"/>
              </a:spcBef>
              <a:spcAft>
                <a:spcPts val="0"/>
              </a:spcAft>
              <a:buClr>
                <a:srgbClr val="56565A"/>
              </a:buClr>
              <a:buSzPts val="2000"/>
              <a:buFont typeface="Arial"/>
              <a:buNone/>
              <a:defRPr sz="2000" b="0" i="0" u="none" strike="noStrike" cap="none">
                <a:solidFill>
                  <a:srgbClr val="56565A"/>
                </a:solidFill>
                <a:latin typeface="Poppins Light"/>
                <a:ea typeface="Poppins Light"/>
                <a:cs typeface="Poppins Light"/>
                <a:sym typeface="Poppins Light"/>
              </a:defRPr>
            </a:lvl1pPr>
            <a:lvl2pPr marR="0" lvl="1" algn="l" rtl="0">
              <a:spcBef>
                <a:spcPts val="560"/>
              </a:spcBef>
              <a:spcAft>
                <a:spcPts val="0"/>
              </a:spcAft>
              <a:buClr>
                <a:schemeClr val="dk1"/>
              </a:buClr>
              <a:buSzPts val="2800"/>
              <a:buFont typeface="Arial"/>
              <a:buChar char="–"/>
              <a:defRPr sz="2800" b="0" i="0" u="none" strike="noStrike" cap="none">
                <a:solidFill>
                  <a:schemeClr val="dk1"/>
                </a:solidFill>
                <a:latin typeface="Poppins Light"/>
                <a:ea typeface="Poppins Light"/>
                <a:cs typeface="Poppins Light"/>
                <a:sym typeface="Poppins Light"/>
              </a:defRPr>
            </a:lvl2pPr>
            <a:lvl3pPr marR="0" lvl="2" algn="l" rtl="0">
              <a:spcBef>
                <a:spcPts val="480"/>
              </a:spcBef>
              <a:spcAft>
                <a:spcPts val="0"/>
              </a:spcAft>
              <a:buClr>
                <a:schemeClr val="dk1"/>
              </a:buClr>
              <a:buSzPts val="2400"/>
              <a:buFont typeface="Arial"/>
              <a:buChar char="•"/>
              <a:defRPr sz="2400" b="0" i="0" u="none" strike="noStrike" cap="none">
                <a:solidFill>
                  <a:schemeClr val="dk1"/>
                </a:solidFill>
                <a:latin typeface="Poppins Light"/>
                <a:ea typeface="Poppins Light"/>
                <a:cs typeface="Poppins Light"/>
                <a:sym typeface="Poppins Light"/>
              </a:defRPr>
            </a:lvl3pPr>
            <a:lvl4pPr marR="0" lvl="3" algn="l" rtl="0">
              <a:spcBef>
                <a:spcPts val="400"/>
              </a:spcBef>
              <a:spcAft>
                <a:spcPts val="0"/>
              </a:spcAft>
              <a:buClr>
                <a:schemeClr val="dk1"/>
              </a:buClr>
              <a:buSzPts val="2000"/>
              <a:buFont typeface="Arial"/>
              <a:buChar char="–"/>
              <a:defRPr sz="2000" b="0" i="0" u="none" strike="noStrike" cap="none">
                <a:solidFill>
                  <a:schemeClr val="dk1"/>
                </a:solidFill>
                <a:latin typeface="Poppins Light"/>
                <a:ea typeface="Poppins Light"/>
                <a:cs typeface="Poppins Light"/>
                <a:sym typeface="Poppins Light"/>
              </a:defRPr>
            </a:lvl4pPr>
            <a:lvl5pPr marR="0" lvl="4" algn="l" rtl="0">
              <a:spcBef>
                <a:spcPts val="400"/>
              </a:spcBef>
              <a:spcAft>
                <a:spcPts val="0"/>
              </a:spcAft>
              <a:buClr>
                <a:schemeClr val="dk1"/>
              </a:buClr>
              <a:buSzPts val="2000"/>
              <a:buFont typeface="Arial"/>
              <a:buChar char="»"/>
              <a:defRPr sz="2000" b="0" i="0" u="none" strike="noStrike" cap="none">
                <a:solidFill>
                  <a:schemeClr val="dk1"/>
                </a:solidFill>
                <a:latin typeface="Poppins Light"/>
                <a:ea typeface="Poppins Light"/>
                <a:cs typeface="Poppins Light"/>
                <a:sym typeface="Poppins Light"/>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Poppins Light"/>
                <a:ea typeface="Poppins Light"/>
                <a:cs typeface="Poppins Light"/>
                <a:sym typeface="Poppins Light"/>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Poppins Light"/>
                <a:ea typeface="Poppins Light"/>
                <a:cs typeface="Poppins Light"/>
                <a:sym typeface="Poppins Light"/>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Poppins Light"/>
                <a:ea typeface="Poppins Light"/>
                <a:cs typeface="Poppins Light"/>
                <a:sym typeface="Poppins Light"/>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Poppins Light"/>
                <a:ea typeface="Poppins Light"/>
                <a:cs typeface="Poppins Light"/>
                <a:sym typeface="Poppins Light"/>
              </a:defRPr>
            </a:lvl9pPr>
          </a:lstStyle>
          <a:p>
            <a:endParaRPr/>
          </a:p>
        </p:txBody>
      </p:sp>
      <p:sp>
        <p:nvSpPr>
          <p:cNvPr id="24" name="Google Shape;24;p5"/>
          <p:cNvSpPr>
            <a:spLocks noGrp="1"/>
          </p:cNvSpPr>
          <p:nvPr>
            <p:ph type="pic" idx="3"/>
          </p:nvPr>
        </p:nvSpPr>
        <p:spPr>
          <a:xfrm>
            <a:off x="6156325" y="268288"/>
            <a:ext cx="2736850" cy="2374900"/>
          </a:xfrm>
          <a:prstGeom prst="rect">
            <a:avLst/>
          </a:prstGeom>
          <a:noFill/>
          <a:ln>
            <a:noFill/>
          </a:ln>
        </p:spPr>
        <p:txBody>
          <a:bodyPr spcFirstLastPara="1" wrap="square" lIns="91425" tIns="45700" rIns="91425" bIns="45700" anchor="t" anchorCtr="0">
            <a:noAutofit/>
          </a:bodyPr>
          <a:lstStyle>
            <a:lvl1pPr marR="0" lvl="0" algn="l" rtl="0">
              <a:spcBef>
                <a:spcPts val="400"/>
              </a:spcBef>
              <a:spcAft>
                <a:spcPts val="0"/>
              </a:spcAft>
              <a:buClr>
                <a:srgbClr val="56565A"/>
              </a:buClr>
              <a:buSzPts val="2000"/>
              <a:buFont typeface="Arial"/>
              <a:buNone/>
              <a:defRPr sz="2000" b="0" i="0" u="none" strike="noStrike" cap="none">
                <a:solidFill>
                  <a:srgbClr val="56565A"/>
                </a:solidFill>
                <a:latin typeface="Poppins Light"/>
                <a:ea typeface="Poppins Light"/>
                <a:cs typeface="Poppins Light"/>
                <a:sym typeface="Poppins Light"/>
              </a:defRPr>
            </a:lvl1pPr>
            <a:lvl2pPr marR="0" lvl="1" algn="l" rtl="0">
              <a:spcBef>
                <a:spcPts val="560"/>
              </a:spcBef>
              <a:spcAft>
                <a:spcPts val="0"/>
              </a:spcAft>
              <a:buClr>
                <a:schemeClr val="dk1"/>
              </a:buClr>
              <a:buSzPts val="2800"/>
              <a:buFont typeface="Arial"/>
              <a:buChar char="–"/>
              <a:defRPr sz="2800" b="0" i="0" u="none" strike="noStrike" cap="none">
                <a:solidFill>
                  <a:schemeClr val="dk1"/>
                </a:solidFill>
                <a:latin typeface="Poppins Light"/>
                <a:ea typeface="Poppins Light"/>
                <a:cs typeface="Poppins Light"/>
                <a:sym typeface="Poppins Light"/>
              </a:defRPr>
            </a:lvl2pPr>
            <a:lvl3pPr marR="0" lvl="2" algn="l" rtl="0">
              <a:spcBef>
                <a:spcPts val="480"/>
              </a:spcBef>
              <a:spcAft>
                <a:spcPts val="0"/>
              </a:spcAft>
              <a:buClr>
                <a:schemeClr val="dk1"/>
              </a:buClr>
              <a:buSzPts val="2400"/>
              <a:buFont typeface="Arial"/>
              <a:buChar char="•"/>
              <a:defRPr sz="2400" b="0" i="0" u="none" strike="noStrike" cap="none">
                <a:solidFill>
                  <a:schemeClr val="dk1"/>
                </a:solidFill>
                <a:latin typeface="Poppins Light"/>
                <a:ea typeface="Poppins Light"/>
                <a:cs typeface="Poppins Light"/>
                <a:sym typeface="Poppins Light"/>
              </a:defRPr>
            </a:lvl3pPr>
            <a:lvl4pPr marR="0" lvl="3" algn="l" rtl="0">
              <a:spcBef>
                <a:spcPts val="400"/>
              </a:spcBef>
              <a:spcAft>
                <a:spcPts val="0"/>
              </a:spcAft>
              <a:buClr>
                <a:schemeClr val="dk1"/>
              </a:buClr>
              <a:buSzPts val="2000"/>
              <a:buFont typeface="Arial"/>
              <a:buChar char="–"/>
              <a:defRPr sz="2000" b="0" i="0" u="none" strike="noStrike" cap="none">
                <a:solidFill>
                  <a:schemeClr val="dk1"/>
                </a:solidFill>
                <a:latin typeface="Poppins Light"/>
                <a:ea typeface="Poppins Light"/>
                <a:cs typeface="Poppins Light"/>
                <a:sym typeface="Poppins Light"/>
              </a:defRPr>
            </a:lvl4pPr>
            <a:lvl5pPr marR="0" lvl="4" algn="l" rtl="0">
              <a:spcBef>
                <a:spcPts val="400"/>
              </a:spcBef>
              <a:spcAft>
                <a:spcPts val="0"/>
              </a:spcAft>
              <a:buClr>
                <a:schemeClr val="dk1"/>
              </a:buClr>
              <a:buSzPts val="2000"/>
              <a:buFont typeface="Arial"/>
              <a:buChar char="»"/>
              <a:defRPr sz="2000" b="0" i="0" u="none" strike="noStrike" cap="none">
                <a:solidFill>
                  <a:schemeClr val="dk1"/>
                </a:solidFill>
                <a:latin typeface="Poppins Light"/>
                <a:ea typeface="Poppins Light"/>
                <a:cs typeface="Poppins Light"/>
                <a:sym typeface="Poppins Light"/>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Poppins Light"/>
                <a:ea typeface="Poppins Light"/>
                <a:cs typeface="Poppins Light"/>
                <a:sym typeface="Poppins Light"/>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Poppins Light"/>
                <a:ea typeface="Poppins Light"/>
                <a:cs typeface="Poppins Light"/>
                <a:sym typeface="Poppins Light"/>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Poppins Light"/>
                <a:ea typeface="Poppins Light"/>
                <a:cs typeface="Poppins Light"/>
                <a:sym typeface="Poppins Light"/>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Poppins Light"/>
                <a:ea typeface="Poppins Light"/>
                <a:cs typeface="Poppins Light"/>
                <a:sym typeface="Poppins Light"/>
              </a:defRPr>
            </a:lvl9pPr>
          </a:lstStyle>
          <a:p>
            <a:endParaRPr/>
          </a:p>
        </p:txBody>
      </p:sp>
      <p:sp>
        <p:nvSpPr>
          <p:cNvPr id="25" name="Google Shape;25;p5"/>
          <p:cNvSpPr txBox="1">
            <a:spLocks noGrp="1"/>
          </p:cNvSpPr>
          <p:nvPr>
            <p:ph type="subTitle" idx="1"/>
          </p:nvPr>
        </p:nvSpPr>
        <p:spPr>
          <a:xfrm>
            <a:off x="827584" y="1977380"/>
            <a:ext cx="4824536" cy="1314450"/>
          </a:xfrm>
          <a:prstGeom prst="rect">
            <a:avLst/>
          </a:prstGeom>
          <a:noFill/>
          <a:ln>
            <a:noFill/>
          </a:ln>
        </p:spPr>
        <p:txBody>
          <a:bodyPr spcFirstLastPara="1" wrap="square" lIns="0" tIns="0" rIns="0" bIns="45700" anchor="t" anchorCtr="0">
            <a:noAutofit/>
          </a:bodyPr>
          <a:lstStyle>
            <a:lvl1pPr lvl="0" algn="l">
              <a:spcBef>
                <a:spcPts val="440"/>
              </a:spcBef>
              <a:spcAft>
                <a:spcPts val="0"/>
              </a:spcAft>
              <a:buClr>
                <a:schemeClr val="lt1"/>
              </a:buClr>
              <a:buSzPts val="2200"/>
              <a:buNone/>
              <a:defRPr sz="2200">
                <a:solidFill>
                  <a:schemeClr val="lt1"/>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6" name="Google Shape;26;p5"/>
          <p:cNvSpPr txBox="1">
            <a:spLocks noGrp="1"/>
          </p:cNvSpPr>
          <p:nvPr>
            <p:ph type="ctrTitle"/>
          </p:nvPr>
        </p:nvSpPr>
        <p:spPr>
          <a:xfrm>
            <a:off x="827584" y="681236"/>
            <a:ext cx="4680520" cy="1102519"/>
          </a:xfrm>
          <a:prstGeom prst="rect">
            <a:avLst/>
          </a:prstGeom>
          <a:noFill/>
          <a:ln>
            <a:noFill/>
          </a:ln>
        </p:spPr>
        <p:txBody>
          <a:bodyPr spcFirstLastPara="1" wrap="square" lIns="0" tIns="0" rIns="0" bIns="0" anchor="t" anchorCtr="0">
            <a:noAutofit/>
          </a:bodyPr>
          <a:lstStyle>
            <a:lvl1pPr lvl="0" algn="l">
              <a:spcBef>
                <a:spcPts val="0"/>
              </a:spcBef>
              <a:spcAft>
                <a:spcPts val="0"/>
              </a:spcAft>
              <a:buClr>
                <a:schemeClr val="lt1"/>
              </a:buClr>
              <a:buSzPts val="4000"/>
              <a:buFont typeface="Raleway ExtraLight"/>
              <a:buNone/>
              <a:defRPr sz="4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ealkiri+1 veerg teksti">
  <p:cSld name="pealkiri+1 veerg teksti">
    <p:spTree>
      <p:nvGrpSpPr>
        <p:cNvPr id="1" name="Shape 27"/>
        <p:cNvGrpSpPr/>
        <p:nvPr/>
      </p:nvGrpSpPr>
      <p:grpSpPr>
        <a:xfrm>
          <a:off x="0" y="0"/>
          <a:ext cx="0" cy="0"/>
          <a:chOff x="0" y="0"/>
          <a:chExt cx="0" cy="0"/>
        </a:xfrm>
      </p:grpSpPr>
      <p:sp>
        <p:nvSpPr>
          <p:cNvPr id="28" name="Google Shape;28;p6"/>
          <p:cNvSpPr txBox="1">
            <a:spLocks noGrp="1"/>
          </p:cNvSpPr>
          <p:nvPr>
            <p:ph type="subTitle" idx="1"/>
          </p:nvPr>
        </p:nvSpPr>
        <p:spPr>
          <a:xfrm>
            <a:off x="827584" y="2139702"/>
            <a:ext cx="2736304" cy="1314450"/>
          </a:xfrm>
          <a:prstGeom prst="rect">
            <a:avLst/>
          </a:prstGeom>
          <a:noFill/>
          <a:ln>
            <a:noFill/>
          </a:ln>
        </p:spPr>
        <p:txBody>
          <a:bodyPr spcFirstLastPara="1" wrap="square" lIns="0" tIns="0" rIns="0" bIns="45700" anchor="t" anchorCtr="0">
            <a:noAutofit/>
          </a:bodyPr>
          <a:lstStyle>
            <a:lvl1pPr lvl="0" algn="l">
              <a:spcBef>
                <a:spcPts val="440"/>
              </a:spcBef>
              <a:spcAft>
                <a:spcPts val="0"/>
              </a:spcAft>
              <a:buClr>
                <a:srgbClr val="56565A"/>
              </a:buClr>
              <a:buSzPts val="2200"/>
              <a:buNone/>
              <a:defRPr sz="2200">
                <a:solidFill>
                  <a:srgbClr val="56565A"/>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9" name="Google Shape;29;p6"/>
          <p:cNvSpPr txBox="1">
            <a:spLocks noGrp="1"/>
          </p:cNvSpPr>
          <p:nvPr>
            <p:ph type="ctrTitle"/>
          </p:nvPr>
        </p:nvSpPr>
        <p:spPr>
          <a:xfrm>
            <a:off x="827584" y="843558"/>
            <a:ext cx="3960440" cy="1102519"/>
          </a:xfrm>
          <a:prstGeom prst="rect">
            <a:avLst/>
          </a:prstGeom>
          <a:noFill/>
          <a:ln>
            <a:noFill/>
          </a:ln>
        </p:spPr>
        <p:txBody>
          <a:bodyPr spcFirstLastPara="1" wrap="square" lIns="0" tIns="0" rIns="0" bIns="0" anchor="t" anchorCtr="0">
            <a:noAutofit/>
          </a:bodyPr>
          <a:lstStyle>
            <a:lvl1pPr lvl="0" algn="l">
              <a:spcBef>
                <a:spcPts val="0"/>
              </a:spcBef>
              <a:spcAft>
                <a:spcPts val="0"/>
              </a:spcAft>
              <a:buClr>
                <a:srgbClr val="00AEEF"/>
              </a:buClr>
              <a:buSzPts val="4000"/>
              <a:buFont typeface="Raleway ExtraLight"/>
              <a:buNone/>
              <a:defRPr sz="4000">
                <a:solidFill>
                  <a:srgbClr val="00AEE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6"/>
          <p:cNvSpPr txBox="1">
            <a:spLocks noGrp="1"/>
          </p:cNvSpPr>
          <p:nvPr>
            <p:ph type="body" idx="2"/>
          </p:nvPr>
        </p:nvSpPr>
        <p:spPr>
          <a:xfrm>
            <a:off x="5219700" y="1007834"/>
            <a:ext cx="3529013" cy="3889226"/>
          </a:xfrm>
          <a:prstGeom prst="rect">
            <a:avLst/>
          </a:prstGeom>
          <a:noFill/>
          <a:ln>
            <a:noFill/>
          </a:ln>
        </p:spPr>
        <p:txBody>
          <a:bodyPr spcFirstLastPara="1" wrap="square" lIns="0" tIns="0" rIns="0" bIns="0" anchor="t" anchorCtr="0">
            <a:noAutofit/>
          </a:bodyPr>
          <a:lstStyle>
            <a:lvl1pPr marL="457200" lvl="0" indent="-228600" algn="l">
              <a:spcBef>
                <a:spcPts val="360"/>
              </a:spcBef>
              <a:spcAft>
                <a:spcPts val="0"/>
              </a:spcAft>
              <a:buClr>
                <a:srgbClr val="56565A"/>
              </a:buClr>
              <a:buSzPts val="1800"/>
              <a:buNone/>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ahetiitel">
  <p:cSld name="vahetiitel">
    <p:spTree>
      <p:nvGrpSpPr>
        <p:cNvPr id="1" name="Shape 31"/>
        <p:cNvGrpSpPr/>
        <p:nvPr/>
      </p:nvGrpSpPr>
      <p:grpSpPr>
        <a:xfrm>
          <a:off x="0" y="0"/>
          <a:ext cx="0" cy="0"/>
          <a:chOff x="0" y="0"/>
          <a:chExt cx="0" cy="0"/>
        </a:xfrm>
      </p:grpSpPr>
      <p:sp>
        <p:nvSpPr>
          <p:cNvPr id="32" name="Google Shape;32;p7"/>
          <p:cNvSpPr txBox="1">
            <a:spLocks noGrp="1"/>
          </p:cNvSpPr>
          <p:nvPr>
            <p:ph type="subTitle" idx="1"/>
          </p:nvPr>
        </p:nvSpPr>
        <p:spPr>
          <a:xfrm>
            <a:off x="827583" y="3867894"/>
            <a:ext cx="3744415" cy="1314450"/>
          </a:xfrm>
          <a:prstGeom prst="rect">
            <a:avLst/>
          </a:prstGeom>
          <a:noFill/>
          <a:ln>
            <a:noFill/>
          </a:ln>
        </p:spPr>
        <p:txBody>
          <a:bodyPr spcFirstLastPara="1" wrap="square" lIns="0" tIns="0" rIns="0" bIns="45700" anchor="t" anchorCtr="0">
            <a:noAutofit/>
          </a:bodyPr>
          <a:lstStyle>
            <a:lvl1pPr lvl="0" algn="l">
              <a:spcBef>
                <a:spcPts val="440"/>
              </a:spcBef>
              <a:spcAft>
                <a:spcPts val="0"/>
              </a:spcAft>
              <a:buClr>
                <a:srgbClr val="56565A"/>
              </a:buClr>
              <a:buSzPts val="2200"/>
              <a:buNone/>
              <a:defRPr sz="2200">
                <a:solidFill>
                  <a:srgbClr val="56565A"/>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33" name="Google Shape;33;p7"/>
          <p:cNvSpPr txBox="1">
            <a:spLocks noGrp="1"/>
          </p:cNvSpPr>
          <p:nvPr>
            <p:ph type="ctrTitle"/>
          </p:nvPr>
        </p:nvSpPr>
        <p:spPr>
          <a:xfrm>
            <a:off x="827584" y="2571750"/>
            <a:ext cx="3960440" cy="1102519"/>
          </a:xfrm>
          <a:prstGeom prst="rect">
            <a:avLst/>
          </a:prstGeom>
          <a:noFill/>
          <a:ln>
            <a:noFill/>
          </a:ln>
        </p:spPr>
        <p:txBody>
          <a:bodyPr spcFirstLastPara="1" wrap="square" lIns="0" tIns="0" rIns="0" bIns="0" anchor="t" anchorCtr="0">
            <a:noAutofit/>
          </a:bodyPr>
          <a:lstStyle>
            <a:lvl1pPr lvl="0" algn="l">
              <a:spcBef>
                <a:spcPts val="0"/>
              </a:spcBef>
              <a:spcAft>
                <a:spcPts val="0"/>
              </a:spcAft>
              <a:buClr>
                <a:srgbClr val="00AEEF"/>
              </a:buClr>
              <a:buSzPts val="4000"/>
              <a:buFont typeface="Raleway ExtraLight"/>
              <a:buNone/>
              <a:defRPr sz="4000">
                <a:solidFill>
                  <a:srgbClr val="00AEE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7"/>
          <p:cNvSpPr>
            <a:spLocks noGrp="1"/>
          </p:cNvSpPr>
          <p:nvPr>
            <p:ph type="pic" idx="2"/>
          </p:nvPr>
        </p:nvSpPr>
        <p:spPr>
          <a:xfrm>
            <a:off x="5219700" y="268288"/>
            <a:ext cx="3673475" cy="4608512"/>
          </a:xfrm>
          <a:prstGeom prst="rect">
            <a:avLst/>
          </a:prstGeom>
          <a:noFill/>
          <a:ln>
            <a:noFill/>
          </a:ln>
        </p:spPr>
        <p:txBody>
          <a:bodyPr spcFirstLastPara="1" wrap="square" lIns="91425" tIns="45700" rIns="91425" bIns="45700" anchor="t" anchorCtr="0">
            <a:noAutofit/>
          </a:bodyPr>
          <a:lstStyle>
            <a:lvl1pPr marR="0" lvl="0" algn="l" rtl="0">
              <a:spcBef>
                <a:spcPts val="400"/>
              </a:spcBef>
              <a:spcAft>
                <a:spcPts val="0"/>
              </a:spcAft>
              <a:buClr>
                <a:srgbClr val="56565A"/>
              </a:buClr>
              <a:buSzPts val="2000"/>
              <a:buFont typeface="Arial"/>
              <a:buNone/>
              <a:defRPr sz="2000" b="0" i="0" u="none" strike="noStrike" cap="none">
                <a:solidFill>
                  <a:srgbClr val="56565A"/>
                </a:solidFill>
                <a:latin typeface="Poppins Light"/>
                <a:ea typeface="Poppins Light"/>
                <a:cs typeface="Poppins Light"/>
                <a:sym typeface="Poppins Light"/>
              </a:defRPr>
            </a:lvl1pPr>
            <a:lvl2pPr marR="0" lvl="1" algn="l" rtl="0">
              <a:spcBef>
                <a:spcPts val="560"/>
              </a:spcBef>
              <a:spcAft>
                <a:spcPts val="0"/>
              </a:spcAft>
              <a:buClr>
                <a:schemeClr val="dk1"/>
              </a:buClr>
              <a:buSzPts val="2800"/>
              <a:buFont typeface="Arial"/>
              <a:buChar char="–"/>
              <a:defRPr sz="2800" b="0" i="0" u="none" strike="noStrike" cap="none">
                <a:solidFill>
                  <a:schemeClr val="dk1"/>
                </a:solidFill>
                <a:latin typeface="Poppins Light"/>
                <a:ea typeface="Poppins Light"/>
                <a:cs typeface="Poppins Light"/>
                <a:sym typeface="Poppins Light"/>
              </a:defRPr>
            </a:lvl2pPr>
            <a:lvl3pPr marR="0" lvl="2" algn="l" rtl="0">
              <a:spcBef>
                <a:spcPts val="480"/>
              </a:spcBef>
              <a:spcAft>
                <a:spcPts val="0"/>
              </a:spcAft>
              <a:buClr>
                <a:schemeClr val="dk1"/>
              </a:buClr>
              <a:buSzPts val="2400"/>
              <a:buFont typeface="Arial"/>
              <a:buChar char="•"/>
              <a:defRPr sz="2400" b="0" i="0" u="none" strike="noStrike" cap="none">
                <a:solidFill>
                  <a:schemeClr val="dk1"/>
                </a:solidFill>
                <a:latin typeface="Poppins Light"/>
                <a:ea typeface="Poppins Light"/>
                <a:cs typeface="Poppins Light"/>
                <a:sym typeface="Poppins Light"/>
              </a:defRPr>
            </a:lvl3pPr>
            <a:lvl4pPr marR="0" lvl="3" algn="l" rtl="0">
              <a:spcBef>
                <a:spcPts val="400"/>
              </a:spcBef>
              <a:spcAft>
                <a:spcPts val="0"/>
              </a:spcAft>
              <a:buClr>
                <a:schemeClr val="dk1"/>
              </a:buClr>
              <a:buSzPts val="2000"/>
              <a:buFont typeface="Arial"/>
              <a:buChar char="–"/>
              <a:defRPr sz="2000" b="0" i="0" u="none" strike="noStrike" cap="none">
                <a:solidFill>
                  <a:schemeClr val="dk1"/>
                </a:solidFill>
                <a:latin typeface="Poppins Light"/>
                <a:ea typeface="Poppins Light"/>
                <a:cs typeface="Poppins Light"/>
                <a:sym typeface="Poppins Light"/>
              </a:defRPr>
            </a:lvl4pPr>
            <a:lvl5pPr marR="0" lvl="4" algn="l" rtl="0">
              <a:spcBef>
                <a:spcPts val="400"/>
              </a:spcBef>
              <a:spcAft>
                <a:spcPts val="0"/>
              </a:spcAft>
              <a:buClr>
                <a:schemeClr val="dk1"/>
              </a:buClr>
              <a:buSzPts val="2000"/>
              <a:buFont typeface="Arial"/>
              <a:buChar char="»"/>
              <a:defRPr sz="2000" b="0" i="0" u="none" strike="noStrike" cap="none">
                <a:solidFill>
                  <a:schemeClr val="dk1"/>
                </a:solidFill>
                <a:latin typeface="Poppins Light"/>
                <a:ea typeface="Poppins Light"/>
                <a:cs typeface="Poppins Light"/>
                <a:sym typeface="Poppins Light"/>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Poppins Light"/>
                <a:ea typeface="Poppins Light"/>
                <a:cs typeface="Poppins Light"/>
                <a:sym typeface="Poppins Light"/>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Poppins Light"/>
                <a:ea typeface="Poppins Light"/>
                <a:cs typeface="Poppins Light"/>
                <a:sym typeface="Poppins Light"/>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Poppins Light"/>
                <a:ea typeface="Poppins Light"/>
                <a:cs typeface="Poppins Light"/>
                <a:sym typeface="Poppins Light"/>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Poppins Light"/>
                <a:ea typeface="Poppins Light"/>
                <a:cs typeface="Poppins Light"/>
                <a:sym typeface="Poppins Light"/>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4xpildid">
  <p:cSld name="4xpildid">
    <p:spTree>
      <p:nvGrpSpPr>
        <p:cNvPr id="1" name="Shape 35"/>
        <p:cNvGrpSpPr/>
        <p:nvPr/>
      </p:nvGrpSpPr>
      <p:grpSpPr>
        <a:xfrm>
          <a:off x="0" y="0"/>
          <a:ext cx="0" cy="0"/>
          <a:chOff x="0" y="0"/>
          <a:chExt cx="0" cy="0"/>
        </a:xfrm>
      </p:grpSpPr>
      <p:sp>
        <p:nvSpPr>
          <p:cNvPr id="36" name="Google Shape;36;p8"/>
          <p:cNvSpPr>
            <a:spLocks noGrp="1"/>
          </p:cNvSpPr>
          <p:nvPr>
            <p:ph type="pic" idx="2"/>
          </p:nvPr>
        </p:nvSpPr>
        <p:spPr>
          <a:xfrm>
            <a:off x="250825" y="268288"/>
            <a:ext cx="2089150" cy="2016125"/>
          </a:xfrm>
          <a:prstGeom prst="rect">
            <a:avLst/>
          </a:prstGeom>
          <a:noFill/>
          <a:ln>
            <a:noFill/>
          </a:ln>
        </p:spPr>
        <p:txBody>
          <a:bodyPr spcFirstLastPara="1" wrap="square" lIns="91425" tIns="45700" rIns="91425" bIns="45700" anchor="t" anchorCtr="0">
            <a:noAutofit/>
          </a:bodyPr>
          <a:lstStyle>
            <a:lvl1pPr marR="0" lvl="0" algn="l" rtl="0">
              <a:spcBef>
                <a:spcPts val="400"/>
              </a:spcBef>
              <a:spcAft>
                <a:spcPts val="0"/>
              </a:spcAft>
              <a:buClr>
                <a:srgbClr val="56565A"/>
              </a:buClr>
              <a:buSzPts val="2000"/>
              <a:buFont typeface="Arial"/>
              <a:buNone/>
              <a:defRPr sz="2000" b="0" i="0" u="none" strike="noStrike" cap="none">
                <a:solidFill>
                  <a:srgbClr val="56565A"/>
                </a:solidFill>
                <a:latin typeface="Poppins Light"/>
                <a:ea typeface="Poppins Light"/>
                <a:cs typeface="Poppins Light"/>
                <a:sym typeface="Poppins Light"/>
              </a:defRPr>
            </a:lvl1pPr>
            <a:lvl2pPr marR="0" lvl="1" algn="l" rtl="0">
              <a:spcBef>
                <a:spcPts val="560"/>
              </a:spcBef>
              <a:spcAft>
                <a:spcPts val="0"/>
              </a:spcAft>
              <a:buClr>
                <a:schemeClr val="dk1"/>
              </a:buClr>
              <a:buSzPts val="2800"/>
              <a:buFont typeface="Arial"/>
              <a:buChar char="–"/>
              <a:defRPr sz="2800" b="0" i="0" u="none" strike="noStrike" cap="none">
                <a:solidFill>
                  <a:schemeClr val="dk1"/>
                </a:solidFill>
                <a:latin typeface="Poppins Light"/>
                <a:ea typeface="Poppins Light"/>
                <a:cs typeface="Poppins Light"/>
                <a:sym typeface="Poppins Light"/>
              </a:defRPr>
            </a:lvl2pPr>
            <a:lvl3pPr marR="0" lvl="2" algn="l" rtl="0">
              <a:spcBef>
                <a:spcPts val="480"/>
              </a:spcBef>
              <a:spcAft>
                <a:spcPts val="0"/>
              </a:spcAft>
              <a:buClr>
                <a:schemeClr val="dk1"/>
              </a:buClr>
              <a:buSzPts val="2400"/>
              <a:buFont typeface="Arial"/>
              <a:buChar char="•"/>
              <a:defRPr sz="2400" b="0" i="0" u="none" strike="noStrike" cap="none">
                <a:solidFill>
                  <a:schemeClr val="dk1"/>
                </a:solidFill>
                <a:latin typeface="Poppins Light"/>
                <a:ea typeface="Poppins Light"/>
                <a:cs typeface="Poppins Light"/>
                <a:sym typeface="Poppins Light"/>
              </a:defRPr>
            </a:lvl3pPr>
            <a:lvl4pPr marR="0" lvl="3" algn="l" rtl="0">
              <a:spcBef>
                <a:spcPts val="400"/>
              </a:spcBef>
              <a:spcAft>
                <a:spcPts val="0"/>
              </a:spcAft>
              <a:buClr>
                <a:schemeClr val="dk1"/>
              </a:buClr>
              <a:buSzPts val="2000"/>
              <a:buFont typeface="Arial"/>
              <a:buChar char="–"/>
              <a:defRPr sz="2000" b="0" i="0" u="none" strike="noStrike" cap="none">
                <a:solidFill>
                  <a:schemeClr val="dk1"/>
                </a:solidFill>
                <a:latin typeface="Poppins Light"/>
                <a:ea typeface="Poppins Light"/>
                <a:cs typeface="Poppins Light"/>
                <a:sym typeface="Poppins Light"/>
              </a:defRPr>
            </a:lvl4pPr>
            <a:lvl5pPr marR="0" lvl="4" algn="l" rtl="0">
              <a:spcBef>
                <a:spcPts val="400"/>
              </a:spcBef>
              <a:spcAft>
                <a:spcPts val="0"/>
              </a:spcAft>
              <a:buClr>
                <a:schemeClr val="dk1"/>
              </a:buClr>
              <a:buSzPts val="2000"/>
              <a:buFont typeface="Arial"/>
              <a:buChar char="»"/>
              <a:defRPr sz="2000" b="0" i="0" u="none" strike="noStrike" cap="none">
                <a:solidFill>
                  <a:schemeClr val="dk1"/>
                </a:solidFill>
                <a:latin typeface="Poppins Light"/>
                <a:ea typeface="Poppins Light"/>
                <a:cs typeface="Poppins Light"/>
                <a:sym typeface="Poppins Light"/>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Poppins Light"/>
                <a:ea typeface="Poppins Light"/>
                <a:cs typeface="Poppins Light"/>
                <a:sym typeface="Poppins Light"/>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Poppins Light"/>
                <a:ea typeface="Poppins Light"/>
                <a:cs typeface="Poppins Light"/>
                <a:sym typeface="Poppins Light"/>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Poppins Light"/>
                <a:ea typeface="Poppins Light"/>
                <a:cs typeface="Poppins Light"/>
                <a:sym typeface="Poppins Light"/>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Poppins Light"/>
                <a:ea typeface="Poppins Light"/>
                <a:cs typeface="Poppins Light"/>
                <a:sym typeface="Poppins Light"/>
              </a:defRPr>
            </a:lvl9pPr>
          </a:lstStyle>
          <a:p>
            <a:endParaRPr/>
          </a:p>
        </p:txBody>
      </p:sp>
      <p:sp>
        <p:nvSpPr>
          <p:cNvPr id="37" name="Google Shape;37;p8"/>
          <p:cNvSpPr>
            <a:spLocks noGrp="1"/>
          </p:cNvSpPr>
          <p:nvPr>
            <p:ph type="pic" idx="3"/>
          </p:nvPr>
        </p:nvSpPr>
        <p:spPr>
          <a:xfrm>
            <a:off x="250825" y="2355726"/>
            <a:ext cx="3816350" cy="2521074"/>
          </a:xfrm>
          <a:prstGeom prst="rect">
            <a:avLst/>
          </a:prstGeom>
          <a:noFill/>
          <a:ln>
            <a:noFill/>
          </a:ln>
        </p:spPr>
        <p:txBody>
          <a:bodyPr spcFirstLastPara="1" wrap="square" lIns="91425" tIns="45700" rIns="91425" bIns="45700" anchor="t" anchorCtr="0">
            <a:noAutofit/>
          </a:bodyPr>
          <a:lstStyle>
            <a:lvl1pPr marR="0" lvl="0" algn="l" rtl="0">
              <a:spcBef>
                <a:spcPts val="400"/>
              </a:spcBef>
              <a:spcAft>
                <a:spcPts val="0"/>
              </a:spcAft>
              <a:buClr>
                <a:srgbClr val="56565A"/>
              </a:buClr>
              <a:buSzPts val="2000"/>
              <a:buFont typeface="Arial"/>
              <a:buNone/>
              <a:defRPr sz="2000" b="0" i="0" u="none" strike="noStrike" cap="none">
                <a:solidFill>
                  <a:srgbClr val="56565A"/>
                </a:solidFill>
                <a:latin typeface="Poppins Light"/>
                <a:ea typeface="Poppins Light"/>
                <a:cs typeface="Poppins Light"/>
                <a:sym typeface="Poppins Light"/>
              </a:defRPr>
            </a:lvl1pPr>
            <a:lvl2pPr marR="0" lvl="1" algn="l" rtl="0">
              <a:spcBef>
                <a:spcPts val="560"/>
              </a:spcBef>
              <a:spcAft>
                <a:spcPts val="0"/>
              </a:spcAft>
              <a:buClr>
                <a:schemeClr val="dk1"/>
              </a:buClr>
              <a:buSzPts val="2800"/>
              <a:buFont typeface="Arial"/>
              <a:buChar char="–"/>
              <a:defRPr sz="2800" b="0" i="0" u="none" strike="noStrike" cap="none">
                <a:solidFill>
                  <a:schemeClr val="dk1"/>
                </a:solidFill>
                <a:latin typeface="Poppins Light"/>
                <a:ea typeface="Poppins Light"/>
                <a:cs typeface="Poppins Light"/>
                <a:sym typeface="Poppins Light"/>
              </a:defRPr>
            </a:lvl2pPr>
            <a:lvl3pPr marR="0" lvl="2" algn="l" rtl="0">
              <a:spcBef>
                <a:spcPts val="480"/>
              </a:spcBef>
              <a:spcAft>
                <a:spcPts val="0"/>
              </a:spcAft>
              <a:buClr>
                <a:schemeClr val="dk1"/>
              </a:buClr>
              <a:buSzPts val="2400"/>
              <a:buFont typeface="Arial"/>
              <a:buChar char="•"/>
              <a:defRPr sz="2400" b="0" i="0" u="none" strike="noStrike" cap="none">
                <a:solidFill>
                  <a:schemeClr val="dk1"/>
                </a:solidFill>
                <a:latin typeface="Poppins Light"/>
                <a:ea typeface="Poppins Light"/>
                <a:cs typeface="Poppins Light"/>
                <a:sym typeface="Poppins Light"/>
              </a:defRPr>
            </a:lvl3pPr>
            <a:lvl4pPr marR="0" lvl="3" algn="l" rtl="0">
              <a:spcBef>
                <a:spcPts val="400"/>
              </a:spcBef>
              <a:spcAft>
                <a:spcPts val="0"/>
              </a:spcAft>
              <a:buClr>
                <a:schemeClr val="dk1"/>
              </a:buClr>
              <a:buSzPts val="2000"/>
              <a:buFont typeface="Arial"/>
              <a:buChar char="–"/>
              <a:defRPr sz="2000" b="0" i="0" u="none" strike="noStrike" cap="none">
                <a:solidFill>
                  <a:schemeClr val="dk1"/>
                </a:solidFill>
                <a:latin typeface="Poppins Light"/>
                <a:ea typeface="Poppins Light"/>
                <a:cs typeface="Poppins Light"/>
                <a:sym typeface="Poppins Light"/>
              </a:defRPr>
            </a:lvl4pPr>
            <a:lvl5pPr marR="0" lvl="4" algn="l" rtl="0">
              <a:spcBef>
                <a:spcPts val="400"/>
              </a:spcBef>
              <a:spcAft>
                <a:spcPts val="0"/>
              </a:spcAft>
              <a:buClr>
                <a:schemeClr val="dk1"/>
              </a:buClr>
              <a:buSzPts val="2000"/>
              <a:buFont typeface="Arial"/>
              <a:buChar char="»"/>
              <a:defRPr sz="2000" b="0" i="0" u="none" strike="noStrike" cap="none">
                <a:solidFill>
                  <a:schemeClr val="dk1"/>
                </a:solidFill>
                <a:latin typeface="Poppins Light"/>
                <a:ea typeface="Poppins Light"/>
                <a:cs typeface="Poppins Light"/>
                <a:sym typeface="Poppins Light"/>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Poppins Light"/>
                <a:ea typeface="Poppins Light"/>
                <a:cs typeface="Poppins Light"/>
                <a:sym typeface="Poppins Light"/>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Poppins Light"/>
                <a:ea typeface="Poppins Light"/>
                <a:cs typeface="Poppins Light"/>
                <a:sym typeface="Poppins Light"/>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Poppins Light"/>
                <a:ea typeface="Poppins Light"/>
                <a:cs typeface="Poppins Light"/>
                <a:sym typeface="Poppins Light"/>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Poppins Light"/>
                <a:ea typeface="Poppins Light"/>
                <a:cs typeface="Poppins Light"/>
                <a:sym typeface="Poppins Light"/>
              </a:defRPr>
            </a:lvl9pPr>
          </a:lstStyle>
          <a:p>
            <a:endParaRPr/>
          </a:p>
        </p:txBody>
      </p:sp>
      <p:sp>
        <p:nvSpPr>
          <p:cNvPr id="38" name="Google Shape;38;p8"/>
          <p:cNvSpPr>
            <a:spLocks noGrp="1"/>
          </p:cNvSpPr>
          <p:nvPr>
            <p:ph type="pic" idx="4"/>
          </p:nvPr>
        </p:nvSpPr>
        <p:spPr>
          <a:xfrm>
            <a:off x="4139952" y="268288"/>
            <a:ext cx="4753223" cy="4608512"/>
          </a:xfrm>
          <a:prstGeom prst="rect">
            <a:avLst/>
          </a:prstGeom>
          <a:noFill/>
          <a:ln>
            <a:noFill/>
          </a:ln>
        </p:spPr>
        <p:txBody>
          <a:bodyPr spcFirstLastPara="1" wrap="square" lIns="91425" tIns="45700" rIns="91425" bIns="45700" anchor="t" anchorCtr="0">
            <a:noAutofit/>
          </a:bodyPr>
          <a:lstStyle>
            <a:lvl1pPr marR="0" lvl="0" algn="l" rtl="0">
              <a:spcBef>
                <a:spcPts val="400"/>
              </a:spcBef>
              <a:spcAft>
                <a:spcPts val="0"/>
              </a:spcAft>
              <a:buClr>
                <a:srgbClr val="56565A"/>
              </a:buClr>
              <a:buSzPts val="2000"/>
              <a:buFont typeface="Arial"/>
              <a:buNone/>
              <a:defRPr sz="2000" b="0" i="0" u="none" strike="noStrike" cap="none">
                <a:solidFill>
                  <a:srgbClr val="56565A"/>
                </a:solidFill>
                <a:latin typeface="Poppins Light"/>
                <a:ea typeface="Poppins Light"/>
                <a:cs typeface="Poppins Light"/>
                <a:sym typeface="Poppins Light"/>
              </a:defRPr>
            </a:lvl1pPr>
            <a:lvl2pPr marR="0" lvl="1" algn="l" rtl="0">
              <a:spcBef>
                <a:spcPts val="560"/>
              </a:spcBef>
              <a:spcAft>
                <a:spcPts val="0"/>
              </a:spcAft>
              <a:buClr>
                <a:schemeClr val="dk1"/>
              </a:buClr>
              <a:buSzPts val="2800"/>
              <a:buFont typeface="Arial"/>
              <a:buChar char="–"/>
              <a:defRPr sz="2800" b="0" i="0" u="none" strike="noStrike" cap="none">
                <a:solidFill>
                  <a:schemeClr val="dk1"/>
                </a:solidFill>
                <a:latin typeface="Poppins Light"/>
                <a:ea typeface="Poppins Light"/>
                <a:cs typeface="Poppins Light"/>
                <a:sym typeface="Poppins Light"/>
              </a:defRPr>
            </a:lvl2pPr>
            <a:lvl3pPr marR="0" lvl="2" algn="l" rtl="0">
              <a:spcBef>
                <a:spcPts val="480"/>
              </a:spcBef>
              <a:spcAft>
                <a:spcPts val="0"/>
              </a:spcAft>
              <a:buClr>
                <a:schemeClr val="dk1"/>
              </a:buClr>
              <a:buSzPts val="2400"/>
              <a:buFont typeface="Arial"/>
              <a:buChar char="•"/>
              <a:defRPr sz="2400" b="0" i="0" u="none" strike="noStrike" cap="none">
                <a:solidFill>
                  <a:schemeClr val="dk1"/>
                </a:solidFill>
                <a:latin typeface="Poppins Light"/>
                <a:ea typeface="Poppins Light"/>
                <a:cs typeface="Poppins Light"/>
                <a:sym typeface="Poppins Light"/>
              </a:defRPr>
            </a:lvl3pPr>
            <a:lvl4pPr marR="0" lvl="3" algn="l" rtl="0">
              <a:spcBef>
                <a:spcPts val="400"/>
              </a:spcBef>
              <a:spcAft>
                <a:spcPts val="0"/>
              </a:spcAft>
              <a:buClr>
                <a:schemeClr val="dk1"/>
              </a:buClr>
              <a:buSzPts val="2000"/>
              <a:buFont typeface="Arial"/>
              <a:buChar char="–"/>
              <a:defRPr sz="2000" b="0" i="0" u="none" strike="noStrike" cap="none">
                <a:solidFill>
                  <a:schemeClr val="dk1"/>
                </a:solidFill>
                <a:latin typeface="Poppins Light"/>
                <a:ea typeface="Poppins Light"/>
                <a:cs typeface="Poppins Light"/>
                <a:sym typeface="Poppins Light"/>
              </a:defRPr>
            </a:lvl4pPr>
            <a:lvl5pPr marR="0" lvl="4" algn="l" rtl="0">
              <a:spcBef>
                <a:spcPts val="400"/>
              </a:spcBef>
              <a:spcAft>
                <a:spcPts val="0"/>
              </a:spcAft>
              <a:buClr>
                <a:schemeClr val="dk1"/>
              </a:buClr>
              <a:buSzPts val="2000"/>
              <a:buFont typeface="Arial"/>
              <a:buChar char="»"/>
              <a:defRPr sz="2000" b="0" i="0" u="none" strike="noStrike" cap="none">
                <a:solidFill>
                  <a:schemeClr val="dk1"/>
                </a:solidFill>
                <a:latin typeface="Poppins Light"/>
                <a:ea typeface="Poppins Light"/>
                <a:cs typeface="Poppins Light"/>
                <a:sym typeface="Poppins Light"/>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Poppins Light"/>
                <a:ea typeface="Poppins Light"/>
                <a:cs typeface="Poppins Light"/>
                <a:sym typeface="Poppins Light"/>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Poppins Light"/>
                <a:ea typeface="Poppins Light"/>
                <a:cs typeface="Poppins Light"/>
                <a:sym typeface="Poppins Light"/>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Poppins Light"/>
                <a:ea typeface="Poppins Light"/>
                <a:cs typeface="Poppins Light"/>
                <a:sym typeface="Poppins Light"/>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Poppins Light"/>
                <a:ea typeface="Poppins Light"/>
                <a:cs typeface="Poppins Light"/>
                <a:sym typeface="Poppins Light"/>
              </a:defRPr>
            </a:lvl9pPr>
          </a:lstStyle>
          <a:p>
            <a:endParaRPr/>
          </a:p>
        </p:txBody>
      </p:sp>
      <p:sp>
        <p:nvSpPr>
          <p:cNvPr id="39" name="Google Shape;39;p8"/>
          <p:cNvSpPr>
            <a:spLocks noGrp="1"/>
          </p:cNvSpPr>
          <p:nvPr>
            <p:ph type="pic" idx="5"/>
          </p:nvPr>
        </p:nvSpPr>
        <p:spPr>
          <a:xfrm>
            <a:off x="2411413" y="268288"/>
            <a:ext cx="1655762" cy="2016125"/>
          </a:xfrm>
          <a:prstGeom prst="rect">
            <a:avLst/>
          </a:prstGeom>
          <a:noFill/>
          <a:ln>
            <a:noFill/>
          </a:ln>
        </p:spPr>
        <p:txBody>
          <a:bodyPr spcFirstLastPara="1" wrap="square" lIns="91425" tIns="45700" rIns="91425" bIns="45700" anchor="t" anchorCtr="0">
            <a:noAutofit/>
          </a:bodyPr>
          <a:lstStyle>
            <a:lvl1pPr marR="0" lvl="0" algn="l" rtl="0">
              <a:spcBef>
                <a:spcPts val="400"/>
              </a:spcBef>
              <a:spcAft>
                <a:spcPts val="0"/>
              </a:spcAft>
              <a:buClr>
                <a:srgbClr val="56565A"/>
              </a:buClr>
              <a:buSzPts val="2000"/>
              <a:buFont typeface="Arial"/>
              <a:buNone/>
              <a:defRPr sz="2000" b="0" i="0" u="none" strike="noStrike" cap="none">
                <a:solidFill>
                  <a:srgbClr val="56565A"/>
                </a:solidFill>
                <a:latin typeface="Poppins Light"/>
                <a:ea typeface="Poppins Light"/>
                <a:cs typeface="Poppins Light"/>
                <a:sym typeface="Poppins Light"/>
              </a:defRPr>
            </a:lvl1pPr>
            <a:lvl2pPr marR="0" lvl="1" algn="l" rtl="0">
              <a:spcBef>
                <a:spcPts val="560"/>
              </a:spcBef>
              <a:spcAft>
                <a:spcPts val="0"/>
              </a:spcAft>
              <a:buClr>
                <a:schemeClr val="dk1"/>
              </a:buClr>
              <a:buSzPts val="2800"/>
              <a:buFont typeface="Arial"/>
              <a:buChar char="–"/>
              <a:defRPr sz="2800" b="0" i="0" u="none" strike="noStrike" cap="none">
                <a:solidFill>
                  <a:schemeClr val="dk1"/>
                </a:solidFill>
                <a:latin typeface="Poppins Light"/>
                <a:ea typeface="Poppins Light"/>
                <a:cs typeface="Poppins Light"/>
                <a:sym typeface="Poppins Light"/>
              </a:defRPr>
            </a:lvl2pPr>
            <a:lvl3pPr marR="0" lvl="2" algn="l" rtl="0">
              <a:spcBef>
                <a:spcPts val="480"/>
              </a:spcBef>
              <a:spcAft>
                <a:spcPts val="0"/>
              </a:spcAft>
              <a:buClr>
                <a:schemeClr val="dk1"/>
              </a:buClr>
              <a:buSzPts val="2400"/>
              <a:buFont typeface="Arial"/>
              <a:buChar char="•"/>
              <a:defRPr sz="2400" b="0" i="0" u="none" strike="noStrike" cap="none">
                <a:solidFill>
                  <a:schemeClr val="dk1"/>
                </a:solidFill>
                <a:latin typeface="Poppins Light"/>
                <a:ea typeface="Poppins Light"/>
                <a:cs typeface="Poppins Light"/>
                <a:sym typeface="Poppins Light"/>
              </a:defRPr>
            </a:lvl3pPr>
            <a:lvl4pPr marR="0" lvl="3" algn="l" rtl="0">
              <a:spcBef>
                <a:spcPts val="400"/>
              </a:spcBef>
              <a:spcAft>
                <a:spcPts val="0"/>
              </a:spcAft>
              <a:buClr>
                <a:schemeClr val="dk1"/>
              </a:buClr>
              <a:buSzPts val="2000"/>
              <a:buFont typeface="Arial"/>
              <a:buChar char="–"/>
              <a:defRPr sz="2000" b="0" i="0" u="none" strike="noStrike" cap="none">
                <a:solidFill>
                  <a:schemeClr val="dk1"/>
                </a:solidFill>
                <a:latin typeface="Poppins Light"/>
                <a:ea typeface="Poppins Light"/>
                <a:cs typeface="Poppins Light"/>
                <a:sym typeface="Poppins Light"/>
              </a:defRPr>
            </a:lvl4pPr>
            <a:lvl5pPr marR="0" lvl="4" algn="l" rtl="0">
              <a:spcBef>
                <a:spcPts val="400"/>
              </a:spcBef>
              <a:spcAft>
                <a:spcPts val="0"/>
              </a:spcAft>
              <a:buClr>
                <a:schemeClr val="dk1"/>
              </a:buClr>
              <a:buSzPts val="2000"/>
              <a:buFont typeface="Arial"/>
              <a:buChar char="»"/>
              <a:defRPr sz="2000" b="0" i="0" u="none" strike="noStrike" cap="none">
                <a:solidFill>
                  <a:schemeClr val="dk1"/>
                </a:solidFill>
                <a:latin typeface="Poppins Light"/>
                <a:ea typeface="Poppins Light"/>
                <a:cs typeface="Poppins Light"/>
                <a:sym typeface="Poppins Light"/>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Poppins Light"/>
                <a:ea typeface="Poppins Light"/>
                <a:cs typeface="Poppins Light"/>
                <a:sym typeface="Poppins Light"/>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Poppins Light"/>
                <a:ea typeface="Poppins Light"/>
                <a:cs typeface="Poppins Light"/>
                <a:sym typeface="Poppins Light"/>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Poppins Light"/>
                <a:ea typeface="Poppins Light"/>
                <a:cs typeface="Poppins Light"/>
                <a:sym typeface="Poppins Light"/>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Poppins Light"/>
                <a:ea typeface="Poppins Light"/>
                <a:cs typeface="Poppins Light"/>
                <a:sym typeface="Poppins Light"/>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agakaas">
  <p:cSld name="tagakaas">
    <p:spTree>
      <p:nvGrpSpPr>
        <p:cNvPr id="1" name="Shape 40"/>
        <p:cNvGrpSpPr/>
        <p:nvPr/>
      </p:nvGrpSpPr>
      <p:grpSpPr>
        <a:xfrm>
          <a:off x="0" y="0"/>
          <a:ext cx="0" cy="0"/>
          <a:chOff x="0" y="0"/>
          <a:chExt cx="0" cy="0"/>
        </a:xfrm>
      </p:grpSpPr>
      <p:sp>
        <p:nvSpPr>
          <p:cNvPr id="41" name="Google Shape;41;p9"/>
          <p:cNvSpPr/>
          <p:nvPr/>
        </p:nvSpPr>
        <p:spPr>
          <a:xfrm>
            <a:off x="251520" y="267494"/>
            <a:ext cx="8640960" cy="4608512"/>
          </a:xfrm>
          <a:prstGeom prst="rect">
            <a:avLst/>
          </a:prstGeom>
          <a:solidFill>
            <a:srgbClr val="0077B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Poppins Light"/>
              <a:ea typeface="Poppins Light"/>
              <a:cs typeface="Poppins Light"/>
              <a:sym typeface="Poppins Light"/>
            </a:endParaRPr>
          </a:p>
        </p:txBody>
      </p:sp>
      <p:sp>
        <p:nvSpPr>
          <p:cNvPr id="42" name="Google Shape;42;p9"/>
          <p:cNvSpPr txBox="1">
            <a:spLocks noGrp="1"/>
          </p:cNvSpPr>
          <p:nvPr>
            <p:ph type="subTitle" idx="1"/>
          </p:nvPr>
        </p:nvSpPr>
        <p:spPr>
          <a:xfrm>
            <a:off x="5284" y="3579862"/>
            <a:ext cx="9144000" cy="216024"/>
          </a:xfrm>
          <a:prstGeom prst="rect">
            <a:avLst/>
          </a:prstGeom>
          <a:noFill/>
          <a:ln>
            <a:noFill/>
          </a:ln>
        </p:spPr>
        <p:txBody>
          <a:bodyPr spcFirstLastPara="1" wrap="square" lIns="0" tIns="0" rIns="0" bIns="45700" anchor="t" anchorCtr="0">
            <a:noAutofit/>
          </a:bodyPr>
          <a:lstStyle>
            <a:lvl1pPr lvl="0" algn="ctr">
              <a:spcBef>
                <a:spcPts val="320"/>
              </a:spcBef>
              <a:spcAft>
                <a:spcPts val="0"/>
              </a:spcAft>
              <a:buClr>
                <a:schemeClr val="lt1"/>
              </a:buClr>
              <a:buSzPts val="1600"/>
              <a:buNone/>
              <a:defRPr sz="1600">
                <a:solidFill>
                  <a:schemeClr val="lt1"/>
                </a:solidFill>
                <a:latin typeface="Raleway"/>
                <a:ea typeface="Raleway"/>
                <a:cs typeface="Raleway"/>
                <a:sym typeface="Raleway"/>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43" name="Google Shape;43;p9"/>
          <p:cNvSpPr txBox="1">
            <a:spLocks noGrp="1"/>
          </p:cNvSpPr>
          <p:nvPr>
            <p:ph type="body" idx="2"/>
          </p:nvPr>
        </p:nvSpPr>
        <p:spPr>
          <a:xfrm>
            <a:off x="0" y="3906304"/>
            <a:ext cx="9144000" cy="720874"/>
          </a:xfrm>
          <a:prstGeom prst="rect">
            <a:avLst/>
          </a:prstGeom>
          <a:noFill/>
          <a:ln>
            <a:noFill/>
          </a:ln>
        </p:spPr>
        <p:txBody>
          <a:bodyPr spcFirstLastPara="1" wrap="square" lIns="0" tIns="0" rIns="0" bIns="0" anchor="t" anchorCtr="0">
            <a:noAutofit/>
          </a:bodyPr>
          <a:lstStyle>
            <a:lvl1pPr marL="457200" lvl="0" indent="-228600" algn="ctr">
              <a:spcBef>
                <a:spcPts val="200"/>
              </a:spcBef>
              <a:spcAft>
                <a:spcPts val="0"/>
              </a:spcAft>
              <a:buClr>
                <a:schemeClr val="lt1"/>
              </a:buClr>
              <a:buSzPts val="1000"/>
              <a:buNone/>
              <a:defRPr sz="1000">
                <a:solidFill>
                  <a:schemeClr val="lt1"/>
                </a:solidFill>
                <a:latin typeface="Poppins"/>
                <a:ea typeface="Poppins"/>
                <a:cs typeface="Poppins"/>
                <a:sym typeface="Poppins"/>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4400"/>
              <a:buFont typeface="Raleway ExtraLight"/>
              <a:buNone/>
              <a:defRPr sz="4400" b="0" i="0" u="none" strike="noStrike" cap="none">
                <a:solidFill>
                  <a:schemeClr val="dk1"/>
                </a:solidFill>
                <a:latin typeface="Raleway ExtraLight"/>
                <a:ea typeface="Raleway ExtraLight"/>
                <a:cs typeface="Raleway ExtraLight"/>
                <a:sym typeface="Raleway ExtraLight"/>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57200" y="1200151"/>
            <a:ext cx="8229600" cy="3394472"/>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400"/>
              </a:spcBef>
              <a:spcAft>
                <a:spcPts val="0"/>
              </a:spcAft>
              <a:buClr>
                <a:srgbClr val="56565A"/>
              </a:buClr>
              <a:buSzPts val="2000"/>
              <a:buFont typeface="Arial"/>
              <a:buNone/>
              <a:defRPr sz="2000" b="0" i="0" u="none" strike="noStrike" cap="none">
                <a:solidFill>
                  <a:srgbClr val="56565A"/>
                </a:solidFill>
                <a:latin typeface="Poppins Light"/>
                <a:ea typeface="Poppins Light"/>
                <a:cs typeface="Poppins Light"/>
                <a:sym typeface="Poppins Light"/>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Poppins Light"/>
                <a:ea typeface="Poppins Light"/>
                <a:cs typeface="Poppins Light"/>
                <a:sym typeface="Poppins Light"/>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Poppins Light"/>
                <a:ea typeface="Poppins Light"/>
                <a:cs typeface="Poppins Light"/>
                <a:sym typeface="Poppins Light"/>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Poppins Light"/>
                <a:ea typeface="Poppins Light"/>
                <a:cs typeface="Poppins Light"/>
                <a:sym typeface="Poppins Light"/>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Poppins Light"/>
                <a:ea typeface="Poppins Light"/>
                <a:cs typeface="Poppins Light"/>
                <a:sym typeface="Poppins Light"/>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Poppins Light"/>
                <a:ea typeface="Poppins Light"/>
                <a:cs typeface="Poppins Light"/>
                <a:sym typeface="Poppins Light"/>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Poppins Light"/>
                <a:ea typeface="Poppins Light"/>
                <a:cs typeface="Poppins Light"/>
                <a:sym typeface="Poppins Light"/>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Poppins Light"/>
                <a:ea typeface="Poppins Light"/>
                <a:cs typeface="Poppins Light"/>
                <a:sym typeface="Poppins Light"/>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Poppins Light"/>
                <a:ea typeface="Poppins Light"/>
                <a:cs typeface="Poppins Light"/>
                <a:sym typeface="Poppins Light"/>
              </a:defRPr>
            </a:lvl9pPr>
          </a:lstStyle>
          <a:p>
            <a:endParaRPr/>
          </a:p>
        </p:txBody>
      </p:sp>
      <p:sp>
        <p:nvSpPr>
          <p:cNvPr id="8" name="Google Shape;8;p1"/>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Poppins Light"/>
                <a:ea typeface="Poppins Light"/>
                <a:cs typeface="Poppins Light"/>
                <a:sym typeface="Poppins Light"/>
              </a:defRPr>
            </a:lvl1pPr>
            <a:lvl2pPr marR="0" lvl="1" algn="l" rtl="0">
              <a:spcBef>
                <a:spcPts val="0"/>
              </a:spcBef>
              <a:spcAft>
                <a:spcPts val="0"/>
              </a:spcAft>
              <a:buSzPts val="1400"/>
              <a:buNone/>
              <a:defRPr sz="1800" b="0" i="0" u="none" strike="noStrike" cap="none">
                <a:solidFill>
                  <a:schemeClr val="dk1"/>
                </a:solidFill>
                <a:latin typeface="Poppins Light"/>
                <a:ea typeface="Poppins Light"/>
                <a:cs typeface="Poppins Light"/>
                <a:sym typeface="Poppins Light"/>
              </a:defRPr>
            </a:lvl2pPr>
            <a:lvl3pPr marR="0" lvl="2" algn="l" rtl="0">
              <a:spcBef>
                <a:spcPts val="0"/>
              </a:spcBef>
              <a:spcAft>
                <a:spcPts val="0"/>
              </a:spcAft>
              <a:buSzPts val="1400"/>
              <a:buNone/>
              <a:defRPr sz="1800" b="0" i="0" u="none" strike="noStrike" cap="none">
                <a:solidFill>
                  <a:schemeClr val="dk1"/>
                </a:solidFill>
                <a:latin typeface="Poppins Light"/>
                <a:ea typeface="Poppins Light"/>
                <a:cs typeface="Poppins Light"/>
                <a:sym typeface="Poppins Light"/>
              </a:defRPr>
            </a:lvl3pPr>
            <a:lvl4pPr marR="0" lvl="3" algn="l" rtl="0">
              <a:spcBef>
                <a:spcPts val="0"/>
              </a:spcBef>
              <a:spcAft>
                <a:spcPts val="0"/>
              </a:spcAft>
              <a:buSzPts val="1400"/>
              <a:buNone/>
              <a:defRPr sz="1800" b="0" i="0" u="none" strike="noStrike" cap="none">
                <a:solidFill>
                  <a:schemeClr val="dk1"/>
                </a:solidFill>
                <a:latin typeface="Poppins Light"/>
                <a:ea typeface="Poppins Light"/>
                <a:cs typeface="Poppins Light"/>
                <a:sym typeface="Poppins Light"/>
              </a:defRPr>
            </a:lvl4pPr>
            <a:lvl5pPr marR="0" lvl="4" algn="l" rtl="0">
              <a:spcBef>
                <a:spcPts val="0"/>
              </a:spcBef>
              <a:spcAft>
                <a:spcPts val="0"/>
              </a:spcAft>
              <a:buSzPts val="1400"/>
              <a:buNone/>
              <a:defRPr sz="1800" b="0" i="0" u="none" strike="noStrike" cap="none">
                <a:solidFill>
                  <a:schemeClr val="dk1"/>
                </a:solidFill>
                <a:latin typeface="Poppins Light"/>
                <a:ea typeface="Poppins Light"/>
                <a:cs typeface="Poppins Light"/>
                <a:sym typeface="Poppins Light"/>
              </a:defRPr>
            </a:lvl5pPr>
            <a:lvl6pPr marR="0" lvl="5" algn="l" rtl="0">
              <a:spcBef>
                <a:spcPts val="0"/>
              </a:spcBef>
              <a:spcAft>
                <a:spcPts val="0"/>
              </a:spcAft>
              <a:buSzPts val="1400"/>
              <a:buNone/>
              <a:defRPr sz="1800" b="0" i="0" u="none" strike="noStrike" cap="none">
                <a:solidFill>
                  <a:schemeClr val="dk1"/>
                </a:solidFill>
                <a:latin typeface="Poppins Light"/>
                <a:ea typeface="Poppins Light"/>
                <a:cs typeface="Poppins Light"/>
                <a:sym typeface="Poppins Light"/>
              </a:defRPr>
            </a:lvl6pPr>
            <a:lvl7pPr marR="0" lvl="6" algn="l" rtl="0">
              <a:spcBef>
                <a:spcPts val="0"/>
              </a:spcBef>
              <a:spcAft>
                <a:spcPts val="0"/>
              </a:spcAft>
              <a:buSzPts val="1400"/>
              <a:buNone/>
              <a:defRPr sz="1800" b="0" i="0" u="none" strike="noStrike" cap="none">
                <a:solidFill>
                  <a:schemeClr val="dk1"/>
                </a:solidFill>
                <a:latin typeface="Poppins Light"/>
                <a:ea typeface="Poppins Light"/>
                <a:cs typeface="Poppins Light"/>
                <a:sym typeface="Poppins Light"/>
              </a:defRPr>
            </a:lvl7pPr>
            <a:lvl8pPr marR="0" lvl="7" algn="l" rtl="0">
              <a:spcBef>
                <a:spcPts val="0"/>
              </a:spcBef>
              <a:spcAft>
                <a:spcPts val="0"/>
              </a:spcAft>
              <a:buSzPts val="1400"/>
              <a:buNone/>
              <a:defRPr sz="1800" b="0" i="0" u="none" strike="noStrike" cap="none">
                <a:solidFill>
                  <a:schemeClr val="dk1"/>
                </a:solidFill>
                <a:latin typeface="Poppins Light"/>
                <a:ea typeface="Poppins Light"/>
                <a:cs typeface="Poppins Light"/>
                <a:sym typeface="Poppins Light"/>
              </a:defRPr>
            </a:lvl8pPr>
            <a:lvl9pPr marR="0" lvl="8" algn="l" rtl="0">
              <a:spcBef>
                <a:spcPts val="0"/>
              </a:spcBef>
              <a:spcAft>
                <a:spcPts val="0"/>
              </a:spcAft>
              <a:buSzPts val="1400"/>
              <a:buNone/>
              <a:defRPr sz="1800" b="0" i="0" u="none" strike="noStrike" cap="none">
                <a:solidFill>
                  <a:schemeClr val="dk1"/>
                </a:solidFill>
                <a:latin typeface="Poppins Light"/>
                <a:ea typeface="Poppins Light"/>
                <a:cs typeface="Poppins Light"/>
                <a:sym typeface="Poppins Light"/>
              </a:defRPr>
            </a:lvl9pPr>
          </a:lstStyle>
          <a:p>
            <a:endParaRPr/>
          </a:p>
        </p:txBody>
      </p:sp>
      <p:sp>
        <p:nvSpPr>
          <p:cNvPr id="9" name="Google Shape;9;p1"/>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Poppins Light"/>
                <a:ea typeface="Poppins Light"/>
                <a:cs typeface="Poppins Light"/>
                <a:sym typeface="Poppins Light"/>
              </a:defRPr>
            </a:lvl1pPr>
            <a:lvl2pPr marR="0" lvl="1" algn="l" rtl="0">
              <a:spcBef>
                <a:spcPts val="0"/>
              </a:spcBef>
              <a:spcAft>
                <a:spcPts val="0"/>
              </a:spcAft>
              <a:buSzPts val="1400"/>
              <a:buNone/>
              <a:defRPr sz="1800" b="0" i="0" u="none" strike="noStrike" cap="none">
                <a:solidFill>
                  <a:schemeClr val="dk1"/>
                </a:solidFill>
                <a:latin typeface="Poppins Light"/>
                <a:ea typeface="Poppins Light"/>
                <a:cs typeface="Poppins Light"/>
                <a:sym typeface="Poppins Light"/>
              </a:defRPr>
            </a:lvl2pPr>
            <a:lvl3pPr marR="0" lvl="2" algn="l" rtl="0">
              <a:spcBef>
                <a:spcPts val="0"/>
              </a:spcBef>
              <a:spcAft>
                <a:spcPts val="0"/>
              </a:spcAft>
              <a:buSzPts val="1400"/>
              <a:buNone/>
              <a:defRPr sz="1800" b="0" i="0" u="none" strike="noStrike" cap="none">
                <a:solidFill>
                  <a:schemeClr val="dk1"/>
                </a:solidFill>
                <a:latin typeface="Poppins Light"/>
                <a:ea typeface="Poppins Light"/>
                <a:cs typeface="Poppins Light"/>
                <a:sym typeface="Poppins Light"/>
              </a:defRPr>
            </a:lvl3pPr>
            <a:lvl4pPr marR="0" lvl="3" algn="l" rtl="0">
              <a:spcBef>
                <a:spcPts val="0"/>
              </a:spcBef>
              <a:spcAft>
                <a:spcPts val="0"/>
              </a:spcAft>
              <a:buSzPts val="1400"/>
              <a:buNone/>
              <a:defRPr sz="1800" b="0" i="0" u="none" strike="noStrike" cap="none">
                <a:solidFill>
                  <a:schemeClr val="dk1"/>
                </a:solidFill>
                <a:latin typeface="Poppins Light"/>
                <a:ea typeface="Poppins Light"/>
                <a:cs typeface="Poppins Light"/>
                <a:sym typeface="Poppins Light"/>
              </a:defRPr>
            </a:lvl4pPr>
            <a:lvl5pPr marR="0" lvl="4" algn="l" rtl="0">
              <a:spcBef>
                <a:spcPts val="0"/>
              </a:spcBef>
              <a:spcAft>
                <a:spcPts val="0"/>
              </a:spcAft>
              <a:buSzPts val="1400"/>
              <a:buNone/>
              <a:defRPr sz="1800" b="0" i="0" u="none" strike="noStrike" cap="none">
                <a:solidFill>
                  <a:schemeClr val="dk1"/>
                </a:solidFill>
                <a:latin typeface="Poppins Light"/>
                <a:ea typeface="Poppins Light"/>
                <a:cs typeface="Poppins Light"/>
                <a:sym typeface="Poppins Light"/>
              </a:defRPr>
            </a:lvl5pPr>
            <a:lvl6pPr marR="0" lvl="5" algn="l" rtl="0">
              <a:spcBef>
                <a:spcPts val="0"/>
              </a:spcBef>
              <a:spcAft>
                <a:spcPts val="0"/>
              </a:spcAft>
              <a:buSzPts val="1400"/>
              <a:buNone/>
              <a:defRPr sz="1800" b="0" i="0" u="none" strike="noStrike" cap="none">
                <a:solidFill>
                  <a:schemeClr val="dk1"/>
                </a:solidFill>
                <a:latin typeface="Poppins Light"/>
                <a:ea typeface="Poppins Light"/>
                <a:cs typeface="Poppins Light"/>
                <a:sym typeface="Poppins Light"/>
              </a:defRPr>
            </a:lvl6pPr>
            <a:lvl7pPr marR="0" lvl="6" algn="l" rtl="0">
              <a:spcBef>
                <a:spcPts val="0"/>
              </a:spcBef>
              <a:spcAft>
                <a:spcPts val="0"/>
              </a:spcAft>
              <a:buSzPts val="1400"/>
              <a:buNone/>
              <a:defRPr sz="1800" b="0" i="0" u="none" strike="noStrike" cap="none">
                <a:solidFill>
                  <a:schemeClr val="dk1"/>
                </a:solidFill>
                <a:latin typeface="Poppins Light"/>
                <a:ea typeface="Poppins Light"/>
                <a:cs typeface="Poppins Light"/>
                <a:sym typeface="Poppins Light"/>
              </a:defRPr>
            </a:lvl7pPr>
            <a:lvl8pPr marR="0" lvl="7" algn="l" rtl="0">
              <a:spcBef>
                <a:spcPts val="0"/>
              </a:spcBef>
              <a:spcAft>
                <a:spcPts val="0"/>
              </a:spcAft>
              <a:buSzPts val="1400"/>
              <a:buNone/>
              <a:defRPr sz="1800" b="0" i="0" u="none" strike="noStrike" cap="none">
                <a:solidFill>
                  <a:schemeClr val="dk1"/>
                </a:solidFill>
                <a:latin typeface="Poppins Light"/>
                <a:ea typeface="Poppins Light"/>
                <a:cs typeface="Poppins Light"/>
                <a:sym typeface="Poppins Light"/>
              </a:defRPr>
            </a:lvl8pPr>
            <a:lvl9pPr marR="0" lvl="8" algn="l" rtl="0">
              <a:spcBef>
                <a:spcPts val="0"/>
              </a:spcBef>
              <a:spcAft>
                <a:spcPts val="0"/>
              </a:spcAft>
              <a:buSzPts val="1400"/>
              <a:buNone/>
              <a:defRPr sz="1800" b="0" i="0" u="none" strike="noStrike" cap="none">
                <a:solidFill>
                  <a:schemeClr val="dk1"/>
                </a:solidFill>
                <a:latin typeface="Poppins Light"/>
                <a:ea typeface="Poppins Light"/>
                <a:cs typeface="Poppins Light"/>
                <a:sym typeface="Poppins Light"/>
              </a:defRPr>
            </a:lvl9pPr>
          </a:lstStyle>
          <a:p>
            <a:endParaRPr/>
          </a:p>
        </p:txBody>
      </p:sp>
      <p:sp>
        <p:nvSpPr>
          <p:cNvPr id="10" name="Google Shape;10;p1"/>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Poppins Light"/>
                <a:ea typeface="Poppins Light"/>
                <a:cs typeface="Poppins Light"/>
                <a:sym typeface="Poppins Light"/>
              </a:defRPr>
            </a:lvl1pPr>
            <a:lvl2pPr marL="0" marR="0" lvl="1" indent="0" algn="r" rtl="0">
              <a:spcBef>
                <a:spcPts val="0"/>
              </a:spcBef>
              <a:buNone/>
              <a:defRPr sz="1200" b="0" i="0" u="none" strike="noStrike" cap="none">
                <a:solidFill>
                  <a:srgbClr val="888888"/>
                </a:solidFill>
                <a:latin typeface="Poppins Light"/>
                <a:ea typeface="Poppins Light"/>
                <a:cs typeface="Poppins Light"/>
                <a:sym typeface="Poppins Light"/>
              </a:defRPr>
            </a:lvl2pPr>
            <a:lvl3pPr marL="0" marR="0" lvl="2" indent="0" algn="r" rtl="0">
              <a:spcBef>
                <a:spcPts val="0"/>
              </a:spcBef>
              <a:buNone/>
              <a:defRPr sz="1200" b="0" i="0" u="none" strike="noStrike" cap="none">
                <a:solidFill>
                  <a:srgbClr val="888888"/>
                </a:solidFill>
                <a:latin typeface="Poppins Light"/>
                <a:ea typeface="Poppins Light"/>
                <a:cs typeface="Poppins Light"/>
                <a:sym typeface="Poppins Light"/>
              </a:defRPr>
            </a:lvl3pPr>
            <a:lvl4pPr marL="0" marR="0" lvl="3" indent="0" algn="r" rtl="0">
              <a:spcBef>
                <a:spcPts val="0"/>
              </a:spcBef>
              <a:buNone/>
              <a:defRPr sz="1200" b="0" i="0" u="none" strike="noStrike" cap="none">
                <a:solidFill>
                  <a:srgbClr val="888888"/>
                </a:solidFill>
                <a:latin typeface="Poppins Light"/>
                <a:ea typeface="Poppins Light"/>
                <a:cs typeface="Poppins Light"/>
                <a:sym typeface="Poppins Light"/>
              </a:defRPr>
            </a:lvl4pPr>
            <a:lvl5pPr marL="0" marR="0" lvl="4" indent="0" algn="r" rtl="0">
              <a:spcBef>
                <a:spcPts val="0"/>
              </a:spcBef>
              <a:buNone/>
              <a:defRPr sz="1200" b="0" i="0" u="none" strike="noStrike" cap="none">
                <a:solidFill>
                  <a:srgbClr val="888888"/>
                </a:solidFill>
                <a:latin typeface="Poppins Light"/>
                <a:ea typeface="Poppins Light"/>
                <a:cs typeface="Poppins Light"/>
                <a:sym typeface="Poppins Light"/>
              </a:defRPr>
            </a:lvl5pPr>
            <a:lvl6pPr marL="0" marR="0" lvl="5" indent="0" algn="r" rtl="0">
              <a:spcBef>
                <a:spcPts val="0"/>
              </a:spcBef>
              <a:buNone/>
              <a:defRPr sz="1200" b="0" i="0" u="none" strike="noStrike" cap="none">
                <a:solidFill>
                  <a:srgbClr val="888888"/>
                </a:solidFill>
                <a:latin typeface="Poppins Light"/>
                <a:ea typeface="Poppins Light"/>
                <a:cs typeface="Poppins Light"/>
                <a:sym typeface="Poppins Light"/>
              </a:defRPr>
            </a:lvl6pPr>
            <a:lvl7pPr marL="0" marR="0" lvl="6" indent="0" algn="r" rtl="0">
              <a:spcBef>
                <a:spcPts val="0"/>
              </a:spcBef>
              <a:buNone/>
              <a:defRPr sz="1200" b="0" i="0" u="none" strike="noStrike" cap="none">
                <a:solidFill>
                  <a:srgbClr val="888888"/>
                </a:solidFill>
                <a:latin typeface="Poppins Light"/>
                <a:ea typeface="Poppins Light"/>
                <a:cs typeface="Poppins Light"/>
                <a:sym typeface="Poppins Light"/>
              </a:defRPr>
            </a:lvl7pPr>
            <a:lvl8pPr marL="0" marR="0" lvl="7" indent="0" algn="r" rtl="0">
              <a:spcBef>
                <a:spcPts val="0"/>
              </a:spcBef>
              <a:buNone/>
              <a:defRPr sz="1200" b="0" i="0" u="none" strike="noStrike" cap="none">
                <a:solidFill>
                  <a:srgbClr val="888888"/>
                </a:solidFill>
                <a:latin typeface="Poppins Light"/>
                <a:ea typeface="Poppins Light"/>
                <a:cs typeface="Poppins Light"/>
                <a:sym typeface="Poppins Light"/>
              </a:defRPr>
            </a:lvl8pPr>
            <a:lvl9pPr marL="0" marR="0" lvl="8" indent="0" algn="r" rtl="0">
              <a:spcBef>
                <a:spcPts val="0"/>
              </a:spcBef>
              <a:buNone/>
              <a:defRPr sz="1200" b="0" i="0" u="none" strike="noStrike" cap="none">
                <a:solidFill>
                  <a:srgbClr val="888888"/>
                </a:solidFill>
                <a:latin typeface="Poppins Light"/>
                <a:ea typeface="Poppins Light"/>
                <a:cs typeface="Poppins Light"/>
                <a:sym typeface="Poppins Light"/>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77BE"/>
        </a:solidFill>
        <a:effectLst/>
      </p:bgPr>
    </p:bg>
    <p:spTree>
      <p:nvGrpSpPr>
        <p:cNvPr id="1" name="Shape 47"/>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Google Shape;52;p11"/>
          <p:cNvSpPr txBox="1">
            <a:spLocks noGrp="1"/>
          </p:cNvSpPr>
          <p:nvPr>
            <p:ph type="body" idx="1"/>
          </p:nvPr>
        </p:nvSpPr>
        <p:spPr>
          <a:xfrm>
            <a:off x="757668" y="283321"/>
            <a:ext cx="7827532" cy="4576857"/>
          </a:xfrm>
          <a:prstGeom prst="rect">
            <a:avLst/>
          </a:prstGeom>
          <a:solidFill>
            <a:srgbClr val="0077BE"/>
          </a:solidFill>
          <a:ln>
            <a:noFill/>
          </a:ln>
        </p:spPr>
        <p:txBody>
          <a:bodyPr spcFirstLastPara="1" wrap="square" lIns="0" tIns="0" rIns="0" bIns="0" anchor="t" anchorCtr="0">
            <a:noAutofit/>
          </a:bodyPr>
          <a:lstStyle/>
          <a:p>
            <a:pPr marL="0" lvl="0" indent="0" algn="ctr" rtl="0">
              <a:spcBef>
                <a:spcPts val="0"/>
              </a:spcBef>
              <a:spcAft>
                <a:spcPts val="0"/>
              </a:spcAft>
              <a:buClr>
                <a:srgbClr val="56565A"/>
              </a:buClr>
              <a:buSzPts val="1100"/>
              <a:buNone/>
            </a:pPr>
            <a:endParaRPr sz="1100">
              <a:solidFill>
                <a:schemeClr val="lt1"/>
              </a:solidFill>
            </a:endParaRPr>
          </a:p>
          <a:p>
            <a:pPr marL="0" lvl="0" indent="0" algn="ctr" rtl="0">
              <a:spcBef>
                <a:spcPts val="600"/>
              </a:spcBef>
              <a:spcAft>
                <a:spcPts val="0"/>
              </a:spcAft>
              <a:buClr>
                <a:schemeClr val="lt1"/>
              </a:buClr>
              <a:buSzPts val="3000"/>
              <a:buNone/>
            </a:pPr>
            <a:r>
              <a:rPr lang="en-US" sz="3000" b="1">
                <a:solidFill>
                  <a:schemeClr val="lt1"/>
                </a:solidFill>
              </a:rPr>
              <a:t>Toetused</a:t>
            </a:r>
            <a:endParaRPr sz="3000">
              <a:solidFill>
                <a:schemeClr val="lt1"/>
              </a:solidFill>
            </a:endParaRPr>
          </a:p>
          <a:p>
            <a:pPr marL="0" lvl="0" indent="0" algn="ctr" rtl="0">
              <a:spcBef>
                <a:spcPts val="360"/>
              </a:spcBef>
              <a:spcAft>
                <a:spcPts val="0"/>
              </a:spcAft>
              <a:buClr>
                <a:schemeClr val="lt1"/>
              </a:buClr>
              <a:buSzPts val="1800"/>
              <a:buNone/>
            </a:pPr>
            <a:r>
              <a:rPr lang="en-US" sz="1800">
                <a:solidFill>
                  <a:schemeClr val="lt1"/>
                </a:solidFill>
              </a:rPr>
              <a:t>Sotsiaal- ja tervishoiuosakond on liigitanud pakutavad toetused kahte gruppi:</a:t>
            </a:r>
            <a:endParaRPr/>
          </a:p>
          <a:p>
            <a:pPr marL="0" lvl="0" indent="0" algn="ctr" rtl="0">
              <a:spcBef>
                <a:spcPts val="200"/>
              </a:spcBef>
              <a:spcAft>
                <a:spcPts val="0"/>
              </a:spcAft>
              <a:buClr>
                <a:srgbClr val="56565A"/>
              </a:buClr>
              <a:buSzPts val="1000"/>
              <a:buNone/>
            </a:pPr>
            <a:endParaRPr sz="1000">
              <a:solidFill>
                <a:schemeClr val="lt1"/>
              </a:solidFill>
            </a:endParaRPr>
          </a:p>
          <a:p>
            <a:pPr marL="1028700" lvl="1" indent="-285750" algn="l" rtl="0">
              <a:spcBef>
                <a:spcPts val="520"/>
              </a:spcBef>
              <a:spcAft>
                <a:spcPts val="0"/>
              </a:spcAft>
              <a:buClr>
                <a:schemeClr val="lt1"/>
              </a:buClr>
              <a:buSzPts val="2600"/>
              <a:buFont typeface="Arial"/>
              <a:buChar char="•"/>
            </a:pPr>
            <a:r>
              <a:rPr lang="en-US" sz="2600">
                <a:solidFill>
                  <a:schemeClr val="lt1"/>
                </a:solidFill>
              </a:rPr>
              <a:t>Perekonna sissetulekust sõltuvad toetused:</a:t>
            </a:r>
            <a:endParaRPr/>
          </a:p>
          <a:p>
            <a:pPr marL="742950" lvl="1" indent="0" algn="l" rtl="0">
              <a:spcBef>
                <a:spcPts val="400"/>
              </a:spcBef>
              <a:spcAft>
                <a:spcPts val="0"/>
              </a:spcAft>
              <a:buClr>
                <a:schemeClr val="lt1"/>
              </a:buClr>
              <a:buSzPts val="2000"/>
              <a:buNone/>
            </a:pPr>
            <a:r>
              <a:rPr lang="en-US" sz="2000">
                <a:solidFill>
                  <a:schemeClr val="lt1"/>
                </a:solidFill>
              </a:rPr>
              <a:t>Riiklik toimetulekutoetus, toimetuleku tagamise toetus, lasteaia kohatasu ja toidusoodustuse toetus ja ravimitoetus.</a:t>
            </a:r>
            <a:endParaRPr/>
          </a:p>
          <a:p>
            <a:pPr marL="1028700" lvl="1" indent="-285750" algn="l" rtl="0">
              <a:spcBef>
                <a:spcPts val="520"/>
              </a:spcBef>
              <a:spcAft>
                <a:spcPts val="0"/>
              </a:spcAft>
              <a:buClr>
                <a:schemeClr val="lt1"/>
              </a:buClr>
              <a:buSzPts val="2600"/>
              <a:buFont typeface="Arial"/>
              <a:buChar char="•"/>
            </a:pPr>
            <a:r>
              <a:rPr lang="en-US" sz="2600">
                <a:solidFill>
                  <a:schemeClr val="lt1"/>
                </a:solidFill>
              </a:rPr>
              <a:t>Perekonna sissetulekust mittesõltuvad toetused:</a:t>
            </a:r>
            <a:endParaRPr/>
          </a:p>
          <a:p>
            <a:pPr marL="742950" lvl="1" indent="0" algn="l" rtl="0">
              <a:spcBef>
                <a:spcPts val="520"/>
              </a:spcBef>
              <a:spcAft>
                <a:spcPts val="0"/>
              </a:spcAft>
              <a:buClr>
                <a:schemeClr val="lt1"/>
              </a:buClr>
              <a:buSzPts val="2000"/>
              <a:buNone/>
            </a:pPr>
            <a:r>
              <a:rPr lang="en-US" sz="2000">
                <a:solidFill>
                  <a:schemeClr val="lt1"/>
                </a:solidFill>
              </a:rPr>
              <a:t>Sünnitoetus, ranitsatoetus, suurpere toetus, tähtpäevatoetus eakatele, ühekordne toetus eakatele, matusetoetus ja erivajadusega inimese transporditoetus, hooldajatoetus.</a:t>
            </a:r>
            <a:r>
              <a:rPr lang="en-US" sz="2600">
                <a:solidFill>
                  <a:schemeClr val="lt1"/>
                </a:solidFill>
              </a:rPr>
              <a:t/>
            </a:r>
            <a:br>
              <a:rPr lang="en-US" sz="2600">
                <a:solidFill>
                  <a:schemeClr val="lt1"/>
                </a:solidFill>
              </a:rPr>
            </a:br>
            <a:endParaRPr sz="1800">
              <a:solidFill>
                <a:schemeClr val="lt1"/>
              </a:solidFill>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Google Shape;57;p12"/>
          <p:cNvSpPr txBox="1">
            <a:spLocks noGrp="1"/>
          </p:cNvSpPr>
          <p:nvPr>
            <p:ph type="body" idx="1"/>
          </p:nvPr>
        </p:nvSpPr>
        <p:spPr>
          <a:xfrm>
            <a:off x="658234" y="283321"/>
            <a:ext cx="7827532" cy="4576857"/>
          </a:xfrm>
          <a:prstGeom prst="rect">
            <a:avLst/>
          </a:prstGeom>
          <a:solidFill>
            <a:srgbClr val="0077BE"/>
          </a:solidFill>
          <a:ln>
            <a:noFill/>
          </a:ln>
        </p:spPr>
        <p:txBody>
          <a:bodyPr spcFirstLastPara="1" wrap="square" lIns="0" tIns="0" rIns="0" bIns="0" anchor="t" anchorCtr="0">
            <a:noAutofit/>
          </a:bodyPr>
          <a:lstStyle/>
          <a:p>
            <a:pPr marL="0" lvl="0" indent="0" algn="ctr" rtl="0">
              <a:spcBef>
                <a:spcPts val="0"/>
              </a:spcBef>
              <a:spcAft>
                <a:spcPts val="0"/>
              </a:spcAft>
              <a:buClr>
                <a:srgbClr val="56565A"/>
              </a:buClr>
              <a:buSzPts val="1100"/>
              <a:buNone/>
            </a:pPr>
            <a:endParaRPr sz="1100">
              <a:solidFill>
                <a:schemeClr val="lt1"/>
              </a:solidFill>
            </a:endParaRPr>
          </a:p>
          <a:p>
            <a:pPr marL="0" lvl="0" indent="0" algn="ctr" rtl="0">
              <a:spcBef>
                <a:spcPts val="600"/>
              </a:spcBef>
              <a:spcAft>
                <a:spcPts val="0"/>
              </a:spcAft>
              <a:buClr>
                <a:schemeClr val="lt1"/>
              </a:buClr>
              <a:buSzPts val="3000"/>
              <a:buNone/>
            </a:pPr>
            <a:r>
              <a:rPr lang="en-US" sz="3000" b="1">
                <a:solidFill>
                  <a:schemeClr val="lt1"/>
                </a:solidFill>
              </a:rPr>
              <a:t>Riiklik toimetulekutoetus</a:t>
            </a:r>
            <a:endParaRPr sz="3000">
              <a:solidFill>
                <a:schemeClr val="lt1"/>
              </a:solidFill>
            </a:endParaRPr>
          </a:p>
          <a:p>
            <a:pPr marL="0" lvl="0" indent="0" algn="ctr" rtl="0">
              <a:spcBef>
                <a:spcPts val="200"/>
              </a:spcBef>
              <a:spcAft>
                <a:spcPts val="0"/>
              </a:spcAft>
              <a:buClr>
                <a:srgbClr val="56565A"/>
              </a:buClr>
              <a:buSzPts val="1000"/>
              <a:buNone/>
            </a:pPr>
            <a:endParaRPr sz="1000">
              <a:solidFill>
                <a:schemeClr val="lt1"/>
              </a:solidFill>
            </a:endParaRPr>
          </a:p>
          <a:p>
            <a:pPr marL="0" lvl="0" indent="0" algn="l" rtl="0">
              <a:spcBef>
                <a:spcPts val="400"/>
              </a:spcBef>
              <a:spcAft>
                <a:spcPts val="0"/>
              </a:spcAft>
              <a:buClr>
                <a:schemeClr val="lt1"/>
              </a:buClr>
              <a:buSzPts val="2000"/>
              <a:buNone/>
            </a:pPr>
            <a:r>
              <a:rPr lang="en-US">
                <a:solidFill>
                  <a:schemeClr val="lt1"/>
                </a:solidFill>
              </a:rPr>
              <a:t>Toimetulekutoetus on riigi rahaline abi puuduses inimestele ja seda   maksab kohalik omavalitsus. Puuduse leevendamiseks kasutavad kohalikud omavalitsused sõltuvalt olukorrast nii sotsiaalteenuseid kui ka muud sotsiaalabi. </a:t>
            </a:r>
            <a:endParaRPr>
              <a:solidFill>
                <a:schemeClr val="lt1"/>
              </a:solidFill>
            </a:endParaRPr>
          </a:p>
          <a:p>
            <a:pPr marL="0" lvl="0" indent="0" algn="l" rtl="0">
              <a:spcBef>
                <a:spcPts val="400"/>
              </a:spcBef>
              <a:spcAft>
                <a:spcPts val="0"/>
              </a:spcAft>
              <a:buClr>
                <a:schemeClr val="lt1"/>
              </a:buClr>
              <a:buSzPts val="2000"/>
              <a:buNone/>
            </a:pPr>
            <a:r>
              <a:rPr lang="en-US">
                <a:solidFill>
                  <a:schemeClr val="lt1"/>
                </a:solidFill>
              </a:rPr>
              <a:t>Toimetulekutoetuse arvestamise aluseks on üksi elava inimese või perekonna kõigi liikmete eelmise kuu netosissetulek, jooksval kuul tasumisele kuuluvad eluasemekulud ning toimetulekupiir. 2019. aastal on toimetulekupiir üksi elavale inimesele või perekonna esimesele liikmele 150 eurot kuus. Iga alaealise liikme toimetulekupiir on 2019. aastal 180 eurot kuus. Perekonna teise ja iga järgmise täisealise liikme toimetulekupiir on 120 eurot kuus.</a:t>
            </a:r>
            <a:endParaRPr/>
          </a:p>
          <a:p>
            <a:pPr marL="742950" lvl="1" indent="0" algn="l" rtl="0">
              <a:spcBef>
                <a:spcPts val="520"/>
              </a:spcBef>
              <a:spcAft>
                <a:spcPts val="0"/>
              </a:spcAft>
              <a:buClr>
                <a:schemeClr val="lt1"/>
              </a:buClr>
              <a:buSzPts val="2600"/>
              <a:buNone/>
            </a:pPr>
            <a:r>
              <a:rPr lang="en-US" sz="2600">
                <a:solidFill>
                  <a:schemeClr val="lt1"/>
                </a:solidFill>
              </a:rPr>
              <a:t/>
            </a:r>
            <a:br>
              <a:rPr lang="en-US" sz="2600">
                <a:solidFill>
                  <a:schemeClr val="lt1"/>
                </a:solidFill>
              </a:rPr>
            </a:br>
            <a:endParaRPr sz="1800">
              <a:solidFill>
                <a:schemeClr val="lt1"/>
              </a:solidFill>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3"/>
          <p:cNvSpPr txBox="1">
            <a:spLocks noGrp="1"/>
          </p:cNvSpPr>
          <p:nvPr>
            <p:ph type="body" idx="1"/>
          </p:nvPr>
        </p:nvSpPr>
        <p:spPr>
          <a:xfrm>
            <a:off x="757668" y="283321"/>
            <a:ext cx="7827532" cy="4576857"/>
          </a:xfrm>
          <a:prstGeom prst="rect">
            <a:avLst/>
          </a:prstGeom>
          <a:solidFill>
            <a:srgbClr val="0077BE"/>
          </a:solidFill>
          <a:ln>
            <a:noFill/>
          </a:ln>
        </p:spPr>
        <p:txBody>
          <a:bodyPr spcFirstLastPara="1" wrap="square" lIns="0" tIns="0" rIns="0" bIns="0" anchor="t" anchorCtr="0">
            <a:noAutofit/>
          </a:bodyPr>
          <a:lstStyle/>
          <a:p>
            <a:pPr marL="0" lvl="0" indent="0" algn="ctr" rtl="0">
              <a:spcBef>
                <a:spcPts val="0"/>
              </a:spcBef>
              <a:spcAft>
                <a:spcPts val="0"/>
              </a:spcAft>
              <a:buClr>
                <a:srgbClr val="56565A"/>
              </a:buClr>
              <a:buSzPts val="1100"/>
              <a:buNone/>
            </a:pPr>
            <a:endParaRPr sz="1100">
              <a:solidFill>
                <a:schemeClr val="lt1"/>
              </a:solidFill>
            </a:endParaRPr>
          </a:p>
          <a:p>
            <a:pPr marL="0" lvl="0" indent="0" algn="ctr" rtl="0">
              <a:spcBef>
                <a:spcPts val="600"/>
              </a:spcBef>
              <a:spcAft>
                <a:spcPts val="0"/>
              </a:spcAft>
              <a:buClr>
                <a:schemeClr val="lt1"/>
              </a:buClr>
              <a:buSzPts val="3000"/>
              <a:buNone/>
            </a:pPr>
            <a:r>
              <a:rPr lang="en-US" sz="3000" b="1">
                <a:solidFill>
                  <a:schemeClr val="lt1"/>
                </a:solidFill>
              </a:rPr>
              <a:t>Toetuste suurused</a:t>
            </a:r>
            <a:endParaRPr/>
          </a:p>
          <a:p>
            <a:pPr marL="0" lvl="0" indent="0" algn="ctr" rtl="0">
              <a:spcBef>
                <a:spcPts val="200"/>
              </a:spcBef>
              <a:spcAft>
                <a:spcPts val="0"/>
              </a:spcAft>
              <a:buClr>
                <a:srgbClr val="56565A"/>
              </a:buClr>
              <a:buSzPts val="1000"/>
              <a:buNone/>
            </a:pPr>
            <a:endParaRPr sz="1000" b="1">
              <a:solidFill>
                <a:schemeClr val="lt1"/>
              </a:solidFill>
            </a:endParaRPr>
          </a:p>
          <a:p>
            <a:pPr marL="0" lvl="0" indent="0" algn="l" rtl="0">
              <a:spcBef>
                <a:spcPts val="520"/>
              </a:spcBef>
              <a:spcAft>
                <a:spcPts val="0"/>
              </a:spcAft>
              <a:buClr>
                <a:schemeClr val="lt1"/>
              </a:buClr>
              <a:buSzPts val="2600"/>
              <a:buNone/>
            </a:pPr>
            <a:r>
              <a:rPr lang="en-US" sz="2600">
                <a:solidFill>
                  <a:schemeClr val="lt1"/>
                </a:solidFill>
              </a:rPr>
              <a:t> Perekonna sissetulekust sõltuvad toetused: </a:t>
            </a:r>
            <a:endParaRPr/>
          </a:p>
          <a:p>
            <a:pPr marL="0" lvl="0" indent="0" algn="l" rtl="0">
              <a:spcBef>
                <a:spcPts val="200"/>
              </a:spcBef>
              <a:spcAft>
                <a:spcPts val="0"/>
              </a:spcAft>
              <a:buClr>
                <a:srgbClr val="56565A"/>
              </a:buClr>
              <a:buSzPts val="1000"/>
              <a:buNone/>
            </a:pPr>
            <a:endParaRPr sz="1000">
              <a:solidFill>
                <a:schemeClr val="lt1"/>
              </a:solidFill>
            </a:endParaRPr>
          </a:p>
          <a:p>
            <a:pPr marL="0" lvl="0" indent="0" algn="l" rtl="0">
              <a:spcBef>
                <a:spcPts val="400"/>
              </a:spcBef>
              <a:spcAft>
                <a:spcPts val="0"/>
              </a:spcAft>
              <a:buClr>
                <a:schemeClr val="lt1"/>
              </a:buClr>
              <a:buSzPts val="2000"/>
              <a:buNone/>
            </a:pPr>
            <a:r>
              <a:rPr lang="en-US">
                <a:solidFill>
                  <a:schemeClr val="lt1"/>
                </a:solidFill>
              </a:rPr>
              <a:t> </a:t>
            </a:r>
            <a:r>
              <a:rPr lang="en-US" sz="2000">
                <a:solidFill>
                  <a:schemeClr val="lt1"/>
                </a:solidFill>
              </a:rPr>
              <a:t>Toimetuleku tagamise toetus – </a:t>
            </a:r>
            <a:r>
              <a:rPr lang="en-US">
                <a:solidFill>
                  <a:schemeClr val="lt1"/>
                </a:solidFill>
              </a:rPr>
              <a:t>toimetulekuraskuste korral</a:t>
            </a:r>
            <a:r>
              <a:rPr lang="en-US" sz="2000">
                <a:solidFill>
                  <a:schemeClr val="lt1"/>
                </a:solidFill>
              </a:rPr>
              <a:t> kuni 640 eurot</a:t>
            </a:r>
            <a:endParaRPr/>
          </a:p>
          <a:p>
            <a:pPr marL="0" lvl="0" indent="0" algn="l" rtl="0">
              <a:spcBef>
                <a:spcPts val="400"/>
              </a:spcBef>
              <a:spcAft>
                <a:spcPts val="0"/>
              </a:spcAft>
              <a:buClr>
                <a:schemeClr val="lt1"/>
              </a:buClr>
              <a:buSzPts val="2000"/>
              <a:buNone/>
            </a:pPr>
            <a:r>
              <a:rPr lang="en-US">
                <a:solidFill>
                  <a:schemeClr val="lt1"/>
                </a:solidFill>
              </a:rPr>
              <a:t> </a:t>
            </a:r>
            <a:r>
              <a:rPr lang="en-US" sz="2000">
                <a:solidFill>
                  <a:schemeClr val="lt1"/>
                </a:solidFill>
              </a:rPr>
              <a:t>Lasteaia kohatasu ja toidusoodustuse toetus – kohatasu 58 eurot kuus ja     </a:t>
            </a:r>
            <a:endParaRPr/>
          </a:p>
          <a:p>
            <a:pPr marL="0" lvl="0" indent="0" algn="l" rtl="0">
              <a:spcBef>
                <a:spcPts val="400"/>
              </a:spcBef>
              <a:spcAft>
                <a:spcPts val="0"/>
              </a:spcAft>
              <a:buClr>
                <a:schemeClr val="lt1"/>
              </a:buClr>
              <a:buSzPts val="2000"/>
              <a:buNone/>
            </a:pPr>
            <a:r>
              <a:rPr lang="en-US" sz="2000">
                <a:solidFill>
                  <a:schemeClr val="lt1"/>
                </a:solidFill>
              </a:rPr>
              <a:t> toidusoodustus kuni 64 eurot kuus</a:t>
            </a:r>
            <a:endParaRPr/>
          </a:p>
          <a:p>
            <a:pPr marL="0" lvl="0" indent="0" algn="l" rtl="0">
              <a:spcBef>
                <a:spcPts val="400"/>
              </a:spcBef>
              <a:spcAft>
                <a:spcPts val="0"/>
              </a:spcAft>
              <a:buClr>
                <a:schemeClr val="lt1"/>
              </a:buClr>
              <a:buSzPts val="2000"/>
              <a:buNone/>
            </a:pPr>
            <a:r>
              <a:rPr lang="en-US">
                <a:solidFill>
                  <a:schemeClr val="lt1"/>
                </a:solidFill>
              </a:rPr>
              <a:t> R</a:t>
            </a:r>
            <a:r>
              <a:rPr lang="en-US" sz="2000">
                <a:solidFill>
                  <a:schemeClr val="lt1"/>
                </a:solidFill>
              </a:rPr>
              <a:t>avimitoetus – kuni 300 eurot aastas</a:t>
            </a:r>
            <a:endParaRPr/>
          </a:p>
          <a:p>
            <a:pPr marL="0" lvl="0" indent="0" algn="l" rtl="0">
              <a:spcBef>
                <a:spcPts val="400"/>
              </a:spcBef>
              <a:spcAft>
                <a:spcPts val="0"/>
              </a:spcAft>
              <a:buClr>
                <a:schemeClr val="lt1"/>
              </a:buClr>
              <a:buSzPts val="2000"/>
              <a:buNone/>
            </a:pPr>
            <a:r>
              <a:rPr lang="en-US">
                <a:solidFill>
                  <a:schemeClr val="lt1"/>
                </a:solidFill>
              </a:rPr>
              <a:t> Toetuse määramise aluseks vähekindlustatuse netosissetuleku piirmäär:</a:t>
            </a:r>
            <a:endParaRPr/>
          </a:p>
          <a:p>
            <a:pPr marL="0" lvl="0" indent="0" algn="l" rtl="0">
              <a:spcBef>
                <a:spcPts val="400"/>
              </a:spcBef>
              <a:spcAft>
                <a:spcPts val="0"/>
              </a:spcAft>
              <a:buClr>
                <a:schemeClr val="lt1"/>
              </a:buClr>
              <a:buSzPts val="2000"/>
              <a:buNone/>
            </a:pPr>
            <a:r>
              <a:rPr lang="en-US">
                <a:solidFill>
                  <a:schemeClr val="lt1"/>
                </a:solidFill>
              </a:rPr>
              <a:t> pere esimese liikme kohta on </a:t>
            </a:r>
            <a:r>
              <a:rPr lang="en-US" b="1">
                <a:solidFill>
                  <a:schemeClr val="lt1"/>
                </a:solidFill>
              </a:rPr>
              <a:t>375 € </a:t>
            </a:r>
            <a:r>
              <a:rPr lang="en-US">
                <a:solidFill>
                  <a:schemeClr val="lt1"/>
                </a:solidFill>
              </a:rPr>
              <a:t>ja iga järgmise liikme kohta </a:t>
            </a:r>
            <a:r>
              <a:rPr lang="en-US" b="1">
                <a:solidFill>
                  <a:schemeClr val="lt1"/>
                </a:solidFill>
              </a:rPr>
              <a:t>281,50 €</a:t>
            </a:r>
            <a:endParaRPr>
              <a:solidFill>
                <a:schemeClr val="lt1"/>
              </a:solidFill>
            </a:endParaRPr>
          </a:p>
          <a:p>
            <a:pPr marL="0" lvl="0" indent="0" algn="l" rtl="0">
              <a:lnSpc>
                <a:spcPct val="150000"/>
              </a:lnSpc>
              <a:spcBef>
                <a:spcPts val="520"/>
              </a:spcBef>
              <a:spcAft>
                <a:spcPts val="0"/>
              </a:spcAft>
              <a:buClr>
                <a:schemeClr val="lt1"/>
              </a:buClr>
              <a:buSzPts val="2600"/>
              <a:buNone/>
            </a:pPr>
            <a:r>
              <a:rPr lang="en-US" sz="2600">
                <a:solidFill>
                  <a:schemeClr val="lt1"/>
                </a:solidFill>
              </a:rPr>
              <a:t/>
            </a:r>
            <a:br>
              <a:rPr lang="en-US" sz="2600">
                <a:solidFill>
                  <a:schemeClr val="lt1"/>
                </a:solidFill>
              </a:rPr>
            </a:br>
            <a:endParaRPr sz="1800">
              <a:solidFill>
                <a:schemeClr val="lt1"/>
              </a:solidFill>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4"/>
          <p:cNvSpPr txBox="1">
            <a:spLocks noGrp="1"/>
          </p:cNvSpPr>
          <p:nvPr>
            <p:ph type="body" idx="1"/>
          </p:nvPr>
        </p:nvSpPr>
        <p:spPr>
          <a:xfrm>
            <a:off x="757668" y="283321"/>
            <a:ext cx="7827532" cy="4576857"/>
          </a:xfrm>
          <a:prstGeom prst="rect">
            <a:avLst/>
          </a:prstGeom>
          <a:solidFill>
            <a:srgbClr val="0077BE"/>
          </a:solidFill>
          <a:ln>
            <a:noFill/>
          </a:ln>
        </p:spPr>
        <p:txBody>
          <a:bodyPr spcFirstLastPara="1" wrap="square" lIns="0" tIns="0" rIns="0" bIns="0" anchor="t" anchorCtr="0">
            <a:noAutofit/>
          </a:bodyPr>
          <a:lstStyle/>
          <a:p>
            <a:pPr marL="0" lvl="0" indent="0" algn="ctr" rtl="0">
              <a:spcBef>
                <a:spcPts val="0"/>
              </a:spcBef>
              <a:spcAft>
                <a:spcPts val="0"/>
              </a:spcAft>
              <a:buClr>
                <a:srgbClr val="56565A"/>
              </a:buClr>
              <a:buSzPts val="1100"/>
              <a:buNone/>
            </a:pPr>
            <a:endParaRPr sz="1100">
              <a:solidFill>
                <a:schemeClr val="lt1"/>
              </a:solidFill>
            </a:endParaRPr>
          </a:p>
          <a:p>
            <a:pPr marL="0" lvl="0" indent="0" algn="ctr" rtl="0">
              <a:spcBef>
                <a:spcPts val="600"/>
              </a:spcBef>
              <a:spcAft>
                <a:spcPts val="0"/>
              </a:spcAft>
              <a:buClr>
                <a:schemeClr val="lt1"/>
              </a:buClr>
              <a:buSzPts val="3000"/>
              <a:buNone/>
            </a:pPr>
            <a:r>
              <a:rPr lang="en-US" sz="3000" b="1">
                <a:solidFill>
                  <a:schemeClr val="lt1"/>
                </a:solidFill>
              </a:rPr>
              <a:t>Toimetuleku tagamise toetus</a:t>
            </a:r>
            <a:endParaRPr/>
          </a:p>
          <a:p>
            <a:pPr marL="0" lvl="0" indent="0" algn="ctr" rtl="0">
              <a:spcBef>
                <a:spcPts val="200"/>
              </a:spcBef>
              <a:spcAft>
                <a:spcPts val="0"/>
              </a:spcAft>
              <a:buClr>
                <a:srgbClr val="56565A"/>
              </a:buClr>
              <a:buSzPts val="1000"/>
              <a:buNone/>
            </a:pPr>
            <a:endParaRPr sz="1000" b="1">
              <a:solidFill>
                <a:schemeClr val="lt1"/>
              </a:solidFill>
            </a:endParaRPr>
          </a:p>
          <a:p>
            <a:pPr marL="0" lvl="0" indent="0" algn="l" rtl="0">
              <a:spcBef>
                <a:spcPts val="520"/>
              </a:spcBef>
              <a:spcAft>
                <a:spcPts val="0"/>
              </a:spcAft>
              <a:buClr>
                <a:schemeClr val="lt1"/>
              </a:buClr>
              <a:buSzPts val="2600"/>
              <a:buNone/>
            </a:pPr>
            <a:r>
              <a:rPr lang="en-US" sz="2600">
                <a:solidFill>
                  <a:schemeClr val="lt1"/>
                </a:solidFill>
              </a:rPr>
              <a:t> </a:t>
            </a:r>
            <a:r>
              <a:rPr lang="en-US" b="1">
                <a:solidFill>
                  <a:schemeClr val="lt1"/>
                </a:solidFill>
              </a:rPr>
              <a:t>Toimetuleku tagamise toetus määratakse: </a:t>
            </a:r>
            <a:endParaRPr>
              <a:solidFill>
                <a:schemeClr val="lt1"/>
              </a:solidFill>
            </a:endParaRPr>
          </a:p>
          <a:p>
            <a:pPr marL="342900" lvl="0" indent="-342900" algn="l" rtl="0">
              <a:spcBef>
                <a:spcPts val="400"/>
              </a:spcBef>
              <a:spcAft>
                <a:spcPts val="0"/>
              </a:spcAft>
              <a:buClr>
                <a:schemeClr val="lt1"/>
              </a:buClr>
              <a:buSzPts val="2000"/>
              <a:buFont typeface="Arial"/>
              <a:buChar char="•"/>
            </a:pPr>
            <a:r>
              <a:rPr lang="en-US">
                <a:solidFill>
                  <a:schemeClr val="lt1"/>
                </a:solidFill>
              </a:rPr>
              <a:t>eluasemekulude ja esmatarbevahendite eest tasumiseks</a:t>
            </a:r>
            <a:endParaRPr>
              <a:solidFill>
                <a:schemeClr val="lt1"/>
              </a:solidFill>
            </a:endParaRPr>
          </a:p>
          <a:p>
            <a:pPr marL="342900" lvl="0" indent="-342900" algn="l" rtl="0">
              <a:spcBef>
                <a:spcPts val="400"/>
              </a:spcBef>
              <a:spcAft>
                <a:spcPts val="0"/>
              </a:spcAft>
              <a:buClr>
                <a:schemeClr val="lt1"/>
              </a:buClr>
              <a:buSzPts val="2000"/>
              <a:buFont typeface="Arial"/>
              <a:buChar char="•"/>
            </a:pPr>
            <a:r>
              <a:rPr lang="en-US">
                <a:solidFill>
                  <a:schemeClr val="lt1"/>
                </a:solidFill>
              </a:rPr>
              <a:t>spordi- ja lastelaagrite osalustasu osaliseks kompenseerimiseks</a:t>
            </a:r>
            <a:endParaRPr>
              <a:solidFill>
                <a:schemeClr val="lt1"/>
              </a:solidFill>
            </a:endParaRPr>
          </a:p>
          <a:p>
            <a:pPr marL="342900" lvl="0" indent="-342900" algn="l" rtl="0">
              <a:spcBef>
                <a:spcPts val="400"/>
              </a:spcBef>
              <a:spcAft>
                <a:spcPts val="0"/>
              </a:spcAft>
              <a:buClr>
                <a:schemeClr val="lt1"/>
              </a:buClr>
              <a:buSzPts val="2000"/>
              <a:buFont typeface="Arial"/>
              <a:buChar char="•"/>
            </a:pPr>
            <a:r>
              <a:rPr lang="en-US">
                <a:solidFill>
                  <a:schemeClr val="lt1"/>
                </a:solidFill>
              </a:rPr>
              <a:t>pereteenuste osaliseks või täielikuks kompenseerimiseks (lastekaitse vanemspetsialisti poolt selgitatud vajadusel)</a:t>
            </a:r>
            <a:endParaRPr/>
          </a:p>
          <a:p>
            <a:pPr marL="342900" lvl="0" indent="-342900" algn="l" rtl="0">
              <a:spcBef>
                <a:spcPts val="400"/>
              </a:spcBef>
              <a:spcAft>
                <a:spcPts val="0"/>
              </a:spcAft>
              <a:buClr>
                <a:schemeClr val="lt1"/>
              </a:buClr>
              <a:buSzPts val="2000"/>
              <a:buFont typeface="Arial"/>
              <a:buChar char="•"/>
            </a:pPr>
            <a:r>
              <a:rPr lang="en-US">
                <a:solidFill>
                  <a:schemeClr val="lt1"/>
                </a:solidFill>
              </a:rPr>
              <a:t>muudel ettenägematutel asjaoludel</a:t>
            </a:r>
            <a:endParaRPr>
              <a:solidFill>
                <a:schemeClr val="lt1"/>
              </a:solidFill>
            </a:endParaRPr>
          </a:p>
          <a:p>
            <a:pPr marL="342900" lvl="0" indent="-342900" algn="l" rtl="0">
              <a:spcBef>
                <a:spcPts val="400"/>
              </a:spcBef>
              <a:spcAft>
                <a:spcPts val="0"/>
              </a:spcAft>
              <a:buClr>
                <a:schemeClr val="lt1"/>
              </a:buClr>
              <a:buSzPts val="2000"/>
              <a:buFont typeface="Arial"/>
              <a:buChar char="•"/>
            </a:pPr>
            <a:r>
              <a:rPr lang="en-US">
                <a:solidFill>
                  <a:schemeClr val="lt1"/>
                </a:solidFill>
              </a:rPr>
              <a:t>valla elanikule erakorralise olukorra nagu tulekahju ja loodusõnnetuse tagajärgede likvideerimiseks. </a:t>
            </a:r>
            <a:endParaRPr/>
          </a:p>
          <a:p>
            <a:pPr marL="0" lvl="0" indent="0" algn="l" rtl="0">
              <a:lnSpc>
                <a:spcPct val="150000"/>
              </a:lnSpc>
              <a:spcBef>
                <a:spcPts val="520"/>
              </a:spcBef>
              <a:spcAft>
                <a:spcPts val="0"/>
              </a:spcAft>
              <a:buClr>
                <a:schemeClr val="lt1"/>
              </a:buClr>
              <a:buSzPts val="2600"/>
              <a:buNone/>
            </a:pPr>
            <a:r>
              <a:rPr lang="en-US" sz="2600">
                <a:solidFill>
                  <a:schemeClr val="lt1"/>
                </a:solidFill>
              </a:rPr>
              <a:t/>
            </a:r>
            <a:br>
              <a:rPr lang="en-US" sz="2600">
                <a:solidFill>
                  <a:schemeClr val="lt1"/>
                </a:solidFill>
              </a:rPr>
            </a:br>
            <a:endParaRPr sz="1800">
              <a:solidFill>
                <a:schemeClr val="lt1"/>
              </a:solidFill>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5"/>
          <p:cNvSpPr txBox="1">
            <a:spLocks noGrp="1"/>
          </p:cNvSpPr>
          <p:nvPr>
            <p:ph type="body" idx="1"/>
          </p:nvPr>
        </p:nvSpPr>
        <p:spPr>
          <a:xfrm>
            <a:off x="757668" y="283321"/>
            <a:ext cx="7827532" cy="4576857"/>
          </a:xfrm>
          <a:prstGeom prst="rect">
            <a:avLst/>
          </a:prstGeom>
          <a:solidFill>
            <a:srgbClr val="0077BE"/>
          </a:solidFill>
          <a:ln>
            <a:noFill/>
          </a:ln>
        </p:spPr>
        <p:txBody>
          <a:bodyPr spcFirstLastPara="1" wrap="square" lIns="0" tIns="0" rIns="0" bIns="0" anchor="t" anchorCtr="0">
            <a:noAutofit/>
          </a:bodyPr>
          <a:lstStyle/>
          <a:p>
            <a:pPr marL="0" lvl="0" indent="0" algn="ctr" rtl="0">
              <a:spcBef>
                <a:spcPts val="0"/>
              </a:spcBef>
              <a:spcAft>
                <a:spcPts val="0"/>
              </a:spcAft>
              <a:buClr>
                <a:srgbClr val="56565A"/>
              </a:buClr>
              <a:buSzPts val="1100"/>
              <a:buNone/>
            </a:pPr>
            <a:endParaRPr sz="1100">
              <a:solidFill>
                <a:schemeClr val="lt1"/>
              </a:solidFill>
            </a:endParaRPr>
          </a:p>
          <a:p>
            <a:pPr marL="0" lvl="0" indent="0" algn="ctr" rtl="0">
              <a:spcBef>
                <a:spcPts val="600"/>
              </a:spcBef>
              <a:spcAft>
                <a:spcPts val="0"/>
              </a:spcAft>
              <a:buClr>
                <a:schemeClr val="lt1"/>
              </a:buClr>
              <a:buSzPts val="3000"/>
              <a:buNone/>
            </a:pPr>
            <a:r>
              <a:rPr lang="en-US" sz="3000" b="1">
                <a:solidFill>
                  <a:schemeClr val="lt1"/>
                </a:solidFill>
              </a:rPr>
              <a:t>Lasteaia kohatasu ja toidusoodustuse toetus</a:t>
            </a:r>
            <a:endParaRPr/>
          </a:p>
          <a:p>
            <a:pPr marL="0" lvl="0" indent="0" algn="ctr" rtl="0">
              <a:spcBef>
                <a:spcPts val="200"/>
              </a:spcBef>
              <a:spcAft>
                <a:spcPts val="0"/>
              </a:spcAft>
              <a:buClr>
                <a:srgbClr val="56565A"/>
              </a:buClr>
              <a:buSzPts val="1000"/>
              <a:buNone/>
            </a:pPr>
            <a:endParaRPr sz="1000" b="1">
              <a:solidFill>
                <a:schemeClr val="lt1"/>
              </a:solidFill>
            </a:endParaRPr>
          </a:p>
          <a:p>
            <a:pPr marL="0" lvl="0" indent="0" algn="l" rtl="0">
              <a:spcBef>
                <a:spcPts val="520"/>
              </a:spcBef>
              <a:spcAft>
                <a:spcPts val="0"/>
              </a:spcAft>
              <a:buClr>
                <a:schemeClr val="lt1"/>
              </a:buClr>
              <a:buSzPts val="2600"/>
              <a:buNone/>
            </a:pPr>
            <a:r>
              <a:rPr lang="en-US" sz="2600">
                <a:solidFill>
                  <a:schemeClr val="lt1"/>
                </a:solidFill>
              </a:rPr>
              <a:t> </a:t>
            </a:r>
            <a:r>
              <a:rPr lang="en-US" b="1">
                <a:solidFill>
                  <a:schemeClr val="lt1"/>
                </a:solidFill>
              </a:rPr>
              <a:t>Toimetuleku tagamise toetus määratakse: </a:t>
            </a:r>
            <a:endParaRPr>
              <a:solidFill>
                <a:schemeClr val="lt1"/>
              </a:solidFill>
            </a:endParaRPr>
          </a:p>
          <a:p>
            <a:pPr marL="342900" lvl="0" indent="-342900" algn="l" rtl="0">
              <a:spcBef>
                <a:spcPts val="400"/>
              </a:spcBef>
              <a:spcAft>
                <a:spcPts val="0"/>
              </a:spcAft>
              <a:buClr>
                <a:schemeClr val="lt1"/>
              </a:buClr>
              <a:buSzPts val="2000"/>
              <a:buFont typeface="Arial"/>
              <a:buChar char="•"/>
            </a:pPr>
            <a:r>
              <a:rPr lang="en-US">
                <a:solidFill>
                  <a:schemeClr val="lt1"/>
                </a:solidFill>
              </a:rPr>
              <a:t>eluasemekulude ja esmatarbevahendite eest tasumiseks</a:t>
            </a:r>
            <a:endParaRPr>
              <a:solidFill>
                <a:schemeClr val="lt1"/>
              </a:solidFill>
            </a:endParaRPr>
          </a:p>
          <a:p>
            <a:pPr marL="342900" lvl="0" indent="-342900" algn="l" rtl="0">
              <a:spcBef>
                <a:spcPts val="400"/>
              </a:spcBef>
              <a:spcAft>
                <a:spcPts val="0"/>
              </a:spcAft>
              <a:buClr>
                <a:schemeClr val="lt1"/>
              </a:buClr>
              <a:buSzPts val="2000"/>
              <a:buFont typeface="Arial"/>
              <a:buChar char="•"/>
            </a:pPr>
            <a:r>
              <a:rPr lang="en-US">
                <a:solidFill>
                  <a:schemeClr val="lt1"/>
                </a:solidFill>
              </a:rPr>
              <a:t>spordi- ja lastelaagrite osalustasu osaliseks kompenseerimiseks</a:t>
            </a:r>
            <a:endParaRPr>
              <a:solidFill>
                <a:schemeClr val="lt1"/>
              </a:solidFill>
            </a:endParaRPr>
          </a:p>
          <a:p>
            <a:pPr marL="342900" lvl="0" indent="-342900" algn="l" rtl="0">
              <a:spcBef>
                <a:spcPts val="400"/>
              </a:spcBef>
              <a:spcAft>
                <a:spcPts val="0"/>
              </a:spcAft>
              <a:buClr>
                <a:schemeClr val="lt1"/>
              </a:buClr>
              <a:buSzPts val="2000"/>
              <a:buFont typeface="Arial"/>
              <a:buChar char="•"/>
            </a:pPr>
            <a:r>
              <a:rPr lang="en-US">
                <a:solidFill>
                  <a:schemeClr val="lt1"/>
                </a:solidFill>
              </a:rPr>
              <a:t>pereteenuste osaliseks või täielikuks kompenseerimiseks (lastekaitse vanemspetsialisti poolt selgitatud vajadusel)</a:t>
            </a:r>
            <a:endParaRPr/>
          </a:p>
          <a:p>
            <a:pPr marL="342900" lvl="0" indent="-342900" algn="l" rtl="0">
              <a:spcBef>
                <a:spcPts val="400"/>
              </a:spcBef>
              <a:spcAft>
                <a:spcPts val="0"/>
              </a:spcAft>
              <a:buClr>
                <a:schemeClr val="lt1"/>
              </a:buClr>
              <a:buSzPts val="2000"/>
              <a:buFont typeface="Arial"/>
              <a:buChar char="•"/>
            </a:pPr>
            <a:r>
              <a:rPr lang="en-US">
                <a:solidFill>
                  <a:schemeClr val="lt1"/>
                </a:solidFill>
              </a:rPr>
              <a:t>muudel ettenägematutel asjaoludel</a:t>
            </a:r>
            <a:endParaRPr>
              <a:solidFill>
                <a:schemeClr val="lt1"/>
              </a:solidFill>
            </a:endParaRPr>
          </a:p>
          <a:p>
            <a:pPr marL="342900" lvl="0" indent="-342900" algn="l" rtl="0">
              <a:spcBef>
                <a:spcPts val="400"/>
              </a:spcBef>
              <a:spcAft>
                <a:spcPts val="0"/>
              </a:spcAft>
              <a:buClr>
                <a:schemeClr val="lt1"/>
              </a:buClr>
              <a:buSzPts val="2000"/>
              <a:buFont typeface="Arial"/>
              <a:buChar char="•"/>
            </a:pPr>
            <a:r>
              <a:rPr lang="en-US">
                <a:solidFill>
                  <a:schemeClr val="lt1"/>
                </a:solidFill>
              </a:rPr>
              <a:t>valla elanikule erakorralise olukorra nagu tulekahju ja loodusõnnetuse tagajärgede likvideerimiseks. </a:t>
            </a:r>
            <a:endParaRPr/>
          </a:p>
          <a:p>
            <a:pPr marL="0" lvl="0" indent="0" algn="l" rtl="0">
              <a:lnSpc>
                <a:spcPct val="150000"/>
              </a:lnSpc>
              <a:spcBef>
                <a:spcPts val="520"/>
              </a:spcBef>
              <a:spcAft>
                <a:spcPts val="0"/>
              </a:spcAft>
              <a:buClr>
                <a:schemeClr val="lt1"/>
              </a:buClr>
              <a:buSzPts val="2600"/>
              <a:buNone/>
            </a:pPr>
            <a:r>
              <a:rPr lang="en-US" sz="2600">
                <a:solidFill>
                  <a:schemeClr val="lt1"/>
                </a:solidFill>
              </a:rPr>
              <a:t/>
            </a:r>
            <a:br>
              <a:rPr lang="en-US" sz="2600">
                <a:solidFill>
                  <a:schemeClr val="lt1"/>
                </a:solidFill>
              </a:rPr>
            </a:br>
            <a:endParaRPr sz="1800">
              <a:solidFill>
                <a:schemeClr val="lt1"/>
              </a:solidFill>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6"/>
          <p:cNvSpPr txBox="1">
            <a:spLocks noGrp="1"/>
          </p:cNvSpPr>
          <p:nvPr>
            <p:ph type="body" idx="1"/>
          </p:nvPr>
        </p:nvSpPr>
        <p:spPr>
          <a:xfrm>
            <a:off x="757668" y="283321"/>
            <a:ext cx="7827532" cy="4576857"/>
          </a:xfrm>
          <a:prstGeom prst="rect">
            <a:avLst/>
          </a:prstGeom>
          <a:solidFill>
            <a:srgbClr val="0077BE"/>
          </a:solidFill>
          <a:ln>
            <a:noFill/>
          </a:ln>
        </p:spPr>
        <p:txBody>
          <a:bodyPr spcFirstLastPara="1" wrap="square" lIns="0" tIns="0" rIns="0" bIns="0" anchor="t" anchorCtr="0">
            <a:noAutofit/>
          </a:bodyPr>
          <a:lstStyle/>
          <a:p>
            <a:pPr marL="0" lvl="0" indent="0" algn="ctr" rtl="0">
              <a:spcBef>
                <a:spcPts val="0"/>
              </a:spcBef>
              <a:spcAft>
                <a:spcPts val="0"/>
              </a:spcAft>
              <a:buClr>
                <a:srgbClr val="56565A"/>
              </a:buClr>
              <a:buSzPts val="1100"/>
              <a:buNone/>
            </a:pPr>
            <a:endParaRPr sz="1100">
              <a:solidFill>
                <a:schemeClr val="lt1"/>
              </a:solidFill>
            </a:endParaRPr>
          </a:p>
          <a:p>
            <a:pPr marL="0" lvl="0" indent="0" algn="ctr" rtl="0">
              <a:spcBef>
                <a:spcPts val="600"/>
              </a:spcBef>
              <a:spcAft>
                <a:spcPts val="0"/>
              </a:spcAft>
              <a:buClr>
                <a:schemeClr val="lt1"/>
              </a:buClr>
              <a:buSzPts val="3000"/>
              <a:buNone/>
            </a:pPr>
            <a:r>
              <a:rPr lang="en-US" sz="3000" b="1">
                <a:solidFill>
                  <a:schemeClr val="lt1"/>
                </a:solidFill>
              </a:rPr>
              <a:t>Vähekindlustatuse netosissetuleku piirmäär</a:t>
            </a:r>
            <a:endParaRPr/>
          </a:p>
          <a:p>
            <a:pPr marL="0" lvl="0" indent="0" algn="ctr" rtl="0">
              <a:spcBef>
                <a:spcPts val="200"/>
              </a:spcBef>
              <a:spcAft>
                <a:spcPts val="0"/>
              </a:spcAft>
              <a:buClr>
                <a:srgbClr val="56565A"/>
              </a:buClr>
              <a:buSzPts val="1000"/>
              <a:buNone/>
            </a:pPr>
            <a:endParaRPr sz="1000" b="1">
              <a:solidFill>
                <a:schemeClr val="lt1"/>
              </a:solidFill>
            </a:endParaRPr>
          </a:p>
          <a:p>
            <a:pPr marL="0" lvl="0" indent="0" algn="l" rtl="0">
              <a:spcBef>
                <a:spcPts val="400"/>
              </a:spcBef>
              <a:spcAft>
                <a:spcPts val="0"/>
              </a:spcAft>
              <a:buClr>
                <a:schemeClr val="lt1"/>
              </a:buClr>
              <a:buSzPts val="2000"/>
              <a:buNone/>
            </a:pPr>
            <a:r>
              <a:rPr lang="en-US">
                <a:solidFill>
                  <a:schemeClr val="lt1"/>
                </a:solidFill>
              </a:rPr>
              <a:t>  Riiklik toimetulekupiir 150 eurot (2,5X150=375 eurot)</a:t>
            </a:r>
            <a:endParaRPr/>
          </a:p>
          <a:p>
            <a:pPr marL="0" lvl="0" indent="0" algn="l" rtl="0">
              <a:spcBef>
                <a:spcPts val="400"/>
              </a:spcBef>
              <a:spcAft>
                <a:spcPts val="0"/>
              </a:spcAft>
              <a:buClr>
                <a:schemeClr val="lt1"/>
              </a:buClr>
              <a:buSzPts val="2000"/>
              <a:buNone/>
            </a:pPr>
            <a:r>
              <a:rPr lang="en-US">
                <a:solidFill>
                  <a:schemeClr val="lt1"/>
                </a:solidFill>
              </a:rPr>
              <a:t>  1 pereliige 375 eurot</a:t>
            </a:r>
            <a:endParaRPr/>
          </a:p>
          <a:p>
            <a:pPr marL="0" lvl="0" indent="0" algn="l" rtl="0">
              <a:spcBef>
                <a:spcPts val="400"/>
              </a:spcBef>
              <a:spcAft>
                <a:spcPts val="0"/>
              </a:spcAft>
              <a:buClr>
                <a:schemeClr val="lt1"/>
              </a:buClr>
              <a:buSzPts val="2000"/>
              <a:buNone/>
            </a:pPr>
            <a:r>
              <a:rPr lang="en-US">
                <a:solidFill>
                  <a:schemeClr val="lt1"/>
                </a:solidFill>
              </a:rPr>
              <a:t>  2 pereliiget 656,50 eurot</a:t>
            </a:r>
            <a:endParaRPr/>
          </a:p>
          <a:p>
            <a:pPr marL="0" lvl="0" indent="0" algn="l" rtl="0">
              <a:spcBef>
                <a:spcPts val="400"/>
              </a:spcBef>
              <a:spcAft>
                <a:spcPts val="0"/>
              </a:spcAft>
              <a:buClr>
                <a:schemeClr val="lt1"/>
              </a:buClr>
              <a:buSzPts val="2000"/>
              <a:buNone/>
            </a:pPr>
            <a:r>
              <a:rPr lang="en-US">
                <a:solidFill>
                  <a:schemeClr val="lt1"/>
                </a:solidFill>
              </a:rPr>
              <a:t>  3 pereliiget 938 eurot</a:t>
            </a:r>
            <a:endParaRPr/>
          </a:p>
          <a:p>
            <a:pPr marL="0" lvl="0" indent="0" algn="l" rtl="0">
              <a:spcBef>
                <a:spcPts val="400"/>
              </a:spcBef>
              <a:spcAft>
                <a:spcPts val="0"/>
              </a:spcAft>
              <a:buClr>
                <a:schemeClr val="lt1"/>
              </a:buClr>
              <a:buSzPts val="2000"/>
              <a:buNone/>
            </a:pPr>
            <a:r>
              <a:rPr lang="en-US">
                <a:solidFill>
                  <a:schemeClr val="lt1"/>
                </a:solidFill>
              </a:rPr>
              <a:t>  4 pereliiget 1219,50 eurot</a:t>
            </a:r>
            <a:endParaRPr/>
          </a:p>
          <a:p>
            <a:pPr marL="0" lvl="0" indent="0" algn="l" rtl="0">
              <a:spcBef>
                <a:spcPts val="400"/>
              </a:spcBef>
              <a:spcAft>
                <a:spcPts val="0"/>
              </a:spcAft>
              <a:buClr>
                <a:schemeClr val="lt1"/>
              </a:buClr>
              <a:buSzPts val="2000"/>
              <a:buNone/>
            </a:pPr>
            <a:r>
              <a:rPr lang="en-US">
                <a:solidFill>
                  <a:schemeClr val="lt1"/>
                </a:solidFill>
              </a:rPr>
              <a:t>  5 pereliiget 1501 eurot</a:t>
            </a:r>
            <a:endParaRPr/>
          </a:p>
          <a:p>
            <a:pPr marL="0" lvl="0" indent="0" algn="l" rtl="0">
              <a:spcBef>
                <a:spcPts val="400"/>
              </a:spcBef>
              <a:spcAft>
                <a:spcPts val="0"/>
              </a:spcAft>
              <a:buClr>
                <a:schemeClr val="lt1"/>
              </a:buClr>
              <a:buSzPts val="2000"/>
              <a:buNone/>
            </a:pPr>
            <a:r>
              <a:rPr lang="en-US">
                <a:solidFill>
                  <a:schemeClr val="lt1"/>
                </a:solidFill>
              </a:rPr>
              <a:t>  6 pereliiget 1782,50 eurot</a:t>
            </a:r>
            <a:endParaRPr/>
          </a:p>
          <a:p>
            <a:pPr marL="0" lvl="0" indent="0" algn="l" rtl="0">
              <a:spcBef>
                <a:spcPts val="400"/>
              </a:spcBef>
              <a:spcAft>
                <a:spcPts val="0"/>
              </a:spcAft>
              <a:buClr>
                <a:schemeClr val="lt1"/>
              </a:buClr>
              <a:buSzPts val="2000"/>
              <a:buNone/>
            </a:pPr>
            <a:r>
              <a:rPr lang="en-US">
                <a:solidFill>
                  <a:schemeClr val="lt1"/>
                </a:solidFill>
              </a:rPr>
              <a:t>  7 pereliiget 2064 eurot</a:t>
            </a:r>
            <a:endParaRPr/>
          </a:p>
          <a:p>
            <a:pPr marL="0" lvl="0" indent="0" algn="l" rtl="0">
              <a:lnSpc>
                <a:spcPct val="150000"/>
              </a:lnSpc>
              <a:spcBef>
                <a:spcPts val="520"/>
              </a:spcBef>
              <a:spcAft>
                <a:spcPts val="0"/>
              </a:spcAft>
              <a:buClr>
                <a:schemeClr val="lt1"/>
              </a:buClr>
              <a:buSzPts val="2600"/>
              <a:buNone/>
            </a:pPr>
            <a:r>
              <a:rPr lang="en-US" sz="2600">
                <a:solidFill>
                  <a:schemeClr val="lt1"/>
                </a:solidFill>
              </a:rPr>
              <a:t/>
            </a:r>
            <a:br>
              <a:rPr lang="en-US" sz="2600">
                <a:solidFill>
                  <a:schemeClr val="lt1"/>
                </a:solidFill>
              </a:rPr>
            </a:br>
            <a:endParaRPr sz="1800">
              <a:solidFill>
                <a:schemeClr val="lt1"/>
              </a:solidFill>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7"/>
          <p:cNvSpPr txBox="1">
            <a:spLocks noGrp="1"/>
          </p:cNvSpPr>
          <p:nvPr>
            <p:ph type="body" idx="1"/>
          </p:nvPr>
        </p:nvSpPr>
        <p:spPr>
          <a:xfrm>
            <a:off x="757668" y="283321"/>
            <a:ext cx="7827532" cy="4576857"/>
          </a:xfrm>
          <a:prstGeom prst="rect">
            <a:avLst/>
          </a:prstGeom>
          <a:solidFill>
            <a:srgbClr val="0077BE"/>
          </a:solidFill>
          <a:ln>
            <a:noFill/>
          </a:ln>
        </p:spPr>
        <p:txBody>
          <a:bodyPr spcFirstLastPara="1" wrap="square" lIns="0" tIns="0" rIns="0" bIns="0" anchor="t" anchorCtr="0">
            <a:noAutofit/>
          </a:bodyPr>
          <a:lstStyle/>
          <a:p>
            <a:pPr marL="0" lvl="0" indent="0" algn="ctr" rtl="0">
              <a:spcBef>
                <a:spcPts val="0"/>
              </a:spcBef>
              <a:spcAft>
                <a:spcPts val="0"/>
              </a:spcAft>
              <a:buClr>
                <a:srgbClr val="56565A"/>
              </a:buClr>
              <a:buSzPts val="1100"/>
              <a:buNone/>
            </a:pPr>
            <a:endParaRPr sz="1100">
              <a:solidFill>
                <a:schemeClr val="lt1"/>
              </a:solidFill>
            </a:endParaRPr>
          </a:p>
          <a:p>
            <a:pPr marL="0" lvl="0" indent="0" algn="ctr" rtl="0">
              <a:spcBef>
                <a:spcPts val="600"/>
              </a:spcBef>
              <a:spcAft>
                <a:spcPts val="0"/>
              </a:spcAft>
              <a:buClr>
                <a:schemeClr val="lt1"/>
              </a:buClr>
              <a:buSzPts val="3000"/>
              <a:buNone/>
            </a:pPr>
            <a:r>
              <a:rPr lang="en-US" sz="3000" b="1">
                <a:solidFill>
                  <a:schemeClr val="lt1"/>
                </a:solidFill>
              </a:rPr>
              <a:t>Toetuste suurused</a:t>
            </a:r>
            <a:endParaRPr/>
          </a:p>
          <a:p>
            <a:pPr marL="0" lvl="0" indent="0" algn="l" rtl="0">
              <a:spcBef>
                <a:spcPts val="520"/>
              </a:spcBef>
              <a:spcAft>
                <a:spcPts val="0"/>
              </a:spcAft>
              <a:buClr>
                <a:schemeClr val="lt1"/>
              </a:buClr>
              <a:buSzPts val="2600"/>
              <a:buNone/>
            </a:pPr>
            <a:r>
              <a:rPr lang="en-US" sz="2600">
                <a:solidFill>
                  <a:schemeClr val="lt1"/>
                </a:solidFill>
              </a:rPr>
              <a:t> Perekonna sissetulekust mittesõltuvad toetused: </a:t>
            </a:r>
            <a:endParaRPr/>
          </a:p>
          <a:p>
            <a:pPr marL="0" lvl="0" indent="0" algn="l" rtl="0">
              <a:spcBef>
                <a:spcPts val="520"/>
              </a:spcBef>
              <a:spcAft>
                <a:spcPts val="0"/>
              </a:spcAft>
              <a:buClr>
                <a:schemeClr val="lt1"/>
              </a:buClr>
              <a:buSzPts val="2600"/>
              <a:buNone/>
            </a:pPr>
            <a:r>
              <a:rPr lang="en-US" sz="2600">
                <a:solidFill>
                  <a:schemeClr val="lt1"/>
                </a:solidFill>
              </a:rPr>
              <a:t> </a:t>
            </a:r>
            <a:r>
              <a:rPr lang="en-US">
                <a:solidFill>
                  <a:schemeClr val="lt1"/>
                </a:solidFill>
              </a:rPr>
              <a:t>Sünnitoetus – 350 eurot</a:t>
            </a:r>
            <a:endParaRPr/>
          </a:p>
          <a:p>
            <a:pPr marL="0" lvl="0" indent="0" algn="l" rtl="0">
              <a:spcBef>
                <a:spcPts val="400"/>
              </a:spcBef>
              <a:spcAft>
                <a:spcPts val="0"/>
              </a:spcAft>
              <a:buClr>
                <a:schemeClr val="lt1"/>
              </a:buClr>
              <a:buSzPts val="2000"/>
              <a:buNone/>
            </a:pPr>
            <a:r>
              <a:rPr lang="en-US">
                <a:solidFill>
                  <a:schemeClr val="lt1"/>
                </a:solidFill>
              </a:rPr>
              <a:t> Ranitsatoetus – 120 eurot</a:t>
            </a:r>
            <a:endParaRPr/>
          </a:p>
          <a:p>
            <a:pPr marL="0" lvl="0" indent="0" algn="l" rtl="0">
              <a:spcBef>
                <a:spcPts val="400"/>
              </a:spcBef>
              <a:spcAft>
                <a:spcPts val="0"/>
              </a:spcAft>
              <a:buClr>
                <a:schemeClr val="lt1"/>
              </a:buClr>
              <a:buSzPts val="2000"/>
              <a:buNone/>
            </a:pPr>
            <a:r>
              <a:rPr lang="en-US">
                <a:solidFill>
                  <a:schemeClr val="lt1"/>
                </a:solidFill>
              </a:rPr>
              <a:t> Suurpere toetus – 128 eurot</a:t>
            </a:r>
            <a:endParaRPr/>
          </a:p>
          <a:p>
            <a:pPr marL="0" lvl="0" indent="0" algn="l" rtl="0">
              <a:spcBef>
                <a:spcPts val="400"/>
              </a:spcBef>
              <a:spcAft>
                <a:spcPts val="0"/>
              </a:spcAft>
              <a:buClr>
                <a:schemeClr val="lt1"/>
              </a:buClr>
              <a:buSzPts val="2000"/>
              <a:buNone/>
            </a:pPr>
            <a:r>
              <a:rPr lang="en-US">
                <a:solidFill>
                  <a:schemeClr val="lt1"/>
                </a:solidFill>
              </a:rPr>
              <a:t> Tähtpäevatoetus eakatele – 20 eurot (juubelid alates 70. eluaastast)</a:t>
            </a:r>
            <a:endParaRPr/>
          </a:p>
          <a:p>
            <a:pPr marL="0" lvl="0" indent="0" algn="l" rtl="0">
              <a:spcBef>
                <a:spcPts val="400"/>
              </a:spcBef>
              <a:spcAft>
                <a:spcPts val="0"/>
              </a:spcAft>
              <a:buClr>
                <a:schemeClr val="lt1"/>
              </a:buClr>
              <a:buSzPts val="2000"/>
              <a:buNone/>
            </a:pPr>
            <a:r>
              <a:rPr lang="en-US">
                <a:solidFill>
                  <a:schemeClr val="lt1"/>
                </a:solidFill>
              </a:rPr>
              <a:t> Ühekordne toetus eakatele – 80 eurot</a:t>
            </a:r>
            <a:endParaRPr/>
          </a:p>
          <a:p>
            <a:pPr marL="0" lvl="0" indent="0" algn="l" rtl="0">
              <a:spcBef>
                <a:spcPts val="400"/>
              </a:spcBef>
              <a:spcAft>
                <a:spcPts val="0"/>
              </a:spcAft>
              <a:buClr>
                <a:schemeClr val="lt1"/>
              </a:buClr>
              <a:buSzPts val="2000"/>
              <a:buNone/>
            </a:pPr>
            <a:r>
              <a:rPr lang="en-US">
                <a:solidFill>
                  <a:schemeClr val="lt1"/>
                </a:solidFill>
              </a:rPr>
              <a:t> Matusetoetus – 250 eurot </a:t>
            </a:r>
            <a:endParaRPr/>
          </a:p>
          <a:p>
            <a:pPr marL="0" lvl="0" indent="0" algn="l" rtl="0">
              <a:spcBef>
                <a:spcPts val="400"/>
              </a:spcBef>
              <a:spcAft>
                <a:spcPts val="0"/>
              </a:spcAft>
              <a:buClr>
                <a:schemeClr val="lt1"/>
              </a:buClr>
              <a:buSzPts val="2000"/>
              <a:buNone/>
            </a:pPr>
            <a:r>
              <a:rPr lang="en-US">
                <a:solidFill>
                  <a:schemeClr val="lt1"/>
                </a:solidFill>
              </a:rPr>
              <a:t> Erivajadusega inimese transporditoetus – 65 eurot kuus</a:t>
            </a:r>
            <a:endParaRPr/>
          </a:p>
          <a:p>
            <a:pPr marL="0" lvl="0" indent="0" algn="l" rtl="0">
              <a:spcBef>
                <a:spcPts val="520"/>
              </a:spcBef>
              <a:spcAft>
                <a:spcPts val="0"/>
              </a:spcAft>
              <a:buClr>
                <a:schemeClr val="lt1"/>
              </a:buClr>
              <a:buSzPts val="2000"/>
              <a:buNone/>
            </a:pPr>
            <a:r>
              <a:rPr lang="en-US">
                <a:solidFill>
                  <a:schemeClr val="lt1"/>
                </a:solidFill>
              </a:rPr>
              <a:t> Hooldajatoetus – Sügava puude korral 70 eurot kuus, raske 50 eurot kuus</a:t>
            </a:r>
            <a:r>
              <a:rPr lang="en-US" sz="2600">
                <a:solidFill>
                  <a:schemeClr val="lt1"/>
                </a:solidFill>
              </a:rPr>
              <a:t/>
            </a:r>
            <a:br>
              <a:rPr lang="en-US" sz="2600">
                <a:solidFill>
                  <a:schemeClr val="lt1"/>
                </a:solidFill>
              </a:rPr>
            </a:br>
            <a:endParaRPr sz="1800">
              <a:solidFill>
                <a:schemeClr val="lt1"/>
              </a:solidFill>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theme/theme1.xml><?xml version="1.0" encoding="utf-8"?>
<a:theme xmlns:a="http://schemas.openxmlformats.org/drawingml/2006/main" name="Office Theme">
  <a:themeElements>
    <a:clrScheme name="rannarahvas">
      <a:dk1>
        <a:srgbClr val="000000"/>
      </a:dk1>
      <a:lt1>
        <a:srgbClr val="FFFFFF"/>
      </a:lt1>
      <a:dk2>
        <a:srgbClr val="00AEEF"/>
      </a:dk2>
      <a:lt2>
        <a:srgbClr val="EEECE1"/>
      </a:lt2>
      <a:accent1>
        <a:srgbClr val="56565A"/>
      </a:accent1>
      <a:accent2>
        <a:srgbClr val="0072CE"/>
      </a:accent2>
      <a:accent3>
        <a:srgbClr val="9BBB59"/>
      </a:accent3>
      <a:accent4>
        <a:srgbClr val="8064A2"/>
      </a:accent4>
      <a:accent5>
        <a:srgbClr val="4BACC6"/>
      </a:accent5>
      <a:accent6>
        <a:srgbClr val="F79646"/>
      </a:accent6>
      <a:hlink>
        <a:srgbClr val="8A8D8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268</Words>
  <Application>Microsoft Office PowerPoint</Application>
  <PresentationFormat>On-screen Show (16:9)</PresentationFormat>
  <Paragraphs>69</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Poppins</vt:lpstr>
      <vt:lpstr>Raleway ExtraLight</vt:lpstr>
      <vt:lpstr>Raleway</vt:lpstr>
      <vt:lpstr>Poppins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Mirje</dc:creator>
  <cp:lastModifiedBy>Windows User</cp:lastModifiedBy>
  <cp:revision>1</cp:revision>
  <dcterms:modified xsi:type="dcterms:W3CDTF">2019-12-18T19:12:15Z</dcterms:modified>
</cp:coreProperties>
</file>