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1" r:id="rId5"/>
    <p:sldId id="262" r:id="rId6"/>
    <p:sldId id="264" r:id="rId7"/>
    <p:sldId id="263" r:id="rId8"/>
    <p:sldId id="267" r:id="rId9"/>
    <p:sldId id="269" r:id="rId10"/>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931" autoAdjust="0"/>
    <p:restoredTop sz="94660"/>
  </p:normalViewPr>
  <p:slideViewPr>
    <p:cSldViewPr snapToGrid="0">
      <p:cViewPr varScale="1">
        <p:scale>
          <a:sx n="39" d="100"/>
          <a:sy n="39" d="100"/>
        </p:scale>
        <p:origin x="58"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49928C-4EF7-45EE-A139-D75149FD85B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A2EF02CA-514C-407E-AFEE-D146D2790525}">
      <dgm:prSet phldrT="[Text]"/>
      <dgm:spPr>
        <a:solidFill>
          <a:srgbClr val="0070C0"/>
        </a:solidFill>
      </dgm:spPr>
      <dgm:t>
        <a:bodyPr/>
        <a:lstStyle/>
        <a:p>
          <a:r>
            <a:rPr lang="en-US" dirty="0" smtClean="0"/>
            <a:t>Background information</a:t>
          </a:r>
          <a:endParaRPr lang="en-US" dirty="0"/>
        </a:p>
      </dgm:t>
    </dgm:pt>
    <dgm:pt modelId="{3D2553C3-AC03-4FFB-8FBC-22A96CBEEF5A}" type="parTrans" cxnId="{981BC052-E2D8-418B-9205-784DC9E08190}">
      <dgm:prSet/>
      <dgm:spPr/>
      <dgm:t>
        <a:bodyPr/>
        <a:lstStyle/>
        <a:p>
          <a:endParaRPr lang="en-US"/>
        </a:p>
      </dgm:t>
    </dgm:pt>
    <dgm:pt modelId="{430A65D6-F9ED-4C2C-8A8A-14D8FBF3133B}" type="sibTrans" cxnId="{981BC052-E2D8-418B-9205-784DC9E08190}">
      <dgm:prSet/>
      <dgm:spPr/>
      <dgm:t>
        <a:bodyPr/>
        <a:lstStyle/>
        <a:p>
          <a:endParaRPr lang="en-US"/>
        </a:p>
      </dgm:t>
    </dgm:pt>
    <dgm:pt modelId="{EB9801F1-4D5E-4E13-9C27-BD4B0384F78C}">
      <dgm:prSet phldrT="[Text]"/>
      <dgm:spPr/>
      <dgm:t>
        <a:bodyPr/>
        <a:lstStyle/>
        <a:p>
          <a:r>
            <a:rPr lang="en-US" b="1" dirty="0" smtClean="0"/>
            <a:t>Understanding the systems, classifications and prevention activities</a:t>
          </a:r>
          <a:endParaRPr lang="en-US" b="1" dirty="0">
            <a:solidFill>
              <a:schemeClr val="bg1">
                <a:lumMod val="65000"/>
              </a:schemeClr>
            </a:solidFill>
          </a:endParaRPr>
        </a:p>
      </dgm:t>
    </dgm:pt>
    <dgm:pt modelId="{20B22F1F-2AA9-416E-94A2-6D86969CBE39}" type="parTrans" cxnId="{C6E23B6F-871C-4542-96D8-FC0EDC3BAD98}">
      <dgm:prSet/>
      <dgm:spPr/>
      <dgm:t>
        <a:bodyPr/>
        <a:lstStyle/>
        <a:p>
          <a:endParaRPr lang="en-US"/>
        </a:p>
      </dgm:t>
    </dgm:pt>
    <dgm:pt modelId="{4732A42E-2571-4906-8EBC-B9B62561DD08}" type="sibTrans" cxnId="{C6E23B6F-871C-4542-96D8-FC0EDC3BAD98}">
      <dgm:prSet/>
      <dgm:spPr/>
      <dgm:t>
        <a:bodyPr/>
        <a:lstStyle/>
        <a:p>
          <a:endParaRPr lang="en-US"/>
        </a:p>
      </dgm:t>
    </dgm:pt>
    <dgm:pt modelId="{FF9BD4D0-AC79-4DD5-9F76-928534D4826A}">
      <dgm:prSet phldrT="[Text]"/>
      <dgm:spPr/>
      <dgm:t>
        <a:bodyPr/>
        <a:lstStyle/>
        <a:p>
          <a:r>
            <a:rPr lang="en-US" dirty="0" smtClean="0">
              <a:solidFill>
                <a:schemeClr val="bg1">
                  <a:lumMod val="65000"/>
                </a:schemeClr>
              </a:solidFill>
            </a:rPr>
            <a:t>Identification of possible interactions (same target group, medium, goal)</a:t>
          </a:r>
          <a:endParaRPr lang="en-US" dirty="0">
            <a:solidFill>
              <a:schemeClr val="bg1">
                <a:lumMod val="65000"/>
              </a:schemeClr>
            </a:solidFill>
          </a:endParaRPr>
        </a:p>
      </dgm:t>
    </dgm:pt>
    <dgm:pt modelId="{41AA5B92-704E-4F5F-9A21-05318B4E02E7}" type="parTrans" cxnId="{DE490FA6-E782-4794-AD73-B70E113C5019}">
      <dgm:prSet/>
      <dgm:spPr/>
      <dgm:t>
        <a:bodyPr/>
        <a:lstStyle/>
        <a:p>
          <a:endParaRPr lang="en-US"/>
        </a:p>
      </dgm:t>
    </dgm:pt>
    <dgm:pt modelId="{FACDA9BD-0E9A-4D68-A7D4-8F8E56D32FEF}" type="sibTrans" cxnId="{DE490FA6-E782-4794-AD73-B70E113C5019}">
      <dgm:prSet/>
      <dgm:spPr/>
      <dgm:t>
        <a:bodyPr/>
        <a:lstStyle/>
        <a:p>
          <a:endParaRPr lang="en-US"/>
        </a:p>
      </dgm:t>
    </dgm:pt>
    <dgm:pt modelId="{3C31E726-4EE0-4BEC-A7F1-07B952204F5D}">
      <dgm:prSet phldrT="[Text]"/>
      <dgm:spPr/>
      <dgm:t>
        <a:bodyPr/>
        <a:lstStyle/>
        <a:p>
          <a:r>
            <a:rPr lang="en-US" dirty="0" smtClean="0">
              <a:solidFill>
                <a:schemeClr val="bg1">
                  <a:lumMod val="65000"/>
                </a:schemeClr>
              </a:solidFill>
            </a:rPr>
            <a:t>Creating country-specific evaluation paths for different types of prevention activities</a:t>
          </a:r>
          <a:endParaRPr lang="en-US" dirty="0">
            <a:solidFill>
              <a:schemeClr val="bg1">
                <a:lumMod val="65000"/>
              </a:schemeClr>
            </a:solidFill>
          </a:endParaRPr>
        </a:p>
      </dgm:t>
    </dgm:pt>
    <dgm:pt modelId="{0E032106-96AD-41D6-AD07-AEE9D8405A16}" type="parTrans" cxnId="{B73AEF32-D5A7-4E9D-A41C-E862E5EE5926}">
      <dgm:prSet/>
      <dgm:spPr/>
      <dgm:t>
        <a:bodyPr/>
        <a:lstStyle/>
        <a:p>
          <a:endParaRPr lang="en-US"/>
        </a:p>
      </dgm:t>
    </dgm:pt>
    <dgm:pt modelId="{4731D736-9017-4A38-8136-AC883FC555D1}" type="sibTrans" cxnId="{B73AEF32-D5A7-4E9D-A41C-E862E5EE5926}">
      <dgm:prSet/>
      <dgm:spPr/>
      <dgm:t>
        <a:bodyPr/>
        <a:lstStyle/>
        <a:p>
          <a:endParaRPr lang="en-US"/>
        </a:p>
      </dgm:t>
    </dgm:pt>
    <dgm:pt modelId="{53A5AD61-2369-45FD-B954-0C0ADF6312AA}" type="pres">
      <dgm:prSet presAssocID="{BF49928C-4EF7-45EE-A139-D75149FD85B0}" presName="linearFlow" presStyleCnt="0">
        <dgm:presLayoutVars>
          <dgm:dir/>
          <dgm:animLvl val="lvl"/>
          <dgm:resizeHandles val="exact"/>
        </dgm:presLayoutVars>
      </dgm:prSet>
      <dgm:spPr/>
    </dgm:pt>
    <dgm:pt modelId="{8DA84DF5-CEC9-4972-9010-29DE9DF3A59D}" type="pres">
      <dgm:prSet presAssocID="{A2EF02CA-514C-407E-AFEE-D146D2790525}" presName="composite" presStyleCnt="0"/>
      <dgm:spPr/>
    </dgm:pt>
    <dgm:pt modelId="{3DE81044-053B-45AF-ADAD-75F8C9D9D822}" type="pres">
      <dgm:prSet presAssocID="{A2EF02CA-514C-407E-AFEE-D146D2790525}" presName="parentText" presStyleLbl="alignNode1" presStyleIdx="0" presStyleCnt="1">
        <dgm:presLayoutVars>
          <dgm:chMax val="1"/>
          <dgm:bulletEnabled val="1"/>
        </dgm:presLayoutVars>
      </dgm:prSet>
      <dgm:spPr/>
    </dgm:pt>
    <dgm:pt modelId="{544A7BC6-0ABA-43D8-9A58-6E5C96DBBD6C}" type="pres">
      <dgm:prSet presAssocID="{A2EF02CA-514C-407E-AFEE-D146D2790525}" presName="descendantText" presStyleLbl="alignAcc1" presStyleIdx="0" presStyleCnt="1">
        <dgm:presLayoutVars>
          <dgm:bulletEnabled val="1"/>
        </dgm:presLayoutVars>
      </dgm:prSet>
      <dgm:spPr/>
      <dgm:t>
        <a:bodyPr/>
        <a:lstStyle/>
        <a:p>
          <a:endParaRPr lang="en-US"/>
        </a:p>
      </dgm:t>
    </dgm:pt>
  </dgm:ptLst>
  <dgm:cxnLst>
    <dgm:cxn modelId="{981BC052-E2D8-418B-9205-784DC9E08190}" srcId="{BF49928C-4EF7-45EE-A139-D75149FD85B0}" destId="{A2EF02CA-514C-407E-AFEE-D146D2790525}" srcOrd="0" destOrd="0" parTransId="{3D2553C3-AC03-4FFB-8FBC-22A96CBEEF5A}" sibTransId="{430A65D6-F9ED-4C2C-8A8A-14D8FBF3133B}"/>
    <dgm:cxn modelId="{C6E23B6F-871C-4542-96D8-FC0EDC3BAD98}" srcId="{A2EF02CA-514C-407E-AFEE-D146D2790525}" destId="{EB9801F1-4D5E-4E13-9C27-BD4B0384F78C}" srcOrd="0" destOrd="0" parTransId="{20B22F1F-2AA9-416E-94A2-6D86969CBE39}" sibTransId="{4732A42E-2571-4906-8EBC-B9B62561DD08}"/>
    <dgm:cxn modelId="{1B98C183-800E-4427-AC04-924B7E901950}" type="presOf" srcId="{3C31E726-4EE0-4BEC-A7F1-07B952204F5D}" destId="{544A7BC6-0ABA-43D8-9A58-6E5C96DBBD6C}" srcOrd="0" destOrd="2" presId="urn:microsoft.com/office/officeart/2005/8/layout/chevron2"/>
    <dgm:cxn modelId="{A7F3ADBE-E523-4ECF-AF57-E9CDF7BC3651}" type="presOf" srcId="{EB9801F1-4D5E-4E13-9C27-BD4B0384F78C}" destId="{544A7BC6-0ABA-43D8-9A58-6E5C96DBBD6C}" srcOrd="0" destOrd="0" presId="urn:microsoft.com/office/officeart/2005/8/layout/chevron2"/>
    <dgm:cxn modelId="{B73AEF32-D5A7-4E9D-A41C-E862E5EE5926}" srcId="{A2EF02CA-514C-407E-AFEE-D146D2790525}" destId="{3C31E726-4EE0-4BEC-A7F1-07B952204F5D}" srcOrd="2" destOrd="0" parTransId="{0E032106-96AD-41D6-AD07-AEE9D8405A16}" sibTransId="{4731D736-9017-4A38-8136-AC883FC555D1}"/>
    <dgm:cxn modelId="{AFE83CAD-C683-4915-8713-D5E552C13C54}" type="presOf" srcId="{FF9BD4D0-AC79-4DD5-9F76-928534D4826A}" destId="{544A7BC6-0ABA-43D8-9A58-6E5C96DBBD6C}" srcOrd="0" destOrd="1" presId="urn:microsoft.com/office/officeart/2005/8/layout/chevron2"/>
    <dgm:cxn modelId="{3376B83F-4591-4656-B094-BEFDF1ACEE55}" type="presOf" srcId="{BF49928C-4EF7-45EE-A139-D75149FD85B0}" destId="{53A5AD61-2369-45FD-B954-0C0ADF6312AA}" srcOrd="0" destOrd="0" presId="urn:microsoft.com/office/officeart/2005/8/layout/chevron2"/>
    <dgm:cxn modelId="{362B17B9-225E-4BBE-8966-F0542AF0A24A}" type="presOf" srcId="{A2EF02CA-514C-407E-AFEE-D146D2790525}" destId="{3DE81044-053B-45AF-ADAD-75F8C9D9D822}" srcOrd="0" destOrd="0" presId="urn:microsoft.com/office/officeart/2005/8/layout/chevron2"/>
    <dgm:cxn modelId="{DE490FA6-E782-4794-AD73-B70E113C5019}" srcId="{A2EF02CA-514C-407E-AFEE-D146D2790525}" destId="{FF9BD4D0-AC79-4DD5-9F76-928534D4826A}" srcOrd="1" destOrd="0" parTransId="{41AA5B92-704E-4F5F-9A21-05318B4E02E7}" sibTransId="{FACDA9BD-0E9A-4D68-A7D4-8F8E56D32FEF}"/>
    <dgm:cxn modelId="{BE0A5EA5-2D57-4471-B727-E4274B1F122A}" type="presParOf" srcId="{53A5AD61-2369-45FD-B954-0C0ADF6312AA}" destId="{8DA84DF5-CEC9-4972-9010-29DE9DF3A59D}" srcOrd="0" destOrd="0" presId="urn:microsoft.com/office/officeart/2005/8/layout/chevron2"/>
    <dgm:cxn modelId="{7E1C079B-7906-4FE3-9D04-32BF9F13B509}" type="presParOf" srcId="{8DA84DF5-CEC9-4972-9010-29DE9DF3A59D}" destId="{3DE81044-053B-45AF-ADAD-75F8C9D9D822}" srcOrd="0" destOrd="0" presId="urn:microsoft.com/office/officeart/2005/8/layout/chevron2"/>
    <dgm:cxn modelId="{B93C5288-65CA-43E9-91A5-0B5F8B33C93B}" type="presParOf" srcId="{8DA84DF5-CEC9-4972-9010-29DE9DF3A59D}" destId="{544A7BC6-0ABA-43D8-9A58-6E5C96DBBD6C}" srcOrd="1" destOrd="0" presId="urn:microsoft.com/office/officeart/2005/8/layout/chevron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9C722C-40C8-4C0C-9C98-FB39758A8DC0}" type="doc">
      <dgm:prSet loTypeId="urn:microsoft.com/office/officeart/2009/3/layout/PieProcess" loCatId="list" qsTypeId="urn:microsoft.com/office/officeart/2005/8/quickstyle/simple1" qsCatId="simple" csTypeId="urn:microsoft.com/office/officeart/2005/8/colors/accent1_2" csCatId="accent1" phldr="1"/>
      <dgm:spPr/>
      <dgm:t>
        <a:bodyPr/>
        <a:lstStyle/>
        <a:p>
          <a:endParaRPr lang="en-US"/>
        </a:p>
      </dgm:t>
    </dgm:pt>
    <dgm:pt modelId="{6B63CCE1-045A-4222-B12C-917FF3120D5E}">
      <dgm:prSet phldrT="[Text]"/>
      <dgm:spPr/>
      <dgm:t>
        <a:bodyPr/>
        <a:lstStyle/>
        <a:p>
          <a:r>
            <a:rPr lang="en-GB" b="1" dirty="0"/>
            <a:t>Personified activities</a:t>
          </a:r>
          <a:endParaRPr lang="en-US" dirty="0"/>
        </a:p>
      </dgm:t>
    </dgm:pt>
    <dgm:pt modelId="{8887E3D5-A655-4974-896C-3B8C85835D2D}" type="parTrans" cxnId="{4E3372D4-B2A8-4C1D-B443-E4BCD7E1ABC9}">
      <dgm:prSet/>
      <dgm:spPr/>
      <dgm:t>
        <a:bodyPr/>
        <a:lstStyle/>
        <a:p>
          <a:endParaRPr lang="en-US"/>
        </a:p>
      </dgm:t>
    </dgm:pt>
    <dgm:pt modelId="{85A986D8-41C6-434B-9F9E-E3387F143455}" type="sibTrans" cxnId="{4E3372D4-B2A8-4C1D-B443-E4BCD7E1ABC9}">
      <dgm:prSet/>
      <dgm:spPr/>
      <dgm:t>
        <a:bodyPr/>
        <a:lstStyle/>
        <a:p>
          <a:endParaRPr lang="en-US"/>
        </a:p>
      </dgm:t>
    </dgm:pt>
    <dgm:pt modelId="{00D47D39-DCAF-4855-B616-885B30698C9F}">
      <dgm:prSet phldrT="[Text]"/>
      <dgm:spPr/>
      <dgm:t>
        <a:bodyPr/>
        <a:lstStyle/>
        <a:p>
          <a:r>
            <a:rPr lang="en-US" b="0" i="0" u="none" dirty="0"/>
            <a:t>INDIVIDUAL – AT HOME</a:t>
          </a:r>
          <a:endParaRPr lang="et-EE" b="0" i="0" u="none" dirty="0"/>
        </a:p>
        <a:p>
          <a:endParaRPr lang="et-EE" b="0" i="0" u="none" dirty="0"/>
        </a:p>
        <a:p>
          <a:r>
            <a:rPr lang="en-US" b="0" i="0" u="none" dirty="0"/>
            <a:t>Individuals, households, professionals</a:t>
          </a:r>
          <a:endParaRPr lang="et-EE" b="0" i="0" u="none" dirty="0"/>
        </a:p>
        <a:p>
          <a:endParaRPr lang="et-EE" b="0" i="0" u="none" dirty="0"/>
        </a:p>
        <a:p>
          <a:r>
            <a:rPr lang="en-US" b="0" i="0" u="none" dirty="0"/>
            <a:t>Face-to-face</a:t>
          </a:r>
          <a:endParaRPr lang="et-EE" b="0" i="0" u="none" dirty="0"/>
        </a:p>
        <a:p>
          <a:endParaRPr lang="et-EE" b="0" i="0" u="none" dirty="0"/>
        </a:p>
        <a:p>
          <a:r>
            <a:rPr lang="en-US" b="0" i="0" u="none" dirty="0"/>
            <a:t>Feedback forms, calls</a:t>
          </a:r>
          <a:endParaRPr lang="en-US" dirty="0"/>
        </a:p>
      </dgm:t>
    </dgm:pt>
    <dgm:pt modelId="{45AD6A22-2F6D-4CB3-8EC8-73061ED5209A}" type="parTrans" cxnId="{29D07E6D-F726-4561-A9DA-663DE0C1984B}">
      <dgm:prSet/>
      <dgm:spPr/>
      <dgm:t>
        <a:bodyPr/>
        <a:lstStyle/>
        <a:p>
          <a:endParaRPr lang="en-US"/>
        </a:p>
      </dgm:t>
    </dgm:pt>
    <dgm:pt modelId="{583B580F-68BD-4747-B4D7-5BB17DB97F55}" type="sibTrans" cxnId="{29D07E6D-F726-4561-A9DA-663DE0C1984B}">
      <dgm:prSet/>
      <dgm:spPr/>
      <dgm:t>
        <a:bodyPr/>
        <a:lstStyle/>
        <a:p>
          <a:endParaRPr lang="en-US"/>
        </a:p>
      </dgm:t>
    </dgm:pt>
    <dgm:pt modelId="{A8482C78-1A8F-4B41-8387-39CB77918500}">
      <dgm:prSet phldrT="[Text]"/>
      <dgm:spPr/>
      <dgm:t>
        <a:bodyPr/>
        <a:lstStyle/>
        <a:p>
          <a:r>
            <a:rPr lang="en-GB" b="1" dirty="0"/>
            <a:t>Standardized activities</a:t>
          </a:r>
          <a:endParaRPr lang="en-US" dirty="0"/>
        </a:p>
      </dgm:t>
    </dgm:pt>
    <dgm:pt modelId="{1BEF695F-B077-4F32-8CA5-6CF99D22F74A}" type="parTrans" cxnId="{035BB8AF-9766-4792-A3C3-B566865E45B5}">
      <dgm:prSet/>
      <dgm:spPr/>
      <dgm:t>
        <a:bodyPr/>
        <a:lstStyle/>
        <a:p>
          <a:endParaRPr lang="en-US"/>
        </a:p>
      </dgm:t>
    </dgm:pt>
    <dgm:pt modelId="{1CB98E4C-18BC-42F6-903E-06F2F8D18808}" type="sibTrans" cxnId="{035BB8AF-9766-4792-A3C3-B566865E45B5}">
      <dgm:prSet/>
      <dgm:spPr/>
      <dgm:t>
        <a:bodyPr/>
        <a:lstStyle/>
        <a:p>
          <a:endParaRPr lang="en-US"/>
        </a:p>
      </dgm:t>
    </dgm:pt>
    <dgm:pt modelId="{0582990E-D2FE-4B3D-AF0B-FFA62ED7A719}">
      <dgm:prSet phldrT="[Text]"/>
      <dgm:spPr/>
      <dgm:t>
        <a:bodyPr/>
        <a:lstStyle/>
        <a:p>
          <a:r>
            <a:rPr lang="en-US" b="0" i="0" u="none" dirty="0"/>
            <a:t>CLOSED GROUP – WORKPLACE</a:t>
          </a:r>
          <a:r>
            <a:rPr lang="et-EE" b="0" i="0" u="none" dirty="0"/>
            <a:t>, SCHOOL</a:t>
          </a:r>
        </a:p>
        <a:p>
          <a:endParaRPr lang="et-EE" b="0" i="0" u="none" dirty="0"/>
        </a:p>
        <a:p>
          <a:r>
            <a:rPr lang="en-US" b="0" i="0" u="none" dirty="0"/>
            <a:t>School children, work collectives</a:t>
          </a:r>
          <a:endParaRPr lang="et-EE" b="0" i="0" u="none" dirty="0"/>
        </a:p>
        <a:p>
          <a:endParaRPr lang="et-EE" b="0" i="0" u="none" dirty="0"/>
        </a:p>
        <a:p>
          <a:r>
            <a:rPr lang="en-US" b="0" i="0" u="none" dirty="0"/>
            <a:t>Face-to-face, </a:t>
          </a:r>
          <a:r>
            <a:rPr lang="et-EE" b="0" i="0" u="none" dirty="0" err="1"/>
            <a:t>exercise</a:t>
          </a:r>
          <a:endParaRPr lang="et-EE" b="0" i="0" u="none" dirty="0"/>
        </a:p>
        <a:p>
          <a:endParaRPr lang="et-EE" b="0" i="0" u="none" dirty="0"/>
        </a:p>
        <a:p>
          <a:r>
            <a:rPr lang="en-US" b="0" i="0" u="none" dirty="0"/>
            <a:t>Ex ante and ex post evaluation (tests, randomized groups)</a:t>
          </a:r>
          <a:endParaRPr lang="en-US" dirty="0"/>
        </a:p>
      </dgm:t>
    </dgm:pt>
    <dgm:pt modelId="{51590953-4356-4B35-AA54-508E02D7DD1E}" type="parTrans" cxnId="{B08CA607-069C-4666-A33B-01103AD47BCB}">
      <dgm:prSet/>
      <dgm:spPr/>
      <dgm:t>
        <a:bodyPr/>
        <a:lstStyle/>
        <a:p>
          <a:endParaRPr lang="en-US"/>
        </a:p>
      </dgm:t>
    </dgm:pt>
    <dgm:pt modelId="{39B2BAF5-0BCF-47D4-8A8A-C052DE8AF23E}" type="sibTrans" cxnId="{B08CA607-069C-4666-A33B-01103AD47BCB}">
      <dgm:prSet/>
      <dgm:spPr/>
      <dgm:t>
        <a:bodyPr/>
        <a:lstStyle/>
        <a:p>
          <a:endParaRPr lang="en-US"/>
        </a:p>
      </dgm:t>
    </dgm:pt>
    <dgm:pt modelId="{5778E189-4064-4164-A77B-75F7AC0B26C6}">
      <dgm:prSet phldrT="[Text]"/>
      <dgm:spPr/>
      <dgm:t>
        <a:bodyPr/>
        <a:lstStyle/>
        <a:p>
          <a:r>
            <a:rPr lang="en-GB" b="1" dirty="0"/>
            <a:t>Event-based activities</a:t>
          </a:r>
          <a:endParaRPr lang="en-US" dirty="0"/>
        </a:p>
      </dgm:t>
    </dgm:pt>
    <dgm:pt modelId="{C7ECCA89-F5AB-4CD1-B56C-83FBA7400E58}" type="parTrans" cxnId="{EA7EA383-E741-46F4-8845-9FDF9B777D7B}">
      <dgm:prSet/>
      <dgm:spPr/>
      <dgm:t>
        <a:bodyPr/>
        <a:lstStyle/>
        <a:p>
          <a:endParaRPr lang="en-US"/>
        </a:p>
      </dgm:t>
    </dgm:pt>
    <dgm:pt modelId="{564599EA-CD35-4497-89DD-8736FF11595C}" type="sibTrans" cxnId="{EA7EA383-E741-46F4-8845-9FDF9B777D7B}">
      <dgm:prSet/>
      <dgm:spPr/>
      <dgm:t>
        <a:bodyPr/>
        <a:lstStyle/>
        <a:p>
          <a:endParaRPr lang="en-US"/>
        </a:p>
      </dgm:t>
    </dgm:pt>
    <dgm:pt modelId="{69092A2B-5C88-4FE4-A0A3-E6E135B047F0}">
      <dgm:prSet phldrT="[Text]"/>
      <dgm:spPr/>
      <dgm:t>
        <a:bodyPr/>
        <a:lstStyle/>
        <a:p>
          <a:r>
            <a:rPr lang="en-US" b="0" i="0" u="none" dirty="0"/>
            <a:t>OPEN GROUP – PUBLIC ROOM</a:t>
          </a:r>
          <a:endParaRPr lang="et-EE" b="0" i="0" u="none" dirty="0"/>
        </a:p>
        <a:p>
          <a:endParaRPr lang="et-EE" b="0" i="0" u="none" dirty="0"/>
        </a:p>
        <a:p>
          <a:r>
            <a:rPr lang="en-US" b="0" i="0" u="none" dirty="0"/>
            <a:t>Exhibition/event visitors</a:t>
          </a:r>
          <a:endParaRPr lang="et-EE" b="0" i="0" u="none" dirty="0"/>
        </a:p>
        <a:p>
          <a:endParaRPr lang="et-EE" b="0" i="0" u="none" dirty="0"/>
        </a:p>
        <a:p>
          <a:r>
            <a:rPr lang="en-US" b="0" i="0" u="none" dirty="0"/>
            <a:t>Face-to-face, brochures, exhibits-boxes</a:t>
          </a:r>
          <a:endParaRPr lang="et-EE" b="0" i="0" u="none" dirty="0"/>
        </a:p>
        <a:p>
          <a:endParaRPr lang="et-EE" b="0" i="0" u="none" dirty="0"/>
        </a:p>
        <a:p>
          <a:r>
            <a:rPr lang="en-US" b="0" i="0" u="none" dirty="0"/>
            <a:t>“exit polls”, feedback forms</a:t>
          </a:r>
          <a:endParaRPr lang="en-US" dirty="0"/>
        </a:p>
      </dgm:t>
    </dgm:pt>
    <dgm:pt modelId="{260A0F97-56E2-4F3B-8080-A923BB7032AC}" type="parTrans" cxnId="{0FE7B29A-B133-434C-8DA2-AEE122D090D4}">
      <dgm:prSet/>
      <dgm:spPr/>
      <dgm:t>
        <a:bodyPr/>
        <a:lstStyle/>
        <a:p>
          <a:endParaRPr lang="en-US"/>
        </a:p>
      </dgm:t>
    </dgm:pt>
    <dgm:pt modelId="{360CA866-898E-4E98-88EF-0F329A54769D}" type="sibTrans" cxnId="{0FE7B29A-B133-434C-8DA2-AEE122D090D4}">
      <dgm:prSet/>
      <dgm:spPr/>
      <dgm:t>
        <a:bodyPr/>
        <a:lstStyle/>
        <a:p>
          <a:endParaRPr lang="en-US"/>
        </a:p>
      </dgm:t>
    </dgm:pt>
    <dgm:pt modelId="{E9C69C58-EFDD-411D-87C9-702C593783D1}">
      <dgm:prSet/>
      <dgm:spPr/>
      <dgm:t>
        <a:bodyPr/>
        <a:lstStyle/>
        <a:p>
          <a:r>
            <a:rPr lang="en-GB" b="1" dirty="0"/>
            <a:t>Large-scale media campaigns</a:t>
          </a:r>
          <a:endParaRPr lang="en-US" dirty="0"/>
        </a:p>
      </dgm:t>
    </dgm:pt>
    <dgm:pt modelId="{45302811-BF1C-43FA-B60C-E4E9DCE9A68E}" type="parTrans" cxnId="{8E194956-1149-44E1-A5EA-F347127A42CE}">
      <dgm:prSet/>
      <dgm:spPr/>
      <dgm:t>
        <a:bodyPr/>
        <a:lstStyle/>
        <a:p>
          <a:endParaRPr lang="en-US"/>
        </a:p>
      </dgm:t>
    </dgm:pt>
    <dgm:pt modelId="{3C7A950A-06A7-406D-A993-E6A5F1E994EA}" type="sibTrans" cxnId="{8E194956-1149-44E1-A5EA-F347127A42CE}">
      <dgm:prSet/>
      <dgm:spPr/>
      <dgm:t>
        <a:bodyPr/>
        <a:lstStyle/>
        <a:p>
          <a:endParaRPr lang="en-US"/>
        </a:p>
      </dgm:t>
    </dgm:pt>
    <dgm:pt modelId="{F96BCD7E-F493-4AD2-BCFA-5AC9C88E15DD}">
      <dgm:prSet/>
      <dgm:spPr/>
      <dgm:t>
        <a:bodyPr/>
        <a:lstStyle/>
        <a:p>
          <a:r>
            <a:rPr lang="en-GB" b="1" dirty="0"/>
            <a:t>General information provision</a:t>
          </a:r>
          <a:endParaRPr lang="en-US" dirty="0"/>
        </a:p>
      </dgm:t>
    </dgm:pt>
    <dgm:pt modelId="{6121B472-FCB7-43CB-A479-19A8310D4990}" type="parTrans" cxnId="{909C597F-2EFF-4984-9F21-5DC3CE897465}">
      <dgm:prSet/>
      <dgm:spPr/>
      <dgm:t>
        <a:bodyPr/>
        <a:lstStyle/>
        <a:p>
          <a:endParaRPr lang="en-US"/>
        </a:p>
      </dgm:t>
    </dgm:pt>
    <dgm:pt modelId="{CE59B772-6DAB-459D-BD40-6EB5D3F0DFE9}" type="sibTrans" cxnId="{909C597F-2EFF-4984-9F21-5DC3CE897465}">
      <dgm:prSet/>
      <dgm:spPr/>
      <dgm:t>
        <a:bodyPr/>
        <a:lstStyle/>
        <a:p>
          <a:endParaRPr lang="en-US"/>
        </a:p>
      </dgm:t>
    </dgm:pt>
    <dgm:pt modelId="{8E5E2BE6-604F-4515-951D-7D6E08E71FF8}">
      <dgm:prSet/>
      <dgm:spPr/>
      <dgm:t>
        <a:bodyPr/>
        <a:lstStyle/>
        <a:p>
          <a:r>
            <a:rPr lang="fr-FR" b="0" i="0" u="none" dirty="0"/>
            <a:t>POPULATION GROUPS  – MASS&amp;SOCIAL MEDIA</a:t>
          </a:r>
          <a:endParaRPr lang="et-EE" b="0" i="0" u="none" dirty="0"/>
        </a:p>
        <a:p>
          <a:endParaRPr lang="et-EE" b="0" i="0" u="none" dirty="0"/>
        </a:p>
        <a:p>
          <a:r>
            <a:rPr lang="en-US" b="0" i="0" u="none" dirty="0"/>
            <a:t>Population, targeted group of population</a:t>
          </a:r>
          <a:endParaRPr lang="et-EE" b="0" i="0" u="none" dirty="0"/>
        </a:p>
        <a:p>
          <a:endParaRPr lang="et-EE" b="0" i="0" u="none" dirty="0"/>
        </a:p>
        <a:p>
          <a:r>
            <a:rPr lang="en-US" b="0" i="0" u="none" dirty="0"/>
            <a:t>TV- and radio advertisement, social media, newspapers</a:t>
          </a:r>
          <a:endParaRPr lang="et-EE" b="0" i="0" u="none" dirty="0"/>
        </a:p>
        <a:p>
          <a:endParaRPr lang="et-EE" b="0" i="0" u="none" dirty="0"/>
        </a:p>
        <a:p>
          <a:r>
            <a:rPr lang="en-US" b="0" i="0" u="none" dirty="0"/>
            <a:t>visibility evaluation, (social marketing campaign evaluation)</a:t>
          </a:r>
          <a:endParaRPr lang="en-US" dirty="0"/>
        </a:p>
      </dgm:t>
    </dgm:pt>
    <dgm:pt modelId="{498688DE-9F06-4404-8908-5D3D3C714720}" type="parTrans" cxnId="{7DD49147-6189-4593-8C3C-E0FA4125AA0A}">
      <dgm:prSet/>
      <dgm:spPr/>
      <dgm:t>
        <a:bodyPr/>
        <a:lstStyle/>
        <a:p>
          <a:endParaRPr lang="en-US"/>
        </a:p>
      </dgm:t>
    </dgm:pt>
    <dgm:pt modelId="{3D6984BA-3262-4606-ABB1-9B3FECD998F3}" type="sibTrans" cxnId="{7DD49147-6189-4593-8C3C-E0FA4125AA0A}">
      <dgm:prSet/>
      <dgm:spPr/>
      <dgm:t>
        <a:bodyPr/>
        <a:lstStyle/>
        <a:p>
          <a:endParaRPr lang="en-US"/>
        </a:p>
      </dgm:t>
    </dgm:pt>
    <dgm:pt modelId="{FBC47615-3BFB-4A96-9258-FA581C745697}">
      <dgm:prSet/>
      <dgm:spPr/>
      <dgm:t>
        <a:bodyPr/>
        <a:lstStyle/>
        <a:p>
          <a:r>
            <a:rPr lang="fr-FR" b="0" i="0" u="none" dirty="0"/>
            <a:t>ENTIRE POPULATION – MASS&amp;SOCIAL MEDIA</a:t>
          </a:r>
          <a:endParaRPr lang="et-EE" b="0" i="0" u="none" dirty="0"/>
        </a:p>
        <a:p>
          <a:endParaRPr lang="et-EE" b="0" i="0" u="none" dirty="0"/>
        </a:p>
        <a:p>
          <a:r>
            <a:rPr lang="en-US" b="0" i="0" u="none" dirty="0"/>
            <a:t>Population, targeted group of population</a:t>
          </a:r>
          <a:endParaRPr lang="et-EE" b="0" i="0" u="none" dirty="0"/>
        </a:p>
        <a:p>
          <a:endParaRPr lang="et-EE" b="0" i="0" u="none" dirty="0"/>
        </a:p>
        <a:p>
          <a:r>
            <a:rPr lang="en-US" b="0" i="0" u="none" dirty="0"/>
            <a:t>TV- and radio </a:t>
          </a:r>
          <a:r>
            <a:rPr lang="et-EE" b="0" i="0" u="none" dirty="0" err="1"/>
            <a:t>appearance</a:t>
          </a:r>
          <a:r>
            <a:rPr lang="en-US" b="0" i="0" u="none" dirty="0"/>
            <a:t>, social media, newspaper</a:t>
          </a:r>
          <a:r>
            <a:rPr lang="et-EE" b="0" i="0" u="none" dirty="0"/>
            <a:t> </a:t>
          </a:r>
          <a:r>
            <a:rPr lang="et-EE" b="0" i="0" u="none" dirty="0" err="1"/>
            <a:t>articles</a:t>
          </a:r>
          <a:endParaRPr lang="et-EE" b="0" i="0" u="none" dirty="0"/>
        </a:p>
        <a:p>
          <a:endParaRPr lang="et-EE" b="0" i="0" u="none" dirty="0"/>
        </a:p>
        <a:p>
          <a:r>
            <a:rPr lang="et-EE" b="0" i="0" u="none" dirty="0" err="1"/>
            <a:t>dependent</a:t>
          </a:r>
          <a:r>
            <a:rPr lang="et-EE" b="0" i="0" u="none" dirty="0"/>
            <a:t> on </a:t>
          </a:r>
          <a:r>
            <a:rPr lang="et-EE" b="0" i="0" u="none" dirty="0" err="1"/>
            <a:t>each</a:t>
          </a:r>
          <a:r>
            <a:rPr lang="et-EE" b="0" i="0" u="none" dirty="0"/>
            <a:t> </a:t>
          </a:r>
          <a:r>
            <a:rPr lang="et-EE" b="0" i="0" u="none" dirty="0" err="1"/>
            <a:t>activity</a:t>
          </a:r>
          <a:endParaRPr lang="en-US" dirty="0"/>
        </a:p>
      </dgm:t>
    </dgm:pt>
    <dgm:pt modelId="{34F8FF5F-711F-4008-9310-4933628C5ADE}" type="parTrans" cxnId="{899DCDB3-B917-4C77-8C8A-C9ACF6D5817A}">
      <dgm:prSet/>
      <dgm:spPr/>
      <dgm:t>
        <a:bodyPr/>
        <a:lstStyle/>
        <a:p>
          <a:endParaRPr lang="en-US"/>
        </a:p>
      </dgm:t>
    </dgm:pt>
    <dgm:pt modelId="{76FA8BA0-6140-441A-A3CA-B7B0DF5D9C30}" type="sibTrans" cxnId="{899DCDB3-B917-4C77-8C8A-C9ACF6D5817A}">
      <dgm:prSet/>
      <dgm:spPr/>
      <dgm:t>
        <a:bodyPr/>
        <a:lstStyle/>
        <a:p>
          <a:endParaRPr lang="en-US"/>
        </a:p>
      </dgm:t>
    </dgm:pt>
    <dgm:pt modelId="{D969A63E-724B-4F27-9645-9CC50BD916F0}" type="pres">
      <dgm:prSet presAssocID="{699C722C-40C8-4C0C-9C98-FB39758A8DC0}" presName="Name0" presStyleCnt="0">
        <dgm:presLayoutVars>
          <dgm:chMax val="7"/>
          <dgm:chPref val="7"/>
          <dgm:dir/>
          <dgm:animOne val="branch"/>
          <dgm:animLvl val="lvl"/>
        </dgm:presLayoutVars>
      </dgm:prSet>
      <dgm:spPr/>
      <dgm:t>
        <a:bodyPr/>
        <a:lstStyle/>
        <a:p>
          <a:endParaRPr lang="en-US"/>
        </a:p>
      </dgm:t>
    </dgm:pt>
    <dgm:pt modelId="{DC1FD4BF-E694-4513-A2E0-D43D549EEFB0}" type="pres">
      <dgm:prSet presAssocID="{6B63CCE1-045A-4222-B12C-917FF3120D5E}" presName="ParentComposite" presStyleCnt="0"/>
      <dgm:spPr/>
    </dgm:pt>
    <dgm:pt modelId="{7C59F05B-78C0-466F-BEED-247E394830A6}" type="pres">
      <dgm:prSet presAssocID="{6B63CCE1-045A-4222-B12C-917FF3120D5E}" presName="Chord" presStyleLbl="bgShp" presStyleIdx="0" presStyleCnt="5"/>
      <dgm:spPr/>
    </dgm:pt>
    <dgm:pt modelId="{33E88A7D-CB0E-40A3-BF87-F40BDC2D7D28}" type="pres">
      <dgm:prSet presAssocID="{6B63CCE1-045A-4222-B12C-917FF3120D5E}" presName="Pie" presStyleLbl="alignNode1" presStyleIdx="0" presStyleCnt="5"/>
      <dgm:spPr/>
    </dgm:pt>
    <dgm:pt modelId="{AA513F67-2BC2-4F51-881C-815190394626}" type="pres">
      <dgm:prSet presAssocID="{6B63CCE1-045A-4222-B12C-917FF3120D5E}" presName="Parent" presStyleLbl="revTx" presStyleIdx="0" presStyleCnt="10">
        <dgm:presLayoutVars>
          <dgm:chMax val="1"/>
          <dgm:chPref val="1"/>
          <dgm:bulletEnabled val="1"/>
        </dgm:presLayoutVars>
      </dgm:prSet>
      <dgm:spPr/>
      <dgm:t>
        <a:bodyPr/>
        <a:lstStyle/>
        <a:p>
          <a:endParaRPr lang="en-US"/>
        </a:p>
      </dgm:t>
    </dgm:pt>
    <dgm:pt modelId="{A351941C-4602-40FE-9F40-3E232FCD76F7}" type="pres">
      <dgm:prSet presAssocID="{583B580F-68BD-4747-B4D7-5BB17DB97F55}" presName="negSibTrans" presStyleCnt="0"/>
      <dgm:spPr/>
    </dgm:pt>
    <dgm:pt modelId="{C33D355A-32E5-402B-ABC6-D241162290D5}" type="pres">
      <dgm:prSet presAssocID="{6B63CCE1-045A-4222-B12C-917FF3120D5E}" presName="composite" presStyleCnt="0"/>
      <dgm:spPr/>
    </dgm:pt>
    <dgm:pt modelId="{650512F0-2EE4-4474-ACD4-15F6ED4755DD}" type="pres">
      <dgm:prSet presAssocID="{6B63CCE1-045A-4222-B12C-917FF3120D5E}" presName="Child" presStyleLbl="revTx" presStyleIdx="1" presStyleCnt="10">
        <dgm:presLayoutVars>
          <dgm:chMax val="0"/>
          <dgm:chPref val="0"/>
          <dgm:bulletEnabled val="1"/>
        </dgm:presLayoutVars>
      </dgm:prSet>
      <dgm:spPr/>
      <dgm:t>
        <a:bodyPr/>
        <a:lstStyle/>
        <a:p>
          <a:endParaRPr lang="en-US"/>
        </a:p>
      </dgm:t>
    </dgm:pt>
    <dgm:pt modelId="{4E9CD164-A2EB-47B2-8675-33802F7A9863}" type="pres">
      <dgm:prSet presAssocID="{85A986D8-41C6-434B-9F9E-E3387F143455}" presName="sibTrans" presStyleCnt="0"/>
      <dgm:spPr/>
    </dgm:pt>
    <dgm:pt modelId="{71B8868F-6AEB-405B-8743-FB16AA06BCCA}" type="pres">
      <dgm:prSet presAssocID="{A8482C78-1A8F-4B41-8387-39CB77918500}" presName="ParentComposite" presStyleCnt="0"/>
      <dgm:spPr/>
    </dgm:pt>
    <dgm:pt modelId="{D0BAE0FF-5374-4080-9D8B-FB86090AAB38}" type="pres">
      <dgm:prSet presAssocID="{A8482C78-1A8F-4B41-8387-39CB77918500}" presName="Chord" presStyleLbl="bgShp" presStyleIdx="1" presStyleCnt="5"/>
      <dgm:spPr/>
    </dgm:pt>
    <dgm:pt modelId="{CF2FFF67-5BFE-485F-888C-F8673DE4B337}" type="pres">
      <dgm:prSet presAssocID="{A8482C78-1A8F-4B41-8387-39CB77918500}" presName="Pie" presStyleLbl="alignNode1" presStyleIdx="1" presStyleCnt="5"/>
      <dgm:spPr/>
    </dgm:pt>
    <dgm:pt modelId="{AECEB208-D0CC-4983-B462-C19275F7E164}" type="pres">
      <dgm:prSet presAssocID="{A8482C78-1A8F-4B41-8387-39CB77918500}" presName="Parent" presStyleLbl="revTx" presStyleIdx="2" presStyleCnt="10">
        <dgm:presLayoutVars>
          <dgm:chMax val="1"/>
          <dgm:chPref val="1"/>
          <dgm:bulletEnabled val="1"/>
        </dgm:presLayoutVars>
      </dgm:prSet>
      <dgm:spPr/>
      <dgm:t>
        <a:bodyPr/>
        <a:lstStyle/>
        <a:p>
          <a:endParaRPr lang="en-US"/>
        </a:p>
      </dgm:t>
    </dgm:pt>
    <dgm:pt modelId="{60CBA1CB-F477-48F1-A9CE-C1E9DBEC49D6}" type="pres">
      <dgm:prSet presAssocID="{39B2BAF5-0BCF-47D4-8A8A-C052DE8AF23E}" presName="negSibTrans" presStyleCnt="0"/>
      <dgm:spPr/>
    </dgm:pt>
    <dgm:pt modelId="{64D780BD-44F5-4E61-BD64-F706BDDA0234}" type="pres">
      <dgm:prSet presAssocID="{A8482C78-1A8F-4B41-8387-39CB77918500}" presName="composite" presStyleCnt="0"/>
      <dgm:spPr/>
    </dgm:pt>
    <dgm:pt modelId="{FFB31962-D292-4763-951B-F4752CA62709}" type="pres">
      <dgm:prSet presAssocID="{A8482C78-1A8F-4B41-8387-39CB77918500}" presName="Child" presStyleLbl="revTx" presStyleIdx="3" presStyleCnt="10">
        <dgm:presLayoutVars>
          <dgm:chMax val="0"/>
          <dgm:chPref val="0"/>
          <dgm:bulletEnabled val="1"/>
        </dgm:presLayoutVars>
      </dgm:prSet>
      <dgm:spPr/>
      <dgm:t>
        <a:bodyPr/>
        <a:lstStyle/>
        <a:p>
          <a:endParaRPr lang="en-US"/>
        </a:p>
      </dgm:t>
    </dgm:pt>
    <dgm:pt modelId="{32F0B3ED-51C3-455B-A2E7-72CA445A4B90}" type="pres">
      <dgm:prSet presAssocID="{1CB98E4C-18BC-42F6-903E-06F2F8D18808}" presName="sibTrans" presStyleCnt="0"/>
      <dgm:spPr/>
    </dgm:pt>
    <dgm:pt modelId="{6DB52715-A8CF-455A-9C5C-E9993B24374B}" type="pres">
      <dgm:prSet presAssocID="{5778E189-4064-4164-A77B-75F7AC0B26C6}" presName="ParentComposite" presStyleCnt="0"/>
      <dgm:spPr/>
    </dgm:pt>
    <dgm:pt modelId="{93021964-8ADD-4AB2-999D-B012E80897D8}" type="pres">
      <dgm:prSet presAssocID="{5778E189-4064-4164-A77B-75F7AC0B26C6}" presName="Chord" presStyleLbl="bgShp" presStyleIdx="2" presStyleCnt="5"/>
      <dgm:spPr/>
    </dgm:pt>
    <dgm:pt modelId="{CE9728A0-9892-4264-9E4E-D0E123833E15}" type="pres">
      <dgm:prSet presAssocID="{5778E189-4064-4164-A77B-75F7AC0B26C6}" presName="Pie" presStyleLbl="alignNode1" presStyleIdx="2" presStyleCnt="5"/>
      <dgm:spPr/>
    </dgm:pt>
    <dgm:pt modelId="{8E3AFBCF-053A-410F-928C-C6FD9AD944D6}" type="pres">
      <dgm:prSet presAssocID="{5778E189-4064-4164-A77B-75F7AC0B26C6}" presName="Parent" presStyleLbl="revTx" presStyleIdx="4" presStyleCnt="10">
        <dgm:presLayoutVars>
          <dgm:chMax val="1"/>
          <dgm:chPref val="1"/>
          <dgm:bulletEnabled val="1"/>
        </dgm:presLayoutVars>
      </dgm:prSet>
      <dgm:spPr/>
      <dgm:t>
        <a:bodyPr/>
        <a:lstStyle/>
        <a:p>
          <a:endParaRPr lang="en-US"/>
        </a:p>
      </dgm:t>
    </dgm:pt>
    <dgm:pt modelId="{CEFB4FE5-9689-4FDF-8C3E-702F164E0443}" type="pres">
      <dgm:prSet presAssocID="{360CA866-898E-4E98-88EF-0F329A54769D}" presName="negSibTrans" presStyleCnt="0"/>
      <dgm:spPr/>
    </dgm:pt>
    <dgm:pt modelId="{1A372CBF-E0AD-4694-BA12-1037D505570F}" type="pres">
      <dgm:prSet presAssocID="{5778E189-4064-4164-A77B-75F7AC0B26C6}" presName="composite" presStyleCnt="0"/>
      <dgm:spPr/>
    </dgm:pt>
    <dgm:pt modelId="{EE1C2346-F929-48E5-9F9E-33C18AE9DDDD}" type="pres">
      <dgm:prSet presAssocID="{5778E189-4064-4164-A77B-75F7AC0B26C6}" presName="Child" presStyleLbl="revTx" presStyleIdx="5" presStyleCnt="10">
        <dgm:presLayoutVars>
          <dgm:chMax val="0"/>
          <dgm:chPref val="0"/>
          <dgm:bulletEnabled val="1"/>
        </dgm:presLayoutVars>
      </dgm:prSet>
      <dgm:spPr/>
      <dgm:t>
        <a:bodyPr/>
        <a:lstStyle/>
        <a:p>
          <a:endParaRPr lang="en-US"/>
        </a:p>
      </dgm:t>
    </dgm:pt>
    <dgm:pt modelId="{29B00476-4A26-4840-B017-B8D097EAB7AF}" type="pres">
      <dgm:prSet presAssocID="{564599EA-CD35-4497-89DD-8736FF11595C}" presName="sibTrans" presStyleCnt="0"/>
      <dgm:spPr/>
    </dgm:pt>
    <dgm:pt modelId="{D9C92ED0-8230-4B98-A150-743902893F16}" type="pres">
      <dgm:prSet presAssocID="{E9C69C58-EFDD-411D-87C9-702C593783D1}" presName="ParentComposite" presStyleCnt="0"/>
      <dgm:spPr/>
    </dgm:pt>
    <dgm:pt modelId="{5F6052A5-AF08-4D0B-BFA0-4AC423F05216}" type="pres">
      <dgm:prSet presAssocID="{E9C69C58-EFDD-411D-87C9-702C593783D1}" presName="Chord" presStyleLbl="bgShp" presStyleIdx="3" presStyleCnt="5"/>
      <dgm:spPr/>
    </dgm:pt>
    <dgm:pt modelId="{61AF4B8F-E51C-4A13-A2F6-E1BDADEB64C2}" type="pres">
      <dgm:prSet presAssocID="{E9C69C58-EFDD-411D-87C9-702C593783D1}" presName="Pie" presStyleLbl="alignNode1" presStyleIdx="3" presStyleCnt="5"/>
      <dgm:spPr/>
    </dgm:pt>
    <dgm:pt modelId="{1E4E0080-FA38-4E9C-9E7B-446FE4C2610C}" type="pres">
      <dgm:prSet presAssocID="{E9C69C58-EFDD-411D-87C9-702C593783D1}" presName="Parent" presStyleLbl="revTx" presStyleIdx="6" presStyleCnt="10">
        <dgm:presLayoutVars>
          <dgm:chMax val="1"/>
          <dgm:chPref val="1"/>
          <dgm:bulletEnabled val="1"/>
        </dgm:presLayoutVars>
      </dgm:prSet>
      <dgm:spPr/>
      <dgm:t>
        <a:bodyPr/>
        <a:lstStyle/>
        <a:p>
          <a:endParaRPr lang="en-US"/>
        </a:p>
      </dgm:t>
    </dgm:pt>
    <dgm:pt modelId="{D38D6319-4273-48D4-A938-3BB3756EE9C8}" type="pres">
      <dgm:prSet presAssocID="{3D6984BA-3262-4606-ABB1-9B3FECD998F3}" presName="negSibTrans" presStyleCnt="0"/>
      <dgm:spPr/>
    </dgm:pt>
    <dgm:pt modelId="{77B90303-EC1A-4169-BB6B-9A143042FEA0}" type="pres">
      <dgm:prSet presAssocID="{E9C69C58-EFDD-411D-87C9-702C593783D1}" presName="composite" presStyleCnt="0"/>
      <dgm:spPr/>
    </dgm:pt>
    <dgm:pt modelId="{F05A1A51-444D-43CE-88C7-3590A3E6DE4C}" type="pres">
      <dgm:prSet presAssocID="{E9C69C58-EFDD-411D-87C9-702C593783D1}" presName="Child" presStyleLbl="revTx" presStyleIdx="7" presStyleCnt="10">
        <dgm:presLayoutVars>
          <dgm:chMax val="0"/>
          <dgm:chPref val="0"/>
          <dgm:bulletEnabled val="1"/>
        </dgm:presLayoutVars>
      </dgm:prSet>
      <dgm:spPr/>
      <dgm:t>
        <a:bodyPr/>
        <a:lstStyle/>
        <a:p>
          <a:endParaRPr lang="en-US"/>
        </a:p>
      </dgm:t>
    </dgm:pt>
    <dgm:pt modelId="{1A8B0476-9CA3-4BC4-8821-69D4E6EFE7EE}" type="pres">
      <dgm:prSet presAssocID="{3C7A950A-06A7-406D-A993-E6A5F1E994EA}" presName="sibTrans" presStyleCnt="0"/>
      <dgm:spPr/>
    </dgm:pt>
    <dgm:pt modelId="{5090DE1C-E7F9-44CA-97C8-BE372227E43E}" type="pres">
      <dgm:prSet presAssocID="{F96BCD7E-F493-4AD2-BCFA-5AC9C88E15DD}" presName="ParentComposite" presStyleCnt="0"/>
      <dgm:spPr/>
    </dgm:pt>
    <dgm:pt modelId="{A7F1D8EC-5EED-4D97-ADFF-81351E2988CC}" type="pres">
      <dgm:prSet presAssocID="{F96BCD7E-F493-4AD2-BCFA-5AC9C88E15DD}" presName="Chord" presStyleLbl="bgShp" presStyleIdx="4" presStyleCnt="5"/>
      <dgm:spPr/>
    </dgm:pt>
    <dgm:pt modelId="{F15897AB-14C5-4CA5-BA36-5741CE0801E6}" type="pres">
      <dgm:prSet presAssocID="{F96BCD7E-F493-4AD2-BCFA-5AC9C88E15DD}" presName="Pie" presStyleLbl="alignNode1" presStyleIdx="4" presStyleCnt="5"/>
      <dgm:spPr/>
    </dgm:pt>
    <dgm:pt modelId="{730D48DD-AC8E-4D57-9DE4-E281FD5A3618}" type="pres">
      <dgm:prSet presAssocID="{F96BCD7E-F493-4AD2-BCFA-5AC9C88E15DD}" presName="Parent" presStyleLbl="revTx" presStyleIdx="8" presStyleCnt="10">
        <dgm:presLayoutVars>
          <dgm:chMax val="1"/>
          <dgm:chPref val="1"/>
          <dgm:bulletEnabled val="1"/>
        </dgm:presLayoutVars>
      </dgm:prSet>
      <dgm:spPr/>
      <dgm:t>
        <a:bodyPr/>
        <a:lstStyle/>
        <a:p>
          <a:endParaRPr lang="en-US"/>
        </a:p>
      </dgm:t>
    </dgm:pt>
    <dgm:pt modelId="{03EA100C-7F11-44AC-B0D5-86A5FA2CC761}" type="pres">
      <dgm:prSet presAssocID="{76FA8BA0-6140-441A-A3CA-B7B0DF5D9C30}" presName="negSibTrans" presStyleCnt="0"/>
      <dgm:spPr/>
    </dgm:pt>
    <dgm:pt modelId="{25551697-6F9B-4212-9613-58396E22BC7D}" type="pres">
      <dgm:prSet presAssocID="{F96BCD7E-F493-4AD2-BCFA-5AC9C88E15DD}" presName="composite" presStyleCnt="0"/>
      <dgm:spPr/>
    </dgm:pt>
    <dgm:pt modelId="{CF62579E-DA4A-454D-9986-21B9AF82C32A}" type="pres">
      <dgm:prSet presAssocID="{F96BCD7E-F493-4AD2-BCFA-5AC9C88E15DD}" presName="Child" presStyleLbl="revTx" presStyleIdx="9" presStyleCnt="10">
        <dgm:presLayoutVars>
          <dgm:chMax val="0"/>
          <dgm:chPref val="0"/>
          <dgm:bulletEnabled val="1"/>
        </dgm:presLayoutVars>
      </dgm:prSet>
      <dgm:spPr/>
      <dgm:t>
        <a:bodyPr/>
        <a:lstStyle/>
        <a:p>
          <a:endParaRPr lang="en-US"/>
        </a:p>
      </dgm:t>
    </dgm:pt>
  </dgm:ptLst>
  <dgm:cxnLst>
    <dgm:cxn modelId="{CF0E9E73-8E4E-4014-90C2-8E01931C6768}" type="presOf" srcId="{69092A2B-5C88-4FE4-A0A3-E6E135B047F0}" destId="{EE1C2346-F929-48E5-9F9E-33C18AE9DDDD}" srcOrd="0" destOrd="0" presId="urn:microsoft.com/office/officeart/2009/3/layout/PieProcess"/>
    <dgm:cxn modelId="{88EA68D7-4088-4466-A84C-2D1E501385A2}" type="presOf" srcId="{E9C69C58-EFDD-411D-87C9-702C593783D1}" destId="{1E4E0080-FA38-4E9C-9E7B-446FE4C2610C}" srcOrd="0" destOrd="0" presId="urn:microsoft.com/office/officeart/2009/3/layout/PieProcess"/>
    <dgm:cxn modelId="{F091A0CF-AB41-4D99-B8E9-3AF53CF94C07}" type="presOf" srcId="{6B63CCE1-045A-4222-B12C-917FF3120D5E}" destId="{AA513F67-2BC2-4F51-881C-815190394626}" srcOrd="0" destOrd="0" presId="urn:microsoft.com/office/officeart/2009/3/layout/PieProcess"/>
    <dgm:cxn modelId="{EA7EA383-E741-46F4-8845-9FDF9B777D7B}" srcId="{699C722C-40C8-4C0C-9C98-FB39758A8DC0}" destId="{5778E189-4064-4164-A77B-75F7AC0B26C6}" srcOrd="2" destOrd="0" parTransId="{C7ECCA89-F5AB-4CD1-B56C-83FBA7400E58}" sibTransId="{564599EA-CD35-4497-89DD-8736FF11595C}"/>
    <dgm:cxn modelId="{B3393C96-AD95-4BF1-8D85-FB57369726C9}" type="presOf" srcId="{00D47D39-DCAF-4855-B616-885B30698C9F}" destId="{650512F0-2EE4-4474-ACD4-15F6ED4755DD}" srcOrd="0" destOrd="0" presId="urn:microsoft.com/office/officeart/2009/3/layout/PieProcess"/>
    <dgm:cxn modelId="{29D07E6D-F726-4561-A9DA-663DE0C1984B}" srcId="{6B63CCE1-045A-4222-B12C-917FF3120D5E}" destId="{00D47D39-DCAF-4855-B616-885B30698C9F}" srcOrd="0" destOrd="0" parTransId="{45AD6A22-2F6D-4CB3-8EC8-73061ED5209A}" sibTransId="{583B580F-68BD-4747-B4D7-5BB17DB97F55}"/>
    <dgm:cxn modelId="{90E02575-937F-4AFD-9BE0-C72F7C0594B1}" type="presOf" srcId="{F96BCD7E-F493-4AD2-BCFA-5AC9C88E15DD}" destId="{730D48DD-AC8E-4D57-9DE4-E281FD5A3618}" srcOrd="0" destOrd="0" presId="urn:microsoft.com/office/officeart/2009/3/layout/PieProcess"/>
    <dgm:cxn modelId="{035BB8AF-9766-4792-A3C3-B566865E45B5}" srcId="{699C722C-40C8-4C0C-9C98-FB39758A8DC0}" destId="{A8482C78-1A8F-4B41-8387-39CB77918500}" srcOrd="1" destOrd="0" parTransId="{1BEF695F-B077-4F32-8CA5-6CF99D22F74A}" sibTransId="{1CB98E4C-18BC-42F6-903E-06F2F8D18808}"/>
    <dgm:cxn modelId="{899DCDB3-B917-4C77-8C8A-C9ACF6D5817A}" srcId="{F96BCD7E-F493-4AD2-BCFA-5AC9C88E15DD}" destId="{FBC47615-3BFB-4A96-9258-FA581C745697}" srcOrd="0" destOrd="0" parTransId="{34F8FF5F-711F-4008-9310-4933628C5ADE}" sibTransId="{76FA8BA0-6140-441A-A3CA-B7B0DF5D9C30}"/>
    <dgm:cxn modelId="{B08CA607-069C-4666-A33B-01103AD47BCB}" srcId="{A8482C78-1A8F-4B41-8387-39CB77918500}" destId="{0582990E-D2FE-4B3D-AF0B-FFA62ED7A719}" srcOrd="0" destOrd="0" parTransId="{51590953-4356-4B35-AA54-508E02D7DD1E}" sibTransId="{39B2BAF5-0BCF-47D4-8A8A-C052DE8AF23E}"/>
    <dgm:cxn modelId="{8243301A-B57E-40FD-8DE6-AF225B09AD83}" type="presOf" srcId="{FBC47615-3BFB-4A96-9258-FA581C745697}" destId="{CF62579E-DA4A-454D-9986-21B9AF82C32A}" srcOrd="0" destOrd="0" presId="urn:microsoft.com/office/officeart/2009/3/layout/PieProcess"/>
    <dgm:cxn modelId="{8E194956-1149-44E1-A5EA-F347127A42CE}" srcId="{699C722C-40C8-4C0C-9C98-FB39758A8DC0}" destId="{E9C69C58-EFDD-411D-87C9-702C593783D1}" srcOrd="3" destOrd="0" parTransId="{45302811-BF1C-43FA-B60C-E4E9DCE9A68E}" sibTransId="{3C7A950A-06A7-406D-A993-E6A5F1E994EA}"/>
    <dgm:cxn modelId="{5B242DEF-041F-4967-AD4F-44A8862299DC}" type="presOf" srcId="{8E5E2BE6-604F-4515-951D-7D6E08E71FF8}" destId="{F05A1A51-444D-43CE-88C7-3590A3E6DE4C}" srcOrd="0" destOrd="0" presId="urn:microsoft.com/office/officeart/2009/3/layout/PieProcess"/>
    <dgm:cxn modelId="{B6755341-F304-4902-9AD3-B8A4509F41BE}" type="presOf" srcId="{0582990E-D2FE-4B3D-AF0B-FFA62ED7A719}" destId="{FFB31962-D292-4763-951B-F4752CA62709}" srcOrd="0" destOrd="0" presId="urn:microsoft.com/office/officeart/2009/3/layout/PieProcess"/>
    <dgm:cxn modelId="{4E468339-D508-442E-A566-2791999026B6}" type="presOf" srcId="{5778E189-4064-4164-A77B-75F7AC0B26C6}" destId="{8E3AFBCF-053A-410F-928C-C6FD9AD944D6}" srcOrd="0" destOrd="0" presId="urn:microsoft.com/office/officeart/2009/3/layout/PieProcess"/>
    <dgm:cxn modelId="{7DD49147-6189-4593-8C3C-E0FA4125AA0A}" srcId="{E9C69C58-EFDD-411D-87C9-702C593783D1}" destId="{8E5E2BE6-604F-4515-951D-7D6E08E71FF8}" srcOrd="0" destOrd="0" parTransId="{498688DE-9F06-4404-8908-5D3D3C714720}" sibTransId="{3D6984BA-3262-4606-ABB1-9B3FECD998F3}"/>
    <dgm:cxn modelId="{4E3372D4-B2A8-4C1D-B443-E4BCD7E1ABC9}" srcId="{699C722C-40C8-4C0C-9C98-FB39758A8DC0}" destId="{6B63CCE1-045A-4222-B12C-917FF3120D5E}" srcOrd="0" destOrd="0" parTransId="{8887E3D5-A655-4974-896C-3B8C85835D2D}" sibTransId="{85A986D8-41C6-434B-9F9E-E3387F143455}"/>
    <dgm:cxn modelId="{3779C834-9090-4DF5-850C-C13FA1DB7D4D}" type="presOf" srcId="{A8482C78-1A8F-4B41-8387-39CB77918500}" destId="{AECEB208-D0CC-4983-B462-C19275F7E164}" srcOrd="0" destOrd="0" presId="urn:microsoft.com/office/officeart/2009/3/layout/PieProcess"/>
    <dgm:cxn modelId="{909C597F-2EFF-4984-9F21-5DC3CE897465}" srcId="{699C722C-40C8-4C0C-9C98-FB39758A8DC0}" destId="{F96BCD7E-F493-4AD2-BCFA-5AC9C88E15DD}" srcOrd="4" destOrd="0" parTransId="{6121B472-FCB7-43CB-A479-19A8310D4990}" sibTransId="{CE59B772-6DAB-459D-BD40-6EB5D3F0DFE9}"/>
    <dgm:cxn modelId="{DA91267C-ABCE-4CE5-BC72-3946709E1BD0}" type="presOf" srcId="{699C722C-40C8-4C0C-9C98-FB39758A8DC0}" destId="{D969A63E-724B-4F27-9645-9CC50BD916F0}" srcOrd="0" destOrd="0" presId="urn:microsoft.com/office/officeart/2009/3/layout/PieProcess"/>
    <dgm:cxn modelId="{0FE7B29A-B133-434C-8DA2-AEE122D090D4}" srcId="{5778E189-4064-4164-A77B-75F7AC0B26C6}" destId="{69092A2B-5C88-4FE4-A0A3-E6E135B047F0}" srcOrd="0" destOrd="0" parTransId="{260A0F97-56E2-4F3B-8080-A923BB7032AC}" sibTransId="{360CA866-898E-4E98-88EF-0F329A54769D}"/>
    <dgm:cxn modelId="{4BE48FF2-1108-4F86-AFC6-EF61BC8DFE20}" type="presParOf" srcId="{D969A63E-724B-4F27-9645-9CC50BD916F0}" destId="{DC1FD4BF-E694-4513-A2E0-D43D549EEFB0}" srcOrd="0" destOrd="0" presId="urn:microsoft.com/office/officeart/2009/3/layout/PieProcess"/>
    <dgm:cxn modelId="{F8CE933A-F280-4491-AE91-BC31338FE146}" type="presParOf" srcId="{DC1FD4BF-E694-4513-A2E0-D43D549EEFB0}" destId="{7C59F05B-78C0-466F-BEED-247E394830A6}" srcOrd="0" destOrd="0" presId="urn:microsoft.com/office/officeart/2009/3/layout/PieProcess"/>
    <dgm:cxn modelId="{C5C37714-C12E-4080-BE08-0EFB2194BEA9}" type="presParOf" srcId="{DC1FD4BF-E694-4513-A2E0-D43D549EEFB0}" destId="{33E88A7D-CB0E-40A3-BF87-F40BDC2D7D28}" srcOrd="1" destOrd="0" presId="urn:microsoft.com/office/officeart/2009/3/layout/PieProcess"/>
    <dgm:cxn modelId="{EFDB50B6-4CC3-4604-BF16-1AAAF7C9DEC5}" type="presParOf" srcId="{DC1FD4BF-E694-4513-A2E0-D43D549EEFB0}" destId="{AA513F67-2BC2-4F51-881C-815190394626}" srcOrd="2" destOrd="0" presId="urn:microsoft.com/office/officeart/2009/3/layout/PieProcess"/>
    <dgm:cxn modelId="{D64BEF95-6423-435A-856E-14DC2003E99E}" type="presParOf" srcId="{D969A63E-724B-4F27-9645-9CC50BD916F0}" destId="{A351941C-4602-40FE-9F40-3E232FCD76F7}" srcOrd="1" destOrd="0" presId="urn:microsoft.com/office/officeart/2009/3/layout/PieProcess"/>
    <dgm:cxn modelId="{EA3B75A4-80AB-4808-8747-2F8324E0AAB7}" type="presParOf" srcId="{D969A63E-724B-4F27-9645-9CC50BD916F0}" destId="{C33D355A-32E5-402B-ABC6-D241162290D5}" srcOrd="2" destOrd="0" presId="urn:microsoft.com/office/officeart/2009/3/layout/PieProcess"/>
    <dgm:cxn modelId="{07B09FB2-5911-4C2D-B00B-889F48566610}" type="presParOf" srcId="{C33D355A-32E5-402B-ABC6-D241162290D5}" destId="{650512F0-2EE4-4474-ACD4-15F6ED4755DD}" srcOrd="0" destOrd="0" presId="urn:microsoft.com/office/officeart/2009/3/layout/PieProcess"/>
    <dgm:cxn modelId="{F35DE55B-C063-41D5-A760-ED83C2AD7C03}" type="presParOf" srcId="{D969A63E-724B-4F27-9645-9CC50BD916F0}" destId="{4E9CD164-A2EB-47B2-8675-33802F7A9863}" srcOrd="3" destOrd="0" presId="urn:microsoft.com/office/officeart/2009/3/layout/PieProcess"/>
    <dgm:cxn modelId="{E25C7089-8F0D-4A8B-A1A3-92ED01177791}" type="presParOf" srcId="{D969A63E-724B-4F27-9645-9CC50BD916F0}" destId="{71B8868F-6AEB-405B-8743-FB16AA06BCCA}" srcOrd="4" destOrd="0" presId="urn:microsoft.com/office/officeart/2009/3/layout/PieProcess"/>
    <dgm:cxn modelId="{4B23B534-D1C7-4D7A-B014-F5149791FD86}" type="presParOf" srcId="{71B8868F-6AEB-405B-8743-FB16AA06BCCA}" destId="{D0BAE0FF-5374-4080-9D8B-FB86090AAB38}" srcOrd="0" destOrd="0" presId="urn:microsoft.com/office/officeart/2009/3/layout/PieProcess"/>
    <dgm:cxn modelId="{EB59DBC0-C71F-4DA2-BF29-B0A0D488A7D3}" type="presParOf" srcId="{71B8868F-6AEB-405B-8743-FB16AA06BCCA}" destId="{CF2FFF67-5BFE-485F-888C-F8673DE4B337}" srcOrd="1" destOrd="0" presId="urn:microsoft.com/office/officeart/2009/3/layout/PieProcess"/>
    <dgm:cxn modelId="{DCEDA864-5A0B-4DE8-AFD8-AAE4BBE0E1A5}" type="presParOf" srcId="{71B8868F-6AEB-405B-8743-FB16AA06BCCA}" destId="{AECEB208-D0CC-4983-B462-C19275F7E164}" srcOrd="2" destOrd="0" presId="urn:microsoft.com/office/officeart/2009/3/layout/PieProcess"/>
    <dgm:cxn modelId="{467529A6-F2B3-4417-9463-561C9C6773DD}" type="presParOf" srcId="{D969A63E-724B-4F27-9645-9CC50BD916F0}" destId="{60CBA1CB-F477-48F1-A9CE-C1E9DBEC49D6}" srcOrd="5" destOrd="0" presId="urn:microsoft.com/office/officeart/2009/3/layout/PieProcess"/>
    <dgm:cxn modelId="{F0D0E556-CDB5-4B6A-ACBC-0A310F75420D}" type="presParOf" srcId="{D969A63E-724B-4F27-9645-9CC50BD916F0}" destId="{64D780BD-44F5-4E61-BD64-F706BDDA0234}" srcOrd="6" destOrd="0" presId="urn:microsoft.com/office/officeart/2009/3/layout/PieProcess"/>
    <dgm:cxn modelId="{3F27760E-4BCB-4CCB-BFF6-8988ECF2E1E2}" type="presParOf" srcId="{64D780BD-44F5-4E61-BD64-F706BDDA0234}" destId="{FFB31962-D292-4763-951B-F4752CA62709}" srcOrd="0" destOrd="0" presId="urn:microsoft.com/office/officeart/2009/3/layout/PieProcess"/>
    <dgm:cxn modelId="{78D6294E-5D69-4774-9984-D7D8EFBAF764}" type="presParOf" srcId="{D969A63E-724B-4F27-9645-9CC50BD916F0}" destId="{32F0B3ED-51C3-455B-A2E7-72CA445A4B90}" srcOrd="7" destOrd="0" presId="urn:microsoft.com/office/officeart/2009/3/layout/PieProcess"/>
    <dgm:cxn modelId="{2590E19A-3BC4-4EE4-A043-7C3CB757DE16}" type="presParOf" srcId="{D969A63E-724B-4F27-9645-9CC50BD916F0}" destId="{6DB52715-A8CF-455A-9C5C-E9993B24374B}" srcOrd="8" destOrd="0" presId="urn:microsoft.com/office/officeart/2009/3/layout/PieProcess"/>
    <dgm:cxn modelId="{AA2D8508-B0C3-429A-8EE6-0EF140949EC8}" type="presParOf" srcId="{6DB52715-A8CF-455A-9C5C-E9993B24374B}" destId="{93021964-8ADD-4AB2-999D-B012E80897D8}" srcOrd="0" destOrd="0" presId="urn:microsoft.com/office/officeart/2009/3/layout/PieProcess"/>
    <dgm:cxn modelId="{431F3D46-EDFE-4C58-A683-31DC3D9F7AAA}" type="presParOf" srcId="{6DB52715-A8CF-455A-9C5C-E9993B24374B}" destId="{CE9728A0-9892-4264-9E4E-D0E123833E15}" srcOrd="1" destOrd="0" presId="urn:microsoft.com/office/officeart/2009/3/layout/PieProcess"/>
    <dgm:cxn modelId="{ACC88A86-1AFC-4C71-9373-E6415CE0AB93}" type="presParOf" srcId="{6DB52715-A8CF-455A-9C5C-E9993B24374B}" destId="{8E3AFBCF-053A-410F-928C-C6FD9AD944D6}" srcOrd="2" destOrd="0" presId="urn:microsoft.com/office/officeart/2009/3/layout/PieProcess"/>
    <dgm:cxn modelId="{CA84A600-2302-465D-B251-298A36D17627}" type="presParOf" srcId="{D969A63E-724B-4F27-9645-9CC50BD916F0}" destId="{CEFB4FE5-9689-4FDF-8C3E-702F164E0443}" srcOrd="9" destOrd="0" presId="urn:microsoft.com/office/officeart/2009/3/layout/PieProcess"/>
    <dgm:cxn modelId="{6779FFAF-B7BE-4EDE-BD01-6F04C560EE80}" type="presParOf" srcId="{D969A63E-724B-4F27-9645-9CC50BD916F0}" destId="{1A372CBF-E0AD-4694-BA12-1037D505570F}" srcOrd="10" destOrd="0" presId="urn:microsoft.com/office/officeart/2009/3/layout/PieProcess"/>
    <dgm:cxn modelId="{6EB83193-CE3E-458C-8003-E311C12E4717}" type="presParOf" srcId="{1A372CBF-E0AD-4694-BA12-1037D505570F}" destId="{EE1C2346-F929-48E5-9F9E-33C18AE9DDDD}" srcOrd="0" destOrd="0" presId="urn:microsoft.com/office/officeart/2009/3/layout/PieProcess"/>
    <dgm:cxn modelId="{9D759F01-2AEA-4410-9FAB-10CFF2367FDD}" type="presParOf" srcId="{D969A63E-724B-4F27-9645-9CC50BD916F0}" destId="{29B00476-4A26-4840-B017-B8D097EAB7AF}" srcOrd="11" destOrd="0" presId="urn:microsoft.com/office/officeart/2009/3/layout/PieProcess"/>
    <dgm:cxn modelId="{7A952816-0654-478D-B7D1-1F1C8A0C0CD9}" type="presParOf" srcId="{D969A63E-724B-4F27-9645-9CC50BD916F0}" destId="{D9C92ED0-8230-4B98-A150-743902893F16}" srcOrd="12" destOrd="0" presId="urn:microsoft.com/office/officeart/2009/3/layout/PieProcess"/>
    <dgm:cxn modelId="{53A83947-482E-451D-A716-99B18CCBE2E2}" type="presParOf" srcId="{D9C92ED0-8230-4B98-A150-743902893F16}" destId="{5F6052A5-AF08-4D0B-BFA0-4AC423F05216}" srcOrd="0" destOrd="0" presId="urn:microsoft.com/office/officeart/2009/3/layout/PieProcess"/>
    <dgm:cxn modelId="{854ACA72-024E-48E3-A796-1550B0B551D1}" type="presParOf" srcId="{D9C92ED0-8230-4B98-A150-743902893F16}" destId="{61AF4B8F-E51C-4A13-A2F6-E1BDADEB64C2}" srcOrd="1" destOrd="0" presId="urn:microsoft.com/office/officeart/2009/3/layout/PieProcess"/>
    <dgm:cxn modelId="{144F7E5F-E955-48C9-8A3D-51377FA6CCD0}" type="presParOf" srcId="{D9C92ED0-8230-4B98-A150-743902893F16}" destId="{1E4E0080-FA38-4E9C-9E7B-446FE4C2610C}" srcOrd="2" destOrd="0" presId="urn:microsoft.com/office/officeart/2009/3/layout/PieProcess"/>
    <dgm:cxn modelId="{7508EB0A-6E68-4F0A-8005-DFF2640EEDAE}" type="presParOf" srcId="{D969A63E-724B-4F27-9645-9CC50BD916F0}" destId="{D38D6319-4273-48D4-A938-3BB3756EE9C8}" srcOrd="13" destOrd="0" presId="urn:microsoft.com/office/officeart/2009/3/layout/PieProcess"/>
    <dgm:cxn modelId="{54304E49-3136-4F90-A87B-0AB0C00B427D}" type="presParOf" srcId="{D969A63E-724B-4F27-9645-9CC50BD916F0}" destId="{77B90303-EC1A-4169-BB6B-9A143042FEA0}" srcOrd="14" destOrd="0" presId="urn:microsoft.com/office/officeart/2009/3/layout/PieProcess"/>
    <dgm:cxn modelId="{B3F8526E-99DD-49A7-B789-7A89A685C9AE}" type="presParOf" srcId="{77B90303-EC1A-4169-BB6B-9A143042FEA0}" destId="{F05A1A51-444D-43CE-88C7-3590A3E6DE4C}" srcOrd="0" destOrd="0" presId="urn:microsoft.com/office/officeart/2009/3/layout/PieProcess"/>
    <dgm:cxn modelId="{832D52CE-CC48-47F8-8C01-903408836DB4}" type="presParOf" srcId="{D969A63E-724B-4F27-9645-9CC50BD916F0}" destId="{1A8B0476-9CA3-4BC4-8821-69D4E6EFE7EE}" srcOrd="15" destOrd="0" presId="urn:microsoft.com/office/officeart/2009/3/layout/PieProcess"/>
    <dgm:cxn modelId="{C5384A85-7DFF-4380-A1B4-9C76DE5C9297}" type="presParOf" srcId="{D969A63E-724B-4F27-9645-9CC50BD916F0}" destId="{5090DE1C-E7F9-44CA-97C8-BE372227E43E}" srcOrd="16" destOrd="0" presId="urn:microsoft.com/office/officeart/2009/3/layout/PieProcess"/>
    <dgm:cxn modelId="{2DB28085-7F6E-4A49-AAD5-6EE1762CFB29}" type="presParOf" srcId="{5090DE1C-E7F9-44CA-97C8-BE372227E43E}" destId="{A7F1D8EC-5EED-4D97-ADFF-81351E2988CC}" srcOrd="0" destOrd="0" presId="urn:microsoft.com/office/officeart/2009/3/layout/PieProcess"/>
    <dgm:cxn modelId="{99149BF5-CE4A-4745-8492-26DD6AE41CD4}" type="presParOf" srcId="{5090DE1C-E7F9-44CA-97C8-BE372227E43E}" destId="{F15897AB-14C5-4CA5-BA36-5741CE0801E6}" srcOrd="1" destOrd="0" presId="urn:microsoft.com/office/officeart/2009/3/layout/PieProcess"/>
    <dgm:cxn modelId="{DC72F6C8-1C08-4957-9E31-357468098B64}" type="presParOf" srcId="{5090DE1C-E7F9-44CA-97C8-BE372227E43E}" destId="{730D48DD-AC8E-4D57-9DE4-E281FD5A3618}" srcOrd="2" destOrd="0" presId="urn:microsoft.com/office/officeart/2009/3/layout/PieProcess"/>
    <dgm:cxn modelId="{06DFB519-F54D-4D58-8A0C-7795B08E75F3}" type="presParOf" srcId="{D969A63E-724B-4F27-9645-9CC50BD916F0}" destId="{03EA100C-7F11-44AC-B0D5-86A5FA2CC761}" srcOrd="17" destOrd="0" presId="urn:microsoft.com/office/officeart/2009/3/layout/PieProcess"/>
    <dgm:cxn modelId="{431EBA1A-6BB0-4D77-B381-26DEFE7B864A}" type="presParOf" srcId="{D969A63E-724B-4F27-9645-9CC50BD916F0}" destId="{25551697-6F9B-4212-9613-58396E22BC7D}" srcOrd="18" destOrd="0" presId="urn:microsoft.com/office/officeart/2009/3/layout/PieProcess"/>
    <dgm:cxn modelId="{272A5186-E32D-4DAD-8200-4B59A8C2E6D3}" type="presParOf" srcId="{25551697-6F9B-4212-9613-58396E22BC7D}" destId="{CF62579E-DA4A-454D-9986-21B9AF82C32A}" srcOrd="0" destOrd="0" presId="urn:microsoft.com/office/officeart/2009/3/layout/Pi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49928C-4EF7-45EE-A139-D75149FD85B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A2EF02CA-514C-407E-AFEE-D146D2790525}">
      <dgm:prSet phldrT="[Text]"/>
      <dgm:spPr>
        <a:solidFill>
          <a:srgbClr val="0070C0"/>
        </a:solidFill>
      </dgm:spPr>
      <dgm:t>
        <a:bodyPr/>
        <a:lstStyle/>
        <a:p>
          <a:r>
            <a:rPr lang="en-US" dirty="0" smtClean="0"/>
            <a:t>Data collection</a:t>
          </a:r>
          <a:endParaRPr lang="en-US" dirty="0"/>
        </a:p>
      </dgm:t>
    </dgm:pt>
    <dgm:pt modelId="{3D2553C3-AC03-4FFB-8FBC-22A96CBEEF5A}" type="parTrans" cxnId="{981BC052-E2D8-418B-9205-784DC9E08190}">
      <dgm:prSet/>
      <dgm:spPr/>
      <dgm:t>
        <a:bodyPr/>
        <a:lstStyle/>
        <a:p>
          <a:endParaRPr lang="en-US"/>
        </a:p>
      </dgm:t>
    </dgm:pt>
    <dgm:pt modelId="{430A65D6-F9ED-4C2C-8A8A-14D8FBF3133B}" type="sibTrans" cxnId="{981BC052-E2D8-418B-9205-784DC9E08190}">
      <dgm:prSet/>
      <dgm:spPr/>
      <dgm:t>
        <a:bodyPr/>
        <a:lstStyle/>
        <a:p>
          <a:endParaRPr lang="en-US"/>
        </a:p>
      </dgm:t>
    </dgm:pt>
    <dgm:pt modelId="{EB9801F1-4D5E-4E13-9C27-BD4B0384F78C}">
      <dgm:prSet phldrT="[Text]" custT="1"/>
      <dgm:spPr/>
      <dgm:t>
        <a:bodyPr/>
        <a:lstStyle/>
        <a:p>
          <a:r>
            <a:rPr lang="en-US" sz="3200" b="0" dirty="0" smtClean="0"/>
            <a:t>Experiences of project partners</a:t>
          </a:r>
          <a:endParaRPr lang="en-US" sz="3200" b="0" dirty="0">
            <a:solidFill>
              <a:schemeClr val="bg1">
                <a:lumMod val="65000"/>
              </a:schemeClr>
            </a:solidFill>
          </a:endParaRPr>
        </a:p>
      </dgm:t>
    </dgm:pt>
    <dgm:pt modelId="{20B22F1F-2AA9-416E-94A2-6D86969CBE39}" type="parTrans" cxnId="{C6E23B6F-871C-4542-96D8-FC0EDC3BAD98}">
      <dgm:prSet/>
      <dgm:spPr/>
      <dgm:t>
        <a:bodyPr/>
        <a:lstStyle/>
        <a:p>
          <a:endParaRPr lang="en-US"/>
        </a:p>
      </dgm:t>
    </dgm:pt>
    <dgm:pt modelId="{4732A42E-2571-4906-8EBC-B9B62561DD08}" type="sibTrans" cxnId="{C6E23B6F-871C-4542-96D8-FC0EDC3BAD98}">
      <dgm:prSet/>
      <dgm:spPr/>
      <dgm:t>
        <a:bodyPr/>
        <a:lstStyle/>
        <a:p>
          <a:endParaRPr lang="en-US"/>
        </a:p>
      </dgm:t>
    </dgm:pt>
    <dgm:pt modelId="{53A5AD61-2369-45FD-B954-0C0ADF6312AA}" type="pres">
      <dgm:prSet presAssocID="{BF49928C-4EF7-45EE-A139-D75149FD85B0}" presName="linearFlow" presStyleCnt="0">
        <dgm:presLayoutVars>
          <dgm:dir/>
          <dgm:animLvl val="lvl"/>
          <dgm:resizeHandles val="exact"/>
        </dgm:presLayoutVars>
      </dgm:prSet>
      <dgm:spPr/>
    </dgm:pt>
    <dgm:pt modelId="{8DA84DF5-CEC9-4972-9010-29DE9DF3A59D}" type="pres">
      <dgm:prSet presAssocID="{A2EF02CA-514C-407E-AFEE-D146D2790525}" presName="composite" presStyleCnt="0"/>
      <dgm:spPr/>
    </dgm:pt>
    <dgm:pt modelId="{3DE81044-053B-45AF-ADAD-75F8C9D9D822}" type="pres">
      <dgm:prSet presAssocID="{A2EF02CA-514C-407E-AFEE-D146D2790525}" presName="parentText" presStyleLbl="alignNode1" presStyleIdx="0" presStyleCnt="1">
        <dgm:presLayoutVars>
          <dgm:chMax val="1"/>
          <dgm:bulletEnabled val="1"/>
        </dgm:presLayoutVars>
      </dgm:prSet>
      <dgm:spPr/>
    </dgm:pt>
    <dgm:pt modelId="{544A7BC6-0ABA-43D8-9A58-6E5C96DBBD6C}" type="pres">
      <dgm:prSet presAssocID="{A2EF02CA-514C-407E-AFEE-D146D2790525}" presName="descendantText" presStyleLbl="alignAcc1" presStyleIdx="0" presStyleCnt="1">
        <dgm:presLayoutVars>
          <dgm:bulletEnabled val="1"/>
        </dgm:presLayoutVars>
      </dgm:prSet>
      <dgm:spPr/>
      <dgm:t>
        <a:bodyPr/>
        <a:lstStyle/>
        <a:p>
          <a:endParaRPr lang="en-US"/>
        </a:p>
      </dgm:t>
    </dgm:pt>
  </dgm:ptLst>
  <dgm:cxnLst>
    <dgm:cxn modelId="{3376B83F-4591-4656-B094-BEFDF1ACEE55}" type="presOf" srcId="{BF49928C-4EF7-45EE-A139-D75149FD85B0}" destId="{53A5AD61-2369-45FD-B954-0C0ADF6312AA}" srcOrd="0" destOrd="0" presId="urn:microsoft.com/office/officeart/2005/8/layout/chevron2"/>
    <dgm:cxn modelId="{A7F3ADBE-E523-4ECF-AF57-E9CDF7BC3651}" type="presOf" srcId="{EB9801F1-4D5E-4E13-9C27-BD4B0384F78C}" destId="{544A7BC6-0ABA-43D8-9A58-6E5C96DBBD6C}" srcOrd="0" destOrd="0" presId="urn:microsoft.com/office/officeart/2005/8/layout/chevron2"/>
    <dgm:cxn modelId="{C6E23B6F-871C-4542-96D8-FC0EDC3BAD98}" srcId="{A2EF02CA-514C-407E-AFEE-D146D2790525}" destId="{EB9801F1-4D5E-4E13-9C27-BD4B0384F78C}" srcOrd="0" destOrd="0" parTransId="{20B22F1F-2AA9-416E-94A2-6D86969CBE39}" sibTransId="{4732A42E-2571-4906-8EBC-B9B62561DD08}"/>
    <dgm:cxn modelId="{362B17B9-225E-4BBE-8966-F0542AF0A24A}" type="presOf" srcId="{A2EF02CA-514C-407E-AFEE-D146D2790525}" destId="{3DE81044-053B-45AF-ADAD-75F8C9D9D822}" srcOrd="0" destOrd="0" presId="urn:microsoft.com/office/officeart/2005/8/layout/chevron2"/>
    <dgm:cxn modelId="{981BC052-E2D8-418B-9205-784DC9E08190}" srcId="{BF49928C-4EF7-45EE-A139-D75149FD85B0}" destId="{A2EF02CA-514C-407E-AFEE-D146D2790525}" srcOrd="0" destOrd="0" parTransId="{3D2553C3-AC03-4FFB-8FBC-22A96CBEEF5A}" sibTransId="{430A65D6-F9ED-4C2C-8A8A-14D8FBF3133B}"/>
    <dgm:cxn modelId="{BE0A5EA5-2D57-4471-B727-E4274B1F122A}" type="presParOf" srcId="{53A5AD61-2369-45FD-B954-0C0ADF6312AA}" destId="{8DA84DF5-CEC9-4972-9010-29DE9DF3A59D}" srcOrd="0" destOrd="0" presId="urn:microsoft.com/office/officeart/2005/8/layout/chevron2"/>
    <dgm:cxn modelId="{7E1C079B-7906-4FE3-9D04-32BF9F13B509}" type="presParOf" srcId="{8DA84DF5-CEC9-4972-9010-29DE9DF3A59D}" destId="{3DE81044-053B-45AF-ADAD-75F8C9D9D822}" srcOrd="0" destOrd="0" presId="urn:microsoft.com/office/officeart/2005/8/layout/chevron2"/>
    <dgm:cxn modelId="{B93C5288-65CA-43E9-91A5-0B5F8B33C93B}" type="presParOf" srcId="{8DA84DF5-CEC9-4972-9010-29DE9DF3A59D}" destId="{544A7BC6-0ABA-43D8-9A58-6E5C96DBBD6C}" srcOrd="1" destOrd="0" presId="urn:microsoft.com/office/officeart/2005/8/layout/chevron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49928C-4EF7-45EE-A139-D75149FD85B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A2EF02CA-514C-407E-AFEE-D146D2790525}">
      <dgm:prSet phldrT="[Text]" custT="1"/>
      <dgm:spPr>
        <a:solidFill>
          <a:srgbClr val="0070C0"/>
        </a:solidFill>
      </dgm:spPr>
      <dgm:t>
        <a:bodyPr/>
        <a:lstStyle/>
        <a:p>
          <a:r>
            <a:rPr lang="en-US" sz="3200" dirty="0" smtClean="0"/>
            <a:t>Reflection</a:t>
          </a:r>
          <a:endParaRPr lang="en-US" sz="3200" dirty="0"/>
        </a:p>
      </dgm:t>
    </dgm:pt>
    <dgm:pt modelId="{3D2553C3-AC03-4FFB-8FBC-22A96CBEEF5A}" type="parTrans" cxnId="{981BC052-E2D8-418B-9205-784DC9E08190}">
      <dgm:prSet/>
      <dgm:spPr/>
      <dgm:t>
        <a:bodyPr/>
        <a:lstStyle/>
        <a:p>
          <a:endParaRPr lang="en-US"/>
        </a:p>
      </dgm:t>
    </dgm:pt>
    <dgm:pt modelId="{430A65D6-F9ED-4C2C-8A8A-14D8FBF3133B}" type="sibTrans" cxnId="{981BC052-E2D8-418B-9205-784DC9E08190}">
      <dgm:prSet/>
      <dgm:spPr/>
      <dgm:t>
        <a:bodyPr/>
        <a:lstStyle/>
        <a:p>
          <a:endParaRPr lang="en-US"/>
        </a:p>
      </dgm:t>
    </dgm:pt>
    <dgm:pt modelId="{EB9801F1-4D5E-4E13-9C27-BD4B0384F78C}">
      <dgm:prSet phldrT="[Text]" custT="1"/>
      <dgm:spPr/>
      <dgm:t>
        <a:bodyPr/>
        <a:lstStyle/>
        <a:p>
          <a:r>
            <a:rPr lang="en-US" sz="3200" b="0" dirty="0" smtClean="0"/>
            <a:t>Experiences of project partners</a:t>
          </a:r>
          <a:endParaRPr lang="en-US" sz="3200" b="0" dirty="0">
            <a:solidFill>
              <a:schemeClr val="bg1">
                <a:lumMod val="65000"/>
              </a:schemeClr>
            </a:solidFill>
          </a:endParaRPr>
        </a:p>
      </dgm:t>
    </dgm:pt>
    <dgm:pt modelId="{20B22F1F-2AA9-416E-94A2-6D86969CBE39}" type="parTrans" cxnId="{C6E23B6F-871C-4542-96D8-FC0EDC3BAD98}">
      <dgm:prSet/>
      <dgm:spPr/>
      <dgm:t>
        <a:bodyPr/>
        <a:lstStyle/>
        <a:p>
          <a:endParaRPr lang="en-US"/>
        </a:p>
      </dgm:t>
    </dgm:pt>
    <dgm:pt modelId="{4732A42E-2571-4906-8EBC-B9B62561DD08}" type="sibTrans" cxnId="{C6E23B6F-871C-4542-96D8-FC0EDC3BAD98}">
      <dgm:prSet/>
      <dgm:spPr/>
      <dgm:t>
        <a:bodyPr/>
        <a:lstStyle/>
        <a:p>
          <a:endParaRPr lang="en-US"/>
        </a:p>
      </dgm:t>
    </dgm:pt>
    <dgm:pt modelId="{53A5AD61-2369-45FD-B954-0C0ADF6312AA}" type="pres">
      <dgm:prSet presAssocID="{BF49928C-4EF7-45EE-A139-D75149FD85B0}" presName="linearFlow" presStyleCnt="0">
        <dgm:presLayoutVars>
          <dgm:dir/>
          <dgm:animLvl val="lvl"/>
          <dgm:resizeHandles val="exact"/>
        </dgm:presLayoutVars>
      </dgm:prSet>
      <dgm:spPr/>
    </dgm:pt>
    <dgm:pt modelId="{8DA84DF5-CEC9-4972-9010-29DE9DF3A59D}" type="pres">
      <dgm:prSet presAssocID="{A2EF02CA-514C-407E-AFEE-D146D2790525}" presName="composite" presStyleCnt="0"/>
      <dgm:spPr/>
    </dgm:pt>
    <dgm:pt modelId="{3DE81044-053B-45AF-ADAD-75F8C9D9D822}" type="pres">
      <dgm:prSet presAssocID="{A2EF02CA-514C-407E-AFEE-D146D2790525}" presName="parentText" presStyleLbl="alignNode1" presStyleIdx="0" presStyleCnt="1">
        <dgm:presLayoutVars>
          <dgm:chMax val="1"/>
          <dgm:bulletEnabled val="1"/>
        </dgm:presLayoutVars>
      </dgm:prSet>
      <dgm:spPr/>
      <dgm:t>
        <a:bodyPr/>
        <a:lstStyle/>
        <a:p>
          <a:endParaRPr lang="en-US"/>
        </a:p>
      </dgm:t>
    </dgm:pt>
    <dgm:pt modelId="{544A7BC6-0ABA-43D8-9A58-6E5C96DBBD6C}" type="pres">
      <dgm:prSet presAssocID="{A2EF02CA-514C-407E-AFEE-D146D2790525}" presName="descendantText" presStyleLbl="alignAcc1" presStyleIdx="0" presStyleCnt="1">
        <dgm:presLayoutVars>
          <dgm:bulletEnabled val="1"/>
        </dgm:presLayoutVars>
      </dgm:prSet>
      <dgm:spPr/>
      <dgm:t>
        <a:bodyPr/>
        <a:lstStyle/>
        <a:p>
          <a:endParaRPr lang="en-US"/>
        </a:p>
      </dgm:t>
    </dgm:pt>
  </dgm:ptLst>
  <dgm:cxnLst>
    <dgm:cxn modelId="{981BC052-E2D8-418B-9205-784DC9E08190}" srcId="{BF49928C-4EF7-45EE-A139-D75149FD85B0}" destId="{A2EF02CA-514C-407E-AFEE-D146D2790525}" srcOrd="0" destOrd="0" parTransId="{3D2553C3-AC03-4FFB-8FBC-22A96CBEEF5A}" sibTransId="{430A65D6-F9ED-4C2C-8A8A-14D8FBF3133B}"/>
    <dgm:cxn modelId="{C6E23B6F-871C-4542-96D8-FC0EDC3BAD98}" srcId="{A2EF02CA-514C-407E-AFEE-D146D2790525}" destId="{EB9801F1-4D5E-4E13-9C27-BD4B0384F78C}" srcOrd="0" destOrd="0" parTransId="{20B22F1F-2AA9-416E-94A2-6D86969CBE39}" sibTransId="{4732A42E-2571-4906-8EBC-B9B62561DD08}"/>
    <dgm:cxn modelId="{A7F3ADBE-E523-4ECF-AF57-E9CDF7BC3651}" type="presOf" srcId="{EB9801F1-4D5E-4E13-9C27-BD4B0384F78C}" destId="{544A7BC6-0ABA-43D8-9A58-6E5C96DBBD6C}" srcOrd="0" destOrd="0" presId="urn:microsoft.com/office/officeart/2005/8/layout/chevron2"/>
    <dgm:cxn modelId="{3376B83F-4591-4656-B094-BEFDF1ACEE55}" type="presOf" srcId="{BF49928C-4EF7-45EE-A139-D75149FD85B0}" destId="{53A5AD61-2369-45FD-B954-0C0ADF6312AA}" srcOrd="0" destOrd="0" presId="urn:microsoft.com/office/officeart/2005/8/layout/chevron2"/>
    <dgm:cxn modelId="{362B17B9-225E-4BBE-8966-F0542AF0A24A}" type="presOf" srcId="{A2EF02CA-514C-407E-AFEE-D146D2790525}" destId="{3DE81044-053B-45AF-ADAD-75F8C9D9D822}" srcOrd="0" destOrd="0" presId="urn:microsoft.com/office/officeart/2005/8/layout/chevron2"/>
    <dgm:cxn modelId="{BE0A5EA5-2D57-4471-B727-E4274B1F122A}" type="presParOf" srcId="{53A5AD61-2369-45FD-B954-0C0ADF6312AA}" destId="{8DA84DF5-CEC9-4972-9010-29DE9DF3A59D}" srcOrd="0" destOrd="0" presId="urn:microsoft.com/office/officeart/2005/8/layout/chevron2"/>
    <dgm:cxn modelId="{7E1C079B-7906-4FE3-9D04-32BF9F13B509}" type="presParOf" srcId="{8DA84DF5-CEC9-4972-9010-29DE9DF3A59D}" destId="{3DE81044-053B-45AF-ADAD-75F8C9D9D822}" srcOrd="0" destOrd="0" presId="urn:microsoft.com/office/officeart/2005/8/layout/chevron2"/>
    <dgm:cxn modelId="{B93C5288-65CA-43E9-91A5-0B5F8B33C93B}" type="presParOf" srcId="{8DA84DF5-CEC9-4972-9010-29DE9DF3A59D}" destId="{544A7BC6-0ABA-43D8-9A58-6E5C96DBBD6C}" srcOrd="1" destOrd="0" presId="urn:microsoft.com/office/officeart/2005/8/layout/chevron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81044-053B-45AF-ADAD-75F8C9D9D822}">
      <dsp:nvSpPr>
        <dsp:cNvPr id="0" name=""/>
        <dsp:cNvSpPr/>
      </dsp:nvSpPr>
      <dsp:spPr>
        <a:xfrm rot="5400000">
          <a:off x="-445770" y="445770"/>
          <a:ext cx="2971800" cy="2080260"/>
        </a:xfrm>
        <a:prstGeom prst="chevron">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US" sz="3000" kern="1200" dirty="0" smtClean="0"/>
            <a:t>Background information</a:t>
          </a:r>
          <a:endParaRPr lang="en-US" sz="3000" kern="1200" dirty="0"/>
        </a:p>
      </dsp:txBody>
      <dsp:txXfrm rot="-5400000">
        <a:off x="0" y="1040130"/>
        <a:ext cx="2080260" cy="891540"/>
      </dsp:txXfrm>
    </dsp:sp>
    <dsp:sp modelId="{544A7BC6-0ABA-43D8-9A58-6E5C96DBBD6C}">
      <dsp:nvSpPr>
        <dsp:cNvPr id="0" name=""/>
        <dsp:cNvSpPr/>
      </dsp:nvSpPr>
      <dsp:spPr>
        <a:xfrm rot="5400000">
          <a:off x="4047984" y="-1967723"/>
          <a:ext cx="1931670" cy="58671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b="1" kern="1200" dirty="0" smtClean="0"/>
            <a:t>Understanding the systems, classifications and prevention activities</a:t>
          </a:r>
          <a:endParaRPr lang="en-US" sz="1900" b="1" kern="1200" dirty="0">
            <a:solidFill>
              <a:schemeClr val="bg1">
                <a:lumMod val="6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bg1">
                  <a:lumMod val="65000"/>
                </a:schemeClr>
              </a:solidFill>
            </a:rPr>
            <a:t>Identification of possible interactions (same target group, medium, goal)</a:t>
          </a:r>
          <a:endParaRPr lang="en-US" sz="1900" kern="1200" dirty="0">
            <a:solidFill>
              <a:schemeClr val="bg1">
                <a:lumMod val="65000"/>
              </a:schemeClr>
            </a:solidFill>
          </a:endParaRPr>
        </a:p>
        <a:p>
          <a:pPr marL="171450" lvl="1" indent="-171450" algn="l" defTabSz="844550">
            <a:lnSpc>
              <a:spcPct val="90000"/>
            </a:lnSpc>
            <a:spcBef>
              <a:spcPct val="0"/>
            </a:spcBef>
            <a:spcAft>
              <a:spcPct val="15000"/>
            </a:spcAft>
            <a:buChar char="••"/>
          </a:pPr>
          <a:r>
            <a:rPr lang="en-US" sz="1900" kern="1200" dirty="0" smtClean="0">
              <a:solidFill>
                <a:schemeClr val="bg1">
                  <a:lumMod val="65000"/>
                </a:schemeClr>
              </a:solidFill>
            </a:rPr>
            <a:t>Creating country-specific evaluation paths for different types of prevention activities</a:t>
          </a:r>
          <a:endParaRPr lang="en-US" sz="1900" kern="1200" dirty="0">
            <a:solidFill>
              <a:schemeClr val="bg1">
                <a:lumMod val="65000"/>
              </a:schemeClr>
            </a:solidFill>
          </a:endParaRPr>
        </a:p>
      </dsp:txBody>
      <dsp:txXfrm rot="-5400000">
        <a:off x="2080261" y="94296"/>
        <a:ext cx="5772821" cy="17430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59F05B-78C0-466F-BEED-247E394830A6}">
      <dsp:nvSpPr>
        <dsp:cNvPr id="0" name=""/>
        <dsp:cNvSpPr/>
      </dsp:nvSpPr>
      <dsp:spPr>
        <a:xfrm>
          <a:off x="9152" y="1429680"/>
          <a:ext cx="819743" cy="819743"/>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E88A7D-CB0E-40A3-BF87-F40BDC2D7D28}">
      <dsp:nvSpPr>
        <dsp:cNvPr id="0" name=""/>
        <dsp:cNvSpPr/>
      </dsp:nvSpPr>
      <dsp:spPr>
        <a:xfrm>
          <a:off x="91126" y="1511654"/>
          <a:ext cx="655794" cy="655794"/>
        </a:xfrm>
        <a:prstGeom prst="pie">
          <a:avLst>
            <a:gd name="adj1" fmla="val 14040000"/>
            <a:gd name="adj2" fmla="val 162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513F67-2BC2-4F51-881C-815190394626}">
      <dsp:nvSpPr>
        <dsp:cNvPr id="0" name=""/>
        <dsp:cNvSpPr/>
      </dsp:nvSpPr>
      <dsp:spPr>
        <a:xfrm rot="16200000">
          <a:off x="-933552" y="3274102"/>
          <a:ext cx="2377255" cy="491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755650">
            <a:lnSpc>
              <a:spcPct val="90000"/>
            </a:lnSpc>
            <a:spcBef>
              <a:spcPct val="0"/>
            </a:spcBef>
            <a:spcAft>
              <a:spcPct val="35000"/>
            </a:spcAft>
          </a:pPr>
          <a:r>
            <a:rPr lang="en-GB" sz="1700" b="1" kern="1200" dirty="0"/>
            <a:t>Personified activities</a:t>
          </a:r>
          <a:endParaRPr lang="en-US" sz="1700" kern="1200" dirty="0"/>
        </a:p>
      </dsp:txBody>
      <dsp:txXfrm>
        <a:off x="-933552" y="3274102"/>
        <a:ext cx="2377255" cy="491845"/>
      </dsp:txXfrm>
    </dsp:sp>
    <dsp:sp modelId="{650512F0-2EE4-4474-ACD4-15F6ED4755DD}">
      <dsp:nvSpPr>
        <dsp:cNvPr id="0" name=""/>
        <dsp:cNvSpPr/>
      </dsp:nvSpPr>
      <dsp:spPr>
        <a:xfrm>
          <a:off x="582972" y="1429680"/>
          <a:ext cx="1639486" cy="3278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pPr>
          <a:r>
            <a:rPr lang="en-US" sz="1400" b="0" i="0" u="none" kern="1200" dirty="0"/>
            <a:t>INDIVIDUAL – AT HOME</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Individuals, households, professionals</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Face-to-face</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Feedback forms, calls</a:t>
          </a:r>
          <a:endParaRPr lang="en-US" sz="1400" kern="1200" dirty="0"/>
        </a:p>
      </dsp:txBody>
      <dsp:txXfrm>
        <a:off x="582972" y="1429680"/>
        <a:ext cx="1639486" cy="3278972"/>
      </dsp:txXfrm>
    </dsp:sp>
    <dsp:sp modelId="{D0BAE0FF-5374-4080-9D8B-FB86090AAB38}">
      <dsp:nvSpPr>
        <dsp:cNvPr id="0" name=""/>
        <dsp:cNvSpPr/>
      </dsp:nvSpPr>
      <dsp:spPr>
        <a:xfrm>
          <a:off x="2499249" y="1429680"/>
          <a:ext cx="819743" cy="819743"/>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2FFF67-5BFE-485F-888C-F8673DE4B337}">
      <dsp:nvSpPr>
        <dsp:cNvPr id="0" name=""/>
        <dsp:cNvSpPr/>
      </dsp:nvSpPr>
      <dsp:spPr>
        <a:xfrm>
          <a:off x="2581223" y="1511654"/>
          <a:ext cx="655794" cy="655794"/>
        </a:xfrm>
        <a:prstGeom prst="pie">
          <a:avLst>
            <a:gd name="adj1" fmla="val 11880000"/>
            <a:gd name="adj2" fmla="val 162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CEB208-D0CC-4983-B462-C19275F7E164}">
      <dsp:nvSpPr>
        <dsp:cNvPr id="0" name=""/>
        <dsp:cNvSpPr/>
      </dsp:nvSpPr>
      <dsp:spPr>
        <a:xfrm rot="16200000">
          <a:off x="1556544" y="3274102"/>
          <a:ext cx="2377255" cy="491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755650">
            <a:lnSpc>
              <a:spcPct val="90000"/>
            </a:lnSpc>
            <a:spcBef>
              <a:spcPct val="0"/>
            </a:spcBef>
            <a:spcAft>
              <a:spcPct val="35000"/>
            </a:spcAft>
          </a:pPr>
          <a:r>
            <a:rPr lang="en-GB" sz="1700" b="1" kern="1200" dirty="0"/>
            <a:t>Standardized activities</a:t>
          </a:r>
          <a:endParaRPr lang="en-US" sz="1700" kern="1200" dirty="0"/>
        </a:p>
      </dsp:txBody>
      <dsp:txXfrm>
        <a:off x="1556544" y="3274102"/>
        <a:ext cx="2377255" cy="491845"/>
      </dsp:txXfrm>
    </dsp:sp>
    <dsp:sp modelId="{FFB31962-D292-4763-951B-F4752CA62709}">
      <dsp:nvSpPr>
        <dsp:cNvPr id="0" name=""/>
        <dsp:cNvSpPr/>
      </dsp:nvSpPr>
      <dsp:spPr>
        <a:xfrm>
          <a:off x="3073069" y="1429680"/>
          <a:ext cx="1639486" cy="3278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pPr>
          <a:r>
            <a:rPr lang="en-US" sz="1400" b="0" i="0" u="none" kern="1200" dirty="0"/>
            <a:t>CLOSED GROUP – WORKPLACE</a:t>
          </a:r>
          <a:r>
            <a:rPr lang="et-EE" sz="1400" b="0" i="0" u="none" kern="1200" dirty="0"/>
            <a:t>, SCHOOL</a:t>
          </a:r>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School children, work collectives</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Face-to-face, </a:t>
          </a:r>
          <a:r>
            <a:rPr lang="et-EE" sz="1400" b="0" i="0" u="none" kern="1200" dirty="0" err="1"/>
            <a:t>exercise</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Ex ante and ex post evaluation (tests, randomized groups)</a:t>
          </a:r>
          <a:endParaRPr lang="en-US" sz="1400" kern="1200" dirty="0"/>
        </a:p>
      </dsp:txBody>
      <dsp:txXfrm>
        <a:off x="3073069" y="1429680"/>
        <a:ext cx="1639486" cy="3278972"/>
      </dsp:txXfrm>
    </dsp:sp>
    <dsp:sp modelId="{93021964-8ADD-4AB2-999D-B012E80897D8}">
      <dsp:nvSpPr>
        <dsp:cNvPr id="0" name=""/>
        <dsp:cNvSpPr/>
      </dsp:nvSpPr>
      <dsp:spPr>
        <a:xfrm>
          <a:off x="4989346" y="1429680"/>
          <a:ext cx="819743" cy="819743"/>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9728A0-9892-4264-9E4E-D0E123833E15}">
      <dsp:nvSpPr>
        <dsp:cNvPr id="0" name=""/>
        <dsp:cNvSpPr/>
      </dsp:nvSpPr>
      <dsp:spPr>
        <a:xfrm>
          <a:off x="5071320" y="1511654"/>
          <a:ext cx="655794" cy="655794"/>
        </a:xfrm>
        <a:prstGeom prst="pie">
          <a:avLst>
            <a:gd name="adj1" fmla="val 9720000"/>
            <a:gd name="adj2" fmla="val 162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3AFBCF-053A-410F-928C-C6FD9AD944D6}">
      <dsp:nvSpPr>
        <dsp:cNvPr id="0" name=""/>
        <dsp:cNvSpPr/>
      </dsp:nvSpPr>
      <dsp:spPr>
        <a:xfrm rot="16200000">
          <a:off x="4046641" y="3274102"/>
          <a:ext cx="2377255" cy="491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755650">
            <a:lnSpc>
              <a:spcPct val="90000"/>
            </a:lnSpc>
            <a:spcBef>
              <a:spcPct val="0"/>
            </a:spcBef>
            <a:spcAft>
              <a:spcPct val="35000"/>
            </a:spcAft>
          </a:pPr>
          <a:r>
            <a:rPr lang="en-GB" sz="1700" b="1" kern="1200" dirty="0"/>
            <a:t>Event-based activities</a:t>
          </a:r>
          <a:endParaRPr lang="en-US" sz="1700" kern="1200" dirty="0"/>
        </a:p>
      </dsp:txBody>
      <dsp:txXfrm>
        <a:off x="4046641" y="3274102"/>
        <a:ext cx="2377255" cy="491845"/>
      </dsp:txXfrm>
    </dsp:sp>
    <dsp:sp modelId="{EE1C2346-F929-48E5-9F9E-33C18AE9DDDD}">
      <dsp:nvSpPr>
        <dsp:cNvPr id="0" name=""/>
        <dsp:cNvSpPr/>
      </dsp:nvSpPr>
      <dsp:spPr>
        <a:xfrm>
          <a:off x="5563166" y="1429680"/>
          <a:ext cx="1639486" cy="3278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pPr>
          <a:r>
            <a:rPr lang="en-US" sz="1400" b="0" i="0" u="none" kern="1200" dirty="0"/>
            <a:t>OPEN GROUP – PUBLIC ROOM</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Exhibition/event visitors</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Face-to-face, brochures, exhibits-boxes</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“exit polls”, feedback forms</a:t>
          </a:r>
          <a:endParaRPr lang="en-US" sz="1400" kern="1200" dirty="0"/>
        </a:p>
      </dsp:txBody>
      <dsp:txXfrm>
        <a:off x="5563166" y="1429680"/>
        <a:ext cx="1639486" cy="3278972"/>
      </dsp:txXfrm>
    </dsp:sp>
    <dsp:sp modelId="{5F6052A5-AF08-4D0B-BFA0-4AC423F05216}">
      <dsp:nvSpPr>
        <dsp:cNvPr id="0" name=""/>
        <dsp:cNvSpPr/>
      </dsp:nvSpPr>
      <dsp:spPr>
        <a:xfrm>
          <a:off x="7479443" y="1429680"/>
          <a:ext cx="819743" cy="819743"/>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AF4B8F-E51C-4A13-A2F6-E1BDADEB64C2}">
      <dsp:nvSpPr>
        <dsp:cNvPr id="0" name=""/>
        <dsp:cNvSpPr/>
      </dsp:nvSpPr>
      <dsp:spPr>
        <a:xfrm>
          <a:off x="7561418" y="1511654"/>
          <a:ext cx="655794" cy="655794"/>
        </a:xfrm>
        <a:prstGeom prst="pie">
          <a:avLst>
            <a:gd name="adj1" fmla="val 7560000"/>
            <a:gd name="adj2" fmla="val 162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4E0080-FA38-4E9C-9E7B-446FE4C2610C}">
      <dsp:nvSpPr>
        <dsp:cNvPr id="0" name=""/>
        <dsp:cNvSpPr/>
      </dsp:nvSpPr>
      <dsp:spPr>
        <a:xfrm rot="16200000">
          <a:off x="6536739" y="3274102"/>
          <a:ext cx="2377255" cy="491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755650">
            <a:lnSpc>
              <a:spcPct val="90000"/>
            </a:lnSpc>
            <a:spcBef>
              <a:spcPct val="0"/>
            </a:spcBef>
            <a:spcAft>
              <a:spcPct val="35000"/>
            </a:spcAft>
          </a:pPr>
          <a:r>
            <a:rPr lang="en-GB" sz="1700" b="1" kern="1200" dirty="0"/>
            <a:t>Large-scale media campaigns</a:t>
          </a:r>
          <a:endParaRPr lang="en-US" sz="1700" kern="1200" dirty="0"/>
        </a:p>
      </dsp:txBody>
      <dsp:txXfrm>
        <a:off x="6536739" y="3274102"/>
        <a:ext cx="2377255" cy="491845"/>
      </dsp:txXfrm>
    </dsp:sp>
    <dsp:sp modelId="{F05A1A51-444D-43CE-88C7-3590A3E6DE4C}">
      <dsp:nvSpPr>
        <dsp:cNvPr id="0" name=""/>
        <dsp:cNvSpPr/>
      </dsp:nvSpPr>
      <dsp:spPr>
        <a:xfrm>
          <a:off x="8053264" y="1429680"/>
          <a:ext cx="1639486" cy="3278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pPr>
          <a:r>
            <a:rPr lang="fr-FR" sz="1400" b="0" i="0" u="none" kern="1200" dirty="0"/>
            <a:t>POPULATION GROUPS  – MASS&amp;SOCIAL MEDIA</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Population, targeted group of population</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TV- and radio advertisement, social media, newspapers</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visibility evaluation, (social marketing campaign evaluation)</a:t>
          </a:r>
          <a:endParaRPr lang="en-US" sz="1400" kern="1200" dirty="0"/>
        </a:p>
      </dsp:txBody>
      <dsp:txXfrm>
        <a:off x="8053264" y="1429680"/>
        <a:ext cx="1639486" cy="3278972"/>
      </dsp:txXfrm>
    </dsp:sp>
    <dsp:sp modelId="{A7F1D8EC-5EED-4D97-ADFF-81351E2988CC}">
      <dsp:nvSpPr>
        <dsp:cNvPr id="0" name=""/>
        <dsp:cNvSpPr/>
      </dsp:nvSpPr>
      <dsp:spPr>
        <a:xfrm>
          <a:off x="9969541" y="1429680"/>
          <a:ext cx="819743" cy="819743"/>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5897AB-14C5-4CA5-BA36-5741CE0801E6}">
      <dsp:nvSpPr>
        <dsp:cNvPr id="0" name=""/>
        <dsp:cNvSpPr/>
      </dsp:nvSpPr>
      <dsp:spPr>
        <a:xfrm>
          <a:off x="10051515" y="1511654"/>
          <a:ext cx="655794" cy="655794"/>
        </a:xfrm>
        <a:prstGeom prst="pie">
          <a:avLst>
            <a:gd name="adj1" fmla="val 5400000"/>
            <a:gd name="adj2" fmla="val 162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0D48DD-AC8E-4D57-9DE4-E281FD5A3618}">
      <dsp:nvSpPr>
        <dsp:cNvPr id="0" name=""/>
        <dsp:cNvSpPr/>
      </dsp:nvSpPr>
      <dsp:spPr>
        <a:xfrm rot="16200000">
          <a:off x="9026836" y="3274102"/>
          <a:ext cx="2377255" cy="491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755650">
            <a:lnSpc>
              <a:spcPct val="90000"/>
            </a:lnSpc>
            <a:spcBef>
              <a:spcPct val="0"/>
            </a:spcBef>
            <a:spcAft>
              <a:spcPct val="35000"/>
            </a:spcAft>
          </a:pPr>
          <a:r>
            <a:rPr lang="en-GB" sz="1700" b="1" kern="1200" dirty="0"/>
            <a:t>General information provision</a:t>
          </a:r>
          <a:endParaRPr lang="en-US" sz="1700" kern="1200" dirty="0"/>
        </a:p>
      </dsp:txBody>
      <dsp:txXfrm>
        <a:off x="9026836" y="3274102"/>
        <a:ext cx="2377255" cy="491845"/>
      </dsp:txXfrm>
    </dsp:sp>
    <dsp:sp modelId="{CF62579E-DA4A-454D-9986-21B9AF82C32A}">
      <dsp:nvSpPr>
        <dsp:cNvPr id="0" name=""/>
        <dsp:cNvSpPr/>
      </dsp:nvSpPr>
      <dsp:spPr>
        <a:xfrm>
          <a:off x="10543361" y="1429680"/>
          <a:ext cx="1639486" cy="3278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622300">
            <a:lnSpc>
              <a:spcPct val="90000"/>
            </a:lnSpc>
            <a:spcBef>
              <a:spcPct val="0"/>
            </a:spcBef>
            <a:spcAft>
              <a:spcPct val="35000"/>
            </a:spcAft>
          </a:pPr>
          <a:r>
            <a:rPr lang="fr-FR" sz="1400" b="0" i="0" u="none" kern="1200" dirty="0"/>
            <a:t>ENTIRE POPULATION – MASS&amp;SOCIAL MEDIA</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Population, targeted group of population</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n-US" sz="1400" b="0" i="0" u="none" kern="1200" dirty="0"/>
            <a:t>TV- and radio </a:t>
          </a:r>
          <a:r>
            <a:rPr lang="et-EE" sz="1400" b="0" i="0" u="none" kern="1200" dirty="0" err="1"/>
            <a:t>appearance</a:t>
          </a:r>
          <a:r>
            <a:rPr lang="en-US" sz="1400" b="0" i="0" u="none" kern="1200" dirty="0"/>
            <a:t>, social media, newspaper</a:t>
          </a:r>
          <a:r>
            <a:rPr lang="et-EE" sz="1400" b="0" i="0" u="none" kern="1200" dirty="0"/>
            <a:t> </a:t>
          </a:r>
          <a:r>
            <a:rPr lang="et-EE" sz="1400" b="0" i="0" u="none" kern="1200" dirty="0" err="1"/>
            <a:t>articles</a:t>
          </a:r>
          <a:endParaRPr lang="et-EE" sz="1400" b="0" i="0" u="none" kern="1200" dirty="0"/>
        </a:p>
        <a:p>
          <a:pPr lvl="0" algn="l" defTabSz="622300">
            <a:lnSpc>
              <a:spcPct val="90000"/>
            </a:lnSpc>
            <a:spcBef>
              <a:spcPct val="0"/>
            </a:spcBef>
            <a:spcAft>
              <a:spcPct val="35000"/>
            </a:spcAft>
          </a:pPr>
          <a:endParaRPr lang="et-EE" sz="1400" b="0" i="0" u="none" kern="1200" dirty="0"/>
        </a:p>
        <a:p>
          <a:pPr lvl="0" algn="l" defTabSz="622300">
            <a:lnSpc>
              <a:spcPct val="90000"/>
            </a:lnSpc>
            <a:spcBef>
              <a:spcPct val="0"/>
            </a:spcBef>
            <a:spcAft>
              <a:spcPct val="35000"/>
            </a:spcAft>
          </a:pPr>
          <a:r>
            <a:rPr lang="et-EE" sz="1400" b="0" i="0" u="none" kern="1200" dirty="0" err="1"/>
            <a:t>dependent</a:t>
          </a:r>
          <a:r>
            <a:rPr lang="et-EE" sz="1400" b="0" i="0" u="none" kern="1200" dirty="0"/>
            <a:t> on </a:t>
          </a:r>
          <a:r>
            <a:rPr lang="et-EE" sz="1400" b="0" i="0" u="none" kern="1200" dirty="0" err="1"/>
            <a:t>each</a:t>
          </a:r>
          <a:r>
            <a:rPr lang="et-EE" sz="1400" b="0" i="0" u="none" kern="1200" dirty="0"/>
            <a:t> </a:t>
          </a:r>
          <a:r>
            <a:rPr lang="et-EE" sz="1400" b="0" i="0" u="none" kern="1200" dirty="0" err="1"/>
            <a:t>activity</a:t>
          </a:r>
          <a:endParaRPr lang="en-US" sz="1400" kern="1200" dirty="0"/>
        </a:p>
      </dsp:txBody>
      <dsp:txXfrm>
        <a:off x="10543361" y="1429680"/>
        <a:ext cx="1639486" cy="32789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81044-053B-45AF-ADAD-75F8C9D9D822}">
      <dsp:nvSpPr>
        <dsp:cNvPr id="0" name=""/>
        <dsp:cNvSpPr/>
      </dsp:nvSpPr>
      <dsp:spPr>
        <a:xfrm rot="5400000">
          <a:off x="-445770" y="445770"/>
          <a:ext cx="2971800" cy="2080260"/>
        </a:xfrm>
        <a:prstGeom prst="chevron">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US" sz="3000" kern="1200" dirty="0" smtClean="0"/>
            <a:t>Data collection</a:t>
          </a:r>
          <a:endParaRPr lang="en-US" sz="3000" kern="1200" dirty="0"/>
        </a:p>
      </dsp:txBody>
      <dsp:txXfrm rot="-5400000">
        <a:off x="0" y="1040130"/>
        <a:ext cx="2080260" cy="891540"/>
      </dsp:txXfrm>
    </dsp:sp>
    <dsp:sp modelId="{544A7BC6-0ABA-43D8-9A58-6E5C96DBBD6C}">
      <dsp:nvSpPr>
        <dsp:cNvPr id="0" name=""/>
        <dsp:cNvSpPr/>
      </dsp:nvSpPr>
      <dsp:spPr>
        <a:xfrm rot="5400000">
          <a:off x="4047984" y="-1967723"/>
          <a:ext cx="1931670" cy="58671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b="0" kern="1200" dirty="0" smtClean="0"/>
            <a:t>Experiences of project partners</a:t>
          </a:r>
          <a:endParaRPr lang="en-US" sz="3200" b="0" kern="1200" dirty="0">
            <a:solidFill>
              <a:schemeClr val="bg1">
                <a:lumMod val="65000"/>
              </a:schemeClr>
            </a:solidFill>
          </a:endParaRPr>
        </a:p>
      </dsp:txBody>
      <dsp:txXfrm rot="-5400000">
        <a:off x="2080261" y="94296"/>
        <a:ext cx="5772821" cy="17430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81044-053B-45AF-ADAD-75F8C9D9D822}">
      <dsp:nvSpPr>
        <dsp:cNvPr id="0" name=""/>
        <dsp:cNvSpPr/>
      </dsp:nvSpPr>
      <dsp:spPr>
        <a:xfrm rot="5400000">
          <a:off x="-445770" y="445770"/>
          <a:ext cx="2971800" cy="2080260"/>
        </a:xfrm>
        <a:prstGeom prst="chevron">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t>Reflection</a:t>
          </a:r>
          <a:endParaRPr lang="en-US" sz="3200" kern="1200" dirty="0"/>
        </a:p>
      </dsp:txBody>
      <dsp:txXfrm rot="-5400000">
        <a:off x="0" y="1040130"/>
        <a:ext cx="2080260" cy="891540"/>
      </dsp:txXfrm>
    </dsp:sp>
    <dsp:sp modelId="{544A7BC6-0ABA-43D8-9A58-6E5C96DBBD6C}">
      <dsp:nvSpPr>
        <dsp:cNvPr id="0" name=""/>
        <dsp:cNvSpPr/>
      </dsp:nvSpPr>
      <dsp:spPr>
        <a:xfrm rot="5400000">
          <a:off x="4047984" y="-1967723"/>
          <a:ext cx="1931670" cy="58671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b="0" kern="1200" dirty="0" smtClean="0"/>
            <a:t>Experiences of project partners</a:t>
          </a:r>
          <a:endParaRPr lang="en-US" sz="3200" b="0" kern="1200" dirty="0">
            <a:solidFill>
              <a:schemeClr val="bg1">
                <a:lumMod val="65000"/>
              </a:schemeClr>
            </a:solidFill>
          </a:endParaRPr>
        </a:p>
      </dsp:txBody>
      <dsp:txXfrm rot="-5400000">
        <a:off x="2080261" y="94296"/>
        <a:ext cx="5772821" cy="17430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432601-2CF6-4EB4-8248-46D640548346}" type="datetimeFigureOut">
              <a:rPr lang="et-EE" smtClean="0"/>
              <a:t>22.10.2018</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D17E51-FAA2-4294-AB9A-5C4D53559EFD}" type="slidenum">
              <a:rPr lang="et-EE" smtClean="0"/>
              <a:t>‹#›</a:t>
            </a:fld>
            <a:endParaRPr lang="et-EE"/>
          </a:p>
        </p:txBody>
      </p:sp>
    </p:spTree>
    <p:extLst>
      <p:ext uri="{BB962C8B-B14F-4D97-AF65-F5344CB8AC3E}">
        <p14:creationId xmlns:p14="http://schemas.microsoft.com/office/powerpoint/2010/main" val="1005193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For fire prevention activities, the aim is to decrease the number of emergencies and fire casualties. In order to analyse, whether the undertaken fire prevention activities have the assumed effect in pursuing their aim, an impact assessment is needed. </a:t>
            </a:r>
            <a:r>
              <a:rPr lang="en-US" dirty="0" smtClean="0"/>
              <a:t>The </a:t>
            </a:r>
            <a:r>
              <a:rPr lang="en-GB" dirty="0" smtClean="0"/>
              <a:t>EVAPREM 2017-2018 -project </a:t>
            </a:r>
            <a:r>
              <a:rPr lang="en-US" dirty="0" smtClean="0"/>
              <a:t>is developing a model for evaluating the results of prevention measures implemented by the rescue boards of European countries</a:t>
            </a:r>
            <a:r>
              <a:rPr lang="en-US" i="1" dirty="0" smtClean="0"/>
              <a:t>.</a:t>
            </a:r>
            <a:endParaRPr lang="en-US" dirty="0" smtClean="0"/>
          </a:p>
          <a:p>
            <a:endParaRPr lang="et-EE" dirty="0"/>
          </a:p>
        </p:txBody>
      </p:sp>
      <p:sp>
        <p:nvSpPr>
          <p:cNvPr id="4" name="Slide Number Placeholder 3"/>
          <p:cNvSpPr>
            <a:spLocks noGrp="1"/>
          </p:cNvSpPr>
          <p:nvPr>
            <p:ph type="sldNum" sz="quarter" idx="10"/>
          </p:nvPr>
        </p:nvSpPr>
        <p:spPr/>
        <p:txBody>
          <a:bodyPr/>
          <a:lstStyle/>
          <a:p>
            <a:fld id="{14EB7AB5-C368-45A6-A904-4434639FF316}" type="slidenum">
              <a:rPr lang="et-EE" smtClean="0"/>
              <a:t>1</a:t>
            </a:fld>
            <a:endParaRPr lang="et-EE"/>
          </a:p>
        </p:txBody>
      </p:sp>
    </p:spTree>
    <p:extLst>
      <p:ext uri="{BB962C8B-B14F-4D97-AF65-F5344CB8AC3E}">
        <p14:creationId xmlns:p14="http://schemas.microsoft.com/office/powerpoint/2010/main" val="2712155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Tagasiside</a:t>
            </a:r>
            <a:r>
              <a:rPr lang="en-GB" dirty="0" smtClean="0"/>
              <a:t> </a:t>
            </a:r>
            <a:r>
              <a:rPr lang="en-GB" dirty="0" err="1" smtClean="0"/>
              <a:t>küsitluse</a:t>
            </a:r>
            <a:r>
              <a:rPr lang="en-GB" dirty="0" smtClean="0"/>
              <a:t> </a:t>
            </a:r>
            <a:r>
              <a:rPr lang="en-GB" dirty="0" err="1" smtClean="0"/>
              <a:t>vorm</a:t>
            </a:r>
            <a:r>
              <a:rPr lang="en-GB" dirty="0" smtClean="0"/>
              <a:t>, </a:t>
            </a:r>
            <a:endParaRPr lang="et-EE" dirty="0"/>
          </a:p>
        </p:txBody>
      </p:sp>
      <p:sp>
        <p:nvSpPr>
          <p:cNvPr id="4" name="Slide Number Placeholder 3"/>
          <p:cNvSpPr>
            <a:spLocks noGrp="1"/>
          </p:cNvSpPr>
          <p:nvPr>
            <p:ph type="sldNum" sz="quarter" idx="10"/>
          </p:nvPr>
        </p:nvSpPr>
        <p:spPr/>
        <p:txBody>
          <a:bodyPr/>
          <a:lstStyle/>
          <a:p>
            <a:fld id="{14EB7AB5-C368-45A6-A904-4434639FF316}" type="slidenum">
              <a:rPr lang="et-EE" smtClean="0"/>
              <a:t>2</a:t>
            </a:fld>
            <a:endParaRPr lang="et-EE"/>
          </a:p>
        </p:txBody>
      </p:sp>
    </p:spTree>
    <p:extLst>
      <p:ext uri="{BB962C8B-B14F-4D97-AF65-F5344CB8AC3E}">
        <p14:creationId xmlns:p14="http://schemas.microsoft.com/office/powerpoint/2010/main" val="3428929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Tagasiside</a:t>
            </a:r>
            <a:r>
              <a:rPr lang="en-GB" dirty="0" smtClean="0"/>
              <a:t> </a:t>
            </a:r>
            <a:r>
              <a:rPr lang="en-GB" dirty="0" err="1" smtClean="0"/>
              <a:t>küsitluse</a:t>
            </a:r>
            <a:r>
              <a:rPr lang="en-GB" dirty="0" smtClean="0"/>
              <a:t> </a:t>
            </a:r>
            <a:r>
              <a:rPr lang="en-GB" dirty="0" err="1" smtClean="0"/>
              <a:t>vorm</a:t>
            </a:r>
            <a:r>
              <a:rPr lang="en-GB" dirty="0" smtClean="0"/>
              <a:t>, </a:t>
            </a:r>
            <a:endParaRPr lang="et-EE" dirty="0"/>
          </a:p>
        </p:txBody>
      </p:sp>
      <p:sp>
        <p:nvSpPr>
          <p:cNvPr id="4" name="Slide Number Placeholder 3"/>
          <p:cNvSpPr>
            <a:spLocks noGrp="1"/>
          </p:cNvSpPr>
          <p:nvPr>
            <p:ph type="sldNum" sz="quarter" idx="10"/>
          </p:nvPr>
        </p:nvSpPr>
        <p:spPr/>
        <p:txBody>
          <a:bodyPr/>
          <a:lstStyle/>
          <a:p>
            <a:fld id="{14EB7AB5-C368-45A6-A904-4434639FF316}" type="slidenum">
              <a:rPr lang="et-EE" smtClean="0"/>
              <a:t>3</a:t>
            </a:fld>
            <a:endParaRPr lang="et-EE"/>
          </a:p>
        </p:txBody>
      </p:sp>
    </p:spTree>
    <p:extLst>
      <p:ext uri="{BB962C8B-B14F-4D97-AF65-F5344CB8AC3E}">
        <p14:creationId xmlns:p14="http://schemas.microsoft.com/office/powerpoint/2010/main" val="4216154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Tagasiside</a:t>
            </a:r>
            <a:r>
              <a:rPr lang="en-GB" dirty="0" smtClean="0"/>
              <a:t> </a:t>
            </a:r>
            <a:r>
              <a:rPr lang="en-GB" dirty="0" err="1" smtClean="0"/>
              <a:t>küsitluse</a:t>
            </a:r>
            <a:r>
              <a:rPr lang="en-GB" dirty="0" smtClean="0"/>
              <a:t> </a:t>
            </a:r>
            <a:r>
              <a:rPr lang="en-GB" dirty="0" err="1" smtClean="0"/>
              <a:t>vorm</a:t>
            </a:r>
            <a:r>
              <a:rPr lang="en-GB" dirty="0" smtClean="0"/>
              <a:t>, </a:t>
            </a:r>
            <a:endParaRPr lang="et-EE" dirty="0"/>
          </a:p>
        </p:txBody>
      </p:sp>
      <p:sp>
        <p:nvSpPr>
          <p:cNvPr id="4" name="Slide Number Placeholder 3"/>
          <p:cNvSpPr>
            <a:spLocks noGrp="1"/>
          </p:cNvSpPr>
          <p:nvPr>
            <p:ph type="sldNum" sz="quarter" idx="10"/>
          </p:nvPr>
        </p:nvSpPr>
        <p:spPr/>
        <p:txBody>
          <a:bodyPr/>
          <a:lstStyle/>
          <a:p>
            <a:fld id="{14EB7AB5-C368-45A6-A904-4434639FF316}" type="slidenum">
              <a:rPr lang="et-EE" smtClean="0"/>
              <a:t>4</a:t>
            </a:fld>
            <a:endParaRPr lang="et-EE"/>
          </a:p>
        </p:txBody>
      </p:sp>
    </p:spTree>
    <p:extLst>
      <p:ext uri="{BB962C8B-B14F-4D97-AF65-F5344CB8AC3E}">
        <p14:creationId xmlns:p14="http://schemas.microsoft.com/office/powerpoint/2010/main" val="4009404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Tagasiside</a:t>
            </a:r>
            <a:r>
              <a:rPr lang="en-GB" dirty="0" smtClean="0"/>
              <a:t> </a:t>
            </a:r>
            <a:r>
              <a:rPr lang="en-GB" dirty="0" err="1" smtClean="0"/>
              <a:t>küsitluse</a:t>
            </a:r>
            <a:r>
              <a:rPr lang="en-GB" dirty="0" smtClean="0"/>
              <a:t> </a:t>
            </a:r>
            <a:r>
              <a:rPr lang="en-GB" dirty="0" err="1" smtClean="0"/>
              <a:t>vorm</a:t>
            </a:r>
            <a:r>
              <a:rPr lang="en-GB" dirty="0" smtClean="0"/>
              <a:t>, </a:t>
            </a:r>
            <a:endParaRPr lang="et-EE" dirty="0"/>
          </a:p>
        </p:txBody>
      </p:sp>
      <p:sp>
        <p:nvSpPr>
          <p:cNvPr id="4" name="Slide Number Placeholder 3"/>
          <p:cNvSpPr>
            <a:spLocks noGrp="1"/>
          </p:cNvSpPr>
          <p:nvPr>
            <p:ph type="sldNum" sz="quarter" idx="10"/>
          </p:nvPr>
        </p:nvSpPr>
        <p:spPr/>
        <p:txBody>
          <a:bodyPr/>
          <a:lstStyle/>
          <a:p>
            <a:fld id="{14EB7AB5-C368-45A6-A904-4434639FF316}" type="slidenum">
              <a:rPr lang="et-EE" smtClean="0"/>
              <a:t>5</a:t>
            </a:fld>
            <a:endParaRPr lang="et-EE"/>
          </a:p>
        </p:txBody>
      </p:sp>
    </p:spTree>
    <p:extLst>
      <p:ext uri="{BB962C8B-B14F-4D97-AF65-F5344CB8AC3E}">
        <p14:creationId xmlns:p14="http://schemas.microsoft.com/office/powerpoint/2010/main" val="3303040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Tagasiside</a:t>
            </a:r>
            <a:r>
              <a:rPr lang="en-GB" dirty="0" smtClean="0"/>
              <a:t> </a:t>
            </a:r>
            <a:r>
              <a:rPr lang="en-GB" dirty="0" err="1" smtClean="0"/>
              <a:t>küsitluse</a:t>
            </a:r>
            <a:r>
              <a:rPr lang="en-GB" dirty="0" smtClean="0"/>
              <a:t> </a:t>
            </a:r>
            <a:r>
              <a:rPr lang="en-GB" dirty="0" err="1" smtClean="0"/>
              <a:t>vorm</a:t>
            </a:r>
            <a:r>
              <a:rPr lang="en-GB" dirty="0" smtClean="0"/>
              <a:t>, </a:t>
            </a:r>
            <a:endParaRPr lang="et-EE" dirty="0"/>
          </a:p>
        </p:txBody>
      </p:sp>
      <p:sp>
        <p:nvSpPr>
          <p:cNvPr id="4" name="Slide Number Placeholder 3"/>
          <p:cNvSpPr>
            <a:spLocks noGrp="1"/>
          </p:cNvSpPr>
          <p:nvPr>
            <p:ph type="sldNum" sz="quarter" idx="10"/>
          </p:nvPr>
        </p:nvSpPr>
        <p:spPr/>
        <p:txBody>
          <a:bodyPr/>
          <a:lstStyle/>
          <a:p>
            <a:fld id="{14EB7AB5-C368-45A6-A904-4434639FF316}" type="slidenum">
              <a:rPr lang="et-EE" smtClean="0"/>
              <a:t>6</a:t>
            </a:fld>
            <a:endParaRPr lang="et-EE"/>
          </a:p>
        </p:txBody>
      </p:sp>
    </p:spTree>
    <p:extLst>
      <p:ext uri="{BB962C8B-B14F-4D97-AF65-F5344CB8AC3E}">
        <p14:creationId xmlns:p14="http://schemas.microsoft.com/office/powerpoint/2010/main" val="3494764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Tagasiside</a:t>
            </a:r>
            <a:r>
              <a:rPr lang="en-GB" dirty="0" smtClean="0"/>
              <a:t> </a:t>
            </a:r>
            <a:r>
              <a:rPr lang="en-GB" dirty="0" err="1" smtClean="0"/>
              <a:t>küsitluse</a:t>
            </a:r>
            <a:r>
              <a:rPr lang="en-GB" dirty="0" smtClean="0"/>
              <a:t> </a:t>
            </a:r>
            <a:r>
              <a:rPr lang="en-GB" dirty="0" err="1" smtClean="0"/>
              <a:t>vorm</a:t>
            </a:r>
            <a:r>
              <a:rPr lang="en-GB" dirty="0" smtClean="0"/>
              <a:t>, </a:t>
            </a:r>
            <a:endParaRPr lang="et-EE" dirty="0"/>
          </a:p>
        </p:txBody>
      </p:sp>
      <p:sp>
        <p:nvSpPr>
          <p:cNvPr id="4" name="Slide Number Placeholder 3"/>
          <p:cNvSpPr>
            <a:spLocks noGrp="1"/>
          </p:cNvSpPr>
          <p:nvPr>
            <p:ph type="sldNum" sz="quarter" idx="10"/>
          </p:nvPr>
        </p:nvSpPr>
        <p:spPr/>
        <p:txBody>
          <a:bodyPr/>
          <a:lstStyle/>
          <a:p>
            <a:fld id="{14EB7AB5-C368-45A6-A904-4434639FF316}" type="slidenum">
              <a:rPr lang="et-EE" smtClean="0"/>
              <a:t>7</a:t>
            </a:fld>
            <a:endParaRPr lang="et-EE"/>
          </a:p>
        </p:txBody>
      </p:sp>
    </p:spTree>
    <p:extLst>
      <p:ext uri="{BB962C8B-B14F-4D97-AF65-F5344CB8AC3E}">
        <p14:creationId xmlns:p14="http://schemas.microsoft.com/office/powerpoint/2010/main" val="1932751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14EB7AB5-C368-45A6-A904-4434639FF316}" type="slidenum">
              <a:rPr lang="et-EE" smtClean="0"/>
              <a:t>8</a:t>
            </a:fld>
            <a:endParaRPr lang="et-EE"/>
          </a:p>
        </p:txBody>
      </p:sp>
    </p:spTree>
    <p:extLst>
      <p:ext uri="{BB962C8B-B14F-4D97-AF65-F5344CB8AC3E}">
        <p14:creationId xmlns:p14="http://schemas.microsoft.com/office/powerpoint/2010/main" val="109130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t-E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7FE37482-6979-4A91-810E-AA03014D4359}" type="datetimeFigureOut">
              <a:rPr lang="et-EE" smtClean="0"/>
              <a:t>22.10.2018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3326790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7FE37482-6979-4A91-810E-AA03014D4359}" type="datetimeFigureOut">
              <a:rPr lang="et-EE" smtClean="0"/>
              <a:t>22.10.2018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1278556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7FE37482-6979-4A91-810E-AA03014D4359}" type="datetimeFigureOut">
              <a:rPr lang="et-EE" smtClean="0"/>
              <a:t>22.10.2018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285825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7FE37482-6979-4A91-810E-AA03014D4359}" type="datetimeFigureOut">
              <a:rPr lang="et-EE" smtClean="0"/>
              <a:t>22.10.2018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413126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t-E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E37482-6979-4A91-810E-AA03014D4359}" type="datetimeFigureOut">
              <a:rPr lang="et-EE" smtClean="0"/>
              <a:t>22.10.2018</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289151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7FE37482-6979-4A91-810E-AA03014D4359}" type="datetimeFigureOut">
              <a:rPr lang="et-EE" smtClean="0"/>
              <a:t>22.10.2018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348394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t-E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7FE37482-6979-4A91-810E-AA03014D4359}" type="datetimeFigureOut">
              <a:rPr lang="et-EE" smtClean="0"/>
              <a:t>22.10.2018</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247484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7FE37482-6979-4A91-810E-AA03014D4359}" type="datetimeFigureOut">
              <a:rPr lang="et-EE" smtClean="0"/>
              <a:t>22.10.2018</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6256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37482-6979-4A91-810E-AA03014D4359}" type="datetimeFigureOut">
              <a:rPr lang="et-EE" smtClean="0"/>
              <a:t>22.10.2018</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2488022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E37482-6979-4A91-810E-AA03014D4359}" type="datetimeFigureOut">
              <a:rPr lang="et-EE" smtClean="0"/>
              <a:t>22.10.2018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2169331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t-E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E37482-6979-4A91-810E-AA03014D4359}" type="datetimeFigureOut">
              <a:rPr lang="et-EE" smtClean="0"/>
              <a:t>22.10.2018</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099FA64-3425-46CF-8361-37F874611436}" type="slidenum">
              <a:rPr lang="et-EE" smtClean="0"/>
              <a:t>‹#›</a:t>
            </a:fld>
            <a:endParaRPr lang="et-EE"/>
          </a:p>
        </p:txBody>
      </p:sp>
    </p:spTree>
    <p:extLst>
      <p:ext uri="{BB962C8B-B14F-4D97-AF65-F5344CB8AC3E}">
        <p14:creationId xmlns:p14="http://schemas.microsoft.com/office/powerpoint/2010/main" val="3086825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37482-6979-4A91-810E-AA03014D4359}" type="datetimeFigureOut">
              <a:rPr lang="et-EE" smtClean="0"/>
              <a:t>22.10.2018</a:t>
            </a:fld>
            <a:endParaRPr lang="et-E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9FA64-3425-46CF-8361-37F874611436}" type="slidenum">
              <a:rPr lang="et-EE" smtClean="0"/>
              <a:t>‹#›</a:t>
            </a:fld>
            <a:endParaRPr lang="et-EE"/>
          </a:p>
        </p:txBody>
      </p:sp>
    </p:spTree>
    <p:extLst>
      <p:ext uri="{BB962C8B-B14F-4D97-AF65-F5344CB8AC3E}">
        <p14:creationId xmlns:p14="http://schemas.microsoft.com/office/powerpoint/2010/main" val="1929926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G"/><Relationship Id="rId10" Type="http://schemas.openxmlformats.org/officeDocument/2006/relationships/image" Target="../media/image10.png"/><Relationship Id="rId4" Type="http://schemas.openxmlformats.org/officeDocument/2006/relationships/image" Target="../media/image3.jpe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diagramColors" Target="../diagrams/colors1.xml"/><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diagramQuickStyle" Target="../diagrams/quickStyle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diagramLayout" Target="../diagrams/layout1.xml"/><Relationship Id="rId5" Type="http://schemas.openxmlformats.org/officeDocument/2006/relationships/image" Target="../media/image4.JPG"/><Relationship Id="rId10" Type="http://schemas.openxmlformats.org/officeDocument/2006/relationships/diagramData" Target="../diagrams/data1.xml"/><Relationship Id="rId4" Type="http://schemas.openxmlformats.org/officeDocument/2006/relationships/image" Target="../media/image3.jpeg"/><Relationship Id="rId9" Type="http://schemas.openxmlformats.org/officeDocument/2006/relationships/image" Target="../media/image9.png"/><Relationship Id="rId14" Type="http://schemas.microsoft.com/office/2007/relationships/diagramDrawing" Target="../diagrams/drawing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2.jpeg"/><Relationship Id="rId13" Type="http://schemas.openxmlformats.org/officeDocument/2006/relationships/image" Target="../media/image7.png"/><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image" Target="../media/image5.jpeg"/><Relationship Id="rId5" Type="http://schemas.openxmlformats.org/officeDocument/2006/relationships/diagramQuickStyle" Target="../diagrams/quickStyle2.xml"/><Relationship Id="rId10" Type="http://schemas.openxmlformats.org/officeDocument/2006/relationships/image" Target="../media/image4.JPG"/><Relationship Id="rId4" Type="http://schemas.openxmlformats.org/officeDocument/2006/relationships/diagramLayout" Target="../diagrams/layout2.xml"/><Relationship Id="rId9" Type="http://schemas.openxmlformats.org/officeDocument/2006/relationships/image" Target="../media/image3.jpeg"/><Relationship Id="rId14" Type="http://schemas.openxmlformats.org/officeDocument/2006/relationships/image" Target="../media/image9.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diagramColors" Target="../diagrams/colors3.xml"/><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diagramQuickStyle" Target="../diagrams/quickStyle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diagramLayout" Target="../diagrams/layout3.xml"/><Relationship Id="rId5" Type="http://schemas.openxmlformats.org/officeDocument/2006/relationships/image" Target="../media/image4.JPG"/><Relationship Id="rId10" Type="http://schemas.openxmlformats.org/officeDocument/2006/relationships/diagramData" Target="../diagrams/data3.xml"/><Relationship Id="rId4" Type="http://schemas.openxmlformats.org/officeDocument/2006/relationships/image" Target="../media/image3.jpeg"/><Relationship Id="rId9" Type="http://schemas.openxmlformats.org/officeDocument/2006/relationships/image" Target="../media/image9.png"/><Relationship Id="rId14" Type="http://schemas.microsoft.com/office/2007/relationships/diagramDrawing" Target="../diagrams/drawing3.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diagramColors" Target="../diagrams/colors4.xml"/><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diagramQuickStyle" Target="../diagrams/quickStyle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diagramLayout" Target="../diagrams/layout4.xml"/><Relationship Id="rId5" Type="http://schemas.openxmlformats.org/officeDocument/2006/relationships/image" Target="../media/image4.JPG"/><Relationship Id="rId10" Type="http://schemas.openxmlformats.org/officeDocument/2006/relationships/diagramData" Target="../diagrams/data4.xml"/><Relationship Id="rId4" Type="http://schemas.openxmlformats.org/officeDocument/2006/relationships/image" Target="../media/image3.jpeg"/><Relationship Id="rId9" Type="http://schemas.openxmlformats.org/officeDocument/2006/relationships/image" Target="../media/image9.png"/><Relationship Id="rId14" Type="http://schemas.microsoft.com/office/2007/relationships/diagramDrawing" Target="../diagrams/drawing4.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hyperlink" Target="mailto:tarmo.puolokainen@ut.ee" TargetMode="Externa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709" y="1474236"/>
            <a:ext cx="9144000" cy="2256411"/>
          </a:xfrm>
        </p:spPr>
        <p:txBody>
          <a:bodyPr>
            <a:normAutofit/>
          </a:bodyPr>
          <a:lstStyle/>
          <a:p>
            <a:r>
              <a:rPr lang="en-GB" sz="5400" dirty="0" smtClean="0"/>
              <a:t>How to measure fire prevention activities: a practical workshop</a:t>
            </a:r>
            <a:endParaRPr lang="et-EE" sz="5400" dirty="0"/>
          </a:p>
        </p:txBody>
      </p:sp>
      <p:sp>
        <p:nvSpPr>
          <p:cNvPr id="3" name="Subtitle 2"/>
          <p:cNvSpPr>
            <a:spLocks noGrp="1"/>
          </p:cNvSpPr>
          <p:nvPr>
            <p:ph type="subTitle" idx="1"/>
          </p:nvPr>
        </p:nvSpPr>
        <p:spPr>
          <a:xfrm>
            <a:off x="1524000" y="3602038"/>
            <a:ext cx="9144000" cy="2108297"/>
          </a:xfrm>
        </p:spPr>
        <p:txBody>
          <a:bodyPr>
            <a:normAutofit/>
          </a:bodyPr>
          <a:lstStyle/>
          <a:p>
            <a:endParaRPr lang="et-EE" dirty="0"/>
          </a:p>
          <a:p>
            <a:r>
              <a:rPr lang="en-GB" dirty="0" smtClean="0"/>
              <a:t>Tarmo Puolokainen</a:t>
            </a:r>
            <a:r>
              <a:rPr lang="en-GB" dirty="0" smtClean="0"/>
              <a:t> </a:t>
            </a:r>
            <a:r>
              <a:rPr lang="et-EE" dirty="0" smtClean="0"/>
              <a:t>// </a:t>
            </a:r>
            <a:r>
              <a:rPr lang="et-EE" dirty="0" err="1" smtClean="0"/>
              <a:t>University</a:t>
            </a:r>
            <a:r>
              <a:rPr lang="et-EE" dirty="0" smtClean="0"/>
              <a:t> of Tartu</a:t>
            </a:r>
            <a:endParaRPr lang="en-GB" dirty="0"/>
          </a:p>
          <a:p>
            <a:r>
              <a:rPr lang="en-GB" dirty="0" smtClean="0"/>
              <a:t>Uku Varblane</a:t>
            </a:r>
            <a:r>
              <a:rPr lang="et-EE" dirty="0" smtClean="0"/>
              <a:t> </a:t>
            </a:r>
            <a:r>
              <a:rPr lang="et-EE" dirty="0"/>
              <a:t>// University of Tartu</a:t>
            </a:r>
          </a:p>
          <a:p>
            <a:r>
              <a:rPr lang="en-GB" dirty="0" smtClean="0"/>
              <a:t>Brussels </a:t>
            </a:r>
            <a:r>
              <a:rPr lang="et-EE" dirty="0" smtClean="0"/>
              <a:t>2018</a:t>
            </a:r>
            <a:endParaRPr lang="et-EE" dirty="0"/>
          </a:p>
        </p:txBody>
      </p:sp>
      <p:pic>
        <p:nvPicPr>
          <p:cNvPr id="5" name="Immagin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07259" y="28379"/>
            <a:ext cx="1585458" cy="135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96758" y="6145364"/>
            <a:ext cx="547446" cy="544225"/>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23055" y="6190419"/>
            <a:ext cx="1405286" cy="495412"/>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21340" y="6165258"/>
            <a:ext cx="1761079" cy="568888"/>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64135" y="6182121"/>
            <a:ext cx="1495420" cy="530520"/>
          </a:xfrm>
          <a:prstGeom prst="rect">
            <a:avLst/>
          </a:prstGeom>
        </p:spPr>
      </p:pic>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35344" y="6190419"/>
            <a:ext cx="2340737" cy="568888"/>
          </a:xfrm>
          <a:prstGeom prst="rect">
            <a:avLst/>
          </a:prstGeom>
        </p:spPr>
      </p:pic>
      <p:pic>
        <p:nvPicPr>
          <p:cNvPr id="13" name="Pictur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6120" y="6314603"/>
            <a:ext cx="1768335" cy="320520"/>
          </a:xfrm>
          <a:prstGeom prst="rect">
            <a:avLst/>
          </a:prstGeom>
        </p:spPr>
      </p:pic>
      <p:pic>
        <p:nvPicPr>
          <p:cNvPr id="4"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190435" y="28379"/>
            <a:ext cx="1223631" cy="1223631"/>
          </a:xfrm>
          <a:prstGeom prst="rect">
            <a:avLst/>
          </a:prstGeom>
        </p:spPr>
      </p:pic>
      <p:pic>
        <p:nvPicPr>
          <p:cNvPr id="7" name="Picture 6" descr="A close up of a logo&#10;&#10;Description generated with very high confidence">
            <a:extLst>
              <a:ext uri="{FF2B5EF4-FFF2-40B4-BE49-F238E27FC236}">
                <a16:creationId xmlns:a16="http://schemas.microsoft.com/office/drawing/2014/main" id="{F76A8BBF-D44D-4EC5-BF92-59D7079BB25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841271" y="6291166"/>
            <a:ext cx="1269468" cy="326216"/>
          </a:xfrm>
          <a:prstGeom prst="rect">
            <a:avLst/>
          </a:prstGeom>
        </p:spPr>
      </p:pic>
    </p:spTree>
    <p:extLst>
      <p:ext uri="{BB962C8B-B14F-4D97-AF65-F5344CB8AC3E}">
        <p14:creationId xmlns:p14="http://schemas.microsoft.com/office/powerpoint/2010/main" val="3135969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016" y="456830"/>
            <a:ext cx="10515600" cy="600643"/>
          </a:xfrm>
        </p:spPr>
        <p:txBody>
          <a:bodyPr>
            <a:normAutofit/>
          </a:bodyPr>
          <a:lstStyle/>
          <a:p>
            <a:pPr marL="457200" lvl="1" indent="0" algn="ctr">
              <a:buNone/>
            </a:pPr>
            <a:r>
              <a:rPr lang="en-GB" sz="3600" dirty="0" smtClean="0"/>
              <a:t>Steps of the analysis</a:t>
            </a:r>
            <a:endParaRPr lang="et-EE" sz="3600" dirty="0"/>
          </a:p>
        </p:txBody>
      </p:sp>
      <p:sp>
        <p:nvSpPr>
          <p:cNvPr id="4" name="TextBox 3"/>
          <p:cNvSpPr txBox="1"/>
          <p:nvPr/>
        </p:nvSpPr>
        <p:spPr>
          <a:xfrm>
            <a:off x="195943" y="6176963"/>
            <a:ext cx="11784563" cy="597061"/>
          </a:xfrm>
          <a:prstGeom prst="rect">
            <a:avLst/>
          </a:prstGeom>
          <a:noFill/>
        </p:spPr>
        <p:txBody>
          <a:bodyPr wrap="square" rtlCol="0">
            <a:spAutoFit/>
          </a:bodyPr>
          <a:lstStyle/>
          <a:p>
            <a:endParaRPr lang="et-EE" dirty="0"/>
          </a:p>
        </p:txBody>
      </p:sp>
      <p:grpSp>
        <p:nvGrpSpPr>
          <p:cNvPr id="6" name="Group 5">
            <a:extLst>
              <a:ext uri="{FF2B5EF4-FFF2-40B4-BE49-F238E27FC236}">
                <a16:creationId xmlns:a16="http://schemas.microsoft.com/office/drawing/2014/main" id="{E2E5C1B3-C356-46E8-94FD-6C37D5DF34AA}"/>
              </a:ext>
            </a:extLst>
          </p:cNvPr>
          <p:cNvGrpSpPr/>
          <p:nvPr/>
        </p:nvGrpSpPr>
        <p:grpSpPr>
          <a:xfrm>
            <a:off x="416120" y="6145364"/>
            <a:ext cx="11259961" cy="613943"/>
            <a:chOff x="416120" y="6145364"/>
            <a:chExt cx="11259961" cy="613943"/>
          </a:xfrm>
        </p:grpSpPr>
        <p:pic>
          <p:nvPicPr>
            <p:cNvPr id="7" name="Picture 6">
              <a:extLst>
                <a:ext uri="{FF2B5EF4-FFF2-40B4-BE49-F238E27FC236}">
                  <a16:creationId xmlns:a16="http://schemas.microsoft.com/office/drawing/2014/main" id="{F231D3BC-0832-48A3-AE05-A9BDA242DD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6758" y="6145364"/>
              <a:ext cx="547446" cy="544225"/>
            </a:xfrm>
            <a:prstGeom prst="rect">
              <a:avLst/>
            </a:prstGeom>
          </p:spPr>
        </p:pic>
        <p:pic>
          <p:nvPicPr>
            <p:cNvPr id="8" name="Picture 7">
              <a:extLst>
                <a:ext uri="{FF2B5EF4-FFF2-40B4-BE49-F238E27FC236}">
                  <a16:creationId xmlns:a16="http://schemas.microsoft.com/office/drawing/2014/main" id="{72C96345-1580-4841-9581-B463C43199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3055" y="6190419"/>
              <a:ext cx="1405286" cy="495412"/>
            </a:xfrm>
            <a:prstGeom prst="rect">
              <a:avLst/>
            </a:prstGeom>
          </p:spPr>
        </p:pic>
        <p:pic>
          <p:nvPicPr>
            <p:cNvPr id="9" name="Picture 8">
              <a:extLst>
                <a:ext uri="{FF2B5EF4-FFF2-40B4-BE49-F238E27FC236}">
                  <a16:creationId xmlns:a16="http://schemas.microsoft.com/office/drawing/2014/main" id="{92025E26-381D-4D20-AB83-1391C39AE1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340" y="6165258"/>
              <a:ext cx="1761079" cy="568888"/>
            </a:xfrm>
            <a:prstGeom prst="rect">
              <a:avLst/>
            </a:prstGeom>
          </p:spPr>
        </p:pic>
        <p:pic>
          <p:nvPicPr>
            <p:cNvPr id="10" name="Picture 9">
              <a:extLst>
                <a:ext uri="{FF2B5EF4-FFF2-40B4-BE49-F238E27FC236}">
                  <a16:creationId xmlns:a16="http://schemas.microsoft.com/office/drawing/2014/main" id="{ABB91777-D0F6-4202-9D7E-B9FD3E1BA7B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64135" y="6182121"/>
              <a:ext cx="1495420" cy="530520"/>
            </a:xfrm>
            <a:prstGeom prst="rect">
              <a:avLst/>
            </a:prstGeom>
          </p:spPr>
        </p:pic>
        <p:pic>
          <p:nvPicPr>
            <p:cNvPr id="11" name="Picture 10">
              <a:extLst>
                <a:ext uri="{FF2B5EF4-FFF2-40B4-BE49-F238E27FC236}">
                  <a16:creationId xmlns:a16="http://schemas.microsoft.com/office/drawing/2014/main" id="{D24FB6B8-199D-4D3B-AB8E-7ED6D3AD964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35344" y="6190419"/>
              <a:ext cx="2340737" cy="568888"/>
            </a:xfrm>
            <a:prstGeom prst="rect">
              <a:avLst/>
            </a:prstGeom>
          </p:spPr>
        </p:pic>
        <p:pic>
          <p:nvPicPr>
            <p:cNvPr id="12" name="Picture 11">
              <a:extLst>
                <a:ext uri="{FF2B5EF4-FFF2-40B4-BE49-F238E27FC236}">
                  <a16:creationId xmlns:a16="http://schemas.microsoft.com/office/drawing/2014/main" id="{C4C8E058-D1E0-4C60-A575-7213A75084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120" y="6314603"/>
              <a:ext cx="1768335" cy="320520"/>
            </a:xfrm>
            <a:prstGeom prst="rect">
              <a:avLst/>
            </a:prstGeom>
          </p:spPr>
        </p:pic>
        <p:pic>
          <p:nvPicPr>
            <p:cNvPr id="13" name="Picture 12" descr="A close up of a logo&#10;&#10;Description generated with very high confidence">
              <a:extLst>
                <a:ext uri="{FF2B5EF4-FFF2-40B4-BE49-F238E27FC236}">
                  <a16:creationId xmlns:a16="http://schemas.microsoft.com/office/drawing/2014/main" id="{C234FB8C-E9F0-41B4-A50C-7CC9A03A9C4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1271" y="6291166"/>
              <a:ext cx="1269468" cy="326216"/>
            </a:xfrm>
            <a:prstGeom prst="rect">
              <a:avLst/>
            </a:prstGeom>
          </p:spPr>
        </p:pic>
      </p:grpSp>
      <p:pic>
        <p:nvPicPr>
          <p:cNvPr id="1028" name="Picture 4" descr="http://media.voog.com/0000/0042/0525/photos/process_block.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16252" y="1171676"/>
            <a:ext cx="7527339" cy="4980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3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016" y="456830"/>
            <a:ext cx="10515600" cy="600643"/>
          </a:xfrm>
        </p:spPr>
        <p:txBody>
          <a:bodyPr>
            <a:normAutofit/>
          </a:bodyPr>
          <a:lstStyle/>
          <a:p>
            <a:pPr marL="457200" lvl="1" indent="0" algn="ctr">
              <a:buNone/>
            </a:pPr>
            <a:r>
              <a:rPr lang="en-GB" sz="3600" dirty="0" smtClean="0"/>
              <a:t>First step..</a:t>
            </a:r>
            <a:endParaRPr lang="et-EE" sz="3600" dirty="0"/>
          </a:p>
        </p:txBody>
      </p:sp>
      <p:sp>
        <p:nvSpPr>
          <p:cNvPr id="4" name="TextBox 3"/>
          <p:cNvSpPr txBox="1"/>
          <p:nvPr/>
        </p:nvSpPr>
        <p:spPr>
          <a:xfrm>
            <a:off x="195943" y="6176963"/>
            <a:ext cx="11784563" cy="597061"/>
          </a:xfrm>
          <a:prstGeom prst="rect">
            <a:avLst/>
          </a:prstGeom>
          <a:noFill/>
        </p:spPr>
        <p:txBody>
          <a:bodyPr wrap="square" rtlCol="0">
            <a:spAutoFit/>
          </a:bodyPr>
          <a:lstStyle/>
          <a:p>
            <a:endParaRPr lang="et-EE" dirty="0"/>
          </a:p>
        </p:txBody>
      </p:sp>
      <p:grpSp>
        <p:nvGrpSpPr>
          <p:cNvPr id="6" name="Group 5">
            <a:extLst>
              <a:ext uri="{FF2B5EF4-FFF2-40B4-BE49-F238E27FC236}">
                <a16:creationId xmlns:a16="http://schemas.microsoft.com/office/drawing/2014/main" id="{E2E5C1B3-C356-46E8-94FD-6C37D5DF34AA}"/>
              </a:ext>
            </a:extLst>
          </p:cNvPr>
          <p:cNvGrpSpPr/>
          <p:nvPr/>
        </p:nvGrpSpPr>
        <p:grpSpPr>
          <a:xfrm>
            <a:off x="416120" y="6145364"/>
            <a:ext cx="11259961" cy="613943"/>
            <a:chOff x="416120" y="6145364"/>
            <a:chExt cx="11259961" cy="613943"/>
          </a:xfrm>
        </p:grpSpPr>
        <p:pic>
          <p:nvPicPr>
            <p:cNvPr id="7" name="Picture 6">
              <a:extLst>
                <a:ext uri="{FF2B5EF4-FFF2-40B4-BE49-F238E27FC236}">
                  <a16:creationId xmlns:a16="http://schemas.microsoft.com/office/drawing/2014/main" id="{F231D3BC-0832-48A3-AE05-A9BDA242DD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6758" y="6145364"/>
              <a:ext cx="547446" cy="544225"/>
            </a:xfrm>
            <a:prstGeom prst="rect">
              <a:avLst/>
            </a:prstGeom>
          </p:spPr>
        </p:pic>
        <p:pic>
          <p:nvPicPr>
            <p:cNvPr id="8" name="Picture 7">
              <a:extLst>
                <a:ext uri="{FF2B5EF4-FFF2-40B4-BE49-F238E27FC236}">
                  <a16:creationId xmlns:a16="http://schemas.microsoft.com/office/drawing/2014/main" id="{72C96345-1580-4841-9581-B463C43199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3055" y="6190419"/>
              <a:ext cx="1405286" cy="495412"/>
            </a:xfrm>
            <a:prstGeom prst="rect">
              <a:avLst/>
            </a:prstGeom>
          </p:spPr>
        </p:pic>
        <p:pic>
          <p:nvPicPr>
            <p:cNvPr id="9" name="Picture 8">
              <a:extLst>
                <a:ext uri="{FF2B5EF4-FFF2-40B4-BE49-F238E27FC236}">
                  <a16:creationId xmlns:a16="http://schemas.microsoft.com/office/drawing/2014/main" id="{92025E26-381D-4D20-AB83-1391C39AE1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340" y="6165258"/>
              <a:ext cx="1761079" cy="568888"/>
            </a:xfrm>
            <a:prstGeom prst="rect">
              <a:avLst/>
            </a:prstGeom>
          </p:spPr>
        </p:pic>
        <p:pic>
          <p:nvPicPr>
            <p:cNvPr id="10" name="Picture 9">
              <a:extLst>
                <a:ext uri="{FF2B5EF4-FFF2-40B4-BE49-F238E27FC236}">
                  <a16:creationId xmlns:a16="http://schemas.microsoft.com/office/drawing/2014/main" id="{ABB91777-D0F6-4202-9D7E-B9FD3E1BA7B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64135" y="6182121"/>
              <a:ext cx="1495420" cy="530520"/>
            </a:xfrm>
            <a:prstGeom prst="rect">
              <a:avLst/>
            </a:prstGeom>
          </p:spPr>
        </p:pic>
        <p:pic>
          <p:nvPicPr>
            <p:cNvPr id="11" name="Picture 10">
              <a:extLst>
                <a:ext uri="{FF2B5EF4-FFF2-40B4-BE49-F238E27FC236}">
                  <a16:creationId xmlns:a16="http://schemas.microsoft.com/office/drawing/2014/main" id="{D24FB6B8-199D-4D3B-AB8E-7ED6D3AD964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35344" y="6190419"/>
              <a:ext cx="2340737" cy="568888"/>
            </a:xfrm>
            <a:prstGeom prst="rect">
              <a:avLst/>
            </a:prstGeom>
          </p:spPr>
        </p:pic>
        <p:pic>
          <p:nvPicPr>
            <p:cNvPr id="12" name="Picture 11">
              <a:extLst>
                <a:ext uri="{FF2B5EF4-FFF2-40B4-BE49-F238E27FC236}">
                  <a16:creationId xmlns:a16="http://schemas.microsoft.com/office/drawing/2014/main" id="{C4C8E058-D1E0-4C60-A575-7213A75084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120" y="6314603"/>
              <a:ext cx="1768335" cy="320520"/>
            </a:xfrm>
            <a:prstGeom prst="rect">
              <a:avLst/>
            </a:prstGeom>
          </p:spPr>
        </p:pic>
        <p:pic>
          <p:nvPicPr>
            <p:cNvPr id="13" name="Picture 12" descr="A close up of a logo&#10;&#10;Description generated with very high confidence">
              <a:extLst>
                <a:ext uri="{FF2B5EF4-FFF2-40B4-BE49-F238E27FC236}">
                  <a16:creationId xmlns:a16="http://schemas.microsoft.com/office/drawing/2014/main" id="{C234FB8C-E9F0-41B4-A50C-7CC9A03A9C4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1271" y="6291166"/>
              <a:ext cx="1269468" cy="326216"/>
            </a:xfrm>
            <a:prstGeom prst="rect">
              <a:avLst/>
            </a:prstGeom>
          </p:spPr>
        </p:pic>
      </p:grpSp>
      <p:graphicFrame>
        <p:nvGraphicFramePr>
          <p:cNvPr id="5" name="Diagram 4"/>
          <p:cNvGraphicFramePr/>
          <p:nvPr>
            <p:extLst>
              <p:ext uri="{D42A27DB-BD31-4B8C-83A1-F6EECF244321}">
                <p14:modId xmlns:p14="http://schemas.microsoft.com/office/powerpoint/2010/main" val="761761614"/>
              </p:ext>
            </p:extLst>
          </p:nvPr>
        </p:nvGraphicFramePr>
        <p:xfrm>
          <a:off x="880534" y="1509888"/>
          <a:ext cx="7947378" cy="2971801"/>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268315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016" y="456830"/>
            <a:ext cx="10515600" cy="600643"/>
          </a:xfrm>
        </p:spPr>
        <p:txBody>
          <a:bodyPr>
            <a:noAutofit/>
          </a:bodyPr>
          <a:lstStyle/>
          <a:p>
            <a:pPr marL="457200" lvl="1" indent="0" algn="ctr">
              <a:buNone/>
            </a:pPr>
            <a:r>
              <a:rPr lang="en-GB" sz="3600" dirty="0" smtClean="0"/>
              <a:t>Exercise 1: mapping the existing mix of fire prevention activities</a:t>
            </a:r>
            <a:endParaRPr lang="et-EE" sz="3600" dirty="0"/>
          </a:p>
        </p:txBody>
      </p:sp>
      <p:sp>
        <p:nvSpPr>
          <p:cNvPr id="4" name="TextBox 3"/>
          <p:cNvSpPr txBox="1"/>
          <p:nvPr/>
        </p:nvSpPr>
        <p:spPr>
          <a:xfrm>
            <a:off x="195943" y="6176963"/>
            <a:ext cx="11784563" cy="597061"/>
          </a:xfrm>
          <a:prstGeom prst="rect">
            <a:avLst/>
          </a:prstGeom>
          <a:noFill/>
        </p:spPr>
        <p:txBody>
          <a:bodyPr wrap="square" rtlCol="0">
            <a:spAutoFit/>
          </a:bodyPr>
          <a:lstStyle/>
          <a:p>
            <a:endParaRPr lang="et-EE" dirty="0"/>
          </a:p>
        </p:txBody>
      </p:sp>
      <p:grpSp>
        <p:nvGrpSpPr>
          <p:cNvPr id="6" name="Group 5">
            <a:extLst>
              <a:ext uri="{FF2B5EF4-FFF2-40B4-BE49-F238E27FC236}">
                <a16:creationId xmlns:a16="http://schemas.microsoft.com/office/drawing/2014/main" id="{E2E5C1B3-C356-46E8-94FD-6C37D5DF34AA}"/>
              </a:ext>
            </a:extLst>
          </p:cNvPr>
          <p:cNvGrpSpPr/>
          <p:nvPr/>
        </p:nvGrpSpPr>
        <p:grpSpPr>
          <a:xfrm>
            <a:off x="416120" y="6145364"/>
            <a:ext cx="11259961" cy="613943"/>
            <a:chOff x="416120" y="6145364"/>
            <a:chExt cx="11259961" cy="613943"/>
          </a:xfrm>
        </p:grpSpPr>
        <p:pic>
          <p:nvPicPr>
            <p:cNvPr id="7" name="Picture 6">
              <a:extLst>
                <a:ext uri="{FF2B5EF4-FFF2-40B4-BE49-F238E27FC236}">
                  <a16:creationId xmlns:a16="http://schemas.microsoft.com/office/drawing/2014/main" id="{F231D3BC-0832-48A3-AE05-A9BDA242DD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6758" y="6145364"/>
              <a:ext cx="547446" cy="544225"/>
            </a:xfrm>
            <a:prstGeom prst="rect">
              <a:avLst/>
            </a:prstGeom>
          </p:spPr>
        </p:pic>
        <p:pic>
          <p:nvPicPr>
            <p:cNvPr id="8" name="Picture 7">
              <a:extLst>
                <a:ext uri="{FF2B5EF4-FFF2-40B4-BE49-F238E27FC236}">
                  <a16:creationId xmlns:a16="http://schemas.microsoft.com/office/drawing/2014/main" id="{72C96345-1580-4841-9581-B463C43199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3055" y="6190419"/>
              <a:ext cx="1405286" cy="495412"/>
            </a:xfrm>
            <a:prstGeom prst="rect">
              <a:avLst/>
            </a:prstGeom>
          </p:spPr>
        </p:pic>
        <p:pic>
          <p:nvPicPr>
            <p:cNvPr id="9" name="Picture 8">
              <a:extLst>
                <a:ext uri="{FF2B5EF4-FFF2-40B4-BE49-F238E27FC236}">
                  <a16:creationId xmlns:a16="http://schemas.microsoft.com/office/drawing/2014/main" id="{92025E26-381D-4D20-AB83-1391C39AE1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340" y="6165258"/>
              <a:ext cx="1761079" cy="568888"/>
            </a:xfrm>
            <a:prstGeom prst="rect">
              <a:avLst/>
            </a:prstGeom>
          </p:spPr>
        </p:pic>
        <p:pic>
          <p:nvPicPr>
            <p:cNvPr id="10" name="Picture 9">
              <a:extLst>
                <a:ext uri="{FF2B5EF4-FFF2-40B4-BE49-F238E27FC236}">
                  <a16:creationId xmlns:a16="http://schemas.microsoft.com/office/drawing/2014/main" id="{ABB91777-D0F6-4202-9D7E-B9FD3E1BA7B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64135" y="6182121"/>
              <a:ext cx="1495420" cy="530520"/>
            </a:xfrm>
            <a:prstGeom prst="rect">
              <a:avLst/>
            </a:prstGeom>
          </p:spPr>
        </p:pic>
        <p:pic>
          <p:nvPicPr>
            <p:cNvPr id="11" name="Picture 10">
              <a:extLst>
                <a:ext uri="{FF2B5EF4-FFF2-40B4-BE49-F238E27FC236}">
                  <a16:creationId xmlns:a16="http://schemas.microsoft.com/office/drawing/2014/main" id="{D24FB6B8-199D-4D3B-AB8E-7ED6D3AD964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35344" y="6190419"/>
              <a:ext cx="2340737" cy="568888"/>
            </a:xfrm>
            <a:prstGeom prst="rect">
              <a:avLst/>
            </a:prstGeom>
          </p:spPr>
        </p:pic>
        <p:pic>
          <p:nvPicPr>
            <p:cNvPr id="12" name="Picture 11">
              <a:extLst>
                <a:ext uri="{FF2B5EF4-FFF2-40B4-BE49-F238E27FC236}">
                  <a16:creationId xmlns:a16="http://schemas.microsoft.com/office/drawing/2014/main" id="{C4C8E058-D1E0-4C60-A575-7213A75084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120" y="6314603"/>
              <a:ext cx="1768335" cy="320520"/>
            </a:xfrm>
            <a:prstGeom prst="rect">
              <a:avLst/>
            </a:prstGeom>
          </p:spPr>
        </p:pic>
        <p:pic>
          <p:nvPicPr>
            <p:cNvPr id="13" name="Picture 12" descr="A close up of a logo&#10;&#10;Description generated with very high confidence">
              <a:extLst>
                <a:ext uri="{FF2B5EF4-FFF2-40B4-BE49-F238E27FC236}">
                  <a16:creationId xmlns:a16="http://schemas.microsoft.com/office/drawing/2014/main" id="{C234FB8C-E9F0-41B4-A50C-7CC9A03A9C4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1271" y="6291166"/>
              <a:ext cx="1269468" cy="326216"/>
            </a:xfrm>
            <a:prstGeom prst="rect">
              <a:avLst/>
            </a:prstGeom>
          </p:spPr>
        </p:pic>
      </p:grpSp>
      <p:sp>
        <p:nvSpPr>
          <p:cNvPr id="14" name="Content Placeholder 2"/>
          <p:cNvSpPr txBox="1">
            <a:spLocks/>
          </p:cNvSpPr>
          <p:nvPr/>
        </p:nvSpPr>
        <p:spPr>
          <a:xfrm>
            <a:off x="509016" y="1297852"/>
            <a:ext cx="10515600" cy="4075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Font typeface="Arial" panose="020B0604020202020204" pitchFamily="34" charset="0"/>
              <a:buNone/>
            </a:pPr>
            <a:endParaRPr lang="et-EE" sz="3600" dirty="0"/>
          </a:p>
        </p:txBody>
      </p:sp>
      <p:sp>
        <p:nvSpPr>
          <p:cNvPr id="17" name="Content Placeholder 2"/>
          <p:cNvSpPr txBox="1">
            <a:spLocks/>
          </p:cNvSpPr>
          <p:nvPr/>
        </p:nvSpPr>
        <p:spPr>
          <a:xfrm>
            <a:off x="509016" y="1950720"/>
            <a:ext cx="10515600" cy="40380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r>
              <a:rPr lang="en-GB" sz="2800" dirty="0" smtClean="0"/>
              <a:t>Please list all fire prevention activities implemented in your region</a:t>
            </a:r>
          </a:p>
          <a:p>
            <a:pPr lvl="1" algn="just"/>
            <a:r>
              <a:rPr lang="en-GB" sz="2800" dirty="0" smtClean="0"/>
              <a:t>Ca 10 min</a:t>
            </a:r>
          </a:p>
          <a:p>
            <a:pPr marL="457200" lvl="1" indent="0" algn="just">
              <a:buNone/>
            </a:pPr>
            <a:endParaRPr lang="et-EE" sz="3600" dirty="0"/>
          </a:p>
        </p:txBody>
      </p:sp>
    </p:spTree>
    <p:extLst>
      <p:ext uri="{BB962C8B-B14F-4D97-AF65-F5344CB8AC3E}">
        <p14:creationId xmlns:p14="http://schemas.microsoft.com/office/powerpoint/2010/main" val="1416057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Diagram 14">
            <a:extLst>
              <a:ext uri="{FF2B5EF4-FFF2-40B4-BE49-F238E27FC236}">
                <a16:creationId xmlns:a16="http://schemas.microsoft.com/office/drawing/2014/main" id="{F9784863-ECB4-4E2C-BF20-559E7E760EC0}"/>
              </a:ext>
            </a:extLst>
          </p:cNvPr>
          <p:cNvGraphicFramePr/>
          <p:nvPr>
            <p:extLst>
              <p:ext uri="{D42A27DB-BD31-4B8C-83A1-F6EECF244321}">
                <p14:modId xmlns:p14="http://schemas.microsoft.com/office/powerpoint/2010/main" val="4191715009"/>
              </p:ext>
            </p:extLst>
          </p:nvPr>
        </p:nvGraphicFramePr>
        <p:xfrm>
          <a:off x="0" y="0"/>
          <a:ext cx="12192000" cy="6138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
          </p:nvPr>
        </p:nvSpPr>
        <p:spPr>
          <a:xfrm>
            <a:off x="509016" y="456830"/>
            <a:ext cx="10515600" cy="600643"/>
          </a:xfrm>
        </p:spPr>
        <p:txBody>
          <a:bodyPr>
            <a:normAutofit/>
          </a:bodyPr>
          <a:lstStyle/>
          <a:p>
            <a:pPr marL="457200" lvl="1" indent="0" algn="ctr">
              <a:buNone/>
            </a:pPr>
            <a:r>
              <a:rPr lang="en-GB" sz="3600" dirty="0" smtClean="0"/>
              <a:t>Exercise 2: classification of individual activities</a:t>
            </a:r>
            <a:endParaRPr lang="et-EE" sz="3600" dirty="0"/>
          </a:p>
        </p:txBody>
      </p:sp>
      <p:sp>
        <p:nvSpPr>
          <p:cNvPr id="4" name="TextBox 3"/>
          <p:cNvSpPr txBox="1"/>
          <p:nvPr/>
        </p:nvSpPr>
        <p:spPr>
          <a:xfrm>
            <a:off x="195943" y="6176963"/>
            <a:ext cx="11784563" cy="597061"/>
          </a:xfrm>
          <a:prstGeom prst="rect">
            <a:avLst/>
          </a:prstGeom>
          <a:noFill/>
        </p:spPr>
        <p:txBody>
          <a:bodyPr wrap="square" rtlCol="0">
            <a:spAutoFit/>
          </a:bodyPr>
          <a:lstStyle/>
          <a:p>
            <a:endParaRPr lang="et-EE" dirty="0"/>
          </a:p>
        </p:txBody>
      </p:sp>
      <p:grpSp>
        <p:nvGrpSpPr>
          <p:cNvPr id="6" name="Group 5">
            <a:extLst>
              <a:ext uri="{FF2B5EF4-FFF2-40B4-BE49-F238E27FC236}">
                <a16:creationId xmlns:a16="http://schemas.microsoft.com/office/drawing/2014/main" id="{E2E5C1B3-C356-46E8-94FD-6C37D5DF34AA}"/>
              </a:ext>
            </a:extLst>
          </p:cNvPr>
          <p:cNvGrpSpPr/>
          <p:nvPr/>
        </p:nvGrpSpPr>
        <p:grpSpPr>
          <a:xfrm>
            <a:off x="416120" y="6145364"/>
            <a:ext cx="11259961" cy="613943"/>
            <a:chOff x="416120" y="6145364"/>
            <a:chExt cx="11259961" cy="613943"/>
          </a:xfrm>
        </p:grpSpPr>
        <p:pic>
          <p:nvPicPr>
            <p:cNvPr id="7" name="Picture 6">
              <a:extLst>
                <a:ext uri="{FF2B5EF4-FFF2-40B4-BE49-F238E27FC236}">
                  <a16:creationId xmlns:a16="http://schemas.microsoft.com/office/drawing/2014/main" id="{F231D3BC-0832-48A3-AE05-A9BDA242DD1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96758" y="6145364"/>
              <a:ext cx="547446" cy="544225"/>
            </a:xfrm>
            <a:prstGeom prst="rect">
              <a:avLst/>
            </a:prstGeom>
          </p:spPr>
        </p:pic>
        <p:pic>
          <p:nvPicPr>
            <p:cNvPr id="8" name="Picture 7">
              <a:extLst>
                <a:ext uri="{FF2B5EF4-FFF2-40B4-BE49-F238E27FC236}">
                  <a16:creationId xmlns:a16="http://schemas.microsoft.com/office/drawing/2014/main" id="{72C96345-1580-4841-9581-B463C43199B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23055" y="6190419"/>
              <a:ext cx="1405286" cy="495412"/>
            </a:xfrm>
            <a:prstGeom prst="rect">
              <a:avLst/>
            </a:prstGeom>
          </p:spPr>
        </p:pic>
        <p:pic>
          <p:nvPicPr>
            <p:cNvPr id="9" name="Picture 8">
              <a:extLst>
                <a:ext uri="{FF2B5EF4-FFF2-40B4-BE49-F238E27FC236}">
                  <a16:creationId xmlns:a16="http://schemas.microsoft.com/office/drawing/2014/main" id="{92025E26-381D-4D20-AB83-1391C39AE14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421340" y="6165258"/>
              <a:ext cx="1761079" cy="568888"/>
            </a:xfrm>
            <a:prstGeom prst="rect">
              <a:avLst/>
            </a:prstGeom>
          </p:spPr>
        </p:pic>
        <p:pic>
          <p:nvPicPr>
            <p:cNvPr id="10" name="Picture 9">
              <a:extLst>
                <a:ext uri="{FF2B5EF4-FFF2-40B4-BE49-F238E27FC236}">
                  <a16:creationId xmlns:a16="http://schemas.microsoft.com/office/drawing/2014/main" id="{ABB91777-D0F6-4202-9D7E-B9FD3E1BA7B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264135" y="6182121"/>
              <a:ext cx="1495420" cy="530520"/>
            </a:xfrm>
            <a:prstGeom prst="rect">
              <a:avLst/>
            </a:prstGeom>
          </p:spPr>
        </p:pic>
        <p:pic>
          <p:nvPicPr>
            <p:cNvPr id="11" name="Picture 10">
              <a:extLst>
                <a:ext uri="{FF2B5EF4-FFF2-40B4-BE49-F238E27FC236}">
                  <a16:creationId xmlns:a16="http://schemas.microsoft.com/office/drawing/2014/main" id="{D24FB6B8-199D-4D3B-AB8E-7ED6D3AD964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335344" y="6190419"/>
              <a:ext cx="2340737" cy="568888"/>
            </a:xfrm>
            <a:prstGeom prst="rect">
              <a:avLst/>
            </a:prstGeom>
          </p:spPr>
        </p:pic>
        <p:pic>
          <p:nvPicPr>
            <p:cNvPr id="12" name="Picture 11">
              <a:extLst>
                <a:ext uri="{FF2B5EF4-FFF2-40B4-BE49-F238E27FC236}">
                  <a16:creationId xmlns:a16="http://schemas.microsoft.com/office/drawing/2014/main" id="{C4C8E058-D1E0-4C60-A575-7213A750843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16120" y="6314603"/>
              <a:ext cx="1768335" cy="320520"/>
            </a:xfrm>
            <a:prstGeom prst="rect">
              <a:avLst/>
            </a:prstGeom>
          </p:spPr>
        </p:pic>
        <p:pic>
          <p:nvPicPr>
            <p:cNvPr id="13" name="Picture 12" descr="A close up of a logo&#10;&#10;Description generated with very high confidence">
              <a:extLst>
                <a:ext uri="{FF2B5EF4-FFF2-40B4-BE49-F238E27FC236}">
                  <a16:creationId xmlns:a16="http://schemas.microsoft.com/office/drawing/2014/main" id="{C234FB8C-E9F0-41B4-A50C-7CC9A03A9C4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41271" y="6291166"/>
              <a:ext cx="1269468" cy="326216"/>
            </a:xfrm>
            <a:prstGeom prst="rect">
              <a:avLst/>
            </a:prstGeom>
          </p:spPr>
        </p:pic>
      </p:grpSp>
      <p:sp>
        <p:nvSpPr>
          <p:cNvPr id="16" name="Content Placeholder 2"/>
          <p:cNvSpPr txBox="1">
            <a:spLocks/>
          </p:cNvSpPr>
          <p:nvPr/>
        </p:nvSpPr>
        <p:spPr>
          <a:xfrm>
            <a:off x="-241537" y="4698527"/>
            <a:ext cx="11917617" cy="12901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r>
              <a:rPr lang="en-GB" dirty="0" smtClean="0"/>
              <a:t>Using the current framework, please classify the existing fire prevention activities under these categories</a:t>
            </a:r>
          </a:p>
          <a:p>
            <a:pPr lvl="1" algn="just"/>
            <a:r>
              <a:rPr lang="en-GB" dirty="0" smtClean="0"/>
              <a:t>5-10 min</a:t>
            </a:r>
            <a:endParaRPr lang="et-EE" dirty="0"/>
          </a:p>
        </p:txBody>
      </p:sp>
    </p:spTree>
    <p:extLst>
      <p:ext uri="{BB962C8B-B14F-4D97-AF65-F5344CB8AC3E}">
        <p14:creationId xmlns:p14="http://schemas.microsoft.com/office/powerpoint/2010/main" val="3250102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016" y="456830"/>
            <a:ext cx="10515600" cy="600643"/>
          </a:xfrm>
        </p:spPr>
        <p:txBody>
          <a:bodyPr>
            <a:normAutofit/>
          </a:bodyPr>
          <a:lstStyle/>
          <a:p>
            <a:pPr marL="457200" lvl="1" indent="0" algn="ctr">
              <a:buNone/>
            </a:pPr>
            <a:r>
              <a:rPr lang="en-GB" sz="3600" dirty="0" smtClean="0"/>
              <a:t>Data collection</a:t>
            </a:r>
            <a:endParaRPr lang="et-EE" sz="3600" dirty="0"/>
          </a:p>
        </p:txBody>
      </p:sp>
      <p:sp>
        <p:nvSpPr>
          <p:cNvPr id="4" name="TextBox 3"/>
          <p:cNvSpPr txBox="1"/>
          <p:nvPr/>
        </p:nvSpPr>
        <p:spPr>
          <a:xfrm>
            <a:off x="195943" y="6176963"/>
            <a:ext cx="11784563" cy="597061"/>
          </a:xfrm>
          <a:prstGeom prst="rect">
            <a:avLst/>
          </a:prstGeom>
          <a:noFill/>
        </p:spPr>
        <p:txBody>
          <a:bodyPr wrap="square" rtlCol="0">
            <a:spAutoFit/>
          </a:bodyPr>
          <a:lstStyle/>
          <a:p>
            <a:endParaRPr lang="et-EE" dirty="0"/>
          </a:p>
        </p:txBody>
      </p:sp>
      <p:grpSp>
        <p:nvGrpSpPr>
          <p:cNvPr id="6" name="Group 5">
            <a:extLst>
              <a:ext uri="{FF2B5EF4-FFF2-40B4-BE49-F238E27FC236}">
                <a16:creationId xmlns:a16="http://schemas.microsoft.com/office/drawing/2014/main" id="{E2E5C1B3-C356-46E8-94FD-6C37D5DF34AA}"/>
              </a:ext>
            </a:extLst>
          </p:cNvPr>
          <p:cNvGrpSpPr/>
          <p:nvPr/>
        </p:nvGrpSpPr>
        <p:grpSpPr>
          <a:xfrm>
            <a:off x="416120" y="6145364"/>
            <a:ext cx="11259961" cy="613943"/>
            <a:chOff x="416120" y="6145364"/>
            <a:chExt cx="11259961" cy="613943"/>
          </a:xfrm>
        </p:grpSpPr>
        <p:pic>
          <p:nvPicPr>
            <p:cNvPr id="7" name="Picture 6">
              <a:extLst>
                <a:ext uri="{FF2B5EF4-FFF2-40B4-BE49-F238E27FC236}">
                  <a16:creationId xmlns:a16="http://schemas.microsoft.com/office/drawing/2014/main" id="{F231D3BC-0832-48A3-AE05-A9BDA242DD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6758" y="6145364"/>
              <a:ext cx="547446" cy="544225"/>
            </a:xfrm>
            <a:prstGeom prst="rect">
              <a:avLst/>
            </a:prstGeom>
          </p:spPr>
        </p:pic>
        <p:pic>
          <p:nvPicPr>
            <p:cNvPr id="8" name="Picture 7">
              <a:extLst>
                <a:ext uri="{FF2B5EF4-FFF2-40B4-BE49-F238E27FC236}">
                  <a16:creationId xmlns:a16="http://schemas.microsoft.com/office/drawing/2014/main" id="{72C96345-1580-4841-9581-B463C43199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3055" y="6190419"/>
              <a:ext cx="1405286" cy="495412"/>
            </a:xfrm>
            <a:prstGeom prst="rect">
              <a:avLst/>
            </a:prstGeom>
          </p:spPr>
        </p:pic>
        <p:pic>
          <p:nvPicPr>
            <p:cNvPr id="9" name="Picture 8">
              <a:extLst>
                <a:ext uri="{FF2B5EF4-FFF2-40B4-BE49-F238E27FC236}">
                  <a16:creationId xmlns:a16="http://schemas.microsoft.com/office/drawing/2014/main" id="{92025E26-381D-4D20-AB83-1391C39AE1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340" y="6165258"/>
              <a:ext cx="1761079" cy="568888"/>
            </a:xfrm>
            <a:prstGeom prst="rect">
              <a:avLst/>
            </a:prstGeom>
          </p:spPr>
        </p:pic>
        <p:pic>
          <p:nvPicPr>
            <p:cNvPr id="10" name="Picture 9">
              <a:extLst>
                <a:ext uri="{FF2B5EF4-FFF2-40B4-BE49-F238E27FC236}">
                  <a16:creationId xmlns:a16="http://schemas.microsoft.com/office/drawing/2014/main" id="{ABB91777-D0F6-4202-9D7E-B9FD3E1BA7B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64135" y="6182121"/>
              <a:ext cx="1495420" cy="530520"/>
            </a:xfrm>
            <a:prstGeom prst="rect">
              <a:avLst/>
            </a:prstGeom>
          </p:spPr>
        </p:pic>
        <p:pic>
          <p:nvPicPr>
            <p:cNvPr id="11" name="Picture 10">
              <a:extLst>
                <a:ext uri="{FF2B5EF4-FFF2-40B4-BE49-F238E27FC236}">
                  <a16:creationId xmlns:a16="http://schemas.microsoft.com/office/drawing/2014/main" id="{D24FB6B8-199D-4D3B-AB8E-7ED6D3AD964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35344" y="6190419"/>
              <a:ext cx="2340737" cy="568888"/>
            </a:xfrm>
            <a:prstGeom prst="rect">
              <a:avLst/>
            </a:prstGeom>
          </p:spPr>
        </p:pic>
        <p:pic>
          <p:nvPicPr>
            <p:cNvPr id="12" name="Picture 11">
              <a:extLst>
                <a:ext uri="{FF2B5EF4-FFF2-40B4-BE49-F238E27FC236}">
                  <a16:creationId xmlns:a16="http://schemas.microsoft.com/office/drawing/2014/main" id="{C4C8E058-D1E0-4C60-A575-7213A75084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120" y="6314603"/>
              <a:ext cx="1768335" cy="320520"/>
            </a:xfrm>
            <a:prstGeom prst="rect">
              <a:avLst/>
            </a:prstGeom>
          </p:spPr>
        </p:pic>
        <p:pic>
          <p:nvPicPr>
            <p:cNvPr id="13" name="Picture 12" descr="A close up of a logo&#10;&#10;Description generated with very high confidence">
              <a:extLst>
                <a:ext uri="{FF2B5EF4-FFF2-40B4-BE49-F238E27FC236}">
                  <a16:creationId xmlns:a16="http://schemas.microsoft.com/office/drawing/2014/main" id="{C234FB8C-E9F0-41B4-A50C-7CC9A03A9C4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1271" y="6291166"/>
              <a:ext cx="1269468" cy="326216"/>
            </a:xfrm>
            <a:prstGeom prst="rect">
              <a:avLst/>
            </a:prstGeom>
          </p:spPr>
        </p:pic>
      </p:grpSp>
      <p:graphicFrame>
        <p:nvGraphicFramePr>
          <p:cNvPr id="5" name="Diagram 4"/>
          <p:cNvGraphicFramePr/>
          <p:nvPr>
            <p:extLst>
              <p:ext uri="{D42A27DB-BD31-4B8C-83A1-F6EECF244321}">
                <p14:modId xmlns:p14="http://schemas.microsoft.com/office/powerpoint/2010/main" val="1247106778"/>
              </p:ext>
            </p:extLst>
          </p:nvPr>
        </p:nvGraphicFramePr>
        <p:xfrm>
          <a:off x="880534" y="1509888"/>
          <a:ext cx="7947378" cy="2971801"/>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4454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016" y="456830"/>
            <a:ext cx="10515600" cy="600643"/>
          </a:xfrm>
        </p:spPr>
        <p:txBody>
          <a:bodyPr>
            <a:normAutofit/>
          </a:bodyPr>
          <a:lstStyle/>
          <a:p>
            <a:pPr marL="457200" lvl="1" indent="0" algn="ctr">
              <a:buNone/>
            </a:pPr>
            <a:r>
              <a:rPr lang="en-GB" sz="3600" dirty="0" smtClean="0"/>
              <a:t>What to do with this data?</a:t>
            </a:r>
            <a:endParaRPr lang="et-EE" sz="3600" dirty="0"/>
          </a:p>
        </p:txBody>
      </p:sp>
      <p:sp>
        <p:nvSpPr>
          <p:cNvPr id="4" name="TextBox 3"/>
          <p:cNvSpPr txBox="1"/>
          <p:nvPr/>
        </p:nvSpPr>
        <p:spPr>
          <a:xfrm>
            <a:off x="195943" y="6176963"/>
            <a:ext cx="11784563" cy="597061"/>
          </a:xfrm>
          <a:prstGeom prst="rect">
            <a:avLst/>
          </a:prstGeom>
          <a:noFill/>
        </p:spPr>
        <p:txBody>
          <a:bodyPr wrap="square" rtlCol="0">
            <a:spAutoFit/>
          </a:bodyPr>
          <a:lstStyle/>
          <a:p>
            <a:endParaRPr lang="et-EE" dirty="0"/>
          </a:p>
        </p:txBody>
      </p:sp>
      <p:grpSp>
        <p:nvGrpSpPr>
          <p:cNvPr id="6" name="Group 5">
            <a:extLst>
              <a:ext uri="{FF2B5EF4-FFF2-40B4-BE49-F238E27FC236}">
                <a16:creationId xmlns:a16="http://schemas.microsoft.com/office/drawing/2014/main" id="{E2E5C1B3-C356-46E8-94FD-6C37D5DF34AA}"/>
              </a:ext>
            </a:extLst>
          </p:cNvPr>
          <p:cNvGrpSpPr/>
          <p:nvPr/>
        </p:nvGrpSpPr>
        <p:grpSpPr>
          <a:xfrm>
            <a:off x="416120" y="6145364"/>
            <a:ext cx="11259961" cy="613943"/>
            <a:chOff x="416120" y="6145364"/>
            <a:chExt cx="11259961" cy="613943"/>
          </a:xfrm>
        </p:grpSpPr>
        <p:pic>
          <p:nvPicPr>
            <p:cNvPr id="7" name="Picture 6">
              <a:extLst>
                <a:ext uri="{FF2B5EF4-FFF2-40B4-BE49-F238E27FC236}">
                  <a16:creationId xmlns:a16="http://schemas.microsoft.com/office/drawing/2014/main" id="{F231D3BC-0832-48A3-AE05-A9BDA242DD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6758" y="6145364"/>
              <a:ext cx="547446" cy="544225"/>
            </a:xfrm>
            <a:prstGeom prst="rect">
              <a:avLst/>
            </a:prstGeom>
          </p:spPr>
        </p:pic>
        <p:pic>
          <p:nvPicPr>
            <p:cNvPr id="8" name="Picture 7">
              <a:extLst>
                <a:ext uri="{FF2B5EF4-FFF2-40B4-BE49-F238E27FC236}">
                  <a16:creationId xmlns:a16="http://schemas.microsoft.com/office/drawing/2014/main" id="{72C96345-1580-4841-9581-B463C43199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3055" y="6190419"/>
              <a:ext cx="1405286" cy="495412"/>
            </a:xfrm>
            <a:prstGeom prst="rect">
              <a:avLst/>
            </a:prstGeom>
          </p:spPr>
        </p:pic>
        <p:pic>
          <p:nvPicPr>
            <p:cNvPr id="9" name="Picture 8">
              <a:extLst>
                <a:ext uri="{FF2B5EF4-FFF2-40B4-BE49-F238E27FC236}">
                  <a16:creationId xmlns:a16="http://schemas.microsoft.com/office/drawing/2014/main" id="{92025E26-381D-4D20-AB83-1391C39AE1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340" y="6165258"/>
              <a:ext cx="1761079" cy="568888"/>
            </a:xfrm>
            <a:prstGeom prst="rect">
              <a:avLst/>
            </a:prstGeom>
          </p:spPr>
        </p:pic>
        <p:pic>
          <p:nvPicPr>
            <p:cNvPr id="10" name="Picture 9">
              <a:extLst>
                <a:ext uri="{FF2B5EF4-FFF2-40B4-BE49-F238E27FC236}">
                  <a16:creationId xmlns:a16="http://schemas.microsoft.com/office/drawing/2014/main" id="{ABB91777-D0F6-4202-9D7E-B9FD3E1BA7B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64135" y="6182121"/>
              <a:ext cx="1495420" cy="530520"/>
            </a:xfrm>
            <a:prstGeom prst="rect">
              <a:avLst/>
            </a:prstGeom>
          </p:spPr>
        </p:pic>
        <p:pic>
          <p:nvPicPr>
            <p:cNvPr id="11" name="Picture 10">
              <a:extLst>
                <a:ext uri="{FF2B5EF4-FFF2-40B4-BE49-F238E27FC236}">
                  <a16:creationId xmlns:a16="http://schemas.microsoft.com/office/drawing/2014/main" id="{D24FB6B8-199D-4D3B-AB8E-7ED6D3AD964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35344" y="6190419"/>
              <a:ext cx="2340737" cy="568888"/>
            </a:xfrm>
            <a:prstGeom prst="rect">
              <a:avLst/>
            </a:prstGeom>
          </p:spPr>
        </p:pic>
        <p:pic>
          <p:nvPicPr>
            <p:cNvPr id="12" name="Picture 11">
              <a:extLst>
                <a:ext uri="{FF2B5EF4-FFF2-40B4-BE49-F238E27FC236}">
                  <a16:creationId xmlns:a16="http://schemas.microsoft.com/office/drawing/2014/main" id="{C4C8E058-D1E0-4C60-A575-7213A75084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120" y="6314603"/>
              <a:ext cx="1768335" cy="320520"/>
            </a:xfrm>
            <a:prstGeom prst="rect">
              <a:avLst/>
            </a:prstGeom>
          </p:spPr>
        </p:pic>
        <p:pic>
          <p:nvPicPr>
            <p:cNvPr id="13" name="Picture 12" descr="A close up of a logo&#10;&#10;Description generated with very high confidence">
              <a:extLst>
                <a:ext uri="{FF2B5EF4-FFF2-40B4-BE49-F238E27FC236}">
                  <a16:creationId xmlns:a16="http://schemas.microsoft.com/office/drawing/2014/main" id="{C234FB8C-E9F0-41B4-A50C-7CC9A03A9C4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1271" y="6291166"/>
              <a:ext cx="1269468" cy="326216"/>
            </a:xfrm>
            <a:prstGeom prst="rect">
              <a:avLst/>
            </a:prstGeom>
          </p:spPr>
        </p:pic>
      </p:grpSp>
      <p:graphicFrame>
        <p:nvGraphicFramePr>
          <p:cNvPr id="5" name="Diagram 4"/>
          <p:cNvGraphicFramePr/>
          <p:nvPr>
            <p:extLst>
              <p:ext uri="{D42A27DB-BD31-4B8C-83A1-F6EECF244321}">
                <p14:modId xmlns:p14="http://schemas.microsoft.com/office/powerpoint/2010/main" val="3742509476"/>
              </p:ext>
            </p:extLst>
          </p:nvPr>
        </p:nvGraphicFramePr>
        <p:xfrm>
          <a:off x="880534" y="1509888"/>
          <a:ext cx="7947378" cy="2971801"/>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1899926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7869"/>
            <a:ext cx="10515600" cy="4898670"/>
          </a:xfrm>
        </p:spPr>
        <p:txBody>
          <a:bodyPr>
            <a:normAutofit/>
          </a:bodyPr>
          <a:lstStyle/>
          <a:p>
            <a:pPr marL="0" indent="0">
              <a:buNone/>
            </a:pPr>
            <a:r>
              <a:rPr lang="et-EE" sz="3600" dirty="0" err="1"/>
              <a:t>Discussion</a:t>
            </a:r>
            <a:endParaRPr lang="et-EE" sz="3600" dirty="0"/>
          </a:p>
          <a:p>
            <a:pPr marL="0" indent="0">
              <a:buNone/>
            </a:pPr>
            <a:endParaRPr lang="et-EE" sz="3600" dirty="0"/>
          </a:p>
          <a:p>
            <a:pPr marL="0" indent="0">
              <a:buNone/>
            </a:pPr>
            <a:r>
              <a:rPr lang="et-EE" sz="3600" dirty="0" err="1"/>
              <a:t>Any</a:t>
            </a:r>
            <a:r>
              <a:rPr lang="et-EE" sz="3600" dirty="0"/>
              <a:t> </a:t>
            </a:r>
            <a:r>
              <a:rPr lang="et-EE" sz="3600" dirty="0" err="1"/>
              <a:t>questions</a:t>
            </a:r>
            <a:r>
              <a:rPr lang="et-EE" sz="3600" dirty="0"/>
              <a:t>? </a:t>
            </a:r>
            <a:r>
              <a:rPr lang="et-EE" sz="3600" dirty="0" err="1"/>
              <a:t>Comments</a:t>
            </a:r>
            <a:r>
              <a:rPr lang="et-EE" sz="3600" dirty="0"/>
              <a:t>? </a:t>
            </a:r>
            <a:r>
              <a:rPr lang="et-EE" sz="3600" dirty="0" err="1"/>
              <a:t>Ideas</a:t>
            </a:r>
            <a:r>
              <a:rPr lang="et-EE" sz="3600" dirty="0"/>
              <a:t>? </a:t>
            </a:r>
            <a:r>
              <a:rPr lang="et-EE" sz="3600" dirty="0" err="1"/>
              <a:t>Concerns</a:t>
            </a:r>
            <a:r>
              <a:rPr lang="et-EE" sz="3600" dirty="0"/>
              <a:t>?</a:t>
            </a:r>
          </a:p>
        </p:txBody>
      </p:sp>
      <p:sp>
        <p:nvSpPr>
          <p:cNvPr id="4" name="TextBox 3"/>
          <p:cNvSpPr txBox="1"/>
          <p:nvPr/>
        </p:nvSpPr>
        <p:spPr>
          <a:xfrm>
            <a:off x="195943" y="6176963"/>
            <a:ext cx="11784563" cy="597061"/>
          </a:xfrm>
          <a:prstGeom prst="rect">
            <a:avLst/>
          </a:prstGeom>
          <a:noFill/>
        </p:spPr>
        <p:txBody>
          <a:bodyPr wrap="square" rtlCol="0">
            <a:spAutoFit/>
          </a:bodyPr>
          <a:lstStyle/>
          <a:p>
            <a:endParaRPr lang="et-EE" dirty="0"/>
          </a:p>
        </p:txBody>
      </p:sp>
      <p:grpSp>
        <p:nvGrpSpPr>
          <p:cNvPr id="6" name="Group 5">
            <a:extLst>
              <a:ext uri="{FF2B5EF4-FFF2-40B4-BE49-F238E27FC236}">
                <a16:creationId xmlns:a16="http://schemas.microsoft.com/office/drawing/2014/main" id="{2751CF08-F98F-4841-B929-C93C124135C9}"/>
              </a:ext>
            </a:extLst>
          </p:cNvPr>
          <p:cNvGrpSpPr/>
          <p:nvPr/>
        </p:nvGrpSpPr>
        <p:grpSpPr>
          <a:xfrm>
            <a:off x="416120" y="6145364"/>
            <a:ext cx="11259961" cy="613943"/>
            <a:chOff x="416120" y="6145364"/>
            <a:chExt cx="11259961" cy="613943"/>
          </a:xfrm>
        </p:grpSpPr>
        <p:pic>
          <p:nvPicPr>
            <p:cNvPr id="7" name="Picture 6">
              <a:extLst>
                <a:ext uri="{FF2B5EF4-FFF2-40B4-BE49-F238E27FC236}">
                  <a16:creationId xmlns:a16="http://schemas.microsoft.com/office/drawing/2014/main" id="{04D0F7F3-52D9-4A8D-977D-F4CD9AB44A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6758" y="6145364"/>
              <a:ext cx="547446" cy="544225"/>
            </a:xfrm>
            <a:prstGeom prst="rect">
              <a:avLst/>
            </a:prstGeom>
          </p:spPr>
        </p:pic>
        <p:pic>
          <p:nvPicPr>
            <p:cNvPr id="8" name="Picture 7">
              <a:extLst>
                <a:ext uri="{FF2B5EF4-FFF2-40B4-BE49-F238E27FC236}">
                  <a16:creationId xmlns:a16="http://schemas.microsoft.com/office/drawing/2014/main" id="{DFC1FCF8-39F9-4889-8FA1-739802AFCC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23055" y="6190419"/>
              <a:ext cx="1405286" cy="495412"/>
            </a:xfrm>
            <a:prstGeom prst="rect">
              <a:avLst/>
            </a:prstGeom>
          </p:spPr>
        </p:pic>
        <p:pic>
          <p:nvPicPr>
            <p:cNvPr id="9" name="Picture 8">
              <a:extLst>
                <a:ext uri="{FF2B5EF4-FFF2-40B4-BE49-F238E27FC236}">
                  <a16:creationId xmlns:a16="http://schemas.microsoft.com/office/drawing/2014/main" id="{7B96E353-643D-4F70-99F4-3B2D8A46354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340" y="6165258"/>
              <a:ext cx="1761079" cy="568888"/>
            </a:xfrm>
            <a:prstGeom prst="rect">
              <a:avLst/>
            </a:prstGeom>
          </p:spPr>
        </p:pic>
        <p:pic>
          <p:nvPicPr>
            <p:cNvPr id="10" name="Picture 9">
              <a:extLst>
                <a:ext uri="{FF2B5EF4-FFF2-40B4-BE49-F238E27FC236}">
                  <a16:creationId xmlns:a16="http://schemas.microsoft.com/office/drawing/2014/main" id="{912EA5AD-7FF2-425B-9386-989E82CBDC8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64135" y="6182121"/>
              <a:ext cx="1495420" cy="530520"/>
            </a:xfrm>
            <a:prstGeom prst="rect">
              <a:avLst/>
            </a:prstGeom>
          </p:spPr>
        </p:pic>
        <p:pic>
          <p:nvPicPr>
            <p:cNvPr id="11" name="Picture 10">
              <a:extLst>
                <a:ext uri="{FF2B5EF4-FFF2-40B4-BE49-F238E27FC236}">
                  <a16:creationId xmlns:a16="http://schemas.microsoft.com/office/drawing/2014/main" id="{9E1D0682-F89A-4A7F-B07C-C4C58B684B6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35344" y="6190419"/>
              <a:ext cx="2340737" cy="568888"/>
            </a:xfrm>
            <a:prstGeom prst="rect">
              <a:avLst/>
            </a:prstGeom>
          </p:spPr>
        </p:pic>
        <p:pic>
          <p:nvPicPr>
            <p:cNvPr id="12" name="Picture 11">
              <a:extLst>
                <a:ext uri="{FF2B5EF4-FFF2-40B4-BE49-F238E27FC236}">
                  <a16:creationId xmlns:a16="http://schemas.microsoft.com/office/drawing/2014/main" id="{687BECD5-49BD-4A97-9AA4-D33F928EFEC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120" y="6314603"/>
              <a:ext cx="1768335" cy="320520"/>
            </a:xfrm>
            <a:prstGeom prst="rect">
              <a:avLst/>
            </a:prstGeom>
          </p:spPr>
        </p:pic>
        <p:pic>
          <p:nvPicPr>
            <p:cNvPr id="13" name="Picture 12" descr="A close up of a logo&#10;&#10;Description generated with very high confidence">
              <a:extLst>
                <a:ext uri="{FF2B5EF4-FFF2-40B4-BE49-F238E27FC236}">
                  <a16:creationId xmlns:a16="http://schemas.microsoft.com/office/drawing/2014/main" id="{F4BE9C42-8BFC-40A5-AF9A-1EF15D4CD87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1271" y="6291166"/>
              <a:ext cx="1269468" cy="326216"/>
            </a:xfrm>
            <a:prstGeom prst="rect">
              <a:avLst/>
            </a:prstGeom>
          </p:spPr>
        </p:pic>
      </p:grpSp>
    </p:spTree>
    <p:extLst>
      <p:ext uri="{BB962C8B-B14F-4D97-AF65-F5344CB8AC3E}">
        <p14:creationId xmlns:p14="http://schemas.microsoft.com/office/powerpoint/2010/main" val="4008320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709" y="1474236"/>
            <a:ext cx="9144000" cy="2872825"/>
          </a:xfrm>
        </p:spPr>
        <p:txBody>
          <a:bodyPr>
            <a:normAutofit fontScale="90000"/>
          </a:bodyPr>
          <a:lstStyle/>
          <a:p>
            <a:r>
              <a:rPr lang="et-EE" dirty="0"/>
              <a:t/>
            </a:r>
            <a:br>
              <a:rPr lang="et-EE" dirty="0"/>
            </a:br>
            <a:r>
              <a:rPr lang="et-EE" dirty="0"/>
              <a:t/>
            </a:r>
            <a:br>
              <a:rPr lang="et-EE" dirty="0"/>
            </a:br>
            <a:r>
              <a:rPr lang="et-EE" dirty="0"/>
              <a:t/>
            </a:r>
            <a:br>
              <a:rPr lang="et-EE" dirty="0"/>
            </a:br>
            <a:r>
              <a:rPr lang="et-EE" dirty="0"/>
              <a:t/>
            </a:r>
            <a:br>
              <a:rPr lang="et-EE" dirty="0"/>
            </a:br>
            <a:r>
              <a:rPr lang="et-EE" dirty="0"/>
              <a:t/>
            </a:r>
            <a:br>
              <a:rPr lang="et-EE" dirty="0"/>
            </a:br>
            <a:r>
              <a:rPr lang="et-EE" dirty="0"/>
              <a:t/>
            </a:r>
            <a:br>
              <a:rPr lang="et-EE" dirty="0"/>
            </a:br>
            <a:r>
              <a:rPr lang="et-EE" dirty="0"/>
              <a:t/>
            </a:r>
            <a:br>
              <a:rPr lang="et-EE" dirty="0"/>
            </a:br>
            <a:r>
              <a:rPr lang="et-EE" dirty="0" err="1"/>
              <a:t>Thank</a:t>
            </a:r>
            <a:r>
              <a:rPr lang="et-EE" dirty="0"/>
              <a:t> </a:t>
            </a:r>
            <a:r>
              <a:rPr lang="et-EE" dirty="0" err="1"/>
              <a:t>you</a:t>
            </a:r>
            <a:r>
              <a:rPr lang="et-EE" dirty="0"/>
              <a:t> </a:t>
            </a:r>
            <a:r>
              <a:rPr lang="et-EE" dirty="0" err="1"/>
              <a:t>for</a:t>
            </a:r>
            <a:r>
              <a:rPr lang="et-EE" dirty="0"/>
              <a:t> </a:t>
            </a:r>
            <a:r>
              <a:rPr lang="et-EE" dirty="0" err="1"/>
              <a:t>your</a:t>
            </a:r>
            <a:r>
              <a:rPr lang="et-EE" dirty="0"/>
              <a:t> </a:t>
            </a:r>
            <a:r>
              <a:rPr lang="et-EE" dirty="0" err="1"/>
              <a:t>attention</a:t>
            </a:r>
            <a:r>
              <a:rPr lang="et-EE" dirty="0"/>
              <a:t>!</a:t>
            </a:r>
            <a:br>
              <a:rPr lang="et-EE" dirty="0"/>
            </a:br>
            <a:endParaRPr lang="et-EE" dirty="0"/>
          </a:p>
        </p:txBody>
      </p:sp>
      <p:sp>
        <p:nvSpPr>
          <p:cNvPr id="3" name="Subtitle 2"/>
          <p:cNvSpPr>
            <a:spLocks noGrp="1"/>
          </p:cNvSpPr>
          <p:nvPr>
            <p:ph type="subTitle" idx="1"/>
          </p:nvPr>
        </p:nvSpPr>
        <p:spPr>
          <a:xfrm>
            <a:off x="1524000" y="3602038"/>
            <a:ext cx="9144000" cy="2108297"/>
          </a:xfrm>
        </p:spPr>
        <p:txBody>
          <a:bodyPr>
            <a:normAutofit fontScale="92500" lnSpcReduction="20000"/>
          </a:bodyPr>
          <a:lstStyle/>
          <a:p>
            <a:endParaRPr lang="et-EE" dirty="0"/>
          </a:p>
          <a:p>
            <a:r>
              <a:rPr lang="en-US" dirty="0"/>
              <a:t>Developing an evaluation model to assess prevention measures </a:t>
            </a:r>
            <a:r>
              <a:rPr lang="et-EE" dirty="0"/>
              <a:t/>
            </a:r>
            <a:br>
              <a:rPr lang="et-EE" dirty="0"/>
            </a:br>
            <a:r>
              <a:rPr lang="en-US" dirty="0"/>
              <a:t>(EVAPREM) </a:t>
            </a:r>
            <a:endParaRPr lang="et-EE" dirty="0"/>
          </a:p>
          <a:p>
            <a:r>
              <a:rPr lang="et-EE" dirty="0"/>
              <a:t>Tarmo Puolokainen (</a:t>
            </a:r>
            <a:r>
              <a:rPr lang="et-EE" dirty="0" smtClean="0">
                <a:hlinkClick r:id="rId2"/>
              </a:rPr>
              <a:t>tarmo.puolokainen@ut.ee</a:t>
            </a:r>
            <a:r>
              <a:rPr lang="et-EE" dirty="0" smtClean="0"/>
              <a:t>)</a:t>
            </a:r>
            <a:endParaRPr lang="en-GB" dirty="0"/>
          </a:p>
          <a:p>
            <a:r>
              <a:rPr lang="en-GB" dirty="0" smtClean="0"/>
              <a:t>Uku Varblane (uku.Varblane@ut.ee) </a:t>
            </a:r>
            <a:endParaRPr lang="et-EE" dirty="0"/>
          </a:p>
          <a:p>
            <a:r>
              <a:rPr lang="en-GB" dirty="0" smtClean="0"/>
              <a:t>Brussels</a:t>
            </a:r>
            <a:r>
              <a:rPr lang="et-EE" dirty="0" smtClean="0"/>
              <a:t> </a:t>
            </a:r>
            <a:r>
              <a:rPr lang="et-EE" dirty="0"/>
              <a:t>2018</a:t>
            </a:r>
          </a:p>
        </p:txBody>
      </p:sp>
      <p:pic>
        <p:nvPicPr>
          <p:cNvPr id="5" name="Immagin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68347" y="28379"/>
            <a:ext cx="1585458" cy="135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71179" y="5985104"/>
            <a:ext cx="547446" cy="544225"/>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97476" y="6030159"/>
            <a:ext cx="1405286" cy="495412"/>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95761" y="6004998"/>
            <a:ext cx="1761079" cy="568888"/>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38556" y="6021861"/>
            <a:ext cx="1495420" cy="530520"/>
          </a:xfrm>
          <a:prstGeom prst="rect">
            <a:avLst/>
          </a:prstGeom>
        </p:spPr>
      </p:pic>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331944" y="6050748"/>
            <a:ext cx="2340737" cy="568888"/>
          </a:xfrm>
          <a:prstGeom prst="rect">
            <a:avLst/>
          </a:prstGeom>
        </p:spPr>
      </p:pic>
      <p:pic>
        <p:nvPicPr>
          <p:cNvPr id="13" name="Pictur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0541" y="6154343"/>
            <a:ext cx="1768335" cy="320520"/>
          </a:xfrm>
          <a:prstGeom prst="rect">
            <a:avLst/>
          </a:prstGeom>
        </p:spPr>
      </p:pic>
      <p:pic>
        <p:nvPicPr>
          <p:cNvPr id="4"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180708" y="28379"/>
            <a:ext cx="1223631" cy="1223631"/>
          </a:xfrm>
          <a:prstGeom prst="rect">
            <a:avLst/>
          </a:prstGeom>
        </p:spPr>
      </p:pic>
      <p:pic>
        <p:nvPicPr>
          <p:cNvPr id="7" name="Picture 6" descr="A close up of a logo&#10;&#10;Description generated with very high confidence">
            <a:extLst>
              <a:ext uri="{FF2B5EF4-FFF2-40B4-BE49-F238E27FC236}">
                <a16:creationId xmlns:a16="http://schemas.microsoft.com/office/drawing/2014/main" id="{F76A8BBF-D44D-4EC5-BF92-59D7079BB25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915692" y="6130906"/>
            <a:ext cx="1269468" cy="326216"/>
          </a:xfrm>
          <a:prstGeom prst="rect">
            <a:avLst/>
          </a:prstGeom>
        </p:spPr>
      </p:pic>
    </p:spTree>
    <p:extLst>
      <p:ext uri="{BB962C8B-B14F-4D97-AF65-F5344CB8AC3E}">
        <p14:creationId xmlns:p14="http://schemas.microsoft.com/office/powerpoint/2010/main" val="3659844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1243</TotalTime>
  <Words>348</Words>
  <Application>Microsoft Office PowerPoint</Application>
  <PresentationFormat>Widescreen</PresentationFormat>
  <Paragraphs>87</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How to measure fire prevention activities: a practical workshop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measure fire prevention activities: a practical workshop</dc:title>
  <dc:creator>Uku Varblane</dc:creator>
  <cp:lastModifiedBy>Uku Varblane</cp:lastModifiedBy>
  <cp:revision>9</cp:revision>
  <dcterms:created xsi:type="dcterms:W3CDTF">2018-10-22T12:57:24Z</dcterms:created>
  <dcterms:modified xsi:type="dcterms:W3CDTF">2018-10-23T09:41:23Z</dcterms:modified>
</cp:coreProperties>
</file>