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5"/>
  </p:sldMasterIdLst>
  <p:notesMasterIdLst>
    <p:notesMasterId r:id="rId18"/>
  </p:notesMasterIdLst>
  <p:sldIdLst>
    <p:sldId id="265" r:id="rId6"/>
    <p:sldId id="275" r:id="rId7"/>
    <p:sldId id="280" r:id="rId8"/>
    <p:sldId id="281" r:id="rId9"/>
    <p:sldId id="278" r:id="rId10"/>
    <p:sldId id="279" r:id="rId11"/>
    <p:sldId id="285" r:id="rId12"/>
    <p:sldId id="286" r:id="rId13"/>
    <p:sldId id="287" r:id="rId14"/>
    <p:sldId id="288" r:id="rId15"/>
    <p:sldId id="289" r:id="rId16"/>
    <p:sldId id="276" r:id="rId17"/>
  </p:sldIdLst>
  <p:sldSz cx="8999538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0" y="8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oli inimesi kes said korraga mitut kogemusnõustaja teenust </a:t>
            </a:r>
            <a:r>
              <a:rPr lang="et-EE" dirty="0" err="1" smtClean="0"/>
              <a:t>sp</a:t>
            </a:r>
            <a:r>
              <a:rPr lang="et-EE" dirty="0" smtClean="0"/>
              <a:t> kokku in arv erinev	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141020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muu puudega (erinevad haigused või selle tüsistused - vereringeelundkonna haigused (süda, vererõhk jm), lihas- ja luukonna haigused, kasvajad, närvisüsteemi haigused, ainevahetussüsteemi haigused (diabeet), hingamisteede haigused 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087622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muu puudega (erinevad haigused või selle tüsistused - vereringeelundkonna haigused (süda, vererõhk jm), lihas- ja luukonna haigused, kasvajad, närvisüsteemi haigused, ainevahetussüsteemi haigused (diabeet), hingamisteede haigused 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9390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4" name="Pil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l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4800" dirty="0" smtClean="0"/>
              <a:t>Kogemusnõustamine sotsiaalses rehabilitatsioonis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b="1" dirty="0" smtClean="0"/>
              <a:t>Laura Hints</a:t>
            </a:r>
            <a:endParaRPr lang="fi-FI" b="1" dirty="0"/>
          </a:p>
          <a:p>
            <a:r>
              <a:rPr lang="et-EE" sz="2000" dirty="0" smtClean="0"/>
              <a:t>Sotsiaalkindlustusamet/rehabilitatsiooni </a:t>
            </a:r>
            <a:r>
              <a:rPr lang="et-EE" sz="2000" dirty="0" smtClean="0"/>
              <a:t>peaspetsialist</a:t>
            </a:r>
            <a:endParaRPr lang="fi-FI" sz="2000" dirty="0"/>
          </a:p>
          <a:p>
            <a:endParaRPr lang="fi-FI" sz="2000" dirty="0"/>
          </a:p>
          <a:p>
            <a:r>
              <a:rPr lang="et-EE" sz="2000" dirty="0"/>
              <a:t>2</a:t>
            </a:r>
            <a:r>
              <a:rPr lang="et-EE" sz="2000" dirty="0" smtClean="0"/>
              <a:t>5.05.2018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51478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teenuse käibe %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007" y="1620000"/>
            <a:ext cx="6434459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6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teenus 2018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102" y="1908101"/>
            <a:ext cx="7426270" cy="377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9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Laura Hints</a:t>
            </a:r>
          </a:p>
          <a:p>
            <a:r>
              <a:rPr lang="et-EE" dirty="0"/>
              <a:t>l</a:t>
            </a:r>
            <a:r>
              <a:rPr lang="et-EE" dirty="0" smtClean="0"/>
              <a:t>aura.Hints@sotsiaalkindlustusamet.ee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2996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Võrdlus teiste teenustega 2016</a:t>
            </a:r>
            <a:endParaRPr lang="et-EE" dirty="0"/>
          </a:p>
        </p:txBody>
      </p:sp>
      <p:pic>
        <p:nvPicPr>
          <p:cNvPr id="6" name="Sisu kohatäid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5752" y="1764085"/>
            <a:ext cx="6454969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2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Võrdlus teiste teenustega </a:t>
            </a:r>
            <a:r>
              <a:rPr lang="et-EE" dirty="0" smtClean="0"/>
              <a:t>2017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2497" y="1647837"/>
            <a:ext cx="6601479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4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600" dirty="0" err="1"/>
              <a:t>Teenuse</a:t>
            </a:r>
            <a:r>
              <a:rPr lang="fi-FI" sz="2600" dirty="0"/>
              <a:t> </a:t>
            </a:r>
            <a:r>
              <a:rPr lang="fi-FI" sz="2600" dirty="0" err="1"/>
              <a:t>tunnid</a:t>
            </a:r>
            <a:r>
              <a:rPr lang="fi-FI" sz="2600" dirty="0"/>
              <a:t> ja </a:t>
            </a:r>
            <a:r>
              <a:rPr lang="fi-FI" sz="2600" dirty="0" err="1"/>
              <a:t>teenust</a:t>
            </a:r>
            <a:r>
              <a:rPr lang="fi-FI" sz="2600" dirty="0"/>
              <a:t> </a:t>
            </a:r>
            <a:r>
              <a:rPr lang="fi-FI" sz="2600" dirty="0" err="1"/>
              <a:t>saanud</a:t>
            </a:r>
            <a:r>
              <a:rPr lang="fi-FI" sz="2600" dirty="0"/>
              <a:t> </a:t>
            </a:r>
            <a:r>
              <a:rPr lang="fi-FI" sz="2600" dirty="0" err="1"/>
              <a:t>isikute</a:t>
            </a:r>
            <a:r>
              <a:rPr lang="fi-FI" sz="2600" dirty="0"/>
              <a:t> </a:t>
            </a:r>
            <a:r>
              <a:rPr lang="fi-FI" sz="2600" dirty="0" err="1" smtClean="0"/>
              <a:t>arv</a:t>
            </a:r>
            <a:r>
              <a:rPr lang="et-EE" sz="2600" dirty="0" smtClean="0"/>
              <a:t> 2016 ja</a:t>
            </a:r>
            <a:r>
              <a:rPr lang="fi-FI" sz="2600" dirty="0" smtClean="0"/>
              <a:t> </a:t>
            </a:r>
            <a:r>
              <a:rPr lang="fi-FI" sz="2600" dirty="0" smtClean="0"/>
              <a:t>201</a:t>
            </a:r>
            <a:r>
              <a:rPr lang="et-EE" sz="2600" dirty="0" smtClean="0"/>
              <a:t>7</a:t>
            </a:r>
            <a:endParaRPr lang="et-EE" sz="2600" dirty="0"/>
          </a:p>
        </p:txBody>
      </p:sp>
      <p:pic>
        <p:nvPicPr>
          <p:cNvPr id="5" name="Sisu kohatäide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344" y="1624716"/>
            <a:ext cx="7734623" cy="409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5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teenuse kasutajate p</a:t>
            </a:r>
            <a:r>
              <a:rPr lang="et-EE" dirty="0" smtClean="0"/>
              <a:t>uude </a:t>
            </a:r>
            <a:r>
              <a:rPr lang="et-EE" dirty="0" smtClean="0"/>
              <a:t>liigid 2016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31417" y="1764085"/>
            <a:ext cx="6426733" cy="40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6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teenuse kasutajate puude </a:t>
            </a:r>
            <a:r>
              <a:rPr lang="et-EE" dirty="0" smtClean="0"/>
              <a:t>liigid 2017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02368" y="1836093"/>
            <a:ext cx="6521738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1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i</a:t>
            </a:r>
            <a:r>
              <a:rPr lang="et-EE" dirty="0" smtClean="0"/>
              <a:t>ndividuaalteenus vanusegruppide lõikes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2051" y="1620000"/>
            <a:ext cx="7602371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4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pereteenus vanusegruppide lõikes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003" y="1836093"/>
            <a:ext cx="7608467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35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KN grupiteenuse vanusegruppide lõikes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4226" y="1764085"/>
            <a:ext cx="7478021" cy="395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25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E346A298A2654DA72CEBA32A37AEBA" ma:contentTypeVersion="1" ma:contentTypeDescription="Loo uus dokument" ma:contentTypeScope="" ma:versionID="ab5fe5ba7204fbbb3876865a58377050">
  <xsd:schema xmlns:xsd="http://www.w3.org/2001/XMLSchema" xmlns:xs="http://www.w3.org/2001/XMLSchema" xmlns:p="http://schemas.microsoft.com/office/2006/metadata/properties" xmlns:ns1="http://schemas.microsoft.com/sharepoint/v3" xmlns:ns2="454624d8-d1e5-4125-8eaf-7b4ecca2ae49" targetNamespace="http://schemas.microsoft.com/office/2006/metadata/properties" ma:root="true" ma:fieldsID="4273b9c2c9c59e7f1da4e1b618ba5a4d" ns1:_="" ns2:_="">
    <xsd:import namespace="http://schemas.microsoft.com/sharepoint/v3"/>
    <xsd:import namespace="454624d8-d1e5-4125-8eaf-7b4ecca2ae4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astamise alguskuupäev" ma:description="Veerg Ajastamise alguskuupäev on avaldamisfunktsiooni loodud saidiveerg, mille abil määratakse kuupäev ja kellaaeg, kui lehte esimest korda külastajatele kuvatakse." ma:internalName="PublishingStartDate">
      <xsd:simpleType>
        <xsd:restriction base="dms:Unknown"/>
      </xsd:simpleType>
    </xsd:element>
    <xsd:element name="PublishingExpirationDate" ma:index="9" nillable="true" ma:displayName="Ajastamise lõppkuupäev" ma:description="Veerg Ajastamise lõppkuupäev on avaldamisfunktsiooni loodud saidiveerg, mille abil määratakse kuupäev ja kellaaeg, kui lehte enam külastajatele ei kuvata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624d8-d1e5-4125-8eaf-7b4ecca2ae4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kumendi ID väärtus" ma:description="Sellele üksusele määratud dokumendi ID väärtus." ma:internalName="_dlc_DocId" ma:readOnly="true">
      <xsd:simpleType>
        <xsd:restriction base="dms:Text"/>
      </xsd:simpleType>
    </xsd:element>
    <xsd:element name="_dlc_DocIdUrl" ma:index="11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4624d8-d1e5-4125-8eaf-7b4ecca2ae49">HUVHJXDDJNST-58-56</_dlc_DocId>
    <_dlc_DocIdUrl xmlns="454624d8-d1e5-4125-8eaf-7b4ecca2ae49">
      <Url>http://siseveebska.sotsiaalministeerium.ee/_layouts/15/DocIdRedir.aspx?ID=HUVHJXDDJNST-58-56</Url>
      <Description>HUVHJXDDJNST-58-56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413647-4D00-4FA0-8CC9-8B89A26BCE4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7FE0B24-B0E8-48B4-B29C-28B204AAFF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54624d8-d1e5-4125-8eaf-7b4ecca2ae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204F82-A280-484F-8B1B-2992BCC9F06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454624d8-d1e5-4125-8eaf-7b4ecca2ae49"/>
    <ds:schemaRef ds:uri="http://schemas.microsoft.com/office/2006/metadata/properties"/>
    <ds:schemaRef ds:uri="http://www.w3.org/XML/1998/namespace"/>
    <ds:schemaRef ds:uri="http://purl.org/dc/dcmitype/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7E30DE5-44B4-4B3C-8857-3B62A4962A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Kohandatud</PresentationFormat>
  <Paragraphs>23</Paragraphs>
  <Slides>12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8" baseType="lpstr">
      <vt:lpstr>Microsoft YaHei</vt:lpstr>
      <vt:lpstr>Arial</vt:lpstr>
      <vt:lpstr>Arial Unicode MS</vt:lpstr>
      <vt:lpstr>Roboto Condensed</vt:lpstr>
      <vt:lpstr>Times New Roman</vt:lpstr>
      <vt:lpstr>Office Theme</vt:lpstr>
      <vt:lpstr>Kogemusnõustamine sotsiaalses rehabilitatsioonis</vt:lpstr>
      <vt:lpstr>Võrdlus teiste teenustega 2016</vt:lpstr>
      <vt:lpstr>Võrdlus teiste teenustega 2017</vt:lpstr>
      <vt:lpstr>Teenuse tunnid ja teenust saanud isikute arv 2016 ja 2017</vt:lpstr>
      <vt:lpstr>KN teenuse kasutajate puude liigid 2016</vt:lpstr>
      <vt:lpstr>KN teenuse kasutajate puude liigid 2017</vt:lpstr>
      <vt:lpstr>KN individuaalteenus vanusegruppide lõikes</vt:lpstr>
      <vt:lpstr>KN pereteenus vanusegruppide lõikes</vt:lpstr>
      <vt:lpstr>KN grupiteenuse vanusegruppide lõikes</vt:lpstr>
      <vt:lpstr>KN teenuse käibe %</vt:lpstr>
      <vt:lpstr>KN teenus 2018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2014-05-22T10:54:41Z</dcterms:created>
  <dcterms:modified xsi:type="dcterms:W3CDTF">2018-05-22T10:30:00Z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0x010100CEE346A298A2654DA72CEBA32A37AEBA</vt:lpwstr>
  </property>
  <property fmtid="{D5CDD505-2E9C-101B-9397-08002B2CF9AE}" pid="3" name="_dlc_DocIdItemGuid">
    <vt:lpwstr>9a02330a-be7f-419e-a6f0-bfc356e3fc87</vt:lpwstr>
  </property>
  <property fmtid="{D5CDD505-2E9C-101B-9397-08002B2CF9AE}" pid="5" name="_NewReviewCycle">
    <vt:lpwstr/>
  </property>
</Properties>
</file>