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3C_3B672F0E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28" r:id="rId8"/>
    <p:sldMasterId id="2147483743" r:id="rId9"/>
    <p:sldMasterId id="2147483777" r:id="rId10"/>
  </p:sldMasterIdLst>
  <p:notesMasterIdLst>
    <p:notesMasterId r:id="rId83"/>
  </p:notesMasterIdLst>
  <p:sldIdLst>
    <p:sldId id="256" r:id="rId11"/>
    <p:sldId id="260" r:id="rId12"/>
    <p:sldId id="259" r:id="rId13"/>
    <p:sldId id="523" r:id="rId14"/>
    <p:sldId id="257" r:id="rId15"/>
    <p:sldId id="265" r:id="rId16"/>
    <p:sldId id="262" r:id="rId17"/>
    <p:sldId id="263" r:id="rId18"/>
    <p:sldId id="496" r:id="rId19"/>
    <p:sldId id="495" r:id="rId20"/>
    <p:sldId id="499" r:id="rId21"/>
    <p:sldId id="501" r:id="rId22"/>
    <p:sldId id="502" r:id="rId23"/>
    <p:sldId id="503" r:id="rId24"/>
    <p:sldId id="481" r:id="rId25"/>
    <p:sldId id="492" r:id="rId26"/>
    <p:sldId id="267" r:id="rId27"/>
    <p:sldId id="484" r:id="rId28"/>
    <p:sldId id="301" r:id="rId29"/>
    <p:sldId id="453" r:id="rId30"/>
    <p:sldId id="454" r:id="rId31"/>
    <p:sldId id="473" r:id="rId32"/>
    <p:sldId id="455" r:id="rId33"/>
    <p:sldId id="504" r:id="rId34"/>
    <p:sldId id="506" r:id="rId35"/>
    <p:sldId id="323" r:id="rId36"/>
    <p:sldId id="316" r:id="rId37"/>
    <p:sldId id="315" r:id="rId38"/>
    <p:sldId id="317" r:id="rId39"/>
    <p:sldId id="507" r:id="rId40"/>
    <p:sldId id="284" r:id="rId41"/>
    <p:sldId id="524" r:id="rId42"/>
    <p:sldId id="525" r:id="rId43"/>
    <p:sldId id="537" r:id="rId44"/>
    <p:sldId id="538" r:id="rId45"/>
    <p:sldId id="526" r:id="rId46"/>
    <p:sldId id="527" r:id="rId47"/>
    <p:sldId id="534" r:id="rId48"/>
    <p:sldId id="536" r:id="rId49"/>
    <p:sldId id="535" r:id="rId50"/>
    <p:sldId id="532" r:id="rId51"/>
    <p:sldId id="285" r:id="rId52"/>
    <p:sldId id="286" r:id="rId53"/>
    <p:sldId id="510" r:id="rId54"/>
    <p:sldId id="511" r:id="rId55"/>
    <p:sldId id="512" r:id="rId56"/>
    <p:sldId id="513" r:id="rId57"/>
    <p:sldId id="514" r:id="rId58"/>
    <p:sldId id="261" r:id="rId59"/>
    <p:sldId id="515" r:id="rId60"/>
    <p:sldId id="516" r:id="rId61"/>
    <p:sldId id="288" r:id="rId62"/>
    <p:sldId id="412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334" r:id="rId72"/>
    <p:sldId id="518" r:id="rId73"/>
    <p:sldId id="519" r:id="rId74"/>
    <p:sldId id="520" r:id="rId75"/>
    <p:sldId id="268" r:id="rId76"/>
    <p:sldId id="269" r:id="rId77"/>
    <p:sldId id="270" r:id="rId78"/>
    <p:sldId id="271" r:id="rId79"/>
    <p:sldId id="521" r:id="rId80"/>
    <p:sldId id="522" r:id="rId81"/>
    <p:sldId id="290" r:id="rId82"/>
  </p:sldIdLst>
  <p:sldSz cx="12192000" cy="6858000"/>
  <p:notesSz cx="6858000" cy="9144000"/>
  <p:defaultTextStyle>
    <a:defPPr>
      <a:defRPr lang="en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C09BCA-BDE5-9A15-E269-0C37A793EBC7}" name="Liisa Johanna Lukk" initials="LJL" userId="S::liisa.johanna.lukk@kul.ee::1eec7c34-2a02-4a2e-b174-c92a61ea75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648"/>
  </p:normalViewPr>
  <p:slideViewPr>
    <p:cSldViewPr snapToGrid="0">
      <p:cViewPr varScale="1">
        <p:scale>
          <a:sx n="106" d="100"/>
          <a:sy n="106" d="100"/>
        </p:scale>
        <p:origin x="94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presProps" Target="pres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ableStyles" Target="tableStyles.xml"/><Relationship Id="rId61" Type="http://schemas.openxmlformats.org/officeDocument/2006/relationships/slide" Target="slides/slide51.xml"/><Relationship Id="rId82" Type="http://schemas.openxmlformats.org/officeDocument/2006/relationships/slide" Target="slides/slide72.xml"/></Relationships>
</file>

<file path=ppt/comments/modernComment_13C_3B672F0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383BED1-C059-40C2-82C5-660A61DBA8C6}" authorId="{5DC09BCA-BDE5-9A15-E269-0C37A793EBC7}" status="resolved" created="2023-05-25T06:18:17.06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96617998" sldId="316"/>
      <ac:spMk id="2" creationId="{00000000-0000-0000-0000-000000000000}"/>
      <ac:txMk cp="70" len="7">
        <ac:context len="885" hash="2035363240"/>
      </ac:txMk>
    </ac:txMkLst>
    <p188:pos x="1662384" y="1264019"/>
    <p188:txBody>
      <a:bodyPr/>
      <a:lstStyle/>
      <a:p>
        <a:r>
          <a:rPr lang="et-EE"/>
          <a:t>Siia võiks äkki ka järgimise sisse tuua? Proovisin sõnastusega rohkem ka eristada seadust ja reegleid.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C4F583-61B8-4D4B-A38C-A1A57C4A176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87C19F34-CD5A-40C8-84A4-E58873CE6AC2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Distsiplinaar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juhatus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18A7611B-BA45-4861-A20B-CF3F9CBC73F2}" type="parTrans" cxnId="{BCDB120D-024F-4DF5-8B06-35C456F6AFED}">
      <dgm:prSet/>
      <dgm:spPr/>
      <dgm:t>
        <a:bodyPr/>
        <a:lstStyle/>
        <a:p>
          <a:endParaRPr lang="et-EE"/>
        </a:p>
      </dgm:t>
    </dgm:pt>
    <dgm:pt modelId="{481BDAB3-85A5-4AF1-9346-3683A12B0903}" type="sibTrans" cxnId="{BCDB120D-024F-4DF5-8B06-35C456F6AFED}">
      <dgm:prSet/>
      <dgm:spPr/>
      <dgm:t>
        <a:bodyPr/>
        <a:lstStyle/>
        <a:p>
          <a:endParaRPr lang="et-EE"/>
        </a:p>
      </dgm:t>
    </dgm:pt>
    <dgm:pt modelId="{7889C4A8-B0A7-4C7D-8978-127A3EEE9C9C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Apellatsioon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Komisjon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E1F5CF36-C7CC-4F88-9913-55E988EF1BAA}" type="parTrans" cxnId="{316FBE3E-018E-4D0F-8358-55EF9799D1B0}">
      <dgm:prSet/>
      <dgm:spPr/>
      <dgm:t>
        <a:bodyPr/>
        <a:lstStyle/>
        <a:p>
          <a:endParaRPr lang="et-EE"/>
        </a:p>
      </dgm:t>
    </dgm:pt>
    <dgm:pt modelId="{B663C148-76CA-44ED-BE8C-CF43CA06E4B0}" type="sibTrans" cxnId="{316FBE3E-018E-4D0F-8358-55EF9799D1B0}">
      <dgm:prSet/>
      <dgm:spPr/>
      <dgm:t>
        <a:bodyPr/>
        <a:lstStyle/>
        <a:p>
          <a:endParaRPr lang="et-EE"/>
        </a:p>
      </dgm:t>
    </dgm:pt>
    <dgm:pt modelId="{978A6DF2-7315-43E3-8F0D-7307C91F3832}">
      <dgm:prSet phldrT="[Text]" custT="1"/>
      <dgm:spPr/>
      <dgm:t>
        <a:bodyPr anchor="t"/>
        <a:lstStyle/>
        <a:p>
          <a:pPr>
            <a:lnSpc>
              <a:spcPct val="250000"/>
            </a:lnSpc>
          </a:pPr>
          <a:r>
            <a:rPr lang="en-US" sz="1800" dirty="0">
              <a:solidFill>
                <a:schemeClr val="bg1"/>
              </a:solidFill>
            </a:rPr>
            <a:t>EOK VK</a:t>
          </a:r>
          <a:endParaRPr lang="et-EE" sz="1800" dirty="0">
            <a:solidFill>
              <a:schemeClr val="bg1"/>
            </a:solidFill>
          </a:endParaRPr>
        </a:p>
      </dgm:t>
    </dgm:pt>
    <dgm:pt modelId="{FE0B2C6C-D6DF-4215-BC83-3AD8857291F0}" type="parTrans" cxnId="{6A1DD9D3-9977-417C-9704-B1614E2132C0}">
      <dgm:prSet/>
      <dgm:spPr/>
      <dgm:t>
        <a:bodyPr/>
        <a:lstStyle/>
        <a:p>
          <a:endParaRPr lang="et-EE"/>
        </a:p>
      </dgm:t>
    </dgm:pt>
    <dgm:pt modelId="{E9BFBA55-7987-45AC-973C-8A1BD650B6A9}" type="sibTrans" cxnId="{6A1DD9D3-9977-417C-9704-B1614E2132C0}">
      <dgm:prSet/>
      <dgm:spPr/>
      <dgm:t>
        <a:bodyPr/>
        <a:lstStyle/>
        <a:p>
          <a:endParaRPr lang="et-EE"/>
        </a:p>
      </dgm:t>
    </dgm:pt>
    <dgm:pt modelId="{C5A58D01-1A3B-489A-95C8-74DFF845E89D}" type="pres">
      <dgm:prSet presAssocID="{98C4F583-61B8-4D4B-A38C-A1A57C4A176C}" presName="Name0" presStyleCnt="0">
        <dgm:presLayoutVars>
          <dgm:dir/>
          <dgm:animLvl val="lvl"/>
          <dgm:resizeHandles val="exact"/>
        </dgm:presLayoutVars>
      </dgm:prSet>
      <dgm:spPr/>
    </dgm:pt>
    <dgm:pt modelId="{83B4241A-9A2A-4A8A-8B9C-B1DAA9B87A08}" type="pres">
      <dgm:prSet presAssocID="{87C19F34-CD5A-40C8-84A4-E58873CE6AC2}" presName="Name8" presStyleCnt="0"/>
      <dgm:spPr/>
    </dgm:pt>
    <dgm:pt modelId="{A8DBA5B9-0C54-43C8-99B5-DF75AE83FA5F}" type="pres">
      <dgm:prSet presAssocID="{87C19F34-CD5A-40C8-84A4-E58873CE6AC2}" presName="level" presStyleLbl="node1" presStyleIdx="0" presStyleCnt="3" custLinFactNeighborX="611">
        <dgm:presLayoutVars>
          <dgm:chMax val="1"/>
          <dgm:bulletEnabled val="1"/>
        </dgm:presLayoutVars>
      </dgm:prSet>
      <dgm:spPr/>
    </dgm:pt>
    <dgm:pt modelId="{4650F8F8-EB47-4BDD-861F-2D0DE0218996}" type="pres">
      <dgm:prSet presAssocID="{87C19F34-CD5A-40C8-84A4-E58873CE6A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6C0324-000C-4610-B8D2-BD9FE8B8E0BF}" type="pres">
      <dgm:prSet presAssocID="{7889C4A8-B0A7-4C7D-8978-127A3EEE9C9C}" presName="Name8" presStyleCnt="0"/>
      <dgm:spPr/>
    </dgm:pt>
    <dgm:pt modelId="{0D4B2EAC-1C13-422D-A216-CEAF90526A9D}" type="pres">
      <dgm:prSet presAssocID="{7889C4A8-B0A7-4C7D-8978-127A3EEE9C9C}" presName="level" presStyleLbl="node1" presStyleIdx="1" presStyleCnt="3">
        <dgm:presLayoutVars>
          <dgm:chMax val="1"/>
          <dgm:bulletEnabled val="1"/>
        </dgm:presLayoutVars>
      </dgm:prSet>
      <dgm:spPr/>
    </dgm:pt>
    <dgm:pt modelId="{27189C13-FA42-4AA3-B084-626284A35D11}" type="pres">
      <dgm:prSet presAssocID="{7889C4A8-B0A7-4C7D-8978-127A3EEE9C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D84101-147F-4459-8A69-0BBEF243673E}" type="pres">
      <dgm:prSet presAssocID="{978A6DF2-7315-43E3-8F0D-7307C91F3832}" presName="Name8" presStyleCnt="0"/>
      <dgm:spPr/>
    </dgm:pt>
    <dgm:pt modelId="{FE937FCF-27F4-4364-A99D-AADA8E73E0A8}" type="pres">
      <dgm:prSet presAssocID="{978A6DF2-7315-43E3-8F0D-7307C91F3832}" presName="level" presStyleLbl="node1" presStyleIdx="2" presStyleCnt="3">
        <dgm:presLayoutVars>
          <dgm:chMax val="1"/>
          <dgm:bulletEnabled val="1"/>
        </dgm:presLayoutVars>
      </dgm:prSet>
      <dgm:spPr/>
    </dgm:pt>
    <dgm:pt modelId="{560650CE-87C3-494C-AF24-10A9A970C0CE}" type="pres">
      <dgm:prSet presAssocID="{978A6DF2-7315-43E3-8F0D-7307C91F383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CDB120D-024F-4DF5-8B06-35C456F6AFED}" srcId="{98C4F583-61B8-4D4B-A38C-A1A57C4A176C}" destId="{87C19F34-CD5A-40C8-84A4-E58873CE6AC2}" srcOrd="0" destOrd="0" parTransId="{18A7611B-BA45-4861-A20B-CF3F9CBC73F2}" sibTransId="{481BDAB3-85A5-4AF1-9346-3683A12B0903}"/>
    <dgm:cxn modelId="{B285933E-B674-45F9-8DB3-6A2674E3CBC0}" type="presOf" srcId="{978A6DF2-7315-43E3-8F0D-7307C91F3832}" destId="{560650CE-87C3-494C-AF24-10A9A970C0CE}" srcOrd="1" destOrd="0" presId="urn:microsoft.com/office/officeart/2005/8/layout/pyramid3"/>
    <dgm:cxn modelId="{316FBE3E-018E-4D0F-8358-55EF9799D1B0}" srcId="{98C4F583-61B8-4D4B-A38C-A1A57C4A176C}" destId="{7889C4A8-B0A7-4C7D-8978-127A3EEE9C9C}" srcOrd="1" destOrd="0" parTransId="{E1F5CF36-C7CC-4F88-9913-55E988EF1BAA}" sibTransId="{B663C148-76CA-44ED-BE8C-CF43CA06E4B0}"/>
    <dgm:cxn modelId="{1D77A85D-1CAB-4140-9DEF-6A20846B2E70}" type="presOf" srcId="{7889C4A8-B0A7-4C7D-8978-127A3EEE9C9C}" destId="{0D4B2EAC-1C13-422D-A216-CEAF90526A9D}" srcOrd="0" destOrd="0" presId="urn:microsoft.com/office/officeart/2005/8/layout/pyramid3"/>
    <dgm:cxn modelId="{45E3A55E-2A19-4C2A-AF5A-89508809FABE}" type="presOf" srcId="{87C19F34-CD5A-40C8-84A4-E58873CE6AC2}" destId="{4650F8F8-EB47-4BDD-861F-2D0DE0218996}" srcOrd="1" destOrd="0" presId="urn:microsoft.com/office/officeart/2005/8/layout/pyramid3"/>
    <dgm:cxn modelId="{8A81B269-BFC7-4160-8643-7DEE01EBC134}" type="presOf" srcId="{7889C4A8-B0A7-4C7D-8978-127A3EEE9C9C}" destId="{27189C13-FA42-4AA3-B084-626284A35D11}" srcOrd="1" destOrd="0" presId="urn:microsoft.com/office/officeart/2005/8/layout/pyramid3"/>
    <dgm:cxn modelId="{D40F687D-1352-4672-A363-897515744D68}" type="presOf" srcId="{98C4F583-61B8-4D4B-A38C-A1A57C4A176C}" destId="{C5A58D01-1A3B-489A-95C8-74DFF845E89D}" srcOrd="0" destOrd="0" presId="urn:microsoft.com/office/officeart/2005/8/layout/pyramid3"/>
    <dgm:cxn modelId="{6A1DD9D3-9977-417C-9704-B1614E2132C0}" srcId="{98C4F583-61B8-4D4B-A38C-A1A57C4A176C}" destId="{978A6DF2-7315-43E3-8F0D-7307C91F3832}" srcOrd="2" destOrd="0" parTransId="{FE0B2C6C-D6DF-4215-BC83-3AD8857291F0}" sibTransId="{E9BFBA55-7987-45AC-973C-8A1BD650B6A9}"/>
    <dgm:cxn modelId="{227750F2-3FFF-4FD1-A144-0F9C31F9BA2C}" type="presOf" srcId="{87C19F34-CD5A-40C8-84A4-E58873CE6AC2}" destId="{A8DBA5B9-0C54-43C8-99B5-DF75AE83FA5F}" srcOrd="0" destOrd="0" presId="urn:microsoft.com/office/officeart/2005/8/layout/pyramid3"/>
    <dgm:cxn modelId="{3D3B0FF7-5FAC-4FDE-B557-FB1394C8D166}" type="presOf" srcId="{978A6DF2-7315-43E3-8F0D-7307C91F3832}" destId="{FE937FCF-27F4-4364-A99D-AADA8E73E0A8}" srcOrd="0" destOrd="0" presId="urn:microsoft.com/office/officeart/2005/8/layout/pyramid3"/>
    <dgm:cxn modelId="{ECCD3DB2-8FA6-4327-BDB2-15490F8D907E}" type="presParOf" srcId="{C5A58D01-1A3B-489A-95C8-74DFF845E89D}" destId="{83B4241A-9A2A-4A8A-8B9C-B1DAA9B87A08}" srcOrd="0" destOrd="0" presId="urn:microsoft.com/office/officeart/2005/8/layout/pyramid3"/>
    <dgm:cxn modelId="{5333323D-606D-498B-BD23-8558780EBAD2}" type="presParOf" srcId="{83B4241A-9A2A-4A8A-8B9C-B1DAA9B87A08}" destId="{A8DBA5B9-0C54-43C8-99B5-DF75AE83FA5F}" srcOrd="0" destOrd="0" presId="urn:microsoft.com/office/officeart/2005/8/layout/pyramid3"/>
    <dgm:cxn modelId="{FC063D33-FED7-4979-B737-E025914A5FD0}" type="presParOf" srcId="{83B4241A-9A2A-4A8A-8B9C-B1DAA9B87A08}" destId="{4650F8F8-EB47-4BDD-861F-2D0DE0218996}" srcOrd="1" destOrd="0" presId="urn:microsoft.com/office/officeart/2005/8/layout/pyramid3"/>
    <dgm:cxn modelId="{E65DCEE5-6DEB-429D-BBD0-61C82370787F}" type="presParOf" srcId="{C5A58D01-1A3B-489A-95C8-74DFF845E89D}" destId="{A86C0324-000C-4610-B8D2-BD9FE8B8E0BF}" srcOrd="1" destOrd="0" presId="urn:microsoft.com/office/officeart/2005/8/layout/pyramid3"/>
    <dgm:cxn modelId="{61A6B1F1-36E8-4285-8A26-BA7D7987785C}" type="presParOf" srcId="{A86C0324-000C-4610-B8D2-BD9FE8B8E0BF}" destId="{0D4B2EAC-1C13-422D-A216-CEAF90526A9D}" srcOrd="0" destOrd="0" presId="urn:microsoft.com/office/officeart/2005/8/layout/pyramid3"/>
    <dgm:cxn modelId="{DAD086DF-54F1-4C8A-B667-CACEFC72D8A8}" type="presParOf" srcId="{A86C0324-000C-4610-B8D2-BD9FE8B8E0BF}" destId="{27189C13-FA42-4AA3-B084-626284A35D11}" srcOrd="1" destOrd="0" presId="urn:microsoft.com/office/officeart/2005/8/layout/pyramid3"/>
    <dgm:cxn modelId="{0C8EC889-1D6C-4084-9B9C-2B48B44BCD0D}" type="presParOf" srcId="{C5A58D01-1A3B-489A-95C8-74DFF845E89D}" destId="{E1D84101-147F-4459-8A69-0BBEF243673E}" srcOrd="2" destOrd="0" presId="urn:microsoft.com/office/officeart/2005/8/layout/pyramid3"/>
    <dgm:cxn modelId="{16BFFCC0-EF1B-4CA3-B7BA-F8F8C698B39F}" type="presParOf" srcId="{E1D84101-147F-4459-8A69-0BBEF243673E}" destId="{FE937FCF-27F4-4364-A99D-AADA8E73E0A8}" srcOrd="0" destOrd="0" presId="urn:microsoft.com/office/officeart/2005/8/layout/pyramid3"/>
    <dgm:cxn modelId="{F0B31976-A2F3-4B69-8B09-202E3774E76B}" type="presParOf" srcId="{E1D84101-147F-4459-8A69-0BBEF243673E}" destId="{560650CE-87C3-494C-AF24-10A9A970C0CE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C4F583-61B8-4D4B-A38C-A1A57C4A176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87C19F34-CD5A-40C8-84A4-E58873CE6AC2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Distsiplinaar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juhatus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18A7611B-BA45-4861-A20B-CF3F9CBC73F2}" type="parTrans" cxnId="{BCDB120D-024F-4DF5-8B06-35C456F6AFED}">
      <dgm:prSet/>
      <dgm:spPr/>
      <dgm:t>
        <a:bodyPr/>
        <a:lstStyle/>
        <a:p>
          <a:endParaRPr lang="et-EE"/>
        </a:p>
      </dgm:t>
    </dgm:pt>
    <dgm:pt modelId="{481BDAB3-85A5-4AF1-9346-3683A12B0903}" type="sibTrans" cxnId="{BCDB120D-024F-4DF5-8B06-35C456F6AFED}">
      <dgm:prSet/>
      <dgm:spPr/>
      <dgm:t>
        <a:bodyPr/>
        <a:lstStyle/>
        <a:p>
          <a:endParaRPr lang="et-EE"/>
        </a:p>
      </dgm:t>
    </dgm:pt>
    <dgm:pt modelId="{7889C4A8-B0A7-4C7D-8978-127A3EEE9C9C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Apellatsioon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Komisjon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E1F5CF36-C7CC-4F88-9913-55E988EF1BAA}" type="parTrans" cxnId="{316FBE3E-018E-4D0F-8358-55EF9799D1B0}">
      <dgm:prSet/>
      <dgm:spPr/>
      <dgm:t>
        <a:bodyPr/>
        <a:lstStyle/>
        <a:p>
          <a:endParaRPr lang="et-EE"/>
        </a:p>
      </dgm:t>
    </dgm:pt>
    <dgm:pt modelId="{B663C148-76CA-44ED-BE8C-CF43CA06E4B0}" type="sibTrans" cxnId="{316FBE3E-018E-4D0F-8358-55EF9799D1B0}">
      <dgm:prSet/>
      <dgm:spPr/>
      <dgm:t>
        <a:bodyPr/>
        <a:lstStyle/>
        <a:p>
          <a:endParaRPr lang="et-EE"/>
        </a:p>
      </dgm:t>
    </dgm:pt>
    <dgm:pt modelId="{978A6DF2-7315-43E3-8F0D-7307C91F3832}">
      <dgm:prSet phldrT="[Text]" custT="1"/>
      <dgm:spPr/>
      <dgm:t>
        <a:bodyPr anchor="t"/>
        <a:lstStyle/>
        <a:p>
          <a:pPr>
            <a:lnSpc>
              <a:spcPct val="250000"/>
            </a:lnSpc>
          </a:pPr>
          <a:r>
            <a:rPr lang="en-US" sz="1800" dirty="0">
              <a:solidFill>
                <a:schemeClr val="bg1"/>
              </a:solidFill>
            </a:rPr>
            <a:t>EOK VK</a:t>
          </a:r>
          <a:endParaRPr lang="et-EE" sz="1800" dirty="0">
            <a:solidFill>
              <a:schemeClr val="bg1"/>
            </a:solidFill>
          </a:endParaRPr>
        </a:p>
      </dgm:t>
    </dgm:pt>
    <dgm:pt modelId="{FE0B2C6C-D6DF-4215-BC83-3AD8857291F0}" type="parTrans" cxnId="{6A1DD9D3-9977-417C-9704-B1614E2132C0}">
      <dgm:prSet/>
      <dgm:spPr/>
      <dgm:t>
        <a:bodyPr/>
        <a:lstStyle/>
        <a:p>
          <a:endParaRPr lang="et-EE"/>
        </a:p>
      </dgm:t>
    </dgm:pt>
    <dgm:pt modelId="{E9BFBA55-7987-45AC-973C-8A1BD650B6A9}" type="sibTrans" cxnId="{6A1DD9D3-9977-417C-9704-B1614E2132C0}">
      <dgm:prSet/>
      <dgm:spPr/>
      <dgm:t>
        <a:bodyPr/>
        <a:lstStyle/>
        <a:p>
          <a:endParaRPr lang="et-EE"/>
        </a:p>
      </dgm:t>
    </dgm:pt>
    <dgm:pt modelId="{C5A58D01-1A3B-489A-95C8-74DFF845E89D}" type="pres">
      <dgm:prSet presAssocID="{98C4F583-61B8-4D4B-A38C-A1A57C4A176C}" presName="Name0" presStyleCnt="0">
        <dgm:presLayoutVars>
          <dgm:dir/>
          <dgm:animLvl val="lvl"/>
          <dgm:resizeHandles val="exact"/>
        </dgm:presLayoutVars>
      </dgm:prSet>
      <dgm:spPr/>
    </dgm:pt>
    <dgm:pt modelId="{83B4241A-9A2A-4A8A-8B9C-B1DAA9B87A08}" type="pres">
      <dgm:prSet presAssocID="{87C19F34-CD5A-40C8-84A4-E58873CE6AC2}" presName="Name8" presStyleCnt="0"/>
      <dgm:spPr/>
    </dgm:pt>
    <dgm:pt modelId="{A8DBA5B9-0C54-43C8-99B5-DF75AE83FA5F}" type="pres">
      <dgm:prSet presAssocID="{87C19F34-CD5A-40C8-84A4-E58873CE6AC2}" presName="level" presStyleLbl="node1" presStyleIdx="0" presStyleCnt="3" custLinFactNeighborX="-9901">
        <dgm:presLayoutVars>
          <dgm:chMax val="1"/>
          <dgm:bulletEnabled val="1"/>
        </dgm:presLayoutVars>
      </dgm:prSet>
      <dgm:spPr/>
    </dgm:pt>
    <dgm:pt modelId="{4650F8F8-EB47-4BDD-861F-2D0DE0218996}" type="pres">
      <dgm:prSet presAssocID="{87C19F34-CD5A-40C8-84A4-E58873CE6A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6C0324-000C-4610-B8D2-BD9FE8B8E0BF}" type="pres">
      <dgm:prSet presAssocID="{7889C4A8-B0A7-4C7D-8978-127A3EEE9C9C}" presName="Name8" presStyleCnt="0"/>
      <dgm:spPr/>
    </dgm:pt>
    <dgm:pt modelId="{0D4B2EAC-1C13-422D-A216-CEAF90526A9D}" type="pres">
      <dgm:prSet presAssocID="{7889C4A8-B0A7-4C7D-8978-127A3EEE9C9C}" presName="level" presStyleLbl="node1" presStyleIdx="1" presStyleCnt="3">
        <dgm:presLayoutVars>
          <dgm:chMax val="1"/>
          <dgm:bulletEnabled val="1"/>
        </dgm:presLayoutVars>
      </dgm:prSet>
      <dgm:spPr/>
    </dgm:pt>
    <dgm:pt modelId="{27189C13-FA42-4AA3-B084-626284A35D11}" type="pres">
      <dgm:prSet presAssocID="{7889C4A8-B0A7-4C7D-8978-127A3EEE9C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D84101-147F-4459-8A69-0BBEF243673E}" type="pres">
      <dgm:prSet presAssocID="{978A6DF2-7315-43E3-8F0D-7307C91F3832}" presName="Name8" presStyleCnt="0"/>
      <dgm:spPr/>
    </dgm:pt>
    <dgm:pt modelId="{FE937FCF-27F4-4364-A99D-AADA8E73E0A8}" type="pres">
      <dgm:prSet presAssocID="{978A6DF2-7315-43E3-8F0D-7307C91F3832}" presName="level" presStyleLbl="node1" presStyleIdx="2" presStyleCnt="3">
        <dgm:presLayoutVars>
          <dgm:chMax val="1"/>
          <dgm:bulletEnabled val="1"/>
        </dgm:presLayoutVars>
      </dgm:prSet>
      <dgm:spPr/>
    </dgm:pt>
    <dgm:pt modelId="{560650CE-87C3-494C-AF24-10A9A970C0CE}" type="pres">
      <dgm:prSet presAssocID="{978A6DF2-7315-43E3-8F0D-7307C91F383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CDB120D-024F-4DF5-8B06-35C456F6AFED}" srcId="{98C4F583-61B8-4D4B-A38C-A1A57C4A176C}" destId="{87C19F34-CD5A-40C8-84A4-E58873CE6AC2}" srcOrd="0" destOrd="0" parTransId="{18A7611B-BA45-4861-A20B-CF3F9CBC73F2}" sibTransId="{481BDAB3-85A5-4AF1-9346-3683A12B0903}"/>
    <dgm:cxn modelId="{B285933E-B674-45F9-8DB3-6A2674E3CBC0}" type="presOf" srcId="{978A6DF2-7315-43E3-8F0D-7307C91F3832}" destId="{560650CE-87C3-494C-AF24-10A9A970C0CE}" srcOrd="1" destOrd="0" presId="urn:microsoft.com/office/officeart/2005/8/layout/pyramid3"/>
    <dgm:cxn modelId="{316FBE3E-018E-4D0F-8358-55EF9799D1B0}" srcId="{98C4F583-61B8-4D4B-A38C-A1A57C4A176C}" destId="{7889C4A8-B0A7-4C7D-8978-127A3EEE9C9C}" srcOrd="1" destOrd="0" parTransId="{E1F5CF36-C7CC-4F88-9913-55E988EF1BAA}" sibTransId="{B663C148-76CA-44ED-BE8C-CF43CA06E4B0}"/>
    <dgm:cxn modelId="{1D77A85D-1CAB-4140-9DEF-6A20846B2E70}" type="presOf" srcId="{7889C4A8-B0A7-4C7D-8978-127A3EEE9C9C}" destId="{0D4B2EAC-1C13-422D-A216-CEAF90526A9D}" srcOrd="0" destOrd="0" presId="urn:microsoft.com/office/officeart/2005/8/layout/pyramid3"/>
    <dgm:cxn modelId="{45E3A55E-2A19-4C2A-AF5A-89508809FABE}" type="presOf" srcId="{87C19F34-CD5A-40C8-84A4-E58873CE6AC2}" destId="{4650F8F8-EB47-4BDD-861F-2D0DE0218996}" srcOrd="1" destOrd="0" presId="urn:microsoft.com/office/officeart/2005/8/layout/pyramid3"/>
    <dgm:cxn modelId="{8A81B269-BFC7-4160-8643-7DEE01EBC134}" type="presOf" srcId="{7889C4A8-B0A7-4C7D-8978-127A3EEE9C9C}" destId="{27189C13-FA42-4AA3-B084-626284A35D11}" srcOrd="1" destOrd="0" presId="urn:microsoft.com/office/officeart/2005/8/layout/pyramid3"/>
    <dgm:cxn modelId="{D40F687D-1352-4672-A363-897515744D68}" type="presOf" srcId="{98C4F583-61B8-4D4B-A38C-A1A57C4A176C}" destId="{C5A58D01-1A3B-489A-95C8-74DFF845E89D}" srcOrd="0" destOrd="0" presId="urn:microsoft.com/office/officeart/2005/8/layout/pyramid3"/>
    <dgm:cxn modelId="{6A1DD9D3-9977-417C-9704-B1614E2132C0}" srcId="{98C4F583-61B8-4D4B-A38C-A1A57C4A176C}" destId="{978A6DF2-7315-43E3-8F0D-7307C91F3832}" srcOrd="2" destOrd="0" parTransId="{FE0B2C6C-D6DF-4215-BC83-3AD8857291F0}" sibTransId="{E9BFBA55-7987-45AC-973C-8A1BD650B6A9}"/>
    <dgm:cxn modelId="{227750F2-3FFF-4FD1-A144-0F9C31F9BA2C}" type="presOf" srcId="{87C19F34-CD5A-40C8-84A4-E58873CE6AC2}" destId="{A8DBA5B9-0C54-43C8-99B5-DF75AE83FA5F}" srcOrd="0" destOrd="0" presId="urn:microsoft.com/office/officeart/2005/8/layout/pyramid3"/>
    <dgm:cxn modelId="{3D3B0FF7-5FAC-4FDE-B557-FB1394C8D166}" type="presOf" srcId="{978A6DF2-7315-43E3-8F0D-7307C91F3832}" destId="{FE937FCF-27F4-4364-A99D-AADA8E73E0A8}" srcOrd="0" destOrd="0" presId="urn:microsoft.com/office/officeart/2005/8/layout/pyramid3"/>
    <dgm:cxn modelId="{ECCD3DB2-8FA6-4327-BDB2-15490F8D907E}" type="presParOf" srcId="{C5A58D01-1A3B-489A-95C8-74DFF845E89D}" destId="{83B4241A-9A2A-4A8A-8B9C-B1DAA9B87A08}" srcOrd="0" destOrd="0" presId="urn:microsoft.com/office/officeart/2005/8/layout/pyramid3"/>
    <dgm:cxn modelId="{5333323D-606D-498B-BD23-8558780EBAD2}" type="presParOf" srcId="{83B4241A-9A2A-4A8A-8B9C-B1DAA9B87A08}" destId="{A8DBA5B9-0C54-43C8-99B5-DF75AE83FA5F}" srcOrd="0" destOrd="0" presId="urn:microsoft.com/office/officeart/2005/8/layout/pyramid3"/>
    <dgm:cxn modelId="{FC063D33-FED7-4979-B737-E025914A5FD0}" type="presParOf" srcId="{83B4241A-9A2A-4A8A-8B9C-B1DAA9B87A08}" destId="{4650F8F8-EB47-4BDD-861F-2D0DE0218996}" srcOrd="1" destOrd="0" presId="urn:microsoft.com/office/officeart/2005/8/layout/pyramid3"/>
    <dgm:cxn modelId="{E65DCEE5-6DEB-429D-BBD0-61C82370787F}" type="presParOf" srcId="{C5A58D01-1A3B-489A-95C8-74DFF845E89D}" destId="{A86C0324-000C-4610-B8D2-BD9FE8B8E0BF}" srcOrd="1" destOrd="0" presId="urn:microsoft.com/office/officeart/2005/8/layout/pyramid3"/>
    <dgm:cxn modelId="{61A6B1F1-36E8-4285-8A26-BA7D7987785C}" type="presParOf" srcId="{A86C0324-000C-4610-B8D2-BD9FE8B8E0BF}" destId="{0D4B2EAC-1C13-422D-A216-CEAF90526A9D}" srcOrd="0" destOrd="0" presId="urn:microsoft.com/office/officeart/2005/8/layout/pyramid3"/>
    <dgm:cxn modelId="{DAD086DF-54F1-4C8A-B667-CACEFC72D8A8}" type="presParOf" srcId="{A86C0324-000C-4610-B8D2-BD9FE8B8E0BF}" destId="{27189C13-FA42-4AA3-B084-626284A35D11}" srcOrd="1" destOrd="0" presId="urn:microsoft.com/office/officeart/2005/8/layout/pyramid3"/>
    <dgm:cxn modelId="{0C8EC889-1D6C-4084-9B9C-2B48B44BCD0D}" type="presParOf" srcId="{C5A58D01-1A3B-489A-95C8-74DFF845E89D}" destId="{E1D84101-147F-4459-8A69-0BBEF243673E}" srcOrd="2" destOrd="0" presId="urn:microsoft.com/office/officeart/2005/8/layout/pyramid3"/>
    <dgm:cxn modelId="{16BFFCC0-EF1B-4CA3-B7BA-F8F8C698B39F}" type="presParOf" srcId="{E1D84101-147F-4459-8A69-0BBEF243673E}" destId="{FE937FCF-27F4-4364-A99D-AADA8E73E0A8}" srcOrd="0" destOrd="0" presId="urn:microsoft.com/office/officeart/2005/8/layout/pyramid3"/>
    <dgm:cxn modelId="{F0B31976-A2F3-4B69-8B09-202E3774E76B}" type="presParOf" srcId="{E1D84101-147F-4459-8A69-0BBEF243673E}" destId="{560650CE-87C3-494C-AF24-10A9A970C0CE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C4F583-61B8-4D4B-A38C-A1A57C4A176C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87C19F34-CD5A-40C8-84A4-E58873CE6AC2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Distsiplinaar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juhatus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18A7611B-BA45-4861-A20B-CF3F9CBC73F2}" type="parTrans" cxnId="{BCDB120D-024F-4DF5-8B06-35C456F6AFED}">
      <dgm:prSet/>
      <dgm:spPr/>
      <dgm:t>
        <a:bodyPr/>
        <a:lstStyle/>
        <a:p>
          <a:endParaRPr lang="et-EE"/>
        </a:p>
      </dgm:t>
    </dgm:pt>
    <dgm:pt modelId="{481BDAB3-85A5-4AF1-9346-3683A12B0903}" type="sibTrans" cxnId="{BCDB120D-024F-4DF5-8B06-35C456F6AFED}">
      <dgm:prSet/>
      <dgm:spPr/>
      <dgm:t>
        <a:bodyPr/>
        <a:lstStyle/>
        <a:p>
          <a:endParaRPr lang="et-EE"/>
        </a:p>
      </dgm:t>
    </dgm:pt>
    <dgm:pt modelId="{7889C4A8-B0A7-4C7D-8978-127A3EEE9C9C}">
      <dgm:prSet phldrT="[Text]" custT="1"/>
      <dgm:spPr/>
      <dgm:t>
        <a:bodyPr/>
        <a:lstStyle/>
        <a:p>
          <a:r>
            <a:rPr lang="en-US" sz="1800" dirty="0">
              <a:solidFill>
                <a:schemeClr val="bg1"/>
              </a:solidFill>
            </a:rPr>
            <a:t>Spordiorganisatsioon</a:t>
          </a:r>
        </a:p>
        <a:p>
          <a:r>
            <a:rPr lang="en-US" sz="1800" dirty="0" err="1">
              <a:solidFill>
                <a:schemeClr val="bg1"/>
              </a:solidFill>
            </a:rPr>
            <a:t>Apellatsioon</a:t>
          </a:r>
          <a:r>
            <a:rPr lang="en-US" sz="1800" dirty="0">
              <a:solidFill>
                <a:schemeClr val="bg1"/>
              </a:solidFill>
            </a:rPr>
            <a:t> (</a:t>
          </a:r>
          <a:r>
            <a:rPr lang="en-US" sz="1800" dirty="0" err="1">
              <a:solidFill>
                <a:schemeClr val="bg1"/>
              </a:solidFill>
            </a:rPr>
            <a:t>Komisjon</a:t>
          </a:r>
          <a:r>
            <a:rPr lang="en-US" sz="1800" dirty="0">
              <a:solidFill>
                <a:schemeClr val="bg1"/>
              </a:solidFill>
            </a:rPr>
            <a:t>)</a:t>
          </a:r>
          <a:endParaRPr lang="et-EE" sz="1800" dirty="0">
            <a:solidFill>
              <a:schemeClr val="bg1"/>
            </a:solidFill>
          </a:endParaRPr>
        </a:p>
      </dgm:t>
    </dgm:pt>
    <dgm:pt modelId="{E1F5CF36-C7CC-4F88-9913-55E988EF1BAA}" type="parTrans" cxnId="{316FBE3E-018E-4D0F-8358-55EF9799D1B0}">
      <dgm:prSet/>
      <dgm:spPr/>
      <dgm:t>
        <a:bodyPr/>
        <a:lstStyle/>
        <a:p>
          <a:endParaRPr lang="et-EE"/>
        </a:p>
      </dgm:t>
    </dgm:pt>
    <dgm:pt modelId="{B663C148-76CA-44ED-BE8C-CF43CA06E4B0}" type="sibTrans" cxnId="{316FBE3E-018E-4D0F-8358-55EF9799D1B0}">
      <dgm:prSet/>
      <dgm:spPr/>
      <dgm:t>
        <a:bodyPr/>
        <a:lstStyle/>
        <a:p>
          <a:endParaRPr lang="et-EE"/>
        </a:p>
      </dgm:t>
    </dgm:pt>
    <dgm:pt modelId="{978A6DF2-7315-43E3-8F0D-7307C91F3832}">
      <dgm:prSet phldrT="[Text]" custT="1"/>
      <dgm:spPr/>
      <dgm:t>
        <a:bodyPr anchor="t"/>
        <a:lstStyle/>
        <a:p>
          <a:pPr>
            <a:lnSpc>
              <a:spcPct val="250000"/>
            </a:lnSpc>
          </a:pPr>
          <a:r>
            <a:rPr lang="en-US" sz="1800" dirty="0">
              <a:solidFill>
                <a:schemeClr val="bg1"/>
              </a:solidFill>
            </a:rPr>
            <a:t>EOK VK</a:t>
          </a:r>
          <a:endParaRPr lang="et-EE" sz="1800" dirty="0">
            <a:solidFill>
              <a:schemeClr val="bg1"/>
            </a:solidFill>
          </a:endParaRPr>
        </a:p>
      </dgm:t>
    </dgm:pt>
    <dgm:pt modelId="{FE0B2C6C-D6DF-4215-BC83-3AD8857291F0}" type="parTrans" cxnId="{6A1DD9D3-9977-417C-9704-B1614E2132C0}">
      <dgm:prSet/>
      <dgm:spPr/>
      <dgm:t>
        <a:bodyPr/>
        <a:lstStyle/>
        <a:p>
          <a:endParaRPr lang="et-EE"/>
        </a:p>
      </dgm:t>
    </dgm:pt>
    <dgm:pt modelId="{E9BFBA55-7987-45AC-973C-8A1BD650B6A9}" type="sibTrans" cxnId="{6A1DD9D3-9977-417C-9704-B1614E2132C0}">
      <dgm:prSet/>
      <dgm:spPr/>
      <dgm:t>
        <a:bodyPr/>
        <a:lstStyle/>
        <a:p>
          <a:endParaRPr lang="et-EE"/>
        </a:p>
      </dgm:t>
    </dgm:pt>
    <dgm:pt modelId="{C5A58D01-1A3B-489A-95C8-74DFF845E89D}" type="pres">
      <dgm:prSet presAssocID="{98C4F583-61B8-4D4B-A38C-A1A57C4A176C}" presName="Name0" presStyleCnt="0">
        <dgm:presLayoutVars>
          <dgm:dir/>
          <dgm:animLvl val="lvl"/>
          <dgm:resizeHandles val="exact"/>
        </dgm:presLayoutVars>
      </dgm:prSet>
      <dgm:spPr/>
    </dgm:pt>
    <dgm:pt modelId="{83B4241A-9A2A-4A8A-8B9C-B1DAA9B87A08}" type="pres">
      <dgm:prSet presAssocID="{87C19F34-CD5A-40C8-84A4-E58873CE6AC2}" presName="Name8" presStyleCnt="0"/>
      <dgm:spPr/>
    </dgm:pt>
    <dgm:pt modelId="{A8DBA5B9-0C54-43C8-99B5-DF75AE83FA5F}" type="pres">
      <dgm:prSet presAssocID="{87C19F34-CD5A-40C8-84A4-E58873CE6AC2}" presName="level" presStyleLbl="node1" presStyleIdx="0" presStyleCnt="3" custLinFactNeighborX="-9226">
        <dgm:presLayoutVars>
          <dgm:chMax val="1"/>
          <dgm:bulletEnabled val="1"/>
        </dgm:presLayoutVars>
      </dgm:prSet>
      <dgm:spPr/>
    </dgm:pt>
    <dgm:pt modelId="{4650F8F8-EB47-4BDD-861F-2D0DE0218996}" type="pres">
      <dgm:prSet presAssocID="{87C19F34-CD5A-40C8-84A4-E58873CE6A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86C0324-000C-4610-B8D2-BD9FE8B8E0BF}" type="pres">
      <dgm:prSet presAssocID="{7889C4A8-B0A7-4C7D-8978-127A3EEE9C9C}" presName="Name8" presStyleCnt="0"/>
      <dgm:spPr/>
    </dgm:pt>
    <dgm:pt modelId="{0D4B2EAC-1C13-422D-A216-CEAF90526A9D}" type="pres">
      <dgm:prSet presAssocID="{7889C4A8-B0A7-4C7D-8978-127A3EEE9C9C}" presName="level" presStyleLbl="node1" presStyleIdx="1" presStyleCnt="3">
        <dgm:presLayoutVars>
          <dgm:chMax val="1"/>
          <dgm:bulletEnabled val="1"/>
        </dgm:presLayoutVars>
      </dgm:prSet>
      <dgm:spPr/>
    </dgm:pt>
    <dgm:pt modelId="{27189C13-FA42-4AA3-B084-626284A35D11}" type="pres">
      <dgm:prSet presAssocID="{7889C4A8-B0A7-4C7D-8978-127A3EEE9C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1D84101-147F-4459-8A69-0BBEF243673E}" type="pres">
      <dgm:prSet presAssocID="{978A6DF2-7315-43E3-8F0D-7307C91F3832}" presName="Name8" presStyleCnt="0"/>
      <dgm:spPr/>
    </dgm:pt>
    <dgm:pt modelId="{FE937FCF-27F4-4364-A99D-AADA8E73E0A8}" type="pres">
      <dgm:prSet presAssocID="{978A6DF2-7315-43E3-8F0D-7307C91F3832}" presName="level" presStyleLbl="node1" presStyleIdx="2" presStyleCnt="3">
        <dgm:presLayoutVars>
          <dgm:chMax val="1"/>
          <dgm:bulletEnabled val="1"/>
        </dgm:presLayoutVars>
      </dgm:prSet>
      <dgm:spPr/>
    </dgm:pt>
    <dgm:pt modelId="{560650CE-87C3-494C-AF24-10A9A970C0CE}" type="pres">
      <dgm:prSet presAssocID="{978A6DF2-7315-43E3-8F0D-7307C91F383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BCDB120D-024F-4DF5-8B06-35C456F6AFED}" srcId="{98C4F583-61B8-4D4B-A38C-A1A57C4A176C}" destId="{87C19F34-CD5A-40C8-84A4-E58873CE6AC2}" srcOrd="0" destOrd="0" parTransId="{18A7611B-BA45-4861-A20B-CF3F9CBC73F2}" sibTransId="{481BDAB3-85A5-4AF1-9346-3683A12B0903}"/>
    <dgm:cxn modelId="{B285933E-B674-45F9-8DB3-6A2674E3CBC0}" type="presOf" srcId="{978A6DF2-7315-43E3-8F0D-7307C91F3832}" destId="{560650CE-87C3-494C-AF24-10A9A970C0CE}" srcOrd="1" destOrd="0" presId="urn:microsoft.com/office/officeart/2005/8/layout/pyramid3"/>
    <dgm:cxn modelId="{316FBE3E-018E-4D0F-8358-55EF9799D1B0}" srcId="{98C4F583-61B8-4D4B-A38C-A1A57C4A176C}" destId="{7889C4A8-B0A7-4C7D-8978-127A3EEE9C9C}" srcOrd="1" destOrd="0" parTransId="{E1F5CF36-C7CC-4F88-9913-55E988EF1BAA}" sibTransId="{B663C148-76CA-44ED-BE8C-CF43CA06E4B0}"/>
    <dgm:cxn modelId="{1D77A85D-1CAB-4140-9DEF-6A20846B2E70}" type="presOf" srcId="{7889C4A8-B0A7-4C7D-8978-127A3EEE9C9C}" destId="{0D4B2EAC-1C13-422D-A216-CEAF90526A9D}" srcOrd="0" destOrd="0" presId="urn:microsoft.com/office/officeart/2005/8/layout/pyramid3"/>
    <dgm:cxn modelId="{45E3A55E-2A19-4C2A-AF5A-89508809FABE}" type="presOf" srcId="{87C19F34-CD5A-40C8-84A4-E58873CE6AC2}" destId="{4650F8F8-EB47-4BDD-861F-2D0DE0218996}" srcOrd="1" destOrd="0" presId="urn:microsoft.com/office/officeart/2005/8/layout/pyramid3"/>
    <dgm:cxn modelId="{8A81B269-BFC7-4160-8643-7DEE01EBC134}" type="presOf" srcId="{7889C4A8-B0A7-4C7D-8978-127A3EEE9C9C}" destId="{27189C13-FA42-4AA3-B084-626284A35D11}" srcOrd="1" destOrd="0" presId="urn:microsoft.com/office/officeart/2005/8/layout/pyramid3"/>
    <dgm:cxn modelId="{D40F687D-1352-4672-A363-897515744D68}" type="presOf" srcId="{98C4F583-61B8-4D4B-A38C-A1A57C4A176C}" destId="{C5A58D01-1A3B-489A-95C8-74DFF845E89D}" srcOrd="0" destOrd="0" presId="urn:microsoft.com/office/officeart/2005/8/layout/pyramid3"/>
    <dgm:cxn modelId="{6A1DD9D3-9977-417C-9704-B1614E2132C0}" srcId="{98C4F583-61B8-4D4B-A38C-A1A57C4A176C}" destId="{978A6DF2-7315-43E3-8F0D-7307C91F3832}" srcOrd="2" destOrd="0" parTransId="{FE0B2C6C-D6DF-4215-BC83-3AD8857291F0}" sibTransId="{E9BFBA55-7987-45AC-973C-8A1BD650B6A9}"/>
    <dgm:cxn modelId="{227750F2-3FFF-4FD1-A144-0F9C31F9BA2C}" type="presOf" srcId="{87C19F34-CD5A-40C8-84A4-E58873CE6AC2}" destId="{A8DBA5B9-0C54-43C8-99B5-DF75AE83FA5F}" srcOrd="0" destOrd="0" presId="urn:microsoft.com/office/officeart/2005/8/layout/pyramid3"/>
    <dgm:cxn modelId="{3D3B0FF7-5FAC-4FDE-B557-FB1394C8D166}" type="presOf" srcId="{978A6DF2-7315-43E3-8F0D-7307C91F3832}" destId="{FE937FCF-27F4-4364-A99D-AADA8E73E0A8}" srcOrd="0" destOrd="0" presId="urn:microsoft.com/office/officeart/2005/8/layout/pyramid3"/>
    <dgm:cxn modelId="{ECCD3DB2-8FA6-4327-BDB2-15490F8D907E}" type="presParOf" srcId="{C5A58D01-1A3B-489A-95C8-74DFF845E89D}" destId="{83B4241A-9A2A-4A8A-8B9C-B1DAA9B87A08}" srcOrd="0" destOrd="0" presId="urn:microsoft.com/office/officeart/2005/8/layout/pyramid3"/>
    <dgm:cxn modelId="{5333323D-606D-498B-BD23-8558780EBAD2}" type="presParOf" srcId="{83B4241A-9A2A-4A8A-8B9C-B1DAA9B87A08}" destId="{A8DBA5B9-0C54-43C8-99B5-DF75AE83FA5F}" srcOrd="0" destOrd="0" presId="urn:microsoft.com/office/officeart/2005/8/layout/pyramid3"/>
    <dgm:cxn modelId="{FC063D33-FED7-4979-B737-E025914A5FD0}" type="presParOf" srcId="{83B4241A-9A2A-4A8A-8B9C-B1DAA9B87A08}" destId="{4650F8F8-EB47-4BDD-861F-2D0DE0218996}" srcOrd="1" destOrd="0" presId="urn:microsoft.com/office/officeart/2005/8/layout/pyramid3"/>
    <dgm:cxn modelId="{E65DCEE5-6DEB-429D-BBD0-61C82370787F}" type="presParOf" srcId="{C5A58D01-1A3B-489A-95C8-74DFF845E89D}" destId="{A86C0324-000C-4610-B8D2-BD9FE8B8E0BF}" srcOrd="1" destOrd="0" presId="urn:microsoft.com/office/officeart/2005/8/layout/pyramid3"/>
    <dgm:cxn modelId="{61A6B1F1-36E8-4285-8A26-BA7D7987785C}" type="presParOf" srcId="{A86C0324-000C-4610-B8D2-BD9FE8B8E0BF}" destId="{0D4B2EAC-1C13-422D-A216-CEAF90526A9D}" srcOrd="0" destOrd="0" presId="urn:microsoft.com/office/officeart/2005/8/layout/pyramid3"/>
    <dgm:cxn modelId="{DAD086DF-54F1-4C8A-B667-CACEFC72D8A8}" type="presParOf" srcId="{A86C0324-000C-4610-B8D2-BD9FE8B8E0BF}" destId="{27189C13-FA42-4AA3-B084-626284A35D11}" srcOrd="1" destOrd="0" presId="urn:microsoft.com/office/officeart/2005/8/layout/pyramid3"/>
    <dgm:cxn modelId="{0C8EC889-1D6C-4084-9B9C-2B48B44BCD0D}" type="presParOf" srcId="{C5A58D01-1A3B-489A-95C8-74DFF845E89D}" destId="{E1D84101-147F-4459-8A69-0BBEF243673E}" srcOrd="2" destOrd="0" presId="urn:microsoft.com/office/officeart/2005/8/layout/pyramid3"/>
    <dgm:cxn modelId="{16BFFCC0-EF1B-4CA3-B7BA-F8F8C698B39F}" type="presParOf" srcId="{E1D84101-147F-4459-8A69-0BBEF243673E}" destId="{FE937FCF-27F4-4364-A99D-AADA8E73E0A8}" srcOrd="0" destOrd="0" presId="urn:microsoft.com/office/officeart/2005/8/layout/pyramid3"/>
    <dgm:cxn modelId="{F0B31976-A2F3-4B69-8B09-202E3774E76B}" type="presParOf" srcId="{E1D84101-147F-4459-8A69-0BBEF243673E}" destId="{560650CE-87C3-494C-AF24-10A9A970C0CE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A5B9-0C54-43C8-99B5-DF75AE83FA5F}">
      <dsp:nvSpPr>
        <dsp:cNvPr id="0" name=""/>
        <dsp:cNvSpPr/>
      </dsp:nvSpPr>
      <dsp:spPr>
        <a:xfrm rot="10800000">
          <a:off x="0" y="0"/>
          <a:ext cx="4724935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Distsiplinaar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juhatus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826863" y="0"/>
        <a:ext cx="3071207" cy="1191066"/>
      </dsp:txXfrm>
    </dsp:sp>
    <dsp:sp modelId="{0D4B2EAC-1C13-422D-A216-CEAF90526A9D}">
      <dsp:nvSpPr>
        <dsp:cNvPr id="0" name=""/>
        <dsp:cNvSpPr/>
      </dsp:nvSpPr>
      <dsp:spPr>
        <a:xfrm rot="10800000">
          <a:off x="787489" y="1191066"/>
          <a:ext cx="3149956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Apellatsioon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Komisjon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338731" y="1191066"/>
        <a:ext cx="2047471" cy="1191066"/>
      </dsp:txXfrm>
    </dsp:sp>
    <dsp:sp modelId="{FE937FCF-27F4-4364-A99D-AADA8E73E0A8}">
      <dsp:nvSpPr>
        <dsp:cNvPr id="0" name=""/>
        <dsp:cNvSpPr/>
      </dsp:nvSpPr>
      <dsp:spPr>
        <a:xfrm rot="10800000">
          <a:off x="1574978" y="2382133"/>
          <a:ext cx="1574978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2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EOK VK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574978" y="2382133"/>
        <a:ext cx="1574978" cy="11910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A5B9-0C54-43C8-99B5-DF75AE83FA5F}">
      <dsp:nvSpPr>
        <dsp:cNvPr id="0" name=""/>
        <dsp:cNvSpPr/>
      </dsp:nvSpPr>
      <dsp:spPr>
        <a:xfrm rot="10800000">
          <a:off x="0" y="0"/>
          <a:ext cx="4724935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Distsiplinaar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juhatus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826863" y="0"/>
        <a:ext cx="3071207" cy="1191066"/>
      </dsp:txXfrm>
    </dsp:sp>
    <dsp:sp modelId="{0D4B2EAC-1C13-422D-A216-CEAF90526A9D}">
      <dsp:nvSpPr>
        <dsp:cNvPr id="0" name=""/>
        <dsp:cNvSpPr/>
      </dsp:nvSpPr>
      <dsp:spPr>
        <a:xfrm rot="10800000">
          <a:off x="787489" y="1191066"/>
          <a:ext cx="3149956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Apellatsioon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Komisjon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338731" y="1191066"/>
        <a:ext cx="2047471" cy="1191066"/>
      </dsp:txXfrm>
    </dsp:sp>
    <dsp:sp modelId="{FE937FCF-27F4-4364-A99D-AADA8E73E0A8}">
      <dsp:nvSpPr>
        <dsp:cNvPr id="0" name=""/>
        <dsp:cNvSpPr/>
      </dsp:nvSpPr>
      <dsp:spPr>
        <a:xfrm rot="10800000">
          <a:off x="1574978" y="2382133"/>
          <a:ext cx="1574978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2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EOK VK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574978" y="2382133"/>
        <a:ext cx="1574978" cy="11910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BA5B9-0C54-43C8-99B5-DF75AE83FA5F}">
      <dsp:nvSpPr>
        <dsp:cNvPr id="0" name=""/>
        <dsp:cNvSpPr/>
      </dsp:nvSpPr>
      <dsp:spPr>
        <a:xfrm rot="10800000">
          <a:off x="0" y="0"/>
          <a:ext cx="4724935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Distsiplinaar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juhatus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826863" y="0"/>
        <a:ext cx="3071207" cy="1191066"/>
      </dsp:txXfrm>
    </dsp:sp>
    <dsp:sp modelId="{0D4B2EAC-1C13-422D-A216-CEAF90526A9D}">
      <dsp:nvSpPr>
        <dsp:cNvPr id="0" name=""/>
        <dsp:cNvSpPr/>
      </dsp:nvSpPr>
      <dsp:spPr>
        <a:xfrm rot="10800000">
          <a:off x="787489" y="1191066"/>
          <a:ext cx="3149956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Spordiorganisatsioon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solidFill>
                <a:schemeClr val="bg1"/>
              </a:solidFill>
            </a:rPr>
            <a:t>Apellatsioon</a:t>
          </a:r>
          <a:r>
            <a:rPr lang="en-US" sz="1800" kern="1200" dirty="0">
              <a:solidFill>
                <a:schemeClr val="bg1"/>
              </a:solidFill>
            </a:rPr>
            <a:t> (</a:t>
          </a:r>
          <a:r>
            <a:rPr lang="en-US" sz="1800" kern="1200" dirty="0" err="1">
              <a:solidFill>
                <a:schemeClr val="bg1"/>
              </a:solidFill>
            </a:rPr>
            <a:t>Komisjon</a:t>
          </a:r>
          <a:r>
            <a:rPr lang="en-US" sz="1800" kern="1200" dirty="0">
              <a:solidFill>
                <a:schemeClr val="bg1"/>
              </a:solidFill>
            </a:rPr>
            <a:t>)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338731" y="1191066"/>
        <a:ext cx="2047471" cy="1191066"/>
      </dsp:txXfrm>
    </dsp:sp>
    <dsp:sp modelId="{FE937FCF-27F4-4364-A99D-AADA8E73E0A8}">
      <dsp:nvSpPr>
        <dsp:cNvPr id="0" name=""/>
        <dsp:cNvSpPr/>
      </dsp:nvSpPr>
      <dsp:spPr>
        <a:xfrm rot="10800000">
          <a:off x="1574978" y="2382133"/>
          <a:ext cx="1574978" cy="1191066"/>
        </a:xfrm>
        <a:prstGeom prst="trapezoid">
          <a:avLst>
            <a:gd name="adj" fmla="val 661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ctr" defTabSz="800100">
            <a:lnSpc>
              <a:spcPct val="2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EOK VK</a:t>
          </a:r>
          <a:endParaRPr lang="et-EE" sz="1800" kern="1200" dirty="0">
            <a:solidFill>
              <a:schemeClr val="bg1"/>
            </a:solidFill>
          </a:endParaRPr>
        </a:p>
      </dsp:txBody>
      <dsp:txXfrm rot="-10800000">
        <a:off x="1574978" y="2382133"/>
        <a:ext cx="1574978" cy="1191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7A57A-42A3-9A4A-8404-FEBBB2CBC3E1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4CB8F-E984-3046-B22B-4B80149830A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8162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.co/tUZDWk3yR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5772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02422-59C6-449A-857D-C66DC3E48AB5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02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54B9BA-023B-45DF-AA59-DA179BAC1BFB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7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17492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42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18092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43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3034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52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08057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1D800-D3CB-4CA9-8714-22F7BCD41AA8}" type="slidenum">
              <a:rPr kumimoji="0" 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27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72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82375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306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958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95746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8229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6316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4CB8F-E984-3046-B22B-4B80149830AE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5790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https://pubmed.ncbi.nlm.nih.gov/22770457/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B5641-4B51-47F8-8C72-EFEE07BF02FF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620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Dose-response association between the daily step count and all-cause mortality: A systematic review and meta-analysis </a:t>
            </a:r>
            <a:r>
              <a:rPr lang="en-US" sz="1200" dirty="0">
                <a:hlinkClick r:id="rId3"/>
              </a:rPr>
              <a:t>https://tandfonline.com/</a:t>
            </a:r>
            <a:r>
              <a:rPr lang="en-US" sz="1200" dirty="0" err="1">
                <a:hlinkClick r:id="rId3"/>
              </a:rPr>
              <a:t>doi</a:t>
            </a:r>
            <a:r>
              <a:rPr lang="en-US" sz="1200" dirty="0">
                <a:hlinkClick r:id="rId3"/>
              </a:rPr>
              <a:t>/abs/10.1080/02640414.2022.2099186…</a:t>
            </a:r>
            <a:r>
              <a:rPr lang="en-US" sz="1200" dirty="0"/>
              <a:t> Compared with the low-step count population, the high-step count population had a 62% lower risk of all-cause death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B5641-4B51-47F8-8C72-EFEE07BF02FF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35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hyperlink" Target="mailto:Name.surname@cobalt.legal" TargetMode="External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0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0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19.emf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10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1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7939-0F95-73D6-DFC5-6B04A13AD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D9360-5D21-5D72-5839-5F34AEABD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907B-FBE7-DE7A-4E33-6598B5B7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A5D81-B598-4AB6-B9A3-19F664CC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1FF91-B65C-A827-F231-13333C27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9182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8AAA-C172-610E-1809-B5102FD6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A7F2E-EE0C-D98E-A2F3-E08B91ED1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6BE01-F98C-EDB1-D942-C8A08A772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28865-7358-22C7-2162-A479357CD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37FF2-3013-4D82-6F6E-E19C8DBB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86477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E88A06E-E541-F549-AEC1-8CBC302A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2616D741-60B5-FE42-B5CF-3A8072368F02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6002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693578B5-68F5-F94B-AEE5-51FAD553575F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66261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DEF9416-E540-FF4D-8E17-20F34EE0244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56521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1B8CCEB-1DFA-2948-958A-9A57042509F5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46780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2F63603F-62C5-8149-B93D-2912E9E4950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7040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226C040B-B388-774F-AEE6-68C98D4E3B4A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7299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229FDC6F-3ECC-E544-9D94-86F82922E691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7559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0330226-D49E-4F44-BAD4-25E5A317D5A0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07818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1DA9631E-7E0A-1444-8BAF-CC2678FD3D5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98078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E6954E45-BE66-4F48-8426-4EBEE9C5A98C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88337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11DB180-EA6B-6B4C-B76A-960825D32908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78597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643B6BB2-3583-4B4C-BA63-9ECAC38736C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688563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AF82FA5-B4F4-4907-8053-44C5A6A06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1" y="1629682"/>
            <a:ext cx="10671955" cy="3094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859891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icture Placeholder 16">
            <a:extLst>
              <a:ext uri="{FF2B5EF4-FFF2-40B4-BE49-F238E27FC236}">
                <a16:creationId xmlns:a16="http://schemas.microsoft.com/office/drawing/2014/main" id="{0BBBDA6A-F9CA-B445-A431-83FA14550B0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23393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51" name="Picture Placeholder 16">
            <a:extLst>
              <a:ext uri="{FF2B5EF4-FFF2-40B4-BE49-F238E27FC236}">
                <a16:creationId xmlns:a16="http://schemas.microsoft.com/office/drawing/2014/main" id="{8E9B4194-6A65-4847-BF73-830223544E7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860086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54" name="Picture Placeholder 16">
            <a:extLst>
              <a:ext uri="{FF2B5EF4-FFF2-40B4-BE49-F238E27FC236}">
                <a16:creationId xmlns:a16="http://schemas.microsoft.com/office/drawing/2014/main" id="{5B022467-1EBA-044F-8418-885A5EE1893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096779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3" name="Picture Placeholder 16">
            <a:extLst>
              <a:ext uri="{FF2B5EF4-FFF2-40B4-BE49-F238E27FC236}">
                <a16:creationId xmlns:a16="http://schemas.microsoft.com/office/drawing/2014/main" id="{0D2921CB-4CC2-2C46-AD1F-54E7F6A5307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333472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6" name="Picture Placeholder 16">
            <a:extLst>
              <a:ext uri="{FF2B5EF4-FFF2-40B4-BE49-F238E27FC236}">
                <a16:creationId xmlns:a16="http://schemas.microsoft.com/office/drawing/2014/main" id="{933F0EF5-5A81-A04D-9E31-C3933327C421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5570165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9" name="Picture Placeholder 16">
            <a:extLst>
              <a:ext uri="{FF2B5EF4-FFF2-40B4-BE49-F238E27FC236}">
                <a16:creationId xmlns:a16="http://schemas.microsoft.com/office/drawing/2014/main" id="{434EE0E1-8E22-6E4B-B316-D6EEB3FA23A7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806858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2" name="Picture Placeholder 16">
            <a:extLst>
              <a:ext uri="{FF2B5EF4-FFF2-40B4-BE49-F238E27FC236}">
                <a16:creationId xmlns:a16="http://schemas.microsoft.com/office/drawing/2014/main" id="{040FA3A6-61D0-BD44-859E-8D12772C9FC3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8043551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5" name="Picture Placeholder 16">
            <a:extLst>
              <a:ext uri="{FF2B5EF4-FFF2-40B4-BE49-F238E27FC236}">
                <a16:creationId xmlns:a16="http://schemas.microsoft.com/office/drawing/2014/main" id="{63187D56-AD12-EF46-A61A-E72669880C5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9280244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8" name="Picture Placeholder 16">
            <a:extLst>
              <a:ext uri="{FF2B5EF4-FFF2-40B4-BE49-F238E27FC236}">
                <a16:creationId xmlns:a16="http://schemas.microsoft.com/office/drawing/2014/main" id="{A816898D-B23F-3A4D-8D61-9441E99543B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10516940" y="184729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1" name="Picture Placeholder 16">
            <a:extLst>
              <a:ext uri="{FF2B5EF4-FFF2-40B4-BE49-F238E27FC236}">
                <a16:creationId xmlns:a16="http://schemas.microsoft.com/office/drawing/2014/main" id="{FAF6F544-427A-1744-9499-A6A81EAB22B6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623393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2" name="Picture Placeholder 16">
            <a:extLst>
              <a:ext uri="{FF2B5EF4-FFF2-40B4-BE49-F238E27FC236}">
                <a16:creationId xmlns:a16="http://schemas.microsoft.com/office/drawing/2014/main" id="{5EFF54B5-EA69-8444-B674-6DF9442FF7C4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860086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3" name="Picture Placeholder 16">
            <a:extLst>
              <a:ext uri="{FF2B5EF4-FFF2-40B4-BE49-F238E27FC236}">
                <a16:creationId xmlns:a16="http://schemas.microsoft.com/office/drawing/2014/main" id="{ED512E68-7A4A-AB40-9B40-EC82C8C555D1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>
            <a:off x="3096779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4" name="Picture Placeholder 16">
            <a:extLst>
              <a:ext uri="{FF2B5EF4-FFF2-40B4-BE49-F238E27FC236}">
                <a16:creationId xmlns:a16="http://schemas.microsoft.com/office/drawing/2014/main" id="{D0EFFCEB-99F8-4847-B723-217E0201AF75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4333472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5" name="Picture Placeholder 16">
            <a:extLst>
              <a:ext uri="{FF2B5EF4-FFF2-40B4-BE49-F238E27FC236}">
                <a16:creationId xmlns:a16="http://schemas.microsoft.com/office/drawing/2014/main" id="{7AC15645-6CC8-0144-AD3A-CFA54C8AD833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>
            <a:off x="5570165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6" name="Picture Placeholder 16">
            <a:extLst>
              <a:ext uri="{FF2B5EF4-FFF2-40B4-BE49-F238E27FC236}">
                <a16:creationId xmlns:a16="http://schemas.microsoft.com/office/drawing/2014/main" id="{A6A28324-AB04-B847-8ED9-89BA393E9695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>
            <a:off x="6806858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7" name="Picture Placeholder 16">
            <a:extLst>
              <a:ext uri="{FF2B5EF4-FFF2-40B4-BE49-F238E27FC236}">
                <a16:creationId xmlns:a16="http://schemas.microsoft.com/office/drawing/2014/main" id="{9DA8339A-BD52-8E44-9CE3-8BED17E0EA23}"/>
              </a:ext>
            </a:extLst>
          </p:cNvPr>
          <p:cNvSpPr>
            <a:spLocks noGrp="1"/>
          </p:cNvSpPr>
          <p:nvPr>
            <p:ph type="pic" sz="quarter" idx="75" hasCustomPrompt="1"/>
          </p:nvPr>
        </p:nvSpPr>
        <p:spPr>
          <a:xfrm>
            <a:off x="8043551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8" name="Picture Placeholder 16">
            <a:extLst>
              <a:ext uri="{FF2B5EF4-FFF2-40B4-BE49-F238E27FC236}">
                <a16:creationId xmlns:a16="http://schemas.microsoft.com/office/drawing/2014/main" id="{9FBD4F91-73E9-3D46-960C-1413D5C847E3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9280244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9" name="Picture Placeholder 16">
            <a:extLst>
              <a:ext uri="{FF2B5EF4-FFF2-40B4-BE49-F238E27FC236}">
                <a16:creationId xmlns:a16="http://schemas.microsoft.com/office/drawing/2014/main" id="{6490A8E3-91A8-F749-AAEA-25643057253A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10516940" y="3121856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0" name="Picture Placeholder 16">
            <a:extLst>
              <a:ext uri="{FF2B5EF4-FFF2-40B4-BE49-F238E27FC236}">
                <a16:creationId xmlns:a16="http://schemas.microsoft.com/office/drawing/2014/main" id="{2B19246F-32A7-8A4D-B63E-3FB2C64FD0E1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623393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1" name="Picture Placeholder 16">
            <a:extLst>
              <a:ext uri="{FF2B5EF4-FFF2-40B4-BE49-F238E27FC236}">
                <a16:creationId xmlns:a16="http://schemas.microsoft.com/office/drawing/2014/main" id="{D67158EB-921A-FB4B-AE48-3B76B5A90AB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860086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2" name="Picture Placeholder 16">
            <a:extLst>
              <a:ext uri="{FF2B5EF4-FFF2-40B4-BE49-F238E27FC236}">
                <a16:creationId xmlns:a16="http://schemas.microsoft.com/office/drawing/2014/main" id="{CF19F17A-5CD9-304D-93EB-75C7D5EE593B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3096779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3" name="Picture Placeholder 16">
            <a:extLst>
              <a:ext uri="{FF2B5EF4-FFF2-40B4-BE49-F238E27FC236}">
                <a16:creationId xmlns:a16="http://schemas.microsoft.com/office/drawing/2014/main" id="{5B2CB042-CCF5-F246-B392-A933AE9E7069}"/>
              </a:ext>
            </a:extLst>
          </p:cNvPr>
          <p:cNvSpPr>
            <a:spLocks noGrp="1"/>
          </p:cNvSpPr>
          <p:nvPr>
            <p:ph type="pic" sz="quarter" idx="81" hasCustomPrompt="1"/>
          </p:nvPr>
        </p:nvSpPr>
        <p:spPr>
          <a:xfrm>
            <a:off x="4333472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4" name="Picture Placeholder 16">
            <a:extLst>
              <a:ext uri="{FF2B5EF4-FFF2-40B4-BE49-F238E27FC236}">
                <a16:creationId xmlns:a16="http://schemas.microsoft.com/office/drawing/2014/main" id="{5B65732B-777F-4F4F-94A4-08805EEA2C8A}"/>
              </a:ext>
            </a:extLst>
          </p:cNvPr>
          <p:cNvSpPr>
            <a:spLocks noGrp="1"/>
          </p:cNvSpPr>
          <p:nvPr>
            <p:ph type="pic" sz="quarter" idx="82" hasCustomPrompt="1"/>
          </p:nvPr>
        </p:nvSpPr>
        <p:spPr>
          <a:xfrm>
            <a:off x="5570165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5" name="Picture Placeholder 16">
            <a:extLst>
              <a:ext uri="{FF2B5EF4-FFF2-40B4-BE49-F238E27FC236}">
                <a16:creationId xmlns:a16="http://schemas.microsoft.com/office/drawing/2014/main" id="{93D2E027-5E7C-C543-814B-8698CEC9056B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6806858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6" name="Picture Placeholder 16">
            <a:extLst>
              <a:ext uri="{FF2B5EF4-FFF2-40B4-BE49-F238E27FC236}">
                <a16:creationId xmlns:a16="http://schemas.microsoft.com/office/drawing/2014/main" id="{61E3B629-0B4F-1B47-9E56-4B29E9F0AF57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043551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7" name="Picture Placeholder 16">
            <a:extLst>
              <a:ext uri="{FF2B5EF4-FFF2-40B4-BE49-F238E27FC236}">
                <a16:creationId xmlns:a16="http://schemas.microsoft.com/office/drawing/2014/main" id="{EBCDC197-A607-4E44-B4BD-87E1BE84C5A9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280244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18" name="Picture Placeholder 16">
            <a:extLst>
              <a:ext uri="{FF2B5EF4-FFF2-40B4-BE49-F238E27FC236}">
                <a16:creationId xmlns:a16="http://schemas.microsoft.com/office/drawing/2014/main" id="{54CB04A0-9C88-E34B-8E55-73723DBDAB7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0516940" y="4396421"/>
            <a:ext cx="1051172" cy="1050277"/>
          </a:xfrm>
          <a:prstGeom prst="parallelogram">
            <a:avLst>
              <a:gd name="adj" fmla="val 7014"/>
            </a:avLst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687EEA72-765E-5347-9CA1-4547E429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0984270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687EEA72-765E-5347-9CA1-4547E429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0EAC6D1-9458-1845-A3ED-0070C6345DC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760022" y="1554697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E80B4724-34E9-504B-AA14-725DA22A97B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2924690" y="1554697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D25A0161-2033-8F42-A64D-AC0A2C79FA7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089358" y="1554697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BF822F0-4FA4-074B-A30C-CE50EFE0187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254026" y="1554697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5C7865B2-DBCE-204F-918D-383BC5D05B0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418694" y="1554697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7BC1654-DC6A-2D47-B300-5268B6A1D6A5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765862" y="3758401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50879FE-57B5-204E-95D4-5CFF6184CEB5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944950" y="3758401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321C1C70-0A81-4749-AB4E-37D6D5F504C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124038" y="3758401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AFE2BACC-86C7-4D4F-9D4C-5784A5094981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303126" y="3758401"/>
            <a:ext cx="2014887" cy="2006598"/>
          </a:xfrm>
          <a:prstGeom prst="parallelogram">
            <a:avLst>
              <a:gd name="adj" fmla="val 6661"/>
            </a:avLst>
          </a:prstGeom>
          <a:solidFill>
            <a:srgbClr val="0057B7"/>
          </a:solidFill>
        </p:spPr>
        <p:txBody>
          <a:bodyPr lIns="100800" anchor="t"/>
          <a:lstStyle>
            <a:lvl1pPr marL="0" indent="0" algn="l"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6470521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E88A06E-E541-F549-AEC1-8CBC302A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66280AE-54CA-6B4B-8EB3-5DC221B283C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09994" y="1510981"/>
            <a:ext cx="2578148" cy="2431362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6BF368C3-E72E-6841-9100-6780E504037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80576" y="3508252"/>
            <a:ext cx="2251402" cy="864000"/>
          </a:xfrm>
          <a:prstGeom prst="rect">
            <a:avLst/>
          </a:prstGeom>
          <a:solidFill>
            <a:srgbClr val="0057B7"/>
          </a:solidFill>
        </p:spPr>
        <p:txBody>
          <a:bodyPr lIns="144000" tIns="108000" rIns="72000" bIns="72000"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GB" sz="11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08C3468B-F757-3E4D-A02E-9767DCA7C62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6002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6BD72315-396F-4940-90FA-6204C599C86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66261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C56AF655-C2B9-7249-AAA7-5B260918A59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56521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5E025416-122A-C74C-B81D-CBA05BC8E554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46780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B89E24C7-8D98-5B4F-AF2B-48D196F5B2F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7040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054CDE53-021A-474D-9011-A72C64062C4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7299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A1E4B2E1-82FD-E54C-AB4B-7D7D112FBE9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7559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616F7397-CB9B-434C-A9AC-1FC6F3D05FB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07818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5134BF-E932-454E-8854-0BEC15FB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510981"/>
            <a:ext cx="7684732" cy="3213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727236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3238CF7-49F2-6145-82DF-6908861B9C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2099" y="1516169"/>
            <a:ext cx="3249880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2E8FB678-2BB4-ED41-8621-590F15EEE6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82099" y="3696973"/>
            <a:ext cx="3249880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92971F-ED25-3244-9599-E1618534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7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8F796A4-8B3F-48BC-87EE-A9A402477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510980"/>
            <a:ext cx="7189879" cy="4095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715146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B3238CF7-49F2-6145-82DF-6908861B9C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24009" y="1516169"/>
            <a:ext cx="1907969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2E8FB678-2BB4-ED41-8621-590F15EEE6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24009" y="3696973"/>
            <a:ext cx="1907970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92971F-ED25-3244-9599-E1618534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E4493E6-D23E-2948-85ED-2347B96A84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27074" y="1516169"/>
            <a:ext cx="1907969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20710991-FA9B-3D42-B46E-556FF8D05B2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27074" y="3696973"/>
            <a:ext cx="1907970" cy="1909576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50F550B-C0BC-470F-B06F-02C0D272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510981"/>
            <a:ext cx="6383056" cy="409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746842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B92971F-ED25-3244-9599-E1618534D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50F550B-C0BC-470F-B06F-02C0D272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510980"/>
            <a:ext cx="10671956" cy="4653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596446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8042A55-1F42-DE4F-97FA-1F45FE3F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0610FD6-ABC2-B147-9638-718F23AA14F0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760021" y="1516169"/>
            <a:ext cx="5213267" cy="42077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lv-LV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F36300C-4FF9-FA4F-839E-D420D3F1E1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18712" y="1516169"/>
            <a:ext cx="5213267" cy="42077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773255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F7217DD-7AD5-054D-98BF-CAEA860078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1757" y="2186486"/>
            <a:ext cx="2770948" cy="3461384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EE" sz="1400" b="0" dirty="0"/>
            </a:lvl1pPr>
          </a:lstStyle>
          <a:p>
            <a:pPr marL="0" lvl="0" indent="0" algn="ctr">
              <a:buFontTx/>
              <a:buNone/>
            </a:pPr>
            <a:r>
              <a:rPr lang="en-EE" dirty="0"/>
              <a:t>Drag and drop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7760DEE-779A-7D44-BE57-63BB2F05247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22094" y="2186486"/>
            <a:ext cx="2770948" cy="3461384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EE" sz="1400" b="0" dirty="0"/>
            </a:lvl1pPr>
          </a:lstStyle>
          <a:p>
            <a:pPr marL="0" lvl="0" indent="0" algn="ctr">
              <a:buFontTx/>
              <a:buNone/>
            </a:pPr>
            <a:r>
              <a:rPr lang="en-EE" dirty="0"/>
              <a:t>Drag and drop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67FB7FF-4B75-4430-8286-EBE4112F8F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2705" y="5228492"/>
            <a:ext cx="2398514" cy="419912"/>
          </a:xfrm>
          <a:noFill/>
          <a:ln>
            <a:noFill/>
          </a:ln>
        </p:spPr>
        <p:txBody>
          <a:bodyPr lIns="108000" tIns="0" rIns="10800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9FF34B-90FF-4543-A598-F6D607FA4D5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536" y="4695803"/>
            <a:ext cx="2398514" cy="532689"/>
          </a:xfrm>
          <a:noFill/>
          <a:ln>
            <a:noFill/>
          </a:ln>
        </p:spPr>
        <p:txBody>
          <a:bodyPr lIns="108000" tIns="108000" rIns="10800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D17723C-2D6B-43B7-97AD-CF2C2ED9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57A8DBC-3876-4F96-868F-6FBF6334C1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3042" y="5227958"/>
            <a:ext cx="2398514" cy="419912"/>
          </a:xfrm>
          <a:noFill/>
          <a:ln>
            <a:noFill/>
          </a:ln>
        </p:spPr>
        <p:txBody>
          <a:bodyPr lIns="108000" tIns="0" rIns="10800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E24578D-0811-4C3F-9279-5BF36D3C8A3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91873" y="4695269"/>
            <a:ext cx="2398514" cy="532689"/>
          </a:xfrm>
          <a:noFill/>
          <a:ln>
            <a:noFill/>
          </a:ln>
        </p:spPr>
        <p:txBody>
          <a:bodyPr lIns="108000" tIns="108000" rIns="108000" bIns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592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A1295D-41E7-704C-A1B2-6FDA62A3FC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32844" y="984360"/>
            <a:ext cx="1552098" cy="1938833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AFF220C2-5949-6040-8675-5709059F0F9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199234" y="984360"/>
            <a:ext cx="1552098" cy="1938833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6C3762EA-DF5C-D740-BBC1-41F3EA0CA38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620975" y="3286496"/>
            <a:ext cx="1552098" cy="1938833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E753EBEC-E4CD-F544-AFF3-C703A1A84FD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87365" y="3286496"/>
            <a:ext cx="1552098" cy="1938833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72E625-FEAA-4558-9BB4-86C1F86EB69E}"/>
              </a:ext>
            </a:extLst>
          </p:cNvPr>
          <p:cNvSpPr txBox="1">
            <a:spLocks/>
          </p:cNvSpPr>
          <p:nvPr userDrawn="1"/>
        </p:nvSpPr>
        <p:spPr>
          <a:xfrm>
            <a:off x="2737856" y="2347921"/>
            <a:ext cx="2285965" cy="599674"/>
          </a:xfrm>
          <a:prstGeom prst="rect">
            <a:avLst/>
          </a:prstGeom>
          <a:noFill/>
        </p:spPr>
        <p:txBody>
          <a:bodyPr vert="horz" lIns="0" tIns="7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GB" sz="14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050" noProof="0" dirty="0">
                <a:solidFill>
                  <a:srgbClr val="0057B7"/>
                </a:solidFill>
              </a:rPr>
              <a:t>Name Surname</a:t>
            </a:r>
            <a:br>
              <a:rPr lang="en-US" sz="1050" noProof="0" dirty="0"/>
            </a:br>
            <a:r>
              <a:rPr lang="en-US" sz="1050" b="0" noProof="0" dirty="0"/>
              <a:t>Phone number</a:t>
            </a:r>
            <a:br>
              <a:rPr lang="en-US" sz="1050" b="0" noProof="0" dirty="0"/>
            </a:br>
            <a:r>
              <a:rPr lang="en-US" sz="1050" b="0" noProof="0" dirty="0"/>
              <a:t>E-mail</a:t>
            </a:r>
            <a:endParaRPr lang="et-EE" sz="105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99BECCA-189A-4FF8-8279-79F9D172A1C8}"/>
              </a:ext>
            </a:extLst>
          </p:cNvPr>
          <p:cNvSpPr txBox="1">
            <a:spLocks/>
          </p:cNvSpPr>
          <p:nvPr userDrawn="1"/>
        </p:nvSpPr>
        <p:spPr>
          <a:xfrm>
            <a:off x="6926745" y="2323519"/>
            <a:ext cx="2285965" cy="599674"/>
          </a:xfrm>
          <a:prstGeom prst="rect">
            <a:avLst/>
          </a:prstGeom>
          <a:noFill/>
        </p:spPr>
        <p:txBody>
          <a:bodyPr vert="horz" lIns="0" tIns="7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GB" sz="14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050" noProof="0" dirty="0">
                <a:solidFill>
                  <a:srgbClr val="0057B7"/>
                </a:solidFill>
              </a:rPr>
              <a:t>Name Surname</a:t>
            </a:r>
            <a:br>
              <a:rPr lang="en-US" sz="1050" noProof="0" dirty="0"/>
            </a:br>
            <a:r>
              <a:rPr lang="en-US" sz="1050" b="0" noProof="0" dirty="0"/>
              <a:t>Phone number</a:t>
            </a:r>
            <a:br>
              <a:rPr lang="en-US" sz="1050" b="0" noProof="0" dirty="0"/>
            </a:br>
            <a:r>
              <a:rPr lang="en-US" sz="1050" b="0" noProof="0" dirty="0"/>
              <a:t>E-mail</a:t>
            </a:r>
            <a:endParaRPr lang="et-EE" sz="10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A6F6ACB-DD12-45F1-A0C9-B3C5F4859625}"/>
              </a:ext>
            </a:extLst>
          </p:cNvPr>
          <p:cNvSpPr txBox="1">
            <a:spLocks/>
          </p:cNvSpPr>
          <p:nvPr userDrawn="1"/>
        </p:nvSpPr>
        <p:spPr>
          <a:xfrm>
            <a:off x="5287236" y="4625655"/>
            <a:ext cx="2285965" cy="599674"/>
          </a:xfrm>
          <a:prstGeom prst="rect">
            <a:avLst/>
          </a:prstGeom>
          <a:noFill/>
        </p:spPr>
        <p:txBody>
          <a:bodyPr vert="horz" lIns="0" tIns="7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GB" sz="14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050" noProof="0" dirty="0">
                <a:solidFill>
                  <a:srgbClr val="0057B7"/>
                </a:solidFill>
              </a:rPr>
              <a:t>Name Surname</a:t>
            </a:r>
            <a:br>
              <a:rPr lang="en-US" sz="1050" noProof="0" dirty="0"/>
            </a:br>
            <a:r>
              <a:rPr lang="en-US" sz="1050" b="0" noProof="0" dirty="0"/>
              <a:t>Phone number</a:t>
            </a:r>
            <a:br>
              <a:rPr lang="en-US" sz="1050" b="0" noProof="0" dirty="0"/>
            </a:br>
            <a:r>
              <a:rPr lang="en-US" sz="1050" b="0" noProof="0" dirty="0"/>
              <a:t>E-mail</a:t>
            </a:r>
            <a:endParaRPr lang="et-EE" sz="10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19A4F8A-EB8F-4565-9CB4-66C68CC7E54A}"/>
              </a:ext>
            </a:extLst>
          </p:cNvPr>
          <p:cNvSpPr txBox="1">
            <a:spLocks/>
          </p:cNvSpPr>
          <p:nvPr userDrawn="1"/>
        </p:nvSpPr>
        <p:spPr>
          <a:xfrm>
            <a:off x="9353627" y="4625655"/>
            <a:ext cx="2285965" cy="599674"/>
          </a:xfrm>
          <a:prstGeom prst="rect">
            <a:avLst/>
          </a:prstGeom>
          <a:noFill/>
        </p:spPr>
        <p:txBody>
          <a:bodyPr vert="horz" lIns="0" tIns="7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GB" sz="1400" b="1" i="0" kern="1200" dirty="0" smtClean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sz="1050" noProof="0" dirty="0">
                <a:solidFill>
                  <a:srgbClr val="0057B7"/>
                </a:solidFill>
              </a:rPr>
              <a:t>Name Surname</a:t>
            </a:r>
            <a:br>
              <a:rPr lang="en-US" sz="1050" noProof="0" dirty="0"/>
            </a:br>
            <a:r>
              <a:rPr lang="en-US" sz="1050" b="0" noProof="0" dirty="0"/>
              <a:t>Phone number</a:t>
            </a:r>
            <a:br>
              <a:rPr lang="en-US" sz="1050" b="0" noProof="0" dirty="0"/>
            </a:br>
            <a:r>
              <a:rPr lang="en-US" sz="1050" b="0" noProof="0" dirty="0"/>
              <a:t>E-mail</a:t>
            </a:r>
            <a:endParaRPr lang="et-EE" sz="1050" dirty="0"/>
          </a:p>
        </p:txBody>
      </p:sp>
    </p:spTree>
    <p:extLst>
      <p:ext uri="{BB962C8B-B14F-4D97-AF65-F5344CB8AC3E}">
        <p14:creationId xmlns:p14="http://schemas.microsoft.com/office/powerpoint/2010/main" val="4114941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791B90-E601-F50D-B81C-6C9F29AB5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E1602B-6813-31AF-E9F3-858725DF1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E13A2-C8F2-055F-47D7-A55245A35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C1F63-6D99-F16F-2EE1-94BB92896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F152D-EC80-34FF-F2C4-105A3022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555581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92B64D2-8345-6F40-95AB-7044E0F9EC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2469" y="1667386"/>
            <a:ext cx="1800000" cy="1980000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1ED866A-9B19-DC42-9608-40815306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BD8F66-9F6C-44FE-A37B-69DB640861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2469" y="3250238"/>
            <a:ext cx="2412594" cy="398586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9D1DAB5-3FE2-4512-825F-28B7B9A17DA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472746" y="1667386"/>
            <a:ext cx="1800000" cy="1980000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D1A12D6C-52FD-4AE8-8566-CB66435A21A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716728" y="3799785"/>
            <a:ext cx="1800000" cy="1980000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134F6CF9-BB66-49CD-A928-658D0CD3CB7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64870" y="3799785"/>
            <a:ext cx="1800000" cy="1980000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E0C7F86-A4E2-4ED2-955A-520BE77CE7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12469" y="2838491"/>
            <a:ext cx="2412594" cy="398585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54BEEE0-D17F-4940-AC07-C4C38484FEF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72746" y="3238585"/>
            <a:ext cx="2412594" cy="398586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3EC995-AB1E-4D3C-96D7-0F9FE43B70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2746" y="2826838"/>
            <a:ext cx="2412594" cy="398585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5F8525-2458-49F6-8710-905517CA36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16728" y="5381199"/>
            <a:ext cx="2412594" cy="398586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629C43F-4EF4-4E1A-9F85-2942BAF241C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16728" y="4969452"/>
            <a:ext cx="2412594" cy="398585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D56D2AC-A2D6-46DD-A7C1-7566AE8ADFF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64870" y="5394361"/>
            <a:ext cx="2412594" cy="398586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Email</a:t>
            </a:r>
            <a:endParaRPr lang="en-US" dirty="0"/>
          </a:p>
          <a:p>
            <a:r>
              <a:rPr lang="en-US" dirty="0"/>
              <a:t>Phone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B25DEB4-B335-42C8-B216-FF2457246F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064870" y="4982614"/>
            <a:ext cx="2412594" cy="398585"/>
          </a:xfrm>
          <a:noFill/>
        </p:spPr>
        <p:txBody>
          <a:bodyPr lIns="108000" tIns="0" rIns="10800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57B7"/>
                </a:solidFill>
              </a:defRPr>
            </a:lvl1pPr>
          </a:lstStyle>
          <a:p>
            <a:r>
              <a:rPr lang="en-US" dirty="0"/>
              <a:t>Name Surname</a:t>
            </a:r>
            <a:endParaRPr lang="et-EE" dirty="0"/>
          </a:p>
          <a:p>
            <a:r>
              <a:rPr lang="en-US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725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A1295D-41E7-704C-A1B2-6FDA62A3FC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3007" y="765702"/>
            <a:ext cx="2008887" cy="2509440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2764AC2-348F-41D8-A9A1-4E5B03AB2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75" y="789126"/>
            <a:ext cx="7666618" cy="2805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BE9D006-8D9E-46B9-B0DF-07297FD2FAA6}"/>
              </a:ext>
            </a:extLst>
          </p:cNvPr>
          <p:cNvSpPr txBox="1">
            <a:spLocks/>
          </p:cNvSpPr>
          <p:nvPr userDrawn="1"/>
        </p:nvSpPr>
        <p:spPr>
          <a:xfrm>
            <a:off x="763007" y="3802244"/>
            <a:ext cx="2194031" cy="18994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200" b="0" i="0" kern="1200" spc="6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57B7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Role: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Team member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57B7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57B7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Education &amp; membership</a:t>
            </a:r>
            <a:endParaRPr kumimoji="0" lang="lv-LV" sz="1200" b="1" i="0" u="none" strike="noStrike" kern="1200" cap="none" spc="0" normalizeH="0" baseline="0" noProof="0" dirty="0">
              <a:ln>
                <a:noFill/>
              </a:ln>
              <a:solidFill>
                <a:srgbClr val="0057B7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C6696EF0-EF1F-4B76-89E9-C512EA494867}"/>
              </a:ext>
            </a:extLst>
          </p:cNvPr>
          <p:cNvSpPr/>
          <p:nvPr userDrawn="1"/>
        </p:nvSpPr>
        <p:spPr>
          <a:xfrm>
            <a:off x="3588282" y="3802244"/>
            <a:ext cx="7840711" cy="1936386"/>
          </a:xfrm>
          <a:custGeom>
            <a:avLst/>
            <a:gdLst>
              <a:gd name="connsiteX0" fmla="*/ 216369 w 7840711"/>
              <a:gd name="connsiteY0" fmla="*/ 0 h 2753832"/>
              <a:gd name="connsiteX1" fmla="*/ 7840711 w 7840711"/>
              <a:gd name="connsiteY1" fmla="*/ 0 h 2753832"/>
              <a:gd name="connsiteX2" fmla="*/ 7840711 w 7840711"/>
              <a:gd name="connsiteY2" fmla="*/ 2753832 h 2753832"/>
              <a:gd name="connsiteX3" fmla="*/ 0 w 7840711"/>
              <a:gd name="connsiteY3" fmla="*/ 2753832 h 2753832"/>
              <a:gd name="connsiteX4" fmla="*/ 216369 w 7840711"/>
              <a:gd name="connsiteY4" fmla="*/ 0 h 275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0711" h="2753832">
                <a:moveTo>
                  <a:pt x="216369" y="0"/>
                </a:moveTo>
                <a:lnTo>
                  <a:pt x="7840711" y="0"/>
                </a:lnTo>
                <a:lnTo>
                  <a:pt x="7840711" y="2753832"/>
                </a:lnTo>
                <a:lnTo>
                  <a:pt x="0" y="2753832"/>
                </a:lnTo>
                <a:lnTo>
                  <a:pt x="216369" y="0"/>
                </a:lnTo>
                <a:close/>
              </a:path>
            </a:pathLst>
          </a:custGeom>
          <a:solidFill>
            <a:srgbClr val="0057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E" sz="1800" b="0" i="0" u="none" strike="noStrike" kern="0" cap="none" spc="0" normalizeH="0" baseline="0" noProof="0" dirty="0">
              <a:ln>
                <a:noFill/>
              </a:ln>
              <a:solidFill>
                <a:srgbClr val="F7C6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618BA-BDAA-48CE-B4C9-62A5F7DC2FA8}"/>
              </a:ext>
            </a:extLst>
          </p:cNvPr>
          <p:cNvSpPr txBox="1"/>
          <p:nvPr userDrawn="1"/>
        </p:nvSpPr>
        <p:spPr>
          <a:xfrm>
            <a:off x="3871997" y="3841017"/>
            <a:ext cx="7004169" cy="1639455"/>
          </a:xfrm>
          <a:prstGeom prst="rect">
            <a:avLst/>
          </a:prstGeom>
          <a:noFill/>
        </p:spPr>
        <p:txBody>
          <a:bodyPr wrap="square" lIns="144000" tIns="144000" rIns="144000" bIns="108000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b="1" dirty="0">
                <a:solidFill>
                  <a:srgbClr val="F7C6A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Relevant experience</a:t>
            </a:r>
            <a:endParaRPr lang="lv-LV" sz="1400" dirty="0">
              <a:solidFill>
                <a:srgbClr val="F7C6A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indent="-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….</a:t>
            </a:r>
            <a:endParaRPr lang="lv-LV" sz="1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indent="-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r>
              <a:rPr lang="lv-LV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180000" indent="-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lv-LV" sz="14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80000" indent="-180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20FFC7-D37D-4BBF-9947-66384D45C815}"/>
              </a:ext>
            </a:extLst>
          </p:cNvPr>
          <p:cNvSpPr txBox="1">
            <a:spLocks/>
          </p:cNvSpPr>
          <p:nvPr userDrawn="1"/>
        </p:nvSpPr>
        <p:spPr>
          <a:xfrm>
            <a:off x="1120286" y="2692663"/>
            <a:ext cx="2467995" cy="890196"/>
          </a:xfrm>
          <a:prstGeom prst="rect">
            <a:avLst/>
          </a:prstGeom>
          <a:solidFill>
            <a:srgbClr val="0057B7"/>
          </a:solidFill>
        </p:spPr>
        <p:txBody>
          <a:bodyPr vert="horz" wrap="square" lIns="180000" tIns="180000" rIns="180000" bIns="180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GB" sz="1050" b="0" i="0" kern="1200" spc="60" baseline="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200" b="1" i="0" u="none" strike="noStrike" kern="1200" cap="none" spc="0" normalizeH="0" baseline="0" noProof="0" dirty="0">
                <a:ln>
                  <a:noFill/>
                </a:ln>
                <a:solidFill>
                  <a:srgbClr val="F7C59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Name Surname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7C59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Title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F4F9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Name.surname@cobalt.legal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F4F9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+37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6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srgbClr val="F7F4F9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65 1888</a:t>
            </a:r>
            <a:endParaRPr kumimoji="0" lang="en-EE" sz="1200" b="0" i="0" u="none" strike="noStrike" kern="1200" cap="none" spc="60" normalizeH="0" baseline="0" noProof="0" dirty="0">
              <a:ln>
                <a:noFill/>
              </a:ln>
              <a:solidFill>
                <a:srgbClr val="F7F4F9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795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A1295D-41E7-704C-A1B2-6FDA62A3FC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020" y="1567915"/>
            <a:ext cx="1788940" cy="1962989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8428A9A4-A150-CB47-B6B9-1B65E581D6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0020" y="3734103"/>
            <a:ext cx="1788940" cy="1962989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tx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7947E38-E3AE-DF48-A4B8-63331432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051B036-EA3A-4DBE-837F-8B19C44C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930" y="1567915"/>
            <a:ext cx="8560062" cy="1962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263832-A463-46F3-94B0-F262641250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68930" y="3749049"/>
            <a:ext cx="8560062" cy="1962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877247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ECC91BAF-7651-47F5-A3D1-57A07DB7EC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3007" y="1080181"/>
            <a:ext cx="3312000" cy="3600000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lIns="0" tIns="0" rIns="0" bIns="0" anchor="ctr"/>
          <a:lstStyle>
            <a:lvl1pPr marL="0" indent="0" algn="ctr">
              <a:buFontTx/>
              <a:buNone/>
              <a:defRPr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28A586B-D83E-4802-9C43-6CA9BE29C44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4000" y="4395600"/>
            <a:ext cx="3222000" cy="1576575"/>
          </a:xfrm>
          <a:prstGeom prst="parallelogram">
            <a:avLst>
              <a:gd name="adj" fmla="val 8041"/>
            </a:avLst>
          </a:prstGeom>
          <a:solidFill>
            <a:srgbClr val="0057B7"/>
          </a:solidFill>
        </p:spPr>
        <p:txBody>
          <a:bodyPr lIns="0" tIns="0" rIns="0" bIns="0" anchor="ctr" anchorCtr="0">
            <a:normAutofit/>
          </a:bodyPr>
          <a:lstStyle>
            <a:lvl1pPr marL="144000" indent="-144000" algn="l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</a:defRPr>
            </a:lvl1pPr>
          </a:lstStyle>
          <a:p>
            <a:pPr lvl="0"/>
            <a:r>
              <a:rPr lang="et-EE" dirty="0"/>
              <a:t>…</a:t>
            </a:r>
          </a:p>
          <a:p>
            <a:pPr lvl="0"/>
            <a:r>
              <a:rPr lang="et-EE" dirty="0"/>
              <a:t>…</a:t>
            </a:r>
          </a:p>
          <a:p>
            <a:pPr lvl="0"/>
            <a:r>
              <a:rPr lang="et-EE" dirty="0"/>
              <a:t>…</a:t>
            </a:r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1474A2-9F15-415F-9C2F-6C01164FD47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472676" y="1428168"/>
            <a:ext cx="7259637" cy="295275"/>
          </a:xfrm>
        </p:spPr>
        <p:txBody>
          <a:bodyPr tIns="0" rIns="0" bIns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1" spc="30" baseline="0"/>
            </a:lvl1pPr>
          </a:lstStyle>
          <a:p>
            <a:pPr lvl="0"/>
            <a:r>
              <a:rPr lang="en-US" noProof="0" dirty="0"/>
              <a:t>Partner/</a:t>
            </a:r>
            <a:r>
              <a:rPr lang="en-US" sz="1800" b="1" noProof="0" dirty="0"/>
              <a:t> /Specialist Counsel/Senior Associate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F29E28-EB26-4667-A2C9-2B14B9D17AA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471988" y="2228850"/>
            <a:ext cx="7259637" cy="3854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1BABD50-C513-4598-9062-DAFD20015E5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471987" y="1104900"/>
            <a:ext cx="7259637" cy="295275"/>
          </a:xfrm>
        </p:spPr>
        <p:txBody>
          <a:bodyPr lIns="90000" tIns="0" rIns="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2200" b="1" spc="30" baseline="0">
                <a:solidFill>
                  <a:srgbClr val="0057B7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DC711D2-29C1-42F5-8011-45EB3899B28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77845" y="1753573"/>
            <a:ext cx="7259637" cy="295275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0" spc="30" baseline="0">
                <a:solidFill>
                  <a:srgbClr val="0057B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7B7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+372 665 1888 </a:t>
            </a:r>
            <a:r>
              <a:rPr lang="en-GB" sz="1400" dirty="0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t-EE" sz="1400" dirty="0" err="1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name.surname</a:t>
            </a:r>
            <a:r>
              <a:rPr lang="en-GB" sz="1400" dirty="0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@cobalt.legal</a:t>
            </a:r>
            <a:endParaRPr lang="en-GB" sz="1400" dirty="0">
              <a:solidFill>
                <a:srgbClr val="0057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461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B6CC0D3-8CA0-CA49-9098-57B035813F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51177" y="2134490"/>
            <a:ext cx="6977776" cy="1763437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00000"/>
              </a:lnSpc>
              <a:spcBef>
                <a:spcPts val="600"/>
              </a:spcBef>
              <a:buNone/>
              <a:defRPr sz="1400" spc="6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noProof="0" dirty="0"/>
              <a:t>Text</a:t>
            </a:r>
            <a:endParaRPr lang="la-Latn" noProof="0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09D3EC8-B3C6-446A-8263-56830DE895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3007" y="1080000"/>
            <a:ext cx="3348000" cy="4176000"/>
          </a:xfrm>
          <a:prstGeom prst="parallelogram">
            <a:avLst>
              <a:gd name="adj" fmla="val 8532"/>
            </a:avLst>
          </a:prstGeom>
          <a:solidFill>
            <a:schemeClr val="bg1"/>
          </a:solidFill>
          <a:effectLst/>
        </p:spPr>
        <p:txBody>
          <a:bodyPr vert="horz" lIns="0" tIns="0" rIns="0" bIns="0" rtlCol="0" anchor="ctr">
            <a:normAutofit/>
          </a:bodyPr>
          <a:lstStyle>
            <a:lvl1pPr>
              <a:defRPr lang="en-EE" sz="1400" b="0" dirty="0"/>
            </a:lvl1pPr>
          </a:lstStyle>
          <a:p>
            <a:pPr marL="0" lvl="0" indent="0" algn="ctr">
              <a:buFontTx/>
              <a:buNone/>
            </a:pPr>
            <a:r>
              <a:rPr lang="en-EE" dirty="0"/>
              <a:t>Drag and drop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668D2D0-CE25-474A-A65E-A61C8549DE7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471988" y="1104900"/>
            <a:ext cx="6977776" cy="295275"/>
          </a:xfrm>
        </p:spPr>
        <p:txBody>
          <a:bodyPr lIns="90000" tIns="0" rIns="0" bIns="0" anchor="ctr">
            <a:noAutofit/>
          </a:bodyPr>
          <a:lstStyle>
            <a:lvl1pPr marL="0" indent="0">
              <a:spcAft>
                <a:spcPts val="0"/>
              </a:spcAft>
              <a:buNone/>
              <a:defRPr sz="2200" b="1" spc="30" baseline="0">
                <a:solidFill>
                  <a:srgbClr val="0057B7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8351CF-FE1C-4917-B534-E4E74EBD5BF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472677" y="1428168"/>
            <a:ext cx="6977776" cy="295275"/>
          </a:xfrm>
        </p:spPr>
        <p:txBody>
          <a:bodyPr tIns="0" rIns="0" bIns="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1" spc="30" baseline="0"/>
            </a:lvl1pPr>
          </a:lstStyle>
          <a:p>
            <a:pPr lvl="0"/>
            <a:r>
              <a:rPr lang="en-US" noProof="0" dirty="0"/>
              <a:t>Partner/</a:t>
            </a:r>
            <a:r>
              <a:rPr lang="en-US" sz="1800" b="1" noProof="0" dirty="0"/>
              <a:t> /Specialist Counsel/Senior Associate</a:t>
            </a:r>
            <a:endParaRPr lang="en-US" noProof="0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C1B08C0-E6A5-451C-A173-AF676BFF41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77846" y="1753573"/>
            <a:ext cx="6977776" cy="295275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0" spc="30" baseline="0">
                <a:solidFill>
                  <a:srgbClr val="0057B7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7B7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+372 665 1888 </a:t>
            </a:r>
            <a:r>
              <a:rPr lang="en-GB" sz="1400" dirty="0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t-EE" sz="1400" dirty="0" err="1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name.surname</a:t>
            </a:r>
            <a:r>
              <a:rPr lang="en-GB" sz="1400" dirty="0">
                <a:solidFill>
                  <a:srgbClr val="0057B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@cobalt.legal</a:t>
            </a:r>
            <a:endParaRPr lang="en-GB" sz="1400" dirty="0">
              <a:solidFill>
                <a:srgbClr val="0057B7"/>
              </a:solidFill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4AB86E3C-AC83-4FFA-A486-134AA68E702F}"/>
              </a:ext>
            </a:extLst>
          </p:cNvPr>
          <p:cNvSpPr/>
          <p:nvPr userDrawn="1"/>
        </p:nvSpPr>
        <p:spPr>
          <a:xfrm>
            <a:off x="4348065" y="3983569"/>
            <a:ext cx="7080888" cy="1358073"/>
          </a:xfrm>
          <a:custGeom>
            <a:avLst/>
            <a:gdLst>
              <a:gd name="connsiteX0" fmla="*/ 97279 w 6754372"/>
              <a:gd name="connsiteY0" fmla="*/ 0 h 1358073"/>
              <a:gd name="connsiteX1" fmla="*/ 6754372 w 6754372"/>
              <a:gd name="connsiteY1" fmla="*/ 0 h 1358073"/>
              <a:gd name="connsiteX2" fmla="*/ 6754372 w 6754372"/>
              <a:gd name="connsiteY2" fmla="*/ 1358073 h 1358073"/>
              <a:gd name="connsiteX3" fmla="*/ 0 w 6754372"/>
              <a:gd name="connsiteY3" fmla="*/ 1358073 h 1358073"/>
              <a:gd name="connsiteX4" fmla="*/ 97279 w 6754372"/>
              <a:gd name="connsiteY4" fmla="*/ 0 h 135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4372" h="1358073">
                <a:moveTo>
                  <a:pt x="97279" y="0"/>
                </a:moveTo>
                <a:lnTo>
                  <a:pt x="6754372" y="0"/>
                </a:lnTo>
                <a:lnTo>
                  <a:pt x="6754372" y="1358073"/>
                </a:lnTo>
                <a:lnTo>
                  <a:pt x="0" y="1358073"/>
                </a:lnTo>
                <a:lnTo>
                  <a:pt x="97279" y="0"/>
                </a:lnTo>
                <a:close/>
              </a:path>
            </a:pathLst>
          </a:custGeom>
          <a:solidFill>
            <a:srgbClr val="005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EE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3BF54C1-C7A5-41C7-9684-B5990B631FB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71988" y="4042081"/>
            <a:ext cx="6836714" cy="1223250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400" b="0" spc="3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t-EE" noProof="0" dirty="0"/>
              <a:t>Text ……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50077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A33B9046-3D7E-9547-B5E0-947E08E11B6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190400" y="1634400"/>
            <a:ext cx="3808800" cy="3592800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EE" sz="1400" b="0" dirty="0"/>
            </a:lvl1pPr>
          </a:lstStyle>
          <a:p>
            <a:pPr marL="0" lvl="0" indent="0" algn="ctr">
              <a:buFontTx/>
              <a:buNone/>
            </a:pPr>
            <a:r>
              <a:rPr lang="en-EE" dirty="0"/>
              <a:t>Drag and drop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1ED866A-9B19-DC42-9608-40815306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58C82B17-03E5-480F-80B9-4CDEA60A24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800" y="4462104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4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875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92B64D2-8345-6F40-95AB-7044E0F9EC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68000" y="2030400"/>
            <a:ext cx="2876163" cy="271240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5F99C486-BF4F-5E4F-97EA-8EA66A16CD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588000" y="2030801"/>
            <a:ext cx="2876163" cy="271240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EE" sz="1400" b="0" dirty="0"/>
            </a:lvl1pPr>
          </a:lstStyle>
          <a:p>
            <a:pPr marL="0" lvl="0" indent="0" algn="ctr">
              <a:buFontTx/>
              <a:buNone/>
            </a:pPr>
            <a:r>
              <a:rPr lang="en-EE" dirty="0"/>
              <a:t>Drag and drop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1ED866A-9B19-DC42-9608-40815306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4A436494-A4A2-4FD9-A25E-B6BD1412C1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25486" y="4182061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4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B0C8686B-16BE-49A1-AFB8-D64B7C9377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05487" y="4167210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4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2165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A92B64D2-8345-6F40-95AB-7044E0F9EC4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8342" y="2030801"/>
            <a:ext cx="2876163" cy="271240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A33B9046-3D7E-9547-B5E0-947E08E11B6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41252" y="2030801"/>
            <a:ext cx="2876163" cy="271240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5F99C486-BF4F-5E4F-97EA-8EA66A16CD1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134162" y="2030801"/>
            <a:ext cx="2876163" cy="271240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01ED866A-9B19-DC42-9608-40815306C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B3AA1F2-AF25-4441-843C-05948CB93D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08809" y="4136706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2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776731CC-BD60-424D-A7B0-1905C98A68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01719" y="4136706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2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3A00D81-1D77-4DE0-8675-E0D53DAF15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61693" y="4136706"/>
            <a:ext cx="2398514" cy="1121496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GB" sz="1200" b="1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60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A1295D-41E7-704C-A1B2-6FDA62A3FC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837" y="146710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4" name="Picture Placeholder 7">
            <a:extLst>
              <a:ext uri="{FF2B5EF4-FFF2-40B4-BE49-F238E27FC236}">
                <a16:creationId xmlns:a16="http://schemas.microsoft.com/office/drawing/2014/main" id="{EE58C251-E450-5749-A76B-322B24E6048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9837" y="3738304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6" name="Picture Placeholder 7">
            <a:extLst>
              <a:ext uri="{FF2B5EF4-FFF2-40B4-BE49-F238E27FC236}">
                <a16:creationId xmlns:a16="http://schemas.microsoft.com/office/drawing/2014/main" id="{CD99E0E8-2E76-9740-82D8-022B72B7D34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930821" y="146710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8" name="Picture Placeholder 7">
            <a:extLst>
              <a:ext uri="{FF2B5EF4-FFF2-40B4-BE49-F238E27FC236}">
                <a16:creationId xmlns:a16="http://schemas.microsoft.com/office/drawing/2014/main" id="{A43858E1-074F-D946-95C7-0D59228EB6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30821" y="3738304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2" name="Picture Placeholder 7">
            <a:extLst>
              <a:ext uri="{FF2B5EF4-FFF2-40B4-BE49-F238E27FC236}">
                <a16:creationId xmlns:a16="http://schemas.microsoft.com/office/drawing/2014/main" id="{49E4F670-348E-9B4B-84C9-ED7FD49673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71805" y="146710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4" name="Picture Placeholder 7">
            <a:extLst>
              <a:ext uri="{FF2B5EF4-FFF2-40B4-BE49-F238E27FC236}">
                <a16:creationId xmlns:a16="http://schemas.microsoft.com/office/drawing/2014/main" id="{A9A24295-4EC2-AB4C-99A6-88B3D10195F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71805" y="3738304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6" name="Picture Placeholder 7">
            <a:extLst>
              <a:ext uri="{FF2B5EF4-FFF2-40B4-BE49-F238E27FC236}">
                <a16:creationId xmlns:a16="http://schemas.microsoft.com/office/drawing/2014/main" id="{12AD8698-2FDD-F94C-B21C-9C1C2DD6AD6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12789" y="146710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8" name="Picture Placeholder 7">
            <a:extLst>
              <a:ext uri="{FF2B5EF4-FFF2-40B4-BE49-F238E27FC236}">
                <a16:creationId xmlns:a16="http://schemas.microsoft.com/office/drawing/2014/main" id="{D89EE8DE-4386-A046-B8F4-5251991C498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412789" y="3738304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0" name="Picture Placeholder 7">
            <a:extLst>
              <a:ext uri="{FF2B5EF4-FFF2-40B4-BE49-F238E27FC236}">
                <a16:creationId xmlns:a16="http://schemas.microsoft.com/office/drawing/2014/main" id="{656B7B94-2B72-AD4D-A585-86B92EE12C6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653773" y="146710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2" name="Picture Placeholder 7">
            <a:extLst>
              <a:ext uri="{FF2B5EF4-FFF2-40B4-BE49-F238E27FC236}">
                <a16:creationId xmlns:a16="http://schemas.microsoft.com/office/drawing/2014/main" id="{C8AC5187-1B52-8E4C-82FE-D9CD2168473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653773" y="3738304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5191B6A0-13B4-2243-A957-B76C80BA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BE9C7596-3E18-4EC0-B7CB-A69B5C09DEA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96622" y="256949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F9D60D91-7440-4BD4-99AA-D4F3B17A92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48721" y="2563777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2B9D8A9F-7A8A-4FBC-B5D1-1DDAF3D324C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37606" y="256274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D01864AA-368C-418A-8300-11C9FD684B9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87916" y="2563777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962E2676-F9E9-405C-8B28-025D07A0C68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328830" y="2563777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3291081F-312E-4297-A6D4-E45961ACB74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37605" y="4829262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5CC61991-843B-4F65-B0C4-471DF7D0556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490212" y="4838890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2C8A7DC1-C41F-4B59-B568-7F8316AE4B14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48720" y="4838890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792664BD-0249-40B5-AC01-965CD1A2AE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721765" y="4829262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9" name="Text Placeholder 19">
            <a:extLst>
              <a:ext uri="{FF2B5EF4-FFF2-40B4-BE49-F238E27FC236}">
                <a16:creationId xmlns:a16="http://schemas.microsoft.com/office/drawing/2014/main" id="{B6F5340A-F0B6-4F21-87BB-06A0120355D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258659" y="4838890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7720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6648B9A-644E-4F29-8350-28F730E09D64}"/>
              </a:ext>
            </a:extLst>
          </p:cNvPr>
          <p:cNvSpPr/>
          <p:nvPr userDrawn="1"/>
        </p:nvSpPr>
        <p:spPr>
          <a:xfrm>
            <a:off x="0" y="6024482"/>
            <a:ext cx="12192000" cy="833517"/>
          </a:xfrm>
          <a:prstGeom prst="rect">
            <a:avLst/>
          </a:prstGeom>
          <a:solidFill>
            <a:srgbClr val="F7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EA1295D-41E7-704C-A1B2-6FDA62A3FC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9837" y="1313593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9233CB50-3F0D-C643-8BF5-6B668645E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5949" y="230915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GB" sz="900" b="1" i="0" kern="1200" spc="60" baseline="0" dirty="0" smtClean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lvl="0"/>
            <a:r>
              <a:rPr lang="en-US" dirty="0"/>
              <a:t>Name Surname</a:t>
            </a:r>
          </a:p>
          <a:p>
            <a:pPr lvl="0"/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64" name="Picture Placeholder 7">
            <a:extLst>
              <a:ext uri="{FF2B5EF4-FFF2-40B4-BE49-F238E27FC236}">
                <a16:creationId xmlns:a16="http://schemas.microsoft.com/office/drawing/2014/main" id="{EE58C251-E450-5749-A76B-322B24E6048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9837" y="3171257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72DF4033-E03F-7942-84CB-4F8D554B76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5949" y="4166819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66" name="Picture Placeholder 7">
            <a:extLst>
              <a:ext uri="{FF2B5EF4-FFF2-40B4-BE49-F238E27FC236}">
                <a16:creationId xmlns:a16="http://schemas.microsoft.com/office/drawing/2014/main" id="{CD99E0E8-2E76-9740-82D8-022B72B7D34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930821" y="1313593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7" name="Text Placeholder 19">
            <a:extLst>
              <a:ext uri="{FF2B5EF4-FFF2-40B4-BE49-F238E27FC236}">
                <a16:creationId xmlns:a16="http://schemas.microsoft.com/office/drawing/2014/main" id="{DD98A155-D736-CA4B-940D-58578ECE0D5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46933" y="230915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68" name="Picture Placeholder 7">
            <a:extLst>
              <a:ext uri="{FF2B5EF4-FFF2-40B4-BE49-F238E27FC236}">
                <a16:creationId xmlns:a16="http://schemas.microsoft.com/office/drawing/2014/main" id="{A43858E1-074F-D946-95C7-0D59228EB66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930821" y="3171257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69" name="Text Placeholder 19">
            <a:extLst>
              <a:ext uri="{FF2B5EF4-FFF2-40B4-BE49-F238E27FC236}">
                <a16:creationId xmlns:a16="http://schemas.microsoft.com/office/drawing/2014/main" id="{BD43EBAD-7BD8-EE4A-A530-8A49F0BEBB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46933" y="4166819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82" name="Picture Placeholder 7">
            <a:extLst>
              <a:ext uri="{FF2B5EF4-FFF2-40B4-BE49-F238E27FC236}">
                <a16:creationId xmlns:a16="http://schemas.microsoft.com/office/drawing/2014/main" id="{49E4F670-348E-9B4B-84C9-ED7FD496739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171805" y="1313593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3" name="Text Placeholder 19">
            <a:extLst>
              <a:ext uri="{FF2B5EF4-FFF2-40B4-BE49-F238E27FC236}">
                <a16:creationId xmlns:a16="http://schemas.microsoft.com/office/drawing/2014/main" id="{0B4FD315-5D24-3F40-95C9-5DF7B00AFFE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7917" y="230915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84" name="Picture Placeholder 7">
            <a:extLst>
              <a:ext uri="{FF2B5EF4-FFF2-40B4-BE49-F238E27FC236}">
                <a16:creationId xmlns:a16="http://schemas.microsoft.com/office/drawing/2014/main" id="{A9A24295-4EC2-AB4C-99A6-88B3D10195F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171805" y="3171257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5" name="Text Placeholder 19">
            <a:extLst>
              <a:ext uri="{FF2B5EF4-FFF2-40B4-BE49-F238E27FC236}">
                <a16:creationId xmlns:a16="http://schemas.microsoft.com/office/drawing/2014/main" id="{E123D53A-130D-564F-907A-266F94B91C5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87917" y="4166819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86" name="Picture Placeholder 7">
            <a:extLst>
              <a:ext uri="{FF2B5EF4-FFF2-40B4-BE49-F238E27FC236}">
                <a16:creationId xmlns:a16="http://schemas.microsoft.com/office/drawing/2014/main" id="{12AD8698-2FDD-F94C-B21C-9C1C2DD6AD6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12789" y="1313593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359E0217-ACF2-8742-A6CA-2FD60A688A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28901" y="230915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88" name="Picture Placeholder 7">
            <a:extLst>
              <a:ext uri="{FF2B5EF4-FFF2-40B4-BE49-F238E27FC236}">
                <a16:creationId xmlns:a16="http://schemas.microsoft.com/office/drawing/2014/main" id="{D89EE8DE-4386-A046-B8F4-5251991C498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412789" y="3171257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0" name="Picture Placeholder 7">
            <a:extLst>
              <a:ext uri="{FF2B5EF4-FFF2-40B4-BE49-F238E27FC236}">
                <a16:creationId xmlns:a16="http://schemas.microsoft.com/office/drawing/2014/main" id="{656B7B94-2B72-AD4D-A585-86B92EE12C6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653773" y="1313593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1" name="Text Placeholder 19">
            <a:extLst>
              <a:ext uri="{FF2B5EF4-FFF2-40B4-BE49-F238E27FC236}">
                <a16:creationId xmlns:a16="http://schemas.microsoft.com/office/drawing/2014/main" id="{79DF6CE1-DA39-D14A-B29D-EB59B6114C1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969885" y="2309155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92" name="Picture Placeholder 7">
            <a:extLst>
              <a:ext uri="{FF2B5EF4-FFF2-40B4-BE49-F238E27FC236}">
                <a16:creationId xmlns:a16="http://schemas.microsoft.com/office/drawing/2014/main" id="{C8AC5187-1B52-8E4C-82FE-D9CD2168473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653773" y="3171257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93" name="Text Placeholder 19">
            <a:extLst>
              <a:ext uri="{FF2B5EF4-FFF2-40B4-BE49-F238E27FC236}">
                <a16:creationId xmlns:a16="http://schemas.microsoft.com/office/drawing/2014/main" id="{73B271C6-9DE0-C44D-9F7C-38BD0B5F45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969885" y="4166819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5191B6A0-13B4-2243-A957-B76C80BA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F32B068B-0AE7-1040-803A-26B386D79622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89837" y="502892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E095EB32-C1FF-BF4E-AB1F-C2A4CFADD8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5949" y="602448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CAB5900F-F86E-A94B-9E9B-08ABE132B88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930821" y="502892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4AFF7515-D1BF-C64C-837A-3041DB893C0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46933" y="602448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1" name="Picture Placeholder 7">
            <a:extLst>
              <a:ext uri="{FF2B5EF4-FFF2-40B4-BE49-F238E27FC236}">
                <a16:creationId xmlns:a16="http://schemas.microsoft.com/office/drawing/2014/main" id="{A0B47C15-7D92-074F-8D50-495E4215178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171805" y="502892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1F7B8A-C498-B842-A2C3-8B2C69A4A8E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87917" y="602448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C3A4BDF3-C14D-6648-BF4B-BD58E30318F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412789" y="502892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EEEFAFDA-BA1D-B449-BF3A-6B0FEE512F2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28901" y="602448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AB052EB3-5157-8E43-BB13-89F24B15635D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653773" y="5028921"/>
            <a:ext cx="1368038" cy="1290149"/>
          </a:xfrm>
          <a:prstGeom prst="parallelogram">
            <a:avLst>
              <a:gd name="adj" fmla="val 7234"/>
            </a:avLst>
          </a:prstGeom>
          <a:solidFill>
            <a:schemeClr val="bg1"/>
          </a:solidFill>
          <a:effectLst/>
        </p:spPr>
        <p:txBody>
          <a:bodyPr anchor="ctr"/>
          <a:lstStyle>
            <a:lvl1pPr marL="0" indent="0" algn="ctr">
              <a:buFontTx/>
              <a:buNone/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EE" dirty="0"/>
              <a:t>Drag and drop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DB0F20BA-054C-3F4C-9592-E91CE3A73C0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69885" y="602448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BB5DA577-E5CA-4053-BDB6-1C09828ECD2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728901" y="4171363"/>
            <a:ext cx="1564557" cy="684000"/>
          </a:xfrm>
          <a:prstGeom prst="rect">
            <a:avLst/>
          </a:prstGeom>
          <a:solidFill>
            <a:srgbClr val="0057B7"/>
          </a:solidFill>
        </p:spPr>
        <p:txBody>
          <a:bodyPr lIns="108000" tIns="108000" rIns="108000" bIns="108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FontTx/>
              <a:buNone/>
              <a:defRPr lang="en-US" sz="900" b="1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LV" sz="1800" b="1" i="0" kern="120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dirty="0"/>
              <a:t>Name Surname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57B7"/>
              </a:buClr>
              <a:buSzPct val="110000"/>
              <a:buFontTx/>
              <a:buNone/>
            </a:pPr>
            <a:r>
              <a:rPr lang="en-US" b="0" noProof="0" dirty="0"/>
              <a:t>Title</a:t>
            </a:r>
            <a:br>
              <a:rPr lang="et-EE" b="0" noProof="0" dirty="0"/>
            </a:br>
            <a:r>
              <a:rPr lang="en-US" b="0" noProof="0" dirty="0"/>
              <a:t>Phone number</a:t>
            </a:r>
            <a:br>
              <a:rPr lang="en-US" b="0" noProof="0" dirty="0"/>
            </a:br>
            <a:r>
              <a:rPr lang="en-US" b="0" noProof="0" dirty="0"/>
              <a:t>E-mail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43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A3B3A-E7A4-5F53-DEB5-C73BBEC05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C4EE3-C9FD-E3E2-582E-F5C417872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3E63-FAAB-8013-39A4-516010B1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2C503-A826-BDF3-37C3-34FD3BC87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E8E1A-B3F1-B78A-4713-4301B684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9565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CE632A-5FE3-4B4A-B18E-BC157F1A66C4}"/>
              </a:ext>
            </a:extLst>
          </p:cNvPr>
          <p:cNvSpPr/>
          <p:nvPr userDrawn="1"/>
        </p:nvSpPr>
        <p:spPr>
          <a:xfrm>
            <a:off x="0" y="5562600"/>
            <a:ext cx="12192000" cy="1295400"/>
          </a:xfrm>
          <a:prstGeom prst="rect">
            <a:avLst/>
          </a:prstGeom>
          <a:solidFill>
            <a:srgbClr val="F7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4895189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190B1-1914-A4B2-BE46-DB6D004035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9049" y="2355378"/>
            <a:ext cx="9144000" cy="2057596"/>
          </a:xfrm>
        </p:spPr>
        <p:txBody>
          <a:bodyPr anchor="b"/>
          <a:lstStyle>
            <a:lvl1pPr algn="ctr">
              <a:defRPr sz="6000"/>
            </a:lvl1pPr>
          </a:lstStyle>
          <a:p>
            <a:pPr algn="l"/>
            <a: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  <a:t>Pealkiri,</a:t>
            </a:r>
            <a:b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  <a:t>pealkiri</a:t>
            </a:r>
            <a:endParaRPr lang="en-GB" sz="6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13F8120-A2F5-158D-1297-6AFC2B5E7B5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44679646"/>
              </p:ext>
            </p:extLst>
          </p:nvPr>
        </p:nvGraphicFramePr>
        <p:xfrm>
          <a:off x="968439" y="846931"/>
          <a:ext cx="5462920" cy="664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013283" imgH="366536" progId="CorelDraw.Graphic.16">
                  <p:embed/>
                </p:oleObj>
              </mc:Choice>
              <mc:Fallback>
                <p:oleObj name="CorelDRAW" r:id="rId2" imgW="3013283" imgH="366536" progId="CorelDraw.Graphic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13F8120-A2F5-158D-1297-6AFC2B5E7B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439" y="846931"/>
                        <a:ext cx="5462920" cy="664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101266E-2222-39B0-4282-71DDA584993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93467220"/>
              </p:ext>
            </p:extLst>
          </p:nvPr>
        </p:nvGraphicFramePr>
        <p:xfrm>
          <a:off x="7233036" y="1163457"/>
          <a:ext cx="4998720" cy="573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775328" imgH="3185231" progId="CorelDraw.Graphic.16">
                  <p:embed/>
                </p:oleObj>
              </mc:Choice>
              <mc:Fallback>
                <p:oleObj name="CorelDRAW" r:id="rId4" imgW="2775328" imgH="3185231" progId="CorelDraw.Graphic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101266E-2222-39B0-4282-71DDA58499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3036" y="1163457"/>
                        <a:ext cx="4998720" cy="5736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3D50826-9B98-794C-569B-F8F030D6331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00893557"/>
              </p:ext>
            </p:extLst>
          </p:nvPr>
        </p:nvGraphicFramePr>
        <p:xfrm>
          <a:off x="10375879" y="4522305"/>
          <a:ext cx="1115822" cy="109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625958" imgH="613481" progId="CorelDraw.Graphic.16">
                  <p:embed/>
                </p:oleObj>
              </mc:Choice>
              <mc:Fallback>
                <p:oleObj name="CorelDRAW" r:id="rId6" imgW="625958" imgH="613481" progId="CorelDraw.Graphic.16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3D50826-9B98-794C-569B-F8F030D63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75879" y="4522305"/>
                        <a:ext cx="1115822" cy="1093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642618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F2A06AD-2F63-FC2A-09AD-10B94D65E98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96310180"/>
              </p:ext>
            </p:extLst>
          </p:nvPr>
        </p:nvGraphicFramePr>
        <p:xfrm>
          <a:off x="968439" y="846931"/>
          <a:ext cx="5462920" cy="664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013283" imgH="366536" progId="CorelDraw.Graphic.16">
                  <p:embed/>
                </p:oleObj>
              </mc:Choice>
              <mc:Fallback>
                <p:oleObj name="CorelDRAW" r:id="rId2" imgW="3013283" imgH="366536" progId="CorelDraw.Graphic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CF2A06AD-2F63-FC2A-09AD-10B94D65E9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68439" y="846931"/>
                        <a:ext cx="5462920" cy="664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72CFFE0-92F8-4F47-9B9C-F433709428B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681209146"/>
              </p:ext>
            </p:extLst>
          </p:nvPr>
        </p:nvGraphicFramePr>
        <p:xfrm>
          <a:off x="7233036" y="1163457"/>
          <a:ext cx="4998720" cy="573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2775328" imgH="3185231" progId="CorelDraw.Graphic.16">
                  <p:embed/>
                </p:oleObj>
              </mc:Choice>
              <mc:Fallback>
                <p:oleObj name="CorelDRAW" r:id="rId4" imgW="2775328" imgH="3185231" progId="CorelDraw.Graphic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72CFFE0-92F8-4F47-9B9C-F433709428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33036" y="1163457"/>
                        <a:ext cx="4998720" cy="5736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75876E-CC99-2DC4-CA4A-93C665A28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74442"/>
            <a:ext cx="4876800" cy="266530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t-EE" dirty="0"/>
              <a:t>Presentatsiooni pealkiri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00E22-7FDB-F9A8-ED05-6205C409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28506"/>
            <a:ext cx="1606826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t-EE" b="1" dirty="0">
                <a:latin typeface="Roboto" panose="02000000000000000000" pitchFamily="2" charset="0"/>
                <a:ea typeface="Roboto" panose="02000000000000000000" pitchFamily="2" charset="0"/>
              </a:rPr>
              <a:t>Seminari nimi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226BC-ABAA-DD63-3127-213C2AFF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9218" y="584262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t-EE" dirty="0">
                <a:latin typeface="Roboto" panose="02000000000000000000" pitchFamily="2" charset="0"/>
                <a:ea typeface="Roboto" panose="02000000000000000000" pitchFamily="2" charset="0"/>
              </a:rPr>
              <a:t>03 November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35E95-F7FC-CEA2-33FB-F341ED13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19831" y="5842620"/>
            <a:ext cx="45719" cy="365125"/>
          </a:xfrm>
          <a:solidFill>
            <a:srgbClr val="3EB9D8"/>
          </a:solidFill>
        </p:spPr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0084D12-9191-906F-0242-6B1DD2D6CCC5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200054328"/>
              </p:ext>
            </p:extLst>
          </p:nvPr>
        </p:nvGraphicFramePr>
        <p:xfrm>
          <a:off x="10375879" y="4522305"/>
          <a:ext cx="1115822" cy="109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625958" imgH="613481" progId="CorelDraw.Graphic.16">
                  <p:embed/>
                </p:oleObj>
              </mc:Choice>
              <mc:Fallback>
                <p:oleObj name="CorelDRAW" r:id="rId6" imgW="625958" imgH="613481" progId="CorelDraw.Graphic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0084D12-9191-906F-0242-6B1DD2D6CC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75879" y="4522305"/>
                        <a:ext cx="1115822" cy="10931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4813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E7BE1B-A368-34E0-5F25-BA88A1DD43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B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80B1C3-DAF1-5AD1-A13A-729CF4A5DE9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43066992"/>
              </p:ext>
            </p:extLst>
          </p:nvPr>
        </p:nvGraphicFramePr>
        <p:xfrm>
          <a:off x="7172048" y="1163456"/>
          <a:ext cx="5059851" cy="5736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2775328" imgH="3185231" progId="CorelDraw.Graphic.16">
                  <p:embed/>
                </p:oleObj>
              </mc:Choice>
              <mc:Fallback>
                <p:oleObj name="CorelDRAW" r:id="rId2" imgW="2775328" imgH="3185231" progId="CorelDraw.Graphic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E80B1C3-DAF1-5AD1-A13A-729CF4A5DE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72048" y="1163456"/>
                        <a:ext cx="5059851" cy="5736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60C0EF4-6DBC-D97A-88F5-24AE983A288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082821651"/>
              </p:ext>
            </p:extLst>
          </p:nvPr>
        </p:nvGraphicFramePr>
        <p:xfrm>
          <a:off x="965120" y="846526"/>
          <a:ext cx="5466239" cy="665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60C0EF4-6DBC-D97A-88F5-24AE983A28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65120" y="846526"/>
                        <a:ext cx="5466239" cy="665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8AC8B234-A2B6-5149-F4B6-696CE4A49B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8866" y="23355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algn="l"/>
            <a: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  <a:t>Pealkiri,</a:t>
            </a:r>
            <a:b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t-EE" sz="6000" dirty="0">
                <a:latin typeface="Roboto" panose="02000000000000000000" pitchFamily="2" charset="0"/>
                <a:ea typeface="Roboto" panose="02000000000000000000" pitchFamily="2" charset="0"/>
              </a:rPr>
              <a:t>pealkiri</a:t>
            </a:r>
            <a:endParaRPr lang="en-GB" sz="6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9F30071-8F26-876B-CB45-9F306D9909A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639667914"/>
              </p:ext>
            </p:extLst>
          </p:nvPr>
        </p:nvGraphicFramePr>
        <p:xfrm>
          <a:off x="10382834" y="4492487"/>
          <a:ext cx="1116266" cy="1093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625958" imgH="613481" progId="CorelDraw.Graphic.16">
                  <p:embed/>
                </p:oleObj>
              </mc:Choice>
              <mc:Fallback>
                <p:oleObj name="CorelDRAW" r:id="rId6" imgW="625958" imgH="613481" progId="CorelDraw.Graphic.16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9F30071-8F26-876B-CB45-9F306D9909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82834" y="4492487"/>
                        <a:ext cx="1116266" cy="1093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37797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1D7DDA7-CD5D-8DC6-5BFE-9CB954D54B9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97541866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1D7DDA7-CD5D-8DC6-5BFE-9CB954D54B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AD89383-5947-C1C3-A28E-27421B92F43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69886144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AD89383-5947-C1C3-A28E-27421B92F4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CAD744-D487-241F-4E50-4522C3A48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548"/>
            <a:ext cx="10515600" cy="1053340"/>
          </a:xfrm>
        </p:spPr>
        <p:txBody>
          <a:bodyPr anchor="b">
            <a:normAutofit/>
          </a:bodyPr>
          <a:lstStyle>
            <a:lvl1pPr>
              <a:defRPr sz="3800" b="0"/>
            </a:lvl1pPr>
          </a:lstStyle>
          <a:p>
            <a:pPr algn="l"/>
            <a:r>
              <a:rPr lang="et-EE" sz="6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Pealkiri, pealkiri</a:t>
            </a:r>
            <a:endParaRPr lang="en-GB" sz="6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E7860-22F4-801F-65EA-786BF3A20D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6188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t-EE" sz="2400" dirty="0">
                <a:latin typeface="Roboto" panose="02000000000000000000" pitchFamily="2" charset="0"/>
                <a:ea typeface="Roboto" panose="02000000000000000000" pitchFamily="2" charset="0"/>
              </a:rPr>
              <a:t>sisutekst</a:t>
            </a:r>
          </a:p>
        </p:txBody>
      </p:sp>
    </p:spTree>
    <p:extLst>
      <p:ext uri="{BB962C8B-B14F-4D97-AF65-F5344CB8AC3E}">
        <p14:creationId xmlns:p14="http://schemas.microsoft.com/office/powerpoint/2010/main" val="2525400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6A3846-4676-193B-A5B8-5D8534E1F9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B9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DF25956-AA48-40EF-5A1D-26566179080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091087737"/>
              </p:ext>
            </p:extLst>
          </p:nvPr>
        </p:nvGraphicFramePr>
        <p:xfrm>
          <a:off x="8913456" y="340037"/>
          <a:ext cx="2948608" cy="358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013283" imgH="366536" progId="CorelDraw.Graphic.16">
                  <p:embed/>
                </p:oleObj>
              </mc:Choice>
              <mc:Fallback>
                <p:oleObj name="CorelDRAW" r:id="rId2" imgW="3013283" imgH="366536" progId="CorelDraw.Graphic.16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DF25956-AA48-40EF-5A1D-2656617908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913456" y="340037"/>
                        <a:ext cx="2948608" cy="358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9D91BB-888D-7BD8-3AFA-6720423A2F4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469538132"/>
              </p:ext>
            </p:extLst>
          </p:nvPr>
        </p:nvGraphicFramePr>
        <p:xfrm>
          <a:off x="9274911" y="1048611"/>
          <a:ext cx="2948608" cy="5837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645920" imgH="3259667" progId="CorelDraw.Graphic.16">
                  <p:embed/>
                </p:oleObj>
              </mc:Choice>
              <mc:Fallback>
                <p:oleObj name="CorelDRAW" r:id="rId4" imgW="1645920" imgH="3259667" progId="CorelDraw.Graphic.16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79D91BB-888D-7BD8-3AFA-6720423A2F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74911" y="1048611"/>
                        <a:ext cx="2948608" cy="5837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0CAD744-D487-241F-4E50-4522C3A48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4548"/>
            <a:ext cx="10515600" cy="1053340"/>
          </a:xfrm>
        </p:spPr>
        <p:txBody>
          <a:bodyPr anchor="b">
            <a:normAutofit/>
          </a:bodyPr>
          <a:lstStyle>
            <a:lvl1pPr>
              <a:defRPr sz="3800" b="0"/>
            </a:lvl1pPr>
          </a:lstStyle>
          <a:p>
            <a:pPr algn="l"/>
            <a:r>
              <a:rPr lang="et-EE" sz="6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Pealkiri, pealkiri</a:t>
            </a:r>
            <a:endParaRPr lang="en-GB" sz="6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E7860-22F4-801F-65EA-786BF3A20D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56188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et-EE" sz="2400" dirty="0">
                <a:latin typeface="Roboto" panose="02000000000000000000" pitchFamily="2" charset="0"/>
                <a:ea typeface="Roboto" panose="02000000000000000000" pitchFamily="2" charset="0"/>
              </a:rPr>
              <a:t>sisutekst</a:t>
            </a:r>
          </a:p>
        </p:txBody>
      </p:sp>
    </p:spTree>
    <p:extLst>
      <p:ext uri="{BB962C8B-B14F-4D97-AF65-F5344CB8AC3E}">
        <p14:creationId xmlns:p14="http://schemas.microsoft.com/office/powerpoint/2010/main" val="10918830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CBEFD-7CAF-3909-54D2-D77F38B09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2155-8215-E7D1-26A2-6FA5E0DC0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C468E-89FF-7E15-F706-B0443A9C3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499EB-F653-F59C-0D9F-9EA22C78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F98E9-3F42-EF34-AA24-3FBB6588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697E0-4271-4772-DBB3-4AFC9015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5A50AA0-084F-88E1-7B9F-869C8CCC3D34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397503385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5A50AA0-084F-88E1-7B9F-869C8CCC3D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5C840B9-C01D-F48C-09BB-097AA0E0EAC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930858812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5C840B9-C01D-F48C-09BB-097AA0E0E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9485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3CA2F90-8365-DA56-CB20-66AA34BAF800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24114866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3CA2F90-8365-DA56-CB20-66AA34BAF8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29D68A3-4FF1-DC4A-ED1E-68965646B8A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78843990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29D68A3-4FF1-DC4A-ED1E-68965646B8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75876E-CC99-2DC4-CA4A-93C665A2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B9847-63CC-EBCA-CE5C-0912CC2A1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FC305-4880-D4E1-0B6B-BFF226982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A07F33-2297-0934-F517-46C243016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C7113-D695-5BF9-9C6B-78A4EF974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C00E22-7FDB-F9A8-ED05-6205C409F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226BC-ABAA-DD63-3127-213C2AFF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35E95-F7FC-CEA2-33FB-F341ED13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368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5CA2F55-97FE-D0A7-FA29-F6765BBD218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24114866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5CA2F55-97FE-D0A7-FA29-F6765BBD21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7342091-3758-72B3-0BB7-408BD6D6064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78843990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7342091-3758-72B3-0BB7-408BD6D606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068A3DC-D4C3-D348-E266-5DB5CB48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8EF2D8-513D-E081-F325-092439F3C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FCCB90-572B-F717-DE87-6AFB3672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21E07-7842-DE3C-DD3B-53710B1D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7975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6670F7-365E-5605-1E17-26CC006EB4E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24114866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76670F7-365E-5605-1E17-26CC006EB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938E8A8-E200-4DC4-A8E4-0417ED8A0557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78843990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938E8A8-E200-4DC4-A8E4-0417ED8A0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77B492B-A5E6-AD67-2CC3-422B36183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A49D0-A66B-C20B-6241-E66CA41D7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88ED6-5E92-C397-4E04-CCADB382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08FD-D4C3-4A8A-01F6-ED283F7A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7F7F57-4806-BFDC-5977-E9EA236E3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9BF90-4A45-B58D-9DCA-9F2A0F28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D0D6-0332-5CEF-973E-CAF41FD9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96002-01EF-498C-6A1A-D9F177A9C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0521F-2675-151A-A408-33DFF4F0D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DA5F2-3435-CFE3-EE10-B9DD49CC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9F955-2CF9-3C7B-8F46-68227446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72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7A76ED2-3C85-DFDB-149F-D70443F66059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24114866"/>
              </p:ext>
            </p:extLst>
          </p:nvPr>
        </p:nvGraphicFramePr>
        <p:xfrm>
          <a:off x="0" y="-1"/>
          <a:ext cx="12221818" cy="689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939360" imgH="3915360" progId="CorelDraw.Graphic.16">
                  <p:embed/>
                </p:oleObj>
              </mc:Choice>
              <mc:Fallback>
                <p:oleObj name="CorelDRAW" r:id="rId2" imgW="6939360" imgH="3915360" progId="CorelDraw.Graphic.16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7A76ED2-3C85-DFDB-149F-D70443F660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12221818" cy="6890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3446FAD-BF0E-01A4-1968-9ADC0C961E1B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78843990"/>
              </p:ext>
            </p:extLst>
          </p:nvPr>
        </p:nvGraphicFramePr>
        <p:xfrm>
          <a:off x="8915400" y="340037"/>
          <a:ext cx="2946664" cy="358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013283" imgH="366536" progId="CorelDraw.Graphic.16">
                  <p:embed/>
                </p:oleObj>
              </mc:Choice>
              <mc:Fallback>
                <p:oleObj name="CorelDRAW" r:id="rId4" imgW="3013283" imgH="366536" progId="CorelDraw.Graphic.16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3446FAD-BF0E-01A4-1968-9ADC0C961E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5400" y="340037"/>
                        <a:ext cx="2946664" cy="358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4C63597-643E-91B7-F5F0-BE41A0A7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D3B1E-2987-1418-65DF-173BA3527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649C9-E974-AA07-751A-176A7BBA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1FE08-559F-762D-F6D5-309D15E8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46873-2228-C3C2-259D-E1275473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09469-B2F8-FCAD-555F-CCACE5D4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3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2461-1FA6-538D-C220-75C5B8C0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1D7E0-1EC0-E334-77D8-14D2FE4BB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BCFA8-6F49-9DD2-03BC-B54180DFB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7A6A0-6AA5-B79F-E81B-9F59A7D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B3E43-9054-02F3-8691-4A5BA5B9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70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C03B-533D-A878-19E2-1B9B72EDD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2635A-DD33-59A7-882C-090DEBD63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FB8AE-819B-2923-EC0B-054EDEEB3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8DC99-B56E-C4B0-294A-41CCB91F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1C365-04D7-097D-7E2D-48D8C55F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F5F90-94F4-3D43-3AD3-6CB24777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125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7EE5-42F5-6668-3541-92160333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40CB5-C571-DD61-C5D3-160DE6707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E45F8-EBA7-6AF1-DF0D-A00330DAE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62AE4-1D15-B331-085A-54BE970AD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88CE40-64CE-1952-E68F-ADFE16E59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923C0-DC20-2C5E-63DF-AB1D1CFB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F5733-CFC2-2A6B-687D-7725BCB7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3F518-3152-8802-0B5D-DA1AD421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197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7498-07D4-C553-88C3-A47F8D31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00537-DD1C-1D53-853D-8EB65C2A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BAFC0-E3B9-9D84-DF5D-4EFB61C7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C9FB3-1239-0D53-857C-D9B380B5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54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00D742-8D37-8BEA-0F53-4A820013C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1EA03-C94D-F3D9-E86A-8D2716B6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907F-979A-0605-E47C-3DCF271C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21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93AC1-24C1-C7B4-F293-5169A626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9C617-18DA-9CF6-0192-0191E3FC3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EF5C1-371D-4B1A-86D0-12B0CCCD3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3B159-8D47-8EC8-A011-1ABD8A390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87985-934F-568D-AE12-5629E9E83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EF5F8-1BA1-1FBF-DB68-92E4229E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06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8ADEE-57EF-FF6F-365F-00DF190E9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01ECB-4A23-9429-DB7E-55E83D67A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841AF-1575-0427-49A4-BC8D458D6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C04BE-EB8B-B3A1-EE92-4AB0220E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8A115-FE75-B5FF-7146-B875231AD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36293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F50EB-9F04-A0F9-E0D2-8C382262E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56A74A-00BF-5651-AEA0-74E01FA75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8EFD4-BF35-C469-AD39-FDE1DE511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935C91-31FE-A740-C931-6642B246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0DF1D-8024-36F4-3345-835E7A206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4E2A02-913F-6708-066C-26EF0231F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000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848E3-0036-C73E-9FB7-150EDF5EE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9B8E09-8AD2-8A2E-03B3-3DEB1A5B6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5AD-B0BD-1958-BE97-129DC65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80E21-0F55-6140-DB93-9C2D31D6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F837F-099E-198A-CA79-190D758F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61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EE460-E208-392B-2180-1294BA7C0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FE7AD3-9D77-A56C-5065-65777A07A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08572-F770-AED1-6158-D244AAF4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1E0C2-341F-5C24-54CA-BC34D157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50312-D7C7-2100-F66A-567DF758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2754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2ADC6-15C2-4CC1-864F-671B34006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95461-16DF-4163-8F49-FB500D757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657C32-104C-4E99-9748-382D19CA6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5B346-A61D-4FAB-AE38-CC357848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6DF0F-0565-4488-A5B4-3BD38844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9861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0D67-A44D-4415-9787-45F14B0C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14E68-6275-4514-8723-FD8885882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87C39-D274-417C-9C8E-08FD7002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58BF9-C51E-4D3A-91C0-8A617618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4D9F4-CD10-4865-8476-DA6AFE20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34087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BC2AC-5FB5-4D55-8AC2-A35DEEE1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51B3B-A61A-4B08-B2E2-93E171938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D2E4C-B2AA-476A-9418-EDC7E784E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3E76E-A845-4C11-8F62-E61302675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BD8CE-2B86-4C30-9409-31A2988EB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49447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2DEE9-5A1C-4728-BE2C-EE077E19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ACFEF-0135-41C5-AACA-3CFB970DA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0E009-60F3-4DBE-A072-4232447D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B874A-7BA2-407D-B854-4FCF9B1CD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B005F-B95F-4567-A286-2B5E3905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E38F1-0D2B-4431-BECF-9F83B3C0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6173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5EBB-7AB4-4A84-A815-FFBFB974E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9CBFE-E7B7-4EF4-93AE-D0EAD8BE2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9B9FD-D4AA-4908-9B79-B8AC5A2E0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C6943-DBF8-48F5-8C68-8E13DA97E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F4C85-54E0-4E68-BE30-A8C05690E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CB691A-17DD-4F62-9F7D-CCF370FD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98D10-1624-4469-9905-93B86F33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858ED-D75F-4293-AA2D-63B645C3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4071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CA33-3F6C-4142-A229-74C1BAA1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660A1-7848-4AD3-A41E-83557709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FBF9D-D849-48CD-93EE-A6908249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AB787-64A7-4419-8318-0EA2F76D7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9541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68C2B-7A1F-4193-9976-026020C1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FF1D7-E900-4FC7-859A-B5C3EE0F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15B42-B193-40E2-9356-2D2FAEEF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1861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CF0F7-C019-A7F6-E028-9462DBB3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E4A08-29CF-3D0B-0CFF-C76F6AFE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DF7E-6FFF-9F7F-7EC3-BCD9CAE3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8DB19-BBB8-EA0B-B168-490C9014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60138-D165-9BD3-8816-311066EF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82048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33DB6-22C0-4640-B22C-3669F7B3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5BDA-1E6E-4BBA-9F38-3DF899F7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1E6CF-B1C7-4FA5-9AE2-5E582A6B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B7D03-822B-42CE-A514-824C40699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DABE0-2C1A-44CA-AC7B-D0826348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E4162-4441-491D-8ACB-9216815D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68850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16683-650F-4C34-BF8A-50461AE4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893305-491E-4BD6-B84E-719D7D05D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256AD6-12E3-4221-9141-271FB9859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73E10A-455A-420A-B1DC-3DAB3B67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43096-073B-49E5-87E3-1C0F4918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8C731-985C-4884-A053-CEF4DC81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2640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76C86-9F68-445B-968A-8B85E941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D0B8D-3D2F-4202-8C54-7D392C8EB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D0645-7C0E-421A-A98D-D1E84356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77A6-821C-448B-870C-C6CBB2A33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334C-E633-47CA-9508-9BC5691C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58724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B92FFD-2311-49F7-8530-37FB0C233B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9BA16-A77F-43CD-BBAE-25237089E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C3AB1-CFF4-4E01-974F-604150DA0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2B9C3-DFFB-4C8C-9B5B-8665D7AE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F3846-283A-4056-81CA-51FCE327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35749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01902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31181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5027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527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3916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1910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9A7B-7AFE-94F5-D79B-65F7F11A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75FA2-6B47-EFEA-A341-34B920031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DF7C22-D1D2-4912-F6A9-D629047E8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92C40-285F-9BAB-19CF-E0903C56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5F5DE-8FB5-5740-C282-B84084A8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DCDA7-C8F4-AC07-1328-1678C106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601149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57637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66819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78420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24703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7193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397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34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68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58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0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BC76A-A00E-BA93-E408-EA77CF0B2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51B0F-4730-E91F-EDDD-EFDB419B4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16A3B-6F35-3693-A5C2-BA6281E59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DF162-BF05-61F9-DDAF-6773E66F1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03DF2-E90D-63FB-A758-F8A2EE295A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D2CD2-41F3-AB7D-DFA9-C5550020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97B3B-E70B-20BD-BED8-C7547527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6EC756-CD5B-CD5E-25A7-355C710C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0508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20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509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6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67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512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65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6255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400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927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85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F1ED-F735-4434-3449-DAE7C95C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85BD77-4C92-1770-96A0-7D96EB29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3C6A6-5820-94E8-5B44-CAF0E170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16192-35C0-112B-AE67-36B23EFA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65953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65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672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549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260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2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35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962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295999" y="2130430"/>
            <a:ext cx="9600004" cy="14700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733" cap="all"/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95999" y="3886200"/>
            <a:ext cx="9600004" cy="1752600"/>
          </a:xfrm>
          <a:prstGeom prst="rect">
            <a:avLst/>
          </a:prstGeom>
        </p:spPr>
        <p:txBody>
          <a:bodyPr/>
          <a:lstStyle>
            <a:lvl1pPr marL="0" indent="0"/>
            <a:lvl2pPr marL="0" indent="0">
              <a:buSzTx/>
              <a:buNone/>
            </a:lvl2pPr>
            <a:lvl3pPr marL="0" indent="0">
              <a:buSzTx/>
              <a:buNone/>
            </a:lvl3pPr>
            <a:lvl4pPr marL="0" indent="0">
              <a:buSzTx/>
              <a:buNone/>
            </a:lvl4pPr>
            <a:lvl5pPr marL="0" indent="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32613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295999" y="719999"/>
            <a:ext cx="7104003" cy="1260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1295999" y="2519997"/>
            <a:ext cx="9600004" cy="378000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23" y="6187076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76961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295999" y="719999"/>
            <a:ext cx="7104003" cy="1260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83998" y="2519997"/>
            <a:ext cx="4512004" cy="3780003"/>
          </a:xfrm>
          <a:prstGeom prst="rect">
            <a:avLst/>
          </a:prstGeom>
        </p:spPr>
        <p:txBody>
          <a:bodyPr/>
          <a:lstStyle>
            <a:lvl4pPr marL="2167412" indent="-338658"/>
            <a:lvl5pPr marL="2776997" indent="-33865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half" idx="21"/>
          </p:nvPr>
        </p:nvSpPr>
        <p:spPr>
          <a:xfrm>
            <a:off x="1295999" y="2519997"/>
            <a:ext cx="4512003" cy="3780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2997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A2FBE-C3C4-DEDC-6D13-CD37784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3C7EF-7EF1-5E76-0077-9A1588FB3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DBF91-D939-97D5-DA05-BCD019A1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5389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295999" y="719999"/>
            <a:ext cx="7104003" cy="1260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95999" y="4644000"/>
            <a:ext cx="9600004" cy="136800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Picture Placeholder 10"/>
          <p:cNvSpPr>
            <a:spLocks noGrp="1"/>
          </p:cNvSpPr>
          <p:nvPr>
            <p:ph type="pic" sz="half" idx="21"/>
          </p:nvPr>
        </p:nvSpPr>
        <p:spPr>
          <a:xfrm>
            <a:off x="1295999" y="2519997"/>
            <a:ext cx="9600004" cy="2052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53216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27166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2"/>
            <a:ext cx="12191743" cy="6857856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94193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1295999" y="719999"/>
            <a:ext cx="7104003" cy="12600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795915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8E80C-0478-534F-8C16-82C4C8F5C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256" y="2799978"/>
            <a:ext cx="4584700" cy="130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B6BE58-5191-4237-A34C-479DB20AE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8256" y="2799978"/>
            <a:ext cx="45847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314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80F4E8A-1C43-4F26-B953-56C210022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67FF3-BC46-44EA-AB76-849CC08FA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00" y="2770387"/>
            <a:ext cx="4582800" cy="131722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0743ED8-FECA-49E5-B1BB-81C132EC7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0F88F-A109-4F07-8AD9-5CBF1DECD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00" y="2770387"/>
            <a:ext cx="4582800" cy="13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624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158796-D904-4EE8-9616-31AC8AD03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4A6F6-6424-4937-BDD1-13D757B19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00" y="2770387"/>
            <a:ext cx="4582800" cy="131722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045D5E2-EEEA-49B3-B8EF-5553A8A22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10BE6-F97F-467D-866E-2E073AF14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00" y="2770387"/>
            <a:ext cx="4582800" cy="131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6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90FBC-1232-494D-9839-3D37A4A14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2790825"/>
            <a:ext cx="4584700" cy="179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96959-9B14-4EE5-A380-C1F629F77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9050" y="2790825"/>
            <a:ext cx="4584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8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80F4E8A-1C43-4F26-B953-56C210022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F49D46-B71F-47C5-AD1C-BEAC96AD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2533287"/>
            <a:ext cx="4586400" cy="1791426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901C6BF-4812-4BA6-8F64-DFC5FA1E3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EA2DF-59AB-419A-B7C4-E4FE94D52A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2533287"/>
            <a:ext cx="4586400" cy="17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365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EF5F964-5DBE-4A61-BE74-4B99D6CFB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20AF0-1B28-414F-A525-7384E1167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2533287"/>
            <a:ext cx="4586400" cy="1791426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31601EE-9C52-413D-8C96-743FD006E5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FC4CF2-DE0F-4F8D-8288-5B0453F6E7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00" y="2533287"/>
            <a:ext cx="4586400" cy="17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8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3FAE5-8167-BE54-4AC4-F8ED272E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158E-BF41-BA6A-9CE3-FD94A29C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B33E5-4C9C-1D0C-07B0-3FE90EE98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FE94E-38C7-158A-BAE6-F48CED9BE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8BCA1C-0A6E-DF2F-4F0A-A3DA6906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05E4-CF24-98A4-3915-73B24A57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450314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277141E-DCA3-47B7-8529-26B93AD6B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F53AB8-D083-4CBC-9125-556C0603C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F7C69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3A4FF-8B17-43D5-9C7A-0DBF87256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95B20FD-EB2E-41EA-BF61-90FC1F68C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DDA71A-F1D5-48CF-BEAB-B0AE37AC6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F7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E4E7E-B9D7-4C99-A3C5-33EA371A08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881FD5-7332-4457-BCE7-2D4BD6B44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0057B7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6AB62B-BD86-4210-AA83-AF61B7F7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57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CF211D2-9CB6-46EE-B6CC-5D8449DA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57B7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A5FBBC8-6CD8-4DCD-A7B9-77CA1B5734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57B7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E0F44-FD02-4B11-9A06-E3D0EE8583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CD2A4-54EE-40C8-84B1-E7E930D24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72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541D192A-C3AF-4B9F-B569-DC10032CE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E4E7E-B9D7-4C99-A3C5-33EA371A0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881FD5-7332-4457-BCE7-2D4BD6B44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0057B7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6AB62B-BD86-4210-AA83-AF61B7F7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57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CF211D2-9CB6-46EE-B6CC-5D8449DA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57B7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A5FBBC8-6CD8-4DCD-A7B9-77CA1B5734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57B7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E0F44-FD02-4B11-9A06-E3D0EE858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CD2A4-54EE-40C8-84B1-E7E930D24E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254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7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E7504AD2-051A-4A48-AB6E-48FD9606D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E4E7E-B9D7-4C99-A3C5-33EA371A0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4881FD5-7332-4457-BCE7-2D4BD6B44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0057B7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6AB62B-BD86-4210-AA83-AF61B7F73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57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CF211D2-9CB6-46EE-B6CC-5D8449DA6B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57B7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A5FBBC8-6CD8-4DCD-A7B9-77CA1B5734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57B7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BE0F44-FD02-4B11-9A06-E3D0EE858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3CD2A4-54EE-40C8-84B1-E7E930D24E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47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57A0D2A-6646-449F-9BDB-E4A71913C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5E4E7E-B9D7-4C99-A3C5-33EA371A08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94" y="5892800"/>
            <a:ext cx="1327526" cy="381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CEFEB6E-DFA8-45C0-AEE0-CFAD69631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0057B7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CF7D414-7FB9-4636-A78F-5DFA949F1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rgbClr val="0057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3897DB-753B-4BF4-A562-2BA0E4F7D7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57B7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A23C97E-980F-4217-90D8-2F8CF1731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57B7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58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 Slide_5">
    <p:bg>
      <p:bgPr>
        <a:solidFill>
          <a:srgbClr val="0057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DB5E1D-A46D-45CC-BF76-A99AE1C2B7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EBBE48-9C39-9741-9A87-63D161203B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2908" y="-1959"/>
            <a:ext cx="6399092" cy="6859959"/>
          </a:xfrm>
          <a:custGeom>
            <a:avLst/>
            <a:gdLst>
              <a:gd name="connsiteX0" fmla="*/ 468411 w 6410243"/>
              <a:gd name="connsiteY0" fmla="*/ 0 h 6912000"/>
              <a:gd name="connsiteX1" fmla="*/ 920196 w 6410243"/>
              <a:gd name="connsiteY1" fmla="*/ 0 h 6912000"/>
              <a:gd name="connsiteX2" fmla="*/ 5490047 w 6410243"/>
              <a:gd name="connsiteY2" fmla="*/ 0 h 6912000"/>
              <a:gd name="connsiteX3" fmla="*/ 6410243 w 6410243"/>
              <a:gd name="connsiteY3" fmla="*/ 0 h 6912000"/>
              <a:gd name="connsiteX4" fmla="*/ 6410243 w 6410243"/>
              <a:gd name="connsiteY4" fmla="*/ 6912000 h 6912000"/>
              <a:gd name="connsiteX5" fmla="*/ 5021636 w 6410243"/>
              <a:gd name="connsiteY5" fmla="*/ 6912000 h 6912000"/>
              <a:gd name="connsiteX6" fmla="*/ 920196 w 6410243"/>
              <a:gd name="connsiteY6" fmla="*/ 6912000 h 6912000"/>
              <a:gd name="connsiteX7" fmla="*/ 0 w 6410243"/>
              <a:gd name="connsiteY7" fmla="*/ 6912000 h 6912000"/>
              <a:gd name="connsiteX0" fmla="*/ 468411 w 6410243"/>
              <a:gd name="connsiteY0" fmla="*/ 0 h 6912000"/>
              <a:gd name="connsiteX1" fmla="*/ 920196 w 6410243"/>
              <a:gd name="connsiteY1" fmla="*/ 0 h 6912000"/>
              <a:gd name="connsiteX2" fmla="*/ 5490047 w 6410243"/>
              <a:gd name="connsiteY2" fmla="*/ 0 h 6912000"/>
              <a:gd name="connsiteX3" fmla="*/ 6410243 w 6410243"/>
              <a:gd name="connsiteY3" fmla="*/ 0 h 6912000"/>
              <a:gd name="connsiteX4" fmla="*/ 6410243 w 6410243"/>
              <a:gd name="connsiteY4" fmla="*/ 6912000 h 6912000"/>
              <a:gd name="connsiteX5" fmla="*/ 5021636 w 6410243"/>
              <a:gd name="connsiteY5" fmla="*/ 6912000 h 6912000"/>
              <a:gd name="connsiteX6" fmla="*/ 0 w 6410243"/>
              <a:gd name="connsiteY6" fmla="*/ 6912000 h 6912000"/>
              <a:gd name="connsiteX7" fmla="*/ 468411 w 6410243"/>
              <a:gd name="connsiteY7" fmla="*/ 0 h 6912000"/>
              <a:gd name="connsiteX0" fmla="*/ 468411 w 6410243"/>
              <a:gd name="connsiteY0" fmla="*/ 0 h 6912000"/>
              <a:gd name="connsiteX1" fmla="*/ 920196 w 6410243"/>
              <a:gd name="connsiteY1" fmla="*/ 0 h 6912000"/>
              <a:gd name="connsiteX2" fmla="*/ 5490047 w 6410243"/>
              <a:gd name="connsiteY2" fmla="*/ 0 h 6912000"/>
              <a:gd name="connsiteX3" fmla="*/ 6410243 w 6410243"/>
              <a:gd name="connsiteY3" fmla="*/ 0 h 6912000"/>
              <a:gd name="connsiteX4" fmla="*/ 6410243 w 6410243"/>
              <a:gd name="connsiteY4" fmla="*/ 6912000 h 6912000"/>
              <a:gd name="connsiteX5" fmla="*/ 5021636 w 6410243"/>
              <a:gd name="connsiteY5" fmla="*/ 6912000 h 6912000"/>
              <a:gd name="connsiteX6" fmla="*/ 0 w 6410243"/>
              <a:gd name="connsiteY6" fmla="*/ 6885980 h 6912000"/>
              <a:gd name="connsiteX7" fmla="*/ 468411 w 6410243"/>
              <a:gd name="connsiteY7" fmla="*/ 0 h 6912000"/>
              <a:gd name="connsiteX0" fmla="*/ 468411 w 6410243"/>
              <a:gd name="connsiteY0" fmla="*/ 0 h 6912000"/>
              <a:gd name="connsiteX1" fmla="*/ 920196 w 6410243"/>
              <a:gd name="connsiteY1" fmla="*/ 0 h 6912000"/>
              <a:gd name="connsiteX2" fmla="*/ 5490047 w 6410243"/>
              <a:gd name="connsiteY2" fmla="*/ 0 h 6912000"/>
              <a:gd name="connsiteX3" fmla="*/ 6410243 w 6410243"/>
              <a:gd name="connsiteY3" fmla="*/ 0 h 6912000"/>
              <a:gd name="connsiteX4" fmla="*/ 6268995 w 6410243"/>
              <a:gd name="connsiteY4" fmla="*/ 6848810 h 6912000"/>
              <a:gd name="connsiteX5" fmla="*/ 5021636 w 6410243"/>
              <a:gd name="connsiteY5" fmla="*/ 6912000 h 6912000"/>
              <a:gd name="connsiteX6" fmla="*/ 0 w 6410243"/>
              <a:gd name="connsiteY6" fmla="*/ 6885980 h 6912000"/>
              <a:gd name="connsiteX7" fmla="*/ 468411 w 6410243"/>
              <a:gd name="connsiteY7" fmla="*/ 0 h 6912000"/>
              <a:gd name="connsiteX0" fmla="*/ 468411 w 6410243"/>
              <a:gd name="connsiteY0" fmla="*/ 0 h 6885980"/>
              <a:gd name="connsiteX1" fmla="*/ 920196 w 6410243"/>
              <a:gd name="connsiteY1" fmla="*/ 0 h 6885980"/>
              <a:gd name="connsiteX2" fmla="*/ 5490047 w 6410243"/>
              <a:gd name="connsiteY2" fmla="*/ 0 h 6885980"/>
              <a:gd name="connsiteX3" fmla="*/ 6410243 w 6410243"/>
              <a:gd name="connsiteY3" fmla="*/ 0 h 6885980"/>
              <a:gd name="connsiteX4" fmla="*/ 6268995 w 6410243"/>
              <a:gd name="connsiteY4" fmla="*/ 6848810 h 6885980"/>
              <a:gd name="connsiteX5" fmla="*/ 0 w 6410243"/>
              <a:gd name="connsiteY5" fmla="*/ 6885980 h 6885980"/>
              <a:gd name="connsiteX6" fmla="*/ 468411 w 6410243"/>
              <a:gd name="connsiteY6" fmla="*/ 0 h 6885980"/>
              <a:gd name="connsiteX0" fmla="*/ 468411 w 6410243"/>
              <a:gd name="connsiteY0" fmla="*/ 0 h 6885980"/>
              <a:gd name="connsiteX1" fmla="*/ 920196 w 6410243"/>
              <a:gd name="connsiteY1" fmla="*/ 0 h 6885980"/>
              <a:gd name="connsiteX2" fmla="*/ 5490047 w 6410243"/>
              <a:gd name="connsiteY2" fmla="*/ 0 h 6885980"/>
              <a:gd name="connsiteX3" fmla="*/ 6410243 w 6410243"/>
              <a:gd name="connsiteY3" fmla="*/ 0 h 6885980"/>
              <a:gd name="connsiteX4" fmla="*/ 6399092 w 6410243"/>
              <a:gd name="connsiteY4" fmla="*/ 6882264 h 6885980"/>
              <a:gd name="connsiteX5" fmla="*/ 0 w 6410243"/>
              <a:gd name="connsiteY5" fmla="*/ 6885980 h 6885980"/>
              <a:gd name="connsiteX6" fmla="*/ 468411 w 6410243"/>
              <a:gd name="connsiteY6" fmla="*/ 0 h 6885980"/>
              <a:gd name="connsiteX0" fmla="*/ 468411 w 6410243"/>
              <a:gd name="connsiteY0" fmla="*/ 0 h 6882264"/>
              <a:gd name="connsiteX1" fmla="*/ 920196 w 6410243"/>
              <a:gd name="connsiteY1" fmla="*/ 0 h 6882264"/>
              <a:gd name="connsiteX2" fmla="*/ 5490047 w 6410243"/>
              <a:gd name="connsiteY2" fmla="*/ 0 h 6882264"/>
              <a:gd name="connsiteX3" fmla="*/ 6410243 w 6410243"/>
              <a:gd name="connsiteY3" fmla="*/ 0 h 6882264"/>
              <a:gd name="connsiteX4" fmla="*/ 6399092 w 6410243"/>
              <a:gd name="connsiteY4" fmla="*/ 6882264 h 6882264"/>
              <a:gd name="connsiteX5" fmla="*/ 0 w 6410243"/>
              <a:gd name="connsiteY5" fmla="*/ 6882263 h 6882264"/>
              <a:gd name="connsiteX6" fmla="*/ 468411 w 6410243"/>
              <a:gd name="connsiteY6" fmla="*/ 0 h 6882264"/>
              <a:gd name="connsiteX0" fmla="*/ 468411 w 6410243"/>
              <a:gd name="connsiteY0" fmla="*/ 0 h 6882264"/>
              <a:gd name="connsiteX1" fmla="*/ 920196 w 6410243"/>
              <a:gd name="connsiteY1" fmla="*/ 0 h 6882264"/>
              <a:gd name="connsiteX2" fmla="*/ 6410243 w 6410243"/>
              <a:gd name="connsiteY2" fmla="*/ 0 h 6882264"/>
              <a:gd name="connsiteX3" fmla="*/ 6399092 w 6410243"/>
              <a:gd name="connsiteY3" fmla="*/ 6882264 h 6882264"/>
              <a:gd name="connsiteX4" fmla="*/ 0 w 6410243"/>
              <a:gd name="connsiteY4" fmla="*/ 6882263 h 6882264"/>
              <a:gd name="connsiteX5" fmla="*/ 468411 w 6410243"/>
              <a:gd name="connsiteY5" fmla="*/ 0 h 6882264"/>
              <a:gd name="connsiteX0" fmla="*/ 468411 w 6410243"/>
              <a:gd name="connsiteY0" fmla="*/ 0 h 6882264"/>
              <a:gd name="connsiteX1" fmla="*/ 6410243 w 6410243"/>
              <a:gd name="connsiteY1" fmla="*/ 0 h 6882264"/>
              <a:gd name="connsiteX2" fmla="*/ 6399092 w 6410243"/>
              <a:gd name="connsiteY2" fmla="*/ 6882264 h 6882264"/>
              <a:gd name="connsiteX3" fmla="*/ 0 w 6410243"/>
              <a:gd name="connsiteY3" fmla="*/ 6882263 h 6882264"/>
              <a:gd name="connsiteX4" fmla="*/ 468411 w 6410243"/>
              <a:gd name="connsiteY4" fmla="*/ 0 h 6882264"/>
              <a:gd name="connsiteX0" fmla="*/ 464694 w 6410243"/>
              <a:gd name="connsiteY0" fmla="*/ 22303 h 6882264"/>
              <a:gd name="connsiteX1" fmla="*/ 6410243 w 6410243"/>
              <a:gd name="connsiteY1" fmla="*/ 0 h 6882264"/>
              <a:gd name="connsiteX2" fmla="*/ 6399092 w 6410243"/>
              <a:gd name="connsiteY2" fmla="*/ 6882264 h 6882264"/>
              <a:gd name="connsiteX3" fmla="*/ 0 w 6410243"/>
              <a:gd name="connsiteY3" fmla="*/ 6882263 h 6882264"/>
              <a:gd name="connsiteX4" fmla="*/ 464694 w 6410243"/>
              <a:gd name="connsiteY4" fmla="*/ 22303 h 6882264"/>
              <a:gd name="connsiteX0" fmla="*/ 464694 w 6399092"/>
              <a:gd name="connsiteY0" fmla="*/ 0 h 6859961"/>
              <a:gd name="connsiteX1" fmla="*/ 6302448 w 6399092"/>
              <a:gd name="connsiteY1" fmla="*/ 29737 h 6859961"/>
              <a:gd name="connsiteX2" fmla="*/ 6399092 w 6399092"/>
              <a:gd name="connsiteY2" fmla="*/ 6859961 h 6859961"/>
              <a:gd name="connsiteX3" fmla="*/ 0 w 6399092"/>
              <a:gd name="connsiteY3" fmla="*/ 6859960 h 6859961"/>
              <a:gd name="connsiteX4" fmla="*/ 464694 w 6399092"/>
              <a:gd name="connsiteY4" fmla="*/ 0 h 6859961"/>
              <a:gd name="connsiteX0" fmla="*/ 464694 w 6399092"/>
              <a:gd name="connsiteY0" fmla="*/ 0 h 6859961"/>
              <a:gd name="connsiteX1" fmla="*/ 6399092 w 6399092"/>
              <a:gd name="connsiteY1" fmla="*/ 1 h 6859961"/>
              <a:gd name="connsiteX2" fmla="*/ 6399092 w 6399092"/>
              <a:gd name="connsiteY2" fmla="*/ 6859961 h 6859961"/>
              <a:gd name="connsiteX3" fmla="*/ 0 w 6399092"/>
              <a:gd name="connsiteY3" fmla="*/ 6859960 h 6859961"/>
              <a:gd name="connsiteX4" fmla="*/ 464694 w 6399092"/>
              <a:gd name="connsiteY4" fmla="*/ 0 h 6859961"/>
              <a:gd name="connsiteX0" fmla="*/ 460977 w 6399092"/>
              <a:gd name="connsiteY0" fmla="*/ 55755 h 6859960"/>
              <a:gd name="connsiteX1" fmla="*/ 6399092 w 6399092"/>
              <a:gd name="connsiteY1" fmla="*/ 0 h 6859960"/>
              <a:gd name="connsiteX2" fmla="*/ 6399092 w 6399092"/>
              <a:gd name="connsiteY2" fmla="*/ 6859960 h 6859960"/>
              <a:gd name="connsiteX3" fmla="*/ 0 w 6399092"/>
              <a:gd name="connsiteY3" fmla="*/ 6859959 h 6859960"/>
              <a:gd name="connsiteX4" fmla="*/ 460977 w 6399092"/>
              <a:gd name="connsiteY4" fmla="*/ 55755 h 6859960"/>
              <a:gd name="connsiteX0" fmla="*/ 464694 w 6399092"/>
              <a:gd name="connsiteY0" fmla="*/ 3716 h 6859960"/>
              <a:gd name="connsiteX1" fmla="*/ 6399092 w 6399092"/>
              <a:gd name="connsiteY1" fmla="*/ 0 h 6859960"/>
              <a:gd name="connsiteX2" fmla="*/ 6399092 w 6399092"/>
              <a:gd name="connsiteY2" fmla="*/ 6859960 h 6859960"/>
              <a:gd name="connsiteX3" fmla="*/ 0 w 6399092"/>
              <a:gd name="connsiteY3" fmla="*/ 6859959 h 6859960"/>
              <a:gd name="connsiteX4" fmla="*/ 464694 w 6399092"/>
              <a:gd name="connsiteY4" fmla="*/ 3716 h 6859960"/>
              <a:gd name="connsiteX0" fmla="*/ 461452 w 6399092"/>
              <a:gd name="connsiteY0" fmla="*/ 45869 h 6859960"/>
              <a:gd name="connsiteX1" fmla="*/ 6399092 w 6399092"/>
              <a:gd name="connsiteY1" fmla="*/ 0 h 6859960"/>
              <a:gd name="connsiteX2" fmla="*/ 6399092 w 6399092"/>
              <a:gd name="connsiteY2" fmla="*/ 6859960 h 6859960"/>
              <a:gd name="connsiteX3" fmla="*/ 0 w 6399092"/>
              <a:gd name="connsiteY3" fmla="*/ 6859959 h 6859960"/>
              <a:gd name="connsiteX4" fmla="*/ 461452 w 6399092"/>
              <a:gd name="connsiteY4" fmla="*/ 45869 h 6859960"/>
              <a:gd name="connsiteX0" fmla="*/ 464695 w 6399092"/>
              <a:gd name="connsiteY0" fmla="*/ 474 h 6859960"/>
              <a:gd name="connsiteX1" fmla="*/ 6399092 w 6399092"/>
              <a:gd name="connsiteY1" fmla="*/ 0 h 6859960"/>
              <a:gd name="connsiteX2" fmla="*/ 6399092 w 6399092"/>
              <a:gd name="connsiteY2" fmla="*/ 6859960 h 6859960"/>
              <a:gd name="connsiteX3" fmla="*/ 0 w 6399092"/>
              <a:gd name="connsiteY3" fmla="*/ 6859959 h 6859960"/>
              <a:gd name="connsiteX4" fmla="*/ 464695 w 6399092"/>
              <a:gd name="connsiteY4" fmla="*/ 474 h 685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092" h="6859960">
                <a:moveTo>
                  <a:pt x="464695" y="474"/>
                </a:moveTo>
                <a:lnTo>
                  <a:pt x="6399092" y="0"/>
                </a:lnTo>
                <a:lnTo>
                  <a:pt x="6399092" y="6859960"/>
                </a:lnTo>
                <a:lnTo>
                  <a:pt x="0" y="6859959"/>
                </a:lnTo>
                <a:lnTo>
                  <a:pt x="464695" y="47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EE" dirty="0"/>
              <a:t>Drag and drop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D2EE2-555E-A345-AADB-6A7437F2A9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96B4DA-505A-4B75-9F7A-BDFDD52F7C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0020" y="691078"/>
            <a:ext cx="5032888" cy="493782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4400" b="1">
                <a:solidFill>
                  <a:srgbClr val="F7C6A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550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277141E-DCA3-47B7-8529-26B93AD6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F53AB8-D083-4CBC-9125-556C0603C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600" y="1663200"/>
            <a:ext cx="6660000" cy="1440000"/>
          </a:xfrm>
        </p:spPr>
        <p:txBody>
          <a:bodyPr lIns="0" tIns="0" rIns="0" bIns="0" anchor="t">
            <a:normAutofit/>
          </a:bodyPr>
          <a:lstStyle>
            <a:lvl1pPr algn="l">
              <a:defRPr sz="3600">
                <a:solidFill>
                  <a:srgbClr val="F7C69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3A4FF-8B17-43D5-9C7A-0DBF87256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599" y="3204000"/>
            <a:ext cx="6660000" cy="720000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D54CA-DBB0-494F-A0E4-A8B5A199A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95B20FD-EB2E-41EA-BF61-90FC1F68C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599" y="4335723"/>
            <a:ext cx="6660000" cy="7362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t-EE" dirty="0" err="1"/>
              <a:t>Name</a:t>
            </a:r>
            <a:r>
              <a:rPr lang="et-EE" dirty="0"/>
              <a:t> </a:t>
            </a:r>
            <a:r>
              <a:rPr lang="et-EE" dirty="0" err="1"/>
              <a:t>Surname</a:t>
            </a:r>
            <a:endParaRPr lang="et-EE" dirty="0"/>
          </a:p>
          <a:p>
            <a:pPr lvl="0"/>
            <a:r>
              <a:rPr lang="et-EE" dirty="0" err="1"/>
              <a:t>Title</a:t>
            </a:r>
            <a:endParaRPr lang="et-EE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DDA71A-F1D5-48CF-BEAB-B0AE37AC6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00" y="691200"/>
            <a:ext cx="3930426" cy="25489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  <a:lvl3pPr marL="504000" indent="0">
              <a:buNone/>
              <a:defRPr/>
            </a:lvl3pPr>
            <a:lvl4pPr marL="684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t-EE" dirty="0" err="1"/>
              <a:t>Date</a:t>
            </a:r>
            <a:endParaRPr lang="en-US" dirty="0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308F71D-3913-4F94-8E98-7449D1254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066EB3-B904-45D3-A282-1618D80F6A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20" y="5892800"/>
            <a:ext cx="1333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16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25E86CD-DBDE-4D00-B852-7D0A0F85BB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2681804-41B8-4FD5-9DF6-267A20B4F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0019" y="1662536"/>
            <a:ext cx="7200000" cy="1440886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F7C6A0"/>
                </a:solidFill>
              </a:defRPr>
            </a:lvl1pPr>
          </a:lstStyle>
          <a:p>
            <a:r>
              <a:rPr lang="en-EE" sz="4400" dirty="0"/>
              <a:t>Thank you!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AED03B-AEA6-4F7B-9BD5-4B23EF6D4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019" y="5777483"/>
            <a:ext cx="1333500" cy="38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DB44C7-F7B1-45C7-A35E-AA7F494EBC4D}"/>
              </a:ext>
            </a:extLst>
          </p:cNvPr>
          <p:cNvSpPr txBox="1"/>
          <p:nvPr userDrawn="1"/>
        </p:nvSpPr>
        <p:spPr>
          <a:xfrm>
            <a:off x="10054322" y="6062274"/>
            <a:ext cx="156261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300" dirty="0">
                <a:solidFill>
                  <a:srgbClr val="F7C6A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www.cobalt.legal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B3E66B-F11E-4261-A811-CC4D97DDA2B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20972339"/>
              </p:ext>
            </p:extLst>
          </p:nvPr>
        </p:nvGraphicFramePr>
        <p:xfrm>
          <a:off x="2853538" y="5602223"/>
          <a:ext cx="6980285" cy="731520"/>
        </p:xfrm>
        <a:graphic>
          <a:graphicData uri="http://schemas.openxmlformats.org/drawingml/2006/table">
            <a:tbl>
              <a:tblPr firstRow="1" firstCol="1" bandRow="1"/>
              <a:tblGrid>
                <a:gridCol w="2327227">
                  <a:extLst>
                    <a:ext uri="{9D8B030D-6E8A-4147-A177-3AD203B41FA5}">
                      <a16:colId xmlns:a16="http://schemas.microsoft.com/office/drawing/2014/main" val="707402568"/>
                    </a:ext>
                  </a:extLst>
                </a:gridCol>
                <a:gridCol w="2327227">
                  <a:extLst>
                    <a:ext uri="{9D8B030D-6E8A-4147-A177-3AD203B41FA5}">
                      <a16:colId xmlns:a16="http://schemas.microsoft.com/office/drawing/2014/main" val="573336533"/>
                    </a:ext>
                  </a:extLst>
                </a:gridCol>
                <a:gridCol w="2325831">
                  <a:extLst>
                    <a:ext uri="{9D8B030D-6E8A-4147-A177-3AD203B41FA5}">
                      <a16:colId xmlns:a16="http://schemas.microsoft.com/office/drawing/2014/main" val="4155207449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1050" b="1" kern="1200" spc="100" baseline="0">
                          <a:solidFill>
                            <a:srgbClr val="F7C6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Estonia</a:t>
                      </a:r>
                      <a:endParaRPr lang="et-EE" sz="1050" b="1" kern="1200" spc="100" baseline="0">
                        <a:solidFill>
                          <a:srgbClr val="F7C6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Kawe Plaza, Pärnu mnt 15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10141 Tallinn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 +372 665 1888 </a:t>
                      </a:r>
                      <a:endParaRPr lang="et-EE" sz="900" spc="100" baseline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tallinn@cobalt.legal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1050" b="1" spc="100" baseline="0">
                          <a:solidFill>
                            <a:srgbClr val="F7C6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Latvia</a:t>
                      </a:r>
                      <a:endParaRPr lang="et-EE" sz="105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Marijas iela 13 k-2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LV-1050 Riga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 +371 6720 1800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riga@cobalt.legal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en-US" sz="1050" b="1" kern="1200" spc="100" baseline="0">
                          <a:solidFill>
                            <a:srgbClr val="F7C6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Lithuania</a:t>
                      </a:r>
                      <a:endParaRPr lang="et-EE" sz="1050" b="1" kern="1200" spc="100" baseline="0">
                        <a:solidFill>
                          <a:srgbClr val="F7C6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Lvovo 25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LT-09320 Vilnius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Tel +370 5250 0800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90000"/>
                        </a:lnSpc>
                        <a:tabLst>
                          <a:tab pos="2865755" algn="ctr"/>
                          <a:tab pos="5731510" algn="r"/>
                        </a:tabLst>
                      </a:pPr>
                      <a:r>
                        <a:rPr lang="pl-PL" sz="900" spc="100" baseline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vilnius@cobalt.legal</a:t>
                      </a:r>
                      <a:endParaRPr lang="et-EE" sz="1000" spc="100" baseline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975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96750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8837-7CA7-47A7-B89F-D9E9D49B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D9470-0D11-4BBB-A721-5F01C6026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33157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C77-9545-45DC-97D4-45DA49845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FBC0F-5726-4A7E-B140-B697180C6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600" y="1504950"/>
            <a:ext cx="5260200" cy="467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8C9D1-75EF-4B2E-A8A1-D427B432F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4950"/>
            <a:ext cx="5257800" cy="467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8830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FA430-F100-1538-06F3-D95CEA3B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B22A3-068B-25B5-B42D-00031E3F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8273E-E771-DAA9-FE17-58C388C8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23746-B3F9-70FC-A99B-C9179133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3E8D6-609E-60AA-B3B8-F5371B07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C1D53-AAEC-63BA-85CD-33718F17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5365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3AC7-BCB5-46EF-BC6F-3379F19F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670400" cy="788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22425-B1C8-4CBD-98A6-3BF256C04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95425"/>
            <a:ext cx="5157787" cy="5238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7B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70614-7B9A-4233-AB1B-2791C05BB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5500"/>
            <a:ext cx="5157787" cy="4094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433D6-55AA-409B-9663-3A17641FE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95425"/>
            <a:ext cx="5183188" cy="5238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7B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03144-D99F-4B32-BE9F-17260D4957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5500"/>
            <a:ext cx="5183188" cy="4094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018123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63C5-0C3F-4A29-8D51-2DA917B0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321783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5128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247296F-9418-4992-811A-8DC11037B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7314"/>
            <a:ext cx="10515600" cy="534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823808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1CB9FB0A-C70B-AB46-8D31-66BAD75EB2D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163364" y="1746249"/>
            <a:ext cx="1440000" cy="1440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D810A3A-E250-B742-81AC-B47F5BEA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BE1509C2-179C-7A40-9903-E07A58FA2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74297" y="1746249"/>
            <a:ext cx="1440000" cy="1440000"/>
          </a:xfrm>
          <a:prstGeom prst="ellipse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id="{858E9B50-8A89-D848-A7BF-AC704A9252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5230" y="1746249"/>
            <a:ext cx="1440000" cy="1440000"/>
          </a:xfrm>
          <a:prstGeom prst="ellipse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en-LV" dirty="0">
                <a:solidFill>
                  <a:schemeClr val="accent2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LV" dirty="0"/>
              <a:t> 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8752E703-A46C-2D4A-BB3A-0406CE7584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596164" y="1746249"/>
            <a:ext cx="1440000" cy="1440000"/>
          </a:xfrm>
          <a:prstGeom prst="ellipse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>
              <a:defRPr lang="en-LV" dirty="0">
                <a:solidFill>
                  <a:schemeClr val="accent2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LV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4AB2F-9119-D044-96AD-B977CDE16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3763" y="3411622"/>
            <a:ext cx="2059201" cy="1744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068F274-D1CC-E24E-8770-14AC0B87B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4696" y="3411622"/>
            <a:ext cx="2059201" cy="1744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214D154F-DA82-704E-BB11-ED10512136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2243" y="3411622"/>
            <a:ext cx="2059201" cy="1744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33B04815-23FE-B147-BB0F-E5DE07E2D3B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86563" y="3411622"/>
            <a:ext cx="2059201" cy="1744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347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EF7327E4-74CA-2E4D-818E-C3C7E6190E45}"/>
              </a:ext>
            </a:extLst>
          </p:cNvPr>
          <p:cNvSpPr/>
          <p:nvPr userDrawn="1"/>
        </p:nvSpPr>
        <p:spPr>
          <a:xfrm>
            <a:off x="1" y="3429000"/>
            <a:ext cx="12192000" cy="2161309"/>
          </a:xfrm>
          <a:prstGeom prst="parallelogram">
            <a:avLst>
              <a:gd name="adj" fmla="val 0"/>
            </a:avLst>
          </a:prstGeom>
          <a:solidFill>
            <a:srgbClr val="0057B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500">
                <a:latin typeface="+mn-lt"/>
                <a:ea typeface="+mn-ea"/>
                <a:cs typeface="+mn-cs"/>
                <a:sym typeface="Sofia Pro Regular"/>
              </a:defRPr>
            </a:pPr>
            <a:endParaRPr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1CB9FB0A-C70B-AB46-8D31-66BAD75EB2D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621301" y="1505455"/>
            <a:ext cx="792000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D810A3A-E250-B742-81AC-B47F5BEA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BE1509C2-179C-7A40-9903-E07A58FA23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338654" y="1505455"/>
            <a:ext cx="792000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id="{858E9B50-8A89-D848-A7BF-AC704A9252C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056007" y="1505455"/>
            <a:ext cx="792000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8752E703-A46C-2D4A-BB3A-0406CE7584BB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773359" y="1505455"/>
            <a:ext cx="792000" cy="792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0" indent="0">
              <a:buFontTx/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4AB2F-9119-D044-96AD-B977CDE160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9479" y="2375606"/>
            <a:ext cx="2075644" cy="788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CEFE8157-D467-0044-97A6-60ECEFA527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96832" y="2375606"/>
            <a:ext cx="2075644" cy="788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18EAACA4-5124-7342-AC0D-F4BCD17388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14185" y="2375606"/>
            <a:ext cx="2075644" cy="788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C7878F5C-DC6C-0A48-BA18-FBA87E62093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131538" y="2375606"/>
            <a:ext cx="2075644" cy="788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0F6AFDDF-4A6C-B54D-AF6C-C556CAD349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80050" y="3868738"/>
            <a:ext cx="4121050" cy="54839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AD6747DC-B24B-AB48-958E-6EC1BDAD38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0050" y="4713752"/>
            <a:ext cx="4121050" cy="54839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D2434F9-D535-1A45-8FEC-253770DD59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01614" y="3868738"/>
            <a:ext cx="4121050" cy="54839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3D79CF58-4B17-6A46-AF47-1A9A0D421D0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401614" y="4713752"/>
            <a:ext cx="4121050" cy="548395"/>
          </a:xfrm>
          <a:prstGeom prst="rect">
            <a:avLst/>
          </a:prstGeom>
        </p:spPr>
        <p:txBody>
          <a:bodyPr/>
          <a:lstStyle>
            <a:lvl1pPr marL="0" indent="0" algn="just">
              <a:buFontTx/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988906A9-F75F-D44F-9D4F-8D381D5E2E64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29543" y="4572999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B6DE6DC3-50D3-A54D-9F0D-447E5BF919C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29543" y="369066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64AF2AA0-77D2-E642-A8B4-6B3211DAAB3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51470" y="3690660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95FF9506-5C45-5747-A240-282B8CE2203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1470" y="4572999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/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622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B6CC0D3-8CA0-CA49-9098-57B035813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474" y="3198161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kern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BB9D6C86-8873-CC44-BA09-AE78EECD6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02037" y="3198162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1ECA7D39-B8AB-7F43-BB59-155A8D1670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08600" y="3198162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2E804B9B-5E64-7C44-BCDB-845FD5E36D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5163" y="3198162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80F77C08-233F-9247-ABE7-7E51D73568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21726" y="3198162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1" name="Text Placeholder 38">
            <a:extLst>
              <a:ext uri="{FF2B5EF4-FFF2-40B4-BE49-F238E27FC236}">
                <a16:creationId xmlns:a16="http://schemas.microsoft.com/office/drawing/2014/main" id="{CBA2466A-0E55-084F-B77B-E8265F5378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63262" y="5142378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2" name="Text Placeholder 38">
            <a:extLst>
              <a:ext uri="{FF2B5EF4-FFF2-40B4-BE49-F238E27FC236}">
                <a16:creationId xmlns:a16="http://schemas.microsoft.com/office/drawing/2014/main" id="{9318BC9A-3344-104B-A6BE-4F902EE26F9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075296" y="5142378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3" name="Text Placeholder 38">
            <a:extLst>
              <a:ext uri="{FF2B5EF4-FFF2-40B4-BE49-F238E27FC236}">
                <a16:creationId xmlns:a16="http://schemas.microsoft.com/office/drawing/2014/main" id="{B9B43F53-3EC7-8745-A40F-F3A7B9567D7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9279" y="5142378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5" name="Text Placeholder 38">
            <a:extLst>
              <a:ext uri="{FF2B5EF4-FFF2-40B4-BE49-F238E27FC236}">
                <a16:creationId xmlns:a16="http://schemas.microsoft.com/office/drawing/2014/main" id="{5FA2CC51-7557-3E4D-8455-91BA7EF62B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7245" y="5142378"/>
            <a:ext cx="1174800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1000" b="0" i="0" kern="0" spc="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8525A399-DB85-9746-A26D-EC59F38366AC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095474" y="1931630"/>
            <a:ext cx="1188000" cy="1188000"/>
          </a:xfrm>
          <a:prstGeom prst="ellipse">
            <a:avLst/>
          </a:prstGeom>
          <a:solidFill>
            <a:srgbClr val="0057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FontTx/>
              <a:buNone/>
              <a:defRPr lang="en-GB" sz="900" b="0" i="0" kern="1200" spc="60" baseline="0" dirty="0" smtClean="0">
                <a:solidFill>
                  <a:schemeClr val="bg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33" name="Content Placeholder 6">
            <a:extLst>
              <a:ext uri="{FF2B5EF4-FFF2-40B4-BE49-F238E27FC236}">
                <a16:creationId xmlns:a16="http://schemas.microsoft.com/office/drawing/2014/main" id="{98C2BEF6-47CA-BE47-8FF5-D799EACD5AFB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99397" y="1931630"/>
            <a:ext cx="1188000" cy="1188000"/>
          </a:xfrm>
          <a:prstGeom prst="ellipse">
            <a:avLst/>
          </a:prstGeom>
          <a:solidFill>
            <a:srgbClr val="F7C6A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ctr">
              <a:buFontTx/>
              <a:buNone/>
              <a:defRPr lang="en-GB" sz="900" b="0" i="0" kern="1200" spc="60" baseline="0" dirty="0" smtClean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34" name="Content Placeholder 6">
            <a:extLst>
              <a:ext uri="{FF2B5EF4-FFF2-40B4-BE49-F238E27FC236}">
                <a16:creationId xmlns:a16="http://schemas.microsoft.com/office/drawing/2014/main" id="{6FC3F7D1-7A89-ED4A-9838-B795D177EC8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5503320" y="1931630"/>
            <a:ext cx="1188000" cy="118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35" name="Content Placeholder 6">
            <a:extLst>
              <a:ext uri="{FF2B5EF4-FFF2-40B4-BE49-F238E27FC236}">
                <a16:creationId xmlns:a16="http://schemas.microsoft.com/office/drawing/2014/main" id="{86B7855A-B027-5745-89AF-F9E814D3578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7207243" y="1931630"/>
            <a:ext cx="1188000" cy="1188000"/>
          </a:xfrm>
          <a:prstGeom prst="ellipse">
            <a:avLst/>
          </a:prstGeom>
          <a:solidFill>
            <a:srgbClr val="0057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EADD9872-EE36-724E-9401-D354907FA595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911166" y="1931630"/>
            <a:ext cx="1188000" cy="1188000"/>
          </a:xfrm>
          <a:prstGeom prst="ellipse">
            <a:avLst/>
          </a:prstGeom>
          <a:solidFill>
            <a:srgbClr val="F7C6A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4036E61D-D504-9546-88B4-3C11447B12DE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2941905" y="3878960"/>
            <a:ext cx="1188000" cy="118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8A628E16-35B7-2B48-8B71-EC8E6E8D5606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4649005" y="3878960"/>
            <a:ext cx="1188000" cy="1188000"/>
          </a:xfrm>
          <a:prstGeom prst="ellipse">
            <a:avLst/>
          </a:prstGeom>
          <a:solidFill>
            <a:srgbClr val="F7C6A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3E46A83B-4150-A444-BEDC-7913C0A49697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6356105" y="3878960"/>
            <a:ext cx="1188000" cy="1188000"/>
          </a:xfrm>
          <a:prstGeom prst="ellipse">
            <a:avLst/>
          </a:prstGeom>
          <a:solidFill>
            <a:srgbClr val="0057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59" name="Content Placeholder 6">
            <a:extLst>
              <a:ext uri="{FF2B5EF4-FFF2-40B4-BE49-F238E27FC236}">
                <a16:creationId xmlns:a16="http://schemas.microsoft.com/office/drawing/2014/main" id="{446F3666-1CAF-6141-AACF-330EA03EC2F3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8063205" y="3878960"/>
            <a:ext cx="1188000" cy="118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0" indent="0" algn="ctr">
              <a:buFontTx/>
              <a:buNone/>
              <a:defRPr lang="en-LV" sz="900" b="0" i="0" kern="1200" spc="60" baseline="0" dirty="0">
                <a:solidFill>
                  <a:schemeClr val="tx1"/>
                </a:solidFill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endParaRPr lang="en-LV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FE52D90-9B42-2B49-B705-1B1F8356B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8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948136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485D4B1-26BB-E54C-BFE9-32259FBB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531770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90F3C145-B2D3-1640-AF9E-A8CB3635C9F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6002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9A46EE92-102A-4946-8088-04AE5063628D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66261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68F00AC1-885E-454C-9513-51A13019E2DB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56521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0993435A-F98F-2C4F-A72F-37E430D3699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46780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882E759D-F2F1-054B-AB9C-03DCC84273AC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37040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6A7625F0-FC8F-8A4C-AE59-B94F0F5B8ECE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27299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DA368F1C-4FD3-7641-A669-55CE510F5A9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75592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id="{771CF59F-5776-CD4F-B60A-5ECAB339C07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078187" y="4876801"/>
            <a:ext cx="743414" cy="743414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A15CFCD-C493-6F47-86C4-7885CFB5D8A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896349" y="1516063"/>
            <a:ext cx="2391541" cy="1941100"/>
          </a:xfrm>
          <a:prstGeom prst="parallelogram">
            <a:avLst>
              <a:gd name="adj" fmla="val 8041"/>
            </a:avLst>
          </a:prstGeom>
          <a:solidFill>
            <a:srgbClr val="0057B7"/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55BFF7D-734D-C44B-89B4-2412A765363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740901" y="3674047"/>
            <a:ext cx="2391541" cy="1941100"/>
          </a:xfrm>
          <a:prstGeom prst="parallelogram">
            <a:avLst>
              <a:gd name="adj" fmla="val 8041"/>
            </a:avLst>
          </a:prstGeom>
          <a:solidFill>
            <a:srgbClr val="0057B7"/>
          </a:solidFill>
        </p:spPr>
        <p:txBody>
          <a:bodyPr anchor="ctr"/>
          <a:lstStyle>
            <a:lvl1pPr marL="0" indent="0" algn="ctr">
              <a:buFontTx/>
              <a:buNone/>
              <a:defRPr lang="en-EE" sz="1600" b="0" i="0" kern="1200" spc="60" baseline="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EE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B499D37-2DFE-4FD9-B6EA-AC5B0C8E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825625"/>
            <a:ext cx="7580971" cy="2880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2969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685EA695-7164-F648-9894-A8F2F6DE9B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022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D7737909-4842-D64A-AF05-5078230B47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44418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669C14C8-28A0-1149-B273-8A7250E061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28814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752D4068-2EA0-1D4F-833A-F1500A3288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13210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CEFA955E-8021-914A-9138-DB9ED8381C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97606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id="{68FED0F9-305E-5D4A-86AB-07E747492B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82002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FF156A6C-FCE7-5848-9088-865EDADFBE9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66398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381BCBF8-2BF5-9E4F-811C-E3824FFAF22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794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id="{E91A199D-EACB-C24E-BB4D-EED9115988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35190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id="{BA2ABB19-ABB5-C34E-978F-6261F7D8E27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19586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FDCA8DA7-C1BD-9A43-B3A9-07516487363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603978" y="1688568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54" name="Title Placeholder 1">
            <a:extLst>
              <a:ext uri="{FF2B5EF4-FFF2-40B4-BE49-F238E27FC236}">
                <a16:creationId xmlns:a16="http://schemas.microsoft.com/office/drawing/2014/main" id="{BE462607-C75C-CF41-91A5-F44822D4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68" name="Picture Placeholder 16">
            <a:extLst>
              <a:ext uri="{FF2B5EF4-FFF2-40B4-BE49-F238E27FC236}">
                <a16:creationId xmlns:a16="http://schemas.microsoft.com/office/drawing/2014/main" id="{91202E8B-CEAC-224C-96F4-615492EC9BE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0022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69" name="Picture Placeholder 16">
            <a:extLst>
              <a:ext uri="{FF2B5EF4-FFF2-40B4-BE49-F238E27FC236}">
                <a16:creationId xmlns:a16="http://schemas.microsoft.com/office/drawing/2014/main" id="{A1A754D4-3BE4-D548-AFAA-E6CFBA26C25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744418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0" name="Picture Placeholder 16">
            <a:extLst>
              <a:ext uri="{FF2B5EF4-FFF2-40B4-BE49-F238E27FC236}">
                <a16:creationId xmlns:a16="http://schemas.microsoft.com/office/drawing/2014/main" id="{C62BD7DA-BFE8-8F44-B07C-8ABBB1AE05D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728814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1" name="Picture Placeholder 16">
            <a:extLst>
              <a:ext uri="{FF2B5EF4-FFF2-40B4-BE49-F238E27FC236}">
                <a16:creationId xmlns:a16="http://schemas.microsoft.com/office/drawing/2014/main" id="{205FC5F9-BC4E-5543-920A-E6C4F52A1C2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713210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2" name="Picture Placeholder 16">
            <a:extLst>
              <a:ext uri="{FF2B5EF4-FFF2-40B4-BE49-F238E27FC236}">
                <a16:creationId xmlns:a16="http://schemas.microsoft.com/office/drawing/2014/main" id="{BE4C6DD7-5747-E04C-808F-4A78CBB2F56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697606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3" name="Picture Placeholder 16">
            <a:extLst>
              <a:ext uri="{FF2B5EF4-FFF2-40B4-BE49-F238E27FC236}">
                <a16:creationId xmlns:a16="http://schemas.microsoft.com/office/drawing/2014/main" id="{FA32DA31-B378-AE4F-9009-C7FC5DCE464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682002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4" name="Picture Placeholder 16">
            <a:extLst>
              <a:ext uri="{FF2B5EF4-FFF2-40B4-BE49-F238E27FC236}">
                <a16:creationId xmlns:a16="http://schemas.microsoft.com/office/drawing/2014/main" id="{2CCF4BA3-EFA6-5D4A-B0FC-089A8AB2300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66398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5" name="Picture Placeholder 16">
            <a:extLst>
              <a:ext uri="{FF2B5EF4-FFF2-40B4-BE49-F238E27FC236}">
                <a16:creationId xmlns:a16="http://schemas.microsoft.com/office/drawing/2014/main" id="{13F65083-82EC-F349-83B9-E85AEEE5A06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50794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6" name="Picture Placeholder 16">
            <a:extLst>
              <a:ext uri="{FF2B5EF4-FFF2-40B4-BE49-F238E27FC236}">
                <a16:creationId xmlns:a16="http://schemas.microsoft.com/office/drawing/2014/main" id="{67BA8707-6C84-5B4D-8C17-10E7E1FC0D83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35190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7" name="Picture Placeholder 16">
            <a:extLst>
              <a:ext uri="{FF2B5EF4-FFF2-40B4-BE49-F238E27FC236}">
                <a16:creationId xmlns:a16="http://schemas.microsoft.com/office/drawing/2014/main" id="{78B779C7-216E-FC46-B724-E2D46C1638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619586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8" name="Picture Placeholder 16">
            <a:extLst>
              <a:ext uri="{FF2B5EF4-FFF2-40B4-BE49-F238E27FC236}">
                <a16:creationId xmlns:a16="http://schemas.microsoft.com/office/drawing/2014/main" id="{EBA80E2F-7DB5-194E-8A97-AE4C4840593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0603978" y="2708525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79" name="Picture Placeholder 16">
            <a:extLst>
              <a:ext uri="{FF2B5EF4-FFF2-40B4-BE49-F238E27FC236}">
                <a16:creationId xmlns:a16="http://schemas.microsoft.com/office/drawing/2014/main" id="{D9A30137-F603-984C-AF11-E6CC4DE65E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60022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0" name="Picture Placeholder 16">
            <a:extLst>
              <a:ext uri="{FF2B5EF4-FFF2-40B4-BE49-F238E27FC236}">
                <a16:creationId xmlns:a16="http://schemas.microsoft.com/office/drawing/2014/main" id="{3BCB2403-1AB4-1841-95A8-C97BCD2D6B7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744418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1" name="Picture Placeholder 16">
            <a:extLst>
              <a:ext uri="{FF2B5EF4-FFF2-40B4-BE49-F238E27FC236}">
                <a16:creationId xmlns:a16="http://schemas.microsoft.com/office/drawing/2014/main" id="{7E95A6F5-D8D9-8E4D-9B54-8817640E537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728814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2" name="Picture Placeholder 16">
            <a:extLst>
              <a:ext uri="{FF2B5EF4-FFF2-40B4-BE49-F238E27FC236}">
                <a16:creationId xmlns:a16="http://schemas.microsoft.com/office/drawing/2014/main" id="{AE9BE6FA-A5C4-174B-B3FB-523B03F7085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713210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3" name="Picture Placeholder 16">
            <a:extLst>
              <a:ext uri="{FF2B5EF4-FFF2-40B4-BE49-F238E27FC236}">
                <a16:creationId xmlns:a16="http://schemas.microsoft.com/office/drawing/2014/main" id="{B045E724-5E9B-E74B-9574-319D80DC0B4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697606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4" name="Picture Placeholder 16">
            <a:extLst>
              <a:ext uri="{FF2B5EF4-FFF2-40B4-BE49-F238E27FC236}">
                <a16:creationId xmlns:a16="http://schemas.microsoft.com/office/drawing/2014/main" id="{904B1ADA-5A41-004D-BBD4-310C134F251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682002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5" name="Picture Placeholder 16">
            <a:extLst>
              <a:ext uri="{FF2B5EF4-FFF2-40B4-BE49-F238E27FC236}">
                <a16:creationId xmlns:a16="http://schemas.microsoft.com/office/drawing/2014/main" id="{BEBC3C67-915E-F24F-B8DF-EC8653B72D7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666398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6" name="Picture Placeholder 16">
            <a:extLst>
              <a:ext uri="{FF2B5EF4-FFF2-40B4-BE49-F238E27FC236}">
                <a16:creationId xmlns:a16="http://schemas.microsoft.com/office/drawing/2014/main" id="{34E9FF62-B751-8342-AE46-79EE7B95502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650794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7" name="Picture Placeholder 16">
            <a:extLst>
              <a:ext uri="{FF2B5EF4-FFF2-40B4-BE49-F238E27FC236}">
                <a16:creationId xmlns:a16="http://schemas.microsoft.com/office/drawing/2014/main" id="{54A3966D-5002-1445-9157-8DAF1759233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35190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8" name="Picture Placeholder 16">
            <a:extLst>
              <a:ext uri="{FF2B5EF4-FFF2-40B4-BE49-F238E27FC236}">
                <a16:creationId xmlns:a16="http://schemas.microsoft.com/office/drawing/2014/main" id="{CD2F0541-665C-CF48-BD51-3683A16B039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619586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89" name="Picture Placeholder 16">
            <a:extLst>
              <a:ext uri="{FF2B5EF4-FFF2-40B4-BE49-F238E27FC236}">
                <a16:creationId xmlns:a16="http://schemas.microsoft.com/office/drawing/2014/main" id="{3129EB33-57D9-184A-AF9E-C9A28062289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603978" y="3728482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0" name="Picture Placeholder 16">
            <a:extLst>
              <a:ext uri="{FF2B5EF4-FFF2-40B4-BE49-F238E27FC236}">
                <a16:creationId xmlns:a16="http://schemas.microsoft.com/office/drawing/2014/main" id="{D630C628-42E9-4A47-A464-F5076A3EF06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760022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1" name="Picture Placeholder 16">
            <a:extLst>
              <a:ext uri="{FF2B5EF4-FFF2-40B4-BE49-F238E27FC236}">
                <a16:creationId xmlns:a16="http://schemas.microsoft.com/office/drawing/2014/main" id="{3606438E-489A-BC47-89DE-BD4C076CCB9F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744418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2" name="Picture Placeholder 16">
            <a:extLst>
              <a:ext uri="{FF2B5EF4-FFF2-40B4-BE49-F238E27FC236}">
                <a16:creationId xmlns:a16="http://schemas.microsoft.com/office/drawing/2014/main" id="{5A81B02E-80F0-C74B-AB70-063535E396A9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2728814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3" name="Picture Placeholder 16">
            <a:extLst>
              <a:ext uri="{FF2B5EF4-FFF2-40B4-BE49-F238E27FC236}">
                <a16:creationId xmlns:a16="http://schemas.microsoft.com/office/drawing/2014/main" id="{F49A2B15-DC12-9942-BE3D-D82E93E58C7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713210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4" name="Picture Placeholder 16">
            <a:extLst>
              <a:ext uri="{FF2B5EF4-FFF2-40B4-BE49-F238E27FC236}">
                <a16:creationId xmlns:a16="http://schemas.microsoft.com/office/drawing/2014/main" id="{F4069273-2BE0-D44D-8B6D-3E05F5309F80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97606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5" name="Picture Placeholder 16">
            <a:extLst>
              <a:ext uri="{FF2B5EF4-FFF2-40B4-BE49-F238E27FC236}">
                <a16:creationId xmlns:a16="http://schemas.microsoft.com/office/drawing/2014/main" id="{9EF86B95-3927-2442-8B3F-9838A3E9FCB5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682002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6" name="Picture Placeholder 16">
            <a:extLst>
              <a:ext uri="{FF2B5EF4-FFF2-40B4-BE49-F238E27FC236}">
                <a16:creationId xmlns:a16="http://schemas.microsoft.com/office/drawing/2014/main" id="{D1195F01-B72A-D341-A5F6-8CC16C6893D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666398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7" name="Picture Placeholder 16">
            <a:extLst>
              <a:ext uri="{FF2B5EF4-FFF2-40B4-BE49-F238E27FC236}">
                <a16:creationId xmlns:a16="http://schemas.microsoft.com/office/drawing/2014/main" id="{953CD287-C105-F046-9812-2675BA32EE0A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650794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8" name="Picture Placeholder 16">
            <a:extLst>
              <a:ext uri="{FF2B5EF4-FFF2-40B4-BE49-F238E27FC236}">
                <a16:creationId xmlns:a16="http://schemas.microsoft.com/office/drawing/2014/main" id="{89845E9B-DC33-3D44-846A-8032DBE106C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635190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99" name="Picture Placeholder 16">
            <a:extLst>
              <a:ext uri="{FF2B5EF4-FFF2-40B4-BE49-F238E27FC236}">
                <a16:creationId xmlns:a16="http://schemas.microsoft.com/office/drawing/2014/main" id="{9729B2FC-DE30-004C-9245-9919682D113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19586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100" name="Picture Placeholder 16">
            <a:extLst>
              <a:ext uri="{FF2B5EF4-FFF2-40B4-BE49-F238E27FC236}">
                <a16:creationId xmlns:a16="http://schemas.microsoft.com/office/drawing/2014/main" id="{878E7795-9AAD-9F4E-AAA5-9C30357A091C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603978" y="474843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2867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6E88A06E-E541-F549-AEC1-8CBC302A6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22" y="584200"/>
            <a:ext cx="10671956" cy="788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V" dirty="0"/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F5461558-8F9C-D547-ACC7-3106D037877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66398" y="151616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4F065757-20EC-3C44-BFB4-1432EC55664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794" y="151616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91C1EEF-8021-AE4A-800B-5ED54E420B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35190" y="151616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E8DD6A1F-49A4-6042-AD9F-67FE95EDCAE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619586" y="151616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E376B502-A534-FA43-A4E8-E0AA84D9283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603978" y="1516169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C8C22098-E91E-8643-9CBC-FB3F9CFFB7D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666398" y="2536126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C2347EED-E1BC-644E-A817-34B622397F6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50794" y="2536126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1" name="Picture Placeholder 16">
            <a:extLst>
              <a:ext uri="{FF2B5EF4-FFF2-40B4-BE49-F238E27FC236}">
                <a16:creationId xmlns:a16="http://schemas.microsoft.com/office/drawing/2014/main" id="{82A694F9-5AAA-D748-991D-4197DA4EA39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635190" y="2536126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94711554-BD08-444D-8451-6EE78BBDE4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619586" y="2536126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3" name="Picture Placeholder 16">
            <a:extLst>
              <a:ext uri="{FF2B5EF4-FFF2-40B4-BE49-F238E27FC236}">
                <a16:creationId xmlns:a16="http://schemas.microsoft.com/office/drawing/2014/main" id="{C3126033-B705-944A-A5DA-1EB2C3E3F67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0603978" y="2536126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4" name="Picture Placeholder 16">
            <a:extLst>
              <a:ext uri="{FF2B5EF4-FFF2-40B4-BE49-F238E27FC236}">
                <a16:creationId xmlns:a16="http://schemas.microsoft.com/office/drawing/2014/main" id="{A3F46B19-B6E3-D541-9FCA-9C1802A91DC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666398" y="3556083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5" name="Picture Placeholder 16">
            <a:extLst>
              <a:ext uri="{FF2B5EF4-FFF2-40B4-BE49-F238E27FC236}">
                <a16:creationId xmlns:a16="http://schemas.microsoft.com/office/drawing/2014/main" id="{E6432A70-BA29-454B-B2AD-D9ABE19C81A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650794" y="3556083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6" name="Picture Placeholder 16">
            <a:extLst>
              <a:ext uri="{FF2B5EF4-FFF2-40B4-BE49-F238E27FC236}">
                <a16:creationId xmlns:a16="http://schemas.microsoft.com/office/drawing/2014/main" id="{436143C8-587E-9D4B-9DB3-DC9756B746B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635190" y="3556083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7" name="Picture Placeholder 16">
            <a:extLst>
              <a:ext uri="{FF2B5EF4-FFF2-40B4-BE49-F238E27FC236}">
                <a16:creationId xmlns:a16="http://schemas.microsoft.com/office/drawing/2014/main" id="{A2AC80A1-897A-314B-8B42-4FA72DBCBF4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619586" y="3556083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8" name="Picture Placeholder 16">
            <a:extLst>
              <a:ext uri="{FF2B5EF4-FFF2-40B4-BE49-F238E27FC236}">
                <a16:creationId xmlns:a16="http://schemas.microsoft.com/office/drawing/2014/main" id="{C877FC34-D583-314E-B84C-8476650458B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10603978" y="3556083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39" name="Picture Placeholder 16">
            <a:extLst>
              <a:ext uri="{FF2B5EF4-FFF2-40B4-BE49-F238E27FC236}">
                <a16:creationId xmlns:a16="http://schemas.microsoft.com/office/drawing/2014/main" id="{26469909-FE37-F342-8784-A1563D110717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666398" y="4576040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0" name="Picture Placeholder 16">
            <a:extLst>
              <a:ext uri="{FF2B5EF4-FFF2-40B4-BE49-F238E27FC236}">
                <a16:creationId xmlns:a16="http://schemas.microsoft.com/office/drawing/2014/main" id="{80913763-4FE5-2C49-94DB-EE722F9434D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650794" y="4576040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1" name="Picture Placeholder 16">
            <a:extLst>
              <a:ext uri="{FF2B5EF4-FFF2-40B4-BE49-F238E27FC236}">
                <a16:creationId xmlns:a16="http://schemas.microsoft.com/office/drawing/2014/main" id="{F78217FB-DDAD-8247-B416-049EA94E9FE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635190" y="4576040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E6E6BFA5-DEC7-9645-AE45-D97F9CFC91FB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619586" y="4576040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16B5F4FC-D8AD-3744-A458-E84FAC27988F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0603978" y="4576040"/>
            <a:ext cx="828000" cy="828000"/>
          </a:xfrm>
          <a:prstGeom prst="rect">
            <a:avLst/>
          </a:prstGeom>
          <a:solidFill>
            <a:schemeClr val="bg1"/>
          </a:solidFill>
          <a:effectLst/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LV" dirty="0"/>
              <a:t>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6264185-4661-4E18-AB3B-CFBD2022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2" y="1516169"/>
            <a:ext cx="57499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10120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35" Type="http://schemas.openxmlformats.org/officeDocument/2006/relationships/image" Target="../media/image8.png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0FF68C-30D2-3C87-BC41-54846660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4662E4-AF32-FA63-46CE-B5A0931A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98DC4-4C65-0163-7529-08F9F051C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C567-51EE-9F44-996F-1F29B086C0BB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648B3-59EA-6ACE-4716-8500506FC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11B6-EC11-739F-4B26-89F1F9FCC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1B1A3-916C-FB40-BBAE-D0804F7C7FC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5078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CD4A5-22E5-A2C4-8A9F-251988C0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r>
              <a:rPr lang="et-EE" dirty="0"/>
              <a:t> </a:t>
            </a:r>
            <a:r>
              <a:rPr lang="et-EE" sz="40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E9DE1-1BD7-B348-EBE2-BBA995DB4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91FCD-1A1C-D547-90B3-FAC8F963A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E701-5A6E-430E-AEE8-75B1B10AF6D3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84057-5585-1BA8-21AE-9D448237D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76E9-BD57-8889-6095-3894633D3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51804-2B48-4B36-AE93-F01F7A04CC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0968F-A1EE-0F46-408A-FC4075BE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FF44C-D8D4-D817-F936-BA3A6155D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C7A90-6332-0D89-3BFE-E5AE5A0EAB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12A7-F4F4-42BB-B430-3AC0E116D6CE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0D5CF-6A5E-A102-D95F-A4FFAE00C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254CA-0758-3D65-5035-124E895986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A7D7C-AD50-4FB4-87CE-C0DCA956C4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90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BE6DCD-B8AC-45AF-A035-75E4337E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59588-AB36-4868-A22C-C1C93D565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335EA-0B79-429F-8316-329E967DCC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81D8-C9F0-4F57-8132-2D415D389346}" type="datetimeFigureOut">
              <a:rPr lang="LID4096" smtClean="0"/>
              <a:t>05/29/2023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9B321-5FEC-4E8B-B913-9F1246515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8D34A-59FF-4D7D-BA9A-E305C72C6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8B8B7-2437-4C13-8204-E860E64A51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311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857D-BAE7-4B65-9A83-1E7C15EB5430}" type="datetimeFigureOut">
              <a:rPr lang="et-EE" smtClean="0"/>
              <a:t>29.05.2023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9BF67-2574-48B6-8932-3828B9732088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1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02F1C-4D0D-4D55-B46C-E776B05F0009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29.05.2023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B141-CF48-4429-B66E-EEC7D92ADDF2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4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7B4A2-EE1C-4D3B-887D-0023A3A34A31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3B150-4D49-4ABA-BDCF-1F18B261E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15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" y="1"/>
            <a:ext cx="12190995" cy="2210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826684" y="769938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4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04823" y="6187076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56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ransition spd="med"/>
  <p:txStyles>
    <p:titleStyle>
      <a:lvl1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7189" marR="0" indent="-457189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1pPr>
      <a:lvl2pPr marL="990575" marR="0" indent="-380990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2pPr>
      <a:lvl3pPr marL="1523962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3pPr>
      <a:lvl4pPr marL="2133547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4pPr>
      <a:lvl5pPr marL="2743131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5pPr>
      <a:lvl6pPr marL="3352716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6pPr>
      <a:lvl7pPr marL="3962301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7pPr>
      <a:lvl8pPr marL="4571886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8pPr>
      <a:lvl9pPr marL="5181470" marR="0" indent="-304792" algn="l" defTabSz="609585" rtl="0" latinLnBrk="0">
        <a:lnSpc>
          <a:spcPct val="100000"/>
        </a:lnSpc>
        <a:spcBef>
          <a:spcPts val="533"/>
        </a:spcBef>
        <a:spcAft>
          <a:spcPts val="0"/>
        </a:spcAft>
        <a:buClrTx/>
        <a:buSzPct val="100000"/>
        <a:buFontTx/>
        <a:buChar char="•"/>
        <a:tabLst/>
        <a:defRPr sz="2667" b="0" i="0" u="none" strike="noStrike" cap="none" spc="0" baseline="0">
          <a:solidFill>
            <a:srgbClr val="00067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B13B5-A872-4355-ADDC-6C5FA2F38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00" y="583200"/>
            <a:ext cx="10670400" cy="78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86C38-D59C-4AA2-8467-41743B24A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600" y="1515600"/>
            <a:ext cx="106704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0387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57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0057B7"/>
        </a:buClr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57B7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SzPct val="85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SzPct val="80000"/>
        <a:buFont typeface="Wingdings 2" panose="05020102010507070707" pitchFamily="18" charset="2"/>
        <a:buChar char="®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6C5B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4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9052F-2F81-47CC-B523-32FE83766E88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B13B5-A872-4355-ADDC-6C5FA2F38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00" y="583200"/>
            <a:ext cx="10670400" cy="78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86C38-D59C-4AA2-8467-41743B24A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9600" y="1515600"/>
            <a:ext cx="106704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  <a:p>
            <a:pPr lvl="5"/>
            <a:r>
              <a:rPr lang="et-EE" dirty="0" err="1"/>
              <a:t>Sixth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5"/>
            <a:endParaRPr lang="et-E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2267B-F52A-48A7-ABFE-58D4463357A0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302375"/>
            <a:ext cx="1327526" cy="381000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E539A23-E959-4D33-95E0-2E5F9E787B20}"/>
              </a:ext>
            </a:extLst>
          </p:cNvPr>
          <p:cNvSpPr txBox="1">
            <a:spLocks/>
          </p:cNvSpPr>
          <p:nvPr userDrawn="1"/>
        </p:nvSpPr>
        <p:spPr>
          <a:xfrm>
            <a:off x="6451576" y="6176963"/>
            <a:ext cx="4902224" cy="381001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GB" sz="1200" b="0" i="0" kern="1200" spc="60" baseline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57B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Clr>
          <a:srgbClr val="0057B7"/>
        </a:buClr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0057B7"/>
        </a:buClr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SzPct val="85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4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SzPct val="80000"/>
        <a:buFont typeface="Wingdings 2" panose="05020102010507070707" pitchFamily="18" charset="2"/>
        <a:buChar char="®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24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500"/>
        </a:spcAft>
        <a:buClr>
          <a:srgbClr val="0057B7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khsa.blog.gov.uk/category/health-profile-for-england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ukhsa.blog.gov.uk/category/cko/public-health-data-cko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andfonline.com/doi/abs/10.1080/02640414.2022.2099186&#8230;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microsoft.com/office/2018/10/relationships/comments" Target="../comments/modernComment_13C_3B672F0E.xml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682813"/>
            <a:ext cx="7772400" cy="5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0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BDF335-78ED-4CC8-A26D-08ABF8A7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68"/>
            <a:ext cx="12192000" cy="76128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6CAFFD-33D9-4E7D-AA96-C875EA75D6AA}"/>
              </a:ext>
            </a:extLst>
          </p:cNvPr>
          <p:cNvSpPr txBox="1"/>
          <p:nvPr/>
        </p:nvSpPr>
        <p:spPr>
          <a:xfrm>
            <a:off x="9572329" y="6542787"/>
            <a:ext cx="2619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Roman </a:t>
            </a:r>
            <a:r>
              <a:rPr kumimoji="0" lang="et-E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Vondrouš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Tšehhi</a:t>
            </a:r>
          </a:p>
        </p:txBody>
      </p:sp>
    </p:spTree>
    <p:extLst>
      <p:ext uri="{BB962C8B-B14F-4D97-AF65-F5344CB8AC3E}">
        <p14:creationId xmlns:p14="http://schemas.microsoft.com/office/powerpoint/2010/main" val="13255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B766-D197-423E-8150-E111152DB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t-EE" dirty="0"/>
              <a:t>Maailma õnnelikumad inimesed elavad Soomes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1E5FB-3744-4E1A-9BF1-49ADE5F07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t-EE" dirty="0"/>
              <a:t>Mis ei tähenda, et nad on väga õnnelikud (küsi soomlastelt), maailma seis on halb</a:t>
            </a:r>
          </a:p>
          <a:p>
            <a:r>
              <a:rPr lang="et-EE" dirty="0"/>
              <a:t>Soomes on rohkelt liikumisvõimalusi ja sportimise teenuste pakkujaid</a:t>
            </a:r>
          </a:p>
          <a:p>
            <a:r>
              <a:rPr lang="et-EE" dirty="0"/>
              <a:t>Kummatigi umbes 70% Soome meestest ja 60% naistest on ülekaalulised - ülekaal lisab üle 30 haiguse riski</a:t>
            </a:r>
          </a:p>
          <a:p>
            <a:r>
              <a:rPr lang="et-EE" dirty="0"/>
              <a:t>Midagi on valesti! Miks soomlased ei liigu ja miks nad valivad poes ebatervislikku sööki ning eelistavad ebatervislikke eluviise? </a:t>
            </a:r>
          </a:p>
          <a:p>
            <a:r>
              <a:rPr lang="et-EE" dirty="0"/>
              <a:t>Tundub, et põhjused on nähtamatud</a:t>
            </a:r>
          </a:p>
          <a:p>
            <a:r>
              <a:rPr lang="et-EE" dirty="0"/>
              <a:t>Need on seotud kehalise töö väikese, tühisena näiva osaga</a:t>
            </a:r>
          </a:p>
        </p:txBody>
      </p:sp>
    </p:spTree>
    <p:extLst>
      <p:ext uri="{BB962C8B-B14F-4D97-AF65-F5344CB8AC3E}">
        <p14:creationId xmlns:p14="http://schemas.microsoft.com/office/powerpoint/2010/main" val="29050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9EE515-4559-47D8-917E-040F7F07E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t-EE" sz="2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äi</a:t>
            </a:r>
            <a:r>
              <a:rPr lang="et-EE" sz="32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kese</a:t>
            </a:r>
            <a:r>
              <a:rPr lang="et-EE" sz="3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tööd</a:t>
            </a:r>
            <a:r>
              <a:rPr lang="et-EE" sz="4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te</a:t>
            </a:r>
            <a:r>
              <a:rPr lang="et-EE" sz="56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gevused …</a:t>
            </a:r>
            <a:endParaRPr lang="et-EE" sz="5600" dirty="0"/>
          </a:p>
        </p:txBody>
      </p:sp>
      <p:pic>
        <p:nvPicPr>
          <p:cNvPr id="1026" name="Picture 2" descr="Influence Change at Work™ Toolkit | Enclaria: Influence Change at Work">
            <a:extLst>
              <a:ext uri="{FF2B5EF4-FFF2-40B4-BE49-F238E27FC236}">
                <a16:creationId xmlns:a16="http://schemas.microsoft.com/office/drawing/2014/main" id="{7BD3A839-6984-4DED-AFF3-1C7E2333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050"/>
            <a:ext cx="12192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D8B53D-A7F4-4B65-8774-22E21D38BBD4}"/>
              </a:ext>
            </a:extLst>
          </p:cNvPr>
          <p:cNvSpPr txBox="1"/>
          <p:nvPr/>
        </p:nvSpPr>
        <p:spPr>
          <a:xfrm>
            <a:off x="303475" y="6492875"/>
            <a:ext cx="1158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heaolu ühiskonnas jäävad väikesed liigutused tegemata ja keha kaotab märgatamatult võime osaleda riigi toimimises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5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203EA-E14B-47BC-92D2-61E1CD50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4870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708305-943F-42F2-B9EC-15813FD6A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8223" y="365125"/>
            <a:ext cx="5235576" cy="1899912"/>
          </a:xfrm>
        </p:spPr>
        <p:txBody>
          <a:bodyPr>
            <a:normAutofit/>
          </a:bodyPr>
          <a:lstStyle/>
          <a:p>
            <a:r>
              <a:rPr lang="fi-FI" sz="3100"/>
              <a:t>See juhtub nii väikeste sammudena, et keegi ei pane tähele</a:t>
            </a:r>
            <a:endParaRPr lang="et-EE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0D03D-5498-45C2-BD7D-979A9927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9288" y="2434201"/>
            <a:ext cx="5444511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600" err="1"/>
              <a:t>Kuni</a:t>
            </a:r>
            <a:r>
              <a:rPr lang="fi-FI" sz="1600" dirty="0"/>
              <a:t> </a:t>
            </a:r>
            <a:r>
              <a:rPr lang="fi-FI" sz="1600" err="1"/>
              <a:t>loetakse</a:t>
            </a:r>
            <a:r>
              <a:rPr lang="fi-FI" sz="1600" dirty="0"/>
              <a:t> raha</a:t>
            </a:r>
            <a:r>
              <a:rPr lang="et-EE" sz="1600" dirty="0"/>
              <a:t>!</a:t>
            </a:r>
            <a:endParaRPr lang="et-EE" sz="1600" dirty="0">
              <a:cs typeface="Calibri"/>
            </a:endParaRPr>
          </a:p>
          <a:p>
            <a:r>
              <a:rPr lang="et-EE" sz="1600" dirty="0"/>
              <a:t>Soome ettevõtlus kaotas töölt tervislikel põhjustel puudumiste tõttu 4.4 miljardit eurot aastas (andmed enne Covid panepideemiat)</a:t>
            </a:r>
            <a:endParaRPr lang="et-EE" sz="1600" dirty="0">
              <a:cs typeface="Calibri"/>
            </a:endParaRPr>
          </a:p>
          <a:p>
            <a:r>
              <a:rPr lang="et-EE" sz="1600" dirty="0"/>
              <a:t>Enneaegse töövõimetuspensioni kulud moodustavad umbes 8 miljard eurot aastas</a:t>
            </a:r>
            <a:endParaRPr lang="et-EE" sz="1600" dirty="0">
              <a:cs typeface="Calibri"/>
            </a:endParaRPr>
          </a:p>
          <a:p>
            <a:r>
              <a:rPr lang="fi-FI" sz="1600" err="1"/>
              <a:t>Tööealise</a:t>
            </a:r>
            <a:r>
              <a:rPr lang="fi-FI" sz="1600" dirty="0"/>
              <a:t> </a:t>
            </a:r>
            <a:r>
              <a:rPr lang="fi-FI" sz="1600" err="1"/>
              <a:t>elanikkonna</a:t>
            </a:r>
            <a:r>
              <a:rPr lang="fi-FI" sz="1600" dirty="0"/>
              <a:t> </a:t>
            </a:r>
            <a:r>
              <a:rPr lang="fi-FI" sz="1600" err="1"/>
              <a:t>tervishoiukulutused</a:t>
            </a:r>
            <a:r>
              <a:rPr lang="fi-FI" sz="1600" dirty="0"/>
              <a:t> </a:t>
            </a:r>
            <a:r>
              <a:rPr lang="fi-FI" sz="1600" err="1"/>
              <a:t>lisavad</a:t>
            </a:r>
            <a:r>
              <a:rPr lang="fi-FI" sz="1600" dirty="0"/>
              <a:t> </a:t>
            </a:r>
            <a:r>
              <a:rPr lang="fi-FI" sz="1600" err="1"/>
              <a:t>aastas</a:t>
            </a:r>
            <a:r>
              <a:rPr lang="fi-FI" sz="1600" dirty="0"/>
              <a:t> </a:t>
            </a:r>
            <a:r>
              <a:rPr lang="fi-FI" sz="1600" err="1"/>
              <a:t>juurde</a:t>
            </a:r>
            <a:r>
              <a:rPr lang="fi-FI" sz="1600" dirty="0"/>
              <a:t> 7.8 </a:t>
            </a:r>
            <a:r>
              <a:rPr lang="fi-FI" sz="1600" err="1"/>
              <a:t>miljard</a:t>
            </a:r>
            <a:r>
              <a:rPr lang="fi-FI" sz="1600" dirty="0"/>
              <a:t> eurot</a:t>
            </a:r>
            <a:endParaRPr lang="et-EE" sz="1600" dirty="0">
              <a:cs typeface="Calibri"/>
            </a:endParaRPr>
          </a:p>
          <a:p>
            <a:r>
              <a:rPr lang="et-EE" sz="1600" b="1" dirty="0"/>
              <a:t>Soome rahvamajandus kaotab töövõimetusega seotud põhjustel aastas kokku umbes 24 miljard eurot - 2 miljardit kuus</a:t>
            </a:r>
            <a:endParaRPr lang="et-EE" sz="1600" b="1" dirty="0">
              <a:cs typeface="Calibri"/>
            </a:endParaRPr>
          </a:p>
          <a:p>
            <a:r>
              <a:rPr lang="et-EE" sz="1600" dirty="0"/>
              <a:t>Riik võttis laenu 10 miljardit (laenukoormus on 144 miljardit </a:t>
            </a:r>
            <a:r>
              <a:rPr lang="et-EE" sz="1600" err="1"/>
              <a:t>eur</a:t>
            </a:r>
            <a:r>
              <a:rPr lang="et-EE" sz="1600" dirty="0"/>
              <a:t>) - sisuliselt võtab riik laenu kasvava töövõimetuse katmiseks, tehes sedagi poole vinnaga</a:t>
            </a:r>
            <a:endParaRPr lang="et-EE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9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C3A31-2EB5-4A34-85F4-CD3103847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70B0A-9A9C-45E9-A9FF-D9B2A157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t-EE" sz="4000"/>
              <a:t>Eesti on 4 korda „väiksem“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43B60-6A4B-4983-BE7E-169FE9E5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t-EE" sz="2000"/>
              <a:t>Sellisel juhu oleks meie miinus 6 miljard eurot aastas, ehk 500 miljon eurot kuus</a:t>
            </a:r>
          </a:p>
          <a:p>
            <a:r>
              <a:rPr lang="et-EE" sz="2000"/>
              <a:t>Summa on nii suur, et kesksest kassast seda ei eraldata, keskselt ei juhita, keskselt juurprobleeme ei lahendata jne.</a:t>
            </a:r>
          </a:p>
          <a:p>
            <a:r>
              <a:rPr lang="et-EE" sz="2000"/>
              <a:t>Umbes nagu loomaaia haige lõvi, keda ei saa kuidagi ravida ega surmata</a:t>
            </a:r>
          </a:p>
          <a:p>
            <a:endParaRPr lang="et-EE" sz="2000"/>
          </a:p>
        </p:txBody>
      </p:sp>
    </p:spTree>
    <p:extLst>
      <p:ext uri="{BB962C8B-B14F-4D97-AF65-F5344CB8AC3E}">
        <p14:creationId xmlns:p14="http://schemas.microsoft.com/office/powerpoint/2010/main" val="41700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5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AB5D9-B2C6-4511-91FE-B856B34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t-EE" sz="2800" dirty="0">
                <a:solidFill>
                  <a:schemeClr val="bg1"/>
                </a:solidFill>
              </a:rPr>
              <a:t>Tervise hoiuks kuluva raha jaotus aastates</a:t>
            </a:r>
            <a:br>
              <a:rPr lang="et-EE" sz="2800" dirty="0">
                <a:solidFill>
                  <a:schemeClr val="bg1"/>
                </a:solidFill>
              </a:rPr>
            </a:br>
            <a:r>
              <a:rPr lang="et-EE" sz="2800" dirty="0">
                <a:solidFill>
                  <a:schemeClr val="bg1"/>
                </a:solidFill>
              </a:rPr>
              <a:t>USA*  ja UK** näitel</a:t>
            </a:r>
            <a:endParaRPr lang="LID4096" sz="28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27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BC0A5-CA0D-478E-83A0-A55DFBE78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 lnSpcReduction="10000"/>
          </a:bodyPr>
          <a:lstStyle/>
          <a:p>
            <a:r>
              <a:rPr lang="et-EE" sz="1700" dirty="0">
                <a:solidFill>
                  <a:schemeClr val="bg1"/>
                </a:solidFill>
              </a:rPr>
              <a:t>Eluaegsed tervishoiu kulutused inimese kohta on 316 600 dollarit</a:t>
            </a:r>
          </a:p>
          <a:p>
            <a:pPr lvl="1"/>
            <a:r>
              <a:rPr lang="et-EE" sz="17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naistel kolmandiku võrra kõrgemad (361 200 USD) kui meestel (268 700 USD)</a:t>
            </a:r>
          </a:p>
          <a:p>
            <a:pPr lvl="2"/>
            <a:r>
              <a:rPr lang="et-EE" sz="17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Millest ca 40% (erinevusest) tuleneb naiste pikemast elueast</a:t>
            </a:r>
          </a:p>
          <a:p>
            <a:pPr lvl="1"/>
            <a:r>
              <a:rPr lang="et-EE" sz="1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Ligikaudu kolmandik eluaegsetest kulutustest tehakse keskeas populatsioonile ning umbes pool eakatele kodanikele</a:t>
            </a:r>
          </a:p>
          <a:p>
            <a:pPr lvl="1"/>
            <a:r>
              <a:rPr lang="et-EE" sz="1700" dirty="0">
                <a:solidFill>
                  <a:schemeClr val="bg1"/>
                </a:solidFill>
              </a:rPr>
              <a:t>85-aastaste puhul tehakse üle kolmandiku eluaegsetest kulutustest ülejäänud aastate jooksul</a:t>
            </a:r>
            <a:endParaRPr lang="LID4096" sz="17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F0CC7-60E4-4488-93C9-59BDD9CF6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16" y="1537196"/>
            <a:ext cx="6596652" cy="362815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273350-FDD2-4028-A91E-A3287690CE2A}"/>
              </a:ext>
            </a:extLst>
          </p:cNvPr>
          <p:cNvSpPr/>
          <p:nvPr/>
        </p:nvSpPr>
        <p:spPr>
          <a:xfrm>
            <a:off x="5759616" y="5969501"/>
            <a:ext cx="6096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Alemayehu B, Warner KE. The lifetime distribution of health care costs.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Serv Res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2004;39(3):627-642. doi:10.1111/j.1475-6773.2004.00248.x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 Brian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Ferguson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Annalisa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Belloni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Ageing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expenditure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Posted on: 29 January 2019 - Categories: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Health Profile for England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Public health data</a:t>
            </a:r>
            <a:endParaRPr kumimoji="0" lang="LID4096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4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D8C41A-C885-4CC1-8E2B-EE51A2E97A0A}"/>
              </a:ext>
            </a:extLst>
          </p:cNvPr>
          <p:cNvSpPr/>
          <p:nvPr/>
        </p:nvSpPr>
        <p:spPr>
          <a:xfrm>
            <a:off x="831850" y="3018929"/>
            <a:ext cx="6096000" cy="12646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Treenerite toetuse suurus 7.7 m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klubide tegevusena maksudena tagasi ca 13 m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rääkimata kaubandusest ja muudest teenustest (rendipinnad, jõu- ja aeroobika saalid, meedia, koolitused jne). + tervis</a:t>
            </a:r>
          </a:p>
        </p:txBody>
      </p:sp>
    </p:spTree>
    <p:extLst>
      <p:ext uri="{BB962C8B-B14F-4D97-AF65-F5344CB8AC3E}">
        <p14:creationId xmlns:p14="http://schemas.microsoft.com/office/powerpoint/2010/main" val="32082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91193-4403-4628-AD0F-09032E0F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Kehali</a:t>
            </a:r>
            <a:r>
              <a:rPr lang="et-EE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selt aktiivsed tunnid ja langev 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suremus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7754527-2ACA-45ED-8879-001C6150C6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842693"/>
            <a:ext cx="6780700" cy="51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519F3-4A43-46A5-A26A-59CA4FF9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t-EE" sz="2200" dirty="0">
                <a:solidFill>
                  <a:srgbClr val="FFFFFF"/>
                </a:solidFill>
              </a:rPr>
              <a:t>Süstemaatiline ülevaade: suurem sammude arv ja 62% madalam suremus (kõik põhjused)</a:t>
            </a:r>
            <a:endParaRPr lang="LID4096" sz="2200" dirty="0">
              <a:solidFill>
                <a:srgbClr val="FFFFFF"/>
              </a:solidFill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00648A99-FFD1-2DA5-0A9C-F9C22440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r>
              <a:rPr lang="LID4096" sz="1600" dirty="0">
                <a:hlinkClick r:id="rId3"/>
              </a:rPr>
              <a:t>https://tandfonline.com/doi/abs/10.1080/02640414.2022.2099186…</a:t>
            </a:r>
            <a:endParaRPr lang="en-US" sz="1600" dirty="0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CEEEEB0-656D-43FA-A843-0655A3D3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475" y="952500"/>
            <a:ext cx="6770976" cy="48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3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E8AFC-BE06-4746-95B0-B05118FE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t-EE"/>
              <a:t>Vananetakse erinevas tempos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941C9-0F22-4925-B336-60E83F4B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t-EE" dirty="0"/>
              <a:t>Vananemine ei alga 60. eluaastast</a:t>
            </a:r>
          </a:p>
          <a:p>
            <a:r>
              <a:rPr lang="et-EE" dirty="0"/>
              <a:t>45 aastaste seas on märkimisväärselt erineva </a:t>
            </a:r>
            <a:r>
              <a:rPr lang="et-EE" dirty="0">
                <a:solidFill>
                  <a:srgbClr val="CEA276"/>
                </a:solidFill>
              </a:rPr>
              <a:t>„vanusega „inimesi</a:t>
            </a:r>
          </a:p>
          <a:p>
            <a:r>
              <a:rPr lang="et-EE" dirty="0"/>
              <a:t>Vananemine algab 20. elusaastast ja kulgeb tempos </a:t>
            </a:r>
            <a:r>
              <a:rPr lang="et-EE" dirty="0">
                <a:solidFill>
                  <a:srgbClr val="CEA276"/>
                </a:solidFill>
              </a:rPr>
              <a:t>0.4 … 2.5 bioloogilist </a:t>
            </a:r>
            <a:r>
              <a:rPr lang="et-EE" dirty="0"/>
              <a:t>aastat/aastas*</a:t>
            </a:r>
          </a:p>
          <a:p>
            <a:pPr lvl="1"/>
            <a:r>
              <a:rPr lang="et-EE" dirty="0"/>
              <a:t>„vanust“ hinnati keha rasva%, südame ja kopsude jõudluse, </a:t>
            </a:r>
            <a:r>
              <a:rPr lang="et-EE" dirty="0">
                <a:solidFill>
                  <a:srgbClr val="CEA276"/>
                </a:solidFill>
              </a:rPr>
              <a:t>põletiku markerite põhjal</a:t>
            </a:r>
          </a:p>
          <a:p>
            <a:r>
              <a:rPr lang="et-EE" dirty="0"/>
              <a:t>45 aastased kes olid „endast vanemad“ liikusid aeglasema</a:t>
            </a:r>
            <a:r>
              <a:rPr lang="et-EE" dirty="0">
                <a:solidFill>
                  <a:srgbClr val="CEA276"/>
                </a:solidFill>
              </a:rPr>
              <a:t>lt, omasid </a:t>
            </a:r>
            <a:r>
              <a:rPr lang="et-EE" dirty="0"/>
              <a:t>nõrgemat sõrmede surujõudu, raskusi tasakaalutestis, nõrg</a:t>
            </a:r>
            <a:r>
              <a:rPr lang="et-EE" dirty="0">
                <a:solidFill>
                  <a:srgbClr val="CEA276"/>
                </a:solidFill>
              </a:rPr>
              <a:t>emat nägemist </a:t>
            </a:r>
            <a:r>
              <a:rPr lang="et-EE" dirty="0"/>
              <a:t>ja kuulmist ning märgatavalt madalamaid tajutestide tulemusi</a:t>
            </a:r>
            <a:r>
              <a:rPr lang="et-EE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t-EE" dirty="0">
                <a:solidFill>
                  <a:srgbClr val="CEA276"/>
                </a:solidFill>
              </a:rPr>
              <a:t>(MRI </a:t>
            </a:r>
            <a:r>
              <a:rPr lang="et-EE" dirty="0"/>
              <a:t>tuvastas </a:t>
            </a:r>
            <a:r>
              <a:rPr lang="et-EE" dirty="0" err="1"/>
              <a:t>ajukoe</a:t>
            </a:r>
            <a:r>
              <a:rPr lang="et-EE" dirty="0"/>
              <a:t> tiheduse langust, st neuronite vähenemist)</a:t>
            </a:r>
          </a:p>
          <a:p>
            <a:pPr lvl="1"/>
            <a:r>
              <a:rPr lang="et-EE" dirty="0"/>
              <a:t>Märgatav osa neist tunnustest seostub langenud kehalise aktiivsusega, </a:t>
            </a:r>
            <a:r>
              <a:rPr lang="et-EE" dirty="0">
                <a:solidFill>
                  <a:srgbClr val="CEA276"/>
                </a:solidFill>
              </a:rPr>
              <a:t>passiivsema </a:t>
            </a:r>
            <a:r>
              <a:rPr lang="et-EE" dirty="0"/>
              <a:t>osalusega keskkonna stiimulite suhtes jmt</a:t>
            </a:r>
            <a:endParaRPr lang="LID4096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C2813-D6E9-4F66-8DB7-94BAF6BB34DA}"/>
              </a:ext>
            </a:extLst>
          </p:cNvPr>
          <p:cNvSpPr/>
          <p:nvPr/>
        </p:nvSpPr>
        <p:spPr>
          <a:xfrm>
            <a:off x="838201" y="6169709"/>
            <a:ext cx="451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1000 </a:t>
            </a:r>
            <a:r>
              <a:rPr kumimoji="0" lang="et-E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Uus-Meremaallaste</a:t>
            </a: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uuring sünnist kuni 45 aastani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Maxwell Elliott, N.C.;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Sofiya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Milman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Aging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March 15, 2021</a:t>
            </a:r>
            <a:endParaRPr kumimoji="0" lang="LID4096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85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-10886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pic>
        <p:nvPicPr>
          <p:cNvPr id="3" name="Picture 2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C941F4FA-AAB9-35CA-130A-F12F94A1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" y="5499100"/>
            <a:ext cx="1905000" cy="1358900"/>
          </a:xfrm>
          <a:prstGeom prst="rect">
            <a:avLst/>
          </a:prstGeom>
        </p:spPr>
      </p:pic>
      <p:pic>
        <p:nvPicPr>
          <p:cNvPr id="5" name="Picture 4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8E1BFCA-4F91-1591-21F1-7D01DD015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41" y="5497818"/>
            <a:ext cx="8767483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DB54-5FC0-7A67-0C69-BF2DB4A4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40" y="6177268"/>
            <a:ext cx="8146692" cy="43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D1C47-9632-9E10-8F96-6345B6B19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60" y="1519015"/>
            <a:ext cx="5313838" cy="31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9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C07163-C17C-4D18-9EA5-9F5C7A9EC4D3}"/>
              </a:ext>
            </a:extLst>
          </p:cNvPr>
          <p:cNvSpPr txBox="1">
            <a:spLocks/>
          </p:cNvSpPr>
          <p:nvPr/>
        </p:nvSpPr>
        <p:spPr>
          <a:xfrm>
            <a:off x="835155" y="292556"/>
            <a:ext cx="5165936" cy="1674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Tänane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strateegia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Haigused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enne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ACEE19-DE0B-42B2-8FE7-57B4AD9C3C31}"/>
              </a:ext>
            </a:extLst>
          </p:cNvPr>
          <p:cNvSpPr/>
          <p:nvPr/>
        </p:nvSpPr>
        <p:spPr>
          <a:xfrm>
            <a:off x="6190909" y="292556"/>
            <a:ext cx="5159825" cy="167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Eesti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elanike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oodatav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eluiga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sünnimomendil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78.8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aastat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Meestel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74.4,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maistel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82.8.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elavad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mehed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55.5 ja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naised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59.5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eluaastat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927165C-FFFB-4B1B-B7D2-AB4E337F4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801257"/>
            <a:ext cx="8979099" cy="45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C477752-ACCA-41C1-9B1D-D0CED1F9C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8D5D31-13A1-4D2D-B0AE-C9085779C949}"/>
              </a:ext>
            </a:extLst>
          </p:cNvPr>
          <p:cNvSpPr txBox="1">
            <a:spLocks/>
          </p:cNvSpPr>
          <p:nvPr/>
        </p:nvSpPr>
        <p:spPr>
          <a:xfrm>
            <a:off x="838200" y="347664"/>
            <a:ext cx="6163624" cy="13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tänane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strateegia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jätkub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Tervishoiu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kulud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kasvavad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CEC75-CEE3-4671-B0BB-63ED79D98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515" y="1845426"/>
            <a:ext cx="9819917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F851C-8A8F-4970-9496-5C8D949A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t-EE" sz="4000" dirty="0"/>
              <a:t>Aeglustada või ravida?</a:t>
            </a:r>
            <a:endParaRPr lang="LID4096" sz="4000" dirty="0"/>
          </a:p>
        </p:txBody>
      </p:sp>
      <p:sp>
        <p:nvSpPr>
          <p:cNvPr id="7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9495133-3DB1-4715-855F-80F30584D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77500" lnSpcReduction="20000"/>
          </a:bodyPr>
          <a:lstStyle/>
          <a:p>
            <a:r>
              <a:rPr lang="et-EE" dirty="0"/>
              <a:t>Vananemise aeglustamine on ravist tulemuslikum</a:t>
            </a:r>
          </a:p>
          <a:p>
            <a:r>
              <a:rPr lang="et-EE" dirty="0"/>
              <a:t>Vananemisega tegelemine vähendab ning viivitab haiguseni viivate protsesside algust</a:t>
            </a:r>
          </a:p>
          <a:p>
            <a:r>
              <a:rPr lang="et-EE" dirty="0"/>
              <a:t>Haiguse ravi algab pärast vea realiseerumist – pahatihti tagasiteed ei ole sest „sillad on põletatud“</a:t>
            </a:r>
          </a:p>
          <a:p>
            <a:endParaRPr lang="en-US" sz="2200" dirty="0"/>
          </a:p>
        </p:txBody>
      </p:sp>
      <p:pic>
        <p:nvPicPr>
          <p:cNvPr id="2050" name="Picture 2" descr="https://39669.cdn.cke-cs.com/rQvD3VnunXZu34m86e5f/images/30d486db660601c4ce18014c751efb345eeb0fd37e5825d9.jpeg">
            <a:extLst>
              <a:ext uri="{FF2B5EF4-FFF2-40B4-BE49-F238E27FC236}">
                <a16:creationId xmlns:a16="http://schemas.microsoft.com/office/drawing/2014/main" id="{5506677B-DE93-4E7D-9743-27FB80FB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668551"/>
            <a:ext cx="6903720" cy="35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C28DDE-5DD1-47A9-8393-98A97B296AE1}"/>
              </a:ext>
            </a:extLst>
          </p:cNvPr>
          <p:cNvSpPr/>
          <p:nvPr/>
        </p:nvSpPr>
        <p:spPr>
          <a:xfrm>
            <a:off x="4552724" y="5285731"/>
            <a:ext cx="7066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Displayed are the calculated impacts on life expectancy for a typical 50-year-old woman from curing cancer, </a:t>
            </a:r>
            <a:b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 disease, or both, relative to the impact of slowing aging.</a:t>
            </a:r>
            <a:endParaRPr kumimoji="0" lang="et-E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arnock-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arnock-pro"/>
                <a:ea typeface="+mn-ea"/>
                <a:cs typeface="+mn-cs"/>
              </a:rPr>
              <a:t>					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arnock-pro"/>
                <a:ea typeface="+mn-ea"/>
                <a:cs typeface="+mn-cs"/>
              </a:rPr>
              <a:t>Lombard et al. (2016)</a:t>
            </a:r>
            <a:endParaRPr kumimoji="0" lang="LID4096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4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815241-5662-4E26-8991-D40CCD452A99}"/>
              </a:ext>
            </a:extLst>
          </p:cNvPr>
          <p:cNvSpPr txBox="1">
            <a:spLocks/>
          </p:cNvSpPr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Uus strateegia: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Vananemise edasilükkamine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9B39B-0452-4F6B-AD87-22C21AE9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31" y="1845426"/>
            <a:ext cx="10453684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6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6445" y="3365542"/>
            <a:ext cx="54691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Kui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oleks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olemas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ravim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, mis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suudaks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inimeste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tervise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heaks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teha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kõike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mida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treenimine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suudab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oleks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see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tõenäoliselt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kõige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väärtuslikum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ravim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, mis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kunagi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välja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töötatud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.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	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Mark </a:t>
            </a:r>
            <a:r>
              <a:rPr kumimoji="0" lang="et-E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Tarnopolsky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t-E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McMaster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University </a:t>
            </a:r>
            <a:b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t-E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genetic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t-E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metabolic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t-E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neurologist</a:t>
            </a:r>
            <a:r>
              <a:rPr kumimoji="0" lang="et-EE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t-E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61798" y="6518170"/>
            <a:ext cx="3174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*http://time.com/4475628/the-new-science-of-exercise/</a:t>
            </a:r>
          </a:p>
        </p:txBody>
      </p:sp>
    </p:spTree>
    <p:extLst>
      <p:ext uri="{BB962C8B-B14F-4D97-AF65-F5344CB8AC3E}">
        <p14:creationId xmlns:p14="http://schemas.microsoft.com/office/powerpoint/2010/main" val="8147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2AE58D-2D2F-4198-A024-455A2466B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93" y="2098295"/>
            <a:ext cx="12192000" cy="68570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12F6C5-E471-4DD7-86F2-344DAF0A1ADA}"/>
              </a:ext>
            </a:extLst>
          </p:cNvPr>
          <p:cNvSpPr txBox="1">
            <a:spLocks/>
          </p:cNvSpPr>
          <p:nvPr/>
        </p:nvSpPr>
        <p:spPr>
          <a:xfrm>
            <a:off x="1374793" y="2570046"/>
            <a:ext cx="7943378" cy="20317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Spordiseaduse ja tulumaksuseaduse muutmise seaduse eelnõu väljatöötamise kavatsus</a:t>
            </a:r>
            <a:endParaRPr kumimoji="0" lang="et-E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</a:b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0D8A2AE-3E40-4BAD-B87D-62ED811968E5}"/>
              </a:ext>
            </a:extLst>
          </p:cNvPr>
          <p:cNvSpPr txBox="1">
            <a:spLocks/>
          </p:cNvSpPr>
          <p:nvPr/>
        </p:nvSpPr>
        <p:spPr>
          <a:xfrm>
            <a:off x="8557099" y="1042844"/>
            <a:ext cx="1663735" cy="1055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 </a:t>
            </a:r>
            <a:r>
              <a:rPr kumimoji="0" lang="et-E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01.01.2021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+mn-cs"/>
            </a:endParaRP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B51BB4-231E-4F50-B595-4F5A70E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9" y="669905"/>
            <a:ext cx="2386589" cy="926594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0E388C4-35A5-4308-93EC-80E1245F73BD}"/>
              </a:ext>
            </a:extLst>
          </p:cNvPr>
          <p:cNvSpPr txBox="1">
            <a:spLocks/>
          </p:cNvSpPr>
          <p:nvPr/>
        </p:nvSpPr>
        <p:spPr>
          <a:xfrm>
            <a:off x="8557099" y="974018"/>
            <a:ext cx="1941496" cy="1055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42D48CA-BB15-4091-902B-BF830C096CA0}"/>
              </a:ext>
            </a:extLst>
          </p:cNvPr>
          <p:cNvSpPr txBox="1">
            <a:spLocks/>
          </p:cNvSpPr>
          <p:nvPr/>
        </p:nvSpPr>
        <p:spPr>
          <a:xfrm>
            <a:off x="1374793" y="5039060"/>
            <a:ext cx="6858000" cy="10554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5098" y="5195455"/>
            <a:ext cx="35744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Eesti Spordi Kongress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26.05.2023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F6BCD-57B0-5877-8511-B56A5657B128}"/>
              </a:ext>
            </a:extLst>
          </p:cNvPr>
          <p:cNvSpPr txBox="1"/>
          <p:nvPr/>
        </p:nvSpPr>
        <p:spPr>
          <a:xfrm>
            <a:off x="3925490" y="5144592"/>
            <a:ext cx="3574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76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7178AC3-E9AA-4397-BB2B-2454CDF35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1F5BC2-E6BC-49F7-A648-69A8EB026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041"/>
            <a:ext cx="12192000" cy="68570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690AE7-58A1-45F7-BF34-53BD205A886E}"/>
              </a:ext>
            </a:extLst>
          </p:cNvPr>
          <p:cNvSpPr txBox="1">
            <a:spLocks/>
          </p:cNvSpPr>
          <p:nvPr/>
        </p:nvSpPr>
        <p:spPr>
          <a:xfrm>
            <a:off x="917251" y="289057"/>
            <a:ext cx="10668107" cy="83173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Spordiorganisatsioonile laste ja noorte treeningu eest makstavale tasule tulumaksutagastuse võimaldamine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7652B2-4835-49A1-A973-2CBB65617199}"/>
              </a:ext>
            </a:extLst>
          </p:cNvPr>
          <p:cNvSpPr txBox="1">
            <a:spLocks/>
          </p:cNvSpPr>
          <p:nvPr/>
        </p:nvSpPr>
        <p:spPr>
          <a:xfrm>
            <a:off x="917251" y="1903322"/>
            <a:ext cx="10762130" cy="4729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565" y="1429305"/>
            <a:ext cx="891318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9DEC5-5060-4689-B9A0-8A2CACFF303E}"/>
              </a:ext>
            </a:extLst>
          </p:cNvPr>
          <p:cNvSpPr txBox="1"/>
          <p:nvPr/>
        </p:nvSpPr>
        <p:spPr>
          <a:xfrm>
            <a:off x="917251" y="1216241"/>
            <a:ext cx="105083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Probleem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Laste ja noorte treeningu eest makstavale tasule kehtib täna tulumaksutagastuse võimalus vaid siis, kui laps või noor on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spordikooli nimekirjas.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Trennis käivate laste vanematest on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27%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koheldud ebavõrdselt.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Spordikoolide loomine spordiorganisatsiooni juurde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suurendab halduskoormust ja andmete dubleerimist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 Spordikoole luuakse tihti vaid põhjusega tulumaksutagastuse võimalust pakkuda.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Võimalik lahendus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Lisaks spordikoolide õppemaksudele saab koolituskuludena maksustamisperioodil tulust maha arvestada ka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spordi andmekogusse kantud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ja noorte harrastajatega spordiorganisatsioonide kuutasu, kursusetasu, õppemaksu vms.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694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7178AC3-E9AA-4397-BB2B-2454CDF3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1F5BC2-E6BC-49F7-A648-69A8EB026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041"/>
            <a:ext cx="12192000" cy="68570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690AE7-58A1-45F7-BF34-53BD205A886E}"/>
              </a:ext>
            </a:extLst>
          </p:cNvPr>
          <p:cNvSpPr txBox="1">
            <a:spLocks/>
          </p:cNvSpPr>
          <p:nvPr/>
        </p:nvSpPr>
        <p:spPr>
          <a:xfrm>
            <a:off x="917251" y="137776"/>
            <a:ext cx="10978827" cy="831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Dopinguvastaste reeglite täpsustamine ja toetuste tagasinõudmine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7652B2-4835-49A1-A973-2CBB65617199}"/>
              </a:ext>
            </a:extLst>
          </p:cNvPr>
          <p:cNvSpPr txBox="1">
            <a:spLocks/>
          </p:cNvSpPr>
          <p:nvPr/>
        </p:nvSpPr>
        <p:spPr>
          <a:xfrm>
            <a:off x="917251" y="1903322"/>
            <a:ext cx="10762130" cy="4729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565" y="1429305"/>
            <a:ext cx="90694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Probleem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Seaduse kohaselt peavad dopinguvastaseid reegleid tundma ja järgima vaid sportlane ja treener, kuid vastavalt Eesti dopinguvastastele reeglitele on selleks kohustatud ka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sportlaste tugiisikud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Täna puudub spordiseaduses kohustus järgida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kokkuleppemängude vastaseid reegleid ja teisi spordieetika reegleid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ning õigus isikuandmeid käidelda.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Toetuste loetelu, mille väljamaksmine peatatakse rikkumise eest saadud karistuse perioodil, on ebapiisav ja puudub õigus nõuda tagasimaksmist.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Võimalik lahendus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Seadus kohustab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sportlasi, treenereid ja sportlaste tugiisikuid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järgima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ka  kokkuleppemängude vastaseid jt spordieetika reegleid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ning annab vastavatele organisatsioonidele õiguse isikuandmete töötlemiseks.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Seatakse õiguslik alus peatada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kõigi riiklike spordialaste stipendiumide, preemiate ja toetuste maksmine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ning võimalus need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tagasi nõuda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kuni 10 aasta tagusest ajast.</a:t>
            </a: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9DEC5-5060-4689-B9A0-8A2CACFF303E}"/>
              </a:ext>
            </a:extLst>
          </p:cNvPr>
          <p:cNvSpPr txBox="1"/>
          <p:nvPr/>
        </p:nvSpPr>
        <p:spPr>
          <a:xfrm>
            <a:off x="917251" y="1402671"/>
            <a:ext cx="961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1799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7178AC3-E9AA-4397-BB2B-2454CDF35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1F5BC2-E6BC-49F7-A648-69A8EB026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041"/>
            <a:ext cx="12192000" cy="68570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690AE7-58A1-45F7-BF34-53BD205A886E}"/>
              </a:ext>
            </a:extLst>
          </p:cNvPr>
          <p:cNvSpPr txBox="1">
            <a:spLocks/>
          </p:cNvSpPr>
          <p:nvPr/>
        </p:nvSpPr>
        <p:spPr>
          <a:xfrm>
            <a:off x="917251" y="205665"/>
            <a:ext cx="10668107" cy="831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Spordiürituste korraldamise nõuete ajakohastamine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7652B2-4835-49A1-A973-2CBB65617199}"/>
              </a:ext>
            </a:extLst>
          </p:cNvPr>
          <p:cNvSpPr txBox="1">
            <a:spLocks/>
          </p:cNvSpPr>
          <p:nvPr/>
        </p:nvSpPr>
        <p:spPr>
          <a:xfrm>
            <a:off x="917251" y="1903322"/>
            <a:ext cx="10762130" cy="4729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565" y="1429305"/>
            <a:ext cx="1012942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Probleem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Seadus käsitleb ainult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 spordiala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(jalgpall, jäähoki, korvpall) ning seatud nõuded on ebaproportsionaalsed.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Ei hõlma alasid, kus esineb probleeme.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Võimalik lahendus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Kohalikult omavalitsuselt on kohustatud luba taotlema ainult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autospordi, m</a:t>
            </a:r>
            <a:r>
              <a:rPr kumimoji="0" lang="et-E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ootorrattaspordi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ja veemotospordi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ürituste korraldajad ning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kõrgendatud turvariskiga üritused. 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Jalgpalli, jäähoki, käsipalli, võrkpalli ja korvpalli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A-koondise mängu või turniiri ning klubide eurosarja mängu või turniiri korraldajad on kohustatud ürituse toimumisest teavitama Politsei- ja Piirivalveametit ja kohalikku omavalitsust.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Taotluses tuleb esitada info muuhulgas ka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ligipääsetavuse ja erivajadustega inimeste kaasamise ning  pürotehnika kasutamise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kohta.  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9DEC5-5060-4689-B9A0-8A2CACFF303E}"/>
              </a:ext>
            </a:extLst>
          </p:cNvPr>
          <p:cNvSpPr txBox="1"/>
          <p:nvPr/>
        </p:nvSpPr>
        <p:spPr>
          <a:xfrm>
            <a:off x="917251" y="1429305"/>
            <a:ext cx="961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79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7178AC3-E9AA-4397-BB2B-2454CDF3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1F5BC2-E6BC-49F7-A648-69A8EB026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041"/>
            <a:ext cx="12192000" cy="685705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690AE7-58A1-45F7-BF34-53BD205A886E}"/>
              </a:ext>
            </a:extLst>
          </p:cNvPr>
          <p:cNvSpPr txBox="1">
            <a:spLocks/>
          </p:cNvSpPr>
          <p:nvPr/>
        </p:nvSpPr>
        <p:spPr>
          <a:xfrm>
            <a:off x="917251" y="265759"/>
            <a:ext cx="10668107" cy="8317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800" b="1" i="0" u="none" strike="noStrike" kern="1200" cap="none" spc="0" normalizeH="0" baseline="0" noProof="0" dirty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Vabatahtliku spordikohtuniku hüvitise piirmäära tõstmine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7652B2-4835-49A1-A973-2CBB65617199}"/>
              </a:ext>
            </a:extLst>
          </p:cNvPr>
          <p:cNvSpPr txBox="1">
            <a:spLocks/>
          </p:cNvSpPr>
          <p:nvPr/>
        </p:nvSpPr>
        <p:spPr>
          <a:xfrm>
            <a:off x="917251" y="1903322"/>
            <a:ext cx="10762130" cy="4729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565" y="1593689"/>
            <a:ext cx="101205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Probleem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Praegu kehtivad piirmäärad (kuni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20 eurot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päeva eest ja kuni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1040 eurot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aastas) ei kata enam spordikohtunikuna tegutsemise hädavajalikke kulusid.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Spordiorganisatsioonidel on aina raskem leida vabatahtlikke. Kannatab võistluste korraldamise kvaliteet.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Võimalik lahendus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	</a:t>
            </a: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Vabatahtliku spordikohtuniku hüvitise määra suurendamine kuni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45 euroni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päeva eest ja 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2340 euroni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aastas.</a:t>
            </a: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767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330710" y="2091817"/>
            <a:ext cx="54361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EE" sz="4800" b="1" dirty="0">
                <a:solidFill>
                  <a:srgbClr val="0070C0"/>
                </a:solidFill>
                <a:latin typeface="Dax-Regular" charset="0"/>
                <a:ea typeface="Dax-Regular" charset="0"/>
                <a:cs typeface="Dax-Regular" charset="0"/>
                <a:sym typeface="Dax-Regular" charset="0"/>
              </a:rPr>
              <a:t>URMAS SÕÕRUMAA</a:t>
            </a:r>
          </a:p>
          <a:p>
            <a:pPr algn="ctr"/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Eesti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Olümpiakomitee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</a:p>
          <a:p>
            <a:pPr algn="ctr"/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president</a:t>
            </a:r>
            <a:endParaRPr lang="et-EE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69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FF4C69-DB8F-45C1-9612-C849AD32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9" y="0"/>
            <a:ext cx="12220393" cy="6873027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CFA1D153-D00E-43A2-AB70-ACE3E0EB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9" y="692054"/>
            <a:ext cx="2386589" cy="9265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AA7BB9-30F5-4E3F-A548-C9D119897B6A}"/>
              </a:ext>
            </a:extLst>
          </p:cNvPr>
          <p:cNvSpPr txBox="1">
            <a:spLocks/>
          </p:cNvSpPr>
          <p:nvPr/>
        </p:nvSpPr>
        <p:spPr>
          <a:xfrm>
            <a:off x="1686559" y="3051721"/>
            <a:ext cx="6987583" cy="16516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Tänan!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EB5B9EF-064D-4ADC-A182-7247ACFC32E5}"/>
              </a:ext>
            </a:extLst>
          </p:cNvPr>
          <p:cNvSpPr txBox="1">
            <a:spLocks/>
          </p:cNvSpPr>
          <p:nvPr/>
        </p:nvSpPr>
        <p:spPr>
          <a:xfrm>
            <a:off x="1514279" y="4947708"/>
            <a:ext cx="3178802" cy="9029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92415F-E592-9815-EB12-E29032930AEB}"/>
              </a:ext>
            </a:extLst>
          </p:cNvPr>
          <p:cNvSpPr txBox="1"/>
          <p:nvPr/>
        </p:nvSpPr>
        <p:spPr>
          <a:xfrm>
            <a:off x="878849" y="5045237"/>
            <a:ext cx="2340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Tarvi Pürn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Spordi asekantsler</a:t>
            </a:r>
          </a:p>
        </p:txBody>
      </p:sp>
    </p:spTree>
    <p:extLst>
      <p:ext uri="{BB962C8B-B14F-4D97-AF65-F5344CB8AC3E}">
        <p14:creationId xmlns:p14="http://schemas.microsoft.com/office/powerpoint/2010/main" val="976775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1196588" y="2091817"/>
            <a:ext cx="37043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EE" sz="4800" b="1" dirty="0">
                <a:solidFill>
                  <a:srgbClr val="0070C0"/>
                </a:solidFill>
                <a:latin typeface="Dax-Regular" charset="0"/>
                <a:ea typeface="Dax-Regular" charset="0"/>
                <a:cs typeface="Dax-Regular" charset="0"/>
                <a:sym typeface="Dax-Regular" charset="0"/>
              </a:rPr>
              <a:t>HEIDY PURGA</a:t>
            </a:r>
          </a:p>
          <a:p>
            <a:pPr algn="ctr"/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Eesti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Vabariigi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 </a:t>
            </a:r>
          </a:p>
          <a:p>
            <a:pPr algn="ctr"/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kultuuriminister</a:t>
            </a:r>
            <a:endParaRPr lang="et-EE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82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crowd of people in a street&#10;&#10;Description automatically generated with low confidence">
            <a:extLst>
              <a:ext uri="{FF2B5EF4-FFF2-40B4-BE49-F238E27FC236}">
                <a16:creationId xmlns:a16="http://schemas.microsoft.com/office/drawing/2014/main" id="{56C0E9F0-8528-2050-1BD1-BAC1C37A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22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grass, water&#10;&#10;Description automatically generated">
            <a:extLst>
              <a:ext uri="{FF2B5EF4-FFF2-40B4-BE49-F238E27FC236}">
                <a16:creationId xmlns:a16="http://schemas.microsoft.com/office/drawing/2014/main" id="{8C67292C-F55E-ABF9-A9EB-D53030946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8" b="105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76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playing tennis&#10;&#10;Description automatically generated with medium confidence">
            <a:extLst>
              <a:ext uri="{FF2B5EF4-FFF2-40B4-BE49-F238E27FC236}">
                <a16:creationId xmlns:a16="http://schemas.microsoft.com/office/drawing/2014/main" id="{33516B89-D66B-9A02-3BC3-159855259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1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skiing on the snow&#10;&#10;Description automatically generated with medium confidence">
            <a:extLst>
              <a:ext uri="{FF2B5EF4-FFF2-40B4-BE49-F238E27FC236}">
                <a16:creationId xmlns:a16="http://schemas.microsoft.com/office/drawing/2014/main" id="{3DF5BA6C-C630-134C-D297-6CDB07B18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54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wearing white uniforms and face masks&#10;&#10;Description automatically generated with low confidence">
            <a:extLst>
              <a:ext uri="{FF2B5EF4-FFF2-40B4-BE49-F238E27FC236}">
                <a16:creationId xmlns:a16="http://schemas.microsoft.com/office/drawing/2014/main" id="{23337440-1F5E-ED5D-33FA-88475EF4E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5" b="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72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 panda&#10;&#10;Description automatically generated with low confidence">
            <a:extLst>
              <a:ext uri="{FF2B5EF4-FFF2-40B4-BE49-F238E27FC236}">
                <a16:creationId xmlns:a16="http://schemas.microsoft.com/office/drawing/2014/main" id="{8A6E626F-384B-823B-C7F2-636D050B7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8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running in a race&#10;&#10;Description automatically generated with low confidence">
            <a:extLst>
              <a:ext uri="{FF2B5EF4-FFF2-40B4-BE49-F238E27FC236}">
                <a16:creationId xmlns:a16="http://schemas.microsoft.com/office/drawing/2014/main" id="{6A943C32-E6BB-AF40-0EE0-4952CAC47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82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footwear, outdoor, person, building&#10;&#10;Description automatically generated">
            <a:extLst>
              <a:ext uri="{FF2B5EF4-FFF2-40B4-BE49-F238E27FC236}">
                <a16:creationId xmlns:a16="http://schemas.microsoft.com/office/drawing/2014/main" id="{0ADEA900-50FD-A877-4FFB-FBB05A204E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6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creenshot, aqua, blue, electric blue&#10;&#10;Description automatically generated">
            <a:extLst>
              <a:ext uri="{FF2B5EF4-FFF2-40B4-BE49-F238E27FC236}">
                <a16:creationId xmlns:a16="http://schemas.microsoft.com/office/drawing/2014/main" id="{ACDCB72D-19E8-73EC-1E45-F2CC41BDA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AD709E-9B46-9285-CBF4-D3E3FA189654}"/>
              </a:ext>
            </a:extLst>
          </p:cNvPr>
          <p:cNvSpPr txBox="1"/>
          <p:nvPr/>
        </p:nvSpPr>
        <p:spPr>
          <a:xfrm>
            <a:off x="2993092" y="551289"/>
            <a:ext cx="620581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EE" sz="4000" b="1" dirty="0">
                <a:solidFill>
                  <a:schemeClr val="bg1"/>
                </a:solidFill>
                <a:latin typeface="Dax-Regular" charset="0"/>
                <a:ea typeface="Dax-Regular" charset="0"/>
                <a:cs typeface="Dax-Regular" charset="0"/>
                <a:sym typeface="Dax-Regular" charset="0"/>
              </a:rPr>
              <a:t>RIIK,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Dax-Regular" charset="0"/>
              <a:ea typeface="Lato" panose="020F0502020204030203" pitchFamily="34" charset="0"/>
              <a:cs typeface="Lato" panose="020F0502020204030203" pitchFamily="34" charset="0"/>
              <a:sym typeface="Dax-Regular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kui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moodustis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,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mille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ainuke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eesmärk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on,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et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tema</a:t>
            </a:r>
            <a:endParaRPr lang="en-US" sz="3200" dirty="0">
              <a:solidFill>
                <a:schemeClr val="bg1"/>
              </a:solidFill>
              <a:latin typeface="Dax-Regular" charset="0"/>
              <a:ea typeface="Lato" panose="020F0502020204030203" pitchFamily="34" charset="0"/>
              <a:cs typeface="Lato" panose="020F0502020204030203" pitchFamily="34" charset="0"/>
              <a:sym typeface="Dax-Regular" charset="0"/>
            </a:endParaRPr>
          </a:p>
          <a:p>
            <a:pPr algn="ctr"/>
            <a:endParaRPr lang="en-US" sz="3200" dirty="0">
              <a:solidFill>
                <a:schemeClr val="bg1"/>
              </a:solidFill>
              <a:latin typeface="Dax-Regular" charset="0"/>
              <a:ea typeface="Lato" panose="020F0502020204030203" pitchFamily="34" charset="0"/>
              <a:cs typeface="Lato" panose="020F0502020204030203" pitchFamily="34" charset="0"/>
              <a:sym typeface="Dax-Regular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INIMESED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Dax-Regular" charset="0"/>
              <a:ea typeface="Lato" panose="020F0502020204030203" pitchFamily="34" charset="0"/>
              <a:cs typeface="Lato" panose="020F0502020204030203" pitchFamily="34" charset="0"/>
              <a:sym typeface="Dax-Regular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oleksid</a:t>
            </a:r>
            <a:endParaRPr lang="en-US" sz="3200" dirty="0">
              <a:solidFill>
                <a:schemeClr val="bg1"/>
              </a:solidFill>
              <a:latin typeface="Dax-Regular" charset="0"/>
              <a:ea typeface="Lato" panose="020F0502020204030203" pitchFamily="34" charset="0"/>
              <a:cs typeface="Lato" panose="020F0502020204030203" pitchFamily="34" charset="0"/>
              <a:sym typeface="Dax-Regular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terved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ja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õnnelikud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,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kõik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muu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on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selle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teenistuses</a:t>
            </a:r>
            <a:r>
              <a:rPr lang="en-US" sz="3200" dirty="0">
                <a:solidFill>
                  <a:schemeClr val="bg1"/>
                </a:solidFill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.</a:t>
            </a:r>
            <a:endParaRPr lang="et-EE" sz="3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41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laying with balls&#10;&#10;Description automatically generated with low confidence">
            <a:extLst>
              <a:ext uri="{FF2B5EF4-FFF2-40B4-BE49-F238E27FC236}">
                <a16:creationId xmlns:a16="http://schemas.microsoft.com/office/drawing/2014/main" id="{0474293F-B816-82E3-84F8-AA4A1A93D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86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unning with a yellow ball&#10;&#10;Description automatically generated with low confidence">
            <a:extLst>
              <a:ext uri="{FF2B5EF4-FFF2-40B4-BE49-F238E27FC236}">
                <a16:creationId xmlns:a16="http://schemas.microsoft.com/office/drawing/2014/main" id="{58CAB3DD-8246-8AB6-8E7F-960CB161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217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-10886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pic>
        <p:nvPicPr>
          <p:cNvPr id="3" name="Picture 2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C941F4FA-AAB9-35CA-130A-F12F94A1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" y="5499100"/>
            <a:ext cx="1905000" cy="1358900"/>
          </a:xfrm>
          <a:prstGeom prst="rect">
            <a:avLst/>
          </a:prstGeom>
        </p:spPr>
      </p:pic>
      <p:pic>
        <p:nvPicPr>
          <p:cNvPr id="5" name="Picture 4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8E1BFCA-4F91-1591-21F1-7D01DD015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41" y="5497818"/>
            <a:ext cx="8767483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DB54-5FC0-7A67-0C69-BF2DB4A4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40" y="6177268"/>
            <a:ext cx="8146692" cy="43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D1C47-9632-9E10-8F96-6345B6B19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60" y="1519015"/>
            <a:ext cx="5313838" cy="31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400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83" y="295770"/>
            <a:ext cx="2634174" cy="1861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1262785" y="2459504"/>
            <a:ext cx="9666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„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Spordi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sisuliste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vaidluste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lahendamiste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raamistik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.”</a:t>
            </a:r>
            <a:endParaRPr lang="et-EE" sz="6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56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9"/>
          <p:cNvSpPr txBox="1">
            <a:spLocks noGrp="1"/>
          </p:cNvSpPr>
          <p:nvPr>
            <p:ph type="ctrTitle"/>
          </p:nvPr>
        </p:nvSpPr>
        <p:spPr>
          <a:xfrm>
            <a:off x="1295999" y="2182108"/>
            <a:ext cx="9600003" cy="1470029"/>
          </a:xfrm>
          <a:prstGeom prst="rect">
            <a:avLst/>
          </a:prstGeom>
        </p:spPr>
        <p:txBody>
          <a:bodyPr/>
          <a:lstStyle/>
          <a:p>
            <a:pPr defTabSz="469378">
              <a:defRPr sz="3800"/>
            </a:pPr>
            <a:r>
              <a:t>VAIDLUSTE LAHENDAMINE SPORDIS </a:t>
            </a:r>
          </a:p>
          <a:p>
            <a:pPr defTabSz="469378">
              <a:defRPr sz="3800"/>
            </a:pPr>
            <a:r>
              <a:t>ALALIIDU VAADE</a:t>
            </a:r>
          </a:p>
        </p:txBody>
      </p:sp>
      <p:sp>
        <p:nvSpPr>
          <p:cNvPr id="84" name="Subtitle 3"/>
          <p:cNvSpPr txBox="1">
            <a:spLocks noGrp="1"/>
          </p:cNvSpPr>
          <p:nvPr>
            <p:ph type="subTitle" sz="half" idx="1"/>
          </p:nvPr>
        </p:nvSpPr>
        <p:spPr>
          <a:xfrm>
            <a:off x="1295998" y="4700480"/>
            <a:ext cx="9600005" cy="1752603"/>
          </a:xfrm>
          <a:prstGeom prst="rect">
            <a:avLst/>
          </a:prstGeom>
        </p:spPr>
        <p:txBody>
          <a:bodyPr/>
          <a:lstStyle/>
          <a:p>
            <a:r>
              <a:t>Paide, 26.05.2023</a:t>
            </a:r>
          </a:p>
          <a:p>
            <a:r>
              <a:t>Mihkel Uiboleht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1"/>
          <p:cNvSpPr txBox="1">
            <a:spLocks noGrp="1"/>
          </p:cNvSpPr>
          <p:nvPr>
            <p:ph type="title"/>
          </p:nvPr>
        </p:nvSpPr>
        <p:spPr>
          <a:xfrm>
            <a:off x="475093" y="475317"/>
            <a:ext cx="7776868" cy="1260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KAS MEIL ON ÜLDSE VAIDLUSI?</a:t>
            </a:r>
          </a:p>
        </p:txBody>
      </p:sp>
      <p:sp>
        <p:nvSpPr>
          <p:cNvPr id="8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0745" y="2100326"/>
            <a:ext cx="10539857" cy="43329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43297" indent="-243297" defTabSz="554721">
              <a:buSzPct val="100000"/>
              <a:buChar char="•"/>
            </a:pPr>
            <a:r>
              <a:t>Eesti Jalgpalli Liidu distsiplinaarinspektor ja -komisjon tegid 2022. aastal 227 otsust</a:t>
            </a:r>
            <a:endParaRPr b="1"/>
          </a:p>
          <a:p>
            <a:pPr marL="243297" indent="-243297" defTabSz="554721">
              <a:buSzPct val="100000"/>
              <a:buChar char="•"/>
            </a:pPr>
            <a:r>
              <a:t>Tavapärased juhtumid (noomitus, hoiatus, ühemänguline keeld, rahatrahv jms)</a:t>
            </a:r>
          </a:p>
          <a:p>
            <a:pPr marL="243297" indent="-243297" defTabSz="554721">
              <a:buSzPct val="100000"/>
              <a:buChar char="•"/>
            </a:pPr>
            <a:r>
              <a:t>Keerulisemad juhtumid (tähtajaline keeld, tulemuse tühistamine, punktide mahaarvamine, uute mängijate registreerimise keeld, litsentsita jätmine, suur rahatrahv jms) </a:t>
            </a:r>
          </a:p>
          <a:p>
            <a:pPr marL="243297" indent="-243297" defTabSz="554721">
              <a:buSzPct val="100000"/>
              <a:buChar char="•"/>
            </a:pPr>
            <a:r>
              <a:t>Protestid (konkreetse mängu tulemuse vastu)</a:t>
            </a:r>
          </a:p>
          <a:p>
            <a:pPr marL="243297" indent="-243297" defTabSz="554721">
              <a:buSzPct val="100000"/>
              <a:buChar char="•"/>
            </a:pPr>
            <a:r>
              <a:t>Apellatsioonid (distsiplinaarotsuste peale)</a:t>
            </a:r>
          </a:p>
          <a:p>
            <a:pPr marL="243297" indent="-243297" defTabSz="554721">
              <a:buSzPct val="100000"/>
              <a:buChar char="•"/>
            </a:pPr>
            <a:r>
              <a:t>Mängijate üleminekud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/>
          <p:cNvSpPr txBox="1">
            <a:spLocks noGrp="1"/>
          </p:cNvSpPr>
          <p:nvPr>
            <p:ph type="title"/>
          </p:nvPr>
        </p:nvSpPr>
        <p:spPr>
          <a:xfrm>
            <a:off x="475093" y="475317"/>
            <a:ext cx="7776868" cy="1260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MIKS ME SPORDIS VAIDLEME?</a:t>
            </a:r>
          </a:p>
        </p:txBody>
      </p:sp>
      <p:sp>
        <p:nvSpPr>
          <p:cNvPr id="9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0745" y="2100326"/>
            <a:ext cx="10539857" cy="4332993"/>
          </a:xfrm>
          <a:prstGeom prst="rect">
            <a:avLst/>
          </a:prstGeom>
        </p:spPr>
        <p:txBody>
          <a:bodyPr/>
          <a:lstStyle/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Sportlik tulemus, tiitel (sh kohtuniku otsused)</a:t>
            </a:r>
            <a:endParaRPr b="1"/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Raha (sh preemiad, sponsorlus)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Kvalifitseerumine (nt eurosarja pääsemine)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Litsentsid (nt võimalus osaleda)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Üleminekud (nt ühest klubist teise)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Organisatsioonide ja isikute käitumine (sh poolehoidjate käitumine, doping, kokkuleppemängud, vaimne ja füüsiline heaolu)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Karistused (nt otsused isikute kohta)</a:t>
            </a:r>
          </a:p>
          <a:p>
            <a:pPr marL="231133" indent="-231133" defTabSz="526985">
              <a:spcBef>
                <a:spcPts val="400"/>
              </a:spcBef>
              <a:buSzPct val="100000"/>
              <a:buChar char="•"/>
              <a:defRPr sz="2090"/>
            </a:pPr>
            <a:r>
              <a:t>Prestiiž, maine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1"/>
          <p:cNvSpPr txBox="1">
            <a:spLocks noGrp="1"/>
          </p:cNvSpPr>
          <p:nvPr>
            <p:ph type="title"/>
          </p:nvPr>
        </p:nvSpPr>
        <p:spPr>
          <a:xfrm>
            <a:off x="475093" y="475317"/>
            <a:ext cx="7776868" cy="1260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MIKS ON SELGUS OLULINE?</a:t>
            </a:r>
          </a:p>
        </p:txBody>
      </p:sp>
      <p:sp>
        <p:nvSpPr>
          <p:cNvPr id="9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0745" y="2100326"/>
            <a:ext cx="10539857" cy="4332993"/>
          </a:xfrm>
          <a:prstGeom prst="rect">
            <a:avLst/>
          </a:prstGeom>
        </p:spPr>
        <p:txBody>
          <a:bodyPr/>
          <a:lstStyle/>
          <a:p>
            <a:pPr marL="243297" indent="-243297" defTabSz="554721">
              <a:buSzPct val="100000"/>
              <a:buChar char="•"/>
              <a:defRPr sz="2200"/>
            </a:pPr>
            <a:r>
              <a:t>Aus mäng (sh võrdsed võimalused)</a:t>
            </a:r>
            <a:endParaRPr b="1"/>
          </a:p>
          <a:p>
            <a:pPr marL="243297" indent="-243297" defTabSz="554721">
              <a:buSzPct val="100000"/>
              <a:buChar char="•"/>
              <a:defRPr sz="2200"/>
            </a:pPr>
            <a:r>
              <a:t>Õiglus – inimeste motivatsioon osaleda ja vaadata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Usaldus (sh kaasaelajate ja toetajate)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Sport kui eeskuju, mõjutada ja väärtussüsteem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Sport kui usaldusväärne partner (nt suhted riigi ja sponsoritega)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 txBox="1">
            <a:spLocks noGrp="1"/>
          </p:cNvSpPr>
          <p:nvPr>
            <p:ph type="title"/>
          </p:nvPr>
        </p:nvSpPr>
        <p:spPr>
          <a:xfrm>
            <a:off x="475093" y="475317"/>
            <a:ext cx="7776868" cy="1260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KUIDAS SELGUST LUUA?</a:t>
            </a:r>
          </a:p>
        </p:txBody>
      </p:sp>
      <p:sp>
        <p:nvSpPr>
          <p:cNvPr id="9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20745" y="2100326"/>
            <a:ext cx="10539857" cy="4332993"/>
          </a:xfrm>
          <a:prstGeom prst="rect">
            <a:avLst/>
          </a:prstGeom>
        </p:spPr>
        <p:txBody>
          <a:bodyPr/>
          <a:lstStyle/>
          <a:p>
            <a:pPr marL="243297" indent="-243297" defTabSz="554721">
              <a:buSzPct val="100000"/>
              <a:buChar char="•"/>
              <a:defRPr sz="2200"/>
            </a:pPr>
            <a:r>
              <a:t>Uurimisvõimekus spordi sees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Vaidluste lahendamise süsteem spordi sees</a:t>
            </a:r>
            <a:endParaRPr b="1"/>
          </a:p>
          <a:p>
            <a:pPr marL="243297" indent="-243297" defTabSz="554721">
              <a:buSzPct val="100000"/>
              <a:buChar char="•"/>
              <a:defRPr sz="2200"/>
            </a:pPr>
            <a:r>
              <a:t>Spordiõigus ei ole tavaline kohtuprotsess 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Võimalik spordialade ülene süsteem, millega alaliidu süsteem on ühendatud</a:t>
            </a:r>
          </a:p>
          <a:p>
            <a:pPr marL="243297" indent="-243297" defTabSz="554721">
              <a:buSzPct val="100000"/>
              <a:buChar char="•"/>
              <a:defRPr sz="2200"/>
            </a:pPr>
            <a:r>
              <a:t>Spordivaidluste koht ei ole tavakohtus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-10886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pic>
        <p:nvPicPr>
          <p:cNvPr id="3" name="Picture 2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C941F4FA-AAB9-35CA-130A-F12F94A1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" y="5499100"/>
            <a:ext cx="1905000" cy="1358900"/>
          </a:xfrm>
          <a:prstGeom prst="rect">
            <a:avLst/>
          </a:prstGeom>
        </p:spPr>
      </p:pic>
      <p:pic>
        <p:nvPicPr>
          <p:cNvPr id="5" name="Picture 4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8E1BFCA-4F91-1591-21F1-7D01DD015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41" y="5497818"/>
            <a:ext cx="8767483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DB54-5FC0-7A67-0C69-BF2DB4A4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40" y="6177268"/>
            <a:ext cx="8146692" cy="43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D1C47-9632-9E10-8F96-6345B6B19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60" y="1519015"/>
            <a:ext cx="5313838" cy="31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35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xfrm>
            <a:off x="475093" y="475317"/>
            <a:ext cx="7776868" cy="12600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EESTI JALGPALLI LIIDU NÄIDE</a:t>
            </a:r>
          </a:p>
        </p:txBody>
      </p:sp>
      <p:grpSp>
        <p:nvGrpSpPr>
          <p:cNvPr id="101" name="Rectangle: Rounded Corners 25"/>
          <p:cNvGrpSpPr/>
          <p:nvPr/>
        </p:nvGrpSpPr>
        <p:grpSpPr>
          <a:xfrm>
            <a:off x="4184409" y="1600793"/>
            <a:ext cx="2946401" cy="812801"/>
            <a:chOff x="0" y="0"/>
            <a:chExt cx="2209800" cy="609600"/>
          </a:xfrm>
        </p:grpSpPr>
        <p:sp>
          <p:nvSpPr>
            <p:cNvPr id="99" name="Rounded Rectangle"/>
            <p:cNvSpPr/>
            <p:nvPr/>
          </p:nvSpPr>
          <p:spPr>
            <a:xfrm>
              <a:off x="0" y="0"/>
              <a:ext cx="2209800" cy="609600"/>
            </a:xfrm>
            <a:prstGeom prst="roundRect">
              <a:avLst>
                <a:gd name="adj" fmla="val 16667"/>
              </a:avLst>
            </a:prstGeom>
            <a:solidFill>
              <a:srgbClr val="00067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 hangingPunct="0">
                <a:defRPr>
                  <a:latin typeface="UEFA Neo"/>
                  <a:ea typeface="UEFA Neo"/>
                  <a:cs typeface="UEFA Neo"/>
                  <a:sym typeface="UEFA Neo"/>
                </a:defRPr>
              </a:pPr>
              <a:endParaRPr sz="2400" kern="0">
                <a:solidFill>
                  <a:srgbClr val="000000"/>
                </a:solidFill>
                <a:latin typeface="UEFA Neo"/>
                <a:sym typeface="UEFA Neo"/>
              </a:endParaRPr>
            </a:p>
          </p:txBody>
        </p:sp>
        <p:sp>
          <p:nvSpPr>
            <p:cNvPr id="100" name="ÜLDKOGU…"/>
            <p:cNvSpPr txBox="1"/>
            <p:nvPr/>
          </p:nvSpPr>
          <p:spPr>
            <a:xfrm>
              <a:off x="81827" y="36107"/>
              <a:ext cx="2046146" cy="53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609585" hangingPunct="0">
                <a:defRPr sz="1400">
                  <a:solidFill>
                    <a:srgbClr val="F7964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1867" b="1" kern="0">
                  <a:solidFill>
                    <a:srgbClr val="F79646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  <a:sym typeface="Calibri"/>
                </a:rPr>
                <a:t>ÜLDKOGU </a:t>
              </a:r>
            </a:p>
            <a:p>
              <a:pPr algn="ctr" defTabSz="609585" hangingPunct="0">
                <a:defRPr sz="1400">
                  <a:solidFill>
                    <a:srgbClr val="F7964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1867" b="1" kern="0">
                  <a:solidFill>
                    <a:srgbClr val="F79646"/>
                  </a:solidFill>
                  <a:uFill>
                    <a:solidFill>
                      <a:srgbClr val="000000"/>
                    </a:solidFill>
                  </a:uFill>
                  <a:latin typeface="Calibri"/>
                  <a:cs typeface="Calibri"/>
                  <a:sym typeface="Calibri"/>
                </a:rPr>
                <a:t>(KÕIK LIIKMED)</a:t>
              </a:r>
            </a:p>
          </p:txBody>
        </p:sp>
      </p:grpSp>
      <p:grpSp>
        <p:nvGrpSpPr>
          <p:cNvPr id="104" name="Rectangle: Rounded Corners 213"/>
          <p:cNvGrpSpPr/>
          <p:nvPr/>
        </p:nvGrpSpPr>
        <p:grpSpPr>
          <a:xfrm>
            <a:off x="783920" y="2915965"/>
            <a:ext cx="2946401" cy="812801"/>
            <a:chOff x="0" y="0"/>
            <a:chExt cx="2209800" cy="609600"/>
          </a:xfrm>
        </p:grpSpPr>
        <p:sp>
          <p:nvSpPr>
            <p:cNvPr id="102" name="Rounded Rectangle"/>
            <p:cNvSpPr/>
            <p:nvPr/>
          </p:nvSpPr>
          <p:spPr>
            <a:xfrm>
              <a:off x="0" y="0"/>
              <a:ext cx="2209800" cy="609600"/>
            </a:xfrm>
            <a:prstGeom prst="roundRect">
              <a:avLst>
                <a:gd name="adj" fmla="val 16667"/>
              </a:avLst>
            </a:prstGeom>
            <a:solidFill>
              <a:srgbClr val="00067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 hangingPunct="0">
                <a:defRPr>
                  <a:latin typeface="UEFA Neo"/>
                  <a:ea typeface="UEFA Neo"/>
                  <a:cs typeface="UEFA Neo"/>
                  <a:sym typeface="UEFA Neo"/>
                </a:defRPr>
              </a:pPr>
              <a:endParaRPr sz="2400" kern="0">
                <a:solidFill>
                  <a:srgbClr val="000000"/>
                </a:solidFill>
                <a:latin typeface="UEFA Neo"/>
                <a:sym typeface="UEFA Neo"/>
              </a:endParaRPr>
            </a:p>
          </p:txBody>
        </p:sp>
        <p:sp>
          <p:nvSpPr>
            <p:cNvPr id="103" name="JURIIDILISED KOMISJONID"/>
            <p:cNvSpPr txBox="1"/>
            <p:nvPr/>
          </p:nvSpPr>
          <p:spPr>
            <a:xfrm>
              <a:off x="81827" y="36107"/>
              <a:ext cx="2046146" cy="53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noAutofit/>
            </a:bodyPr>
            <a:lstStyle>
              <a:lvl1pPr algn="ctr">
                <a:defRPr sz="1400" b="1">
                  <a:solidFill>
                    <a:schemeClr val="accent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09585" hangingPunct="0">
                <a:defRPr b="0"/>
              </a:pPr>
              <a:r>
                <a:rPr sz="1867" kern="0">
                  <a:solidFill>
                    <a:srgbClr val="F79646"/>
                  </a:solidFill>
                  <a:latin typeface="Calibri"/>
                  <a:cs typeface="Calibri"/>
                </a:rPr>
                <a:t>JURIIDILISED KOMISJONID</a:t>
              </a:r>
            </a:p>
          </p:txBody>
        </p:sp>
      </p:grpSp>
      <p:sp>
        <p:nvSpPr>
          <p:cNvPr id="105" name="Text Box 2"/>
          <p:cNvSpPr txBox="1"/>
          <p:nvPr/>
        </p:nvSpPr>
        <p:spPr>
          <a:xfrm>
            <a:off x="1036762" y="3831609"/>
            <a:ext cx="2946401" cy="15728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rIns="60959"/>
          <a:lstStyle/>
          <a:p>
            <a:pPr marL="302252" indent="-302252" defTabSz="609585" hangingPunct="0">
              <a:buClr>
                <a:srgbClr val="000000"/>
              </a:buClr>
              <a:buSzPct val="100000"/>
              <a:buBlip>
                <a:blip r:embed="rId2"/>
              </a:buBlip>
              <a:defRPr sz="1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sz="1467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Calibri"/>
              </a:rPr>
              <a:t>Distsiplinaarinspektor</a:t>
            </a:r>
          </a:p>
          <a:p>
            <a:pPr marL="302252" indent="-302252" defTabSz="609585" hangingPunct="0">
              <a:buClr>
                <a:srgbClr val="000000"/>
              </a:buClr>
              <a:buSzPct val="100000"/>
              <a:buBlip>
                <a:blip r:embed="rId2"/>
              </a:buBlip>
              <a:defRPr sz="1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sz="1467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Calibri"/>
              </a:rPr>
              <a:t>Distsiplinaarkomisjon</a:t>
            </a:r>
          </a:p>
          <a:p>
            <a:pPr marL="302252" indent="-302252" defTabSz="609585" hangingPunct="0">
              <a:buClr>
                <a:srgbClr val="000000"/>
              </a:buClr>
              <a:buSzPct val="100000"/>
              <a:buBlip>
                <a:blip r:embed="rId2"/>
              </a:buBlip>
              <a:defRPr sz="1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sz="1467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Calibri"/>
              </a:rPr>
              <a:t>Klubide litsentsikomisjon</a:t>
            </a:r>
          </a:p>
          <a:p>
            <a:pPr marL="302252" indent="-302252" defTabSz="609585" hangingPunct="0">
              <a:buClr>
                <a:srgbClr val="000000"/>
              </a:buClr>
              <a:buSzPct val="100000"/>
              <a:buBlip>
                <a:blip r:embed="rId2"/>
              </a:buBlip>
              <a:defRPr sz="1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sz="1467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Calibri"/>
              </a:rPr>
              <a:t>Litsentsiasjade apellatsioonikomisjon</a:t>
            </a:r>
          </a:p>
          <a:p>
            <a:pPr marL="302252" indent="-302252" defTabSz="609585" hangingPunct="0">
              <a:buClr>
                <a:srgbClr val="000000"/>
              </a:buClr>
              <a:buSzPct val="100000"/>
              <a:buBlip>
                <a:blip r:embed="rId2"/>
              </a:buBlip>
              <a:defRPr sz="11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sz="1467" ker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sym typeface="Calibri"/>
              </a:rPr>
              <a:t>Apellatsioonikomisjon</a:t>
            </a:r>
          </a:p>
        </p:txBody>
      </p:sp>
      <p:grpSp>
        <p:nvGrpSpPr>
          <p:cNvPr id="108" name="Rectangle: Rounded Corners 26"/>
          <p:cNvGrpSpPr/>
          <p:nvPr/>
        </p:nvGrpSpPr>
        <p:grpSpPr>
          <a:xfrm>
            <a:off x="4184409" y="2915965"/>
            <a:ext cx="2946401" cy="812801"/>
            <a:chOff x="0" y="0"/>
            <a:chExt cx="2209800" cy="609600"/>
          </a:xfrm>
        </p:grpSpPr>
        <p:sp>
          <p:nvSpPr>
            <p:cNvPr id="106" name="Rounded Rectangle"/>
            <p:cNvSpPr/>
            <p:nvPr/>
          </p:nvSpPr>
          <p:spPr>
            <a:xfrm>
              <a:off x="0" y="0"/>
              <a:ext cx="2209800" cy="609600"/>
            </a:xfrm>
            <a:prstGeom prst="roundRect">
              <a:avLst>
                <a:gd name="adj" fmla="val 16667"/>
              </a:avLst>
            </a:prstGeom>
            <a:solidFill>
              <a:srgbClr val="00067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 hangingPunct="0">
                <a:defRPr>
                  <a:latin typeface="UEFA Neo"/>
                  <a:ea typeface="UEFA Neo"/>
                  <a:cs typeface="UEFA Neo"/>
                  <a:sym typeface="UEFA Neo"/>
                </a:defRPr>
              </a:pPr>
              <a:endParaRPr sz="2400" kern="0">
                <a:solidFill>
                  <a:srgbClr val="000000"/>
                </a:solidFill>
                <a:latin typeface="UEFA Neo"/>
                <a:sym typeface="UEFA Neo"/>
              </a:endParaRPr>
            </a:p>
          </p:txBody>
        </p:sp>
        <p:sp>
          <p:nvSpPr>
            <p:cNvPr id="107" name="JUHATUS"/>
            <p:cNvSpPr txBox="1"/>
            <p:nvPr/>
          </p:nvSpPr>
          <p:spPr>
            <a:xfrm>
              <a:off x="81827" y="36107"/>
              <a:ext cx="2046146" cy="53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noAutofit/>
            </a:bodyPr>
            <a:lstStyle>
              <a:lvl1pPr algn="ctr">
                <a:defRPr sz="1400" b="1">
                  <a:solidFill>
                    <a:schemeClr val="accent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09585" hangingPunct="0">
                <a:defRPr b="0"/>
              </a:pPr>
              <a:r>
                <a:rPr sz="1867" kern="0">
                  <a:solidFill>
                    <a:srgbClr val="F79646"/>
                  </a:solidFill>
                  <a:latin typeface="Calibri"/>
                  <a:cs typeface="Calibri"/>
                </a:rPr>
                <a:t>JUHATUS</a:t>
              </a:r>
            </a:p>
          </p:txBody>
        </p:sp>
      </p:grpSp>
      <p:grpSp>
        <p:nvGrpSpPr>
          <p:cNvPr id="111" name="Rectangle: Rounded Corners 209"/>
          <p:cNvGrpSpPr/>
          <p:nvPr/>
        </p:nvGrpSpPr>
        <p:grpSpPr>
          <a:xfrm>
            <a:off x="7584900" y="2915965"/>
            <a:ext cx="2946401" cy="812801"/>
            <a:chOff x="0" y="0"/>
            <a:chExt cx="2209800" cy="609600"/>
          </a:xfrm>
        </p:grpSpPr>
        <p:sp>
          <p:nvSpPr>
            <p:cNvPr id="109" name="Rounded Rectangle"/>
            <p:cNvSpPr/>
            <p:nvPr/>
          </p:nvSpPr>
          <p:spPr>
            <a:xfrm>
              <a:off x="0" y="0"/>
              <a:ext cx="2209800" cy="609600"/>
            </a:xfrm>
            <a:prstGeom prst="roundRect">
              <a:avLst>
                <a:gd name="adj" fmla="val 16667"/>
              </a:avLst>
            </a:prstGeom>
            <a:solidFill>
              <a:srgbClr val="00067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 hangingPunct="0">
                <a:defRPr>
                  <a:latin typeface="UEFA Neo"/>
                  <a:ea typeface="UEFA Neo"/>
                  <a:cs typeface="UEFA Neo"/>
                  <a:sym typeface="UEFA Neo"/>
                </a:defRPr>
              </a:pPr>
              <a:endParaRPr sz="2400" kern="0">
                <a:solidFill>
                  <a:srgbClr val="000000"/>
                </a:solidFill>
                <a:latin typeface="UEFA Neo"/>
                <a:sym typeface="UEFA Neo"/>
              </a:endParaRPr>
            </a:p>
          </p:txBody>
        </p:sp>
        <p:sp>
          <p:nvSpPr>
            <p:cNvPr id="110" name="TEGEVKOMISJONID"/>
            <p:cNvSpPr txBox="1"/>
            <p:nvPr/>
          </p:nvSpPr>
          <p:spPr>
            <a:xfrm>
              <a:off x="81827" y="36107"/>
              <a:ext cx="2046146" cy="53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noAutofit/>
            </a:bodyPr>
            <a:lstStyle>
              <a:lvl1pPr algn="ctr">
                <a:defRPr sz="1400" b="1">
                  <a:solidFill>
                    <a:schemeClr val="accent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09585" hangingPunct="0">
                <a:defRPr b="0"/>
              </a:pPr>
              <a:r>
                <a:rPr sz="1867" kern="0">
                  <a:solidFill>
                    <a:srgbClr val="F79646"/>
                  </a:solidFill>
                  <a:latin typeface="Calibri"/>
                  <a:cs typeface="Calibri"/>
                </a:rPr>
                <a:t>TEGEVKOMISJONID</a:t>
              </a:r>
            </a:p>
          </p:txBody>
        </p:sp>
      </p:grpSp>
      <p:grpSp>
        <p:nvGrpSpPr>
          <p:cNvPr id="114" name="Rectangle: Rounded Corners 28"/>
          <p:cNvGrpSpPr/>
          <p:nvPr/>
        </p:nvGrpSpPr>
        <p:grpSpPr>
          <a:xfrm>
            <a:off x="4184409" y="4930192"/>
            <a:ext cx="2946401" cy="812801"/>
            <a:chOff x="0" y="0"/>
            <a:chExt cx="2209800" cy="609600"/>
          </a:xfrm>
        </p:grpSpPr>
        <p:sp>
          <p:nvSpPr>
            <p:cNvPr id="112" name="Rounded Rectangle"/>
            <p:cNvSpPr/>
            <p:nvPr/>
          </p:nvSpPr>
          <p:spPr>
            <a:xfrm>
              <a:off x="0" y="0"/>
              <a:ext cx="2209800" cy="609600"/>
            </a:xfrm>
            <a:prstGeom prst="roundRect">
              <a:avLst>
                <a:gd name="adj" fmla="val 16667"/>
              </a:avLst>
            </a:prstGeom>
            <a:solidFill>
              <a:srgbClr val="00067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defTabSz="1219170" hangingPunct="0">
                <a:defRPr>
                  <a:latin typeface="UEFA Neo"/>
                  <a:ea typeface="UEFA Neo"/>
                  <a:cs typeface="UEFA Neo"/>
                  <a:sym typeface="UEFA Neo"/>
                </a:defRPr>
              </a:pPr>
              <a:endParaRPr sz="2400" kern="0">
                <a:solidFill>
                  <a:srgbClr val="000000"/>
                </a:solidFill>
                <a:latin typeface="UEFA Neo"/>
                <a:sym typeface="UEFA Neo"/>
              </a:endParaRPr>
            </a:p>
          </p:txBody>
        </p:sp>
        <p:sp>
          <p:nvSpPr>
            <p:cNvPr id="113" name="SEKRETARIAAT"/>
            <p:cNvSpPr txBox="1"/>
            <p:nvPr/>
          </p:nvSpPr>
          <p:spPr>
            <a:xfrm>
              <a:off x="81827" y="36107"/>
              <a:ext cx="2046146" cy="53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ctr">
              <a:noAutofit/>
            </a:bodyPr>
            <a:lstStyle>
              <a:lvl1pPr algn="ctr">
                <a:defRPr sz="1400" b="1">
                  <a:solidFill>
                    <a:schemeClr val="accent6"/>
                  </a:solidFill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pPr defTabSz="609585" hangingPunct="0">
                <a:defRPr b="0"/>
              </a:pPr>
              <a:r>
                <a:rPr sz="1867" kern="0">
                  <a:solidFill>
                    <a:srgbClr val="F79646"/>
                  </a:solidFill>
                  <a:latin typeface="Calibri"/>
                  <a:cs typeface="Calibri"/>
                </a:rPr>
                <a:t>SEKRETARIAAT</a:t>
              </a:r>
            </a:p>
          </p:txBody>
        </p:sp>
      </p:grpSp>
      <p:sp>
        <p:nvSpPr>
          <p:cNvPr id="115" name="Rectangle 251"/>
          <p:cNvSpPr/>
          <p:nvPr/>
        </p:nvSpPr>
        <p:spPr>
          <a:xfrm rot="5400000">
            <a:off x="4968359" y="4336819"/>
            <a:ext cx="1378501" cy="80399"/>
          </a:xfrm>
          <a:prstGeom prst="rect">
            <a:avLst/>
          </a:prstGeom>
          <a:solidFill>
            <a:srgbClr val="00067F"/>
          </a:solidFill>
          <a:ln w="3175">
            <a:solidFill>
              <a:srgbClr val="00067F"/>
            </a:solidFill>
            <a:miter/>
          </a:ln>
        </p:spPr>
        <p:txBody>
          <a:bodyPr lIns="60959" rIns="60959" anchor="ctr"/>
          <a:lstStyle/>
          <a:p>
            <a:pPr defTabSz="1219170" hangingPunct="0">
              <a:defRPr>
                <a:latin typeface="UEFA Neo"/>
                <a:ea typeface="UEFA Neo"/>
                <a:cs typeface="UEFA Neo"/>
                <a:sym typeface="UEFA Neo"/>
              </a:defRPr>
            </a:pPr>
            <a:endParaRPr sz="2400" kern="0">
              <a:solidFill>
                <a:srgbClr val="000000"/>
              </a:solidFill>
              <a:latin typeface="UEFA Neo"/>
              <a:sym typeface="UEFA Neo"/>
            </a:endParaRPr>
          </a:p>
        </p:txBody>
      </p:sp>
      <p:sp>
        <p:nvSpPr>
          <p:cNvPr id="116" name="Rectangle 251"/>
          <p:cNvSpPr/>
          <p:nvPr/>
        </p:nvSpPr>
        <p:spPr>
          <a:xfrm rot="5400000">
            <a:off x="5340195" y="2587039"/>
            <a:ext cx="634829" cy="80399"/>
          </a:xfrm>
          <a:prstGeom prst="rect">
            <a:avLst/>
          </a:prstGeom>
          <a:solidFill>
            <a:srgbClr val="00067F"/>
          </a:solidFill>
          <a:ln w="3175">
            <a:solidFill>
              <a:srgbClr val="00067F"/>
            </a:solidFill>
            <a:miter/>
          </a:ln>
        </p:spPr>
        <p:txBody>
          <a:bodyPr lIns="60959" rIns="60959" anchor="ctr"/>
          <a:lstStyle/>
          <a:p>
            <a:pPr defTabSz="1219170" hangingPunct="0">
              <a:defRPr>
                <a:latin typeface="UEFA Neo"/>
                <a:ea typeface="UEFA Neo"/>
                <a:cs typeface="UEFA Neo"/>
                <a:sym typeface="UEFA Neo"/>
              </a:defRPr>
            </a:pPr>
            <a:endParaRPr sz="2400" kern="0">
              <a:solidFill>
                <a:srgbClr val="000000"/>
              </a:solidFill>
              <a:latin typeface="UEFA Neo"/>
              <a:sym typeface="UEFA Neo"/>
            </a:endParaRPr>
          </a:p>
        </p:txBody>
      </p:sp>
      <p:sp>
        <p:nvSpPr>
          <p:cNvPr id="117" name="Rectangle 256"/>
          <p:cNvSpPr/>
          <p:nvPr/>
        </p:nvSpPr>
        <p:spPr>
          <a:xfrm rot="10800000" flipH="1">
            <a:off x="7093125" y="3398520"/>
            <a:ext cx="484008" cy="60960"/>
          </a:xfrm>
          <a:prstGeom prst="rect">
            <a:avLst/>
          </a:prstGeom>
          <a:solidFill>
            <a:srgbClr val="00067F"/>
          </a:solidFill>
          <a:ln w="3175">
            <a:solidFill>
              <a:srgbClr val="00067F"/>
            </a:solidFill>
            <a:miter/>
          </a:ln>
        </p:spPr>
        <p:txBody>
          <a:bodyPr lIns="60959" rIns="60959" anchor="ctr"/>
          <a:lstStyle/>
          <a:p>
            <a:pPr defTabSz="1219170" hangingPunct="0">
              <a:defRPr>
                <a:latin typeface="UEFA Neo"/>
                <a:ea typeface="UEFA Neo"/>
                <a:cs typeface="UEFA Neo"/>
                <a:sym typeface="UEFA Neo"/>
              </a:defRPr>
            </a:pPr>
            <a:endParaRPr sz="2400" kern="0">
              <a:solidFill>
                <a:srgbClr val="000000"/>
              </a:solidFill>
              <a:latin typeface="UEFA Neo"/>
              <a:sym typeface="UEFA Neo"/>
            </a:endParaRPr>
          </a:p>
        </p:txBody>
      </p:sp>
      <p:sp>
        <p:nvSpPr>
          <p:cNvPr id="118" name="Rectangle 256"/>
          <p:cNvSpPr/>
          <p:nvPr/>
        </p:nvSpPr>
        <p:spPr>
          <a:xfrm rot="10800000" flipH="1">
            <a:off x="2229252" y="1976712"/>
            <a:ext cx="1962697" cy="60960"/>
          </a:xfrm>
          <a:prstGeom prst="rect">
            <a:avLst/>
          </a:prstGeom>
          <a:solidFill>
            <a:srgbClr val="00067F"/>
          </a:solidFill>
          <a:ln w="3175">
            <a:solidFill>
              <a:srgbClr val="00067F"/>
            </a:solidFill>
            <a:miter/>
          </a:ln>
        </p:spPr>
        <p:txBody>
          <a:bodyPr lIns="60959" rIns="60959" anchor="ctr"/>
          <a:lstStyle/>
          <a:p>
            <a:pPr defTabSz="1219170" hangingPunct="0">
              <a:defRPr>
                <a:latin typeface="UEFA Neo"/>
                <a:ea typeface="UEFA Neo"/>
                <a:cs typeface="UEFA Neo"/>
                <a:sym typeface="UEFA Neo"/>
              </a:defRPr>
            </a:pPr>
            <a:endParaRPr sz="2400" kern="0">
              <a:solidFill>
                <a:srgbClr val="000000"/>
              </a:solidFill>
              <a:latin typeface="UEFA Neo"/>
              <a:sym typeface="UEFA Neo"/>
            </a:endParaRPr>
          </a:p>
        </p:txBody>
      </p:sp>
      <p:sp>
        <p:nvSpPr>
          <p:cNvPr id="119" name="Rectangle 251"/>
          <p:cNvSpPr/>
          <p:nvPr/>
        </p:nvSpPr>
        <p:spPr>
          <a:xfrm rot="5400000">
            <a:off x="1774847" y="2422181"/>
            <a:ext cx="964547" cy="80399"/>
          </a:xfrm>
          <a:prstGeom prst="rect">
            <a:avLst/>
          </a:prstGeom>
          <a:solidFill>
            <a:srgbClr val="00067F"/>
          </a:solidFill>
          <a:ln w="3175">
            <a:solidFill>
              <a:srgbClr val="00067F"/>
            </a:solidFill>
            <a:miter/>
          </a:ln>
        </p:spPr>
        <p:txBody>
          <a:bodyPr lIns="60959" rIns="60959" anchor="ctr"/>
          <a:lstStyle/>
          <a:p>
            <a:pPr defTabSz="1219170" hangingPunct="0">
              <a:defRPr>
                <a:latin typeface="UEFA Neo"/>
                <a:ea typeface="UEFA Neo"/>
                <a:cs typeface="UEFA Neo"/>
                <a:sym typeface="UEFA Neo"/>
              </a:defRPr>
            </a:pPr>
            <a:endParaRPr sz="2400" kern="0">
              <a:solidFill>
                <a:srgbClr val="000000"/>
              </a:solidFill>
              <a:latin typeface="UEFA Neo"/>
              <a:sym typeface="UEFA Neo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83" y="295770"/>
            <a:ext cx="2634174" cy="1861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1262785" y="2459504"/>
            <a:ext cx="9666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6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„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Spordi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sisuliste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vaidluste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lahendamiste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60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raamistik</a:t>
            </a:r>
            <a:r>
              <a:rPr lang="en-US" sz="60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.”</a:t>
            </a:r>
            <a:endParaRPr lang="et-EE" sz="60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971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7B1C-29E4-4C28-8CC4-ECC762A0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338" y="1718508"/>
            <a:ext cx="8341184" cy="2310923"/>
          </a:xfrm>
        </p:spPr>
        <p:txBody>
          <a:bodyPr>
            <a:normAutofit/>
          </a:bodyPr>
          <a:lstStyle/>
          <a:p>
            <a:r>
              <a:rPr lang="et-EE" sz="4400" dirty="0"/>
              <a:t>Spordivaidluste senised olukorrad ja kitsaskohad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8CFD6-1AA4-4E8C-BCA6-6DFD83EDA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1338" y="3984030"/>
            <a:ext cx="6660000" cy="736277"/>
          </a:xfrm>
        </p:spPr>
        <p:txBody>
          <a:bodyPr/>
          <a:lstStyle/>
          <a:p>
            <a:r>
              <a:rPr lang="en-US" sz="2400" dirty="0"/>
              <a:t>Margus Mugu</a:t>
            </a:r>
          </a:p>
          <a:p>
            <a:r>
              <a:rPr lang="en-US" sz="2400" dirty="0"/>
              <a:t>Partner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4276748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703C-A8CC-234B-BD83-02F83C16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Eesti dopinguvastane distsiplinaarkolleegium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42034-66F4-C136-9A2E-95427C76F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00" y="1962346"/>
            <a:ext cx="7522754" cy="2933308"/>
          </a:xfrm>
        </p:spPr>
        <p:txBody>
          <a:bodyPr>
            <a:normAutofit/>
          </a:bodyPr>
          <a:lstStyle/>
          <a:p>
            <a:r>
              <a:rPr lang="et-EE" sz="3200" dirty="0"/>
              <a:t>2021	üks juhtum (otsus)</a:t>
            </a:r>
          </a:p>
          <a:p>
            <a:r>
              <a:rPr lang="et-EE" sz="3200" dirty="0"/>
              <a:t>2022	0</a:t>
            </a:r>
          </a:p>
          <a:p>
            <a:r>
              <a:rPr lang="et-EE" sz="3200" dirty="0"/>
              <a:t>2023	0 (praeguseni)</a:t>
            </a:r>
          </a:p>
        </p:txBody>
      </p:sp>
    </p:spTree>
    <p:extLst>
      <p:ext uri="{BB962C8B-B14F-4D97-AF65-F5344CB8AC3E}">
        <p14:creationId xmlns:p14="http://schemas.microsoft.com/office/powerpoint/2010/main" val="1290687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25974-FD0E-82F7-6831-DBD98E62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99" y="495276"/>
            <a:ext cx="10617646" cy="1104923"/>
          </a:xfrm>
        </p:spPr>
        <p:txBody>
          <a:bodyPr>
            <a:normAutofit/>
          </a:bodyPr>
          <a:lstStyle/>
          <a:p>
            <a:r>
              <a:rPr lang="et-EE" dirty="0"/>
              <a:t>Sport olemuselt ei ole riiklik tegevus vaid on eraõiguslik ehk hobitegevus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19389-A56F-60FF-79C9-31B6D09D7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599" y="1846384"/>
            <a:ext cx="11162769" cy="402687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t-EE" sz="2000" dirty="0"/>
              <a:t>Seda vaatamata sellele, et</a:t>
            </a:r>
          </a:p>
          <a:p>
            <a:pPr lvl="1">
              <a:lnSpc>
                <a:spcPct val="150000"/>
              </a:lnSpc>
            </a:pPr>
            <a:r>
              <a:rPr lang="et-EE" sz="2000" dirty="0"/>
              <a:t>korraldatakse riigi meistrivõistlusi</a:t>
            </a:r>
          </a:p>
          <a:p>
            <a:pPr lvl="1">
              <a:lnSpc>
                <a:spcPct val="150000"/>
              </a:lnSpc>
            </a:pPr>
            <a:r>
              <a:rPr lang="et-EE" sz="2000" dirty="0"/>
              <a:t>saadetakse võistlejad Eesti esindajatena rahvusvahelistele tiitlivõistlustele</a:t>
            </a:r>
          </a:p>
          <a:p>
            <a:pPr lvl="1">
              <a:lnSpc>
                <a:spcPct val="150000"/>
              </a:lnSpc>
            </a:pPr>
            <a:r>
              <a:rPr lang="et-EE" sz="2000" dirty="0"/>
              <a:t>riik spordiga seotut finantseerib</a:t>
            </a:r>
          </a:p>
          <a:p>
            <a:pPr lvl="1">
              <a:lnSpc>
                <a:spcPct val="150000"/>
              </a:lnSpc>
            </a:pPr>
            <a:r>
              <a:rPr lang="et-EE" sz="2000" dirty="0"/>
              <a:t>treenerikutse andmine on riiklik ülesanne</a:t>
            </a:r>
            <a:br>
              <a:rPr lang="et-EE" sz="2000" dirty="0"/>
            </a:br>
            <a:endParaRPr lang="et-EE" sz="2000" dirty="0"/>
          </a:p>
          <a:p>
            <a:pPr>
              <a:lnSpc>
                <a:spcPct val="150000"/>
              </a:lnSpc>
            </a:pPr>
            <a:r>
              <a:rPr lang="et-EE" sz="2000" dirty="0"/>
              <a:t>Riigil puudub spordi suhtes avalik ülesanne. Ükski avalik ülesanne ei jääks täitmata, kui Eestis vastava spordiala alaliit üldse puuduks.</a:t>
            </a:r>
          </a:p>
        </p:txBody>
      </p:sp>
    </p:spTree>
    <p:extLst>
      <p:ext uri="{BB962C8B-B14F-4D97-AF65-F5344CB8AC3E}">
        <p14:creationId xmlns:p14="http://schemas.microsoft.com/office/powerpoint/2010/main" val="17277907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1B73-2A95-2133-AC3A-295CB9F6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Riigikohus (2-20-12037)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ED5B-2FF8-71AB-A901-AB2B52C37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600" y="1723291"/>
            <a:ext cx="8366815" cy="43450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t-EE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Spordivõistluse korraldaja ja osaleja vaheline suhe on olemuselt lepinguline – konkurss (VÕS § 1009)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Kas on </a:t>
            </a:r>
            <a:r>
              <a:rPr lang="en-US" sz="2000" dirty="0" err="1">
                <a:cs typeface="Times New Roman" panose="02020603050405020304" pitchFamily="18" charset="0"/>
              </a:rPr>
              <a:t>lepinguline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suhe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võistleja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või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korralaja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vahel</a:t>
            </a:r>
            <a:r>
              <a:rPr lang="en-US" sz="2000" dirty="0">
                <a:cs typeface="Times New Roman" panose="02020603050405020304" pitchFamily="18" charset="0"/>
              </a:rPr>
              <a:t>, pole </a:t>
            </a:r>
            <a:r>
              <a:rPr lang="en-US" sz="2000" dirty="0" err="1">
                <a:cs typeface="Times New Roman" panose="02020603050405020304" pitchFamily="18" charset="0"/>
              </a:rPr>
              <a:t>oluline</a:t>
            </a:r>
            <a:r>
              <a:rPr lang="en-US" sz="2000" dirty="0"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cs typeface="Times New Roman" panose="02020603050405020304" pitchFamily="18" charset="0"/>
              </a:rPr>
              <a:t>igal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cs typeface="Times New Roman" panose="02020603050405020304" pitchFamily="18" charset="0"/>
              </a:rPr>
              <a:t>juhul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t-EE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kohalduvad konkursi tingimused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t-EE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9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657AB-8EDD-50AB-797F-8DC6F6EC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800" y="939946"/>
            <a:ext cx="10670400" cy="49781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saa</a:t>
            </a:r>
            <a:r>
              <a:rPr lang="en-US" sz="2000" dirty="0"/>
              <a:t> </a:t>
            </a:r>
            <a:r>
              <a:rPr lang="en-US" sz="2000" b="1" dirty="0" err="1"/>
              <a:t>kohtus</a:t>
            </a:r>
            <a:r>
              <a:rPr lang="en-US" sz="2000" b="1" dirty="0">
                <a:solidFill>
                  <a:srgbClr val="0057B7"/>
                </a:solidFill>
              </a:rPr>
              <a:t> </a:t>
            </a:r>
            <a:r>
              <a:rPr lang="en-US" sz="2000" dirty="0" err="1"/>
              <a:t>vaidlustada</a:t>
            </a:r>
            <a:r>
              <a:rPr lang="en-US" sz="2000" dirty="0"/>
              <a:t> </a:t>
            </a:r>
            <a:r>
              <a:rPr lang="en-US" sz="2000" dirty="0" err="1"/>
              <a:t>konkreetse</a:t>
            </a:r>
            <a:r>
              <a:rPr lang="en-US" sz="2000" dirty="0"/>
              <a:t> </a:t>
            </a:r>
            <a:r>
              <a:rPr lang="en-US" sz="2000" dirty="0" err="1"/>
              <a:t>võistluse</a:t>
            </a:r>
            <a:r>
              <a:rPr lang="en-US" sz="2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en-US" sz="2000" dirty="0" err="1"/>
              <a:t>otsust</a:t>
            </a:r>
            <a:r>
              <a:rPr lang="en-US" sz="2000" dirty="0"/>
              <a:t> </a:t>
            </a:r>
            <a:r>
              <a:rPr lang="en-US" sz="2000" dirty="0" err="1"/>
              <a:t>võitja</a:t>
            </a:r>
            <a:r>
              <a:rPr lang="en-US" sz="2000" dirty="0"/>
              <a:t> (</a:t>
            </a:r>
            <a:r>
              <a:rPr lang="en-US" sz="2000" dirty="0" err="1"/>
              <a:t>tulemuste</a:t>
            </a:r>
            <a:r>
              <a:rPr lang="en-US" sz="2000" dirty="0"/>
              <a:t> </a:t>
            </a:r>
            <a:r>
              <a:rPr lang="en-US" sz="2000" dirty="0" err="1"/>
              <a:t>kohta</a:t>
            </a:r>
            <a:r>
              <a:rPr lang="en-US" sz="20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000" dirty="0" err="1"/>
              <a:t>otsust</a:t>
            </a:r>
            <a:r>
              <a:rPr lang="en-US" sz="2000" dirty="0"/>
              <a:t> </a:t>
            </a:r>
            <a:r>
              <a:rPr lang="en-US" sz="2000" dirty="0" err="1"/>
              <a:t>soorituse</a:t>
            </a:r>
            <a:r>
              <a:rPr lang="en-US" sz="2000" dirty="0"/>
              <a:t> </a:t>
            </a:r>
            <a:r>
              <a:rPr lang="en-US" sz="2000" dirty="0" err="1"/>
              <a:t>kehtivuse</a:t>
            </a:r>
            <a:r>
              <a:rPr lang="en-US" sz="2000" dirty="0"/>
              <a:t> </a:t>
            </a:r>
            <a:r>
              <a:rPr lang="en-US" sz="2000" dirty="0" err="1"/>
              <a:t>või</a:t>
            </a:r>
            <a:r>
              <a:rPr lang="en-US" sz="2000" dirty="0"/>
              <a:t> </a:t>
            </a:r>
            <a:r>
              <a:rPr lang="en-US" sz="2000" dirty="0" err="1"/>
              <a:t>kehtetuse</a:t>
            </a:r>
            <a:r>
              <a:rPr lang="en-US" sz="2000" dirty="0"/>
              <a:t> </a:t>
            </a:r>
            <a:r>
              <a:rPr lang="en-US" sz="2000" dirty="0" err="1"/>
              <a:t>kohta</a:t>
            </a:r>
            <a:r>
              <a:rPr lang="en-US" sz="2000" dirty="0"/>
              <a:t> (</a:t>
            </a:r>
            <a:r>
              <a:rPr lang="en-US" sz="2000" dirty="0" err="1"/>
              <a:t>sealhulgas</a:t>
            </a:r>
            <a:r>
              <a:rPr lang="en-US" sz="2000" dirty="0"/>
              <a:t> </a:t>
            </a:r>
            <a:r>
              <a:rPr lang="en-US" sz="2000" dirty="0" err="1"/>
              <a:t>diskvalifitseerimine</a:t>
            </a:r>
            <a:r>
              <a:rPr lang="en-US" sz="2000" dirty="0"/>
              <a:t>)</a:t>
            </a:r>
          </a:p>
          <a:p>
            <a:pPr lvl="1">
              <a:lnSpc>
                <a:spcPct val="150000"/>
              </a:lnSpc>
            </a:pPr>
            <a:r>
              <a:rPr lang="fi-FI" sz="2000" dirty="0" err="1"/>
              <a:t>otsust</a:t>
            </a:r>
            <a:r>
              <a:rPr lang="fi-FI" sz="2000" dirty="0"/>
              <a:t> </a:t>
            </a:r>
            <a:r>
              <a:rPr lang="fi-FI" sz="2000" dirty="0" err="1"/>
              <a:t>eelmiste</a:t>
            </a:r>
            <a:r>
              <a:rPr lang="fi-FI" sz="2000" dirty="0"/>
              <a:t> </a:t>
            </a:r>
            <a:r>
              <a:rPr lang="fi-FI" sz="2000" dirty="0" err="1"/>
              <a:t>otsuste</a:t>
            </a:r>
            <a:r>
              <a:rPr lang="fi-FI" sz="2000" dirty="0"/>
              <a:t> </a:t>
            </a:r>
            <a:r>
              <a:rPr lang="fi-FI" sz="2000" dirty="0" err="1"/>
              <a:t>muutmise</a:t>
            </a:r>
            <a:r>
              <a:rPr lang="fi-FI" sz="2000" dirty="0"/>
              <a:t> kohta nii </a:t>
            </a:r>
            <a:r>
              <a:rPr lang="fi-FI" sz="2000" dirty="0" err="1"/>
              <a:t>võistluse</a:t>
            </a:r>
            <a:r>
              <a:rPr lang="fi-FI" sz="2000" dirty="0"/>
              <a:t> </a:t>
            </a:r>
            <a:r>
              <a:rPr lang="fi-FI" sz="2000" dirty="0" err="1"/>
              <a:t>ajal</a:t>
            </a:r>
            <a:r>
              <a:rPr lang="fi-FI" sz="2000" dirty="0"/>
              <a:t> </a:t>
            </a:r>
            <a:r>
              <a:rPr lang="fi-FI" sz="2000" dirty="0" err="1"/>
              <a:t>kui</a:t>
            </a:r>
            <a:r>
              <a:rPr lang="fi-FI" sz="2000" dirty="0"/>
              <a:t> </a:t>
            </a:r>
            <a:r>
              <a:rPr lang="fi-FI" sz="2000" dirty="0" err="1"/>
              <a:t>peale</a:t>
            </a:r>
            <a:r>
              <a:rPr lang="fi-FI" sz="2000" dirty="0"/>
              <a:t> </a:t>
            </a:r>
            <a:r>
              <a:rPr lang="fi-FI" sz="2000" dirty="0" err="1"/>
              <a:t>seda</a:t>
            </a:r>
            <a:endParaRPr lang="fi-FI" sz="2000" dirty="0"/>
          </a:p>
          <a:p>
            <a:pPr lvl="1">
              <a:lnSpc>
                <a:spcPct val="150000"/>
              </a:lnSpc>
            </a:pPr>
            <a:endParaRPr lang="fi-FI" sz="2000" dirty="0"/>
          </a:p>
          <a:p>
            <a:pPr>
              <a:lnSpc>
                <a:spcPct val="150000"/>
              </a:lnSpc>
            </a:pPr>
            <a:r>
              <a:rPr lang="fi-FI" sz="2000" dirty="0" err="1"/>
              <a:t>Nõuda</a:t>
            </a:r>
            <a:r>
              <a:rPr lang="fi-FI" sz="2000" dirty="0"/>
              <a:t> </a:t>
            </a:r>
            <a:r>
              <a:rPr lang="fi-FI" sz="2000" b="1" dirty="0" err="1"/>
              <a:t>saab</a:t>
            </a:r>
            <a:r>
              <a:rPr lang="fi-FI" sz="2000" dirty="0"/>
              <a:t> </a:t>
            </a:r>
            <a:r>
              <a:rPr lang="fi-FI" sz="2000" dirty="0" err="1"/>
              <a:t>kahju</a:t>
            </a:r>
            <a:r>
              <a:rPr lang="fi-FI" sz="2000" dirty="0"/>
              <a:t> </a:t>
            </a:r>
            <a:r>
              <a:rPr lang="fi-FI" sz="2000" dirty="0" err="1"/>
              <a:t>hüvitamist</a:t>
            </a:r>
            <a:r>
              <a:rPr lang="fi-FI" sz="2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fi-FI" sz="2000" dirty="0" err="1"/>
              <a:t>kui</a:t>
            </a:r>
            <a:r>
              <a:rPr lang="fi-FI" sz="2000" dirty="0"/>
              <a:t> </a:t>
            </a:r>
            <a:r>
              <a:rPr lang="fi-FI" sz="2000" dirty="0" err="1"/>
              <a:t>väljakuulutatud</a:t>
            </a:r>
            <a:r>
              <a:rPr lang="fi-FI" sz="2000" dirty="0"/>
              <a:t> </a:t>
            </a:r>
            <a:r>
              <a:rPr lang="fi-FI" sz="2000" dirty="0" err="1"/>
              <a:t>võistlust</a:t>
            </a:r>
            <a:r>
              <a:rPr lang="fi-FI" sz="2000" dirty="0"/>
              <a:t> ei </a:t>
            </a:r>
            <a:r>
              <a:rPr lang="fi-FI" sz="2000" dirty="0" err="1"/>
              <a:t>korraldata</a:t>
            </a:r>
            <a:endParaRPr lang="fi-FI" sz="2000" dirty="0"/>
          </a:p>
          <a:p>
            <a:pPr lvl="1">
              <a:lnSpc>
                <a:spcPct val="150000"/>
              </a:lnSpc>
            </a:pPr>
            <a:r>
              <a:rPr lang="fi-FI" sz="2000" dirty="0" err="1"/>
              <a:t>kui</a:t>
            </a:r>
            <a:r>
              <a:rPr lang="fi-FI" sz="2000" dirty="0"/>
              <a:t> </a:t>
            </a:r>
            <a:r>
              <a:rPr lang="fi-FI" sz="2000" dirty="0" err="1"/>
              <a:t>reeglitele</a:t>
            </a:r>
            <a:r>
              <a:rPr lang="fi-FI" sz="2000" dirty="0"/>
              <a:t> </a:t>
            </a:r>
            <a:r>
              <a:rPr lang="fi-FI" sz="2000" dirty="0" err="1"/>
              <a:t>vastavat</a:t>
            </a:r>
            <a:r>
              <a:rPr lang="fi-FI" sz="2000" dirty="0"/>
              <a:t> </a:t>
            </a:r>
            <a:r>
              <a:rPr lang="fi-FI" sz="2000" dirty="0" err="1"/>
              <a:t>sportlast</a:t>
            </a:r>
            <a:r>
              <a:rPr lang="fi-FI" sz="2000" dirty="0"/>
              <a:t> ei </a:t>
            </a:r>
            <a:r>
              <a:rPr lang="fi-FI" sz="2000" dirty="0" err="1"/>
              <a:t>lubata</a:t>
            </a:r>
            <a:r>
              <a:rPr lang="fi-FI" sz="2000" dirty="0"/>
              <a:t> </a:t>
            </a:r>
            <a:r>
              <a:rPr lang="fi-FI" sz="2000" dirty="0" err="1"/>
              <a:t>võistlema</a:t>
            </a: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/>
          </a:p>
          <a:p>
            <a:pPr lvl="1">
              <a:lnSpc>
                <a:spcPct val="150000"/>
              </a:lnSpc>
            </a:pP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7779556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93974-100F-36FB-AA2F-AD12E7C7D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691" y="1879169"/>
            <a:ext cx="9142617" cy="30996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t-EE" sz="2000" dirty="0"/>
              <a:t>Litsentsi äravõtmine on võrdsustatav võistluskeelu määramisega &gt;</a:t>
            </a:r>
            <a:r>
              <a:rPr lang="en-US" sz="2000" dirty="0"/>
              <a:t> </a:t>
            </a:r>
            <a:r>
              <a:rPr lang="et-EE" sz="2000" dirty="0"/>
              <a:t>alaliidu poolt alal tegutsemise keeld peaks olema sama mõjuga (võistluskeeld / tegutsemiskeeld)</a:t>
            </a:r>
            <a:r>
              <a:rPr lang="en-US" sz="2000" dirty="0"/>
              <a:t>.</a:t>
            </a:r>
          </a:p>
          <a:p>
            <a:pPr algn="l">
              <a:lnSpc>
                <a:spcPct val="110000"/>
              </a:lnSpc>
            </a:pPr>
            <a:r>
              <a:rPr lang="et-EE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Sellisel juhul</a:t>
            </a:r>
            <a:endParaRPr lang="en-US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t-EE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vaidlustada saab, kui seejuures on rikutud alaliidu põhikirja</a:t>
            </a:r>
            <a:r>
              <a:rPr lang="en-US" sz="2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t-E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t-EE" sz="2000" dirty="0"/>
          </a:p>
          <a:p>
            <a:pPr>
              <a:lnSpc>
                <a:spcPct val="150000"/>
              </a:lnSpc>
            </a:pP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26478210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3A6F-8DF1-4797-E02F-A62310B9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918" y="2640600"/>
            <a:ext cx="6666163" cy="788400"/>
          </a:xfrm>
        </p:spPr>
        <p:txBody>
          <a:bodyPr/>
          <a:lstStyle/>
          <a:p>
            <a:pPr algn="ctr"/>
            <a:r>
              <a:rPr lang="et-EE" dirty="0"/>
              <a:t>Olemasolevad võimalused?</a:t>
            </a:r>
          </a:p>
        </p:txBody>
      </p:sp>
    </p:spTree>
    <p:extLst>
      <p:ext uri="{BB962C8B-B14F-4D97-AF65-F5344CB8AC3E}">
        <p14:creationId xmlns:p14="http://schemas.microsoft.com/office/powerpoint/2010/main" val="293924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1179756" y="2091817"/>
            <a:ext cx="37380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n-EE" sz="4800" b="1" dirty="0">
                <a:solidFill>
                  <a:srgbClr val="0070C0"/>
                </a:solidFill>
                <a:latin typeface="Dax-Regular" charset="0"/>
                <a:ea typeface="Dax-Regular" charset="0"/>
                <a:cs typeface="Dax-Regular" charset="0"/>
                <a:sym typeface="Dax-Regular" charset="0"/>
              </a:rPr>
              <a:t>ROBIN JUUL</a:t>
            </a:r>
          </a:p>
          <a:p>
            <a:pPr algn="ctr"/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Tallinna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Reaalkooli</a:t>
            </a:r>
            <a:r>
              <a:rPr lang="en-US" sz="3600" dirty="0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 </a:t>
            </a:r>
          </a:p>
          <a:p>
            <a:pPr algn="ctr"/>
            <a:r>
              <a:rPr lang="en-US" sz="3600" dirty="0" err="1">
                <a:latin typeface="Dax-Regular" charset="0"/>
                <a:ea typeface="Lato" panose="020F0502020204030203" pitchFamily="34" charset="0"/>
                <a:cs typeface="Lato" panose="020F0502020204030203" pitchFamily="34" charset="0"/>
                <a:sym typeface="Dax-Regular" charset="0"/>
              </a:rPr>
              <a:t>õpilane</a:t>
            </a:r>
            <a:endParaRPr lang="et-EE" sz="3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945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37E98-52BB-E73D-0AA8-24443FAAA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32" y="1707071"/>
            <a:ext cx="10802135" cy="3443858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tabLst>
                <a:tab pos="1226185" algn="l"/>
              </a:tabLst>
            </a:pPr>
            <a:r>
              <a:rPr lang="et-E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Rahvusvahelise Kergejõustikuliit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(World 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Atheltics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US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põhikiri (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Constitution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0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tabLst>
                <a:tab pos="1226185" algn="l"/>
              </a:tabLst>
            </a:pP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art 9.1.b: põhikiri ja eeskirjad on kohustuslikud kõikidele 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liikmesföderatsioonidele</a:t>
            </a:r>
            <a:endParaRPr lang="en-US" sz="2000" kern="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tabLst>
                <a:tab pos="1226185" algn="l"/>
              </a:tabLst>
            </a:pPr>
            <a:endParaRPr lang="en-US" sz="2000" kern="0" dirty="0"/>
          </a:p>
          <a:p>
            <a:pPr algn="l">
              <a:lnSpc>
                <a:spcPct val="110000"/>
              </a:lnSpc>
              <a:tabLst>
                <a:tab pos="1226185" algn="l"/>
              </a:tabLst>
            </a:pPr>
            <a:r>
              <a:rPr lang="et-E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Eesti Kergejõustikuliit </a:t>
            </a:r>
            <a:endParaRPr lang="en-US" sz="2000" b="1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2000" lvl="1" indent="0">
              <a:lnSpc>
                <a:spcPct val="110000"/>
              </a:lnSpc>
              <a:buNone/>
              <a:tabLst>
                <a:tab pos="1226185" algn="l"/>
              </a:tabLst>
            </a:pP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Põhikiri</a:t>
            </a:r>
            <a:endParaRPr lang="en-US" sz="20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  <a:tabLst>
                <a:tab pos="1226185" algn="l"/>
              </a:tabLst>
            </a:pP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 3: liit juhindub oma tegevuses muuhulgas ka Rahvusvahelise Kergejõustikuliidu põhikirjast, määrustest ja eeskirjadest. </a:t>
            </a:r>
            <a:endParaRPr lang="et-E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532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DD79B-2107-9971-3B01-2D921C6ED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849" y="1682695"/>
            <a:ext cx="10882302" cy="349261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tabLst>
                <a:tab pos="1226185" algn="l"/>
              </a:tabLst>
            </a:pPr>
            <a:r>
              <a:rPr lang="et-EE" sz="2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Rahvusvahelise Kergejõustikuliit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(World 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Atheltics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br>
              <a:rPr lang="en-US" sz="2000" kern="0" dirty="0">
                <a:ea typeface="Times New Roman" panose="02020603050405020304" pitchFamily="18" charset="0"/>
              </a:rPr>
            </a:br>
            <a:r>
              <a:rPr lang="en-US" sz="2000" kern="0" dirty="0">
                <a:ea typeface="Times New Roman" panose="02020603050405020304" pitchFamily="18" charset="0"/>
              </a:rPr>
              <a:t>p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õhikiri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Constitution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en-US" sz="20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tabLst>
                <a:tab pos="1226185" algn="l"/>
              </a:tabLst>
            </a:pP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 75.1: käitumiskoodeks (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Integrity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Code of 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Conduct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on üks Rahvusvahelise Kergejõustikuliidu eeskirjadest (</a:t>
            </a:r>
            <a:r>
              <a:rPr lang="et-EE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Rules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t-E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ct val="150000"/>
              </a:lnSpc>
              <a:buNone/>
              <a:tabLst>
                <a:tab pos="1226185" algn="l"/>
              </a:tabLst>
            </a:pPr>
            <a:endParaRPr lang="et-E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tabLst>
                <a:tab pos="1226185" algn="l"/>
              </a:tabLst>
            </a:pP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Rahvusvahelise Kergejõustikuliidu põhikiri</a:t>
            </a:r>
            <a:r>
              <a:rPr lang="en-US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ja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eeskirjad</a:t>
            </a:r>
            <a:r>
              <a:rPr lang="et-EE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kehtestab käitumisstandardid</a:t>
            </a:r>
            <a:r>
              <a:rPr lang="en-US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t-EE" sz="2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t-EE" sz="2000" dirty="0"/>
          </a:p>
        </p:txBody>
      </p:sp>
    </p:spTree>
    <p:extLst>
      <p:ext uri="{BB962C8B-B14F-4D97-AF65-F5344CB8AC3E}">
        <p14:creationId xmlns:p14="http://schemas.microsoft.com/office/powerpoint/2010/main" val="3513522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9C1774-FB44-4933-9D57-74717DA54B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4521" y="2406454"/>
            <a:ext cx="7200000" cy="1440886"/>
          </a:xfrm>
        </p:spPr>
        <p:txBody>
          <a:bodyPr/>
          <a:lstStyle/>
          <a:p>
            <a:r>
              <a:rPr lang="en-US" dirty="0" err="1"/>
              <a:t>Tänan</a:t>
            </a:r>
            <a:r>
              <a:rPr lang="en-US" dirty="0"/>
              <a:t> </a:t>
            </a:r>
            <a:r>
              <a:rPr lang="en-US" dirty="0" err="1"/>
              <a:t>kuulamast</a:t>
            </a:r>
            <a:r>
              <a:rPr lang="en-US" dirty="0"/>
              <a:t>!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6871769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FA83-A163-2222-E5A6-AE9EF2048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781" y="2395578"/>
            <a:ext cx="6910261" cy="2066843"/>
          </a:xfrm>
        </p:spPr>
        <p:txBody>
          <a:bodyPr>
            <a:noAutofit/>
          </a:bodyPr>
          <a:lstStyle/>
          <a:p>
            <a:pPr algn="l">
              <a:spcBef>
                <a:spcPts val="2400"/>
              </a:spcBef>
              <a:spcAft>
                <a:spcPts val="3000"/>
              </a:spcAft>
            </a:pPr>
            <a:r>
              <a:rPr lang="et-EE" sz="4800" dirty="0"/>
              <a:t>Spordi sisuliste vaidluste lahendamise raamistik</a:t>
            </a:r>
            <a:endParaRPr lang="en-GB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3729A3-859A-DA55-E2BF-36D6509A37D7}"/>
              </a:ext>
            </a:extLst>
          </p:cNvPr>
          <p:cNvSpPr txBox="1"/>
          <p:nvPr/>
        </p:nvSpPr>
        <p:spPr>
          <a:xfrm>
            <a:off x="918745" y="5329645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26.05.2023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B7025-FDE8-DF13-3E7A-514F0201D940}"/>
              </a:ext>
            </a:extLst>
          </p:cNvPr>
          <p:cNvSpPr txBox="1"/>
          <p:nvPr/>
        </p:nvSpPr>
        <p:spPr>
          <a:xfrm>
            <a:off x="918745" y="4495923"/>
            <a:ext cx="3296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Lahendus ja tegevusplaan</a:t>
            </a:r>
          </a:p>
        </p:txBody>
      </p:sp>
    </p:spTree>
    <p:extLst>
      <p:ext uri="{BB962C8B-B14F-4D97-AF65-F5344CB8AC3E}">
        <p14:creationId xmlns:p14="http://schemas.microsoft.com/office/powerpoint/2010/main" val="10234213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Sissejuhatus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66503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Spordisüsteemi probleemide ja konfliktide lahendus vajab korrastamist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Spordispetsiifilised küsimused ja vaidlused ei peaks liikuma spordi valdkonnast välja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000" dirty="0"/>
              <a:t>Praktiline vajadus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accent1"/>
                </a:solidFill>
              </a:rPr>
              <a:t>Vaidluste arvu kasv (EADSE statistika</a:t>
            </a:r>
            <a:r>
              <a:rPr lang="en-US" sz="2000" dirty="0">
                <a:solidFill>
                  <a:schemeClr val="accent1"/>
                </a:solidFill>
              </a:rPr>
              <a:t> 2022</a:t>
            </a:r>
            <a:r>
              <a:rPr lang="et-EE" sz="2000" dirty="0">
                <a:solidFill>
                  <a:schemeClr val="accent1"/>
                </a:solidFill>
              </a:rPr>
              <a:t>)</a:t>
            </a:r>
            <a:endParaRPr lang="en-US" sz="2000" dirty="0">
              <a:solidFill>
                <a:schemeClr val="accent1"/>
              </a:solidFill>
            </a:endParaRPr>
          </a:p>
          <a:p>
            <a:pPr marL="1257300" lvl="2" indent="-342900"/>
            <a:r>
              <a:rPr lang="et-EE" sz="2000" i="1" dirty="0">
                <a:solidFill>
                  <a:schemeClr val="accent1"/>
                </a:solidFill>
              </a:rPr>
              <a:t>EADSE poole pöördutud vähemalt 20 spordialal</a:t>
            </a:r>
            <a:r>
              <a:rPr lang="en-US" sz="2000" i="1" dirty="0">
                <a:solidFill>
                  <a:schemeClr val="accent1"/>
                </a:solidFill>
              </a:rPr>
              <a:t>;</a:t>
            </a:r>
          </a:p>
          <a:p>
            <a:pPr marL="1257300" lvl="2" indent="-342900"/>
            <a:r>
              <a:rPr lang="en-US" sz="2000" i="1" dirty="0">
                <a:solidFill>
                  <a:schemeClr val="accent1"/>
                </a:solidFill>
              </a:rPr>
              <a:t>Ca 24 </a:t>
            </a:r>
            <a:r>
              <a:rPr lang="en-US" sz="2000" i="1" dirty="0" err="1">
                <a:solidFill>
                  <a:schemeClr val="accent1"/>
                </a:solidFill>
              </a:rPr>
              <a:t>kaasust</a:t>
            </a:r>
            <a:endParaRPr lang="et-EE" sz="2000" i="1" dirty="0">
              <a:solidFill>
                <a:schemeClr val="accent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accent1"/>
                </a:solidFill>
              </a:rPr>
              <a:t>Maakohtud meelsasti ei menetle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chemeClr val="accent1"/>
                </a:solidFill>
              </a:rPr>
              <a:t>Maakohtutes vähene pädevus spordi sisuliste vaidluste lahendamisel</a:t>
            </a:r>
          </a:p>
        </p:txBody>
      </p:sp>
    </p:spTree>
    <p:extLst>
      <p:ext uri="{BB962C8B-B14F-4D97-AF65-F5344CB8AC3E}">
        <p14:creationId xmlns:p14="http://schemas.microsoft.com/office/powerpoint/2010/main" val="3922312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Kus</a:t>
            </a:r>
            <a:r>
              <a:rPr lang="en-GB" dirty="0"/>
              <a:t> </a:t>
            </a:r>
            <a:r>
              <a:rPr lang="en-GB" dirty="0" err="1"/>
              <a:t>süsteem</a:t>
            </a:r>
            <a:r>
              <a:rPr lang="en-GB" dirty="0"/>
              <a:t> </a:t>
            </a:r>
            <a:r>
              <a:rPr lang="en-GB" dirty="0" err="1"/>
              <a:t>täna</a:t>
            </a:r>
            <a:r>
              <a:rPr lang="en-GB" dirty="0"/>
              <a:t> </a:t>
            </a:r>
            <a:r>
              <a:rPr lang="en-GB" dirty="0" err="1"/>
              <a:t>töötab</a:t>
            </a:r>
            <a:r>
              <a:rPr lang="en-GB" dirty="0"/>
              <a:t>?</a:t>
            </a:r>
            <a:br>
              <a:rPr lang="en-GB" dirty="0"/>
            </a:br>
            <a:r>
              <a:rPr lang="en-GB" sz="2000" dirty="0" err="1"/>
              <a:t>Ei</a:t>
            </a:r>
            <a:r>
              <a:rPr lang="en-GB" sz="2000" dirty="0"/>
              <a:t> ole </a:t>
            </a:r>
            <a:r>
              <a:rPr lang="en-GB" sz="2000" dirty="0" err="1"/>
              <a:t>plaanis</a:t>
            </a:r>
            <a:r>
              <a:rPr lang="en-GB" sz="2000" dirty="0"/>
              <a:t> </a:t>
            </a:r>
            <a:r>
              <a:rPr lang="en-GB" sz="2000" dirty="0" err="1"/>
              <a:t>muuta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388927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</a:t>
            </a:r>
            <a:r>
              <a:rPr lang="et-EE" sz="2000" dirty="0" err="1"/>
              <a:t>oping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EADSE </a:t>
            </a:r>
            <a:r>
              <a:rPr lang="en-US" sz="2000" dirty="0" err="1">
                <a:solidFill>
                  <a:schemeClr val="accent1"/>
                </a:solidFill>
              </a:rPr>
              <a:t>kontrollib</a:t>
            </a:r>
            <a:r>
              <a:rPr lang="en-US" sz="2000" dirty="0">
                <a:solidFill>
                  <a:schemeClr val="accent1"/>
                </a:solidFill>
              </a:rPr>
              <a:t> ja </a:t>
            </a:r>
            <a:r>
              <a:rPr lang="en-US" sz="2000" dirty="0" err="1">
                <a:solidFill>
                  <a:schemeClr val="accent1"/>
                </a:solidFill>
              </a:rPr>
              <a:t>menetleb</a:t>
            </a:r>
            <a:endParaRPr lang="en-US" sz="2000" dirty="0">
              <a:solidFill>
                <a:schemeClr val="accent1"/>
              </a:solidFill>
            </a:endParaRPr>
          </a:p>
          <a:p>
            <a:pPr lvl="1"/>
            <a:r>
              <a:rPr lang="en-US" sz="2000" dirty="0" err="1">
                <a:solidFill>
                  <a:schemeClr val="accent1"/>
                </a:solidFill>
              </a:rPr>
              <a:t>Vaidlused</a:t>
            </a:r>
            <a:endParaRPr lang="en-US" sz="2000" dirty="0">
              <a:solidFill>
                <a:schemeClr val="accent1"/>
              </a:solidFill>
            </a:endParaRPr>
          </a:p>
          <a:p>
            <a:pPr lvl="2"/>
            <a:r>
              <a:rPr lang="en-US" sz="2000" i="1" dirty="0" err="1">
                <a:solidFill>
                  <a:schemeClr val="accent1"/>
                </a:solidFill>
              </a:rPr>
              <a:t>Eesti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dopinguvastane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distsiplinaarkolleegium</a:t>
            </a:r>
            <a:endParaRPr lang="en-US" sz="2000" i="1" dirty="0">
              <a:solidFill>
                <a:schemeClr val="accent1"/>
              </a:solidFill>
            </a:endParaRPr>
          </a:p>
          <a:p>
            <a:pPr lvl="2"/>
            <a:r>
              <a:rPr lang="en-US" sz="2000" i="1" dirty="0" err="1">
                <a:solidFill>
                  <a:schemeClr val="accent1"/>
                </a:solidFill>
              </a:rPr>
              <a:t>Eesti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dopinguvastane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apellatsioonikolleegium</a:t>
            </a:r>
            <a:endParaRPr lang="en-US" sz="2000" i="1" dirty="0">
              <a:solidFill>
                <a:schemeClr val="accent1"/>
              </a:solidFill>
            </a:endParaRPr>
          </a:p>
          <a:p>
            <a:pPr lvl="2"/>
            <a:r>
              <a:rPr lang="en-US" sz="2000" i="1" dirty="0">
                <a:solidFill>
                  <a:schemeClr val="accent1"/>
                </a:solidFill>
              </a:rPr>
              <a:t>CAS</a:t>
            </a:r>
          </a:p>
          <a:p>
            <a:r>
              <a:rPr lang="en-US" sz="2000" dirty="0" err="1"/>
              <a:t>Lepingud</a:t>
            </a:r>
            <a:r>
              <a:rPr lang="en-US" sz="2000" dirty="0"/>
              <a:t> (</a:t>
            </a:r>
            <a:r>
              <a:rPr lang="en-US" sz="2000" dirty="0" err="1"/>
              <a:t>rahalised</a:t>
            </a:r>
            <a:r>
              <a:rPr lang="en-US" sz="2000" dirty="0"/>
              <a:t> </a:t>
            </a:r>
            <a:r>
              <a:rPr lang="en-US" sz="2000" dirty="0" err="1"/>
              <a:t>nõuded</a:t>
            </a:r>
            <a:r>
              <a:rPr lang="en-US" sz="2000" dirty="0"/>
              <a:t>, (</a:t>
            </a:r>
            <a:r>
              <a:rPr lang="en-US" sz="2000" dirty="0" err="1"/>
              <a:t>töö</a:t>
            </a:r>
            <a:r>
              <a:rPr lang="en-US" sz="2000" dirty="0"/>
              <a:t>)</a:t>
            </a:r>
            <a:r>
              <a:rPr lang="en-US" sz="2000" dirty="0" err="1"/>
              <a:t>tasud</a:t>
            </a:r>
            <a:r>
              <a:rPr lang="en-US" sz="2000" dirty="0"/>
              <a:t>)</a:t>
            </a:r>
          </a:p>
          <a:p>
            <a:pPr lvl="1"/>
            <a:r>
              <a:rPr lang="en-US" sz="2000" dirty="0" err="1">
                <a:solidFill>
                  <a:schemeClr val="accent1"/>
                </a:solidFill>
              </a:rPr>
              <a:t>Maakohtud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menetlevad</a:t>
            </a:r>
            <a:r>
              <a:rPr lang="en-US" sz="2000" dirty="0">
                <a:solidFill>
                  <a:schemeClr val="accent1"/>
                </a:solidFill>
              </a:rPr>
              <a:t> ja </a:t>
            </a:r>
            <a:r>
              <a:rPr lang="en-US" sz="2000" dirty="0" err="1">
                <a:solidFill>
                  <a:schemeClr val="accent1"/>
                </a:solidFill>
              </a:rPr>
              <a:t>pädevad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lahendama</a:t>
            </a:r>
            <a:endParaRPr lang="en-US" sz="2000" dirty="0">
              <a:solidFill>
                <a:schemeClr val="accent1"/>
              </a:solidFill>
            </a:endParaRP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  <a:p>
            <a:pPr marL="265113" lvl="1" indent="-265113"/>
            <a:r>
              <a:rPr lang="en-US" sz="2000" dirty="0" err="1"/>
              <a:t>Väärteo</a:t>
            </a:r>
            <a:r>
              <a:rPr lang="en-US" sz="2000" dirty="0"/>
              <a:t>- ja </a:t>
            </a:r>
            <a:r>
              <a:rPr lang="en-US" sz="2000" dirty="0" err="1"/>
              <a:t>kriminaalmenetlus</a:t>
            </a:r>
            <a:endParaRPr lang="en-US" sz="2000" dirty="0"/>
          </a:p>
          <a:p>
            <a:pPr marL="722313" lvl="2" indent="-265113"/>
            <a:r>
              <a:rPr lang="en-US" sz="2000" dirty="0" err="1">
                <a:solidFill>
                  <a:schemeClr val="accent1"/>
                </a:solidFill>
              </a:rPr>
              <a:t>Väärkohtlemine</a:t>
            </a:r>
            <a:r>
              <a:rPr lang="en-US" sz="2000" dirty="0">
                <a:solidFill>
                  <a:schemeClr val="accent1"/>
                </a:solidFill>
              </a:rPr>
              <a:t>, match fixing </a:t>
            </a:r>
            <a:r>
              <a:rPr lang="en-US" sz="2000" dirty="0" err="1">
                <a:solidFill>
                  <a:schemeClr val="accent1"/>
                </a:solidFill>
              </a:rPr>
              <a:t>jne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omavad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potentsiaalselt</a:t>
            </a:r>
            <a:r>
              <a:rPr lang="en-US" sz="2000" dirty="0">
                <a:solidFill>
                  <a:schemeClr val="accent1"/>
                </a:solidFill>
              </a:rPr>
              <a:t> ka </a:t>
            </a:r>
            <a:r>
              <a:rPr lang="en-US" sz="2000" dirty="0" err="1">
                <a:solidFill>
                  <a:schemeClr val="accent1"/>
                </a:solidFill>
              </a:rPr>
              <a:t>väärteo</a:t>
            </a:r>
            <a:r>
              <a:rPr lang="en-US" sz="2000" dirty="0">
                <a:solidFill>
                  <a:schemeClr val="accent1"/>
                </a:solidFill>
              </a:rPr>
              <a:t> või </a:t>
            </a:r>
            <a:r>
              <a:rPr lang="en-US" sz="2000" dirty="0" err="1">
                <a:solidFill>
                  <a:schemeClr val="accent1"/>
                </a:solidFill>
              </a:rPr>
              <a:t>kuriteo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koosseisu</a:t>
            </a:r>
            <a:r>
              <a:rPr lang="en-US" sz="2000" dirty="0">
                <a:solidFill>
                  <a:schemeClr val="accent1"/>
                </a:solidFill>
              </a:rPr>
              <a:t> ja </a:t>
            </a:r>
            <a:r>
              <a:rPr lang="en-US" sz="2000" dirty="0" err="1">
                <a:solidFill>
                  <a:schemeClr val="accent1"/>
                </a:solidFill>
              </a:rPr>
              <a:t>menetletakse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vastavalt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seadusele</a:t>
            </a:r>
            <a:endParaRPr lang="en-US" sz="2000" dirty="0">
              <a:solidFill>
                <a:schemeClr val="accent1"/>
              </a:solidFill>
            </a:endParaRPr>
          </a:p>
          <a:p>
            <a:pPr marL="722313" lvl="2" indent="-265113"/>
            <a:r>
              <a:rPr lang="en-US" sz="2000" dirty="0" err="1">
                <a:solidFill>
                  <a:schemeClr val="accent1"/>
                </a:solidFill>
              </a:rPr>
              <a:t>Puudub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õiguslik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alus</a:t>
            </a:r>
            <a:r>
              <a:rPr lang="en-US" sz="2000" dirty="0">
                <a:solidFill>
                  <a:schemeClr val="accent1"/>
                </a:solidFill>
              </a:rPr>
              <a:t> ja </a:t>
            </a:r>
            <a:r>
              <a:rPr lang="en-US" sz="2000" dirty="0" err="1">
                <a:solidFill>
                  <a:schemeClr val="accent1"/>
                </a:solidFill>
              </a:rPr>
              <a:t>vajadus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nendesse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menetlustesse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sekkuda</a:t>
            </a:r>
            <a:endParaRPr lang="en-US" sz="2000" dirty="0">
              <a:solidFill>
                <a:schemeClr val="accent1"/>
              </a:solidFill>
            </a:endParaRPr>
          </a:p>
          <a:p>
            <a:pPr marL="722313" lvl="2" indent="-265113"/>
            <a:r>
              <a:rPr lang="en-US" sz="2000" dirty="0">
                <a:solidFill>
                  <a:schemeClr val="accent1"/>
                </a:solidFill>
              </a:rPr>
              <a:t>Ei </a:t>
            </a:r>
            <a:r>
              <a:rPr lang="en-US" sz="2000" dirty="0" err="1">
                <a:solidFill>
                  <a:schemeClr val="accent1"/>
                </a:solidFill>
              </a:rPr>
              <a:t>välista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paralleelset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menetlemist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spordi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siseselt</a:t>
            </a:r>
            <a:endParaRPr lang="en-US" sz="2000" dirty="0">
              <a:solidFill>
                <a:schemeClr val="accent1"/>
              </a:solidFill>
            </a:endParaRPr>
          </a:p>
          <a:p>
            <a:pPr marL="722313" lvl="2" indent="-265113"/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68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9665" cy="1325563"/>
          </a:xfrm>
        </p:spPr>
        <p:txBody>
          <a:bodyPr/>
          <a:lstStyle/>
          <a:p>
            <a:r>
              <a:rPr lang="en-GB" dirty="0" err="1"/>
              <a:t>Kus</a:t>
            </a:r>
            <a:r>
              <a:rPr lang="en-GB" dirty="0"/>
              <a:t> </a:t>
            </a:r>
            <a:r>
              <a:rPr lang="en-GB" dirty="0" err="1"/>
              <a:t>tahame</a:t>
            </a:r>
            <a:r>
              <a:rPr lang="en-GB" dirty="0"/>
              <a:t> </a:t>
            </a:r>
            <a:r>
              <a:rPr lang="en-GB" dirty="0" err="1"/>
              <a:t>süsteemi</a:t>
            </a:r>
            <a:r>
              <a:rPr lang="en-GB" dirty="0"/>
              <a:t> </a:t>
            </a:r>
            <a:r>
              <a:rPr lang="en-GB" dirty="0" err="1"/>
              <a:t>parandada</a:t>
            </a:r>
            <a:r>
              <a:rPr lang="en-GB" dirty="0"/>
              <a:t>?</a:t>
            </a:r>
            <a:endParaRPr lang="en-GB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87093" cy="435133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Spordi </a:t>
            </a:r>
            <a:r>
              <a:rPr lang="en-US" sz="2000" dirty="0" err="1"/>
              <a:t>sisulised</a:t>
            </a:r>
            <a:r>
              <a:rPr lang="en-US" sz="2000" dirty="0"/>
              <a:t> </a:t>
            </a:r>
            <a:r>
              <a:rPr lang="en-US" sz="2000" dirty="0" err="1"/>
              <a:t>vaidlused</a:t>
            </a:r>
            <a:r>
              <a:rPr lang="en-US" sz="2000" dirty="0"/>
              <a:t>:</a:t>
            </a:r>
          </a:p>
          <a:p>
            <a:pPr marL="446088" indent="-180975"/>
            <a:r>
              <a:rPr lang="en-US" sz="2000" dirty="0" err="1">
                <a:solidFill>
                  <a:schemeClr val="accent1"/>
                </a:solidFill>
              </a:rPr>
              <a:t>Spordiala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reeglid</a:t>
            </a:r>
            <a:endParaRPr lang="en-US" sz="2000" dirty="0">
              <a:solidFill>
                <a:schemeClr val="accent1"/>
              </a:solidFill>
            </a:endParaRPr>
          </a:p>
          <a:p>
            <a:pPr marL="446088" indent="-180975"/>
            <a:r>
              <a:rPr lang="en-US" sz="2000" dirty="0" err="1">
                <a:solidFill>
                  <a:schemeClr val="accent1"/>
                </a:solidFill>
              </a:rPr>
              <a:t>Spordieetika</a:t>
            </a:r>
            <a:r>
              <a:rPr lang="en-US" sz="2000" dirty="0">
                <a:solidFill>
                  <a:schemeClr val="accent1"/>
                </a:solidFill>
              </a:rPr>
              <a:t> ja </a:t>
            </a:r>
            <a:r>
              <a:rPr lang="en-US" sz="2000" dirty="0" err="1">
                <a:solidFill>
                  <a:schemeClr val="accent1"/>
                </a:solidFill>
              </a:rPr>
              <a:t>aus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mäng</a:t>
            </a:r>
            <a:endParaRPr lang="en-US" sz="2000" dirty="0">
              <a:solidFill>
                <a:schemeClr val="accent1"/>
              </a:solidFill>
            </a:endParaRPr>
          </a:p>
          <a:p>
            <a:pPr marL="446088" indent="-180975"/>
            <a:r>
              <a:rPr lang="en-US" sz="2000" dirty="0">
                <a:solidFill>
                  <a:schemeClr val="accent1"/>
                </a:solidFill>
              </a:rPr>
              <a:t>D</a:t>
            </a:r>
            <a:r>
              <a:rPr lang="et-EE" sz="2000" dirty="0" err="1">
                <a:solidFill>
                  <a:schemeClr val="accent1"/>
                </a:solidFill>
              </a:rPr>
              <a:t>iskrimineerimi</a:t>
            </a:r>
            <a:r>
              <a:rPr lang="en-US" sz="2000" dirty="0">
                <a:solidFill>
                  <a:schemeClr val="accent1"/>
                </a:solidFill>
              </a:rPr>
              <a:t>ne</a:t>
            </a:r>
            <a:r>
              <a:rPr lang="et-EE" sz="2000" dirty="0">
                <a:solidFill>
                  <a:schemeClr val="accent1"/>
                </a:solidFill>
              </a:rPr>
              <a:t>, </a:t>
            </a:r>
            <a:r>
              <a:rPr lang="et-EE" sz="2000" dirty="0" err="1">
                <a:solidFill>
                  <a:schemeClr val="accent1"/>
                </a:solidFill>
              </a:rPr>
              <a:t>väärkohtlemi</a:t>
            </a:r>
            <a:r>
              <a:rPr lang="en-US" sz="2000" dirty="0">
                <a:solidFill>
                  <a:schemeClr val="accent1"/>
                </a:solidFill>
              </a:rPr>
              <a:t>n</a:t>
            </a:r>
            <a:r>
              <a:rPr lang="et-EE" sz="2000" dirty="0">
                <a:solidFill>
                  <a:schemeClr val="accent1"/>
                </a:solidFill>
              </a:rPr>
              <a:t>e, </a:t>
            </a:r>
            <a:r>
              <a:rPr lang="et-EE" sz="2000" dirty="0" err="1">
                <a:solidFill>
                  <a:schemeClr val="accent1"/>
                </a:solidFill>
              </a:rPr>
              <a:t>ahistami</a:t>
            </a:r>
            <a:r>
              <a:rPr lang="en-US" sz="2000" dirty="0">
                <a:solidFill>
                  <a:schemeClr val="accent1"/>
                </a:solidFill>
              </a:rPr>
              <a:t>n</a:t>
            </a:r>
            <a:r>
              <a:rPr lang="et-EE" sz="2000" dirty="0">
                <a:solidFill>
                  <a:schemeClr val="accent1"/>
                </a:solidFill>
              </a:rPr>
              <a:t>e jm</a:t>
            </a:r>
            <a:endParaRPr lang="en-US" sz="2000" dirty="0">
              <a:solidFill>
                <a:schemeClr val="accent1"/>
              </a:solidFill>
            </a:endParaRPr>
          </a:p>
          <a:p>
            <a:pPr marL="446088" indent="-180975"/>
            <a:r>
              <a:rPr lang="en-US" sz="2000" dirty="0">
                <a:solidFill>
                  <a:schemeClr val="accent1"/>
                </a:solidFill>
              </a:rPr>
              <a:t>S</a:t>
            </a:r>
            <a:r>
              <a:rPr lang="et-EE" sz="2000" dirty="0">
                <a:solidFill>
                  <a:schemeClr val="accent1"/>
                </a:solidFill>
              </a:rPr>
              <a:t>pordivõistlustega </a:t>
            </a:r>
            <a:r>
              <a:rPr lang="et-EE" sz="2000" dirty="0" err="1">
                <a:solidFill>
                  <a:schemeClr val="accent1"/>
                </a:solidFill>
              </a:rPr>
              <a:t>manipuleerimi</a:t>
            </a:r>
            <a:r>
              <a:rPr lang="en-US" sz="2000" dirty="0">
                <a:solidFill>
                  <a:schemeClr val="accent1"/>
                </a:solidFill>
              </a:rPr>
              <a:t>ne (match fixing)</a:t>
            </a:r>
          </a:p>
          <a:p>
            <a:pPr marL="446088" indent="-180975"/>
            <a:r>
              <a:rPr lang="en-US" sz="2000" dirty="0" err="1">
                <a:solidFill>
                  <a:schemeClr val="accent1"/>
                </a:solidFill>
              </a:rPr>
              <a:t>Organisatsioonilised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probleemid</a:t>
            </a:r>
            <a:r>
              <a:rPr lang="en-US" sz="2000" dirty="0">
                <a:solidFill>
                  <a:schemeClr val="accent1"/>
                </a:solidFill>
              </a:rPr>
              <a:t> (</a:t>
            </a:r>
            <a:r>
              <a:rPr lang="en-US" sz="2000" dirty="0" err="1">
                <a:solidFill>
                  <a:schemeClr val="accent1"/>
                </a:solidFill>
              </a:rPr>
              <a:t>valimine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hääletamine</a:t>
            </a:r>
            <a:r>
              <a:rPr lang="en-US" sz="2000" dirty="0">
                <a:solidFill>
                  <a:schemeClr val="accent1"/>
                </a:solidFill>
              </a:rPr>
              <a:t>, </a:t>
            </a:r>
            <a:r>
              <a:rPr lang="en-US" sz="2000" dirty="0" err="1">
                <a:solidFill>
                  <a:schemeClr val="accent1"/>
                </a:solidFill>
              </a:rPr>
              <a:t>liikmesus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jne</a:t>
            </a:r>
            <a:r>
              <a:rPr lang="en-US" sz="2000" dirty="0">
                <a:solidFill>
                  <a:schemeClr val="accent1"/>
                </a:solidFill>
              </a:rPr>
              <a:t>)</a:t>
            </a:r>
          </a:p>
          <a:p>
            <a:pPr marL="446088" indent="-180975"/>
            <a:r>
              <a:rPr lang="en-US" sz="2000" dirty="0" err="1">
                <a:solidFill>
                  <a:schemeClr val="accent1"/>
                </a:solidFill>
              </a:rPr>
              <a:t>Litsentsid</a:t>
            </a:r>
            <a:endParaRPr lang="en-US" sz="2000" dirty="0">
              <a:solidFill>
                <a:schemeClr val="accent1"/>
              </a:solidFill>
            </a:endParaRPr>
          </a:p>
          <a:p>
            <a:pPr marL="446088" indent="-180975"/>
            <a:r>
              <a:rPr lang="en-US" sz="2000" dirty="0" err="1">
                <a:solidFill>
                  <a:schemeClr val="accent1"/>
                </a:solidFill>
              </a:rPr>
              <a:t>Tulemused</a:t>
            </a:r>
            <a:endParaRPr lang="en-US" sz="2000" dirty="0">
              <a:solidFill>
                <a:schemeClr val="accent1"/>
              </a:solidFill>
            </a:endParaRPr>
          </a:p>
          <a:p>
            <a:pPr marL="268288" indent="-180975"/>
            <a:r>
              <a:rPr lang="et-EE" sz="2000" dirty="0" err="1"/>
              <a:t>EADSE-le</a:t>
            </a:r>
            <a:r>
              <a:rPr lang="et-EE" sz="2000" dirty="0"/>
              <a:t> laeku</a:t>
            </a:r>
            <a:r>
              <a:rPr lang="en-US" sz="2000" dirty="0"/>
              <a:t>b</a:t>
            </a:r>
            <a:r>
              <a:rPr lang="et-EE" sz="2000" dirty="0"/>
              <a:t> </a:t>
            </a:r>
            <a:r>
              <a:rPr lang="en-US" sz="2000" dirty="0" err="1"/>
              <a:t>süsteemselt</a:t>
            </a:r>
            <a:r>
              <a:rPr lang="et-EE" sz="2000" dirty="0"/>
              <a:t> kaebusi, päringuid, vihjeid jm võimaliku spordieetika, väärkohtlemise ja hea juhtimistava rikkumiste kohta</a:t>
            </a:r>
          </a:p>
        </p:txBody>
      </p:sp>
    </p:spTree>
    <p:extLst>
      <p:ext uri="{BB962C8B-B14F-4D97-AF65-F5344CB8AC3E}">
        <p14:creationId xmlns:p14="http://schemas.microsoft.com/office/powerpoint/2010/main" val="9647803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Lahenduse</a:t>
            </a:r>
            <a:r>
              <a:rPr lang="en-GB" dirty="0"/>
              <a:t> </a:t>
            </a:r>
            <a:r>
              <a:rPr lang="en-GB" dirty="0" err="1"/>
              <a:t>raamistik</a:t>
            </a:r>
            <a:r>
              <a:rPr lang="en-GB" dirty="0"/>
              <a:t> I </a:t>
            </a:r>
            <a:br>
              <a:rPr lang="en-GB" dirty="0"/>
            </a:br>
            <a:r>
              <a:rPr lang="en-GB" sz="2000" dirty="0" err="1"/>
              <a:t>Kus</a:t>
            </a:r>
            <a:r>
              <a:rPr lang="en-GB" sz="2000" dirty="0"/>
              <a:t> </a:t>
            </a:r>
            <a:r>
              <a:rPr lang="en-GB" sz="2000" dirty="0" err="1"/>
              <a:t>vaidluseid</a:t>
            </a:r>
            <a:r>
              <a:rPr lang="en-GB" sz="2000" dirty="0"/>
              <a:t> </a:t>
            </a:r>
            <a:r>
              <a:rPr lang="en-GB" sz="2000" dirty="0" err="1"/>
              <a:t>lahendame</a:t>
            </a:r>
            <a:r>
              <a:rPr lang="en-GB" sz="2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51588" cy="4351338"/>
          </a:xfrm>
        </p:spPr>
        <p:txBody>
          <a:bodyPr>
            <a:normAutofit/>
          </a:bodyPr>
          <a:lstStyle/>
          <a:p>
            <a:r>
              <a:rPr lang="en-US" sz="2000" dirty="0"/>
              <a:t>Hea </a:t>
            </a:r>
            <a:r>
              <a:rPr lang="en-US" sz="2000" dirty="0" err="1"/>
              <a:t>juhtimise</a:t>
            </a:r>
            <a:r>
              <a:rPr lang="en-US" sz="2000" dirty="0"/>
              <a:t> </a:t>
            </a:r>
            <a:r>
              <a:rPr lang="en-US" sz="2000" dirty="0" err="1"/>
              <a:t>tava</a:t>
            </a:r>
            <a:r>
              <a:rPr lang="en-US" sz="2000" dirty="0"/>
              <a:t> (</a:t>
            </a:r>
            <a:r>
              <a:rPr lang="fi-FI" sz="2000" dirty="0" err="1"/>
              <a:t>kinnitatud</a:t>
            </a:r>
            <a:r>
              <a:rPr lang="fi-FI" sz="2000" dirty="0"/>
              <a:t> EOK </a:t>
            </a:r>
            <a:r>
              <a:rPr lang="fi-FI" sz="2000" dirty="0" err="1"/>
              <a:t>täiskogu</a:t>
            </a:r>
            <a:r>
              <a:rPr lang="fi-FI" sz="2000" dirty="0"/>
              <a:t> </a:t>
            </a:r>
            <a:r>
              <a:rPr lang="fi-FI" sz="2000" dirty="0" err="1"/>
              <a:t>poolt</a:t>
            </a:r>
            <a:r>
              <a:rPr lang="fi-FI" sz="2000" dirty="0"/>
              <a:t> 17. </a:t>
            </a:r>
            <a:r>
              <a:rPr lang="fi-FI" sz="2000" dirty="0" err="1"/>
              <a:t>mail</a:t>
            </a:r>
            <a:r>
              <a:rPr lang="fi-FI" sz="2000" dirty="0"/>
              <a:t> 2017)</a:t>
            </a:r>
          </a:p>
          <a:p>
            <a:pPr marL="269875" indent="0">
              <a:buNone/>
            </a:pPr>
            <a:r>
              <a:rPr lang="en-US" sz="1800" i="1" dirty="0">
                <a:solidFill>
                  <a:schemeClr val="accent1"/>
                </a:solidFill>
              </a:rPr>
              <a:t>“</a:t>
            </a:r>
            <a:r>
              <a:rPr lang="et-EE" sz="1800" i="1" dirty="0">
                <a:solidFill>
                  <a:schemeClr val="accent1"/>
                </a:solidFill>
              </a:rPr>
              <a:t>5.3. Spordiorganisatsioonil on vajadusel loodud vähemalt kaheastmeline </a:t>
            </a:r>
            <a:r>
              <a:rPr lang="et-EE" sz="1800" i="1" dirty="0" err="1">
                <a:solidFill>
                  <a:schemeClr val="accent1"/>
                </a:solidFill>
              </a:rPr>
              <a:t>liikmetevaheliste</a:t>
            </a:r>
            <a:r>
              <a:rPr lang="et-EE" sz="1800" i="1" dirty="0">
                <a:solidFill>
                  <a:schemeClr val="accent1"/>
                </a:solidFill>
              </a:rPr>
              <a:t> erimeelsuste lahendamise kord.</a:t>
            </a:r>
            <a:r>
              <a:rPr lang="en-US" sz="1800" i="1" dirty="0">
                <a:solidFill>
                  <a:schemeClr val="accent1"/>
                </a:solidFill>
              </a:rPr>
              <a:t>“</a:t>
            </a:r>
            <a:endParaRPr lang="fi-FI" sz="1800" i="1" dirty="0">
              <a:solidFill>
                <a:schemeClr val="accent1"/>
              </a:solidFill>
            </a:endParaRPr>
          </a:p>
          <a:p>
            <a:r>
              <a:rPr lang="en-US" sz="2000" dirty="0"/>
              <a:t>EOK </a:t>
            </a:r>
            <a:r>
              <a:rPr lang="en-US" sz="2000" dirty="0" err="1"/>
              <a:t>spordi</a:t>
            </a:r>
            <a:r>
              <a:rPr lang="en-US" sz="2000" dirty="0"/>
              <a:t> </a:t>
            </a:r>
            <a:r>
              <a:rPr lang="en-US" sz="2000" dirty="0" err="1"/>
              <a:t>vahekohus</a:t>
            </a:r>
            <a:r>
              <a:rPr lang="en-US" sz="2000" dirty="0"/>
              <a:t> (</a:t>
            </a:r>
            <a:r>
              <a:rPr lang="en-US" sz="2000" dirty="0" err="1"/>
              <a:t>nn</a:t>
            </a:r>
            <a:r>
              <a:rPr lang="en-US" sz="2000" dirty="0"/>
              <a:t> </a:t>
            </a:r>
            <a:r>
              <a:rPr lang="en-US" sz="2000" dirty="0" err="1"/>
              <a:t>Eesti</a:t>
            </a:r>
            <a:r>
              <a:rPr lang="en-US" sz="2000" dirty="0"/>
              <a:t> CAS)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EOK s</a:t>
            </a:r>
            <a:r>
              <a:rPr lang="et-EE" sz="1800" dirty="0">
                <a:solidFill>
                  <a:schemeClr val="accent1"/>
                </a:solidFill>
              </a:rPr>
              <a:t>pordiarbitraaž</a:t>
            </a:r>
            <a:endParaRPr lang="en-US" sz="1800" dirty="0">
              <a:solidFill>
                <a:schemeClr val="accent1"/>
              </a:solidFill>
            </a:endParaRPr>
          </a:p>
          <a:p>
            <a:pPr lvl="2"/>
            <a:r>
              <a:rPr lang="en-US" sz="1800" i="1" dirty="0" err="1">
                <a:solidFill>
                  <a:schemeClr val="accent1"/>
                </a:solidFill>
              </a:rPr>
              <a:t>Kujundatakse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ümber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vahekohtuks</a:t>
            </a:r>
            <a:endParaRPr lang="en-US" sz="1800" i="1" dirty="0">
              <a:solidFill>
                <a:schemeClr val="accent1"/>
              </a:solidFill>
            </a:endParaRPr>
          </a:p>
          <a:p>
            <a:pPr lvl="2"/>
            <a:r>
              <a:rPr lang="en-US" sz="1800" i="1" dirty="0">
                <a:solidFill>
                  <a:schemeClr val="accent1"/>
                </a:solidFill>
              </a:rPr>
              <a:t>Töötatakse </a:t>
            </a:r>
            <a:r>
              <a:rPr lang="en-US" sz="1800" i="1" dirty="0" err="1">
                <a:solidFill>
                  <a:schemeClr val="accent1"/>
                </a:solidFill>
              </a:rPr>
              <a:t>välja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täpsemad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menetlusreeglid</a:t>
            </a:r>
            <a:endParaRPr lang="en-US" sz="1800" i="1" dirty="0">
              <a:solidFill>
                <a:schemeClr val="accent1"/>
              </a:solidFill>
            </a:endParaRPr>
          </a:p>
          <a:p>
            <a:pPr marL="712788" lvl="2"/>
            <a:r>
              <a:rPr lang="en-US" sz="1800" dirty="0" err="1">
                <a:solidFill>
                  <a:schemeClr val="accent1"/>
                </a:solidFill>
              </a:rPr>
              <a:t>Menetluse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eelduseks</a:t>
            </a:r>
            <a:r>
              <a:rPr lang="en-US" sz="1800" dirty="0">
                <a:solidFill>
                  <a:schemeClr val="accent1"/>
                </a:solidFill>
              </a:rPr>
              <a:t> on </a:t>
            </a:r>
            <a:r>
              <a:rPr lang="en-US" sz="1800" dirty="0" err="1">
                <a:solidFill>
                  <a:schemeClr val="accent1"/>
                </a:solidFill>
              </a:rPr>
              <a:t>läbitud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varasemad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astmed</a:t>
            </a:r>
            <a:endParaRPr lang="en-US" sz="1800" dirty="0">
              <a:solidFill>
                <a:schemeClr val="accent1"/>
              </a:solidFill>
            </a:endParaRPr>
          </a:p>
          <a:p>
            <a:pPr marL="1169988" lvl="3"/>
            <a:r>
              <a:rPr lang="en-US" sz="1800" i="1" dirty="0">
                <a:solidFill>
                  <a:schemeClr val="accent1"/>
                </a:solidFill>
              </a:rPr>
              <a:t>Teatud </a:t>
            </a:r>
            <a:r>
              <a:rPr lang="en-US" sz="1800" i="1" dirty="0" err="1">
                <a:solidFill>
                  <a:schemeClr val="accent1"/>
                </a:solidFill>
              </a:rPr>
              <a:t>juhtudel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peab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jääma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võimalus</a:t>
            </a:r>
            <a:r>
              <a:rPr lang="en-US" sz="1800" i="1" dirty="0">
                <a:solidFill>
                  <a:schemeClr val="accent1"/>
                </a:solidFill>
              </a:rPr>
              <a:t> ka </a:t>
            </a:r>
            <a:r>
              <a:rPr lang="en-US" sz="1800" i="1" dirty="0" err="1">
                <a:solidFill>
                  <a:schemeClr val="accent1"/>
                </a:solidFill>
              </a:rPr>
              <a:t>otse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pöörduda</a:t>
            </a:r>
            <a:r>
              <a:rPr lang="en-US" sz="1800" i="1" dirty="0">
                <a:solidFill>
                  <a:schemeClr val="accent1"/>
                </a:solidFill>
              </a:rPr>
              <a:t> (</a:t>
            </a:r>
            <a:r>
              <a:rPr lang="en-US" sz="1800" i="1" dirty="0" err="1">
                <a:solidFill>
                  <a:schemeClr val="accent1"/>
                </a:solidFill>
              </a:rPr>
              <a:t>alaliidu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huvide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konflikt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jm</a:t>
            </a:r>
            <a:r>
              <a:rPr lang="en-US" sz="1800" i="1" dirty="0">
                <a:solidFill>
                  <a:schemeClr val="accent1"/>
                </a:solidFill>
              </a:rPr>
              <a:t>)</a:t>
            </a:r>
            <a:endParaRPr lang="en-US" sz="1800" dirty="0">
              <a:solidFill>
                <a:schemeClr val="accent1"/>
              </a:solidFill>
            </a:endParaRPr>
          </a:p>
          <a:p>
            <a:pPr marL="712788" lvl="2"/>
            <a:r>
              <a:rPr lang="en-US" sz="1800" dirty="0" err="1">
                <a:solidFill>
                  <a:schemeClr val="accent1"/>
                </a:solidFill>
              </a:rPr>
              <a:t>Poolte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vabatahtlik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kokkulepe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alluda</a:t>
            </a:r>
            <a:r>
              <a:rPr lang="en-US" sz="1800" dirty="0">
                <a:solidFill>
                  <a:schemeClr val="accent1"/>
                </a:solidFill>
              </a:rPr>
              <a:t> EOK VK-le</a:t>
            </a:r>
          </a:p>
          <a:p>
            <a:pPr marL="712788" lvl="2"/>
            <a:r>
              <a:rPr lang="en-US" sz="1800" dirty="0" err="1">
                <a:solidFill>
                  <a:schemeClr val="accent1"/>
                </a:solidFill>
              </a:rPr>
              <a:t>Otsused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siduvad</a:t>
            </a:r>
            <a:r>
              <a:rPr lang="en-US" sz="1800" dirty="0">
                <a:solidFill>
                  <a:schemeClr val="accent1"/>
                </a:solidFill>
              </a:rPr>
              <a:t> ja </a:t>
            </a:r>
            <a:r>
              <a:rPr lang="en-US" sz="1800" dirty="0" err="1">
                <a:solidFill>
                  <a:schemeClr val="accent1"/>
                </a:solidFill>
              </a:rPr>
              <a:t>lõplikud</a:t>
            </a:r>
            <a:endParaRPr lang="en-US" sz="1800" dirty="0">
              <a:solidFill>
                <a:schemeClr val="accent1"/>
              </a:solidFill>
            </a:endParaRPr>
          </a:p>
          <a:p>
            <a:pPr marL="484188" lvl="2" indent="0">
              <a:buNone/>
            </a:pPr>
            <a:endParaRPr lang="en-US" sz="1800" dirty="0">
              <a:solidFill>
                <a:schemeClr val="accent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03635D-D715-D1D0-A0C8-146B8EF1E225}"/>
              </a:ext>
            </a:extLst>
          </p:cNvPr>
          <p:cNvGraphicFramePr/>
          <p:nvPr/>
        </p:nvGraphicFramePr>
        <p:xfrm>
          <a:off x="6989787" y="1825625"/>
          <a:ext cx="4724935" cy="357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0476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Lahenduse</a:t>
            </a:r>
            <a:r>
              <a:rPr lang="en-GB" dirty="0"/>
              <a:t> </a:t>
            </a:r>
            <a:r>
              <a:rPr lang="en-GB" dirty="0" err="1"/>
              <a:t>raamistik</a:t>
            </a:r>
            <a:r>
              <a:rPr lang="en-GB" dirty="0"/>
              <a:t> II </a:t>
            </a:r>
            <a:br>
              <a:rPr lang="en-GB" dirty="0"/>
            </a:br>
            <a:r>
              <a:rPr lang="en-GB" sz="2000" dirty="0"/>
              <a:t>Mille </a:t>
            </a:r>
            <a:r>
              <a:rPr lang="en-GB" sz="2000" dirty="0" err="1"/>
              <a:t>alusel</a:t>
            </a:r>
            <a:r>
              <a:rPr lang="en-GB" sz="2000" dirty="0"/>
              <a:t> </a:t>
            </a:r>
            <a:r>
              <a:rPr lang="en-GB" sz="2000" dirty="0" err="1"/>
              <a:t>vaidluseid</a:t>
            </a:r>
            <a:r>
              <a:rPr lang="en-GB" sz="2000" dirty="0"/>
              <a:t> </a:t>
            </a:r>
            <a:r>
              <a:rPr lang="en-GB" sz="2000" dirty="0" err="1"/>
              <a:t>lahendame</a:t>
            </a:r>
            <a:r>
              <a:rPr lang="en-GB" sz="2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63649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 </a:t>
            </a:r>
            <a:r>
              <a:rPr lang="en-US" dirty="0" err="1"/>
              <a:t>seadused</a:t>
            </a:r>
            <a:r>
              <a:rPr lang="en-US" dirty="0"/>
              <a:t> ja </a:t>
            </a:r>
            <a:r>
              <a:rPr lang="en-US" dirty="0" err="1"/>
              <a:t>määrused</a:t>
            </a:r>
            <a:endParaRPr lang="en-US" dirty="0"/>
          </a:p>
          <a:p>
            <a:r>
              <a:rPr lang="en-US" dirty="0"/>
              <a:t>Spordi </a:t>
            </a:r>
            <a:r>
              <a:rPr lang="en-US" dirty="0" err="1"/>
              <a:t>sisese</a:t>
            </a:r>
            <a:r>
              <a:rPr lang="en-US" dirty="0"/>
              <a:t> </a:t>
            </a:r>
            <a:r>
              <a:rPr lang="en-US" dirty="0" err="1"/>
              <a:t>vaidluse</a:t>
            </a:r>
            <a:r>
              <a:rPr lang="en-US" dirty="0"/>
              <a:t> </a:t>
            </a:r>
            <a:r>
              <a:rPr lang="en-US" dirty="0" err="1"/>
              <a:t>eduka</a:t>
            </a:r>
            <a:r>
              <a:rPr lang="en-US" dirty="0"/>
              <a:t> </a:t>
            </a:r>
            <a:r>
              <a:rPr lang="en-US" dirty="0" err="1"/>
              <a:t>lahendamise</a:t>
            </a:r>
            <a:r>
              <a:rPr lang="en-US" dirty="0"/>
              <a:t> </a:t>
            </a:r>
            <a:r>
              <a:rPr lang="en-US" dirty="0" err="1"/>
              <a:t>aluseks</a:t>
            </a:r>
            <a:r>
              <a:rPr lang="en-US" dirty="0"/>
              <a:t> on </a:t>
            </a:r>
            <a:r>
              <a:rPr lang="en-US" b="1" dirty="0"/>
              <a:t>REEGLID</a:t>
            </a:r>
          </a:p>
          <a:p>
            <a:pPr lvl="1"/>
            <a:r>
              <a:rPr lang="en-US" sz="1800" dirty="0" err="1">
                <a:solidFill>
                  <a:schemeClr val="accent1"/>
                </a:solidFill>
              </a:rPr>
              <a:t>Põhikiri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 err="1">
                <a:solidFill>
                  <a:schemeClr val="accent1"/>
                </a:solidFill>
              </a:rPr>
              <a:t>Dopinguvastased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reeglid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Hea </a:t>
            </a:r>
            <a:r>
              <a:rPr lang="en-US" sz="1800" dirty="0" err="1">
                <a:solidFill>
                  <a:schemeClr val="accent1"/>
                </a:solidFill>
              </a:rPr>
              <a:t>juhtimise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tava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 err="1">
                <a:solidFill>
                  <a:schemeClr val="accent1"/>
                </a:solidFill>
              </a:rPr>
              <a:t>Euroopa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Spordi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Harta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 err="1">
                <a:solidFill>
                  <a:schemeClr val="accent1"/>
                </a:solidFill>
              </a:rPr>
              <a:t>Eesti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Spordi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Harta</a:t>
            </a:r>
            <a:endParaRPr lang="en-US" sz="1800" dirty="0">
              <a:solidFill>
                <a:schemeClr val="accent1"/>
              </a:solidFill>
            </a:endParaRP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(EADSE) </a:t>
            </a:r>
            <a:r>
              <a:rPr lang="en-US" sz="1800" dirty="0" err="1">
                <a:solidFill>
                  <a:schemeClr val="accent1"/>
                </a:solidFill>
              </a:rPr>
              <a:t>Spordivõistlustega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manipuleerimise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tõkestamise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näidisreeglid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spordiorganisatsioonidele</a:t>
            </a:r>
            <a:r>
              <a:rPr lang="en-US" sz="1800" dirty="0">
                <a:solidFill>
                  <a:schemeClr val="accent1"/>
                </a:solidFill>
              </a:rPr>
              <a:t> 2022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(EADSE) </a:t>
            </a:r>
            <a:r>
              <a:rPr lang="en-US" sz="1800" dirty="0" err="1">
                <a:solidFill>
                  <a:schemeClr val="accent1"/>
                </a:solidFill>
              </a:rPr>
              <a:t>Kodukord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sporditurvalisuse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tagamiseks</a:t>
            </a:r>
            <a:r>
              <a:rPr lang="en-US" sz="1800" dirty="0">
                <a:solidFill>
                  <a:schemeClr val="accent1"/>
                </a:solidFill>
              </a:rPr>
              <a:t> 2022 (</a:t>
            </a:r>
            <a:r>
              <a:rPr lang="en-US" sz="1800" dirty="0" err="1">
                <a:solidFill>
                  <a:schemeClr val="accent1"/>
                </a:solidFill>
              </a:rPr>
              <a:t>näidis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(EADSE) </a:t>
            </a:r>
            <a:r>
              <a:rPr lang="en-US" sz="1800" dirty="0" err="1">
                <a:solidFill>
                  <a:schemeClr val="accent1"/>
                </a:solidFill>
              </a:rPr>
              <a:t>Spordipersonali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käitumisjuhend</a:t>
            </a:r>
            <a:r>
              <a:rPr lang="en-US" sz="1800" dirty="0">
                <a:solidFill>
                  <a:schemeClr val="accent1"/>
                </a:solidFill>
              </a:rPr>
              <a:t> laste ja </a:t>
            </a:r>
            <a:r>
              <a:rPr lang="en-US" sz="1800" dirty="0" err="1">
                <a:solidFill>
                  <a:schemeClr val="accent1"/>
                </a:solidFill>
              </a:rPr>
              <a:t>noorte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väärkohtlemise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rnnetamiseks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ning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juhtumite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lahendamiseks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(EADSE) </a:t>
            </a:r>
            <a:r>
              <a:rPr lang="en-US" sz="1800" dirty="0" err="1">
                <a:solidFill>
                  <a:schemeClr val="accent1"/>
                </a:solidFill>
              </a:rPr>
              <a:t>spordiülesed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spordieetika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800" dirty="0" err="1">
                <a:solidFill>
                  <a:schemeClr val="accent1"/>
                </a:solidFill>
              </a:rPr>
              <a:t>reeglid</a:t>
            </a:r>
            <a:r>
              <a:rPr lang="en-US" sz="1800" dirty="0">
                <a:solidFill>
                  <a:schemeClr val="accent1"/>
                </a:solidFill>
              </a:rPr>
              <a:t> (</a:t>
            </a:r>
            <a:r>
              <a:rPr lang="en-US" sz="1800" dirty="0" err="1">
                <a:solidFill>
                  <a:schemeClr val="accent1"/>
                </a:solidFill>
              </a:rPr>
              <a:t>väljatöötamisel</a:t>
            </a:r>
            <a:r>
              <a:rPr lang="en-US" sz="1800" dirty="0">
                <a:solidFill>
                  <a:schemeClr val="accent1"/>
                </a:solidFill>
              </a:rPr>
              <a:t>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03635D-D715-D1D0-A0C8-146B8EF1E225}"/>
              </a:ext>
            </a:extLst>
          </p:cNvPr>
          <p:cNvGraphicFramePr/>
          <p:nvPr/>
        </p:nvGraphicFramePr>
        <p:xfrm>
          <a:off x="6989787" y="1825625"/>
          <a:ext cx="4724935" cy="357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511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B06B-569B-7052-5BE9-541CCED3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Lahenduse</a:t>
            </a:r>
            <a:r>
              <a:rPr lang="en-GB" dirty="0"/>
              <a:t> </a:t>
            </a:r>
            <a:r>
              <a:rPr lang="en-GB" dirty="0" err="1"/>
              <a:t>raamistik</a:t>
            </a:r>
            <a:r>
              <a:rPr lang="en-GB" dirty="0"/>
              <a:t> III</a:t>
            </a:r>
            <a:br>
              <a:rPr lang="en-GB" dirty="0"/>
            </a:br>
            <a:r>
              <a:rPr lang="en-GB" sz="2200" dirty="0" err="1"/>
              <a:t>Kellel</a:t>
            </a:r>
            <a:r>
              <a:rPr lang="en-GB" sz="2200" dirty="0"/>
              <a:t> on </a:t>
            </a:r>
            <a:r>
              <a:rPr lang="en-GB" sz="2200" dirty="0" err="1"/>
              <a:t>uurimis</a:t>
            </a:r>
            <a:r>
              <a:rPr lang="en-GB" sz="2200" dirty="0"/>
              <a:t>- </a:t>
            </a:r>
            <a:r>
              <a:rPr lang="en-GB" sz="2200" dirty="0" err="1"/>
              <a:t>ja</a:t>
            </a:r>
            <a:r>
              <a:rPr lang="en-GB" sz="2200" dirty="0"/>
              <a:t> </a:t>
            </a:r>
            <a:r>
              <a:rPr lang="en-GB" sz="2200" dirty="0" err="1"/>
              <a:t>menetluspädevus</a:t>
            </a:r>
            <a:r>
              <a:rPr lang="en-GB" sz="2200" dirty="0"/>
              <a:t>?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5E7B4-E6BF-74DE-071F-1FA697FEF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151588" cy="4351338"/>
          </a:xfrm>
        </p:spPr>
        <p:txBody>
          <a:bodyPr>
            <a:noAutofit/>
          </a:bodyPr>
          <a:lstStyle/>
          <a:p>
            <a:r>
              <a:rPr lang="en-US" sz="2000" dirty="0" err="1"/>
              <a:t>Eeldus</a:t>
            </a:r>
            <a:r>
              <a:rPr lang="en-US" sz="2000" dirty="0"/>
              <a:t>, et </a:t>
            </a:r>
            <a:r>
              <a:rPr lang="en-US" sz="2000" dirty="0" err="1"/>
              <a:t>spordiorganisatsioon</a:t>
            </a:r>
            <a:r>
              <a:rPr lang="en-US" sz="2000" dirty="0"/>
              <a:t> </a:t>
            </a:r>
            <a:r>
              <a:rPr lang="en-US" sz="2000" dirty="0" err="1"/>
              <a:t>suudab</a:t>
            </a:r>
            <a:r>
              <a:rPr lang="en-US" sz="2000" dirty="0"/>
              <a:t> </a:t>
            </a:r>
            <a:r>
              <a:rPr lang="en-US" sz="2000" dirty="0" err="1"/>
              <a:t>ise</a:t>
            </a:r>
            <a:r>
              <a:rPr lang="en-US" sz="2000" dirty="0"/>
              <a:t> </a:t>
            </a:r>
            <a:r>
              <a:rPr lang="en-US" sz="2000" dirty="0" err="1"/>
              <a:t>lihtsamaid</a:t>
            </a:r>
            <a:r>
              <a:rPr lang="en-US" sz="2000" dirty="0"/>
              <a:t> </a:t>
            </a:r>
            <a:r>
              <a:rPr lang="en-US" sz="2000" dirty="0" err="1"/>
              <a:t>kaasuseid</a:t>
            </a:r>
            <a:r>
              <a:rPr lang="en-US" sz="2000" dirty="0"/>
              <a:t> </a:t>
            </a:r>
            <a:r>
              <a:rPr lang="en-US" sz="2000" dirty="0" err="1"/>
              <a:t>uurida</a:t>
            </a:r>
            <a:r>
              <a:rPr lang="en-US" sz="2000" dirty="0"/>
              <a:t> ja </a:t>
            </a:r>
            <a:r>
              <a:rPr lang="en-US" sz="2000" dirty="0" err="1"/>
              <a:t>menetleda</a:t>
            </a:r>
            <a:endParaRPr lang="en-US" sz="2000" dirty="0"/>
          </a:p>
          <a:p>
            <a:r>
              <a:rPr lang="en-US" sz="2000" dirty="0"/>
              <a:t>EADSE on </a:t>
            </a:r>
            <a:r>
              <a:rPr lang="en-US" sz="2000" dirty="0" err="1"/>
              <a:t>kompetentsikeskus</a:t>
            </a:r>
            <a:r>
              <a:rPr lang="en-US" sz="2000" dirty="0"/>
              <a:t> ja </a:t>
            </a:r>
            <a:r>
              <a:rPr lang="en-US" sz="2000" dirty="0" err="1"/>
              <a:t>omab</a:t>
            </a:r>
            <a:r>
              <a:rPr lang="en-US" sz="2000" dirty="0"/>
              <a:t> </a:t>
            </a:r>
            <a:r>
              <a:rPr lang="en-US" sz="2000" dirty="0" err="1"/>
              <a:t>uurimisvõimekust</a:t>
            </a:r>
            <a:r>
              <a:rPr lang="en-US" sz="2000" dirty="0"/>
              <a:t> </a:t>
            </a:r>
            <a:r>
              <a:rPr lang="en-US" sz="2000" dirty="0" err="1"/>
              <a:t>keeruliste</a:t>
            </a:r>
            <a:r>
              <a:rPr lang="en-US" sz="2000" dirty="0"/>
              <a:t> </a:t>
            </a:r>
            <a:r>
              <a:rPr lang="en-US" sz="2000" dirty="0" err="1"/>
              <a:t>kaasuste</a:t>
            </a:r>
            <a:r>
              <a:rPr lang="en-US" sz="2000" dirty="0"/>
              <a:t> </a:t>
            </a:r>
            <a:r>
              <a:rPr lang="en-US" sz="2000" dirty="0" err="1"/>
              <a:t>lahendamiseks</a:t>
            </a:r>
            <a:endParaRPr lang="en-US" sz="2000" dirty="0"/>
          </a:p>
          <a:p>
            <a:pPr lvl="1"/>
            <a:r>
              <a:rPr lang="en-US" sz="1700" dirty="0">
                <a:solidFill>
                  <a:schemeClr val="accent1"/>
                </a:solidFill>
              </a:rPr>
              <a:t>EADSE </a:t>
            </a:r>
            <a:r>
              <a:rPr lang="en-US" sz="1700" dirty="0" err="1">
                <a:solidFill>
                  <a:schemeClr val="accent1"/>
                </a:solidFill>
              </a:rPr>
              <a:t>annab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sisendi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vaidluse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lahendamiseks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spordiorganisatsioonis</a:t>
            </a:r>
            <a:r>
              <a:rPr lang="en-US" sz="1700" dirty="0">
                <a:solidFill>
                  <a:schemeClr val="accent1"/>
                </a:solidFill>
              </a:rPr>
              <a:t> või EOK </a:t>
            </a:r>
            <a:r>
              <a:rPr lang="en-US" sz="1700" dirty="0" err="1">
                <a:solidFill>
                  <a:schemeClr val="accent1"/>
                </a:solidFill>
              </a:rPr>
              <a:t>spordi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vahekohtus</a:t>
            </a:r>
            <a:endParaRPr lang="en-US" sz="1700" dirty="0">
              <a:solidFill>
                <a:schemeClr val="accent1"/>
              </a:solidFill>
            </a:endParaRPr>
          </a:p>
          <a:p>
            <a:pPr lvl="1"/>
            <a:r>
              <a:rPr lang="en-US" sz="1700" dirty="0">
                <a:solidFill>
                  <a:schemeClr val="accent1"/>
                </a:solidFill>
              </a:rPr>
              <a:t>EADSE ei ole </a:t>
            </a:r>
            <a:r>
              <a:rPr lang="en-US" sz="1700" dirty="0" err="1">
                <a:solidFill>
                  <a:schemeClr val="accent1"/>
                </a:solidFill>
              </a:rPr>
              <a:t>vaidlust</a:t>
            </a:r>
            <a:r>
              <a:rPr lang="en-US" sz="1700" dirty="0">
                <a:solidFill>
                  <a:schemeClr val="accent1"/>
                </a:solidFill>
              </a:rPr>
              <a:t> </a:t>
            </a:r>
            <a:r>
              <a:rPr lang="en-US" sz="1700" dirty="0" err="1">
                <a:solidFill>
                  <a:schemeClr val="accent1"/>
                </a:solidFill>
              </a:rPr>
              <a:t>lahendav</a:t>
            </a:r>
            <a:r>
              <a:rPr lang="en-US" sz="1700" dirty="0">
                <a:solidFill>
                  <a:schemeClr val="accent1"/>
                </a:solidFill>
              </a:rPr>
              <a:t> organ (</a:t>
            </a:r>
            <a:r>
              <a:rPr lang="en-US" sz="1700" dirty="0" err="1">
                <a:solidFill>
                  <a:schemeClr val="accent1"/>
                </a:solidFill>
              </a:rPr>
              <a:t>vrdl</a:t>
            </a:r>
            <a:r>
              <a:rPr lang="en-US" sz="1700" dirty="0">
                <a:solidFill>
                  <a:schemeClr val="accent1"/>
                </a:solidFill>
              </a:rPr>
              <a:t> doping)</a:t>
            </a:r>
          </a:p>
          <a:p>
            <a:pPr marL="228600" lvl="1"/>
            <a:r>
              <a:rPr lang="et-EE" sz="2000" dirty="0"/>
              <a:t>EOK spordi vahekohus üldreeglina kontrollib tehtud otsust, mitte ei alusta menetlust algusest</a:t>
            </a:r>
            <a:endParaRPr lang="en-US" sz="2000" dirty="0"/>
          </a:p>
          <a:p>
            <a:pPr marL="720725" lvl="1"/>
            <a:r>
              <a:rPr lang="et-EE" sz="1700" dirty="0">
                <a:solidFill>
                  <a:schemeClr val="accent1"/>
                </a:solidFill>
              </a:rPr>
              <a:t>Erandiks jäävad kaasused, mille lahendamine tuleb otse vahekohtusse</a:t>
            </a:r>
          </a:p>
          <a:p>
            <a:pPr marL="0" indent="0">
              <a:buNone/>
            </a:pPr>
            <a:endParaRPr lang="en-US" sz="20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BE2DA41-8862-75C7-5FCE-49DBDB7252F3}"/>
              </a:ext>
            </a:extLst>
          </p:cNvPr>
          <p:cNvGraphicFramePr/>
          <p:nvPr/>
        </p:nvGraphicFramePr>
        <p:xfrm>
          <a:off x="6989787" y="1825625"/>
          <a:ext cx="4724935" cy="357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46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-10886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pic>
        <p:nvPicPr>
          <p:cNvPr id="3" name="Picture 2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C941F4FA-AAB9-35CA-130A-F12F94A1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" y="5499100"/>
            <a:ext cx="1905000" cy="1358900"/>
          </a:xfrm>
          <a:prstGeom prst="rect">
            <a:avLst/>
          </a:prstGeom>
        </p:spPr>
      </p:pic>
      <p:pic>
        <p:nvPicPr>
          <p:cNvPr id="5" name="Picture 4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8E1BFCA-4F91-1591-21F1-7D01DD015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41" y="5497818"/>
            <a:ext cx="8767483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DB54-5FC0-7A67-0C69-BF2DB4A4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40" y="6177268"/>
            <a:ext cx="8146692" cy="43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D1C47-9632-9E10-8F96-6345B6B19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60" y="1519015"/>
            <a:ext cx="5313838" cy="31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2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050B-2426-03E9-2C97-62054858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Tegevusplaan</a:t>
            </a:r>
            <a:endParaRPr lang="et-E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9A2E-E1FC-2CC3-6B23-C0B78BC1C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412126" cy="4351338"/>
          </a:xfrm>
        </p:spPr>
        <p:txBody>
          <a:bodyPr/>
          <a:lstStyle/>
          <a:p>
            <a:pPr marL="265113" indent="0">
              <a:buNone/>
            </a:pPr>
            <a:r>
              <a:rPr lang="en-US" sz="2000" dirty="0" err="1">
                <a:solidFill>
                  <a:schemeClr val="accent1"/>
                </a:solidFill>
              </a:rPr>
              <a:t>Homne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 err="1">
                <a:solidFill>
                  <a:schemeClr val="accent1"/>
                </a:solidFill>
              </a:rPr>
              <a:t>päev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t-EE" sz="2000" dirty="0"/>
              <a:t>Spordiorganisatsioonid</a:t>
            </a:r>
            <a:r>
              <a:rPr lang="en-US" sz="2000" dirty="0"/>
              <a:t> </a:t>
            </a:r>
            <a:r>
              <a:rPr lang="en-US" sz="2000" dirty="0" err="1"/>
              <a:t>peaksid</a:t>
            </a:r>
            <a:r>
              <a:rPr lang="en-US" sz="2000" dirty="0"/>
              <a:t> </a:t>
            </a:r>
            <a:r>
              <a:rPr lang="et-EE" sz="2000" dirty="0"/>
              <a:t>üle </a:t>
            </a:r>
            <a:r>
              <a:rPr lang="et-EE" sz="2000" dirty="0" err="1"/>
              <a:t>vaa</a:t>
            </a:r>
            <a:r>
              <a:rPr lang="en-US" sz="2000" dirty="0" err="1"/>
              <a:t>tama</a:t>
            </a:r>
            <a:r>
              <a:rPr lang="et-EE" sz="2000" dirty="0"/>
              <a:t> organisatsiooni </a:t>
            </a:r>
            <a:r>
              <a:rPr lang="et-EE" sz="2000" dirty="0" err="1"/>
              <a:t>põhidokumen</a:t>
            </a:r>
            <a:r>
              <a:rPr lang="en-US" sz="2000" dirty="0"/>
              <a:t>did ja </a:t>
            </a:r>
            <a:r>
              <a:rPr lang="en-US" sz="2000" dirty="0" err="1"/>
              <a:t>rakendama</a:t>
            </a:r>
            <a:r>
              <a:rPr lang="en-US" sz="2000" dirty="0"/>
              <a:t> </a:t>
            </a:r>
            <a:r>
              <a:rPr lang="en-US" sz="2000" dirty="0" err="1"/>
              <a:t>spordi</a:t>
            </a:r>
            <a:r>
              <a:rPr lang="en-US" sz="2000" dirty="0"/>
              <a:t> </a:t>
            </a:r>
            <a:r>
              <a:rPr lang="en-US" sz="2000" dirty="0" err="1"/>
              <a:t>sisesed</a:t>
            </a:r>
            <a:r>
              <a:rPr lang="en-US" sz="2000" dirty="0"/>
              <a:t> </a:t>
            </a:r>
            <a:r>
              <a:rPr lang="en-US" sz="2000" dirty="0" err="1"/>
              <a:t>kokku</a:t>
            </a:r>
            <a:r>
              <a:rPr lang="en-US" sz="2000" dirty="0"/>
              <a:t> </a:t>
            </a:r>
            <a:r>
              <a:rPr lang="en-US" sz="2000" dirty="0" err="1"/>
              <a:t>lepitud</a:t>
            </a:r>
            <a:r>
              <a:rPr lang="en-US" sz="2000" dirty="0"/>
              <a:t> </a:t>
            </a:r>
            <a:r>
              <a:rPr lang="en-US" sz="2000" b="1" u="sng" dirty="0" err="1"/>
              <a:t>reeglid</a:t>
            </a:r>
            <a:endParaRPr lang="en-US" sz="2000" b="1" u="sng" dirty="0"/>
          </a:p>
          <a:p>
            <a:r>
              <a:rPr lang="en-US" sz="2000" dirty="0" err="1"/>
              <a:t>Luua</a:t>
            </a:r>
            <a:r>
              <a:rPr lang="en-US" sz="2000" dirty="0"/>
              <a:t> s</a:t>
            </a:r>
            <a:r>
              <a:rPr lang="et-EE" sz="2000" dirty="0"/>
              <a:t>pordiorganisatsiooni</a:t>
            </a:r>
            <a:r>
              <a:rPr lang="en-US" sz="2000" dirty="0"/>
              <a:t> </a:t>
            </a:r>
            <a:r>
              <a:rPr lang="en-US" sz="2000" dirty="0" err="1"/>
              <a:t>juurde</a:t>
            </a:r>
            <a:r>
              <a:rPr lang="et-EE" sz="2000" dirty="0"/>
              <a:t> esmaste vaidluste lahendamise</a:t>
            </a:r>
            <a:r>
              <a:rPr lang="en-US" sz="2000" dirty="0"/>
              <a:t> </a:t>
            </a:r>
            <a:r>
              <a:rPr lang="et-EE" sz="2000" dirty="0"/>
              <a:t>kahe </a:t>
            </a:r>
            <a:r>
              <a:rPr lang="et-EE" sz="2000" dirty="0" err="1"/>
              <a:t>tasandiline</a:t>
            </a:r>
            <a:r>
              <a:rPr lang="et-EE" sz="2000" dirty="0"/>
              <a:t> raamistik</a:t>
            </a:r>
            <a:endParaRPr lang="en-US" sz="2000" dirty="0"/>
          </a:p>
          <a:p>
            <a:pPr marL="265113" indent="0">
              <a:buNone/>
              <a:tabLst>
                <a:tab pos="265113" algn="l"/>
              </a:tabLst>
            </a:pPr>
            <a:endParaRPr lang="en-US" sz="2000" dirty="0">
              <a:solidFill>
                <a:schemeClr val="accent1"/>
              </a:solidFill>
            </a:endParaRPr>
          </a:p>
          <a:p>
            <a:pPr marL="265113" indent="0">
              <a:buNone/>
              <a:tabLst>
                <a:tab pos="265113" algn="l"/>
              </a:tabLst>
            </a:pPr>
            <a:r>
              <a:rPr lang="en-US" sz="2000" dirty="0" err="1">
                <a:solidFill>
                  <a:schemeClr val="accent1"/>
                </a:solidFill>
              </a:rPr>
              <a:t>Lähitulevik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/>
              <a:t>EOK </a:t>
            </a:r>
            <a:r>
              <a:rPr lang="en-US" sz="2000" dirty="0" err="1"/>
              <a:t>spordiarbitraaž</a:t>
            </a:r>
            <a:r>
              <a:rPr lang="en-US" sz="2000" dirty="0"/>
              <a:t> </a:t>
            </a:r>
            <a:r>
              <a:rPr lang="en-US" sz="2000" dirty="0" err="1"/>
              <a:t>kujundatakse</a:t>
            </a:r>
            <a:r>
              <a:rPr lang="en-US" sz="2000" dirty="0"/>
              <a:t> </a:t>
            </a:r>
            <a:r>
              <a:rPr lang="en-US" sz="2000" dirty="0" err="1"/>
              <a:t>ümber</a:t>
            </a:r>
            <a:r>
              <a:rPr lang="en-US" sz="2000" dirty="0"/>
              <a:t> </a:t>
            </a:r>
            <a:r>
              <a:rPr lang="en-US" sz="2000" dirty="0" err="1"/>
              <a:t>vahekohtuks</a:t>
            </a:r>
            <a:r>
              <a:rPr lang="en-US" sz="2000" dirty="0"/>
              <a:t> (EOK </a:t>
            </a:r>
            <a:r>
              <a:rPr lang="en-US" sz="2000" dirty="0" err="1"/>
              <a:t>põhikirja</a:t>
            </a:r>
            <a:r>
              <a:rPr lang="en-US" sz="2000" dirty="0"/>
              <a:t> </a:t>
            </a:r>
            <a:r>
              <a:rPr lang="en-US" sz="2000" dirty="0" err="1"/>
              <a:t>muudatusega</a:t>
            </a:r>
            <a:r>
              <a:rPr lang="en-US" sz="2000" dirty="0"/>
              <a:t>), </a:t>
            </a:r>
            <a:r>
              <a:rPr lang="en-US" sz="2000" dirty="0" err="1"/>
              <a:t>luuakse</a:t>
            </a:r>
            <a:r>
              <a:rPr lang="en-US" sz="2000" dirty="0"/>
              <a:t> </a:t>
            </a:r>
            <a:r>
              <a:rPr lang="en-US" sz="2000" dirty="0" err="1"/>
              <a:t>menetlusreeglid</a:t>
            </a:r>
            <a:r>
              <a:rPr lang="en-US" sz="2000" dirty="0"/>
              <a:t> </a:t>
            </a:r>
            <a:r>
              <a:rPr lang="en-US" sz="2000" dirty="0" err="1"/>
              <a:t>ning</a:t>
            </a:r>
            <a:r>
              <a:rPr lang="en-US" sz="2000" dirty="0"/>
              <a:t> </a:t>
            </a:r>
            <a:r>
              <a:rPr lang="en-US" sz="2000" dirty="0" err="1"/>
              <a:t>vahekohtu</a:t>
            </a:r>
            <a:r>
              <a:rPr lang="en-US" sz="2000" dirty="0"/>
              <a:t> </a:t>
            </a:r>
            <a:r>
              <a:rPr lang="en-US" sz="2000" dirty="0" err="1"/>
              <a:t>kokkuleppe</a:t>
            </a:r>
            <a:r>
              <a:rPr lang="en-US" sz="2000" dirty="0"/>
              <a:t> </a:t>
            </a:r>
            <a:r>
              <a:rPr lang="en-US" sz="2000" dirty="0" err="1"/>
              <a:t>näidistekst</a:t>
            </a:r>
            <a:endParaRPr lang="en-US" sz="2000" dirty="0"/>
          </a:p>
          <a:p>
            <a:r>
              <a:rPr lang="en-US" sz="2000" dirty="0"/>
              <a:t>EADSE </a:t>
            </a:r>
            <a:r>
              <a:rPr lang="en-US" sz="2000" dirty="0" err="1"/>
              <a:t>uurimisvõimekuse</a:t>
            </a:r>
            <a:r>
              <a:rPr lang="en-US" sz="2000" dirty="0"/>
              <a:t> </a:t>
            </a:r>
            <a:r>
              <a:rPr lang="en-US" sz="2000" dirty="0" err="1"/>
              <a:t>suurendamine</a:t>
            </a:r>
            <a:endParaRPr lang="en-US" sz="2000" dirty="0"/>
          </a:p>
          <a:p>
            <a:r>
              <a:rPr lang="en-US" sz="2000" dirty="0" err="1"/>
              <a:t>Spordiüleste</a:t>
            </a:r>
            <a:r>
              <a:rPr lang="en-US" sz="2000" dirty="0"/>
              <a:t> </a:t>
            </a:r>
            <a:r>
              <a:rPr lang="en-US" sz="2000" dirty="0" err="1"/>
              <a:t>spordieetika</a:t>
            </a:r>
            <a:r>
              <a:rPr lang="en-US" sz="2000" dirty="0"/>
              <a:t> </a:t>
            </a:r>
            <a:r>
              <a:rPr lang="en-US" sz="2000" dirty="0" err="1"/>
              <a:t>reeglite</a:t>
            </a:r>
            <a:r>
              <a:rPr lang="en-US" sz="2000" dirty="0"/>
              <a:t> </a:t>
            </a:r>
            <a:r>
              <a:rPr lang="en-US" sz="2000" dirty="0" err="1"/>
              <a:t>väljatöötamine</a:t>
            </a:r>
            <a:endParaRPr lang="en-US" sz="2000" dirty="0"/>
          </a:p>
          <a:p>
            <a:endParaRPr lang="en-US" sz="2000" dirty="0"/>
          </a:p>
          <a:p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57BC3F-94AA-939C-41DA-54B89F775836}"/>
              </a:ext>
            </a:extLst>
          </p:cNvPr>
          <p:cNvCxnSpPr/>
          <p:nvPr/>
        </p:nvCxnSpPr>
        <p:spPr>
          <a:xfrm>
            <a:off x="956930" y="3737345"/>
            <a:ext cx="807011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997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45EB5-7E4B-7E68-8F17-27FDD7769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6" y="2335500"/>
            <a:ext cx="9144000" cy="1660030"/>
          </a:xfrm>
        </p:spPr>
        <p:txBody>
          <a:bodyPr>
            <a:normAutofit/>
          </a:bodyPr>
          <a:lstStyle/>
          <a:p>
            <a:pPr algn="l"/>
            <a:r>
              <a:rPr lang="et-EE" sz="4400" dirty="0"/>
              <a:t>Täna</a:t>
            </a:r>
            <a:r>
              <a:rPr lang="en-US" sz="4400" dirty="0"/>
              <a:t>n</a:t>
            </a:r>
            <a:r>
              <a:rPr lang="et-EE" sz="4400" dirty="0"/>
              <a:t>!</a:t>
            </a:r>
            <a:endParaRPr lang="en-GB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8BDB9-9F1F-205E-A51D-1B6DC0226F43}"/>
              </a:ext>
            </a:extLst>
          </p:cNvPr>
          <p:cNvSpPr txBox="1"/>
          <p:nvPr/>
        </p:nvSpPr>
        <p:spPr>
          <a:xfrm>
            <a:off x="898866" y="4784652"/>
            <a:ext cx="2549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Indrek Kangur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EADSE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nõukogu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liige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04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-1504" y="-10886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383A9F-9B37-965C-C9FA-F2F47EA75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6558"/>
            <a:ext cx="4526766" cy="3198843"/>
          </a:xfrm>
          <a:prstGeom prst="rect">
            <a:avLst/>
          </a:prstGeom>
        </p:spPr>
      </p:pic>
      <p:pic>
        <p:nvPicPr>
          <p:cNvPr id="3" name="Picture 2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C941F4FA-AAB9-35CA-130A-F12F94A13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" y="5499100"/>
            <a:ext cx="1905000" cy="1358900"/>
          </a:xfrm>
          <a:prstGeom prst="rect">
            <a:avLst/>
          </a:prstGeom>
        </p:spPr>
      </p:pic>
      <p:pic>
        <p:nvPicPr>
          <p:cNvPr id="5" name="Picture 4" descr="A picture containing white, design&#10;&#10;Description automatically generated">
            <a:extLst>
              <a:ext uri="{FF2B5EF4-FFF2-40B4-BE49-F238E27FC236}">
                <a16:creationId xmlns:a16="http://schemas.microsoft.com/office/drawing/2014/main" id="{F8E1BFCA-4F91-1591-21F1-7D01DD015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941" y="5497818"/>
            <a:ext cx="8767483" cy="1358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DB54-5FC0-7A67-0C69-BF2DB4A45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140" y="6177268"/>
            <a:ext cx="8146692" cy="431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D1C47-9632-9E10-8F96-6345B6B19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60" y="1519015"/>
            <a:ext cx="5313838" cy="31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screenshot, diagram, line, design&#10;&#10;Description automatically generated">
            <a:extLst>
              <a:ext uri="{FF2B5EF4-FFF2-40B4-BE49-F238E27FC236}">
                <a16:creationId xmlns:a16="http://schemas.microsoft.com/office/drawing/2014/main" id="{39CD348B-7F43-2837-D306-843BAE829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F14051-61EE-D958-1BA1-6AB4CC19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83" y="295770"/>
            <a:ext cx="2634174" cy="1861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AFBF2B-5EFA-1522-1664-9BC681C5906D}"/>
              </a:ext>
            </a:extLst>
          </p:cNvPr>
          <p:cNvSpPr txBox="1"/>
          <p:nvPr/>
        </p:nvSpPr>
        <p:spPr>
          <a:xfrm>
            <a:off x="1262785" y="2136338"/>
            <a:ext cx="96664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„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Spordiliikumine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muutuvas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ajas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–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muutume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meie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või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meid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 </a:t>
            </a:r>
            <a:r>
              <a:rPr lang="en-US" sz="5400" dirty="0" err="1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muudetakse</a:t>
            </a:r>
            <a:r>
              <a:rPr lang="en-US" sz="5400" dirty="0">
                <a:latin typeface="Dax-Regular" charset="0"/>
                <a:ea typeface="Lato Medium" panose="020F0502020204030203" pitchFamily="34" charset="0"/>
                <a:cs typeface="Lato Medium" panose="020F0502020204030203" pitchFamily="34" charset="0"/>
                <a:sym typeface="Dax-Regular" charset="0"/>
              </a:rPr>
              <a:t>?”</a:t>
            </a:r>
            <a:endParaRPr lang="et-EE" sz="5400" dirty="0"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74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8E35F4-4F4D-4E83-A3E0-613041277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079" y="0"/>
            <a:ext cx="10039521" cy="68797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0F2CC24-3569-41C0-84EA-94032C834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6008" y="490014"/>
            <a:ext cx="3430421" cy="2765948"/>
          </a:xfrm>
        </p:spPr>
        <p:txBody>
          <a:bodyPr>
            <a:normAutofit/>
          </a:bodyPr>
          <a:lstStyle/>
          <a:p>
            <a:r>
              <a:rPr lang="et-EE" sz="8000" dirty="0"/>
              <a:t>Keha</a:t>
            </a:r>
            <a:br>
              <a:rPr lang="et-EE" sz="8000" dirty="0"/>
            </a:br>
            <a:r>
              <a:rPr lang="et-EE" sz="8000" dirty="0"/>
              <a:t>kultuur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D6DE95-DC41-4E30-9AC2-BDA20E10A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80442" y="5202238"/>
            <a:ext cx="2203647" cy="1655762"/>
          </a:xfrm>
        </p:spPr>
        <p:txBody>
          <a:bodyPr>
            <a:normAutofit fontScale="92500" lnSpcReduction="20000"/>
          </a:bodyPr>
          <a:lstStyle/>
          <a:p>
            <a:r>
              <a:rPr lang="et-EE" dirty="0"/>
              <a:t>Kristjan Port</a:t>
            </a:r>
            <a:br>
              <a:rPr lang="et-EE" dirty="0"/>
            </a:br>
            <a:r>
              <a:rPr lang="et-EE" dirty="0"/>
              <a:t>EOK, TLU</a:t>
            </a:r>
          </a:p>
          <a:p>
            <a:r>
              <a:rPr lang="et-EE" dirty="0"/>
              <a:t>Eesti Spordikongress</a:t>
            </a:r>
          </a:p>
          <a:p>
            <a:r>
              <a:rPr lang="et-EE" dirty="0"/>
              <a:t>26.05.2025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956CB-59AA-4899-ADF4-A0D17E764693}"/>
              </a:ext>
            </a:extLst>
          </p:cNvPr>
          <p:cNvSpPr txBox="1"/>
          <p:nvPr/>
        </p:nvSpPr>
        <p:spPr>
          <a:xfrm>
            <a:off x="7914388" y="6375272"/>
            <a:ext cx="2081538" cy="36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Phillips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UK</a:t>
            </a:r>
          </a:p>
        </p:txBody>
      </p:sp>
    </p:spTree>
    <p:extLst>
      <p:ext uri="{BB962C8B-B14F-4D97-AF65-F5344CB8AC3E}">
        <p14:creationId xmlns:p14="http://schemas.microsoft.com/office/powerpoint/2010/main" val="31041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Esile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lnSpc>
            <a:spcPct val="100000"/>
          </a:lnSpc>
          <a:spcBef>
            <a:spcPts val="0"/>
          </a:spcBef>
          <a:spcAft>
            <a:spcPts val="0"/>
          </a:spcAft>
          <a:defRPr sz="18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00 Presentation new basic 2022 03 30 (blue).potm" id="{248E067D-080B-4DD9-BF5A-B5587F4DA77A}" vid="{2959DDC4-16A9-4E24-A8BE-941754D5489D}"/>
    </a:ext>
  </a:extLst>
</a:theme>
</file>

<file path=ppt/theme/theme9.xml><?xml version="1.0" encoding="utf-8"?>
<a:theme xmlns:a="http://schemas.openxmlformats.org/drawingml/2006/main" name="4 Grey bubbl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0 Presentation new basic 2022 03 30 (blue).potm" id="{248E067D-080B-4DD9-BF5A-B5587F4DA77A}" vid="{53482498-91D1-464F-BC27-31DEE78D73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2377</Words>
  <Application>Microsoft Office PowerPoint</Application>
  <PresentationFormat>Widescreen</PresentationFormat>
  <Paragraphs>338</Paragraphs>
  <Slides>72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98" baseType="lpstr">
      <vt:lpstr>Arial</vt:lpstr>
      <vt:lpstr>Calibri</vt:lpstr>
      <vt:lpstr>Calibri Light</vt:lpstr>
      <vt:lpstr>Courier New</vt:lpstr>
      <vt:lpstr>Dax-Regular</vt:lpstr>
      <vt:lpstr>Lato</vt:lpstr>
      <vt:lpstr>Lato Medium</vt:lpstr>
      <vt:lpstr>PT Serif</vt:lpstr>
      <vt:lpstr>Roboto</vt:lpstr>
      <vt:lpstr>Roboto Slab</vt:lpstr>
      <vt:lpstr>Times New Roman</vt:lpstr>
      <vt:lpstr>UEFA Neo</vt:lpstr>
      <vt:lpstr>warnock-pro</vt:lpstr>
      <vt:lpstr>Wingdings</vt:lpstr>
      <vt:lpstr>Wingdings 2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Esilehed</vt:lpstr>
      <vt:lpstr>4 Grey bubbles</vt:lpstr>
      <vt:lpstr>7_Office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Keha kultuur</vt:lpstr>
      <vt:lpstr>PowerPoint Presentation</vt:lpstr>
      <vt:lpstr>Maailma õnnelikumad inimesed elavad Soomes</vt:lpstr>
      <vt:lpstr>väikesed tööd ja tegevused …</vt:lpstr>
      <vt:lpstr>See juhtub nii väikeste sammudena, et keegi ei pane tähele</vt:lpstr>
      <vt:lpstr>Eesti on 4 korda „väiksem“</vt:lpstr>
      <vt:lpstr>Tervise hoiuks kuluva raha jaotus aastates USA*  ja UK** näitel</vt:lpstr>
      <vt:lpstr>PowerPoint Presentation</vt:lpstr>
      <vt:lpstr>Kehaliselt aktiivsed tunnid ja langev  suremus</vt:lpstr>
      <vt:lpstr>Süstemaatiline ülevaade: suurem sammude arv ja 62% madalam suremus (kõik põhjused)</vt:lpstr>
      <vt:lpstr>Vananetakse erinevas tempos</vt:lpstr>
      <vt:lpstr>PowerPoint Presentation</vt:lpstr>
      <vt:lpstr>PowerPoint Presentation</vt:lpstr>
      <vt:lpstr>Aeglustada või ravida?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VAIDLUSTE LAHENDAMINE SPORDIS  ALALIIDU VAADE</vt:lpstr>
      <vt:lpstr>KAS MEIL ON ÜLDSE VAIDLUSI?</vt:lpstr>
      <vt:lpstr>MIKS ME SPORDIS VAIDLEME?</vt:lpstr>
      <vt:lpstr>MIKS ON SELGUS OLULINE?</vt:lpstr>
      <vt:lpstr>KUIDAS SELGUST LUUA?</vt:lpstr>
      <vt:lpstr>EESTI JALGPALLI LIIDU NÄIDE</vt:lpstr>
      <vt:lpstr>PowerPoint Presentation</vt:lpstr>
      <vt:lpstr>PowerPoint Presentation</vt:lpstr>
      <vt:lpstr>Spordivaidluste senised olukorrad ja kitsaskohad</vt:lpstr>
      <vt:lpstr>Eesti dopinguvastane distsiplinaarkolleegium</vt:lpstr>
      <vt:lpstr>Sport olemuselt ei ole riiklik tegevus vaid on eraõiguslik ehk hobitegevus</vt:lpstr>
      <vt:lpstr>Riigikohus (2-20-12037)</vt:lpstr>
      <vt:lpstr>PowerPoint Presentation</vt:lpstr>
      <vt:lpstr>PowerPoint Presentation</vt:lpstr>
      <vt:lpstr>Olemasolevad võimalused?</vt:lpstr>
      <vt:lpstr>PowerPoint Presentation</vt:lpstr>
      <vt:lpstr>PowerPoint Presentation</vt:lpstr>
      <vt:lpstr>PowerPoint Presentation</vt:lpstr>
      <vt:lpstr>Spordi sisuliste vaidluste lahendamise raamistik</vt:lpstr>
      <vt:lpstr>Sissejuhatus</vt:lpstr>
      <vt:lpstr>Kus süsteem täna töötab? Ei ole plaanis muuta</vt:lpstr>
      <vt:lpstr>Kus tahame süsteemi parandada?</vt:lpstr>
      <vt:lpstr>Lahenduse raamistik I  Kus vaidluseid lahendame?</vt:lpstr>
      <vt:lpstr>Lahenduse raamistik II  Mille alusel vaidluseid lahendame?</vt:lpstr>
      <vt:lpstr>Lahenduse raamistik III Kellel on uurimis- ja menetluspädevus?  </vt:lpstr>
      <vt:lpstr>Tegevusplaan</vt:lpstr>
      <vt:lpstr>Tänan!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Margus Kiiver</dc:creator>
  <cp:lastModifiedBy>Merili Luuk</cp:lastModifiedBy>
  <cp:revision>10</cp:revision>
  <dcterms:created xsi:type="dcterms:W3CDTF">2023-05-24T13:31:15Z</dcterms:created>
  <dcterms:modified xsi:type="dcterms:W3CDTF">2023-05-29T11:38:12Z</dcterms:modified>
</cp:coreProperties>
</file>