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4" r:id="rId3"/>
    <p:sldId id="263" r:id="rId4"/>
    <p:sldId id="265" r:id="rId5"/>
    <p:sldId id="260" r:id="rId6"/>
    <p:sldId id="257" r:id="rId7"/>
    <p:sldId id="259" r:id="rId8"/>
    <p:sldId id="270" r:id="rId9"/>
    <p:sldId id="276" r:id="rId10"/>
    <p:sldId id="272" r:id="rId11"/>
    <p:sldId id="261" r:id="rId12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dri Kalmus" initials="KK" lastIdx="1" clrIdx="0">
    <p:extLst>
      <p:ext uri="{19B8F6BF-5375-455C-9EA6-DF929625EA0E}">
        <p15:presenceInfo xmlns:p15="http://schemas.microsoft.com/office/powerpoint/2012/main" userId="a9ef6d96f574cb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6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378ED-B038-4394-B168-B94BE6C02109}" type="doc">
      <dgm:prSet loTypeId="urn:microsoft.com/office/officeart/2005/8/layout/bProcess2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150"/>
        </a:p>
      </dgm:t>
    </dgm:pt>
    <dgm:pt modelId="{5E8EB5DD-8F3C-41FE-9CEE-91D2AAC4811C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TALUKOHT AASTAST          1749</a:t>
          </a:r>
          <a:endParaRPr lang="en-150" sz="1600" b="1" dirty="0">
            <a:solidFill>
              <a:schemeClr val="tx1"/>
            </a:solidFill>
          </a:endParaRPr>
        </a:p>
      </dgm:t>
    </dgm:pt>
    <dgm:pt modelId="{254BA863-BBFC-4AFE-8B91-0DCAC168FE72}" type="parTrans" cxnId="{C7B88969-DAE1-411D-AF3F-C758729FFFD1}">
      <dgm:prSet/>
      <dgm:spPr/>
      <dgm:t>
        <a:bodyPr/>
        <a:lstStyle/>
        <a:p>
          <a:endParaRPr lang="en-150"/>
        </a:p>
      </dgm:t>
    </dgm:pt>
    <dgm:pt modelId="{8B2948AF-153B-4A5B-8A28-928D80525BF8}" type="sibTrans" cxnId="{C7B88969-DAE1-411D-AF3F-C758729FFFD1}">
      <dgm:prSet/>
      <dgm:spPr/>
      <dgm:t>
        <a:bodyPr/>
        <a:lstStyle/>
        <a:p>
          <a:endParaRPr lang="en-150"/>
        </a:p>
      </dgm:t>
    </dgm:pt>
    <dgm:pt modelId="{5DC3E0EF-9A51-419D-8A76-13EF2374DEDE}">
      <dgm:prSet phldrT="[Text]"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MAHLAD-LIMONAADID AASTAST</a:t>
          </a:r>
        </a:p>
        <a:p>
          <a:pPr marL="0"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 2016</a:t>
          </a:r>
          <a:endParaRPr lang="en-150" sz="16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CD42CA58-4515-44C5-BD1A-F030BAD38E60}" type="parTrans" cxnId="{7556DE4F-097A-4187-8FDF-B9B14C28F292}">
      <dgm:prSet/>
      <dgm:spPr/>
      <dgm:t>
        <a:bodyPr/>
        <a:lstStyle/>
        <a:p>
          <a:endParaRPr lang="en-150"/>
        </a:p>
      </dgm:t>
    </dgm:pt>
    <dgm:pt modelId="{C692C0C7-2A96-440B-8871-93C287FD419B}" type="sibTrans" cxnId="{7556DE4F-097A-4187-8FDF-B9B14C28F292}">
      <dgm:prSet/>
      <dgm:spPr/>
      <dgm:t>
        <a:bodyPr/>
        <a:lstStyle/>
        <a:p>
          <a:endParaRPr lang="en-150"/>
        </a:p>
      </dgm:t>
    </dgm:pt>
    <dgm:pt modelId="{E252A8B2-1BAB-41D1-A695-46F41626A0F2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en-US" sz="1600" b="1" dirty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en-US" sz="1400" b="1" dirty="0">
              <a:solidFill>
                <a:schemeClr val="tx1"/>
              </a:solidFill>
            </a:rPr>
            <a:t>AGROTURISM AASTAST</a:t>
          </a:r>
        </a:p>
        <a:p>
          <a:pPr>
            <a:spcAft>
              <a:spcPts val="0"/>
            </a:spcAft>
          </a:pPr>
          <a:r>
            <a:rPr lang="en-US" sz="1400" b="1" dirty="0">
              <a:solidFill>
                <a:schemeClr val="tx1"/>
              </a:solidFill>
            </a:rPr>
            <a:t> 2021</a:t>
          </a:r>
        </a:p>
        <a:p>
          <a:pPr>
            <a:spcAft>
              <a:spcPct val="35000"/>
            </a:spcAft>
          </a:pPr>
          <a:endParaRPr lang="en-150" sz="1000" dirty="0"/>
        </a:p>
      </dgm:t>
    </dgm:pt>
    <dgm:pt modelId="{C4880531-5B9C-4399-9E2A-526476C695EA}" type="parTrans" cxnId="{98083184-E37B-4A1F-BE9B-44CD5DDF9C67}">
      <dgm:prSet/>
      <dgm:spPr/>
      <dgm:t>
        <a:bodyPr/>
        <a:lstStyle/>
        <a:p>
          <a:endParaRPr lang="en-150"/>
        </a:p>
      </dgm:t>
    </dgm:pt>
    <dgm:pt modelId="{D0DB7414-80D8-48C0-BEF9-EBBD8B16FE78}" type="sibTrans" cxnId="{98083184-E37B-4A1F-BE9B-44CD5DDF9C67}">
      <dgm:prSet/>
      <dgm:spPr/>
      <dgm:t>
        <a:bodyPr/>
        <a:lstStyle/>
        <a:p>
          <a:endParaRPr lang="en-150"/>
        </a:p>
      </dgm:t>
    </dgm:pt>
    <dgm:pt modelId="{EAC9D1E3-3433-44A0-ADD8-C6807E9F7CD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VAARIKAISTANDIK AASTAST           1996</a:t>
          </a:r>
          <a:endParaRPr lang="en-150" sz="1600" b="1" dirty="0">
            <a:solidFill>
              <a:schemeClr val="tx1"/>
            </a:solidFill>
          </a:endParaRPr>
        </a:p>
      </dgm:t>
    </dgm:pt>
    <dgm:pt modelId="{FA6BF20D-5A58-45A3-9626-27A96F88CD76}" type="parTrans" cxnId="{31075C23-F74B-4340-8F78-01B22C3284D1}">
      <dgm:prSet/>
      <dgm:spPr/>
      <dgm:t>
        <a:bodyPr/>
        <a:lstStyle/>
        <a:p>
          <a:endParaRPr lang="en-150"/>
        </a:p>
      </dgm:t>
    </dgm:pt>
    <dgm:pt modelId="{9F1C9C91-F27E-4AE6-9139-CE1FD8E67486}" type="sibTrans" cxnId="{31075C23-F74B-4340-8F78-01B22C3284D1}">
      <dgm:prSet/>
      <dgm:spPr/>
      <dgm:t>
        <a:bodyPr/>
        <a:lstStyle/>
        <a:p>
          <a:endParaRPr lang="en-150"/>
        </a:p>
      </dgm:t>
    </dgm:pt>
    <dgm:pt modelId="{5A981182-CD3C-4876-9ECF-9F8CA35D0737}">
      <dgm:prSet phldrT="[Text]" custT="1"/>
      <dgm:spPr/>
      <dgm:t>
        <a:bodyPr/>
        <a:lstStyle/>
        <a:p>
          <a:endParaRPr lang="en-US" sz="1600" b="1" dirty="0">
            <a:solidFill>
              <a:schemeClr val="tx1"/>
            </a:solidFill>
          </a:endParaRPr>
        </a:p>
        <a:p>
          <a:r>
            <a:rPr lang="en-US" sz="1600" b="1" dirty="0">
              <a:solidFill>
                <a:schemeClr val="tx1"/>
              </a:solidFill>
            </a:rPr>
            <a:t>VAARIKASEEMNE-ÕLI             AASTAST             2018</a:t>
          </a:r>
          <a:endParaRPr lang="en-150" sz="1600" b="1" dirty="0">
            <a:solidFill>
              <a:schemeClr val="tx1"/>
            </a:solidFill>
          </a:endParaRPr>
        </a:p>
      </dgm:t>
    </dgm:pt>
    <dgm:pt modelId="{AFEDAF26-C4BA-4B08-AFC0-845BA0C4F787}" type="sibTrans" cxnId="{DCC8ACEC-252B-4837-895B-6BBA933E8C7F}">
      <dgm:prSet/>
      <dgm:spPr/>
      <dgm:t>
        <a:bodyPr/>
        <a:lstStyle/>
        <a:p>
          <a:endParaRPr lang="en-150"/>
        </a:p>
      </dgm:t>
    </dgm:pt>
    <dgm:pt modelId="{02870B0C-2F8A-4E7F-B8F0-CD7666E4C36D}" type="parTrans" cxnId="{DCC8ACEC-252B-4837-895B-6BBA933E8C7F}">
      <dgm:prSet/>
      <dgm:spPr/>
      <dgm:t>
        <a:bodyPr/>
        <a:lstStyle/>
        <a:p>
          <a:endParaRPr lang="en-150"/>
        </a:p>
      </dgm:t>
    </dgm:pt>
    <dgm:pt modelId="{50D42AF1-0618-4B2C-83D8-20A4A06C902A}" type="pres">
      <dgm:prSet presAssocID="{6DC378ED-B038-4394-B168-B94BE6C02109}" presName="diagram" presStyleCnt="0">
        <dgm:presLayoutVars>
          <dgm:dir/>
          <dgm:resizeHandles/>
        </dgm:presLayoutVars>
      </dgm:prSet>
      <dgm:spPr/>
    </dgm:pt>
    <dgm:pt modelId="{375B6D0A-9C32-42E8-944B-6920C805E4CD}" type="pres">
      <dgm:prSet presAssocID="{5E8EB5DD-8F3C-41FE-9CEE-91D2AAC4811C}" presName="firstNode" presStyleLbl="node1" presStyleIdx="0" presStyleCnt="5" custLinFactNeighborX="-9626" custLinFactNeighborY="-11341">
        <dgm:presLayoutVars>
          <dgm:bulletEnabled val="1"/>
        </dgm:presLayoutVars>
      </dgm:prSet>
      <dgm:spPr/>
    </dgm:pt>
    <dgm:pt modelId="{68D267C1-C737-4FE2-9D59-92CDFB62C96E}" type="pres">
      <dgm:prSet presAssocID="{8B2948AF-153B-4A5B-8A28-928D80525BF8}" presName="sibTrans" presStyleLbl="sibTrans2D1" presStyleIdx="0" presStyleCnt="4"/>
      <dgm:spPr/>
    </dgm:pt>
    <dgm:pt modelId="{572268DF-4FAC-4B9B-88C4-7F09D56AB9A1}" type="pres">
      <dgm:prSet presAssocID="{EAC9D1E3-3433-44A0-ADD8-C6807E9F7CD1}" presName="middleNode" presStyleCnt="0"/>
      <dgm:spPr/>
    </dgm:pt>
    <dgm:pt modelId="{AEB45BA5-38E0-4BE5-B20F-855F3B57FCA0}" type="pres">
      <dgm:prSet presAssocID="{EAC9D1E3-3433-44A0-ADD8-C6807E9F7CD1}" presName="padding" presStyleLbl="node1" presStyleIdx="0" presStyleCnt="5"/>
      <dgm:spPr/>
    </dgm:pt>
    <dgm:pt modelId="{B5D467D6-B049-4597-8EFF-FBBA58F3B1D4}" type="pres">
      <dgm:prSet presAssocID="{EAC9D1E3-3433-44A0-ADD8-C6807E9F7CD1}" presName="shape" presStyleLbl="node1" presStyleIdx="1" presStyleCnt="5" custScaleX="178074" custScaleY="175794" custLinFactY="29637" custLinFactNeighborX="-68621" custLinFactNeighborY="100000">
        <dgm:presLayoutVars>
          <dgm:bulletEnabled val="1"/>
        </dgm:presLayoutVars>
      </dgm:prSet>
      <dgm:spPr/>
    </dgm:pt>
    <dgm:pt modelId="{DDFBC30E-B187-4F8F-8035-20139E262A5B}" type="pres">
      <dgm:prSet presAssocID="{9F1C9C91-F27E-4AE6-9139-CE1FD8E67486}" presName="sibTrans" presStyleLbl="sibTrans2D1" presStyleIdx="1" presStyleCnt="4"/>
      <dgm:spPr/>
    </dgm:pt>
    <dgm:pt modelId="{74A5936D-89D1-42D5-BB1C-5C1C4032C462}" type="pres">
      <dgm:prSet presAssocID="{5DC3E0EF-9A51-419D-8A76-13EF2374DEDE}" presName="middleNode" presStyleCnt="0"/>
      <dgm:spPr/>
    </dgm:pt>
    <dgm:pt modelId="{78947C0E-0167-4AC2-B256-553B0C4DB3BD}" type="pres">
      <dgm:prSet presAssocID="{5DC3E0EF-9A51-419D-8A76-13EF2374DEDE}" presName="padding" presStyleLbl="node1" presStyleIdx="1" presStyleCnt="5"/>
      <dgm:spPr/>
    </dgm:pt>
    <dgm:pt modelId="{E111BF0F-2780-4E55-ACC9-715C92C2C5C6}" type="pres">
      <dgm:prSet presAssocID="{5DC3E0EF-9A51-419D-8A76-13EF2374DEDE}" presName="shape" presStyleLbl="node1" presStyleIdx="2" presStyleCnt="5" custScaleX="140695" custScaleY="136999" custLinFactX="-14609" custLinFactNeighborX="-100000" custLinFactNeighborY="42862">
        <dgm:presLayoutVars>
          <dgm:bulletEnabled val="1"/>
        </dgm:presLayoutVars>
      </dgm:prSet>
      <dgm:spPr/>
    </dgm:pt>
    <dgm:pt modelId="{6D240744-0922-4317-8404-41F9EA282AF3}" type="pres">
      <dgm:prSet presAssocID="{C692C0C7-2A96-440B-8871-93C287FD419B}" presName="sibTrans" presStyleLbl="sibTrans2D1" presStyleIdx="2" presStyleCnt="4"/>
      <dgm:spPr/>
    </dgm:pt>
    <dgm:pt modelId="{68D5DCA4-FB66-433B-BCEB-723DABB1DFC3}" type="pres">
      <dgm:prSet presAssocID="{5A981182-CD3C-4876-9ECF-9F8CA35D0737}" presName="middleNode" presStyleCnt="0"/>
      <dgm:spPr/>
    </dgm:pt>
    <dgm:pt modelId="{A0BE25FC-FC5B-474B-A812-8513F4DA0285}" type="pres">
      <dgm:prSet presAssocID="{5A981182-CD3C-4876-9ECF-9F8CA35D0737}" presName="padding" presStyleLbl="node1" presStyleIdx="2" presStyleCnt="5"/>
      <dgm:spPr/>
    </dgm:pt>
    <dgm:pt modelId="{C80DABE1-F41D-42CA-9A9E-B71AB66D6297}" type="pres">
      <dgm:prSet presAssocID="{5A981182-CD3C-4876-9ECF-9F8CA35D0737}" presName="shape" presStyleLbl="node1" presStyleIdx="3" presStyleCnt="5" custScaleX="167178" custScaleY="171837" custLinFactNeighborX="72713" custLinFactNeighborY="-40323">
        <dgm:presLayoutVars>
          <dgm:bulletEnabled val="1"/>
        </dgm:presLayoutVars>
      </dgm:prSet>
      <dgm:spPr/>
    </dgm:pt>
    <dgm:pt modelId="{EA7FC709-A4A3-4309-AF24-70A305A63A92}" type="pres">
      <dgm:prSet presAssocID="{AFEDAF26-C4BA-4B08-AFC0-845BA0C4F787}" presName="sibTrans" presStyleLbl="sibTrans2D1" presStyleIdx="3" presStyleCnt="4"/>
      <dgm:spPr/>
    </dgm:pt>
    <dgm:pt modelId="{0DC89FEB-2E4D-412E-801D-82F22B23B4E0}" type="pres">
      <dgm:prSet presAssocID="{E252A8B2-1BAB-41D1-A695-46F41626A0F2}" presName="lastNode" presStyleLbl="node1" presStyleIdx="4" presStyleCnt="5" custScaleX="78782" custScaleY="78997" custLinFactY="-66656" custLinFactNeighborX="-23382" custLinFactNeighborY="-100000">
        <dgm:presLayoutVars>
          <dgm:bulletEnabled val="1"/>
        </dgm:presLayoutVars>
      </dgm:prSet>
      <dgm:spPr/>
    </dgm:pt>
  </dgm:ptLst>
  <dgm:cxnLst>
    <dgm:cxn modelId="{9D4DEB1E-A849-404D-9E51-ECA507D5CC52}" type="presOf" srcId="{E252A8B2-1BAB-41D1-A695-46F41626A0F2}" destId="{0DC89FEB-2E4D-412E-801D-82F22B23B4E0}" srcOrd="0" destOrd="0" presId="urn:microsoft.com/office/officeart/2005/8/layout/bProcess2"/>
    <dgm:cxn modelId="{31075C23-F74B-4340-8F78-01B22C3284D1}" srcId="{6DC378ED-B038-4394-B168-B94BE6C02109}" destId="{EAC9D1E3-3433-44A0-ADD8-C6807E9F7CD1}" srcOrd="1" destOrd="0" parTransId="{FA6BF20D-5A58-45A3-9626-27A96F88CD76}" sibTransId="{9F1C9C91-F27E-4AE6-9139-CE1FD8E67486}"/>
    <dgm:cxn modelId="{B04CD827-9108-4C10-BBBB-BA91AF84A0E2}" type="presOf" srcId="{EAC9D1E3-3433-44A0-ADD8-C6807E9F7CD1}" destId="{B5D467D6-B049-4597-8EFF-FBBA58F3B1D4}" srcOrd="0" destOrd="0" presId="urn:microsoft.com/office/officeart/2005/8/layout/bProcess2"/>
    <dgm:cxn modelId="{ACACB935-9678-4ABE-83C9-E407F5C9FBDA}" type="presOf" srcId="{5A981182-CD3C-4876-9ECF-9F8CA35D0737}" destId="{C80DABE1-F41D-42CA-9A9E-B71AB66D6297}" srcOrd="0" destOrd="0" presId="urn:microsoft.com/office/officeart/2005/8/layout/bProcess2"/>
    <dgm:cxn modelId="{F4B88B3A-993F-4146-AAF5-ABE5311AA31B}" type="presOf" srcId="{9F1C9C91-F27E-4AE6-9139-CE1FD8E67486}" destId="{DDFBC30E-B187-4F8F-8035-20139E262A5B}" srcOrd="0" destOrd="0" presId="urn:microsoft.com/office/officeart/2005/8/layout/bProcess2"/>
    <dgm:cxn modelId="{A2C2D65C-5F8B-4457-8436-16CA94745DEF}" type="presOf" srcId="{5DC3E0EF-9A51-419D-8A76-13EF2374DEDE}" destId="{E111BF0F-2780-4E55-ACC9-715C92C2C5C6}" srcOrd="0" destOrd="0" presId="urn:microsoft.com/office/officeart/2005/8/layout/bProcess2"/>
    <dgm:cxn modelId="{C7B88969-DAE1-411D-AF3F-C758729FFFD1}" srcId="{6DC378ED-B038-4394-B168-B94BE6C02109}" destId="{5E8EB5DD-8F3C-41FE-9CEE-91D2AAC4811C}" srcOrd="0" destOrd="0" parTransId="{254BA863-BBFC-4AFE-8B91-0DCAC168FE72}" sibTransId="{8B2948AF-153B-4A5B-8A28-928D80525BF8}"/>
    <dgm:cxn modelId="{7556DE4F-097A-4187-8FDF-B9B14C28F292}" srcId="{6DC378ED-B038-4394-B168-B94BE6C02109}" destId="{5DC3E0EF-9A51-419D-8A76-13EF2374DEDE}" srcOrd="2" destOrd="0" parTransId="{CD42CA58-4515-44C5-BD1A-F030BAD38E60}" sibTransId="{C692C0C7-2A96-440B-8871-93C287FD419B}"/>
    <dgm:cxn modelId="{DE757051-E829-4668-8C42-4C313B402285}" type="presOf" srcId="{6DC378ED-B038-4394-B168-B94BE6C02109}" destId="{50D42AF1-0618-4B2C-83D8-20A4A06C902A}" srcOrd="0" destOrd="0" presId="urn:microsoft.com/office/officeart/2005/8/layout/bProcess2"/>
    <dgm:cxn modelId="{7E714181-8176-4DE1-9B6E-508FAB342369}" type="presOf" srcId="{AFEDAF26-C4BA-4B08-AFC0-845BA0C4F787}" destId="{EA7FC709-A4A3-4309-AF24-70A305A63A92}" srcOrd="0" destOrd="0" presId="urn:microsoft.com/office/officeart/2005/8/layout/bProcess2"/>
    <dgm:cxn modelId="{98083184-E37B-4A1F-BE9B-44CD5DDF9C67}" srcId="{6DC378ED-B038-4394-B168-B94BE6C02109}" destId="{E252A8B2-1BAB-41D1-A695-46F41626A0F2}" srcOrd="4" destOrd="0" parTransId="{C4880531-5B9C-4399-9E2A-526476C695EA}" sibTransId="{D0DB7414-80D8-48C0-BEF9-EBBD8B16FE78}"/>
    <dgm:cxn modelId="{DD22D6E3-80AC-410F-8615-42A3FA87E2F5}" type="presOf" srcId="{8B2948AF-153B-4A5B-8A28-928D80525BF8}" destId="{68D267C1-C737-4FE2-9D59-92CDFB62C96E}" srcOrd="0" destOrd="0" presId="urn:microsoft.com/office/officeart/2005/8/layout/bProcess2"/>
    <dgm:cxn modelId="{194068E7-FD78-44BA-B49E-AFFE49387F82}" type="presOf" srcId="{C692C0C7-2A96-440B-8871-93C287FD419B}" destId="{6D240744-0922-4317-8404-41F9EA282AF3}" srcOrd="0" destOrd="0" presId="urn:microsoft.com/office/officeart/2005/8/layout/bProcess2"/>
    <dgm:cxn modelId="{DCC8ACEC-252B-4837-895B-6BBA933E8C7F}" srcId="{6DC378ED-B038-4394-B168-B94BE6C02109}" destId="{5A981182-CD3C-4876-9ECF-9F8CA35D0737}" srcOrd="3" destOrd="0" parTransId="{02870B0C-2F8A-4E7F-B8F0-CD7666E4C36D}" sibTransId="{AFEDAF26-C4BA-4B08-AFC0-845BA0C4F787}"/>
    <dgm:cxn modelId="{692EF7FB-1C9C-4024-8DE4-F8BD0C605493}" type="presOf" srcId="{5E8EB5DD-8F3C-41FE-9CEE-91D2AAC4811C}" destId="{375B6D0A-9C32-42E8-944B-6920C805E4CD}" srcOrd="0" destOrd="0" presId="urn:microsoft.com/office/officeart/2005/8/layout/bProcess2"/>
    <dgm:cxn modelId="{25D102BF-9A12-4C65-BCCF-DA02239FA6E3}" type="presParOf" srcId="{50D42AF1-0618-4B2C-83D8-20A4A06C902A}" destId="{375B6D0A-9C32-42E8-944B-6920C805E4CD}" srcOrd="0" destOrd="0" presId="urn:microsoft.com/office/officeart/2005/8/layout/bProcess2"/>
    <dgm:cxn modelId="{BFC4D780-5697-427D-ACE4-8D98CE566BDA}" type="presParOf" srcId="{50D42AF1-0618-4B2C-83D8-20A4A06C902A}" destId="{68D267C1-C737-4FE2-9D59-92CDFB62C96E}" srcOrd="1" destOrd="0" presId="urn:microsoft.com/office/officeart/2005/8/layout/bProcess2"/>
    <dgm:cxn modelId="{3ED40E7B-A5F5-4266-B23D-72713DDED991}" type="presParOf" srcId="{50D42AF1-0618-4B2C-83D8-20A4A06C902A}" destId="{572268DF-4FAC-4B9B-88C4-7F09D56AB9A1}" srcOrd="2" destOrd="0" presId="urn:microsoft.com/office/officeart/2005/8/layout/bProcess2"/>
    <dgm:cxn modelId="{5C83F37F-0ED6-467C-9C71-821D0680053B}" type="presParOf" srcId="{572268DF-4FAC-4B9B-88C4-7F09D56AB9A1}" destId="{AEB45BA5-38E0-4BE5-B20F-855F3B57FCA0}" srcOrd="0" destOrd="0" presId="urn:microsoft.com/office/officeart/2005/8/layout/bProcess2"/>
    <dgm:cxn modelId="{5FA6888D-FF87-459E-B3A5-4B7F92CF0DF3}" type="presParOf" srcId="{572268DF-4FAC-4B9B-88C4-7F09D56AB9A1}" destId="{B5D467D6-B049-4597-8EFF-FBBA58F3B1D4}" srcOrd="1" destOrd="0" presId="urn:microsoft.com/office/officeart/2005/8/layout/bProcess2"/>
    <dgm:cxn modelId="{2623B528-E14C-4666-8375-B17A20B6BB21}" type="presParOf" srcId="{50D42AF1-0618-4B2C-83D8-20A4A06C902A}" destId="{DDFBC30E-B187-4F8F-8035-20139E262A5B}" srcOrd="3" destOrd="0" presId="urn:microsoft.com/office/officeart/2005/8/layout/bProcess2"/>
    <dgm:cxn modelId="{740FA1DE-2BE9-4DDF-9071-52CFE7AB154A}" type="presParOf" srcId="{50D42AF1-0618-4B2C-83D8-20A4A06C902A}" destId="{74A5936D-89D1-42D5-BB1C-5C1C4032C462}" srcOrd="4" destOrd="0" presId="urn:microsoft.com/office/officeart/2005/8/layout/bProcess2"/>
    <dgm:cxn modelId="{D90D9D2D-CD6E-4C90-9B11-762DE9F14B05}" type="presParOf" srcId="{74A5936D-89D1-42D5-BB1C-5C1C4032C462}" destId="{78947C0E-0167-4AC2-B256-553B0C4DB3BD}" srcOrd="0" destOrd="0" presId="urn:microsoft.com/office/officeart/2005/8/layout/bProcess2"/>
    <dgm:cxn modelId="{C6F26C9F-AF96-4CAD-9220-DF9CA7894489}" type="presParOf" srcId="{74A5936D-89D1-42D5-BB1C-5C1C4032C462}" destId="{E111BF0F-2780-4E55-ACC9-715C92C2C5C6}" srcOrd="1" destOrd="0" presId="urn:microsoft.com/office/officeart/2005/8/layout/bProcess2"/>
    <dgm:cxn modelId="{37C82E76-AC54-40E1-9184-4BCD178E5D31}" type="presParOf" srcId="{50D42AF1-0618-4B2C-83D8-20A4A06C902A}" destId="{6D240744-0922-4317-8404-41F9EA282AF3}" srcOrd="5" destOrd="0" presId="urn:microsoft.com/office/officeart/2005/8/layout/bProcess2"/>
    <dgm:cxn modelId="{B7FDEDFB-0AEA-49F8-AB81-8896AAC6EACD}" type="presParOf" srcId="{50D42AF1-0618-4B2C-83D8-20A4A06C902A}" destId="{68D5DCA4-FB66-433B-BCEB-723DABB1DFC3}" srcOrd="6" destOrd="0" presId="urn:microsoft.com/office/officeart/2005/8/layout/bProcess2"/>
    <dgm:cxn modelId="{BE50A2A1-2D04-401D-BE95-C77E7CDD1CCC}" type="presParOf" srcId="{68D5DCA4-FB66-433B-BCEB-723DABB1DFC3}" destId="{A0BE25FC-FC5B-474B-A812-8513F4DA0285}" srcOrd="0" destOrd="0" presId="urn:microsoft.com/office/officeart/2005/8/layout/bProcess2"/>
    <dgm:cxn modelId="{43949880-1B48-4357-B200-9C92852984CA}" type="presParOf" srcId="{68D5DCA4-FB66-433B-BCEB-723DABB1DFC3}" destId="{C80DABE1-F41D-42CA-9A9E-B71AB66D6297}" srcOrd="1" destOrd="0" presId="urn:microsoft.com/office/officeart/2005/8/layout/bProcess2"/>
    <dgm:cxn modelId="{013B2E99-35FF-493D-B637-A44CD9956933}" type="presParOf" srcId="{50D42AF1-0618-4B2C-83D8-20A4A06C902A}" destId="{EA7FC709-A4A3-4309-AF24-70A305A63A92}" srcOrd="7" destOrd="0" presId="urn:microsoft.com/office/officeart/2005/8/layout/bProcess2"/>
    <dgm:cxn modelId="{2DB0A114-F0BA-4CC9-BB7C-892E3C4F51D2}" type="presParOf" srcId="{50D42AF1-0618-4B2C-83D8-20A4A06C902A}" destId="{0DC89FEB-2E4D-412E-801D-82F22B23B4E0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B6D0A-9C32-42E8-944B-6920C805E4CD}">
      <dsp:nvSpPr>
        <dsp:cNvPr id="0" name=""/>
        <dsp:cNvSpPr/>
      </dsp:nvSpPr>
      <dsp:spPr>
        <a:xfrm>
          <a:off x="0" y="120436"/>
          <a:ext cx="2003440" cy="20034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TALUKOHT AASTAST          1749</a:t>
          </a:r>
          <a:endParaRPr lang="en-150" sz="1600" b="1" kern="1200" dirty="0">
            <a:solidFill>
              <a:schemeClr val="tx1"/>
            </a:solidFill>
          </a:endParaRPr>
        </a:p>
      </dsp:txBody>
      <dsp:txXfrm>
        <a:off x="293397" y="413833"/>
        <a:ext cx="1416646" cy="1416646"/>
      </dsp:txXfrm>
    </dsp:sp>
    <dsp:sp modelId="{68D267C1-C737-4FE2-9D59-92CDFB62C96E}">
      <dsp:nvSpPr>
        <dsp:cNvPr id="0" name=""/>
        <dsp:cNvSpPr/>
      </dsp:nvSpPr>
      <dsp:spPr>
        <a:xfrm rot="7579136">
          <a:off x="1802873" y="1748696"/>
          <a:ext cx="701204" cy="44018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467D6-B049-4597-8EFF-FBBA58F3B1D4}">
      <dsp:nvSpPr>
        <dsp:cNvPr id="0" name=""/>
        <dsp:cNvSpPr/>
      </dsp:nvSpPr>
      <dsp:spPr>
        <a:xfrm>
          <a:off x="2242537" y="1734293"/>
          <a:ext cx="2379594" cy="2349126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VAARIKAISTANDIK AASTAST           1996</a:t>
          </a:r>
          <a:endParaRPr lang="en-150" sz="1600" b="1" kern="1200" dirty="0">
            <a:solidFill>
              <a:schemeClr val="tx1"/>
            </a:solidFill>
          </a:endParaRPr>
        </a:p>
      </dsp:txBody>
      <dsp:txXfrm>
        <a:off x="2591020" y="2078315"/>
        <a:ext cx="1682628" cy="1661082"/>
      </dsp:txXfrm>
    </dsp:sp>
    <dsp:sp modelId="{DDFBC30E-B187-4F8F-8035-20139E262A5B}">
      <dsp:nvSpPr>
        <dsp:cNvPr id="0" name=""/>
        <dsp:cNvSpPr/>
      </dsp:nvSpPr>
      <dsp:spPr>
        <a:xfrm rot="3821009">
          <a:off x="4552702" y="1961236"/>
          <a:ext cx="701204" cy="440188"/>
        </a:xfrm>
        <a:prstGeom prst="triangl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1BF0F-2780-4E55-ACC9-715C92C2C5C6}">
      <dsp:nvSpPr>
        <dsp:cNvPr id="0" name=""/>
        <dsp:cNvSpPr/>
      </dsp:nvSpPr>
      <dsp:spPr>
        <a:xfrm>
          <a:off x="5186261" y="661088"/>
          <a:ext cx="1880100" cy="1830710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MAHLAD-LIMONAADID AASTAST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 2016</a:t>
          </a:r>
          <a:endParaRPr lang="en-150" sz="16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5461595" y="929189"/>
        <a:ext cx="1329432" cy="1294508"/>
      </dsp:txXfrm>
    </dsp:sp>
    <dsp:sp modelId="{6D240744-0922-4317-8404-41F9EA282AF3}">
      <dsp:nvSpPr>
        <dsp:cNvPr id="0" name=""/>
        <dsp:cNvSpPr/>
      </dsp:nvSpPr>
      <dsp:spPr>
        <a:xfrm rot="7487723">
          <a:off x="6957435" y="2177529"/>
          <a:ext cx="701204" cy="440188"/>
        </a:xfrm>
        <a:prstGeom prst="triangl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DABE1-F41D-42CA-9A9E-B71AB66D6297}">
      <dsp:nvSpPr>
        <dsp:cNvPr id="0" name=""/>
        <dsp:cNvSpPr/>
      </dsp:nvSpPr>
      <dsp:spPr>
        <a:xfrm>
          <a:off x="7512490" y="2167771"/>
          <a:ext cx="2233991" cy="2296249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VAARIKASEEMNE-ÕLI             AASTAST             2018</a:t>
          </a:r>
          <a:endParaRPr lang="en-150" sz="1600" b="1" kern="1200" dirty="0">
            <a:solidFill>
              <a:schemeClr val="tx1"/>
            </a:solidFill>
          </a:endParaRPr>
        </a:p>
      </dsp:txBody>
      <dsp:txXfrm>
        <a:off x="7839650" y="2504049"/>
        <a:ext cx="1579671" cy="1623693"/>
      </dsp:txXfrm>
    </dsp:sp>
    <dsp:sp modelId="{EA7FC709-A4A3-4309-AF24-70A305A63A92}">
      <dsp:nvSpPr>
        <dsp:cNvPr id="0" name=""/>
        <dsp:cNvSpPr/>
      </dsp:nvSpPr>
      <dsp:spPr>
        <a:xfrm rot="1859741">
          <a:off x="9109020" y="1713987"/>
          <a:ext cx="701204" cy="440188"/>
        </a:xfrm>
        <a:prstGeom prst="triangl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89FEB-2E4D-412E-801D-82F22B23B4E0}">
      <dsp:nvSpPr>
        <dsp:cNvPr id="0" name=""/>
        <dsp:cNvSpPr/>
      </dsp:nvSpPr>
      <dsp:spPr>
        <a:xfrm>
          <a:off x="9308097" y="81342"/>
          <a:ext cx="1578350" cy="1582658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AGROTURISM AASTAST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 2021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000" kern="1200" dirty="0"/>
        </a:p>
      </dsp:txBody>
      <dsp:txXfrm>
        <a:off x="9539241" y="313117"/>
        <a:ext cx="1116062" cy="1119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879B-3AF2-4FC5-AAB7-A4C1E4D06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DC8BD-B709-4DC2-AB1F-D6E07398F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18B31-E9FD-4509-83C4-7A1FD6B1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FBE75-EE12-4CDF-915D-5D99FBC5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52350-C599-44B0-A3D4-B1B3C636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767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155D-ADBB-4EDE-A9D5-5E455CCE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524C9-E1DF-47DF-A17A-8657BF7DD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9FD5A-2D9A-456C-A9AE-3DABB6C5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5E1DB-F7F5-471B-8227-0C832437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76D37-D101-405C-9F72-B9FF9DC2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3812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E5E86-1C9D-422C-981B-AD58976B3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B1149-5EA8-4502-A10D-3DA5C93CF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66C1-F055-4BE0-BDFE-98290578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EEF47-C246-4DFE-8524-893331B7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655A4-DE56-4819-B5DA-F9BD8CEA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89682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C275-067B-4FC5-A812-536B7B1D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6138B-EF85-44D3-B970-EA3F4362E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E66D-E678-4BE9-9943-5F0BDDDC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F3505-418A-4D8A-97DF-708A464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B3613-9929-4600-B658-7BA060EA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920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C871-9B7A-427E-B47A-291F7171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850B6-6567-480C-80D5-0EA9605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04611-3F1B-4781-8C00-6DB1E2ED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66B7-8488-45B2-B8C9-7A9A003A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37293-0E6C-4A6B-A8DE-533E83C1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67125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FCD2-EB74-4354-B526-64CCE67E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20B32-F169-4B59-985A-EEE2D63C5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9367A-D022-4E11-A08D-A9AB6E26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C8407-F2F9-42A5-BED9-1688BB52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8E7-9AC1-44E6-997B-5F36AEBB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D8C42-1E2D-4296-A02F-7E6B084D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74676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DCBA-A434-470B-BF58-D0AD8982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B9E4-6773-4086-968A-578B2035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13580-26CE-4CC1-9DAA-970CF6C4E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36CFA3-67C9-4B2B-9EBF-5F7CB6B8D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7446D-3B6E-49F1-A3F8-6800BFB35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7050E-D142-42F3-9237-BEF36545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07B9E-C2FB-4D2A-AD43-436BFAFB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B2DE1-AF3B-4971-AD93-6654AD45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7086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E5FA-B866-40AD-95E3-4298C7CF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0C61C-3085-43C6-AC9B-0E51D18E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2CB15-DCB1-4460-8265-DF37B9FD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077D4-A37F-4B8E-88DD-1025C699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4448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6CA6D-20CD-4F02-9D81-ABCEF5FB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FF80A-C8DA-4A97-BBC2-28EB5ED1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8A75C-9DD0-4950-AC27-7C9015AE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8451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46EE-9AA0-4D72-B872-28ED963B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D7ED5-EDEE-4826-BCB8-1D8732FF8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7BD95-6ACB-4549-8251-1E58B7ECC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D0670-C23A-4C4A-86DC-845BD37D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DA27-F9B6-49A5-B681-8629ADA8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C4F39-29CD-4D89-94BD-8FFC8E45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4050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CBC-0A34-4DEA-A61C-0D97B42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5160A-0CF4-4F14-8265-50F7994CE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B3E89-D5C9-4BAD-BE08-17128400B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97D6E-4B98-48FD-8287-521DFC145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4D832-C492-442B-AE41-070E37B1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C0057-D7E6-4BE2-BAA7-DBB16A79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3656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34751-8E8A-44F9-A670-BD4F0C30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CA3F2-B421-4300-8F9C-AD3ABD54F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68166-B940-4F69-8458-7C7403E3B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7765-59DA-46A9-984B-7FFE8B4AEDEA}" type="datetimeFigureOut">
              <a:rPr lang="en-150" smtClean="0"/>
              <a:t>17/10/2021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8B7AC-41B3-4FC8-9F76-6724EC036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2155C-9CC3-417C-AF24-FC8620BFE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9D90-2B74-475C-926F-A803741770A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4057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E661-18B0-420F-91F4-B1EE0F94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7010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TEDRE TALU VAARIKAD</a:t>
            </a:r>
            <a:endParaRPr lang="en-150" sz="5400" b="1" dirty="0"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987BFD-4FD7-48CC-8964-A46D6C24D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407435"/>
              </p:ext>
            </p:extLst>
          </p:nvPr>
        </p:nvGraphicFramePr>
        <p:xfrm>
          <a:off x="560832" y="1853184"/>
          <a:ext cx="11509248" cy="5004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44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5A6D9-BD31-40FD-A59E-F8869F3C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566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+mn-lt"/>
              </a:rPr>
            </a:br>
            <a:r>
              <a:rPr lang="en-US" b="1" dirty="0" err="1">
                <a:latin typeface="+mn-lt"/>
              </a:rPr>
              <a:t>Agroturism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ekskursioonid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degustatsioonid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laudagalerii</a:t>
            </a:r>
            <a:r>
              <a:rPr lang="en-US" b="1" dirty="0">
                <a:latin typeface="+mn-lt"/>
              </a:rPr>
              <a:t>…</a:t>
            </a:r>
            <a:br>
              <a:rPr lang="en-US" b="1" dirty="0">
                <a:latin typeface="+mn-lt"/>
              </a:rPr>
            </a:br>
            <a:endParaRPr lang="en-15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950058-A4B2-4177-83F5-E03C3573DCEC}"/>
              </a:ext>
            </a:extLst>
          </p:cNvPr>
          <p:cNvSpPr txBox="1">
            <a:spLocks/>
          </p:cNvSpPr>
          <p:nvPr/>
        </p:nvSpPr>
        <p:spPr>
          <a:xfrm>
            <a:off x="428821" y="1595471"/>
            <a:ext cx="11075859" cy="2434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err="1"/>
              <a:t>Planeerime</a:t>
            </a:r>
            <a:r>
              <a:rPr lang="en-US" sz="1900" dirty="0"/>
              <a:t> </a:t>
            </a:r>
            <a:r>
              <a:rPr lang="en-US" sz="1900" dirty="0" err="1"/>
              <a:t>turismiteenust</a:t>
            </a:r>
            <a:r>
              <a:rPr lang="en-US" sz="1900" dirty="0"/>
              <a:t> </a:t>
            </a:r>
            <a:r>
              <a:rPr lang="en-US" sz="1900" dirty="0" err="1"/>
              <a:t>edasiarendada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Mõned</a:t>
            </a:r>
            <a:r>
              <a:rPr lang="en-US" sz="1900" dirty="0"/>
              <a:t> </a:t>
            </a:r>
            <a:r>
              <a:rPr lang="en-US" sz="1900" dirty="0" err="1"/>
              <a:t>aastad</a:t>
            </a:r>
            <a:r>
              <a:rPr lang="en-US" sz="1900" dirty="0"/>
              <a:t> </a:t>
            </a:r>
            <a:r>
              <a:rPr lang="en-US" sz="1900" dirty="0" err="1"/>
              <a:t>tagasi</a:t>
            </a:r>
            <a:r>
              <a:rPr lang="en-US" sz="1900" dirty="0"/>
              <a:t> </a:t>
            </a:r>
            <a:r>
              <a:rPr lang="en-US" sz="1900" dirty="0" err="1"/>
              <a:t>renoveerisime</a:t>
            </a:r>
            <a:r>
              <a:rPr lang="en-US" sz="1900" dirty="0"/>
              <a:t> </a:t>
            </a:r>
            <a:r>
              <a:rPr lang="en-US" sz="1900" dirty="0" err="1"/>
              <a:t>vana</a:t>
            </a:r>
            <a:r>
              <a:rPr lang="en-US" sz="1900" dirty="0"/>
              <a:t> </a:t>
            </a:r>
            <a:r>
              <a:rPr lang="en-US" sz="1900" dirty="0" err="1"/>
              <a:t>ajaloolise</a:t>
            </a:r>
            <a:r>
              <a:rPr lang="en-US" sz="1900" dirty="0"/>
              <a:t> </a:t>
            </a:r>
            <a:r>
              <a:rPr lang="en-US" sz="1900" dirty="0" err="1"/>
              <a:t>laudahoone</a:t>
            </a:r>
            <a:r>
              <a:rPr lang="en-US" sz="1900" dirty="0"/>
              <a:t>, </a:t>
            </a:r>
            <a:r>
              <a:rPr lang="en-US" sz="1900" dirty="0" err="1"/>
              <a:t>mille</a:t>
            </a:r>
            <a:r>
              <a:rPr lang="en-US" sz="1900" dirty="0"/>
              <a:t> </a:t>
            </a:r>
            <a:r>
              <a:rPr lang="en-US" sz="1900" dirty="0" err="1"/>
              <a:t>ruume</a:t>
            </a:r>
            <a:r>
              <a:rPr lang="en-US" sz="1900" dirty="0"/>
              <a:t> </a:t>
            </a:r>
            <a:r>
              <a:rPr lang="en-US" sz="1900" dirty="0" err="1"/>
              <a:t>saab</a:t>
            </a:r>
            <a:r>
              <a:rPr lang="en-US" sz="1900" dirty="0"/>
              <a:t> </a:t>
            </a:r>
            <a:r>
              <a:rPr lang="en-US" sz="1900" dirty="0" err="1"/>
              <a:t>kasutada</a:t>
            </a:r>
            <a:r>
              <a:rPr lang="en-US" sz="1900" dirty="0"/>
              <a:t> </a:t>
            </a:r>
            <a:r>
              <a:rPr lang="en-US" sz="1900" dirty="0" err="1"/>
              <a:t>erinevate</a:t>
            </a:r>
            <a:r>
              <a:rPr lang="en-US" sz="1900" dirty="0"/>
              <a:t> </a:t>
            </a:r>
            <a:r>
              <a:rPr lang="en-US" sz="1900" dirty="0" err="1"/>
              <a:t>ürituste</a:t>
            </a:r>
            <a:r>
              <a:rPr lang="en-US" sz="1900" dirty="0"/>
              <a:t> </a:t>
            </a:r>
            <a:r>
              <a:rPr lang="en-US" sz="1900" dirty="0" err="1"/>
              <a:t>läbiviimiseks</a:t>
            </a:r>
            <a:r>
              <a:rPr lang="en-US" sz="1900" dirty="0"/>
              <a:t>. </a:t>
            </a:r>
            <a:r>
              <a:rPr lang="en-US" sz="1900" dirty="0" err="1"/>
              <a:t>Sel</a:t>
            </a:r>
            <a:r>
              <a:rPr lang="en-US" sz="1900" dirty="0"/>
              <a:t> </a:t>
            </a:r>
            <a:r>
              <a:rPr lang="en-US" sz="1900" dirty="0" err="1"/>
              <a:t>suvel</a:t>
            </a:r>
            <a:r>
              <a:rPr lang="en-US" sz="1900" dirty="0"/>
              <a:t> </a:t>
            </a:r>
            <a:r>
              <a:rPr lang="en-US" sz="1900" dirty="0" err="1"/>
              <a:t>korraldasime</a:t>
            </a:r>
            <a:r>
              <a:rPr lang="en-US" sz="1900" dirty="0"/>
              <a:t> </a:t>
            </a:r>
            <a:r>
              <a:rPr lang="en-US" sz="1900" dirty="0" err="1"/>
              <a:t>esimese</a:t>
            </a:r>
            <a:r>
              <a:rPr lang="en-US" sz="1900" dirty="0"/>
              <a:t> </a:t>
            </a:r>
            <a:r>
              <a:rPr lang="en-US" sz="1900" dirty="0" err="1"/>
              <a:t>kunstinäituse</a:t>
            </a:r>
            <a:r>
              <a:rPr lang="en-US" sz="1900" dirty="0"/>
              <a:t>. </a:t>
            </a:r>
            <a:r>
              <a:rPr lang="en-US" sz="1900" dirty="0" err="1"/>
              <a:t>Mõtleme</a:t>
            </a:r>
            <a:r>
              <a:rPr lang="en-US" sz="1900" dirty="0"/>
              <a:t> </a:t>
            </a:r>
            <a:r>
              <a:rPr lang="en-US" sz="1900" dirty="0" err="1"/>
              <a:t>töötubade</a:t>
            </a:r>
            <a:r>
              <a:rPr lang="en-US" sz="1900" dirty="0"/>
              <a:t> </a:t>
            </a:r>
            <a:r>
              <a:rPr lang="en-US" sz="1900" dirty="0" err="1"/>
              <a:t>jm</a:t>
            </a:r>
            <a:r>
              <a:rPr lang="en-US" sz="1900" dirty="0"/>
              <a:t> </a:t>
            </a:r>
            <a:r>
              <a:rPr lang="en-US" sz="1900" dirty="0" err="1"/>
              <a:t>tegevuste</a:t>
            </a:r>
            <a:r>
              <a:rPr lang="en-US" sz="1900" dirty="0"/>
              <a:t> </a:t>
            </a:r>
            <a:r>
              <a:rPr lang="en-US" sz="1900" dirty="0" err="1"/>
              <a:t>peale</a:t>
            </a:r>
            <a:r>
              <a:rPr lang="en-US" sz="1900" dirty="0"/>
              <a:t>, </a:t>
            </a:r>
            <a:r>
              <a:rPr lang="en-US" sz="1900" dirty="0" err="1"/>
              <a:t>mida</a:t>
            </a:r>
            <a:r>
              <a:rPr lang="en-US" sz="1900" dirty="0"/>
              <a:t> </a:t>
            </a:r>
            <a:r>
              <a:rPr lang="en-US" sz="1900" dirty="0" err="1"/>
              <a:t>kohapeal</a:t>
            </a:r>
            <a:r>
              <a:rPr lang="en-US" sz="1900" dirty="0"/>
              <a:t> </a:t>
            </a:r>
            <a:r>
              <a:rPr lang="en-US" sz="1900" dirty="0" err="1"/>
              <a:t>korraldada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Hetkel</a:t>
            </a:r>
            <a:r>
              <a:rPr lang="en-US" sz="1900" dirty="0"/>
              <a:t> on </a:t>
            </a:r>
            <a:r>
              <a:rPr lang="en-US" sz="1900" dirty="0" err="1"/>
              <a:t>pooleli</a:t>
            </a:r>
            <a:r>
              <a:rPr lang="en-US" sz="1900" dirty="0"/>
              <a:t>  </a:t>
            </a:r>
            <a:r>
              <a:rPr lang="en-US" sz="1900" dirty="0" err="1"/>
              <a:t>uue</a:t>
            </a:r>
            <a:r>
              <a:rPr lang="en-US" sz="1900" dirty="0"/>
              <a:t> </a:t>
            </a:r>
            <a:r>
              <a:rPr lang="en-US" sz="1900" dirty="0" err="1"/>
              <a:t>abihoone</a:t>
            </a:r>
            <a:r>
              <a:rPr lang="en-US" sz="1900" dirty="0"/>
              <a:t> </a:t>
            </a:r>
            <a:r>
              <a:rPr lang="en-US" sz="1900" dirty="0" err="1"/>
              <a:t>ehitus</a:t>
            </a:r>
            <a:r>
              <a:rPr lang="en-US" sz="1900" dirty="0"/>
              <a:t>, </a:t>
            </a:r>
            <a:r>
              <a:rPr lang="en-US" sz="1900" dirty="0" err="1"/>
              <a:t>kuhu</a:t>
            </a:r>
            <a:r>
              <a:rPr lang="en-US" sz="1900" dirty="0"/>
              <a:t> </a:t>
            </a:r>
            <a:r>
              <a:rPr lang="en-US" sz="1900" dirty="0" err="1"/>
              <a:t>tuleb</a:t>
            </a:r>
            <a:r>
              <a:rPr lang="en-US" sz="1900" dirty="0"/>
              <a:t> </a:t>
            </a:r>
            <a:r>
              <a:rPr lang="en-US" sz="1900" dirty="0" err="1"/>
              <a:t>puhkeruum</a:t>
            </a:r>
            <a:r>
              <a:rPr lang="en-US" sz="1900" dirty="0"/>
              <a:t> ja WC, et </a:t>
            </a:r>
            <a:r>
              <a:rPr lang="en-US" sz="1900" dirty="0" err="1"/>
              <a:t>pakkuda</a:t>
            </a:r>
            <a:r>
              <a:rPr lang="en-US" sz="1900" dirty="0"/>
              <a:t> </a:t>
            </a:r>
            <a:r>
              <a:rPr lang="en-US" sz="1900" dirty="0" err="1"/>
              <a:t>võimalust</a:t>
            </a:r>
            <a:r>
              <a:rPr lang="en-US" sz="1900" dirty="0"/>
              <a:t> </a:t>
            </a:r>
            <a:r>
              <a:rPr lang="en-US" sz="1900" dirty="0" err="1"/>
              <a:t>pikemalt</a:t>
            </a:r>
            <a:r>
              <a:rPr lang="en-US" sz="1900" dirty="0"/>
              <a:t> </a:t>
            </a:r>
            <a:r>
              <a:rPr lang="en-US" sz="1900" dirty="0" err="1"/>
              <a:t>meie</a:t>
            </a:r>
            <a:r>
              <a:rPr lang="en-US" sz="1900" dirty="0"/>
              <a:t> </a:t>
            </a:r>
            <a:r>
              <a:rPr lang="en-US" sz="1900" dirty="0" err="1"/>
              <a:t>juures</a:t>
            </a:r>
            <a:r>
              <a:rPr lang="en-US" sz="1900" dirty="0"/>
              <a:t> </a:t>
            </a:r>
            <a:r>
              <a:rPr lang="en-US" sz="1900" dirty="0" err="1"/>
              <a:t>viibida</a:t>
            </a:r>
            <a:r>
              <a:rPr lang="en-US" sz="1900" dirty="0"/>
              <a:t> – </a:t>
            </a:r>
            <a:r>
              <a:rPr lang="en-US" sz="1900" dirty="0" err="1"/>
              <a:t>külastajal</a:t>
            </a:r>
            <a:r>
              <a:rPr lang="en-US" sz="1900" dirty="0"/>
              <a:t> </a:t>
            </a:r>
            <a:r>
              <a:rPr lang="en-US" sz="1900" dirty="0" err="1"/>
              <a:t>ise</a:t>
            </a:r>
            <a:r>
              <a:rPr lang="en-US" sz="1900" dirty="0"/>
              <a:t> </a:t>
            </a:r>
            <a:r>
              <a:rPr lang="en-US" sz="1900" dirty="0" err="1"/>
              <a:t>omale</a:t>
            </a:r>
            <a:r>
              <a:rPr lang="en-US" sz="1900" dirty="0"/>
              <a:t> </a:t>
            </a:r>
            <a:r>
              <a:rPr lang="en-US" sz="1900" dirty="0" err="1"/>
              <a:t>marju</a:t>
            </a:r>
            <a:r>
              <a:rPr lang="en-US" sz="1900" dirty="0"/>
              <a:t> </a:t>
            </a:r>
            <a:r>
              <a:rPr lang="en-US" sz="1900" dirty="0" err="1"/>
              <a:t>korjata</a:t>
            </a:r>
            <a:r>
              <a:rPr lang="en-US" sz="1900" dirty="0"/>
              <a:t>, </a:t>
            </a:r>
            <a:r>
              <a:rPr lang="en-US" sz="1900" dirty="0" err="1"/>
              <a:t>kohapeal</a:t>
            </a:r>
            <a:r>
              <a:rPr lang="en-US" sz="1900" dirty="0"/>
              <a:t> </a:t>
            </a:r>
            <a:r>
              <a:rPr lang="en-US" sz="1900" dirty="0" err="1"/>
              <a:t>vaarikatooteid</a:t>
            </a:r>
            <a:r>
              <a:rPr lang="en-US" sz="1900" dirty="0"/>
              <a:t> </a:t>
            </a:r>
            <a:r>
              <a:rPr lang="en-US" sz="1900" dirty="0" err="1"/>
              <a:t>proovida</a:t>
            </a:r>
            <a:r>
              <a:rPr lang="en-US" sz="1900" dirty="0"/>
              <a:t> ja ka </a:t>
            </a:r>
            <a:r>
              <a:rPr lang="en-US" sz="1900" dirty="0" err="1"/>
              <a:t>ise</a:t>
            </a:r>
            <a:r>
              <a:rPr lang="en-US" sz="1900" dirty="0"/>
              <a:t> </a:t>
            </a:r>
            <a:r>
              <a:rPr lang="en-US" sz="1900" dirty="0" err="1"/>
              <a:t>valmistada</a:t>
            </a:r>
            <a:r>
              <a:rPr lang="en-US" sz="1900" dirty="0"/>
              <a:t> </a:t>
            </a:r>
            <a:r>
              <a:rPr lang="en-US" sz="1900" dirty="0" err="1"/>
              <a:t>või</a:t>
            </a:r>
            <a:r>
              <a:rPr lang="en-US" sz="1900" dirty="0"/>
              <a:t> </a:t>
            </a:r>
            <a:r>
              <a:rPr lang="en-US" sz="1900" dirty="0" err="1"/>
              <a:t>lihtsalt</a:t>
            </a:r>
            <a:r>
              <a:rPr lang="en-US" sz="1900" dirty="0"/>
              <a:t> </a:t>
            </a:r>
            <a:r>
              <a:rPr lang="en-US" sz="1900" dirty="0" err="1"/>
              <a:t>aega</a:t>
            </a:r>
            <a:r>
              <a:rPr lang="en-US" sz="1900" dirty="0"/>
              <a:t> </a:t>
            </a:r>
            <a:r>
              <a:rPr lang="en-US" sz="1900" dirty="0" err="1"/>
              <a:t>maha</a:t>
            </a:r>
            <a:r>
              <a:rPr lang="en-US" sz="1900" dirty="0"/>
              <a:t> </a:t>
            </a:r>
            <a:r>
              <a:rPr lang="en-US" sz="1900" dirty="0" err="1"/>
              <a:t>võtta</a:t>
            </a:r>
            <a:r>
              <a:rPr lang="en-US" sz="1900" dirty="0"/>
              <a:t>. 2022 </a:t>
            </a:r>
            <a:r>
              <a:rPr lang="en-US" sz="1900" dirty="0" err="1"/>
              <a:t>hooajast</a:t>
            </a:r>
            <a:r>
              <a:rPr lang="en-US" sz="1900" dirty="0"/>
              <a:t> </a:t>
            </a:r>
            <a:r>
              <a:rPr lang="en-US" sz="1900" dirty="0" err="1"/>
              <a:t>loodame</a:t>
            </a:r>
            <a:r>
              <a:rPr lang="en-US" sz="1900" dirty="0"/>
              <a:t> </a:t>
            </a:r>
            <a:r>
              <a:rPr lang="en-US" sz="1900" dirty="0" err="1"/>
              <a:t>avada</a:t>
            </a:r>
            <a:r>
              <a:rPr lang="en-US" sz="1900" dirty="0"/>
              <a:t> </a:t>
            </a:r>
            <a:r>
              <a:rPr lang="en-US" sz="1900" dirty="0" err="1"/>
              <a:t>oma</a:t>
            </a:r>
            <a:r>
              <a:rPr lang="en-US" sz="1900" dirty="0"/>
              <a:t> </a:t>
            </a:r>
            <a:r>
              <a:rPr lang="en-US" sz="1900" dirty="0" err="1"/>
              <a:t>väikese</a:t>
            </a:r>
            <a:r>
              <a:rPr lang="en-US" sz="1900" dirty="0"/>
              <a:t> </a:t>
            </a:r>
            <a:r>
              <a:rPr lang="en-US" sz="1900" dirty="0" err="1"/>
              <a:t>külastuskesuse</a:t>
            </a:r>
            <a:r>
              <a:rPr lang="en-US" sz="1900" dirty="0"/>
              <a:t>. </a:t>
            </a:r>
          </a:p>
          <a:p>
            <a:r>
              <a:rPr lang="en-US" sz="1900" dirty="0" err="1"/>
              <a:t>Ideed</a:t>
            </a:r>
            <a:r>
              <a:rPr lang="en-US" sz="1900" dirty="0"/>
              <a:t> </a:t>
            </a:r>
            <a:r>
              <a:rPr lang="en-US" sz="1900" dirty="0" err="1"/>
              <a:t>koguperetegevusteks</a:t>
            </a:r>
            <a:r>
              <a:rPr lang="en-US" sz="1900" dirty="0"/>
              <a:t> -  </a:t>
            </a:r>
            <a:r>
              <a:rPr lang="en-US" sz="1900" dirty="0" err="1"/>
              <a:t>rajada</a:t>
            </a:r>
            <a:r>
              <a:rPr lang="en-US" sz="1900" dirty="0"/>
              <a:t> </a:t>
            </a:r>
            <a:r>
              <a:rPr lang="en-US" sz="1900" dirty="0" err="1"/>
              <a:t>matkarada</a:t>
            </a:r>
            <a:r>
              <a:rPr lang="en-US" sz="1900" dirty="0"/>
              <a:t> </a:t>
            </a:r>
            <a:r>
              <a:rPr lang="en-US" sz="1900" dirty="0" err="1"/>
              <a:t>koos</a:t>
            </a:r>
            <a:r>
              <a:rPr lang="en-US" sz="1900" dirty="0"/>
              <a:t> </a:t>
            </a:r>
            <a:r>
              <a:rPr lang="en-US" sz="1900" dirty="0" err="1"/>
              <a:t>infoga</a:t>
            </a:r>
            <a:r>
              <a:rPr lang="en-US" sz="1900" dirty="0"/>
              <a:t> </a:t>
            </a:r>
            <a:r>
              <a:rPr lang="en-US" sz="1900" dirty="0" err="1"/>
              <a:t>vaarikate</a:t>
            </a:r>
            <a:r>
              <a:rPr lang="en-US" sz="1900" dirty="0"/>
              <a:t> ja </a:t>
            </a:r>
            <a:r>
              <a:rPr lang="en-US" sz="1900" dirty="0" err="1"/>
              <a:t>kohaliku</a:t>
            </a:r>
            <a:r>
              <a:rPr lang="en-US" sz="1900" dirty="0"/>
              <a:t> </a:t>
            </a:r>
            <a:r>
              <a:rPr lang="en-US" sz="1900" dirty="0" err="1"/>
              <a:t>looduse</a:t>
            </a:r>
            <a:r>
              <a:rPr lang="en-US" sz="1900" dirty="0"/>
              <a:t> </a:t>
            </a:r>
            <a:r>
              <a:rPr lang="en-US" sz="1900" dirty="0" err="1"/>
              <a:t>kohta</a:t>
            </a:r>
            <a:r>
              <a:rPr lang="en-US" sz="1900" dirty="0"/>
              <a:t> </a:t>
            </a:r>
            <a:r>
              <a:rPr lang="en-US" sz="1900" dirty="0" err="1"/>
              <a:t>jm</a:t>
            </a:r>
            <a:r>
              <a:rPr lang="en-US" sz="1900" dirty="0"/>
              <a:t> </a:t>
            </a:r>
            <a:r>
              <a:rPr lang="en-US" sz="1900" dirty="0" err="1"/>
              <a:t>vabaõhu</a:t>
            </a:r>
            <a:r>
              <a:rPr lang="en-US" sz="1900" dirty="0"/>
              <a:t> </a:t>
            </a:r>
            <a:r>
              <a:rPr lang="en-US" sz="1900" dirty="0" err="1"/>
              <a:t>atrakstsioone</a:t>
            </a:r>
            <a:r>
              <a:rPr lang="en-US" sz="1900" dirty="0"/>
              <a:t>.</a:t>
            </a:r>
          </a:p>
        </p:txBody>
      </p:sp>
      <p:pic>
        <p:nvPicPr>
          <p:cNvPr id="12" name="Picture 6" descr="Võib olla pilt järgmisest: golfirada, muru, loodus ja puu">
            <a:extLst>
              <a:ext uri="{FF2B5EF4-FFF2-40B4-BE49-F238E27FC236}">
                <a16:creationId xmlns:a16="http://schemas.microsoft.com/office/drawing/2014/main" id="{C6BD21A8-A3B4-48E4-BED4-E4AB67B9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0" y="3903803"/>
            <a:ext cx="4831026" cy="2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61149A-FB38-486F-A3C6-08785BB83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50" y="3903803"/>
            <a:ext cx="4829359" cy="2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1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FCC3-886F-4619-BEE5-6FB4E986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19" y="365125"/>
            <a:ext cx="6070600" cy="2662555"/>
          </a:xfrm>
        </p:spPr>
        <p:txBody>
          <a:bodyPr/>
          <a:lstStyle/>
          <a:p>
            <a:r>
              <a:rPr lang="fi-FI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Häda ja viletsus on elada ilma </a:t>
            </a:r>
            <a:r>
              <a:rPr lang="fi-FI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unistusteta</a:t>
            </a:r>
            <a:r>
              <a:rPr lang="fi-FI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endParaRPr lang="en-1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A0705-7E06-4C7C-9F45-F2C6C9C97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81" y="365125"/>
            <a:ext cx="3939552" cy="58168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030BB-01C7-4373-9656-B7A744A10829}"/>
              </a:ext>
            </a:extLst>
          </p:cNvPr>
          <p:cNvSpPr txBox="1"/>
          <p:nvPr/>
        </p:nvSpPr>
        <p:spPr>
          <a:xfrm>
            <a:off x="5303519" y="4150601"/>
            <a:ext cx="57911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 err="1"/>
              <a:t>Grouseberry</a:t>
            </a:r>
            <a:r>
              <a:rPr lang="en-GB" sz="1800" b="1" dirty="0"/>
              <a:t> OÜ / </a:t>
            </a:r>
            <a:r>
              <a:rPr lang="en-GB" sz="1800" b="1" dirty="0" err="1"/>
              <a:t>Tedre</a:t>
            </a:r>
            <a:r>
              <a:rPr lang="en-GB" sz="1800" b="1" dirty="0"/>
              <a:t> </a:t>
            </a:r>
            <a:r>
              <a:rPr lang="en-GB" sz="1800" b="1" dirty="0" err="1"/>
              <a:t>talu</a:t>
            </a:r>
            <a:br>
              <a:rPr lang="en-GB" sz="1800" dirty="0"/>
            </a:br>
            <a:r>
              <a:rPr lang="en-GB" sz="1800" dirty="0" err="1"/>
              <a:t>Ilmjärve</a:t>
            </a:r>
            <a:r>
              <a:rPr lang="en-GB" sz="1800" dirty="0"/>
              <a:t> </a:t>
            </a:r>
            <a:r>
              <a:rPr lang="en-GB" sz="1800" dirty="0" err="1"/>
              <a:t>küla</a:t>
            </a:r>
            <a:r>
              <a:rPr lang="en-GB" sz="1800" dirty="0"/>
              <a:t> </a:t>
            </a:r>
            <a:r>
              <a:rPr lang="en-GB" sz="1800" dirty="0" err="1"/>
              <a:t>Otepää</a:t>
            </a:r>
            <a:r>
              <a:rPr lang="en-GB" sz="1800" dirty="0"/>
              <a:t> </a:t>
            </a:r>
            <a:r>
              <a:rPr lang="en-GB" sz="1800" dirty="0" err="1"/>
              <a:t>vald</a:t>
            </a:r>
            <a:br>
              <a:rPr lang="en-GB" sz="1800" dirty="0"/>
            </a:br>
            <a:br>
              <a:rPr lang="en-GB" sz="1800" dirty="0"/>
            </a:br>
            <a:r>
              <a:rPr lang="en-GB" sz="1800" dirty="0"/>
              <a:t>raivo@grouseberry.</a:t>
            </a:r>
            <a:r>
              <a:rPr lang="en-GB" dirty="0"/>
              <a:t>com </a:t>
            </a:r>
          </a:p>
          <a:p>
            <a:r>
              <a:rPr lang="en-GB" dirty="0"/>
              <a:t>tel. 56985765</a:t>
            </a:r>
            <a:br>
              <a:rPr lang="en-GB" sz="1800" dirty="0"/>
            </a:br>
            <a:r>
              <a:rPr lang="en-GB" sz="1800" dirty="0"/>
              <a:t>www.tedretalu.ee</a:t>
            </a:r>
          </a:p>
          <a:p>
            <a:r>
              <a:rPr lang="et-EE" dirty="0"/>
              <a:t>https://www.facebook.com/vaarikad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62118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DBCE-2997-45CE-B57C-60645B49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32" y="365125"/>
            <a:ext cx="10792968" cy="132346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JUURED – </a:t>
            </a:r>
            <a:r>
              <a:rPr lang="en-US" b="1" dirty="0" err="1">
                <a:latin typeface="+mn-lt"/>
              </a:rPr>
              <a:t>andmed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talu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kohta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aastast</a:t>
            </a:r>
            <a:r>
              <a:rPr lang="en-US" b="1" dirty="0">
                <a:latin typeface="+mn-lt"/>
              </a:rPr>
              <a:t> 1749</a:t>
            </a:r>
            <a:endParaRPr lang="en-15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1CA5A3-9029-49A0-8F62-FB4536CC8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1908047"/>
            <a:ext cx="7788989" cy="416356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1535DC-E30F-4507-963B-9D5A5A76D0FC}"/>
              </a:ext>
            </a:extLst>
          </p:cNvPr>
          <p:cNvSpPr txBox="1">
            <a:spLocks/>
          </p:cNvSpPr>
          <p:nvPr/>
        </p:nvSpPr>
        <p:spPr>
          <a:xfrm>
            <a:off x="8450318" y="1688592"/>
            <a:ext cx="3351538" cy="4617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r>
              <a:rPr lang="en-US" sz="1800" dirty="0" err="1"/>
              <a:t>Tedre</a:t>
            </a:r>
            <a:r>
              <a:rPr lang="en-US" sz="1800" dirty="0"/>
              <a:t> – </a:t>
            </a:r>
            <a:r>
              <a:rPr lang="en-US" sz="1800" dirty="0" err="1"/>
              <a:t>Ilmjärve</a:t>
            </a:r>
            <a:r>
              <a:rPr lang="en-US" sz="1800" dirty="0"/>
              <a:t> </a:t>
            </a:r>
            <a:r>
              <a:rPr lang="en-US" sz="1800" dirty="0" err="1"/>
              <a:t>põlistalu</a:t>
            </a:r>
            <a:r>
              <a:rPr lang="en-US" sz="1800" dirty="0"/>
              <a:t>, </a:t>
            </a:r>
            <a:r>
              <a:rPr lang="en-US" sz="1800" dirty="0" err="1"/>
              <a:t>andmed</a:t>
            </a:r>
            <a:r>
              <a:rPr lang="en-US" sz="1800" dirty="0"/>
              <a:t> </a:t>
            </a:r>
            <a:r>
              <a:rPr lang="en-US" sz="1800" dirty="0" err="1"/>
              <a:t>talukoha</a:t>
            </a:r>
            <a:r>
              <a:rPr lang="en-US" sz="1800" dirty="0"/>
              <a:t> ja </a:t>
            </a:r>
            <a:r>
              <a:rPr lang="en-US" sz="1800" dirty="0" err="1"/>
              <a:t>perenime</a:t>
            </a:r>
            <a:r>
              <a:rPr lang="en-US" sz="1800" dirty="0"/>
              <a:t> </a:t>
            </a:r>
            <a:r>
              <a:rPr lang="en-US" sz="1800" dirty="0" err="1"/>
              <a:t>kohta</a:t>
            </a:r>
            <a:r>
              <a:rPr lang="en-US" sz="1800" dirty="0"/>
              <a:t> </a:t>
            </a:r>
            <a:r>
              <a:rPr lang="en-US" sz="1800" dirty="0" err="1"/>
              <a:t>teada</a:t>
            </a:r>
            <a:r>
              <a:rPr lang="en-US" sz="1800" dirty="0"/>
              <a:t> 1749 </a:t>
            </a:r>
            <a:r>
              <a:rPr lang="en-US" sz="1800" dirty="0" err="1"/>
              <a:t>aastast</a:t>
            </a:r>
            <a:r>
              <a:rPr lang="en-US" sz="1800" dirty="0"/>
              <a:t> </a:t>
            </a:r>
            <a:r>
              <a:rPr lang="en-US" sz="1800" dirty="0" err="1"/>
              <a:t>kirikuraamatust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Praeguse</a:t>
            </a:r>
            <a:r>
              <a:rPr lang="en-US" sz="1800" dirty="0"/>
              <a:t> </a:t>
            </a:r>
            <a:r>
              <a:rPr lang="en-US" sz="1800" dirty="0" err="1"/>
              <a:t>koha</a:t>
            </a:r>
            <a:r>
              <a:rPr lang="en-US" sz="1800" dirty="0"/>
              <a:t> peal </a:t>
            </a:r>
            <a:r>
              <a:rPr lang="en-US" sz="1800" dirty="0" err="1"/>
              <a:t>olevad</a:t>
            </a:r>
            <a:r>
              <a:rPr lang="en-US" sz="1800" dirty="0"/>
              <a:t>  </a:t>
            </a:r>
            <a:r>
              <a:rPr lang="en-US" sz="1800" dirty="0" err="1"/>
              <a:t>taluhooned</a:t>
            </a:r>
            <a:r>
              <a:rPr lang="en-US" sz="1800" dirty="0"/>
              <a:t> </a:t>
            </a:r>
            <a:r>
              <a:rPr lang="en-US" sz="1800" dirty="0" err="1"/>
              <a:t>ehitati</a:t>
            </a:r>
            <a:r>
              <a:rPr lang="en-US" sz="1800" dirty="0"/>
              <a:t> 1928-1932. </a:t>
            </a:r>
            <a:r>
              <a:rPr lang="en-US" sz="1800" dirty="0" err="1"/>
              <a:t>Rajati</a:t>
            </a:r>
            <a:r>
              <a:rPr lang="en-US" sz="1800" dirty="0"/>
              <a:t> ka </a:t>
            </a:r>
            <a:r>
              <a:rPr lang="en-US" sz="1800" dirty="0" err="1"/>
              <a:t>õunaaed</a:t>
            </a:r>
            <a:r>
              <a:rPr lang="en-US" sz="1800" dirty="0"/>
              <a:t> ja </a:t>
            </a:r>
            <a:r>
              <a:rPr lang="en-US" sz="1800" dirty="0" err="1"/>
              <a:t>viidi</a:t>
            </a:r>
            <a:r>
              <a:rPr lang="en-US" sz="1800" dirty="0"/>
              <a:t> </a:t>
            </a:r>
            <a:r>
              <a:rPr lang="en-US" sz="1800" dirty="0" err="1"/>
              <a:t>õunu</a:t>
            </a:r>
            <a:r>
              <a:rPr lang="en-US" sz="1800" dirty="0"/>
              <a:t> </a:t>
            </a:r>
            <a:r>
              <a:rPr lang="en-US" sz="1800" dirty="0" err="1"/>
              <a:t>müügiks</a:t>
            </a:r>
            <a:r>
              <a:rPr lang="en-US" sz="1800" dirty="0"/>
              <a:t> </a:t>
            </a:r>
            <a:r>
              <a:rPr lang="en-US" sz="1800" dirty="0" err="1"/>
              <a:t>Peterburgi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Praegune</a:t>
            </a:r>
            <a:r>
              <a:rPr lang="en-US" sz="1800" dirty="0"/>
              <a:t> </a:t>
            </a:r>
            <a:r>
              <a:rPr lang="en-US" sz="1800" dirty="0" err="1"/>
              <a:t>peremees</a:t>
            </a:r>
            <a:r>
              <a:rPr lang="en-US" sz="1800" dirty="0"/>
              <a:t> - </a:t>
            </a:r>
            <a:r>
              <a:rPr lang="en-US" sz="1800" dirty="0" err="1"/>
              <a:t>Raivo</a:t>
            </a:r>
            <a:r>
              <a:rPr lang="en-US" sz="1800" dirty="0"/>
              <a:t> </a:t>
            </a:r>
            <a:r>
              <a:rPr lang="en-US" sz="1800" dirty="0" err="1"/>
              <a:t>Teder</a:t>
            </a:r>
            <a:r>
              <a:rPr lang="en-US" sz="1800" dirty="0"/>
              <a:t> </a:t>
            </a:r>
            <a:r>
              <a:rPr lang="en-US" sz="1800" dirty="0" err="1"/>
              <a:t>tuli</a:t>
            </a:r>
            <a:r>
              <a:rPr lang="en-US" sz="1800" dirty="0"/>
              <a:t> </a:t>
            </a:r>
            <a:r>
              <a:rPr lang="en-US" sz="1800" dirty="0" err="1"/>
              <a:t>oma</a:t>
            </a:r>
            <a:r>
              <a:rPr lang="en-US" sz="1800" dirty="0"/>
              <a:t> </a:t>
            </a:r>
            <a:r>
              <a:rPr lang="en-US" sz="1800" dirty="0" err="1"/>
              <a:t>vanaema</a:t>
            </a:r>
            <a:r>
              <a:rPr lang="en-US" sz="1800" dirty="0"/>
              <a:t> </a:t>
            </a:r>
            <a:r>
              <a:rPr lang="en-US" sz="1800" dirty="0" err="1"/>
              <a:t>tallu</a:t>
            </a:r>
            <a:r>
              <a:rPr lang="en-US" sz="1800" dirty="0"/>
              <a:t> </a:t>
            </a:r>
            <a:r>
              <a:rPr lang="en-US" sz="1800" dirty="0" err="1"/>
              <a:t>talupidajaks</a:t>
            </a:r>
            <a:r>
              <a:rPr lang="en-US" sz="1800" dirty="0"/>
              <a:t> </a:t>
            </a:r>
            <a:r>
              <a:rPr lang="en-US" sz="1800" dirty="0" err="1"/>
              <a:t>aastal</a:t>
            </a:r>
            <a:r>
              <a:rPr lang="en-US" sz="1800" dirty="0"/>
              <a:t> 1991, </a:t>
            </a:r>
            <a:r>
              <a:rPr lang="en-US" sz="1800" dirty="0" err="1"/>
              <a:t>alustas</a:t>
            </a:r>
            <a:r>
              <a:rPr lang="en-US" sz="1800" dirty="0"/>
              <a:t> </a:t>
            </a:r>
            <a:r>
              <a:rPr lang="en-US" sz="1800" dirty="0" err="1"/>
              <a:t>piimalehmadega</a:t>
            </a:r>
            <a:endParaRPr lang="en-US" sz="1800" dirty="0"/>
          </a:p>
          <a:p>
            <a:r>
              <a:rPr lang="en-US" sz="1800" dirty="0" err="1"/>
              <a:t>Vaarikaistandik</a:t>
            </a:r>
            <a:r>
              <a:rPr lang="en-US" sz="1800" dirty="0"/>
              <a:t> alates  1996</a:t>
            </a:r>
          </a:p>
        </p:txBody>
      </p:sp>
    </p:spTree>
    <p:extLst>
      <p:ext uri="{BB962C8B-B14F-4D97-AF65-F5344CB8AC3E}">
        <p14:creationId xmlns:p14="http://schemas.microsoft.com/office/powerpoint/2010/main" val="150967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FDB6-DB87-4243-B0AB-D21E1138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28" y="384044"/>
            <a:ext cx="10515600" cy="1064048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Vaarikaistandik</a:t>
            </a:r>
            <a:r>
              <a:rPr lang="en-US" b="1" dirty="0">
                <a:latin typeface="+mn-lt"/>
              </a:rPr>
              <a:t>  2,5 </a:t>
            </a:r>
            <a:r>
              <a:rPr lang="en-US" b="1" dirty="0" err="1">
                <a:latin typeface="+mn-lt"/>
              </a:rPr>
              <a:t>hektaril</a:t>
            </a:r>
            <a:endParaRPr lang="en-15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28CE5-08D4-44E2-BCB6-D9AC8429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336" y="1784607"/>
            <a:ext cx="3478224" cy="4401639"/>
          </a:xfrm>
        </p:spPr>
        <p:txBody>
          <a:bodyPr>
            <a:normAutofit lnSpcReduction="10000"/>
          </a:bodyPr>
          <a:lstStyle/>
          <a:p>
            <a:r>
              <a:rPr lang="en-GB" sz="1800" dirty="0" err="1"/>
              <a:t>Algus</a:t>
            </a:r>
            <a:r>
              <a:rPr lang="en-GB" sz="1800" dirty="0"/>
              <a:t> 0,2 </a:t>
            </a:r>
            <a:r>
              <a:rPr lang="en-GB" sz="1800" dirty="0" err="1"/>
              <a:t>hektaril</a:t>
            </a:r>
            <a:r>
              <a:rPr lang="en-GB" sz="1800" dirty="0"/>
              <a:t>, </a:t>
            </a:r>
            <a:r>
              <a:rPr lang="en-GB" sz="1800" dirty="0" err="1"/>
              <a:t>aastate</a:t>
            </a:r>
            <a:r>
              <a:rPr lang="en-GB" sz="1800" dirty="0"/>
              <a:t> </a:t>
            </a:r>
            <a:r>
              <a:rPr lang="en-GB" sz="1800" dirty="0" err="1"/>
              <a:t>jooksul</a:t>
            </a:r>
            <a:r>
              <a:rPr lang="en-GB" sz="1800" dirty="0"/>
              <a:t>  </a:t>
            </a:r>
            <a:r>
              <a:rPr lang="en-GB" sz="1800" dirty="0" err="1"/>
              <a:t>taimi</a:t>
            </a:r>
            <a:r>
              <a:rPr lang="en-GB" sz="1800" dirty="0"/>
              <a:t> </a:t>
            </a:r>
            <a:r>
              <a:rPr lang="en-GB" sz="1800" dirty="0" err="1"/>
              <a:t>järjest</a:t>
            </a:r>
            <a:r>
              <a:rPr lang="en-GB" sz="1800" dirty="0"/>
              <a:t> </a:t>
            </a:r>
            <a:r>
              <a:rPr lang="en-GB" sz="1800" dirty="0" err="1"/>
              <a:t>juurde</a:t>
            </a:r>
            <a:r>
              <a:rPr lang="en-GB" sz="1800" dirty="0"/>
              <a:t> </a:t>
            </a:r>
            <a:r>
              <a:rPr lang="en-GB" sz="1800" dirty="0" err="1"/>
              <a:t>istutatud</a:t>
            </a:r>
            <a:r>
              <a:rPr lang="en-GB" sz="1800" dirty="0"/>
              <a:t> </a:t>
            </a:r>
            <a:r>
              <a:rPr lang="en-GB" sz="1800" dirty="0" err="1"/>
              <a:t>istandiku</a:t>
            </a:r>
            <a:r>
              <a:rPr lang="en-GB" sz="1800" dirty="0"/>
              <a:t> </a:t>
            </a:r>
            <a:r>
              <a:rPr lang="en-GB" sz="1800" dirty="0" err="1"/>
              <a:t>uuendamiseks</a:t>
            </a:r>
            <a:r>
              <a:rPr lang="en-GB" sz="1800" dirty="0"/>
              <a:t>, aga ka </a:t>
            </a:r>
            <a:r>
              <a:rPr lang="en-GB" sz="1800" dirty="0" err="1"/>
              <a:t>osad</a:t>
            </a:r>
            <a:r>
              <a:rPr lang="en-GB" sz="1800" dirty="0"/>
              <a:t> </a:t>
            </a:r>
            <a:r>
              <a:rPr lang="en-GB" sz="1800" dirty="0" err="1"/>
              <a:t>vanad</a:t>
            </a:r>
            <a:r>
              <a:rPr lang="en-GB" sz="1800" dirty="0"/>
              <a:t> </a:t>
            </a:r>
            <a:r>
              <a:rPr lang="en-GB" sz="1800" dirty="0" err="1"/>
              <a:t>taimed</a:t>
            </a:r>
            <a:r>
              <a:rPr lang="en-GB" sz="1800" dirty="0"/>
              <a:t> </a:t>
            </a:r>
            <a:r>
              <a:rPr lang="en-GB" sz="1800" dirty="0" err="1"/>
              <a:t>kannavad</a:t>
            </a:r>
            <a:r>
              <a:rPr lang="en-GB" sz="1800" dirty="0"/>
              <a:t> </a:t>
            </a:r>
            <a:r>
              <a:rPr lang="en-GB" sz="1800" dirty="0" err="1"/>
              <a:t>jätkuvalt</a:t>
            </a:r>
            <a:r>
              <a:rPr lang="en-GB" sz="1800" dirty="0"/>
              <a:t>.</a:t>
            </a:r>
          </a:p>
          <a:p>
            <a:r>
              <a:rPr lang="en-GB" sz="1800" dirty="0"/>
              <a:t>90% sort </a:t>
            </a:r>
            <a:r>
              <a:rPr lang="en-GB" sz="1800" dirty="0" err="1"/>
              <a:t>Novokitaivska</a:t>
            </a:r>
            <a:r>
              <a:rPr lang="en-GB" sz="1800" dirty="0"/>
              <a:t>, </a:t>
            </a:r>
            <a:r>
              <a:rPr lang="en-GB" sz="1800" dirty="0" err="1"/>
              <a:t>lisaks</a:t>
            </a:r>
            <a:r>
              <a:rPr lang="en-GB" sz="1800" dirty="0"/>
              <a:t> Glen Ample, </a:t>
            </a:r>
            <a:r>
              <a:rPr lang="en-GB" sz="1800" dirty="0" err="1"/>
              <a:t>Presussen</a:t>
            </a:r>
            <a:r>
              <a:rPr lang="en-GB" sz="1800" dirty="0"/>
              <a:t>  jt.  </a:t>
            </a:r>
            <a:r>
              <a:rPr lang="en-GB" sz="1800" dirty="0" err="1"/>
              <a:t>suvelviljuvad</a:t>
            </a:r>
            <a:r>
              <a:rPr lang="en-GB" sz="1800" dirty="0"/>
              <a:t> sordid, </a:t>
            </a:r>
            <a:r>
              <a:rPr lang="en-GB" sz="1800" dirty="0" err="1"/>
              <a:t>sügis-vaarikaid</a:t>
            </a:r>
            <a:r>
              <a:rPr lang="en-GB" sz="1800" dirty="0"/>
              <a:t> </a:t>
            </a:r>
            <a:r>
              <a:rPr lang="en-GB" sz="1800" dirty="0" err="1"/>
              <a:t>ei</a:t>
            </a:r>
            <a:r>
              <a:rPr lang="en-GB" sz="1800" dirty="0"/>
              <a:t> ole.</a:t>
            </a:r>
          </a:p>
          <a:p>
            <a:r>
              <a:rPr lang="en-GB" sz="1800" dirty="0" err="1"/>
              <a:t>Praegu</a:t>
            </a:r>
            <a:r>
              <a:rPr lang="en-GB" sz="1800" dirty="0"/>
              <a:t> on </a:t>
            </a:r>
            <a:r>
              <a:rPr lang="en-GB" sz="1800" dirty="0" err="1"/>
              <a:t>kogu</a:t>
            </a:r>
            <a:r>
              <a:rPr lang="en-GB" sz="1800" dirty="0"/>
              <a:t> </a:t>
            </a:r>
            <a:r>
              <a:rPr lang="en-GB" sz="1800" dirty="0" err="1"/>
              <a:t>istandik</a:t>
            </a:r>
            <a:r>
              <a:rPr lang="en-GB" sz="1800" dirty="0"/>
              <a:t> </a:t>
            </a:r>
            <a:r>
              <a:rPr lang="en-GB" sz="1800" dirty="0" err="1"/>
              <a:t>avamaal</a:t>
            </a:r>
            <a:r>
              <a:rPr lang="en-GB" sz="1800" dirty="0"/>
              <a:t>, </a:t>
            </a:r>
            <a:r>
              <a:rPr lang="en-GB" sz="1800" dirty="0" err="1"/>
              <a:t>niisutussüsteemi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katmikala</a:t>
            </a:r>
            <a:r>
              <a:rPr lang="en-GB" sz="1800" dirty="0"/>
              <a:t> </a:t>
            </a:r>
            <a:r>
              <a:rPr lang="en-GB" sz="1800" dirty="0" err="1"/>
              <a:t>ei</a:t>
            </a:r>
            <a:r>
              <a:rPr lang="en-GB" sz="1800" dirty="0"/>
              <a:t> ole. </a:t>
            </a:r>
          </a:p>
          <a:p>
            <a:r>
              <a:rPr lang="en-GB" sz="1800" dirty="0" err="1"/>
              <a:t>Katsetused</a:t>
            </a:r>
            <a:r>
              <a:rPr lang="en-GB" sz="1800" dirty="0"/>
              <a:t> </a:t>
            </a:r>
            <a:r>
              <a:rPr lang="en-GB" sz="1800" dirty="0" err="1"/>
              <a:t>avamaal</a:t>
            </a:r>
            <a:r>
              <a:rPr lang="en-GB" sz="1800" dirty="0"/>
              <a:t> </a:t>
            </a:r>
            <a:r>
              <a:rPr lang="en-GB" sz="1800" dirty="0" err="1"/>
              <a:t>uute</a:t>
            </a:r>
            <a:r>
              <a:rPr lang="en-GB" sz="1800" dirty="0"/>
              <a:t> </a:t>
            </a:r>
            <a:r>
              <a:rPr lang="en-GB" sz="1800" dirty="0" err="1"/>
              <a:t>Poola</a:t>
            </a:r>
            <a:r>
              <a:rPr lang="en-GB" sz="1800" dirty="0"/>
              <a:t> </a:t>
            </a:r>
            <a:r>
              <a:rPr lang="en-GB" sz="1800" dirty="0" err="1"/>
              <a:t>sortidega</a:t>
            </a:r>
            <a:r>
              <a:rPr lang="en-GB" sz="1800" dirty="0"/>
              <a:t> on </a:t>
            </a:r>
            <a:r>
              <a:rPr lang="en-GB" sz="1800" dirty="0" err="1"/>
              <a:t>äpardunud</a:t>
            </a:r>
            <a:r>
              <a:rPr lang="en-GB" sz="1800" dirty="0"/>
              <a:t> -  </a:t>
            </a:r>
            <a:r>
              <a:rPr lang="en-US" sz="1800" dirty="0" err="1"/>
              <a:t>talvekindlus</a:t>
            </a:r>
            <a:r>
              <a:rPr lang="en-US" sz="1800" dirty="0"/>
              <a:t> </a:t>
            </a:r>
            <a:r>
              <a:rPr lang="en-US" sz="1800" dirty="0" err="1"/>
              <a:t>halb</a:t>
            </a:r>
            <a:r>
              <a:rPr lang="en-US" sz="1800" dirty="0"/>
              <a:t>, </a:t>
            </a:r>
            <a:r>
              <a:rPr lang="en-US" sz="1800" dirty="0" err="1"/>
              <a:t>uusi</a:t>
            </a:r>
            <a:r>
              <a:rPr lang="en-US" sz="1800" dirty="0"/>
              <a:t> </a:t>
            </a:r>
            <a:r>
              <a:rPr lang="en-US" sz="1800" dirty="0" err="1"/>
              <a:t>kasve</a:t>
            </a:r>
            <a:r>
              <a:rPr lang="en-US" sz="1800" dirty="0"/>
              <a:t> </a:t>
            </a:r>
            <a:r>
              <a:rPr lang="en-US" sz="1800" dirty="0" err="1"/>
              <a:t>vähe</a:t>
            </a:r>
            <a:r>
              <a:rPr lang="en-US" sz="1800" dirty="0"/>
              <a:t>, </a:t>
            </a:r>
            <a:r>
              <a:rPr lang="en-US" sz="1800" dirty="0" err="1"/>
              <a:t>saagikus</a:t>
            </a:r>
            <a:r>
              <a:rPr lang="en-US" sz="1800" dirty="0"/>
              <a:t> </a:t>
            </a:r>
            <a:r>
              <a:rPr lang="en-US" sz="1800" dirty="0" err="1"/>
              <a:t>väike</a:t>
            </a:r>
            <a:r>
              <a:rPr lang="en-US" sz="1800" dirty="0"/>
              <a:t>.</a:t>
            </a:r>
            <a:endParaRPr lang="en-GB" sz="1800" dirty="0"/>
          </a:p>
        </p:txBody>
      </p:sp>
      <p:pic>
        <p:nvPicPr>
          <p:cNvPr id="5" name="Picture 4" descr="Võib olla pilt järgmisest: puu, muru, pilv ja loodus">
            <a:extLst>
              <a:ext uri="{FF2B5EF4-FFF2-40B4-BE49-F238E27FC236}">
                <a16:creationId xmlns:a16="http://schemas.microsoft.com/office/drawing/2014/main" id="{08AF9145-31C6-4B77-A7FD-66CCDE23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" y="1784607"/>
            <a:ext cx="7825136" cy="440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1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AE46C-3E05-4AD9-9BBF-73AAD18DC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89" y="1440541"/>
            <a:ext cx="6753947" cy="2248590"/>
          </a:xfrm>
        </p:spPr>
        <p:txBody>
          <a:bodyPr>
            <a:normAutofit/>
          </a:bodyPr>
          <a:lstStyle/>
          <a:p>
            <a:r>
              <a:rPr lang="en-US" sz="1800" dirty="0" err="1"/>
              <a:t>Marjade</a:t>
            </a:r>
            <a:r>
              <a:rPr lang="en-US" sz="1800" dirty="0"/>
              <a:t> </a:t>
            </a:r>
            <a:r>
              <a:rPr lang="en-US" sz="1800" dirty="0" err="1"/>
              <a:t>müük</a:t>
            </a:r>
            <a:r>
              <a:rPr lang="en-US" sz="1800" dirty="0"/>
              <a:t> –  talus </a:t>
            </a:r>
            <a:r>
              <a:rPr lang="en-US" sz="1800" dirty="0" err="1"/>
              <a:t>kohapeal</a:t>
            </a:r>
            <a:r>
              <a:rPr lang="en-US" sz="1800" dirty="0"/>
              <a:t> ja </a:t>
            </a:r>
            <a:r>
              <a:rPr lang="en-US" sz="1800" dirty="0" err="1"/>
              <a:t>turgudel</a:t>
            </a:r>
            <a:r>
              <a:rPr lang="en-US" sz="1800" dirty="0"/>
              <a:t>. </a:t>
            </a:r>
            <a:r>
              <a:rPr lang="en-US" sz="1800" dirty="0" err="1"/>
              <a:t>Viimasel</a:t>
            </a:r>
            <a:r>
              <a:rPr lang="en-US" sz="1800" dirty="0"/>
              <a:t> </a:t>
            </a:r>
            <a:r>
              <a:rPr lang="en-US" sz="1800" dirty="0" err="1"/>
              <a:t>paaril</a:t>
            </a:r>
            <a:r>
              <a:rPr lang="en-US" sz="1800" dirty="0"/>
              <a:t> </a:t>
            </a:r>
            <a:r>
              <a:rPr lang="en-US" sz="1800" dirty="0" err="1"/>
              <a:t>aastal</a:t>
            </a:r>
            <a:r>
              <a:rPr lang="en-US" sz="1800" dirty="0"/>
              <a:t> on </a:t>
            </a:r>
            <a:r>
              <a:rPr lang="en-US" sz="1800" dirty="0" err="1"/>
              <a:t>tellimused</a:t>
            </a:r>
            <a:r>
              <a:rPr lang="en-US" sz="1800" dirty="0"/>
              <a:t> ja </a:t>
            </a:r>
            <a:r>
              <a:rPr lang="en-US" sz="1800" dirty="0" err="1"/>
              <a:t>müük</a:t>
            </a:r>
            <a:r>
              <a:rPr lang="en-US" sz="1800" dirty="0"/>
              <a:t> </a:t>
            </a:r>
            <a:r>
              <a:rPr lang="en-US" sz="1800" dirty="0" err="1"/>
              <a:t>põhiliselt</a:t>
            </a:r>
            <a:r>
              <a:rPr lang="en-US" sz="1800" dirty="0"/>
              <a:t> </a:t>
            </a:r>
            <a:r>
              <a:rPr lang="en-US" sz="1800" dirty="0" err="1"/>
              <a:t>inteneti</a:t>
            </a:r>
            <a:r>
              <a:rPr lang="en-US" sz="1800" dirty="0"/>
              <a:t> </a:t>
            </a:r>
            <a:r>
              <a:rPr lang="en-US" sz="1800" dirty="0" err="1"/>
              <a:t>vahendusel</a:t>
            </a:r>
            <a:r>
              <a:rPr lang="en-US" sz="1800" dirty="0"/>
              <a:t>. </a:t>
            </a:r>
          </a:p>
          <a:p>
            <a:r>
              <a:rPr lang="en-US" sz="1800" dirty="0"/>
              <a:t>K</a:t>
            </a:r>
            <a:r>
              <a:rPr lang="en-GB" sz="1800" dirty="0" err="1"/>
              <a:t>atsetused</a:t>
            </a:r>
            <a:r>
              <a:rPr lang="en-GB" sz="1800" dirty="0"/>
              <a:t> </a:t>
            </a:r>
            <a:r>
              <a:rPr lang="en-GB" sz="1800" dirty="0" err="1"/>
              <a:t>uute</a:t>
            </a:r>
            <a:r>
              <a:rPr lang="en-GB" sz="1800" dirty="0"/>
              <a:t> </a:t>
            </a:r>
            <a:r>
              <a:rPr lang="en-GB" sz="1800" dirty="0" err="1"/>
              <a:t>sortidega</a:t>
            </a:r>
            <a:r>
              <a:rPr lang="en-GB" sz="1800" dirty="0"/>
              <a:t> - </a:t>
            </a:r>
            <a:r>
              <a:rPr lang="en-GB" sz="1800" dirty="0" err="1"/>
              <a:t>suured</a:t>
            </a:r>
            <a:r>
              <a:rPr lang="en-GB" sz="1800" dirty="0"/>
              <a:t> </a:t>
            </a:r>
            <a:r>
              <a:rPr lang="en-GB" sz="1800" dirty="0" err="1"/>
              <a:t>marjad</a:t>
            </a:r>
            <a:r>
              <a:rPr lang="en-GB" sz="1800" dirty="0"/>
              <a:t>, </a:t>
            </a:r>
            <a:r>
              <a:rPr lang="en-GB" sz="1800" dirty="0" err="1"/>
              <a:t>parem</a:t>
            </a:r>
            <a:r>
              <a:rPr lang="en-GB" sz="1800" dirty="0"/>
              <a:t> </a:t>
            </a:r>
            <a:r>
              <a:rPr lang="en-GB" sz="1800" dirty="0" err="1"/>
              <a:t>transpordi-kindlus</a:t>
            </a:r>
            <a:r>
              <a:rPr lang="en-GB" sz="1800" dirty="0"/>
              <a:t>, </a:t>
            </a:r>
            <a:r>
              <a:rPr lang="en-GB" sz="1800" dirty="0" err="1"/>
              <a:t>samas</a:t>
            </a:r>
            <a:r>
              <a:rPr lang="en-GB" sz="1800" dirty="0"/>
              <a:t> </a:t>
            </a:r>
            <a:r>
              <a:rPr lang="en-GB" sz="1800" dirty="0" err="1"/>
              <a:t>kesisemad</a:t>
            </a:r>
            <a:r>
              <a:rPr lang="en-GB" sz="1800" dirty="0"/>
              <a:t> </a:t>
            </a:r>
            <a:r>
              <a:rPr lang="en-GB" sz="1800" dirty="0" err="1"/>
              <a:t>maitseomadused</a:t>
            </a:r>
            <a:r>
              <a:rPr lang="en-GB" sz="1800" dirty="0"/>
              <a:t>.</a:t>
            </a:r>
          </a:p>
          <a:p>
            <a:r>
              <a:rPr lang="en-GB" sz="1800" dirty="0" err="1"/>
              <a:t>Istikute</a:t>
            </a:r>
            <a:r>
              <a:rPr lang="en-GB" sz="1800" dirty="0"/>
              <a:t> </a:t>
            </a:r>
            <a:r>
              <a:rPr lang="en-GB" sz="1800" dirty="0" err="1"/>
              <a:t>müük</a:t>
            </a:r>
            <a:r>
              <a:rPr lang="en-GB" sz="1800" dirty="0"/>
              <a:t> -  </a:t>
            </a:r>
            <a:r>
              <a:rPr lang="en-GB" sz="1800" dirty="0" err="1"/>
              <a:t>paljasjuursed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potiistikud</a:t>
            </a:r>
            <a:r>
              <a:rPr lang="en-GB" sz="1800" dirty="0"/>
              <a:t>. </a:t>
            </a:r>
          </a:p>
          <a:p>
            <a:r>
              <a:rPr lang="en-US" sz="1800" dirty="0" err="1"/>
              <a:t>Lisaks</a:t>
            </a:r>
            <a:r>
              <a:rPr lang="en-US" sz="1800" dirty="0"/>
              <a:t> </a:t>
            </a:r>
            <a:r>
              <a:rPr lang="en-US" sz="1800" dirty="0" err="1"/>
              <a:t>värsketele</a:t>
            </a:r>
            <a:r>
              <a:rPr lang="en-US" sz="1800" dirty="0"/>
              <a:t> </a:t>
            </a:r>
            <a:r>
              <a:rPr lang="en-US" sz="1800" dirty="0" err="1"/>
              <a:t>marjadele</a:t>
            </a:r>
            <a:r>
              <a:rPr lang="en-US" sz="1800" dirty="0"/>
              <a:t> </a:t>
            </a:r>
            <a:r>
              <a:rPr lang="en-US" sz="1800" dirty="0" err="1"/>
              <a:t>hooajal</a:t>
            </a:r>
            <a:r>
              <a:rPr lang="en-US" sz="1800" dirty="0"/>
              <a:t> ka </a:t>
            </a:r>
            <a:r>
              <a:rPr lang="en-US" sz="1800" dirty="0" err="1"/>
              <a:t>külmutatud</a:t>
            </a:r>
            <a:r>
              <a:rPr lang="en-US" sz="1800" dirty="0"/>
              <a:t> </a:t>
            </a:r>
            <a:r>
              <a:rPr lang="en-US" sz="1800" dirty="0" err="1"/>
              <a:t>vaarika</a:t>
            </a:r>
            <a:r>
              <a:rPr lang="en-US" sz="1800" dirty="0"/>
              <a:t> </a:t>
            </a:r>
            <a:r>
              <a:rPr lang="en-US" sz="1800" dirty="0" err="1"/>
              <a:t>toormoos</a:t>
            </a:r>
            <a:r>
              <a:rPr lang="en-US" sz="1800" dirty="0"/>
              <a:t>, </a:t>
            </a:r>
            <a:r>
              <a:rPr lang="en-US" sz="1800" dirty="0" err="1"/>
              <a:t>oleme</a:t>
            </a:r>
            <a:r>
              <a:rPr lang="en-US" sz="1800" dirty="0"/>
              <a:t> </a:t>
            </a:r>
            <a:r>
              <a:rPr lang="en-US" sz="1800" dirty="0" err="1"/>
              <a:t>teinud</a:t>
            </a:r>
            <a:r>
              <a:rPr lang="en-US" sz="1800" dirty="0"/>
              <a:t> ka </a:t>
            </a:r>
            <a:r>
              <a:rPr lang="en-US" sz="1800" dirty="0" err="1"/>
              <a:t>ilma</a:t>
            </a:r>
            <a:r>
              <a:rPr lang="en-US" sz="1800" dirty="0"/>
              <a:t> </a:t>
            </a:r>
            <a:r>
              <a:rPr lang="en-US" sz="1800" dirty="0" err="1"/>
              <a:t>seemneteta</a:t>
            </a:r>
            <a:r>
              <a:rPr lang="en-US" sz="1800" dirty="0"/>
              <a:t> </a:t>
            </a:r>
            <a:r>
              <a:rPr lang="en-US" sz="1800" dirty="0" err="1"/>
              <a:t>moosi</a:t>
            </a:r>
            <a:r>
              <a:rPr lang="en-US" sz="1800" dirty="0"/>
              <a:t>.</a:t>
            </a:r>
            <a:endParaRPr lang="en-150" sz="1800" dirty="0"/>
          </a:p>
          <a:p>
            <a:endParaRPr lang="en-GB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2BC883-6610-41BD-9711-C0A9F042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7" y="376492"/>
            <a:ext cx="10515600" cy="1064048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Vaarikaistandik</a:t>
            </a:r>
            <a:r>
              <a:rPr lang="en-US" b="1" dirty="0">
                <a:latin typeface="+mn-lt"/>
              </a:rPr>
              <a:t>  2,5 </a:t>
            </a:r>
            <a:r>
              <a:rPr lang="en-US" b="1" dirty="0" err="1">
                <a:latin typeface="+mn-lt"/>
              </a:rPr>
              <a:t>hektaril</a:t>
            </a:r>
            <a:endParaRPr lang="en-150" b="1" dirty="0">
              <a:latin typeface="+mn-lt"/>
            </a:endParaRPr>
          </a:p>
        </p:txBody>
      </p:sp>
      <p:pic>
        <p:nvPicPr>
          <p:cNvPr id="6" name="Picture 2" descr="Foto kirjeldus ei ole saadaval.">
            <a:extLst>
              <a:ext uri="{FF2B5EF4-FFF2-40B4-BE49-F238E27FC236}">
                <a16:creationId xmlns:a16="http://schemas.microsoft.com/office/drawing/2014/main" id="{B129FC52-A410-4982-922D-D1A24CB9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4" y="3865245"/>
            <a:ext cx="3446880" cy="25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oto kirjeldus ei ole saadaval.">
            <a:extLst>
              <a:ext uri="{FF2B5EF4-FFF2-40B4-BE49-F238E27FC236}">
                <a16:creationId xmlns:a16="http://schemas.microsoft.com/office/drawing/2014/main" id="{75C6E787-E23B-4B94-A172-29496F18A7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58" y="2099067"/>
            <a:ext cx="32544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oto kirjeldus ei ole saadaval.">
            <a:extLst>
              <a:ext uri="{FF2B5EF4-FFF2-40B4-BE49-F238E27FC236}">
                <a16:creationId xmlns:a16="http://schemas.microsoft.com/office/drawing/2014/main" id="{D48E3825-EF0B-4331-B7D1-430B77CC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90" y="3865245"/>
            <a:ext cx="4091972" cy="25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5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72DB8-B2FB-4A25-801F-00E1E579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07" y="371021"/>
            <a:ext cx="7048463" cy="1058152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Mahlad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limonaadid</a:t>
            </a:r>
            <a:endParaRPr lang="en-15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415E-F0F5-4059-92B3-4CD5EC5E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10" y="1280160"/>
            <a:ext cx="6717277" cy="5206819"/>
          </a:xfrm>
        </p:spPr>
        <p:txBody>
          <a:bodyPr>
            <a:normAutofit lnSpcReduction="10000"/>
          </a:bodyPr>
          <a:lstStyle/>
          <a:p>
            <a:endParaRPr lang="en-GB" sz="1800" dirty="0"/>
          </a:p>
          <a:p>
            <a:r>
              <a:rPr lang="en-GB" sz="1800" dirty="0" err="1"/>
              <a:t>Tootearenduse</a:t>
            </a:r>
            <a:r>
              <a:rPr lang="en-GB" sz="1800" dirty="0"/>
              <a:t> </a:t>
            </a:r>
            <a:r>
              <a:rPr lang="en-GB" sz="1800" dirty="0" err="1"/>
              <a:t>esimene</a:t>
            </a:r>
            <a:r>
              <a:rPr lang="en-GB" sz="1800" dirty="0"/>
              <a:t> </a:t>
            </a:r>
            <a:r>
              <a:rPr lang="en-GB" sz="1800" dirty="0" err="1"/>
              <a:t>põhjus</a:t>
            </a:r>
            <a:r>
              <a:rPr lang="en-GB" sz="1800" dirty="0"/>
              <a:t> </a:t>
            </a:r>
            <a:r>
              <a:rPr lang="en-GB" sz="1800" dirty="0" err="1"/>
              <a:t>oli</a:t>
            </a:r>
            <a:r>
              <a:rPr lang="en-GB" sz="1800" dirty="0"/>
              <a:t>, et </a:t>
            </a:r>
            <a:r>
              <a:rPr lang="en-GB" sz="1800" dirty="0" err="1"/>
              <a:t>ei</a:t>
            </a:r>
            <a:r>
              <a:rPr lang="en-GB" sz="1800" dirty="0"/>
              <a:t> </a:t>
            </a:r>
            <a:r>
              <a:rPr lang="en-GB" sz="1800" dirty="0" err="1"/>
              <a:t>soovinud</a:t>
            </a:r>
            <a:r>
              <a:rPr lang="en-GB" sz="1800" dirty="0"/>
              <a:t> </a:t>
            </a:r>
            <a:r>
              <a:rPr lang="en-GB" sz="1800" dirty="0" err="1"/>
              <a:t>marjade</a:t>
            </a:r>
            <a:r>
              <a:rPr lang="en-GB" sz="1800" dirty="0"/>
              <a:t> </a:t>
            </a:r>
            <a:r>
              <a:rPr lang="en-GB" sz="1800" dirty="0" err="1"/>
              <a:t>ülejääki</a:t>
            </a:r>
            <a:r>
              <a:rPr lang="en-GB" sz="1800" dirty="0"/>
              <a:t> </a:t>
            </a:r>
            <a:r>
              <a:rPr lang="en-GB" sz="1800" dirty="0" err="1"/>
              <a:t>odava</a:t>
            </a:r>
            <a:r>
              <a:rPr lang="en-GB" sz="1800" dirty="0"/>
              <a:t> </a:t>
            </a:r>
            <a:r>
              <a:rPr lang="en-GB" sz="1800" dirty="0" err="1"/>
              <a:t>hulgihinnaga</a:t>
            </a:r>
            <a:r>
              <a:rPr lang="en-GB" sz="1800" dirty="0"/>
              <a:t> </a:t>
            </a:r>
            <a:r>
              <a:rPr lang="en-GB" sz="1800" dirty="0" err="1"/>
              <a:t>ära</a:t>
            </a:r>
            <a:r>
              <a:rPr lang="en-GB" sz="1800" dirty="0"/>
              <a:t> </a:t>
            </a:r>
            <a:r>
              <a:rPr lang="en-GB" sz="1800" dirty="0" err="1"/>
              <a:t>anda</a:t>
            </a:r>
            <a:r>
              <a:rPr lang="en-GB" sz="1800" dirty="0"/>
              <a:t>.</a:t>
            </a:r>
          </a:p>
          <a:p>
            <a:r>
              <a:rPr lang="en-GB" sz="1800" dirty="0"/>
              <a:t> </a:t>
            </a:r>
            <a:r>
              <a:rPr lang="en-GB" sz="1800" dirty="0" err="1"/>
              <a:t>Jookide</a:t>
            </a:r>
            <a:r>
              <a:rPr lang="en-GB" sz="1800" dirty="0"/>
              <a:t> </a:t>
            </a:r>
            <a:r>
              <a:rPr lang="en-GB" sz="1800" dirty="0" err="1"/>
              <a:t>valmistamine</a:t>
            </a:r>
            <a:r>
              <a:rPr lang="en-GB" sz="1800" dirty="0"/>
              <a:t> </a:t>
            </a:r>
            <a:r>
              <a:rPr lang="en-GB" sz="1800" dirty="0" err="1"/>
              <a:t>pakkus</a:t>
            </a:r>
            <a:r>
              <a:rPr lang="en-GB" sz="1800" dirty="0"/>
              <a:t> </a:t>
            </a:r>
            <a:r>
              <a:rPr lang="en-GB" sz="1800" dirty="0" err="1"/>
              <a:t>uusi</a:t>
            </a:r>
            <a:r>
              <a:rPr lang="en-GB" sz="1800" dirty="0"/>
              <a:t> </a:t>
            </a:r>
            <a:r>
              <a:rPr lang="en-GB" sz="1800" dirty="0" err="1"/>
              <a:t>võimalusi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väljakutseid</a:t>
            </a:r>
            <a:r>
              <a:rPr lang="en-GB" sz="1800" dirty="0"/>
              <a:t> </a:t>
            </a:r>
            <a:r>
              <a:rPr lang="en-GB" sz="1800" dirty="0" err="1"/>
              <a:t>tegeleda</a:t>
            </a:r>
            <a:r>
              <a:rPr lang="en-GB" sz="1800" dirty="0"/>
              <a:t>  </a:t>
            </a:r>
            <a:r>
              <a:rPr lang="en-GB" sz="1800" dirty="0" err="1"/>
              <a:t>tootearenduse</a:t>
            </a:r>
            <a:r>
              <a:rPr lang="en-GB" sz="1800" dirty="0"/>
              <a:t>, </a:t>
            </a:r>
            <a:r>
              <a:rPr lang="en-GB" sz="1800" dirty="0" err="1"/>
              <a:t>kujunduse</a:t>
            </a:r>
            <a:r>
              <a:rPr lang="en-GB" sz="1800" dirty="0"/>
              <a:t>, </a:t>
            </a:r>
            <a:r>
              <a:rPr lang="en-GB" sz="1800" dirty="0" err="1"/>
              <a:t>turundusega</a:t>
            </a:r>
            <a:r>
              <a:rPr lang="en-GB" sz="1800" dirty="0"/>
              <a:t>. </a:t>
            </a:r>
            <a:r>
              <a:rPr lang="en-GB" sz="1800" dirty="0" err="1"/>
              <a:t>Meie</a:t>
            </a:r>
            <a:r>
              <a:rPr lang="en-GB" sz="1800" dirty="0"/>
              <a:t> </a:t>
            </a:r>
            <a:r>
              <a:rPr lang="en-GB" sz="1800" dirty="0" err="1"/>
              <a:t>jaoks</a:t>
            </a:r>
            <a:r>
              <a:rPr lang="en-GB" sz="1800" dirty="0"/>
              <a:t> </a:t>
            </a:r>
            <a:r>
              <a:rPr lang="en-US" sz="1800" dirty="0" err="1"/>
              <a:t>uus</a:t>
            </a:r>
            <a:r>
              <a:rPr lang="en-US" sz="1800" dirty="0"/>
              <a:t> </a:t>
            </a:r>
            <a:r>
              <a:rPr lang="en-US" sz="1800" dirty="0" err="1"/>
              <a:t>valdkond</a:t>
            </a:r>
            <a:r>
              <a:rPr lang="en-US" sz="1800" dirty="0"/>
              <a:t> – </a:t>
            </a:r>
            <a:r>
              <a:rPr lang="en-US" sz="1800" dirty="0" err="1"/>
              <a:t>palju</a:t>
            </a:r>
            <a:r>
              <a:rPr lang="en-US" sz="1800" dirty="0"/>
              <a:t> </a:t>
            </a:r>
            <a:r>
              <a:rPr lang="en-US" sz="1800" dirty="0" err="1"/>
              <a:t>uut</a:t>
            </a:r>
            <a:r>
              <a:rPr lang="en-US" sz="1800" dirty="0"/>
              <a:t> </a:t>
            </a:r>
            <a:r>
              <a:rPr lang="en-US" sz="1800" dirty="0" err="1"/>
              <a:t>infot</a:t>
            </a:r>
            <a:r>
              <a:rPr lang="en-US" sz="1800" dirty="0"/>
              <a:t> ja </a:t>
            </a:r>
            <a:r>
              <a:rPr lang="en-US" sz="1800" dirty="0" err="1"/>
              <a:t>õppimist</a:t>
            </a:r>
            <a:r>
              <a:rPr lang="en-US" sz="1800" dirty="0"/>
              <a:t>. </a:t>
            </a:r>
            <a:endParaRPr lang="en-GB" sz="1800" dirty="0"/>
          </a:p>
          <a:p>
            <a:r>
              <a:rPr lang="en-US" sz="1800" dirty="0" err="1"/>
              <a:t>Jookide</a:t>
            </a:r>
            <a:r>
              <a:rPr lang="en-US" sz="1800" dirty="0"/>
              <a:t> </a:t>
            </a:r>
            <a:r>
              <a:rPr lang="en-US" sz="1800" dirty="0" err="1"/>
              <a:t>tootmise</a:t>
            </a:r>
            <a:r>
              <a:rPr lang="en-US" sz="1800" dirty="0"/>
              <a:t> </a:t>
            </a:r>
            <a:r>
              <a:rPr lang="en-US" sz="1800" dirty="0" err="1"/>
              <a:t>käigus</a:t>
            </a:r>
            <a:r>
              <a:rPr lang="en-US" sz="1800" dirty="0"/>
              <a:t> </a:t>
            </a:r>
            <a:r>
              <a:rPr lang="en-US" sz="1800" dirty="0" err="1"/>
              <a:t>asutasime</a:t>
            </a:r>
            <a:r>
              <a:rPr lang="en-US" sz="1800" dirty="0"/>
              <a:t> </a:t>
            </a:r>
            <a:r>
              <a:rPr lang="en-US" sz="1800" dirty="0" err="1"/>
              <a:t>uue</a:t>
            </a:r>
            <a:r>
              <a:rPr lang="en-US" sz="1800" dirty="0"/>
              <a:t> </a:t>
            </a:r>
            <a:r>
              <a:rPr lang="en-US" sz="1800" dirty="0" err="1"/>
              <a:t>ettevõtte</a:t>
            </a:r>
            <a:r>
              <a:rPr lang="en-US" sz="1800" dirty="0"/>
              <a:t>, </a:t>
            </a:r>
            <a:r>
              <a:rPr lang="en-US" sz="1800" dirty="0" err="1"/>
              <a:t>mõtlesime</a:t>
            </a:r>
            <a:r>
              <a:rPr lang="en-US" sz="1800" dirty="0"/>
              <a:t> </a:t>
            </a:r>
            <a:r>
              <a:rPr lang="en-US" sz="1800" dirty="0" err="1"/>
              <a:t>välja</a:t>
            </a:r>
            <a:r>
              <a:rPr lang="en-US" sz="1800" dirty="0"/>
              <a:t> </a:t>
            </a:r>
            <a:r>
              <a:rPr lang="en-US" sz="1800" dirty="0" err="1"/>
              <a:t>kaubamärgi</a:t>
            </a:r>
            <a:r>
              <a:rPr lang="en-US" sz="1800" dirty="0"/>
              <a:t>, logo, </a:t>
            </a:r>
            <a:r>
              <a:rPr lang="en-US" sz="1800" dirty="0" err="1"/>
              <a:t>jätkub</a:t>
            </a:r>
            <a:r>
              <a:rPr lang="en-US" sz="1800" dirty="0"/>
              <a:t> </a:t>
            </a:r>
            <a:r>
              <a:rPr lang="en-US" sz="1800" dirty="0" err="1"/>
              <a:t>tootearendus</a:t>
            </a:r>
            <a:r>
              <a:rPr lang="en-US" sz="1800" dirty="0"/>
              <a:t> - </a:t>
            </a:r>
            <a:r>
              <a:rPr lang="en-US" sz="1800" dirty="0" err="1"/>
              <a:t>uute</a:t>
            </a:r>
            <a:r>
              <a:rPr lang="en-US" sz="1800" dirty="0"/>
              <a:t> </a:t>
            </a:r>
            <a:r>
              <a:rPr lang="en-US" sz="1800" dirty="0" err="1"/>
              <a:t>maitsete</a:t>
            </a:r>
            <a:r>
              <a:rPr lang="en-US" sz="1800" dirty="0"/>
              <a:t> </a:t>
            </a:r>
            <a:r>
              <a:rPr lang="en-US" sz="1800" dirty="0" err="1"/>
              <a:t>testimine</a:t>
            </a:r>
            <a:r>
              <a:rPr lang="en-US" sz="1800" dirty="0"/>
              <a:t>.</a:t>
            </a:r>
          </a:p>
          <a:p>
            <a:r>
              <a:rPr lang="en-US" sz="1800" dirty="0"/>
              <a:t>VOH – VAARIKAD OMAS HEADUSES</a:t>
            </a:r>
            <a:endParaRPr lang="en-GB" sz="1800" dirty="0"/>
          </a:p>
          <a:p>
            <a:r>
              <a:rPr lang="en-GB" sz="1800" dirty="0"/>
              <a:t>2016 </a:t>
            </a:r>
            <a:r>
              <a:rPr lang="en-GB" sz="1800" dirty="0" err="1"/>
              <a:t>sügisel</a:t>
            </a:r>
            <a:r>
              <a:rPr lang="en-GB" sz="1800" dirty="0"/>
              <a:t> </a:t>
            </a:r>
            <a:r>
              <a:rPr lang="en-GB" sz="1800" dirty="0" err="1"/>
              <a:t>alustasime</a:t>
            </a:r>
            <a:r>
              <a:rPr lang="en-GB" sz="1800" dirty="0"/>
              <a:t> </a:t>
            </a:r>
            <a:r>
              <a:rPr lang="en-GB" sz="1800" dirty="0" err="1"/>
              <a:t>vaarikamahla</a:t>
            </a:r>
            <a:r>
              <a:rPr lang="en-GB" sz="1800" dirty="0"/>
              <a:t> </a:t>
            </a:r>
            <a:r>
              <a:rPr lang="en-GB" sz="1800" dirty="0" err="1"/>
              <a:t>valmistamisega</a:t>
            </a:r>
            <a:r>
              <a:rPr lang="en-GB" sz="1800" dirty="0"/>
              <a:t>, </a:t>
            </a:r>
            <a:r>
              <a:rPr lang="en-GB" sz="1800" dirty="0" err="1"/>
              <a:t>peagi</a:t>
            </a:r>
            <a:r>
              <a:rPr lang="en-GB" sz="1800" dirty="0"/>
              <a:t> </a:t>
            </a:r>
            <a:r>
              <a:rPr lang="en-GB" sz="1800" dirty="0" err="1"/>
              <a:t>lisandusid</a:t>
            </a:r>
            <a:r>
              <a:rPr lang="en-GB" sz="1800" dirty="0"/>
              <a:t> </a:t>
            </a:r>
            <a:r>
              <a:rPr lang="en-GB" sz="1800" dirty="0" err="1"/>
              <a:t>vaarika</a:t>
            </a:r>
            <a:r>
              <a:rPr lang="en-GB" sz="1800" dirty="0"/>
              <a:t> </a:t>
            </a:r>
            <a:r>
              <a:rPr lang="en-GB" sz="1800" dirty="0" err="1"/>
              <a:t>segumahlad</a:t>
            </a:r>
            <a:r>
              <a:rPr lang="en-GB" sz="1800" dirty="0"/>
              <a:t> </a:t>
            </a:r>
            <a:r>
              <a:rPr lang="en-GB" sz="1800" dirty="0" err="1"/>
              <a:t>mustikaga</a:t>
            </a:r>
            <a:r>
              <a:rPr lang="en-GB" sz="1800" dirty="0"/>
              <a:t>, </a:t>
            </a:r>
            <a:r>
              <a:rPr lang="en-GB" sz="1800" dirty="0" err="1"/>
              <a:t>mustsõstraga</a:t>
            </a:r>
            <a:r>
              <a:rPr lang="en-GB" sz="1800" dirty="0"/>
              <a:t>, </a:t>
            </a:r>
            <a:r>
              <a:rPr lang="en-GB" sz="1800" dirty="0" err="1"/>
              <a:t>õunaga</a:t>
            </a:r>
            <a:r>
              <a:rPr lang="en-GB" sz="1800" dirty="0"/>
              <a:t>.  </a:t>
            </a:r>
          </a:p>
          <a:p>
            <a:r>
              <a:rPr lang="en-US" sz="1800" dirty="0"/>
              <a:t>2020 </a:t>
            </a:r>
            <a:r>
              <a:rPr lang="en-US" sz="1800" dirty="0" err="1"/>
              <a:t>kevadel</a:t>
            </a:r>
            <a:r>
              <a:rPr lang="en-US" sz="1800" dirty="0"/>
              <a:t> </a:t>
            </a:r>
            <a:r>
              <a:rPr lang="en-US" sz="1800" dirty="0" err="1"/>
              <a:t>valmisid</a:t>
            </a:r>
            <a:r>
              <a:rPr lang="en-US" sz="1800" dirty="0"/>
              <a:t> </a:t>
            </a:r>
            <a:r>
              <a:rPr lang="en-US" sz="1800" dirty="0" err="1"/>
              <a:t>limonaadid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Tootmisruume</a:t>
            </a:r>
            <a:r>
              <a:rPr lang="en-US" sz="1800" dirty="0"/>
              <a:t> ja </a:t>
            </a:r>
            <a:r>
              <a:rPr lang="en-US" sz="1800" dirty="0" err="1"/>
              <a:t>seadmeid</a:t>
            </a:r>
            <a:r>
              <a:rPr lang="en-US" sz="1800" dirty="0"/>
              <a:t> </a:t>
            </a:r>
            <a:r>
              <a:rPr lang="en-US" sz="1800" dirty="0" err="1"/>
              <a:t>meil</a:t>
            </a:r>
            <a:r>
              <a:rPr lang="en-US" sz="1800" dirty="0"/>
              <a:t> </a:t>
            </a:r>
            <a:r>
              <a:rPr lang="en-US" sz="1800" dirty="0" err="1"/>
              <a:t>endal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ole, tooted </a:t>
            </a:r>
            <a:r>
              <a:rPr lang="en-US" sz="1800" dirty="0" err="1"/>
              <a:t>valmivad</a:t>
            </a:r>
            <a:r>
              <a:rPr lang="en-US" sz="1800" dirty="0"/>
              <a:t> </a:t>
            </a:r>
            <a:r>
              <a:rPr lang="en-US" sz="1800" dirty="0" err="1"/>
              <a:t>teenustööna</a:t>
            </a:r>
            <a:r>
              <a:rPr lang="en-US" sz="1800" dirty="0"/>
              <a:t>. </a:t>
            </a:r>
            <a:r>
              <a:rPr lang="en-US" sz="1800" dirty="0" err="1"/>
              <a:t>Praegu</a:t>
            </a:r>
            <a:r>
              <a:rPr lang="en-US" sz="1800" dirty="0"/>
              <a:t> on </a:t>
            </a:r>
            <a:r>
              <a:rPr lang="en-US" sz="1800" dirty="0" err="1"/>
              <a:t>jookide</a:t>
            </a:r>
            <a:r>
              <a:rPr lang="en-US" sz="1800" dirty="0"/>
              <a:t> </a:t>
            </a:r>
            <a:r>
              <a:rPr lang="en-US" sz="1800" dirty="0" err="1"/>
              <a:t>tootmine</a:t>
            </a:r>
            <a:r>
              <a:rPr lang="en-US" sz="1800" dirty="0"/>
              <a:t> </a:t>
            </a:r>
            <a:r>
              <a:rPr lang="en-US" sz="1800" dirty="0" err="1"/>
              <a:t>huvitav</a:t>
            </a:r>
            <a:r>
              <a:rPr lang="en-US" sz="1800" dirty="0"/>
              <a:t> </a:t>
            </a:r>
            <a:r>
              <a:rPr lang="en-US" sz="1800" dirty="0" err="1"/>
              <a:t>lisategevus</a:t>
            </a:r>
            <a:r>
              <a:rPr lang="en-US" sz="1800" dirty="0"/>
              <a:t> ja </a:t>
            </a:r>
            <a:r>
              <a:rPr lang="en-US" sz="1800" dirty="0" err="1"/>
              <a:t>hetkel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ole kavas </a:t>
            </a:r>
            <a:r>
              <a:rPr lang="en-US" sz="1800" dirty="0" err="1"/>
              <a:t>oma</a:t>
            </a:r>
            <a:r>
              <a:rPr lang="en-US" sz="1800" dirty="0"/>
              <a:t> </a:t>
            </a:r>
            <a:r>
              <a:rPr lang="en-US" sz="1800" dirty="0" err="1"/>
              <a:t>tootmist</a:t>
            </a:r>
            <a:r>
              <a:rPr lang="en-US" sz="1800" dirty="0"/>
              <a:t> </a:t>
            </a:r>
            <a:r>
              <a:rPr lang="en-US" sz="1800" dirty="0" err="1"/>
              <a:t>rajada</a:t>
            </a:r>
            <a:r>
              <a:rPr lang="en-US" sz="1800" dirty="0"/>
              <a:t>. </a:t>
            </a:r>
          </a:p>
          <a:p>
            <a:r>
              <a:rPr lang="en-US" sz="1800" dirty="0" err="1"/>
              <a:t>Oleme</a:t>
            </a:r>
            <a:r>
              <a:rPr lang="en-US" sz="1800" dirty="0"/>
              <a:t> UMA-MEKK </a:t>
            </a:r>
            <a:r>
              <a:rPr lang="en-US" sz="1800" dirty="0" err="1"/>
              <a:t>toiduvõrgustiku</a:t>
            </a:r>
            <a:r>
              <a:rPr lang="en-US" sz="1800" dirty="0"/>
              <a:t> </a:t>
            </a:r>
            <a:r>
              <a:rPr lang="en-US" sz="1800" dirty="0" err="1"/>
              <a:t>liige</a:t>
            </a:r>
            <a:r>
              <a:rPr lang="en-US" sz="1800" dirty="0"/>
              <a:t> ja </a:t>
            </a:r>
            <a:r>
              <a:rPr lang="en-US" sz="1800" dirty="0" err="1"/>
              <a:t>saanud</a:t>
            </a:r>
            <a:r>
              <a:rPr lang="en-US" sz="1800" dirty="0"/>
              <a:t> </a:t>
            </a:r>
            <a:r>
              <a:rPr lang="en-US" sz="1800" dirty="0" err="1"/>
              <a:t>võrgustikult</a:t>
            </a:r>
            <a:r>
              <a:rPr lang="en-US" sz="1800" dirty="0"/>
              <a:t> </a:t>
            </a:r>
            <a:r>
              <a:rPr lang="en-US" sz="1800" dirty="0" err="1"/>
              <a:t>palju</a:t>
            </a:r>
            <a:r>
              <a:rPr lang="en-US" sz="1800" dirty="0"/>
              <a:t> </a:t>
            </a:r>
            <a:r>
              <a:rPr lang="en-US" sz="1800" dirty="0" err="1"/>
              <a:t>tuge</a:t>
            </a:r>
            <a:r>
              <a:rPr lang="en-US" sz="1800" dirty="0"/>
              <a:t> </a:t>
            </a:r>
            <a:r>
              <a:rPr lang="en-US" sz="1800" dirty="0" err="1"/>
              <a:t>müügiedenduseks</a:t>
            </a:r>
            <a:r>
              <a:rPr lang="en-US" sz="1800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3DA9B-8467-4D78-A7A1-13B0BCF83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70" y="371021"/>
            <a:ext cx="4315320" cy="61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dre talu mahlafilm">
            <a:hlinkClick r:id="" action="ppaction://media"/>
            <a:extLst>
              <a:ext uri="{FF2B5EF4-FFF2-40B4-BE49-F238E27FC236}">
                <a16:creationId xmlns:a16="http://schemas.microsoft.com/office/drawing/2014/main" id="{8E13225D-02C2-4B9E-8D2B-DBE1E9EFC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156" y="441435"/>
            <a:ext cx="10219132" cy="57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078E59-9B8E-4B1E-987E-E06B588A62A7}"/>
              </a:ext>
            </a:extLst>
          </p:cNvPr>
          <p:cNvSpPr txBox="1"/>
          <p:nvPr/>
        </p:nvSpPr>
        <p:spPr>
          <a:xfrm>
            <a:off x="629918" y="299744"/>
            <a:ext cx="112301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/>
              <a:t>Vaarikaseemned</a:t>
            </a:r>
            <a:r>
              <a:rPr lang="en-GB" sz="4400" b="1" dirty="0"/>
              <a:t> – </a:t>
            </a:r>
            <a:r>
              <a:rPr lang="en-GB" sz="4400" b="1" dirty="0" err="1"/>
              <a:t>seemneõli</a:t>
            </a:r>
            <a:r>
              <a:rPr lang="en-GB" sz="4400" b="1" dirty="0"/>
              <a:t> </a:t>
            </a:r>
            <a:r>
              <a:rPr lang="en-GB" sz="4400" b="1" dirty="0" err="1"/>
              <a:t>ja</a:t>
            </a:r>
            <a:r>
              <a:rPr lang="en-GB" sz="4400" b="1" dirty="0"/>
              <a:t> </a:t>
            </a:r>
            <a:r>
              <a:rPr lang="en-GB" sz="4400" b="1" dirty="0" err="1"/>
              <a:t>uute</a:t>
            </a:r>
            <a:r>
              <a:rPr lang="en-GB" sz="4400" b="1" dirty="0"/>
              <a:t> </a:t>
            </a:r>
            <a:r>
              <a:rPr lang="en-GB" sz="4400" b="1" dirty="0" err="1"/>
              <a:t>tervisetoitude</a:t>
            </a:r>
            <a:r>
              <a:rPr lang="en-GB" sz="4400" b="1" dirty="0"/>
              <a:t> </a:t>
            </a:r>
            <a:r>
              <a:rPr lang="en-GB" sz="4400" b="1" dirty="0" err="1"/>
              <a:t>koostisosa</a:t>
            </a:r>
            <a:endParaRPr lang="en-GB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A1186-6F0C-4D96-ABDD-6C0966CCF1CA}"/>
              </a:ext>
            </a:extLst>
          </p:cNvPr>
          <p:cNvSpPr txBox="1"/>
          <p:nvPr/>
        </p:nvSpPr>
        <p:spPr>
          <a:xfrm>
            <a:off x="433492" y="1908257"/>
            <a:ext cx="7545495" cy="371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 err="1"/>
              <a:t>Vaarikaseemneõli</a:t>
            </a:r>
            <a:r>
              <a:rPr lang="en-GB" dirty="0"/>
              <a:t> </a:t>
            </a:r>
            <a:r>
              <a:rPr lang="en-GB" dirty="0" err="1"/>
              <a:t>valmistame</a:t>
            </a:r>
            <a:r>
              <a:rPr lang="en-GB" dirty="0"/>
              <a:t> </a:t>
            </a:r>
            <a:r>
              <a:rPr lang="en-GB" dirty="0" err="1"/>
              <a:t>mahalategemise</a:t>
            </a:r>
            <a:r>
              <a:rPr lang="en-GB" dirty="0"/>
              <a:t> </a:t>
            </a:r>
            <a:r>
              <a:rPr lang="en-GB" dirty="0" err="1"/>
              <a:t>jääkidest</a:t>
            </a:r>
            <a:r>
              <a:rPr lang="en-GB" dirty="0"/>
              <a:t>. </a:t>
            </a:r>
            <a:r>
              <a:rPr lang="en-GB" dirty="0" err="1"/>
              <a:t>Õli</a:t>
            </a:r>
            <a:r>
              <a:rPr lang="en-GB" dirty="0"/>
              <a:t> </a:t>
            </a:r>
            <a:r>
              <a:rPr lang="en-GB" dirty="0" err="1"/>
              <a:t>tegemiseks</a:t>
            </a:r>
            <a:r>
              <a:rPr lang="en-GB" dirty="0"/>
              <a:t> s</a:t>
            </a:r>
            <a:r>
              <a:rPr lang="en-US" dirty="0" err="1"/>
              <a:t>eemned</a:t>
            </a:r>
            <a:r>
              <a:rPr lang="en-US" dirty="0"/>
              <a:t> </a:t>
            </a:r>
            <a:r>
              <a:rPr lang="en-US" dirty="0" err="1"/>
              <a:t>puhastakse</a:t>
            </a:r>
            <a:r>
              <a:rPr lang="en-US" dirty="0"/>
              <a:t>, </a:t>
            </a:r>
            <a:r>
              <a:rPr lang="en-US" dirty="0" err="1"/>
              <a:t>kuivatatakse</a:t>
            </a:r>
            <a:r>
              <a:rPr lang="en-US" dirty="0"/>
              <a:t>, </a:t>
            </a:r>
            <a:r>
              <a:rPr lang="en-US" dirty="0" err="1"/>
              <a:t>õli</a:t>
            </a:r>
            <a:r>
              <a:rPr lang="en-US" dirty="0"/>
              <a:t> </a:t>
            </a:r>
            <a:r>
              <a:rPr lang="en-US" dirty="0" err="1"/>
              <a:t>pressitakse</a:t>
            </a:r>
            <a:r>
              <a:rPr lang="en-US" dirty="0"/>
              <a:t> </a:t>
            </a:r>
            <a:r>
              <a:rPr lang="en-US" dirty="0" err="1"/>
              <a:t>külmpressimise</a:t>
            </a:r>
            <a:r>
              <a:rPr lang="en-US" dirty="0"/>
              <a:t> </a:t>
            </a:r>
            <a:r>
              <a:rPr lang="en-US" dirty="0" err="1"/>
              <a:t>meetodil</a:t>
            </a:r>
            <a:r>
              <a:rPr lang="en-US" dirty="0"/>
              <a:t>. </a:t>
            </a:r>
            <a:r>
              <a:rPr lang="en-US" dirty="0" err="1"/>
              <a:t>Vaarikaseemneõli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puhtana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looduskosmeetika</a:t>
            </a:r>
            <a:r>
              <a:rPr lang="en-US" dirty="0"/>
              <a:t>- </a:t>
            </a:r>
            <a:r>
              <a:rPr lang="en-US" dirty="0" err="1"/>
              <a:t>toodete</a:t>
            </a:r>
            <a:r>
              <a:rPr lang="en-US" dirty="0"/>
              <a:t> </a:t>
            </a:r>
            <a:r>
              <a:rPr lang="en-US" dirty="0" err="1"/>
              <a:t>koostisosana</a:t>
            </a:r>
            <a:r>
              <a:rPr lang="en-US" dirty="0"/>
              <a:t>. </a:t>
            </a:r>
            <a:r>
              <a:rPr lang="en-US" dirty="0" err="1"/>
              <a:t>Õli</a:t>
            </a:r>
            <a:r>
              <a:rPr lang="en-US" dirty="0"/>
              <a:t> on </a:t>
            </a:r>
            <a:r>
              <a:rPr lang="en-US" dirty="0" err="1"/>
              <a:t>niisutav</a:t>
            </a:r>
            <a:r>
              <a:rPr lang="en-US" dirty="0"/>
              <a:t>, </a:t>
            </a:r>
            <a:r>
              <a:rPr lang="en-US" dirty="0" err="1"/>
              <a:t>pehmendav</a:t>
            </a:r>
            <a:r>
              <a:rPr lang="en-US" dirty="0"/>
              <a:t>,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imenduv</a:t>
            </a:r>
            <a:r>
              <a:rPr lang="en-US" dirty="0"/>
              <a:t>,  </a:t>
            </a:r>
            <a:r>
              <a:rPr lang="en-US" dirty="0" err="1"/>
              <a:t>päikesekaitse</a:t>
            </a:r>
            <a:r>
              <a:rPr lang="en-US" dirty="0"/>
              <a:t> </a:t>
            </a:r>
            <a:r>
              <a:rPr lang="en-US" dirty="0" err="1"/>
              <a:t>toimega</a:t>
            </a:r>
            <a:r>
              <a:rPr lang="en-US" dirty="0"/>
              <a:t> </a:t>
            </a:r>
            <a:r>
              <a:rPr lang="en-US" dirty="0" err="1"/>
              <a:t>hooldusvahend</a:t>
            </a:r>
            <a:r>
              <a:rPr lang="en-US" dirty="0"/>
              <a:t> </a:t>
            </a:r>
            <a:r>
              <a:rPr lang="en-US" dirty="0" err="1"/>
              <a:t>nahale</a:t>
            </a:r>
            <a:r>
              <a:rPr lang="en-US" dirty="0"/>
              <a:t>, </a:t>
            </a:r>
            <a:r>
              <a:rPr lang="en-US" dirty="0" err="1"/>
              <a:t>küüntele</a:t>
            </a:r>
            <a:r>
              <a:rPr lang="en-US" dirty="0"/>
              <a:t>, </a:t>
            </a:r>
            <a:r>
              <a:rPr lang="en-US" dirty="0" err="1"/>
              <a:t>juustele</a:t>
            </a:r>
            <a:r>
              <a:rPr lang="en-US" dirty="0"/>
              <a:t>. </a:t>
            </a:r>
            <a:r>
              <a:rPr lang="en-GB" sz="1800" dirty="0" err="1"/>
              <a:t>Sisaldab</a:t>
            </a:r>
            <a:r>
              <a:rPr lang="en-GB" sz="1800" dirty="0"/>
              <a:t> </a:t>
            </a:r>
            <a:r>
              <a:rPr lang="en-GB" sz="1800" dirty="0" err="1"/>
              <a:t>rikkalikult</a:t>
            </a:r>
            <a:r>
              <a:rPr lang="en-GB" sz="1800" dirty="0"/>
              <a:t> E </a:t>
            </a:r>
            <a:r>
              <a:rPr lang="en-GB" sz="1800" dirty="0" err="1"/>
              <a:t>ja</a:t>
            </a:r>
            <a:r>
              <a:rPr lang="en-GB" sz="1800" dirty="0"/>
              <a:t> A </a:t>
            </a:r>
            <a:r>
              <a:rPr lang="en-GB" sz="1800" dirty="0" err="1"/>
              <a:t>vitamiini</a:t>
            </a:r>
            <a:r>
              <a:rPr lang="en-GB" sz="1800" dirty="0"/>
              <a:t>, </a:t>
            </a:r>
            <a:r>
              <a:rPr lang="en-GB" sz="1800" dirty="0" err="1"/>
              <a:t>lisaks</a:t>
            </a:r>
            <a:r>
              <a:rPr lang="en-GB" sz="1800" dirty="0"/>
              <a:t> </a:t>
            </a:r>
            <a:r>
              <a:rPr lang="en-GB" dirty="0"/>
              <a:t>on</a:t>
            </a:r>
            <a:r>
              <a:rPr lang="en-GB" sz="1800" dirty="0"/>
              <a:t> </a:t>
            </a:r>
            <a:r>
              <a:rPr lang="en-GB" sz="1800" dirty="0" err="1"/>
              <a:t>õlis</a:t>
            </a:r>
            <a:r>
              <a:rPr lang="en-GB" sz="1800" dirty="0"/>
              <a:t> </a:t>
            </a:r>
            <a:r>
              <a:rPr lang="en-GB" sz="1800" dirty="0" err="1"/>
              <a:t>rohkelt</a:t>
            </a:r>
            <a:r>
              <a:rPr lang="en-GB" sz="1800" dirty="0"/>
              <a:t> </a:t>
            </a:r>
            <a:r>
              <a:rPr lang="en-GB" sz="1800" dirty="0" err="1"/>
              <a:t>nahale</a:t>
            </a:r>
            <a:r>
              <a:rPr lang="en-GB" sz="1800" dirty="0"/>
              <a:t> </a:t>
            </a:r>
            <a:r>
              <a:rPr lang="en-GB" sz="1800" dirty="0" err="1"/>
              <a:t>vajalikke</a:t>
            </a:r>
            <a:r>
              <a:rPr lang="en-GB" sz="1800" dirty="0"/>
              <a:t> omega-3, omega-6 </a:t>
            </a:r>
            <a:r>
              <a:rPr lang="en-GB" sz="1800" dirty="0" err="1"/>
              <a:t>ja</a:t>
            </a:r>
            <a:r>
              <a:rPr lang="en-GB" sz="1800" dirty="0"/>
              <a:t> omega-9 </a:t>
            </a:r>
            <a:r>
              <a:rPr lang="en-GB" sz="1800" dirty="0" err="1"/>
              <a:t>rasvhappeid</a:t>
            </a:r>
            <a:r>
              <a:rPr lang="en-GB" sz="1800" dirty="0"/>
              <a:t>.</a:t>
            </a:r>
            <a:endParaRPr lang="en-US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Idee </a:t>
            </a:r>
            <a:r>
              <a:rPr lang="en-US" dirty="0" err="1"/>
              <a:t>vaarikaseemneõli</a:t>
            </a:r>
            <a:r>
              <a:rPr lang="en-US" dirty="0"/>
              <a:t> </a:t>
            </a:r>
            <a:r>
              <a:rPr lang="en-US" dirty="0" err="1"/>
              <a:t>valmistamiseks</a:t>
            </a:r>
            <a:r>
              <a:rPr lang="en-US" dirty="0"/>
              <a:t> </a:t>
            </a:r>
            <a:r>
              <a:rPr lang="en-US" dirty="0" err="1"/>
              <a:t>tuli</a:t>
            </a:r>
            <a:r>
              <a:rPr lang="en-US" dirty="0"/>
              <a:t> </a:t>
            </a:r>
            <a:r>
              <a:rPr lang="en-US" dirty="0" err="1"/>
              <a:t>internetist</a:t>
            </a:r>
            <a:r>
              <a:rPr lang="en-US" dirty="0"/>
              <a:t> </a:t>
            </a:r>
            <a:r>
              <a:rPr lang="en-US" dirty="0" err="1"/>
              <a:t>vaarikatoodete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</a:t>
            </a:r>
            <a:r>
              <a:rPr lang="en-US" dirty="0" err="1"/>
              <a:t>infot</a:t>
            </a:r>
            <a:r>
              <a:rPr lang="en-US" dirty="0"/>
              <a:t> </a:t>
            </a:r>
            <a:r>
              <a:rPr lang="en-US" dirty="0" err="1"/>
              <a:t>otsides</a:t>
            </a:r>
            <a:r>
              <a:rPr lang="en-US" dirty="0"/>
              <a:t>. </a:t>
            </a:r>
            <a:r>
              <a:rPr lang="en-US" dirty="0" err="1"/>
              <a:t>Meile</a:t>
            </a:r>
            <a:r>
              <a:rPr lang="en-US" dirty="0"/>
              <a:t> </a:t>
            </a:r>
            <a:r>
              <a:rPr lang="en-US" dirty="0" err="1"/>
              <a:t>teadolevalt</a:t>
            </a:r>
            <a:r>
              <a:rPr lang="en-US" dirty="0"/>
              <a:t> </a:t>
            </a:r>
            <a:r>
              <a:rPr lang="en-US" dirty="0" err="1"/>
              <a:t>oleme</a:t>
            </a:r>
            <a:r>
              <a:rPr lang="en-US" dirty="0"/>
              <a:t> me </a:t>
            </a:r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ainukesed</a:t>
            </a:r>
            <a:r>
              <a:rPr lang="en-US" dirty="0"/>
              <a:t>, </a:t>
            </a:r>
            <a:r>
              <a:rPr lang="en-US" dirty="0" err="1"/>
              <a:t>kes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toodet</a:t>
            </a:r>
            <a:r>
              <a:rPr lang="en-US" dirty="0"/>
              <a:t> </a:t>
            </a:r>
            <a:r>
              <a:rPr lang="en-US" dirty="0" err="1"/>
              <a:t>valmistavad</a:t>
            </a:r>
            <a:r>
              <a:rPr lang="en-US" dirty="0"/>
              <a:t>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töötatud</a:t>
            </a:r>
            <a:r>
              <a:rPr lang="en-US" dirty="0"/>
              <a:t> </a:t>
            </a:r>
            <a:r>
              <a:rPr lang="en-US" dirty="0" err="1"/>
              <a:t>koostöös</a:t>
            </a:r>
            <a:r>
              <a:rPr lang="en-US" dirty="0"/>
              <a:t> </a:t>
            </a:r>
            <a:r>
              <a:rPr lang="en-US" dirty="0" err="1"/>
              <a:t>Maaülikooli</a:t>
            </a:r>
            <a:r>
              <a:rPr lang="en-US" dirty="0"/>
              <a:t> Polli </a:t>
            </a:r>
            <a:r>
              <a:rPr lang="en-US" dirty="0" err="1"/>
              <a:t>Aiandusuuringute</a:t>
            </a:r>
            <a:r>
              <a:rPr lang="en-US" dirty="0"/>
              <a:t> </a:t>
            </a:r>
            <a:r>
              <a:rPr lang="en-US" dirty="0" err="1"/>
              <a:t>Keskusega</a:t>
            </a:r>
            <a:r>
              <a:rPr lang="en-US" dirty="0"/>
              <a:t>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Õli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tellida</a:t>
            </a:r>
            <a:r>
              <a:rPr lang="en-US" dirty="0"/>
              <a:t>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kodulehelt</a:t>
            </a:r>
            <a:r>
              <a:rPr lang="en-US" dirty="0"/>
              <a:t> e-</a:t>
            </a:r>
            <a:r>
              <a:rPr lang="en-US" dirty="0" err="1"/>
              <a:t>poest</a:t>
            </a:r>
            <a:r>
              <a:rPr lang="en-US" dirty="0"/>
              <a:t>, on </a:t>
            </a:r>
            <a:r>
              <a:rPr lang="en-US" dirty="0" err="1"/>
              <a:t>hooajal</a:t>
            </a:r>
            <a:r>
              <a:rPr lang="en-US" dirty="0"/>
              <a:t> </a:t>
            </a:r>
            <a:r>
              <a:rPr lang="en-US" dirty="0" err="1"/>
              <a:t>müügil</a:t>
            </a:r>
            <a:r>
              <a:rPr lang="en-US" dirty="0"/>
              <a:t> ka </a:t>
            </a:r>
            <a:r>
              <a:rPr lang="en-US" dirty="0" err="1"/>
              <a:t>Looduspere</a:t>
            </a:r>
            <a:r>
              <a:rPr lang="en-US" dirty="0"/>
              <a:t> ja </a:t>
            </a:r>
            <a:r>
              <a:rPr lang="en-US" dirty="0" err="1"/>
              <a:t>Biomarketi</a:t>
            </a:r>
            <a:r>
              <a:rPr lang="en-US" dirty="0"/>
              <a:t> </a:t>
            </a:r>
            <a:r>
              <a:rPr lang="en-US" dirty="0" err="1"/>
              <a:t>poodides</a:t>
            </a:r>
            <a:r>
              <a:rPr lang="en-US" dirty="0"/>
              <a:t>. </a:t>
            </a:r>
          </a:p>
        </p:txBody>
      </p:sp>
      <p:pic>
        <p:nvPicPr>
          <p:cNvPr id="6" name="Picture 2" descr="Foto kirjeldus ei ole saadaval.">
            <a:extLst>
              <a:ext uri="{FF2B5EF4-FFF2-40B4-BE49-F238E27FC236}">
                <a16:creationId xmlns:a16="http://schemas.microsoft.com/office/drawing/2014/main" id="{D2652C9B-DC75-473A-96C2-71F03376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07" y="1292086"/>
            <a:ext cx="3334673" cy="50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7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6670-BDEC-44AC-8CD6-68E2A319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3" y="474959"/>
            <a:ext cx="11311467" cy="1353841"/>
          </a:xfrm>
        </p:spPr>
        <p:txBody>
          <a:bodyPr>
            <a:normAutofit fontScale="90000"/>
          </a:bodyPr>
          <a:lstStyle/>
          <a:p>
            <a:br>
              <a:rPr lang="en-GB" sz="4400" b="1" dirty="0"/>
            </a:br>
            <a:r>
              <a:rPr lang="en-GB" sz="4900" b="1" dirty="0" err="1">
                <a:latin typeface="+mn-lt"/>
              </a:rPr>
              <a:t>Vaarikaseemned</a:t>
            </a:r>
            <a:r>
              <a:rPr lang="en-GB" sz="4900" b="1" dirty="0">
                <a:latin typeface="+mn-lt"/>
              </a:rPr>
              <a:t> – </a:t>
            </a:r>
            <a:r>
              <a:rPr lang="en-GB" sz="4900" b="1" dirty="0" err="1">
                <a:latin typeface="+mn-lt"/>
              </a:rPr>
              <a:t>seemneõli</a:t>
            </a:r>
            <a:r>
              <a:rPr lang="en-GB" sz="4900" b="1" dirty="0">
                <a:latin typeface="+mn-lt"/>
              </a:rPr>
              <a:t> </a:t>
            </a:r>
            <a:r>
              <a:rPr lang="en-GB" sz="4900" b="1" dirty="0" err="1">
                <a:latin typeface="+mn-lt"/>
              </a:rPr>
              <a:t>ja</a:t>
            </a:r>
            <a:r>
              <a:rPr lang="en-GB" sz="4900" b="1" dirty="0">
                <a:latin typeface="+mn-lt"/>
              </a:rPr>
              <a:t> </a:t>
            </a:r>
            <a:r>
              <a:rPr lang="en-GB" sz="4900" b="1" dirty="0" err="1">
                <a:latin typeface="+mn-lt"/>
              </a:rPr>
              <a:t>uute</a:t>
            </a:r>
            <a:r>
              <a:rPr lang="en-GB" sz="4900" b="1" dirty="0">
                <a:latin typeface="+mn-lt"/>
              </a:rPr>
              <a:t> </a:t>
            </a:r>
            <a:r>
              <a:rPr lang="en-GB" sz="4900" b="1" dirty="0" err="1">
                <a:latin typeface="+mn-lt"/>
              </a:rPr>
              <a:t>tervisetoitude</a:t>
            </a:r>
            <a:r>
              <a:rPr lang="en-GB" sz="4900" b="1" dirty="0">
                <a:latin typeface="+mn-lt"/>
              </a:rPr>
              <a:t> </a:t>
            </a:r>
            <a:r>
              <a:rPr lang="en-GB" sz="4900" b="1" dirty="0" err="1">
                <a:latin typeface="+mn-lt"/>
              </a:rPr>
              <a:t>koostisosa</a:t>
            </a:r>
            <a:br>
              <a:rPr lang="en-GB" sz="4400" b="1" dirty="0"/>
            </a:br>
            <a:endParaRPr lang="en-15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A77359D-08AF-45F6-BD67-FAA44FD077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322" r="24822" b="6026"/>
          <a:stretch/>
        </p:blipFill>
        <p:spPr>
          <a:xfrm>
            <a:off x="8242331" y="2126828"/>
            <a:ext cx="3604229" cy="4256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B6B22-B2AF-4CF4-9B7A-4C523A9A229B}"/>
              </a:ext>
            </a:extLst>
          </p:cNvPr>
          <p:cNvSpPr txBox="1"/>
          <p:nvPr/>
        </p:nvSpPr>
        <p:spPr>
          <a:xfrm>
            <a:off x="535093" y="2181011"/>
            <a:ext cx="7355840" cy="246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Arendamisel</a:t>
            </a:r>
            <a:r>
              <a:rPr lang="en-US" dirty="0"/>
              <a:t> on </a:t>
            </a:r>
            <a:r>
              <a:rPr lang="en-US" dirty="0" err="1"/>
              <a:t>uued</a:t>
            </a:r>
            <a:r>
              <a:rPr lang="en-US" dirty="0"/>
              <a:t> tooted </a:t>
            </a:r>
            <a:r>
              <a:rPr lang="en-US" dirty="0" err="1"/>
              <a:t>vaarikaseemnete</a:t>
            </a:r>
            <a:r>
              <a:rPr lang="en-US" dirty="0"/>
              <a:t> </a:t>
            </a:r>
            <a:r>
              <a:rPr lang="en-US" dirty="0" err="1"/>
              <a:t>kasutamiseks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tervisetoitude</a:t>
            </a:r>
            <a:r>
              <a:rPr lang="en-US" dirty="0"/>
              <a:t> </a:t>
            </a:r>
            <a:r>
              <a:rPr lang="en-US" dirty="0" err="1"/>
              <a:t>koostisosana</a:t>
            </a:r>
            <a:r>
              <a:rPr lang="en-US" dirty="0"/>
              <a:t>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Saime</a:t>
            </a:r>
            <a:r>
              <a:rPr lang="en-US" dirty="0"/>
              <a:t> MAK </a:t>
            </a:r>
            <a:r>
              <a:rPr lang="en-US" dirty="0" err="1"/>
              <a:t>toetuse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ideede</a:t>
            </a:r>
            <a:r>
              <a:rPr lang="en-US" dirty="0"/>
              <a:t> </a:t>
            </a:r>
            <a:r>
              <a:rPr lang="en-US" dirty="0" err="1"/>
              <a:t>elluviimiseks</a:t>
            </a:r>
            <a:r>
              <a:rPr lang="en-US" dirty="0"/>
              <a:t> ja </a:t>
            </a:r>
            <a:r>
              <a:rPr lang="en-US" dirty="0" err="1"/>
              <a:t>oktoobrist</a:t>
            </a:r>
            <a:r>
              <a:rPr lang="en-US" dirty="0"/>
              <a:t> </a:t>
            </a:r>
            <a:r>
              <a:rPr lang="en-US" dirty="0" err="1"/>
              <a:t>alustasime</a:t>
            </a:r>
            <a:r>
              <a:rPr lang="en-US" dirty="0"/>
              <a:t> </a:t>
            </a:r>
            <a:r>
              <a:rPr lang="en-US" dirty="0" err="1"/>
              <a:t>koostöös</a:t>
            </a:r>
            <a:r>
              <a:rPr lang="en-US" dirty="0"/>
              <a:t> </a:t>
            </a:r>
            <a:r>
              <a:rPr lang="en-US" dirty="0" err="1"/>
              <a:t>Maaülikooliga</a:t>
            </a:r>
            <a:r>
              <a:rPr lang="en-US" dirty="0"/>
              <a:t>  </a:t>
            </a:r>
            <a:r>
              <a:rPr lang="en-US" dirty="0" err="1"/>
              <a:t>projekti</a:t>
            </a:r>
            <a:r>
              <a:rPr lang="en-US" dirty="0"/>
              <a:t> “</a:t>
            </a:r>
            <a:r>
              <a:rPr lang="en-US" dirty="0" err="1"/>
              <a:t>Vaarikaseemnete</a:t>
            </a:r>
            <a:r>
              <a:rPr lang="en-US" dirty="0"/>
              <a:t> </a:t>
            </a:r>
            <a:r>
              <a:rPr lang="en-US" dirty="0" err="1"/>
              <a:t>väärindamise</a:t>
            </a:r>
            <a:r>
              <a:rPr lang="en-US" dirty="0"/>
              <a:t> </a:t>
            </a:r>
            <a:r>
              <a:rPr lang="en-US" dirty="0" err="1"/>
              <a:t>tehnoloogia</a:t>
            </a:r>
            <a:r>
              <a:rPr lang="en-US" dirty="0"/>
              <a:t> ja </a:t>
            </a:r>
            <a:r>
              <a:rPr lang="en-US" dirty="0" err="1"/>
              <a:t>toote</a:t>
            </a:r>
            <a:r>
              <a:rPr lang="en-US" dirty="0"/>
              <a:t> </a:t>
            </a:r>
            <a:r>
              <a:rPr lang="en-US" dirty="0" err="1"/>
              <a:t>prototüübi</a:t>
            </a:r>
            <a:r>
              <a:rPr lang="en-US" dirty="0"/>
              <a:t> </a:t>
            </a:r>
            <a:r>
              <a:rPr lang="en-US" dirty="0" err="1"/>
              <a:t>arendus</a:t>
            </a:r>
            <a:r>
              <a:rPr lang="en-US" dirty="0"/>
              <a:t>” </a:t>
            </a:r>
            <a:r>
              <a:rPr lang="en-US" dirty="0" err="1"/>
              <a:t>tegevustega</a:t>
            </a:r>
            <a:r>
              <a:rPr lang="en-US" dirty="0"/>
              <a:t>.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eesmärgiks</a:t>
            </a:r>
            <a:r>
              <a:rPr lang="en-US" dirty="0"/>
              <a:t> on </a:t>
            </a:r>
            <a:r>
              <a:rPr lang="en-US" dirty="0" err="1"/>
              <a:t>leida</a:t>
            </a:r>
            <a:r>
              <a:rPr lang="en-US" dirty="0"/>
              <a:t> </a:t>
            </a:r>
            <a:r>
              <a:rPr lang="en-US" dirty="0" err="1"/>
              <a:t>parim</a:t>
            </a:r>
            <a:r>
              <a:rPr lang="en-US" dirty="0"/>
              <a:t> </a:t>
            </a:r>
            <a:r>
              <a:rPr lang="en-US" dirty="0" err="1"/>
              <a:t>tehnoloogia</a:t>
            </a:r>
            <a:r>
              <a:rPr lang="en-US" dirty="0"/>
              <a:t> </a:t>
            </a:r>
            <a:r>
              <a:rPr lang="en-US" dirty="0" err="1"/>
              <a:t>vaarikaseemnetest</a:t>
            </a:r>
            <a:r>
              <a:rPr lang="en-US" dirty="0"/>
              <a:t> </a:t>
            </a:r>
            <a:r>
              <a:rPr lang="en-US" dirty="0" err="1"/>
              <a:t>bioaktiivseid</a:t>
            </a:r>
            <a:r>
              <a:rPr lang="en-US" dirty="0"/>
              <a:t> </a:t>
            </a:r>
            <a:r>
              <a:rPr lang="en-US" dirty="0" err="1"/>
              <a:t>ühendeid</a:t>
            </a:r>
            <a:r>
              <a:rPr lang="en-US" dirty="0"/>
              <a:t> </a:t>
            </a:r>
            <a:r>
              <a:rPr lang="en-US" dirty="0" err="1"/>
              <a:t>sisaldava</a:t>
            </a:r>
            <a:r>
              <a:rPr lang="en-US" dirty="0"/>
              <a:t> </a:t>
            </a:r>
            <a:r>
              <a:rPr lang="en-US" dirty="0" err="1"/>
              <a:t>kiudainerikka</a:t>
            </a:r>
            <a:r>
              <a:rPr lang="en-US" dirty="0"/>
              <a:t> </a:t>
            </a:r>
            <a:r>
              <a:rPr lang="en-US" dirty="0" err="1"/>
              <a:t>toidulisandi</a:t>
            </a:r>
            <a:r>
              <a:rPr lang="en-US" dirty="0"/>
              <a:t> - </a:t>
            </a:r>
            <a:r>
              <a:rPr lang="en-US" dirty="0" err="1"/>
              <a:t>vaarikaseemnepulbri</a:t>
            </a:r>
            <a:r>
              <a:rPr lang="en-US" dirty="0"/>
              <a:t> </a:t>
            </a:r>
            <a:r>
              <a:rPr lang="en-US" dirty="0" err="1"/>
              <a:t>valmistamiseks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tootearendustegevus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toidulisandiga</a:t>
            </a:r>
            <a:r>
              <a:rPr lang="en-US" dirty="0"/>
              <a:t> ja </a:t>
            </a:r>
            <a:r>
              <a:rPr lang="en-US" dirty="0" err="1"/>
              <a:t>vaarikaseemneõliga</a:t>
            </a:r>
            <a:r>
              <a:rPr lang="en-US" dirty="0"/>
              <a:t> </a:t>
            </a:r>
            <a:r>
              <a:rPr lang="en-US" dirty="0" err="1"/>
              <a:t>rikastatud</a:t>
            </a:r>
            <a:r>
              <a:rPr lang="en-US" dirty="0"/>
              <a:t> </a:t>
            </a:r>
            <a:r>
              <a:rPr lang="en-US" dirty="0" err="1"/>
              <a:t>tervisetoodete</a:t>
            </a:r>
            <a:r>
              <a:rPr lang="en-US" dirty="0"/>
              <a:t> </a:t>
            </a:r>
            <a:r>
              <a:rPr lang="en-US" dirty="0" err="1"/>
              <a:t>valmistamiseks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28D0B-37E5-4C6A-B1C8-A43FDEEC4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65" y="5393785"/>
            <a:ext cx="2083535" cy="9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D8FA-197F-486F-BB6C-42BA2915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47016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+mn-lt"/>
              </a:rPr>
            </a:br>
            <a:r>
              <a:rPr lang="en-US" b="1" dirty="0" err="1">
                <a:latin typeface="+mn-lt"/>
              </a:rPr>
              <a:t>Agroturism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ekskursioonid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degustatsioonid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laudagalerii</a:t>
            </a:r>
            <a:r>
              <a:rPr lang="en-US" b="1" dirty="0">
                <a:latin typeface="+mn-lt"/>
              </a:rPr>
              <a:t>…</a:t>
            </a:r>
            <a:br>
              <a:rPr lang="en-US" b="1" dirty="0">
                <a:latin typeface="+mn-lt"/>
              </a:rPr>
            </a:br>
            <a:endParaRPr lang="en-15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51B9B-F6C5-4B1F-A846-A5D7A1C10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" y="1865851"/>
            <a:ext cx="8335640" cy="2183811"/>
          </a:xfrm>
        </p:spPr>
        <p:txBody>
          <a:bodyPr>
            <a:normAutofit lnSpcReduction="10000"/>
          </a:bodyPr>
          <a:lstStyle/>
          <a:p>
            <a:r>
              <a:rPr lang="en-US" sz="1800" dirty="0" err="1"/>
              <a:t>Huvi</a:t>
            </a:r>
            <a:r>
              <a:rPr lang="en-US" sz="1800" dirty="0"/>
              <a:t> </a:t>
            </a:r>
            <a:r>
              <a:rPr lang="en-US" sz="1800" dirty="0" err="1"/>
              <a:t>vaarikaistandiku</a:t>
            </a:r>
            <a:r>
              <a:rPr lang="en-US" sz="1800" dirty="0"/>
              <a:t> ja </a:t>
            </a:r>
            <a:r>
              <a:rPr lang="en-US" sz="1800" dirty="0" err="1"/>
              <a:t>meie</a:t>
            </a:r>
            <a:r>
              <a:rPr lang="en-US" sz="1800" dirty="0"/>
              <a:t> </a:t>
            </a:r>
            <a:r>
              <a:rPr lang="en-US" sz="1800" dirty="0" err="1"/>
              <a:t>toodete</a:t>
            </a:r>
            <a:r>
              <a:rPr lang="en-US" sz="1800" dirty="0"/>
              <a:t> </a:t>
            </a:r>
            <a:r>
              <a:rPr lang="en-US" sz="1800" dirty="0" err="1"/>
              <a:t>vastu</a:t>
            </a:r>
            <a:r>
              <a:rPr lang="en-US" sz="1800" dirty="0"/>
              <a:t> on </a:t>
            </a:r>
            <a:r>
              <a:rPr lang="en-US" sz="1800" dirty="0" err="1"/>
              <a:t>viimasel</a:t>
            </a:r>
            <a:r>
              <a:rPr lang="en-US" sz="1800" dirty="0"/>
              <a:t> </a:t>
            </a:r>
            <a:r>
              <a:rPr lang="en-US" sz="1800" dirty="0" err="1"/>
              <a:t>paaril</a:t>
            </a:r>
            <a:r>
              <a:rPr lang="en-US" sz="1800" dirty="0"/>
              <a:t> </a:t>
            </a:r>
            <a:r>
              <a:rPr lang="en-US" sz="1800" dirty="0" err="1"/>
              <a:t>aastal</a:t>
            </a:r>
            <a:r>
              <a:rPr lang="en-US" sz="1800" dirty="0"/>
              <a:t> </a:t>
            </a:r>
            <a:r>
              <a:rPr lang="en-US" sz="1800" dirty="0" err="1"/>
              <a:t>toonud</a:t>
            </a:r>
            <a:r>
              <a:rPr lang="en-US" sz="1800" dirty="0"/>
              <a:t> </a:t>
            </a:r>
            <a:r>
              <a:rPr lang="en-US" sz="1800" dirty="0" err="1"/>
              <a:t>meile</a:t>
            </a:r>
            <a:r>
              <a:rPr lang="en-US" sz="1800" dirty="0"/>
              <a:t> </a:t>
            </a:r>
            <a:r>
              <a:rPr lang="en-US" sz="1800" dirty="0" err="1"/>
              <a:t>külastajaid</a:t>
            </a:r>
            <a:r>
              <a:rPr lang="en-US" sz="1800" dirty="0"/>
              <a:t>, </a:t>
            </a:r>
            <a:r>
              <a:rPr lang="en-US" sz="1800" dirty="0" err="1"/>
              <a:t>kes</a:t>
            </a:r>
            <a:r>
              <a:rPr lang="en-US" sz="1800" dirty="0"/>
              <a:t> on </a:t>
            </a:r>
            <a:r>
              <a:rPr lang="en-US" sz="1800" dirty="0" err="1"/>
              <a:t>meid</a:t>
            </a:r>
            <a:r>
              <a:rPr lang="en-US" sz="1800" dirty="0"/>
              <a:t> </a:t>
            </a:r>
            <a:r>
              <a:rPr lang="en-US" sz="1800" dirty="0" err="1"/>
              <a:t>ise</a:t>
            </a:r>
            <a:r>
              <a:rPr lang="en-US" sz="1800" dirty="0"/>
              <a:t> </a:t>
            </a:r>
            <a:r>
              <a:rPr lang="en-US" sz="1800" dirty="0" err="1"/>
              <a:t>üles</a:t>
            </a:r>
            <a:r>
              <a:rPr lang="en-US" sz="1800" dirty="0"/>
              <a:t> </a:t>
            </a:r>
            <a:r>
              <a:rPr lang="en-US" sz="1800" dirty="0" err="1"/>
              <a:t>otsinud</a:t>
            </a:r>
            <a:r>
              <a:rPr lang="en-US" sz="1800" dirty="0"/>
              <a:t>.  </a:t>
            </a:r>
            <a:r>
              <a:rPr lang="en-US" sz="1800" dirty="0" err="1"/>
              <a:t>Siseturismi</a:t>
            </a:r>
            <a:r>
              <a:rPr lang="en-US" sz="1800" dirty="0"/>
              <a:t> </a:t>
            </a:r>
            <a:r>
              <a:rPr lang="en-US" sz="1800" dirty="0" err="1"/>
              <a:t>hoogustumine</a:t>
            </a:r>
            <a:r>
              <a:rPr lang="en-US" sz="1800" dirty="0"/>
              <a:t>.  </a:t>
            </a:r>
          </a:p>
          <a:p>
            <a:r>
              <a:rPr lang="en-US" sz="1800" dirty="0" err="1"/>
              <a:t>Tedre</a:t>
            </a:r>
            <a:r>
              <a:rPr lang="en-US" sz="1800" dirty="0"/>
              <a:t> </a:t>
            </a:r>
            <a:r>
              <a:rPr lang="en-US" sz="1800" dirty="0" err="1"/>
              <a:t>talu</a:t>
            </a:r>
            <a:r>
              <a:rPr lang="en-US" sz="1800" dirty="0"/>
              <a:t> </a:t>
            </a:r>
            <a:r>
              <a:rPr lang="en-US" sz="1800" dirty="0" err="1"/>
              <a:t>paikneb</a:t>
            </a:r>
            <a:r>
              <a:rPr lang="en-US" sz="1800" dirty="0"/>
              <a:t> </a:t>
            </a:r>
            <a:r>
              <a:rPr lang="en-US" sz="1800" dirty="0" err="1"/>
              <a:t>Otepää</a:t>
            </a:r>
            <a:r>
              <a:rPr lang="en-US" sz="1800" dirty="0"/>
              <a:t> </a:t>
            </a:r>
            <a:r>
              <a:rPr lang="en-US" sz="1800" dirty="0" err="1"/>
              <a:t>lähistel</a:t>
            </a:r>
            <a:r>
              <a:rPr lang="en-US" sz="1800" dirty="0"/>
              <a:t> </a:t>
            </a:r>
            <a:r>
              <a:rPr lang="en-US" sz="1800" dirty="0" err="1"/>
              <a:t>kaunil</a:t>
            </a:r>
            <a:r>
              <a:rPr lang="en-US" sz="1800" dirty="0"/>
              <a:t> </a:t>
            </a:r>
            <a:r>
              <a:rPr lang="en-US" sz="1800" dirty="0" err="1"/>
              <a:t>kuppelmaastikul</a:t>
            </a:r>
            <a:r>
              <a:rPr lang="en-US" sz="1800" dirty="0"/>
              <a:t>, </a:t>
            </a:r>
            <a:r>
              <a:rPr lang="en-US" sz="1800" dirty="0" err="1"/>
              <a:t>külastajad</a:t>
            </a:r>
            <a:r>
              <a:rPr lang="en-US" sz="1800" dirty="0"/>
              <a:t> </a:t>
            </a:r>
            <a:r>
              <a:rPr lang="en-US" sz="1800" dirty="0" err="1"/>
              <a:t>naudivad</a:t>
            </a:r>
            <a:r>
              <a:rPr lang="en-US" sz="1800" dirty="0"/>
              <a:t> </a:t>
            </a:r>
            <a:r>
              <a:rPr lang="en-US" sz="1800" dirty="0" err="1"/>
              <a:t>meie</a:t>
            </a:r>
            <a:r>
              <a:rPr lang="en-US" sz="1800" dirty="0"/>
              <a:t> </a:t>
            </a:r>
            <a:r>
              <a:rPr lang="en-US" sz="1800" dirty="0" err="1"/>
              <a:t>maastikukujundust</a:t>
            </a:r>
            <a:r>
              <a:rPr lang="en-US" sz="1800" dirty="0"/>
              <a:t> ja </a:t>
            </a:r>
            <a:r>
              <a:rPr lang="en-US" sz="1800" dirty="0" err="1"/>
              <a:t>ilusaid</a:t>
            </a:r>
            <a:r>
              <a:rPr lang="en-US" sz="1800" dirty="0"/>
              <a:t> </a:t>
            </a:r>
            <a:r>
              <a:rPr lang="en-US" sz="1800" dirty="0" err="1"/>
              <a:t>vaateid</a:t>
            </a:r>
            <a:r>
              <a:rPr lang="en-US" sz="1800" dirty="0"/>
              <a:t>.  </a:t>
            </a:r>
            <a:r>
              <a:rPr lang="en-US" sz="1800" dirty="0" err="1"/>
              <a:t>Otepää</a:t>
            </a:r>
            <a:r>
              <a:rPr lang="en-US" sz="1800" dirty="0"/>
              <a:t> </a:t>
            </a:r>
            <a:r>
              <a:rPr lang="en-US" sz="1800" dirty="0" err="1"/>
              <a:t>Looduspargi</a:t>
            </a:r>
            <a:r>
              <a:rPr lang="en-US" sz="1800" dirty="0"/>
              <a:t> </a:t>
            </a:r>
            <a:r>
              <a:rPr lang="en-US" sz="1800" dirty="0" err="1"/>
              <a:t>lähedus</a:t>
            </a:r>
            <a:r>
              <a:rPr lang="en-US" sz="1800" dirty="0"/>
              <a:t> </a:t>
            </a:r>
            <a:r>
              <a:rPr lang="en-US" sz="1800" dirty="0" err="1"/>
              <a:t>pakub</a:t>
            </a:r>
            <a:r>
              <a:rPr lang="en-US" sz="1800" dirty="0"/>
              <a:t> </a:t>
            </a:r>
            <a:r>
              <a:rPr lang="en-US" sz="1800" dirty="0" err="1"/>
              <a:t>liigirikast</a:t>
            </a:r>
            <a:r>
              <a:rPr lang="en-US" sz="1800" dirty="0"/>
              <a:t> </a:t>
            </a:r>
            <a:r>
              <a:rPr lang="en-US" sz="1800" dirty="0" err="1"/>
              <a:t>looduskeskonda</a:t>
            </a:r>
            <a:r>
              <a:rPr lang="en-US" sz="1800" dirty="0"/>
              <a:t>. </a:t>
            </a:r>
            <a:r>
              <a:rPr lang="en-US" sz="1800" dirty="0" err="1"/>
              <a:t>Soodne</a:t>
            </a:r>
            <a:r>
              <a:rPr lang="en-US" sz="1800" dirty="0"/>
              <a:t> </a:t>
            </a:r>
            <a:r>
              <a:rPr lang="en-US" sz="1800" dirty="0" err="1"/>
              <a:t>asukoht</a:t>
            </a:r>
            <a:r>
              <a:rPr lang="en-US" sz="1800" dirty="0"/>
              <a:t>  </a:t>
            </a:r>
            <a:r>
              <a:rPr lang="en-US" sz="1800" dirty="0" err="1"/>
              <a:t>aktiivseks</a:t>
            </a:r>
            <a:r>
              <a:rPr lang="en-US" sz="1800" dirty="0"/>
              <a:t> </a:t>
            </a:r>
            <a:r>
              <a:rPr lang="en-US" sz="1800" dirty="0" err="1"/>
              <a:t>puhkuseks</a:t>
            </a:r>
            <a:r>
              <a:rPr lang="en-US" sz="1800" dirty="0"/>
              <a:t> – </a:t>
            </a:r>
            <a:r>
              <a:rPr lang="en-US" sz="1800" dirty="0" err="1"/>
              <a:t>loodusmatkad</a:t>
            </a:r>
            <a:r>
              <a:rPr lang="en-US" sz="1800" dirty="0"/>
              <a:t>, </a:t>
            </a:r>
            <a:r>
              <a:rPr lang="en-US" sz="1800" dirty="0" err="1"/>
              <a:t>sportimisvõimalused</a:t>
            </a:r>
            <a:r>
              <a:rPr lang="en-US" sz="1800" dirty="0"/>
              <a:t>, </a:t>
            </a:r>
            <a:r>
              <a:rPr lang="en-US" sz="1800" dirty="0" err="1"/>
              <a:t>koguperetegevused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Oleme</a:t>
            </a:r>
            <a:r>
              <a:rPr lang="en-US" sz="1800" dirty="0"/>
              <a:t> </a:t>
            </a:r>
            <a:r>
              <a:rPr lang="en-US" sz="1800" dirty="0" err="1"/>
              <a:t>korraldanud</a:t>
            </a:r>
            <a:r>
              <a:rPr lang="en-US" sz="1800" dirty="0"/>
              <a:t> </a:t>
            </a:r>
            <a:r>
              <a:rPr lang="en-US" sz="1800" dirty="0" err="1"/>
              <a:t>ringkäike</a:t>
            </a:r>
            <a:r>
              <a:rPr lang="en-US" sz="1800" dirty="0"/>
              <a:t> </a:t>
            </a:r>
            <a:r>
              <a:rPr lang="en-US" sz="1800" dirty="0" err="1"/>
              <a:t>istanduses</a:t>
            </a:r>
            <a:r>
              <a:rPr lang="en-US" sz="1800" dirty="0"/>
              <a:t> ja </a:t>
            </a:r>
            <a:r>
              <a:rPr lang="en-US" sz="1800" dirty="0" err="1"/>
              <a:t>toodete</a:t>
            </a:r>
            <a:r>
              <a:rPr lang="en-US" sz="1800" dirty="0"/>
              <a:t> </a:t>
            </a:r>
            <a:r>
              <a:rPr lang="en-US" sz="1800" dirty="0" err="1"/>
              <a:t>degusteerimisi</a:t>
            </a:r>
            <a:r>
              <a:rPr lang="en-US" sz="1800" dirty="0"/>
              <a:t>, </a:t>
            </a:r>
            <a:r>
              <a:rPr lang="en-US" sz="1800" dirty="0" err="1"/>
              <a:t>jaganud</a:t>
            </a:r>
            <a:r>
              <a:rPr lang="en-US" sz="1800" dirty="0"/>
              <a:t> </a:t>
            </a:r>
            <a:r>
              <a:rPr lang="en-US" sz="1800" dirty="0" err="1"/>
              <a:t>vaarikate</a:t>
            </a:r>
            <a:r>
              <a:rPr lang="en-US" sz="1800" dirty="0"/>
              <a:t> </a:t>
            </a:r>
            <a:r>
              <a:rPr lang="en-US" sz="1800" dirty="0" err="1"/>
              <a:t>kasvatamise</a:t>
            </a:r>
            <a:r>
              <a:rPr lang="en-US" sz="1800" dirty="0"/>
              <a:t> </a:t>
            </a:r>
            <a:r>
              <a:rPr lang="en-US" sz="1800" dirty="0" err="1"/>
              <a:t>kohta</a:t>
            </a:r>
            <a:r>
              <a:rPr lang="en-US" sz="1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6C3C5-010B-482D-B57A-0DB80906B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4082181"/>
            <a:ext cx="3540119" cy="2360079"/>
          </a:xfrm>
          <a:prstGeom prst="rect">
            <a:avLst/>
          </a:prstGeom>
        </p:spPr>
      </p:pic>
      <p:pic>
        <p:nvPicPr>
          <p:cNvPr id="5" name="Picture 6" descr="Foto kirjeldus ei ole saadaval.">
            <a:extLst>
              <a:ext uri="{FF2B5EF4-FFF2-40B4-BE49-F238E27FC236}">
                <a16:creationId xmlns:a16="http://schemas.microsoft.com/office/drawing/2014/main" id="{644A75CF-DE85-48CF-A184-D4979FD6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613" y="2173000"/>
            <a:ext cx="2330027" cy="41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492A5-C430-47C2-B37D-FD5AAEA7A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52" y="4119786"/>
            <a:ext cx="4061987" cy="22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8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758</Words>
  <Application>Microsoft Office PowerPoint</Application>
  <PresentationFormat>Widescreen</PresentationFormat>
  <Paragraphs>57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Office Theme</vt:lpstr>
      <vt:lpstr>TEDRE TALU VAARIKAD</vt:lpstr>
      <vt:lpstr>JUURED – andmed talu kohta aastast 1749</vt:lpstr>
      <vt:lpstr>Vaarikaistandik  2,5 hektaril</vt:lpstr>
      <vt:lpstr>Vaarikaistandik  2,5 hektaril</vt:lpstr>
      <vt:lpstr>Mahlad, limonaadid</vt:lpstr>
      <vt:lpstr>PowerPoint Presentation</vt:lpstr>
      <vt:lpstr>PowerPoint Presentation</vt:lpstr>
      <vt:lpstr> Vaarikaseemned – seemneõli ja uute tervisetoitude koostisosa </vt:lpstr>
      <vt:lpstr> Agroturism – ekskursioonid, degustatsioonid, laudagalerii… </vt:lpstr>
      <vt:lpstr> Agroturism – ekskursioonid, degustatsioonid, laudagalerii… </vt:lpstr>
      <vt:lpstr>Häda ja viletsus on elada ilma unistusteta.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Kadri Kalmus</dc:creator>
  <cp:lastModifiedBy>Kadri Kalmus</cp:lastModifiedBy>
  <cp:revision>14</cp:revision>
  <dcterms:created xsi:type="dcterms:W3CDTF">2021-10-13T18:47:22Z</dcterms:created>
  <dcterms:modified xsi:type="dcterms:W3CDTF">2021-10-17T09:23:13Z</dcterms:modified>
</cp:coreProperties>
</file>