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22" r:id="rId3"/>
    <p:sldId id="319" r:id="rId4"/>
    <p:sldId id="320" r:id="rId5"/>
    <p:sldId id="313" r:id="rId6"/>
    <p:sldId id="314" r:id="rId7"/>
    <p:sldId id="318" r:id="rId8"/>
    <p:sldId id="311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4AFB4-CF86-411E-8521-5FA5D2579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B85EF-08FC-492B-83DC-7FF71B0CC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C2531-46F0-45DE-B09A-0C45EF07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688B-763E-47E2-9026-B2FC01CF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2B468-E826-4EEB-B631-DC30E9CE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057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6A17E-6F74-4AAB-9A24-C4D52F2D6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A7900-F038-42ED-99BB-F6E035614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14686-3CCE-4D63-B232-28F63B59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71501-083A-4D3F-A89F-F4C32686D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1F692-D555-41A8-B790-354C9633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22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DF5870-C2CD-4EA9-B3A9-3AF296DCA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97329-3C22-41B4-877B-D1A29B2D4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12FFF-2795-420D-9F47-5172BF2B4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57614-DC61-482A-95F6-634F1575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CB392-A52A-4FBC-94B7-7A0FA98B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266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CE30-D889-4A46-8957-5026B39C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6B178-A695-4F31-B337-E45863AC6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EF5D-E35C-4728-8995-1E5F9B25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FE6F1-63DC-428F-B647-BE01F90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33462-90D9-4312-AC6D-AD28F617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258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613A-8BEB-4BC1-BA92-EC1933FE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193C1-2645-49AE-8DC7-0338D577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8C4CA-C3DF-4370-A3D9-77E81992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B8938-CC3C-4B2D-A2A8-C8BEA38E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FD480-03DE-4191-B108-8DEFDA7F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9237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ECD87-F28A-4DF0-820E-4413DADD7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28A7-3C06-4005-9EAB-F410FB5D2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E4283-51D6-4822-B72A-360297C9F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7EACF-4DE7-4147-B953-23E625F64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886AA-E890-4257-B0C1-24F1BC420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B835A-4F7C-40EB-A1C9-C08953F1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639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D420E-22CC-4F18-B512-F337AB0A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DF8FB-839D-49AE-8225-BB5BE3300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FB18E-5781-4B03-B83D-1D65265F9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3B4C6F-E5B9-4927-894F-0D2BE1760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D4198-2CE4-4235-B2B1-51766E8BC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E2D691-535A-4293-A0E6-7305D466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8E4EB-5650-41C1-861E-AF604A21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F3CFEC-5136-48AE-BCE3-3BCB96E9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30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97D2-C674-47A8-A930-68C9ABBB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247FE-C5BF-43F9-9325-7506FA601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3DEF9-0A9A-4A50-B1C3-15D941C73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DF074-3AAD-46E8-BD7F-E2E8B767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37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2377C-28D3-40F5-B3E7-965918A7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CC1EC5-EA11-4A58-8C93-7E09ED21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BCBF5-DA50-48F3-94F7-DEEF1EF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802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DF9B-4020-45B7-B0E6-6FDFCCF2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627D-490A-442C-9755-A9D6592EF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FFD17-ADBC-4786-B45F-0969D71F9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6B8A9-2C41-4AB5-B4E7-35E99025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B0244-BF5E-4004-BA30-610581DE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752AA-A842-4ACC-A129-8866C089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844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7017-1569-43A3-B2A3-C32211D1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6A1AD-C12D-4ECC-A566-1B71FC60A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E7411-B935-4C7E-B0A1-92002420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F2273-FEDB-426A-ADA2-CB716789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2E7D1-53AF-4067-95F6-CDA0AEC9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2350B-733A-4F2D-A63D-E267A1C7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301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0542E3-7AFE-46CF-A372-9D96A4D4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FC497-F6EA-4055-9746-CE1F7B74C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F252E-FF0A-4916-A2CE-17450B499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0B91-1E54-4902-84FC-A638678ED432}" type="datetimeFigureOut">
              <a:rPr lang="et-EE" smtClean="0"/>
              <a:t>28.06.2018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FF294-98BC-4BB9-8616-EDDDB764A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AFB04-EED8-4D62-B736-C9F788079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901B-9854-43BE-844F-71B57579C5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573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xlaw.eu/en/manual.html#install-wor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161" y="2515731"/>
            <a:ext cx="10515600" cy="1325563"/>
          </a:xfrm>
        </p:spPr>
        <p:txBody>
          <a:bodyPr/>
          <a:lstStyle/>
          <a:p>
            <a:pPr algn="ctr"/>
            <a:r>
              <a:rPr lang="et-EE" dirty="0"/>
              <a:t>xLaw Word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633EAC-CFCA-46A1-AF31-6EFC2185C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470" y="74330"/>
            <a:ext cx="2412434" cy="6689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292E8B-60D4-4630-BE6F-0014DC1F9578}"/>
              </a:ext>
            </a:extLst>
          </p:cNvPr>
          <p:cNvSpPr txBox="1"/>
          <p:nvPr/>
        </p:nvSpPr>
        <p:spPr>
          <a:xfrm>
            <a:off x="10395904" y="6243822"/>
            <a:ext cx="172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hlinkClick r:id="rId3"/>
              </a:rPr>
              <a:t>Paigaldusjuhend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4637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EA15-7F6C-4D2C-A76C-06949EFD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4" y="18255"/>
            <a:ext cx="11308756" cy="1325563"/>
          </a:xfrm>
        </p:spPr>
        <p:txBody>
          <a:bodyPr>
            <a:normAutofit/>
          </a:bodyPr>
          <a:lstStyle/>
          <a:p>
            <a:r>
              <a:rPr lang="et-EE" sz="2500" dirty="0"/>
              <a:t>Kommentaaride, klauslite, lepingupõhjade lisamine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25C54C-332F-442B-B0BE-FF2AC390B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48" y="1297276"/>
            <a:ext cx="2941831" cy="52634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83DACE-AE9B-4ADA-83E7-0571E22C5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653" y="1297276"/>
            <a:ext cx="2941831" cy="51596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66C57F-E5CB-4A7A-BD46-E65E73077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094" y="1297276"/>
            <a:ext cx="3009277" cy="522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6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EA15-7F6C-4D2C-A76C-06949EFD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4" y="18255"/>
            <a:ext cx="11308756" cy="1325563"/>
          </a:xfrm>
        </p:spPr>
        <p:txBody>
          <a:bodyPr>
            <a:normAutofit/>
          </a:bodyPr>
          <a:lstStyle/>
          <a:p>
            <a:r>
              <a:rPr lang="et-EE" sz="2500" dirty="0"/>
              <a:t>Lepingupõhjade otsing ja kasutamine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AA8768-BB37-4968-A4B4-0E6088805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1384"/>
            <a:ext cx="12192000" cy="563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0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EA15-7F6C-4D2C-A76C-06949EFD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4" y="18255"/>
            <a:ext cx="11308756" cy="1325563"/>
          </a:xfrm>
        </p:spPr>
        <p:txBody>
          <a:bodyPr>
            <a:normAutofit/>
          </a:bodyPr>
          <a:lstStyle/>
          <a:p>
            <a:r>
              <a:rPr lang="et-EE" sz="2500" dirty="0"/>
              <a:t>Lepinguklauslite otsing ja kasutamine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E2F676-8A91-4B47-A345-C95B0A58F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3343"/>
            <a:ext cx="12192000" cy="56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3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EA15-7F6C-4D2C-A76C-06949EFD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1353800" cy="1325563"/>
          </a:xfrm>
        </p:spPr>
        <p:txBody>
          <a:bodyPr>
            <a:normAutofit/>
          </a:bodyPr>
          <a:lstStyle/>
          <a:p>
            <a:r>
              <a:rPr lang="et-EE" sz="2500" dirty="0"/>
              <a:t>Äriregistri otsing + ühe klikiga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3CCDD-4891-43A3-B3E4-85327B262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B5A102-B949-422C-9BD5-F879B7586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8916"/>
            <a:ext cx="12192000" cy="532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98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EA15-7F6C-4D2C-A76C-06949EFD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4" y="18255"/>
            <a:ext cx="11308756" cy="1325563"/>
          </a:xfrm>
        </p:spPr>
        <p:txBody>
          <a:bodyPr>
            <a:normAutofit/>
          </a:bodyPr>
          <a:lstStyle/>
          <a:p>
            <a:r>
              <a:rPr lang="et-EE" sz="2500" dirty="0"/>
              <a:t>Kehtiva seaduse otsing ja lisamine dokumenti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50F95E-41A4-48DE-86AE-1FA3C5175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8676"/>
            <a:ext cx="12192000" cy="553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3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EA15-7F6C-4D2C-A76C-06949EFD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4" y="18255"/>
            <a:ext cx="11308756" cy="1325563"/>
          </a:xfrm>
        </p:spPr>
        <p:txBody>
          <a:bodyPr>
            <a:normAutofit/>
          </a:bodyPr>
          <a:lstStyle/>
          <a:p>
            <a:r>
              <a:rPr lang="et-EE" sz="2500" dirty="0"/>
              <a:t>Märgi RK number -&gt; kliki kohtunikuhaamri peal -&gt; avaneb RK lahend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036C6E-BBAE-4FFC-A415-06B55135A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3818"/>
            <a:ext cx="12192000" cy="55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EA15-7F6C-4D2C-A76C-06949EFD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1353800" cy="1325563"/>
          </a:xfrm>
        </p:spPr>
        <p:txBody>
          <a:bodyPr>
            <a:normAutofit/>
          </a:bodyPr>
          <a:lstStyle/>
          <a:p>
            <a:r>
              <a:rPr lang="et-EE" sz="2500" dirty="0"/>
              <a:t>Kommentaaride lisamine dokumenti ühe klikiga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3CCDD-4891-43A3-B3E4-85327B262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1CAE52-3F83-4E28-B6B9-303CB0147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0953"/>
            <a:ext cx="12192000" cy="532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457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xLaw Word</vt:lpstr>
      <vt:lpstr>Kommentaaride, klauslite, lepingupõhjade lisamine</vt:lpstr>
      <vt:lpstr>Lepingupõhjade otsing ja kasutamine</vt:lpstr>
      <vt:lpstr>Lepinguklauslite otsing ja kasutamine</vt:lpstr>
      <vt:lpstr>Äriregistri otsing + ühe klikiga </vt:lpstr>
      <vt:lpstr>Kehtiva seaduse otsing ja lisamine dokumenti</vt:lpstr>
      <vt:lpstr>Märgi RK number -&gt; kliki kohtunikuhaamri peal -&gt; avaneb RK lahend</vt:lpstr>
      <vt:lpstr>Kommentaaride lisamine dokumenti ühe klikiga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xLaw Word</dc:title>
  <dc:creator>ExtendLaw</dc:creator>
  <cp:lastModifiedBy>ExtendLaw</cp:lastModifiedBy>
  <cp:revision>3</cp:revision>
  <dcterms:created xsi:type="dcterms:W3CDTF">2018-06-26T10:23:52Z</dcterms:created>
  <dcterms:modified xsi:type="dcterms:W3CDTF">2018-06-28T15:40:20Z</dcterms:modified>
</cp:coreProperties>
</file>