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88" r:id="rId4"/>
    <p:sldId id="289" r:id="rId5"/>
    <p:sldId id="257" r:id="rId6"/>
    <p:sldId id="258" r:id="rId7"/>
    <p:sldId id="259" r:id="rId8"/>
    <p:sldId id="260" r:id="rId9"/>
    <p:sldId id="265" r:id="rId10"/>
    <p:sldId id="261" r:id="rId11"/>
    <p:sldId id="283" r:id="rId12"/>
    <p:sldId id="284" r:id="rId13"/>
    <p:sldId id="285" r:id="rId14"/>
    <p:sldId id="286" r:id="rId15"/>
    <p:sldId id="287" r:id="rId16"/>
    <p:sldId id="264" r:id="rId17"/>
    <p:sldId id="281" r:id="rId18"/>
    <p:sldId id="282" r:id="rId19"/>
    <p:sldId id="263" r:id="rId20"/>
    <p:sldId id="266" r:id="rId21"/>
    <p:sldId id="279" r:id="rId22"/>
  </p:sldIdLst>
  <p:sldSz cx="8999538" cy="6840538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D1"/>
    <a:srgbClr val="999999"/>
    <a:srgbClr val="004586"/>
    <a:srgbClr val="8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60" y="-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Saab lisada nõudmise või püügile vaheneid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1441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Väljad täidetud juba</a:t>
            </a:r>
            <a:r>
              <a:rPr lang="et-EE" baseline="0" dirty="0" smtClean="0"/>
              <a:t> eelteate raportis esitatud andmetega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3404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Kohustuslik neile, kes</a:t>
            </a:r>
            <a:r>
              <a:rPr lang="et-EE" baseline="0" dirty="0" smtClean="0"/>
              <a:t> peavad lossimise tegema. Teistel püügireis lõppeb sadamasse saabumisega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73370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 baseline="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Slaidiesitluse 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  <a:br>
              <a:rPr lang="et-EE" dirty="0" smtClean="0"/>
            </a:br>
            <a:r>
              <a:rPr lang="et-EE" dirty="0" smtClean="0"/>
              <a:t>asutuse nimetus </a:t>
            </a:r>
            <a:r>
              <a:rPr lang="et-EE" smtClean="0"/>
              <a:t>/ ametinimetus</a:t>
            </a:r>
            <a:br>
              <a:rPr lang="et-EE" smtClean="0"/>
            </a:br>
            <a:r>
              <a:rPr lang="et-EE" smtClean="0"/>
              <a:t/>
            </a:r>
            <a:br>
              <a:rPr lang="et-EE" smtClean="0"/>
            </a:br>
            <a:r>
              <a:rPr lang="et-EE" smtClean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128757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110994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eesnimi.perenimi@agri.ee</a:t>
            </a:r>
          </a:p>
          <a:p>
            <a:endParaRPr lang="et-EE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Slaidiesitluse </a:t>
            </a:r>
            <a:br>
              <a:rPr lang="et-EE" dirty="0" smtClean="0"/>
            </a:b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  <a:br>
              <a:rPr lang="et-EE" dirty="0" smtClean="0"/>
            </a:br>
            <a:r>
              <a:rPr lang="et-EE" dirty="0" smtClean="0"/>
              <a:t>asutuse nimetus / ametinimetus</a:t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17" y="219688"/>
            <a:ext cx="3461947" cy="13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eesnimi.perenimi@agri.ee</a:t>
            </a:r>
          </a:p>
          <a:p>
            <a:endParaRPr lang="et-E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29" y="218336"/>
            <a:ext cx="3461667" cy="13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0" r:id="rId3"/>
    <p:sldLayoutId id="2147483662" r:id="rId4"/>
    <p:sldLayoutId id="2147483665" r:id="rId5"/>
    <p:sldLayoutId id="2147483663" r:id="rId6"/>
    <p:sldLayoutId id="2147483649" r:id="rId7"/>
    <p:sldLayoutId id="2147483660" r:id="rId8"/>
    <p:sldLayoutId id="2147483655" r:id="rId9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Püügiandmete esitamise rakendus kaluritele ehk PERK</a:t>
            </a:r>
            <a:endParaRPr lang="et-E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305" y="4788421"/>
            <a:ext cx="7200000" cy="1728000"/>
          </a:xfrm>
        </p:spPr>
        <p:txBody>
          <a:bodyPr/>
          <a:lstStyle/>
          <a:p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Keno Kaasiksoo</a:t>
            </a:r>
            <a:endParaRPr lang="et-E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Maaeluministeerium</a:t>
            </a:r>
          </a:p>
          <a:p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keno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.kaasiksoo@agri.ee</a:t>
            </a:r>
            <a:endParaRPr lang="et-E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Telefon: 625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6513 </a:t>
            </a:r>
            <a:endParaRPr lang="et-E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7051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745" y="1908101"/>
            <a:ext cx="4210943" cy="244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t-EE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Püügireis algab sadamast väljumisega ja peale sadamasse saabumise raportit on püügireis lõppenud ja saab alustada uut püügireisi</a:t>
            </a:r>
          </a:p>
          <a:p>
            <a:pPr marL="171450" lvl="0" indent="-1714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t-EE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Lossimisraportit võib sisestada hiljem, kellel lossimiskohustust ei ole, saavad kinnitada lossimisraporti hinnanguliste kogustega.</a:t>
            </a:r>
          </a:p>
          <a:p>
            <a:pPr marL="171450" lvl="0" indent="-17145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t-EE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1" y="1620069"/>
            <a:ext cx="3600400" cy="49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3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Sadamast väljumine- väljad täidetud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2027880"/>
            <a:ext cx="7920037" cy="3994453"/>
          </a:xfrm>
        </p:spPr>
      </p:pic>
    </p:spTree>
    <p:extLst>
      <p:ext uri="{BB962C8B-B14F-4D97-AF65-F5344CB8AC3E}">
        <p14:creationId xmlns:p14="http://schemas.microsoft.com/office/powerpoint/2010/main" val="291682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Tegevused püügivahenditega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2101669"/>
            <a:ext cx="7920037" cy="3846875"/>
          </a:xfrm>
        </p:spPr>
      </p:pic>
    </p:spTree>
    <p:extLst>
      <p:ext uri="{BB962C8B-B14F-4D97-AF65-F5344CB8AC3E}">
        <p14:creationId xmlns:p14="http://schemas.microsoft.com/office/powerpoint/2010/main" val="281199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Eelteade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1864471"/>
            <a:ext cx="7920037" cy="4321271"/>
          </a:xfrm>
        </p:spPr>
      </p:pic>
    </p:spTree>
    <p:extLst>
      <p:ext uri="{BB962C8B-B14F-4D97-AF65-F5344CB8AC3E}">
        <p14:creationId xmlns:p14="http://schemas.microsoft.com/office/powerpoint/2010/main" val="147736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Sadamasse saabumine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2371397"/>
            <a:ext cx="7920037" cy="3307418"/>
          </a:xfrm>
        </p:spPr>
      </p:pic>
    </p:spTree>
    <p:extLst>
      <p:ext uri="{BB962C8B-B14F-4D97-AF65-F5344CB8AC3E}">
        <p14:creationId xmlns:p14="http://schemas.microsoft.com/office/powerpoint/2010/main" val="351598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Lossimine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1842284"/>
            <a:ext cx="7920037" cy="4365645"/>
          </a:xfrm>
        </p:spPr>
      </p:pic>
    </p:spTree>
    <p:extLst>
      <p:ext uri="{BB962C8B-B14F-4D97-AF65-F5344CB8AC3E}">
        <p14:creationId xmlns:p14="http://schemas.microsoft.com/office/powerpoint/2010/main" val="59636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9329" y="611957"/>
            <a:ext cx="7920000" cy="1080000"/>
          </a:xfrm>
        </p:spPr>
        <p:txBody>
          <a:bodyPr/>
          <a:lstStyle/>
          <a:p>
            <a:pPr algn="ctr"/>
            <a:r>
              <a:rPr lang="et-EE" dirty="0" smtClean="0"/>
              <a:t>Lubade info</a:t>
            </a:r>
            <a:endParaRPr lang="et-E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53" y="1980109"/>
            <a:ext cx="3722988" cy="438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Valikud suurelt üle ekraani </a:t>
            </a:r>
            <a:r>
              <a:rPr lang="et-EE" dirty="0" smtClean="0">
                <a:sym typeface="Wingdings" panose="05000000000000000000" pitchFamily="2" charset="2"/>
              </a:rPr>
              <a:t> liikide valik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61" y="1692077"/>
            <a:ext cx="2538710" cy="4513263"/>
          </a:xfrm>
        </p:spPr>
      </p:pic>
    </p:spTree>
    <p:extLst>
      <p:ext uri="{BB962C8B-B14F-4D97-AF65-F5344CB8AC3E}">
        <p14:creationId xmlns:p14="http://schemas.microsoft.com/office/powerpoint/2010/main" val="15215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Koguste sisestamine </a:t>
            </a:r>
            <a:r>
              <a:rPr lang="et-EE" dirty="0" smtClean="0">
                <a:sym typeface="Wingdings" panose="05000000000000000000" pitchFamily="2" charset="2"/>
              </a:rPr>
              <a:t></a:t>
            </a:r>
            <a:endParaRPr lang="et-E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41" y="2052117"/>
            <a:ext cx="254156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4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Esmakokkuostu sisestamine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9" y="1332037"/>
            <a:ext cx="5150571" cy="387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21" y="1335138"/>
            <a:ext cx="2452696" cy="17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6" y="128196"/>
            <a:ext cx="8424935" cy="653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4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61" y="2052117"/>
            <a:ext cx="490683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289" y="467941"/>
            <a:ext cx="7847085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Lisainfo ja kasutusjuhend: </a:t>
            </a:r>
          </a:p>
          <a:p>
            <a:endParaRPr lang="et-EE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https://www.agri.ee/et/perk-ehk-puugiandmete-esitamise-rakendus-kaluritele</a:t>
            </a:r>
          </a:p>
        </p:txBody>
      </p:sp>
    </p:spTree>
    <p:extLst>
      <p:ext uri="{BB962C8B-B14F-4D97-AF65-F5344CB8AC3E}">
        <p14:creationId xmlns:p14="http://schemas.microsoft.com/office/powerpoint/2010/main" val="6575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Tänud kuulamast!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265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Miks kasutada?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2" y="1768475"/>
            <a:ext cx="7082788" cy="4513263"/>
          </a:xfrm>
        </p:spPr>
      </p:pic>
    </p:spTree>
    <p:extLst>
      <p:ext uri="{BB962C8B-B14F-4D97-AF65-F5344CB8AC3E}">
        <p14:creationId xmlns:p14="http://schemas.microsoft.com/office/powerpoint/2010/main" val="113435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Mida saab teha?</a:t>
            </a:r>
            <a:endParaRPr lang="et-E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4" y="2105819"/>
            <a:ext cx="7019925" cy="3838575"/>
          </a:xfrm>
        </p:spPr>
      </p:pic>
    </p:spTree>
    <p:extLst>
      <p:ext uri="{BB962C8B-B14F-4D97-AF65-F5344CB8AC3E}">
        <p14:creationId xmlns:p14="http://schemas.microsoft.com/office/powerpoint/2010/main" val="337356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 kasutajaõigus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7" y="1485899"/>
            <a:ext cx="8605082" cy="467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0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 paigaldamine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" y="1620069"/>
            <a:ext cx="8136904" cy="390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sz="1600" dirty="0"/>
          </a:p>
          <a:p>
            <a:endParaRPr lang="et-EE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" y="1188021"/>
            <a:ext cx="3384376" cy="49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705" y="1548061"/>
            <a:ext cx="49685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t-EE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t-EE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esitada </a:t>
            </a:r>
            <a:r>
              <a:rPr lang="et-EE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kohustuslikke kalapüügiandmeid eesti-, vene- või inglise keeles;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t-EE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t-EE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t-EE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713" y="2052117"/>
            <a:ext cx="4427526" cy="4229621"/>
          </a:xfrm>
        </p:spPr>
        <p:txBody>
          <a:bodyPr/>
          <a:lstStyle/>
          <a:p>
            <a:pPr marL="171450" lvl="0" indent="-171450" hangingPunct="0">
              <a:spcAft>
                <a:spcPct val="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t-EE" sz="1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korduvad </a:t>
            </a:r>
            <a:r>
              <a:rPr lang="et-EE" sz="16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andmeväljad saab kalur eelnevalt oma seadete alt ära täita ega pea neid igal korral uuesti sisestama;</a:t>
            </a:r>
          </a:p>
          <a:p>
            <a:endParaRPr lang="et-E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6" y="1692077"/>
            <a:ext cx="362215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8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 põhimenüü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" y="1332037"/>
            <a:ext cx="3600400" cy="530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tikeel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eestikeelne</Template>
  <TotalTime>0</TotalTime>
  <Words>155</Words>
  <Application>Microsoft Office PowerPoint</Application>
  <PresentationFormat>Custom</PresentationFormat>
  <Paragraphs>41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eestikeelne</vt:lpstr>
      <vt:lpstr>Püügiandmete esitamise rakendus kaluritele ehk PERK</vt:lpstr>
      <vt:lpstr>PowerPoint Presentation</vt:lpstr>
      <vt:lpstr>Miks kasutada?</vt:lpstr>
      <vt:lpstr>Mida saab teha?</vt:lpstr>
      <vt:lpstr>PERK kasutajaõigus</vt:lpstr>
      <vt:lpstr>PERK paigaldamine </vt:lpstr>
      <vt:lpstr>PERK</vt:lpstr>
      <vt:lpstr>PERK</vt:lpstr>
      <vt:lpstr>PERK põhimenüü</vt:lpstr>
      <vt:lpstr>PERK</vt:lpstr>
      <vt:lpstr>Sadamast väljumine- väljad täidetud</vt:lpstr>
      <vt:lpstr>Tegevused püügivahenditega</vt:lpstr>
      <vt:lpstr>Eelteade</vt:lpstr>
      <vt:lpstr>Sadamasse saabumine</vt:lpstr>
      <vt:lpstr>Lossimine</vt:lpstr>
      <vt:lpstr>Lubade info</vt:lpstr>
      <vt:lpstr>Valikud suurelt üle ekraani  liikide valik</vt:lpstr>
      <vt:lpstr>Koguste sisestamine </vt:lpstr>
      <vt:lpstr>Esmakokkuostu sisestamine</vt:lpstr>
      <vt:lpstr>PowerPoint Presentation</vt:lpstr>
      <vt:lpstr>Tänud kuulamast!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slaidipõhi; presentatsioonipõhi; slaidid; presentatsioonid; slaid; mall; template</cp:keywords>
  <cp:lastModifiedBy/>
  <cp:revision>1</cp:revision>
  <dcterms:created xsi:type="dcterms:W3CDTF">2016-02-15T08:19:16Z</dcterms:created>
  <dcterms:modified xsi:type="dcterms:W3CDTF">2018-03-08T09:46:38Z</dcterms:modified>
</cp:coreProperties>
</file>