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54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540664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1066800" y="596900"/>
            <a:ext cx="4546209" cy="5059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1066800" y="1861625"/>
            <a:ext cx="4546209" cy="5169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2"/>
          </p:nvPr>
        </p:nvSpPr>
        <p:spPr>
          <a:xfrm>
            <a:off x="6578990" y="1861625"/>
            <a:ext cx="4546209" cy="5169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/>
          <p:nvPr/>
        </p:nvSpPr>
        <p:spPr>
          <a:xfrm>
            <a:off x="4777578" y="6374617"/>
            <a:ext cx="1917511" cy="1231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800" b="0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rPr>
              <a:t>WWW.GRIFTERSWALLET.COM</a:t>
            </a:r>
          </a:p>
        </p:txBody>
      </p:sp>
      <p:pic>
        <p:nvPicPr>
          <p:cNvPr id="20" name="Shape 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53948" y="6055437"/>
            <a:ext cx="569747" cy="638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0" y="6015660"/>
            <a:ext cx="12203912" cy="6653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Shape 89"/>
          <p:cNvSpPr/>
          <p:nvPr/>
        </p:nvSpPr>
        <p:spPr>
          <a:xfrm>
            <a:off x="1518155" y="0"/>
            <a:ext cx="916295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Shape 90"/>
          <p:cNvSpPr txBox="1"/>
          <p:nvPr/>
        </p:nvSpPr>
        <p:spPr>
          <a:xfrm>
            <a:off x="4272739" y="3927328"/>
            <a:ext cx="3653789" cy="115416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40625"/>
              </a:lnSpc>
              <a:spcBef>
                <a:spcPts val="0"/>
              </a:spcBef>
              <a:buSzPct val="25000"/>
              <a:buNone/>
            </a:pPr>
            <a:r>
              <a:rPr lang="en-GB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SMART ACCESSORIES</a:t>
            </a:r>
          </a:p>
        </p:txBody>
      </p:sp>
      <p:sp>
        <p:nvSpPr>
          <p:cNvPr id="91" name="Shape 91"/>
          <p:cNvSpPr txBox="1"/>
          <p:nvPr/>
        </p:nvSpPr>
        <p:spPr>
          <a:xfrm>
            <a:off x="4557723" y="5473555"/>
            <a:ext cx="3100376" cy="4001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Reno Meisalu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CEO</a:t>
            </a:r>
          </a:p>
        </p:txBody>
      </p:sp>
      <p:pic>
        <p:nvPicPr>
          <p:cNvPr id="92" name="Shape 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01751" y="384267"/>
            <a:ext cx="2812319" cy="3150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/>
          <p:nvPr/>
        </p:nvSpPr>
        <p:spPr>
          <a:xfrm>
            <a:off x="0" y="5570842"/>
            <a:ext cx="12192000" cy="1287156"/>
          </a:xfrm>
          <a:prstGeom prst="rect">
            <a:avLst/>
          </a:prstGeom>
          <a:solidFill>
            <a:srgbClr val="604737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Shape 272"/>
          <p:cNvSpPr/>
          <p:nvPr/>
        </p:nvSpPr>
        <p:spPr>
          <a:xfrm>
            <a:off x="220716" y="0"/>
            <a:ext cx="11750566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hape 252"/>
          <p:cNvSpPr txBox="1"/>
          <p:nvPr/>
        </p:nvSpPr>
        <p:spPr>
          <a:xfrm>
            <a:off x="7320136" y="4473116"/>
            <a:ext cx="3312368" cy="6120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t-EE" sz="1200" dirty="0" smtClean="0">
                <a:solidFill>
                  <a:schemeClr val="lt1"/>
                </a:solidFill>
                <a:sym typeface="Arial"/>
              </a:rPr>
              <a:t>GRIFTERSWALLET.COM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t-EE" sz="1200" dirty="0" smtClean="0">
                <a:solidFill>
                  <a:schemeClr val="lt1"/>
                </a:solidFill>
                <a:sym typeface="Arial"/>
              </a:rPr>
              <a:t>TEAM@GRIFTERSWALLET.COM</a:t>
            </a:r>
            <a:r>
              <a:rPr lang="et-EE" sz="1200" dirty="0" smtClean="0">
                <a:solidFill>
                  <a:schemeClr val="lt1"/>
                </a:solidFill>
              </a:rPr>
              <a:t> </a:t>
            </a:r>
            <a:endParaRPr lang="et-EE" sz="1200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441183" y="6036246"/>
            <a:ext cx="1623196" cy="73241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4643325" y="5791200"/>
            <a:ext cx="1903966" cy="88350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Shape 99"/>
          <p:cNvSpPr/>
          <p:nvPr/>
        </p:nvSpPr>
        <p:spPr>
          <a:xfrm>
            <a:off x="8374746" y="5210246"/>
            <a:ext cx="144531" cy="144531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accent1"/>
          </a:solidFill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Shape 100"/>
          <p:cNvSpPr/>
          <p:nvPr/>
        </p:nvSpPr>
        <p:spPr>
          <a:xfrm rot="-4074595">
            <a:off x="8300778" y="3215852"/>
            <a:ext cx="144531" cy="144531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accent1"/>
          </a:solidFill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Shape 101"/>
          <p:cNvSpPr/>
          <p:nvPr/>
        </p:nvSpPr>
        <p:spPr>
          <a:xfrm rot="-5400000">
            <a:off x="6832200" y="2652632"/>
            <a:ext cx="80225" cy="80429"/>
          </a:xfrm>
          <a:prstGeom prst="rightArrow">
            <a:avLst>
              <a:gd name="adj1" fmla="val 32000"/>
              <a:gd name="adj2" fmla="val 64164"/>
            </a:avLst>
          </a:prstGeom>
          <a:solidFill>
            <a:schemeClr val="accent1"/>
          </a:solidFill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Shape 102"/>
          <p:cNvSpPr/>
          <p:nvPr/>
        </p:nvSpPr>
        <p:spPr>
          <a:xfrm rot="-5774517">
            <a:off x="5029893" y="3945336"/>
            <a:ext cx="236869" cy="236869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accent1"/>
          </a:solidFill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Shape 103"/>
          <p:cNvSpPr/>
          <p:nvPr/>
        </p:nvSpPr>
        <p:spPr>
          <a:xfrm rot="-6900880">
            <a:off x="3005709" y="3168912"/>
            <a:ext cx="236869" cy="236869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accent1"/>
          </a:solidFill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/>
          <p:nvPr/>
        </p:nvSpPr>
        <p:spPr>
          <a:xfrm rot="3709188">
            <a:off x="1243439" y="2836368"/>
            <a:ext cx="2083209" cy="419177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41468" y="47025"/>
                </a:moveTo>
                <a:cubicBezTo>
                  <a:pt x="19877" y="43175"/>
                  <a:pt x="8653" y="31354"/>
                  <a:pt x="16407" y="20622"/>
                </a:cubicBezTo>
                <a:cubicBezTo>
                  <a:pt x="24155" y="9890"/>
                  <a:pt x="47946" y="4317"/>
                  <a:pt x="69537" y="8167"/>
                </a:cubicBezTo>
                <a:cubicBezTo>
                  <a:pt x="91128" y="12017"/>
                  <a:pt x="102346" y="23838"/>
                  <a:pt x="94597" y="34570"/>
                </a:cubicBezTo>
                <a:cubicBezTo>
                  <a:pt x="86849" y="45302"/>
                  <a:pt x="63059" y="50876"/>
                  <a:pt x="41468" y="47025"/>
                </a:cubicBezTo>
                <a:close/>
                <a:moveTo>
                  <a:pt x="119784" y="115325"/>
                </a:moveTo>
                <a:cubicBezTo>
                  <a:pt x="118064" y="111498"/>
                  <a:pt x="88293" y="68570"/>
                  <a:pt x="88293" y="68570"/>
                </a:cubicBezTo>
                <a:cubicBezTo>
                  <a:pt x="88293" y="68570"/>
                  <a:pt x="87472" y="67487"/>
                  <a:pt x="85135" y="67631"/>
                </a:cubicBezTo>
                <a:lnTo>
                  <a:pt x="75691" y="53596"/>
                </a:lnTo>
                <a:cubicBezTo>
                  <a:pt x="78172" y="53123"/>
                  <a:pt x="80617" y="52559"/>
                  <a:pt x="83008" y="51896"/>
                </a:cubicBezTo>
                <a:cubicBezTo>
                  <a:pt x="109878" y="44414"/>
                  <a:pt x="119466" y="27533"/>
                  <a:pt x="104425" y="14178"/>
                </a:cubicBezTo>
                <a:cubicBezTo>
                  <a:pt x="89378" y="824"/>
                  <a:pt x="55400" y="-3942"/>
                  <a:pt x="28530" y="3533"/>
                </a:cubicBezTo>
                <a:cubicBezTo>
                  <a:pt x="1659" y="11008"/>
                  <a:pt x="-7928" y="27896"/>
                  <a:pt x="7119" y="41250"/>
                </a:cubicBezTo>
                <a:cubicBezTo>
                  <a:pt x="18936" y="51746"/>
                  <a:pt x="42456" y="56933"/>
                  <a:pt x="65030" y="55048"/>
                </a:cubicBezTo>
                <a:lnTo>
                  <a:pt x="74139" y="69291"/>
                </a:lnTo>
                <a:cubicBezTo>
                  <a:pt x="72083" y="69861"/>
                  <a:pt x="72707" y="70974"/>
                  <a:pt x="72707" y="70974"/>
                </a:cubicBezTo>
                <a:cubicBezTo>
                  <a:pt x="72707" y="70974"/>
                  <a:pt x="99613" y="114368"/>
                  <a:pt x="102765" y="117965"/>
                </a:cubicBezTo>
                <a:cubicBezTo>
                  <a:pt x="105030" y="120553"/>
                  <a:pt x="109818" y="120103"/>
                  <a:pt x="112323" y="119648"/>
                </a:cubicBezTo>
                <a:lnTo>
                  <a:pt x="112341" y="119671"/>
                </a:lnTo>
                <a:cubicBezTo>
                  <a:pt x="112341" y="119671"/>
                  <a:pt x="121510" y="119152"/>
                  <a:pt x="119784" y="11532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Shape 105"/>
          <p:cNvSpPr/>
          <p:nvPr/>
        </p:nvSpPr>
        <p:spPr>
          <a:xfrm rot="3709188">
            <a:off x="5833985" y="5259791"/>
            <a:ext cx="4263508" cy="19364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45508" y="79178"/>
                </a:moveTo>
                <a:cubicBezTo>
                  <a:pt x="40762" y="101536"/>
                  <a:pt x="28684" y="111194"/>
                  <a:pt x="18530" y="100745"/>
                </a:cubicBezTo>
                <a:cubicBezTo>
                  <a:pt x="8377" y="90297"/>
                  <a:pt x="3987" y="63704"/>
                  <a:pt x="8733" y="41346"/>
                </a:cubicBezTo>
                <a:cubicBezTo>
                  <a:pt x="13480" y="18988"/>
                  <a:pt x="25558" y="9329"/>
                  <a:pt x="35711" y="19778"/>
                </a:cubicBezTo>
                <a:cubicBezTo>
                  <a:pt x="45870" y="30227"/>
                  <a:pt x="50254" y="56820"/>
                  <a:pt x="45508" y="79178"/>
                </a:cubicBezTo>
                <a:close/>
                <a:moveTo>
                  <a:pt x="115903" y="8938"/>
                </a:moveTo>
                <a:cubicBezTo>
                  <a:pt x="112081" y="10018"/>
                  <a:pt x="68710" y="33324"/>
                  <a:pt x="68710" y="33324"/>
                </a:cubicBezTo>
                <a:cubicBezTo>
                  <a:pt x="68710" y="33324"/>
                  <a:pt x="67613" y="33988"/>
                  <a:pt x="67647" y="36523"/>
                </a:cubicBezTo>
                <a:lnTo>
                  <a:pt x="53489" y="43836"/>
                </a:lnTo>
                <a:cubicBezTo>
                  <a:pt x="53133" y="41080"/>
                  <a:pt x="52691" y="38343"/>
                  <a:pt x="52150" y="35651"/>
                </a:cubicBezTo>
                <a:cubicBezTo>
                  <a:pt x="46042" y="5379"/>
                  <a:pt x="29942" y="-8268"/>
                  <a:pt x="16192" y="5176"/>
                </a:cubicBezTo>
                <a:cubicBezTo>
                  <a:pt x="2442" y="18621"/>
                  <a:pt x="-3757" y="54064"/>
                  <a:pt x="2350" y="84342"/>
                </a:cubicBezTo>
                <a:cubicBezTo>
                  <a:pt x="8458" y="114620"/>
                  <a:pt x="24552" y="128268"/>
                  <a:pt x="38303" y="114823"/>
                </a:cubicBezTo>
                <a:cubicBezTo>
                  <a:pt x="49111" y="104254"/>
                  <a:pt x="55253" y="80101"/>
                  <a:pt x="54420" y="55543"/>
                </a:cubicBezTo>
                <a:lnTo>
                  <a:pt x="68779" y="48628"/>
                </a:lnTo>
                <a:cubicBezTo>
                  <a:pt x="69245" y="50948"/>
                  <a:pt x="70365" y="50505"/>
                  <a:pt x="70365" y="50505"/>
                </a:cubicBezTo>
                <a:cubicBezTo>
                  <a:pt x="70365" y="50505"/>
                  <a:pt x="114058" y="30353"/>
                  <a:pt x="117718" y="27699"/>
                </a:cubicBezTo>
                <a:cubicBezTo>
                  <a:pt x="120356" y="25790"/>
                  <a:pt x="120132" y="20575"/>
                  <a:pt x="119798" y="17793"/>
                </a:cubicBezTo>
                <a:lnTo>
                  <a:pt x="119827" y="17781"/>
                </a:lnTo>
                <a:cubicBezTo>
                  <a:pt x="119827" y="17781"/>
                  <a:pt x="119729" y="7857"/>
                  <a:pt x="115903" y="893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/>
          <p:nvPr/>
        </p:nvSpPr>
        <p:spPr>
          <a:xfrm rot="3709188">
            <a:off x="2492582" y="5127731"/>
            <a:ext cx="5690491" cy="399752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8125" y="71314"/>
                </a:moveTo>
                <a:cubicBezTo>
                  <a:pt x="26867" y="78083"/>
                  <a:pt x="13889" y="70571"/>
                  <a:pt x="9137" y="54547"/>
                </a:cubicBezTo>
                <a:cubicBezTo>
                  <a:pt x="4385" y="38523"/>
                  <a:pt x="9660" y="20042"/>
                  <a:pt x="20918" y="13280"/>
                </a:cubicBezTo>
                <a:cubicBezTo>
                  <a:pt x="32176" y="6517"/>
                  <a:pt x="45154" y="14023"/>
                  <a:pt x="49906" y="30052"/>
                </a:cubicBezTo>
                <a:cubicBezTo>
                  <a:pt x="54658" y="46076"/>
                  <a:pt x="49383" y="64551"/>
                  <a:pt x="38125" y="71314"/>
                </a:cubicBezTo>
                <a:close/>
                <a:moveTo>
                  <a:pt x="118402" y="107767"/>
                </a:moveTo>
                <a:cubicBezTo>
                  <a:pt x="114951" y="104356"/>
                  <a:pt x="72120" y="71448"/>
                  <a:pt x="72120" y="71448"/>
                </a:cubicBezTo>
                <a:cubicBezTo>
                  <a:pt x="72120" y="71448"/>
                  <a:pt x="71011" y="70659"/>
                  <a:pt x="70197" y="72016"/>
                </a:cubicBezTo>
                <a:lnTo>
                  <a:pt x="56308" y="61117"/>
                </a:lnTo>
                <a:cubicBezTo>
                  <a:pt x="56941" y="59309"/>
                  <a:pt x="57487" y="57420"/>
                  <a:pt x="57940" y="55448"/>
                </a:cubicBezTo>
                <a:cubicBezTo>
                  <a:pt x="63046" y="33258"/>
                  <a:pt x="54542" y="9377"/>
                  <a:pt x="38956" y="2111"/>
                </a:cubicBezTo>
                <a:cubicBezTo>
                  <a:pt x="23364" y="-5154"/>
                  <a:pt x="6587" y="6950"/>
                  <a:pt x="1481" y="29140"/>
                </a:cubicBezTo>
                <a:cubicBezTo>
                  <a:pt x="-3619" y="51329"/>
                  <a:pt x="4879" y="75210"/>
                  <a:pt x="20471" y="82476"/>
                </a:cubicBezTo>
                <a:cubicBezTo>
                  <a:pt x="32723" y="88186"/>
                  <a:pt x="45706" y="81932"/>
                  <a:pt x="53182" y="68219"/>
                </a:cubicBezTo>
                <a:lnTo>
                  <a:pt x="67095" y="79528"/>
                </a:lnTo>
                <a:cubicBezTo>
                  <a:pt x="66706" y="81224"/>
                  <a:pt x="67758" y="82160"/>
                  <a:pt x="67758" y="82160"/>
                </a:cubicBezTo>
                <a:cubicBezTo>
                  <a:pt x="67758" y="82160"/>
                  <a:pt x="109804" y="117051"/>
                  <a:pt x="113650" y="119473"/>
                </a:cubicBezTo>
                <a:cubicBezTo>
                  <a:pt x="116415" y="121210"/>
                  <a:pt x="117966" y="118250"/>
                  <a:pt x="118617" y="116448"/>
                </a:cubicBezTo>
                <a:lnTo>
                  <a:pt x="118640" y="116472"/>
                </a:lnTo>
                <a:cubicBezTo>
                  <a:pt x="118640" y="116472"/>
                  <a:pt x="121858" y="111177"/>
                  <a:pt x="118402" y="1077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/>
          <p:nvPr/>
        </p:nvSpPr>
        <p:spPr>
          <a:xfrm rot="3709188">
            <a:off x="7385224" y="3377968"/>
            <a:ext cx="2701669" cy="206087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3051" y="82104"/>
                </a:moveTo>
                <a:cubicBezTo>
                  <a:pt x="52287" y="98511"/>
                  <a:pt x="41514" y="110991"/>
                  <a:pt x="29000" y="109987"/>
                </a:cubicBezTo>
                <a:cubicBezTo>
                  <a:pt x="16487" y="108978"/>
                  <a:pt x="6960" y="94858"/>
                  <a:pt x="7729" y="78451"/>
                </a:cubicBezTo>
                <a:cubicBezTo>
                  <a:pt x="8499" y="62045"/>
                  <a:pt x="19266" y="49564"/>
                  <a:pt x="31785" y="50574"/>
                </a:cubicBezTo>
                <a:cubicBezTo>
                  <a:pt x="44299" y="51583"/>
                  <a:pt x="53820" y="65697"/>
                  <a:pt x="53051" y="82104"/>
                </a:cubicBezTo>
                <a:close/>
                <a:moveTo>
                  <a:pt x="113217" y="705"/>
                </a:moveTo>
                <a:cubicBezTo>
                  <a:pt x="109433" y="3430"/>
                  <a:pt x="68648" y="41209"/>
                  <a:pt x="68648" y="41209"/>
                </a:cubicBezTo>
                <a:cubicBezTo>
                  <a:pt x="68648" y="41209"/>
                  <a:pt x="67632" y="42207"/>
                  <a:pt x="68137" y="43765"/>
                </a:cubicBezTo>
                <a:lnTo>
                  <a:pt x="54768" y="55912"/>
                </a:lnTo>
                <a:cubicBezTo>
                  <a:pt x="53889" y="54395"/>
                  <a:pt x="52913" y="52943"/>
                  <a:pt x="51851" y="51566"/>
                </a:cubicBezTo>
                <a:cubicBezTo>
                  <a:pt x="39848" y="36092"/>
                  <a:pt x="20553" y="36302"/>
                  <a:pt x="8746" y="52032"/>
                </a:cubicBezTo>
                <a:cubicBezTo>
                  <a:pt x="-3055" y="67762"/>
                  <a:pt x="-2894" y="93055"/>
                  <a:pt x="9102" y="108529"/>
                </a:cubicBezTo>
                <a:cubicBezTo>
                  <a:pt x="21104" y="124002"/>
                  <a:pt x="40400" y="123792"/>
                  <a:pt x="52201" y="108062"/>
                </a:cubicBezTo>
                <a:cubicBezTo>
                  <a:pt x="61481" y="95704"/>
                  <a:pt x="63365" y="77430"/>
                  <a:pt x="57926" y="62663"/>
                </a:cubicBezTo>
                <a:lnTo>
                  <a:pt x="71571" y="50655"/>
                </a:lnTo>
                <a:cubicBezTo>
                  <a:pt x="72490" y="51840"/>
                  <a:pt x="73575" y="50965"/>
                  <a:pt x="73575" y="50965"/>
                </a:cubicBezTo>
                <a:cubicBezTo>
                  <a:pt x="73575" y="50965"/>
                  <a:pt x="115285" y="14965"/>
                  <a:pt x="118604" y="11348"/>
                </a:cubicBezTo>
                <a:cubicBezTo>
                  <a:pt x="120987" y="8751"/>
                  <a:pt x="119781" y="5636"/>
                  <a:pt x="118920" y="4095"/>
                </a:cubicBezTo>
                <a:lnTo>
                  <a:pt x="118943" y="4072"/>
                </a:lnTo>
                <a:cubicBezTo>
                  <a:pt x="118943" y="4072"/>
                  <a:pt x="116996" y="-2024"/>
                  <a:pt x="113217" y="70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Shape 108"/>
          <p:cNvSpPr/>
          <p:nvPr/>
        </p:nvSpPr>
        <p:spPr>
          <a:xfrm rot="3646676">
            <a:off x="6279989" y="2928902"/>
            <a:ext cx="1263736" cy="8877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8125" y="71314"/>
                </a:moveTo>
                <a:cubicBezTo>
                  <a:pt x="26867" y="78083"/>
                  <a:pt x="13889" y="70571"/>
                  <a:pt x="9137" y="54547"/>
                </a:cubicBezTo>
                <a:cubicBezTo>
                  <a:pt x="4385" y="38523"/>
                  <a:pt x="9660" y="20048"/>
                  <a:pt x="20918" y="13280"/>
                </a:cubicBezTo>
                <a:cubicBezTo>
                  <a:pt x="32176" y="6517"/>
                  <a:pt x="45154" y="14023"/>
                  <a:pt x="49906" y="30052"/>
                </a:cubicBezTo>
                <a:cubicBezTo>
                  <a:pt x="54658" y="46076"/>
                  <a:pt x="49383" y="64551"/>
                  <a:pt x="38125" y="71314"/>
                </a:cubicBezTo>
                <a:close/>
                <a:moveTo>
                  <a:pt x="118402" y="107767"/>
                </a:moveTo>
                <a:cubicBezTo>
                  <a:pt x="114951" y="104356"/>
                  <a:pt x="72120" y="71448"/>
                  <a:pt x="72120" y="71448"/>
                </a:cubicBezTo>
                <a:cubicBezTo>
                  <a:pt x="72120" y="71448"/>
                  <a:pt x="71011" y="70659"/>
                  <a:pt x="70197" y="72016"/>
                </a:cubicBezTo>
                <a:lnTo>
                  <a:pt x="56308" y="61123"/>
                </a:lnTo>
                <a:cubicBezTo>
                  <a:pt x="56941" y="59309"/>
                  <a:pt x="57487" y="57420"/>
                  <a:pt x="57940" y="55448"/>
                </a:cubicBezTo>
                <a:cubicBezTo>
                  <a:pt x="63046" y="33258"/>
                  <a:pt x="54542" y="9377"/>
                  <a:pt x="38956" y="2111"/>
                </a:cubicBezTo>
                <a:cubicBezTo>
                  <a:pt x="23364" y="-5154"/>
                  <a:pt x="6587" y="6944"/>
                  <a:pt x="1487" y="29140"/>
                </a:cubicBezTo>
                <a:cubicBezTo>
                  <a:pt x="-3619" y="51329"/>
                  <a:pt x="4885" y="75210"/>
                  <a:pt x="20471" y="82476"/>
                </a:cubicBezTo>
                <a:cubicBezTo>
                  <a:pt x="32723" y="88186"/>
                  <a:pt x="45706" y="81932"/>
                  <a:pt x="53182" y="68219"/>
                </a:cubicBezTo>
                <a:lnTo>
                  <a:pt x="67095" y="79528"/>
                </a:lnTo>
                <a:cubicBezTo>
                  <a:pt x="66706" y="81224"/>
                  <a:pt x="67752" y="82160"/>
                  <a:pt x="67752" y="82160"/>
                </a:cubicBezTo>
                <a:cubicBezTo>
                  <a:pt x="67752" y="82160"/>
                  <a:pt x="109804" y="117051"/>
                  <a:pt x="113644" y="119467"/>
                </a:cubicBezTo>
                <a:cubicBezTo>
                  <a:pt x="116415" y="121210"/>
                  <a:pt x="117966" y="118250"/>
                  <a:pt x="118617" y="116448"/>
                </a:cubicBezTo>
                <a:lnTo>
                  <a:pt x="118640" y="116472"/>
                </a:lnTo>
                <a:cubicBezTo>
                  <a:pt x="118640" y="116472"/>
                  <a:pt x="121858" y="111177"/>
                  <a:pt x="118402" y="1077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ctrTitle"/>
          </p:nvPr>
        </p:nvSpPr>
        <p:spPr>
          <a:xfrm>
            <a:off x="2224081" y="685800"/>
            <a:ext cx="7758044" cy="746277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GB" sz="3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MILLIONS OF WALLETS ARE SOLD EACH YEAR, BUT STILL...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8128939" y="2908291"/>
            <a:ext cx="1853185" cy="30777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UNINSPIRING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8611275" y="5192094"/>
            <a:ext cx="1853185" cy="30777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UNSECURE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4215124" y="3164342"/>
            <a:ext cx="2245405" cy="61555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0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LOST AND LEFT HOME TOO OFTEN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2511138" y="2884123"/>
            <a:ext cx="2053968" cy="30777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IMPRACTICAL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5912966" y="2322710"/>
            <a:ext cx="2062915" cy="30777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2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DISCONNECTED</a:t>
            </a:r>
          </a:p>
        </p:txBody>
      </p:sp>
      <p:pic>
        <p:nvPicPr>
          <p:cNvPr id="115" name="Shape 1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1778" y="3623723"/>
            <a:ext cx="674322" cy="674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6732996" y="2884123"/>
            <a:ext cx="255147" cy="255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3565156">
            <a:off x="7001566" y="4717082"/>
            <a:ext cx="888990" cy="888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99223" y="3713371"/>
            <a:ext cx="1069932" cy="1069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67060" y="4994541"/>
            <a:ext cx="1106488" cy="11064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" name="Shape 120"/>
          <p:cNvCxnSpPr/>
          <p:nvPr/>
        </p:nvCxnSpPr>
        <p:spPr>
          <a:xfrm>
            <a:off x="1549398" y="1705346"/>
            <a:ext cx="9333186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ctrTitle"/>
          </p:nvPr>
        </p:nvSpPr>
        <p:spPr>
          <a:xfrm>
            <a:off x="1333500" y="685800"/>
            <a:ext cx="9585031" cy="746277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GB" sz="3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GRIFTERS WALLET</a:t>
            </a:r>
          </a:p>
        </p:txBody>
      </p:sp>
      <p:sp>
        <p:nvSpPr>
          <p:cNvPr id="126" name="Shape 126"/>
          <p:cNvSpPr/>
          <p:nvPr/>
        </p:nvSpPr>
        <p:spPr>
          <a:xfrm>
            <a:off x="1641802" y="2217911"/>
            <a:ext cx="5210940" cy="2905159"/>
          </a:xfrm>
          <a:prstGeom prst="roundRect">
            <a:avLst>
              <a:gd name="adj" fmla="val 7025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Shape 127"/>
          <p:cNvSpPr txBox="1"/>
          <p:nvPr/>
        </p:nvSpPr>
        <p:spPr>
          <a:xfrm>
            <a:off x="7577959" y="2470159"/>
            <a:ext cx="3113762" cy="206210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400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400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t-EE" sz="1600" dirty="0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SLIM DESIGN</a:t>
            </a:r>
            <a:endParaRPr lang="en-GB" sz="1600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400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6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FITS 8 CREDIT CARDS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400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6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MAGNETIC MONEY CLIP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400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6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HIGHEST QUALITY LEATHER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ctrTitle"/>
          </p:nvPr>
        </p:nvSpPr>
        <p:spPr>
          <a:xfrm>
            <a:off x="1333500" y="685800"/>
            <a:ext cx="9585031" cy="746277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GB" sz="3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GRIFTERS </a:t>
            </a:r>
            <a:r>
              <a:rPr lang="et-EE" sz="3600" b="0" i="0" u="none" strike="noStrike" cap="none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TRACKER</a:t>
            </a:r>
            <a:endParaRPr lang="en-GB" sz="3600" b="0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Shape 127"/>
          <p:cNvSpPr txBox="1"/>
          <p:nvPr/>
        </p:nvSpPr>
        <p:spPr>
          <a:xfrm>
            <a:off x="2135560" y="2574938"/>
            <a:ext cx="3113762" cy="26542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t-EE" sz="1600" dirty="0" smtClean="0">
                <a:solidFill>
                  <a:srgbClr val="7F7F7F"/>
                </a:solidFill>
              </a:rPr>
              <a:t>BLUETOOTH SMART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t-EE" sz="1600" dirty="0" smtClean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t-EE" sz="1600" dirty="0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TWO-WAY COMMUNICATION</a:t>
            </a:r>
            <a:endParaRPr lang="en-GB" sz="1600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lang="et-EE" sz="1400" dirty="0" smtClean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t-EE" dirty="0" smtClean="0">
                <a:solidFill>
                  <a:srgbClr val="7F7F7F"/>
                </a:solidFill>
              </a:rPr>
              <a:t>CROWD GPS</a:t>
            </a:r>
            <a:endParaRPr lang="et-EE" dirty="0">
              <a:solidFill>
                <a:srgbClr val="7F7F7F"/>
              </a:solidFill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400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t-EE" sz="1600" dirty="0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RANGE UP TO 100FT OR 30M</a:t>
            </a:r>
            <a:endParaRPr lang="en-GB" sz="1600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400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t-EE" sz="1600" dirty="0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90dB BUZZER</a:t>
            </a:r>
            <a:endParaRPr lang="en-GB" sz="1600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2" y="1510293"/>
            <a:ext cx="3167013" cy="419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7213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ctrTitle"/>
          </p:nvPr>
        </p:nvSpPr>
        <p:spPr>
          <a:xfrm>
            <a:off x="1333500" y="685800"/>
            <a:ext cx="9585031" cy="746277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GB" sz="3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GRIFTERS APP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3543433" y="1308330"/>
            <a:ext cx="5119336" cy="215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Android 4.3+ &amp; iOS 7+</a:t>
            </a:r>
          </a:p>
        </p:txBody>
      </p:sp>
      <p:sp>
        <p:nvSpPr>
          <p:cNvPr id="134" name="Shape 134"/>
          <p:cNvSpPr/>
          <p:nvPr/>
        </p:nvSpPr>
        <p:spPr>
          <a:xfrm>
            <a:off x="0" y="2014541"/>
            <a:ext cx="12192000" cy="3346441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Shape 135"/>
          <p:cNvSpPr txBox="1"/>
          <p:nvPr/>
        </p:nvSpPr>
        <p:spPr>
          <a:xfrm>
            <a:off x="2644846" y="2845388"/>
            <a:ext cx="6902307" cy="577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2500"/>
              </a:lnSpc>
              <a:spcBef>
                <a:spcPts val="0"/>
              </a:spcBef>
              <a:buSzPct val="25000"/>
              <a:buNone/>
            </a:pPr>
            <a:r>
              <a:rPr lang="en-GB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136" name="Shape 1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5441" y="1723696"/>
            <a:ext cx="2265437" cy="4093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40058" y="2291253"/>
            <a:ext cx="1947860" cy="3526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82820" y="1556862"/>
            <a:ext cx="2520730" cy="4615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01612" y="2561897"/>
            <a:ext cx="1981207" cy="36103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ctrTitle"/>
          </p:nvPr>
        </p:nvSpPr>
        <p:spPr>
          <a:xfrm>
            <a:off x="1333500" y="685800"/>
            <a:ext cx="9585031" cy="746277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GB" sz="3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MARKET SIZE &amp; COMPETITION</a:t>
            </a:r>
          </a:p>
        </p:txBody>
      </p:sp>
      <p:grpSp>
        <p:nvGrpSpPr>
          <p:cNvPr id="145" name="Shape 145"/>
          <p:cNvGrpSpPr/>
          <p:nvPr/>
        </p:nvGrpSpPr>
        <p:grpSpPr>
          <a:xfrm>
            <a:off x="6102014" y="1880283"/>
            <a:ext cx="743011" cy="743011"/>
            <a:chOff x="0" y="0"/>
            <a:chExt cx="1451338" cy="1451338"/>
          </a:xfrm>
        </p:grpSpPr>
        <p:sp>
          <p:nvSpPr>
            <p:cNvPr id="146" name="Shape 146"/>
            <p:cNvSpPr/>
            <p:nvPr/>
          </p:nvSpPr>
          <p:spPr>
            <a:xfrm>
              <a:off x="0" y="0"/>
              <a:ext cx="1451338" cy="14513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19" y="17574"/>
                  </a:moveTo>
                  <a:cubicBezTo>
                    <a:pt x="125853" y="41002"/>
                    <a:pt x="125853" y="78991"/>
                    <a:pt x="102419" y="102419"/>
                  </a:cubicBezTo>
                  <a:cubicBezTo>
                    <a:pt x="78991" y="125853"/>
                    <a:pt x="41002" y="125853"/>
                    <a:pt x="17574" y="102419"/>
                  </a:cubicBezTo>
                  <a:cubicBezTo>
                    <a:pt x="-5860" y="78991"/>
                    <a:pt x="-5860" y="41002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Shape 147"/>
            <p:cNvSpPr/>
            <p:nvPr/>
          </p:nvSpPr>
          <p:spPr>
            <a:xfrm>
              <a:off x="337017" y="413054"/>
              <a:ext cx="777301" cy="62522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0788" y="118073"/>
                  </a:moveTo>
                  <a:cubicBezTo>
                    <a:pt x="40788" y="120073"/>
                    <a:pt x="41691" y="120629"/>
                    <a:pt x="42947" y="119207"/>
                  </a:cubicBezTo>
                  <a:cubicBezTo>
                    <a:pt x="44585" y="117365"/>
                    <a:pt x="61530" y="98463"/>
                    <a:pt x="61530" y="98463"/>
                  </a:cubicBezTo>
                  <a:lnTo>
                    <a:pt x="40788" y="85117"/>
                  </a:lnTo>
                  <a:cubicBezTo>
                    <a:pt x="40788" y="85117"/>
                    <a:pt x="40788" y="118073"/>
                    <a:pt x="40788" y="118073"/>
                  </a:cubicBezTo>
                  <a:close/>
                  <a:moveTo>
                    <a:pt x="116702" y="280"/>
                  </a:moveTo>
                  <a:cubicBezTo>
                    <a:pt x="114459" y="1258"/>
                    <a:pt x="3740" y="49768"/>
                    <a:pt x="1553" y="50723"/>
                  </a:cubicBezTo>
                  <a:cubicBezTo>
                    <a:pt x="-297" y="51532"/>
                    <a:pt x="-706" y="53520"/>
                    <a:pt x="1491" y="54615"/>
                  </a:cubicBezTo>
                  <a:cubicBezTo>
                    <a:pt x="4110" y="55919"/>
                    <a:pt x="26248" y="66951"/>
                    <a:pt x="26248" y="66951"/>
                  </a:cubicBezTo>
                  <a:lnTo>
                    <a:pt x="26248" y="66951"/>
                  </a:lnTo>
                  <a:lnTo>
                    <a:pt x="40923" y="74264"/>
                  </a:lnTo>
                  <a:cubicBezTo>
                    <a:pt x="40923" y="74264"/>
                    <a:pt x="111605" y="9728"/>
                    <a:pt x="112558" y="8858"/>
                  </a:cubicBezTo>
                  <a:cubicBezTo>
                    <a:pt x="113528" y="7976"/>
                    <a:pt x="114633" y="9622"/>
                    <a:pt x="113938" y="10565"/>
                  </a:cubicBezTo>
                  <a:cubicBezTo>
                    <a:pt x="113237" y="11515"/>
                    <a:pt x="62596" y="79595"/>
                    <a:pt x="62596" y="79595"/>
                  </a:cubicBezTo>
                  <a:cubicBezTo>
                    <a:pt x="62596" y="79595"/>
                    <a:pt x="62596" y="79595"/>
                    <a:pt x="62596" y="79601"/>
                  </a:cubicBezTo>
                  <a:lnTo>
                    <a:pt x="59646" y="83684"/>
                  </a:lnTo>
                  <a:lnTo>
                    <a:pt x="63549" y="86296"/>
                  </a:lnTo>
                  <a:lnTo>
                    <a:pt x="63549" y="86296"/>
                  </a:lnTo>
                  <a:cubicBezTo>
                    <a:pt x="63549" y="86296"/>
                    <a:pt x="93880" y="106591"/>
                    <a:pt x="96039" y="108041"/>
                  </a:cubicBezTo>
                  <a:cubicBezTo>
                    <a:pt x="97928" y="109304"/>
                    <a:pt x="100396" y="108254"/>
                    <a:pt x="100940" y="105322"/>
                  </a:cubicBezTo>
                  <a:cubicBezTo>
                    <a:pt x="101590" y="101867"/>
                    <a:pt x="119495" y="5909"/>
                    <a:pt x="119899" y="3769"/>
                  </a:cubicBezTo>
                  <a:cubicBezTo>
                    <a:pt x="120414" y="994"/>
                    <a:pt x="118940" y="-702"/>
                    <a:pt x="116702" y="2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" name="Shape 148"/>
          <p:cNvGrpSpPr/>
          <p:nvPr/>
        </p:nvGrpSpPr>
        <p:grpSpPr>
          <a:xfrm>
            <a:off x="6102014" y="4296701"/>
            <a:ext cx="743011" cy="743011"/>
            <a:chOff x="0" y="0"/>
            <a:chExt cx="1451338" cy="1451338"/>
          </a:xfrm>
        </p:grpSpPr>
        <p:sp>
          <p:nvSpPr>
            <p:cNvPr id="149" name="Shape 149"/>
            <p:cNvSpPr/>
            <p:nvPr/>
          </p:nvSpPr>
          <p:spPr>
            <a:xfrm>
              <a:off x="0" y="0"/>
              <a:ext cx="1451338" cy="14513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19" y="17574"/>
                  </a:moveTo>
                  <a:cubicBezTo>
                    <a:pt x="125853" y="41002"/>
                    <a:pt x="125853" y="78991"/>
                    <a:pt x="102419" y="102419"/>
                  </a:cubicBezTo>
                  <a:cubicBezTo>
                    <a:pt x="78991" y="125853"/>
                    <a:pt x="41002" y="125853"/>
                    <a:pt x="17574" y="102419"/>
                  </a:cubicBezTo>
                  <a:cubicBezTo>
                    <a:pt x="-5860" y="78991"/>
                    <a:pt x="-5860" y="41002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Shape 150"/>
            <p:cNvSpPr/>
            <p:nvPr/>
          </p:nvSpPr>
          <p:spPr>
            <a:xfrm>
              <a:off x="355604" y="376163"/>
              <a:ext cx="740128" cy="69900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6573" y="22451"/>
                  </a:moveTo>
                  <a:cubicBezTo>
                    <a:pt x="40517" y="54688"/>
                    <a:pt x="71319" y="-32081"/>
                    <a:pt x="12329" y="13594"/>
                  </a:cubicBezTo>
                  <a:lnTo>
                    <a:pt x="0" y="18288"/>
                  </a:lnTo>
                  <a:lnTo>
                    <a:pt x="24430" y="120007"/>
                  </a:lnTo>
                  <a:lnTo>
                    <a:pt x="37890" y="120007"/>
                  </a:lnTo>
                  <a:lnTo>
                    <a:pt x="25919" y="70183"/>
                  </a:lnTo>
                  <a:cubicBezTo>
                    <a:pt x="78553" y="23465"/>
                    <a:pt x="57247" y="121092"/>
                    <a:pt x="119501" y="25309"/>
                  </a:cubicBezTo>
                  <a:cubicBezTo>
                    <a:pt x="120946" y="23082"/>
                    <a:pt x="119008" y="21415"/>
                    <a:pt x="116573" y="224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1" name="Shape 151"/>
          <p:cNvSpPr/>
          <p:nvPr/>
        </p:nvSpPr>
        <p:spPr>
          <a:xfrm>
            <a:off x="1487379" y="1867958"/>
            <a:ext cx="4150328" cy="4150328"/>
          </a:xfrm>
          <a:prstGeom prst="ellipse">
            <a:avLst/>
          </a:prstGeom>
          <a:solidFill>
            <a:srgbClr val="A5A5A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Shape 152"/>
          <p:cNvSpPr txBox="1"/>
          <p:nvPr/>
        </p:nvSpPr>
        <p:spPr>
          <a:xfrm>
            <a:off x="6096000" y="2854007"/>
            <a:ext cx="4595720" cy="110799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8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Tile 43M$ AND </a:t>
            </a:r>
            <a:r>
              <a:rPr lang="en-GB" sz="1800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TrackR</a:t>
            </a:r>
            <a:r>
              <a:rPr lang="en-GB" sz="18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12M$ (2015)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8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ESTIMATED BLE TRACKER MARKET SIZE IN </a:t>
            </a:r>
            <a:r>
              <a:rPr lang="et-EE" sz="1800" dirty="0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2020 371M UNITS</a:t>
            </a:r>
            <a:endParaRPr lang="en-GB" sz="1800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Shape 153"/>
          <p:cNvSpPr txBox="1"/>
          <p:nvPr/>
        </p:nvSpPr>
        <p:spPr>
          <a:xfrm>
            <a:off x="6096000" y="5210046"/>
            <a:ext cx="4595720" cy="55399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WE ARE OFFERING MORE VALUE AT A BETTER PRICE POINT. </a:t>
            </a:r>
          </a:p>
        </p:txBody>
      </p:sp>
      <p:pic>
        <p:nvPicPr>
          <p:cNvPr id="154" name="Shape 1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62061" y="2642641"/>
            <a:ext cx="2604227" cy="2604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ctrTitle"/>
          </p:nvPr>
        </p:nvSpPr>
        <p:spPr>
          <a:xfrm>
            <a:off x="1333500" y="685800"/>
            <a:ext cx="9585031" cy="746277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GB" sz="3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TEAM &amp; PARTNERS</a:t>
            </a:r>
          </a:p>
        </p:txBody>
      </p:sp>
      <p:sp>
        <p:nvSpPr>
          <p:cNvPr id="160" name="Shape 160"/>
          <p:cNvSpPr/>
          <p:nvPr/>
        </p:nvSpPr>
        <p:spPr>
          <a:xfrm>
            <a:off x="1830132" y="2315282"/>
            <a:ext cx="1605144" cy="197781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2419" y="17574"/>
                </a:moveTo>
                <a:cubicBezTo>
                  <a:pt x="125853" y="41002"/>
                  <a:pt x="125853" y="78991"/>
                  <a:pt x="102419" y="102419"/>
                </a:cubicBezTo>
                <a:cubicBezTo>
                  <a:pt x="78991" y="125853"/>
                  <a:pt x="41002" y="125853"/>
                  <a:pt x="17574" y="102419"/>
                </a:cubicBezTo>
                <a:cubicBezTo>
                  <a:pt x="-5860" y="78991"/>
                  <a:pt x="-5860" y="41002"/>
                  <a:pt x="17574" y="17574"/>
                </a:cubicBezTo>
                <a:cubicBezTo>
                  <a:pt x="41002" y="-5860"/>
                  <a:pt x="78991" y="-5860"/>
                  <a:pt x="102419" y="17574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Shape 161"/>
          <p:cNvSpPr/>
          <p:nvPr/>
        </p:nvSpPr>
        <p:spPr>
          <a:xfrm>
            <a:off x="4134948" y="2315280"/>
            <a:ext cx="1605144" cy="20498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2419" y="17574"/>
                </a:moveTo>
                <a:cubicBezTo>
                  <a:pt x="125853" y="41002"/>
                  <a:pt x="125853" y="78991"/>
                  <a:pt x="102419" y="102419"/>
                </a:cubicBezTo>
                <a:cubicBezTo>
                  <a:pt x="78991" y="125853"/>
                  <a:pt x="41002" y="125853"/>
                  <a:pt x="17574" y="102419"/>
                </a:cubicBezTo>
                <a:cubicBezTo>
                  <a:pt x="-5860" y="78991"/>
                  <a:pt x="-5860" y="41002"/>
                  <a:pt x="17574" y="17574"/>
                </a:cubicBezTo>
                <a:cubicBezTo>
                  <a:pt x="41002" y="-5860"/>
                  <a:pt x="78991" y="-5860"/>
                  <a:pt x="102419" y="17574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Shape 162"/>
          <p:cNvSpPr/>
          <p:nvPr/>
        </p:nvSpPr>
        <p:spPr>
          <a:xfrm>
            <a:off x="6493020" y="2315282"/>
            <a:ext cx="1552862" cy="197781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2419" y="17574"/>
                </a:moveTo>
                <a:cubicBezTo>
                  <a:pt x="125853" y="41002"/>
                  <a:pt x="125853" y="78991"/>
                  <a:pt x="102419" y="102419"/>
                </a:cubicBezTo>
                <a:cubicBezTo>
                  <a:pt x="78991" y="125853"/>
                  <a:pt x="41002" y="125853"/>
                  <a:pt x="17574" y="102419"/>
                </a:cubicBezTo>
                <a:cubicBezTo>
                  <a:pt x="-5860" y="78991"/>
                  <a:pt x="-5860" y="41002"/>
                  <a:pt x="17574" y="17574"/>
                </a:cubicBezTo>
                <a:cubicBezTo>
                  <a:pt x="41002" y="-5860"/>
                  <a:pt x="78991" y="-5860"/>
                  <a:pt x="102419" y="17574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8810906" y="2315280"/>
            <a:ext cx="1407261" cy="197781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2419" y="17574"/>
                </a:moveTo>
                <a:cubicBezTo>
                  <a:pt x="125853" y="41002"/>
                  <a:pt x="125853" y="78991"/>
                  <a:pt x="102419" y="102419"/>
                </a:cubicBezTo>
                <a:cubicBezTo>
                  <a:pt x="78991" y="125853"/>
                  <a:pt x="41002" y="125853"/>
                  <a:pt x="17574" y="102419"/>
                </a:cubicBezTo>
                <a:cubicBezTo>
                  <a:pt x="-5860" y="78991"/>
                  <a:pt x="-5860" y="41002"/>
                  <a:pt x="17574" y="17574"/>
                </a:cubicBezTo>
                <a:cubicBezTo>
                  <a:pt x="41002" y="-5860"/>
                  <a:pt x="78991" y="-5860"/>
                  <a:pt x="102419" y="17574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1583507" y="4454344"/>
            <a:ext cx="2013459" cy="26178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GB"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RENO MEISALU</a:t>
            </a:r>
          </a:p>
        </p:txBody>
      </p:sp>
      <p:sp>
        <p:nvSpPr>
          <p:cNvPr id="165" name="Shape 165"/>
          <p:cNvSpPr txBox="1"/>
          <p:nvPr/>
        </p:nvSpPr>
        <p:spPr>
          <a:xfrm>
            <a:off x="1925014" y="4724032"/>
            <a:ext cx="1330446" cy="215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CEO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3923114" y="4454344"/>
            <a:ext cx="2013459" cy="26178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GB"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MARTIN MEISALU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4264621" y="4724032"/>
            <a:ext cx="1330446" cy="215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CTO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262721" y="4454344"/>
            <a:ext cx="2013459" cy="26178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GB"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MADIS VÄLJA</a:t>
            </a:r>
          </a:p>
        </p:txBody>
      </p:sp>
      <p:sp>
        <p:nvSpPr>
          <p:cNvPr id="169" name="Shape 169"/>
          <p:cNvSpPr txBox="1"/>
          <p:nvPr/>
        </p:nvSpPr>
        <p:spPr>
          <a:xfrm>
            <a:off x="6604228" y="4724032"/>
            <a:ext cx="1330446" cy="215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MARKETING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8529757" y="4454344"/>
            <a:ext cx="2013459" cy="26178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GB"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RAUNO PÜGI</a:t>
            </a:r>
          </a:p>
        </p:txBody>
      </p:sp>
      <p:sp>
        <p:nvSpPr>
          <p:cNvPr id="171" name="Shape 171"/>
          <p:cNvSpPr txBox="1"/>
          <p:nvPr/>
        </p:nvSpPr>
        <p:spPr>
          <a:xfrm>
            <a:off x="8871264" y="4724032"/>
            <a:ext cx="1330446" cy="4308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SOFTWARE &amp; SALES</a:t>
            </a:r>
          </a:p>
        </p:txBody>
      </p:sp>
      <p:pic>
        <p:nvPicPr>
          <p:cNvPr id="172" name="Shape 17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152634" y="5242705"/>
            <a:ext cx="866141" cy="829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95407" y="5330189"/>
            <a:ext cx="2089368" cy="741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529757" y="5206894"/>
            <a:ext cx="1849478" cy="865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665828" y="5242705"/>
            <a:ext cx="2815349" cy="93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ctrTitle"/>
          </p:nvPr>
        </p:nvSpPr>
        <p:spPr>
          <a:xfrm>
            <a:off x="2224081" y="685800"/>
            <a:ext cx="7758044" cy="746277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GB" sz="3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MILESTONES</a:t>
            </a:r>
          </a:p>
        </p:txBody>
      </p:sp>
      <p:grpSp>
        <p:nvGrpSpPr>
          <p:cNvPr id="181" name="Shape 181"/>
          <p:cNvGrpSpPr/>
          <p:nvPr/>
        </p:nvGrpSpPr>
        <p:grpSpPr>
          <a:xfrm>
            <a:off x="5821637" y="2209800"/>
            <a:ext cx="550923" cy="3848435"/>
            <a:chOff x="5821637" y="2209800"/>
            <a:chExt cx="550923" cy="3848435"/>
          </a:xfrm>
        </p:grpSpPr>
        <p:sp>
          <p:nvSpPr>
            <p:cNvPr id="182" name="Shape 182"/>
            <p:cNvSpPr/>
            <p:nvPr/>
          </p:nvSpPr>
          <p:spPr>
            <a:xfrm rot="5400000">
              <a:off x="4174027" y="3857411"/>
              <a:ext cx="3846143" cy="550923"/>
            </a:xfrm>
            <a:prstGeom prst="rect">
              <a:avLst/>
            </a:prstGeom>
            <a:solidFill>
              <a:srgbClr val="F1F1F1"/>
            </a:solidFill>
            <a:ln>
              <a:noFill/>
            </a:ln>
          </p:spPr>
          <p:txBody>
            <a:bodyPr lIns="50800" tIns="50800" rIns="50800" bIns="508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Shape 183"/>
            <p:cNvSpPr/>
            <p:nvPr/>
          </p:nvSpPr>
          <p:spPr>
            <a:xfrm rot="5400000">
              <a:off x="5996049" y="2290503"/>
              <a:ext cx="202550" cy="411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50800" tIns="50800" rIns="50800" bIns="508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Shape 184"/>
            <p:cNvSpPr/>
            <p:nvPr/>
          </p:nvSpPr>
          <p:spPr>
            <a:xfrm rot="5400000">
              <a:off x="5996049" y="2695601"/>
              <a:ext cx="202550" cy="411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50800" tIns="50800" rIns="50800" bIns="508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Shape 185"/>
            <p:cNvSpPr/>
            <p:nvPr/>
          </p:nvSpPr>
          <p:spPr>
            <a:xfrm rot="5400000">
              <a:off x="5996049" y="3100699"/>
              <a:ext cx="202550" cy="411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50800" tIns="50800" rIns="50800" bIns="508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Shape 186"/>
            <p:cNvSpPr/>
            <p:nvPr/>
          </p:nvSpPr>
          <p:spPr>
            <a:xfrm rot="5400000">
              <a:off x="5996049" y="3505797"/>
              <a:ext cx="202550" cy="411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50800" tIns="50800" rIns="50800" bIns="508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Shape 187"/>
            <p:cNvSpPr/>
            <p:nvPr/>
          </p:nvSpPr>
          <p:spPr>
            <a:xfrm rot="5400000">
              <a:off x="5996049" y="3910895"/>
              <a:ext cx="202550" cy="411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50800" tIns="50800" rIns="50800" bIns="508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Shape 188"/>
            <p:cNvSpPr/>
            <p:nvPr/>
          </p:nvSpPr>
          <p:spPr>
            <a:xfrm rot="5400000">
              <a:off x="5996049" y="4315995"/>
              <a:ext cx="202550" cy="411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50800" tIns="50800" rIns="50800" bIns="508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Shape 189"/>
            <p:cNvSpPr/>
            <p:nvPr/>
          </p:nvSpPr>
          <p:spPr>
            <a:xfrm rot="5400000">
              <a:off x="5996049" y="4721092"/>
              <a:ext cx="202550" cy="411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50800" tIns="50800" rIns="50800" bIns="508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Shape 190"/>
            <p:cNvSpPr/>
            <p:nvPr/>
          </p:nvSpPr>
          <p:spPr>
            <a:xfrm rot="5400000">
              <a:off x="5996049" y="5126190"/>
              <a:ext cx="202550" cy="411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50800" tIns="50800" rIns="50800" bIns="508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Shape 191"/>
            <p:cNvSpPr/>
            <p:nvPr/>
          </p:nvSpPr>
          <p:spPr>
            <a:xfrm rot="5400000">
              <a:off x="5996049" y="5531288"/>
              <a:ext cx="202550" cy="411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50800" tIns="50800" rIns="50800" bIns="508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Shape 192"/>
            <p:cNvSpPr/>
            <p:nvPr/>
          </p:nvSpPr>
          <p:spPr>
            <a:xfrm rot="5400000">
              <a:off x="5996049" y="5936388"/>
              <a:ext cx="202550" cy="411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50800" tIns="50800" rIns="50800" bIns="508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3" name="Shape 193"/>
          <p:cNvGrpSpPr/>
          <p:nvPr/>
        </p:nvGrpSpPr>
        <p:grpSpPr>
          <a:xfrm>
            <a:off x="6372558" y="2230840"/>
            <a:ext cx="3423475" cy="957202"/>
            <a:chOff x="6372558" y="2230840"/>
            <a:chExt cx="3423475" cy="957202"/>
          </a:xfrm>
        </p:grpSpPr>
        <p:sp>
          <p:nvSpPr>
            <p:cNvPr id="194" name="Shape 194"/>
            <p:cNvSpPr/>
            <p:nvPr/>
          </p:nvSpPr>
          <p:spPr>
            <a:xfrm>
              <a:off x="6372558" y="2395924"/>
              <a:ext cx="253210" cy="79211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84177" y="0"/>
                  </a:lnTo>
                  <a:cubicBezTo>
                    <a:pt x="41700" y="14338"/>
                    <a:pt x="15638" y="33694"/>
                    <a:pt x="15638" y="55000"/>
                  </a:cubicBezTo>
                  <a:cubicBezTo>
                    <a:pt x="15638" y="81777"/>
                    <a:pt x="56805" y="105477"/>
                    <a:pt x="120000" y="120000"/>
                  </a:cubicBezTo>
                  <a:lnTo>
                    <a:pt x="0" y="120000"/>
                  </a:lnTo>
                  <a:cubicBezTo>
                    <a:pt x="0" y="12000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5" name="Shape 195"/>
            <p:cNvGrpSpPr/>
            <p:nvPr/>
          </p:nvGrpSpPr>
          <p:grpSpPr>
            <a:xfrm>
              <a:off x="6400091" y="2230840"/>
              <a:ext cx="3395943" cy="957199"/>
              <a:chOff x="6400091" y="2230840"/>
              <a:chExt cx="3395943" cy="957199"/>
            </a:xfrm>
          </p:grpSpPr>
          <p:sp>
            <p:nvSpPr>
              <p:cNvPr id="196" name="Shape 196"/>
              <p:cNvSpPr/>
              <p:nvPr/>
            </p:nvSpPr>
            <p:spPr>
              <a:xfrm>
                <a:off x="7232504" y="2395924"/>
                <a:ext cx="2563530" cy="79211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305" y="55000"/>
                    </a:moveTo>
                    <a:cubicBezTo>
                      <a:pt x="10305" y="33694"/>
                      <a:pt x="7733" y="14338"/>
                      <a:pt x="3538" y="0"/>
                    </a:cubicBezTo>
                    <a:lnTo>
                      <a:pt x="120000" y="0"/>
                    </a:lnTo>
                    <a:lnTo>
                      <a:pt x="120000" y="120000"/>
                    </a:lnTo>
                    <a:lnTo>
                      <a:pt x="0" y="120000"/>
                    </a:lnTo>
                    <a:cubicBezTo>
                      <a:pt x="6238" y="105477"/>
                      <a:pt x="10305" y="81777"/>
                      <a:pt x="10305" y="5500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lIns="38100" tIns="38100" rIns="38100" bIns="381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Shape 197"/>
              <p:cNvSpPr/>
              <p:nvPr/>
            </p:nvSpPr>
            <p:spPr>
              <a:xfrm>
                <a:off x="6400091" y="2230840"/>
                <a:ext cx="1055972" cy="95716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9994" y="0"/>
                    </a:moveTo>
                    <a:cubicBezTo>
                      <a:pt x="42833" y="0"/>
                      <a:pt x="27350" y="7944"/>
                      <a:pt x="16416" y="20683"/>
                    </a:cubicBezTo>
                    <a:lnTo>
                      <a:pt x="27505" y="20683"/>
                    </a:lnTo>
                    <a:cubicBezTo>
                      <a:pt x="36444" y="12911"/>
                      <a:pt x="47727" y="8272"/>
                      <a:pt x="59994" y="8272"/>
                    </a:cubicBezTo>
                    <a:cubicBezTo>
                      <a:pt x="72255" y="8272"/>
                      <a:pt x="83533" y="12911"/>
                      <a:pt x="92472" y="20683"/>
                    </a:cubicBezTo>
                    <a:lnTo>
                      <a:pt x="103572" y="20683"/>
                    </a:lnTo>
                    <a:cubicBezTo>
                      <a:pt x="92633" y="7944"/>
                      <a:pt x="77155" y="0"/>
                      <a:pt x="59994" y="0"/>
                    </a:cubicBezTo>
                    <a:close/>
                    <a:moveTo>
                      <a:pt x="16427" y="20694"/>
                    </a:moveTo>
                    <a:cubicBezTo>
                      <a:pt x="6244" y="32555"/>
                      <a:pt x="0" y="48577"/>
                      <a:pt x="0" y="66211"/>
                    </a:cubicBezTo>
                    <a:cubicBezTo>
                      <a:pt x="0" y="88372"/>
                      <a:pt x="9866" y="107983"/>
                      <a:pt x="25016" y="120000"/>
                    </a:cubicBezTo>
                    <a:lnTo>
                      <a:pt x="40488" y="120000"/>
                    </a:lnTo>
                    <a:cubicBezTo>
                      <a:pt x="21155" y="111450"/>
                      <a:pt x="7500" y="90594"/>
                      <a:pt x="7500" y="66211"/>
                    </a:cubicBezTo>
                    <a:cubicBezTo>
                      <a:pt x="7500" y="47750"/>
                      <a:pt x="15333" y="31300"/>
                      <a:pt x="27527" y="20694"/>
                    </a:cubicBezTo>
                    <a:lnTo>
                      <a:pt x="16427" y="20694"/>
                    </a:lnTo>
                    <a:close/>
                    <a:moveTo>
                      <a:pt x="92472" y="20694"/>
                    </a:moveTo>
                    <a:cubicBezTo>
                      <a:pt x="104666" y="31300"/>
                      <a:pt x="112500" y="47750"/>
                      <a:pt x="112500" y="66211"/>
                    </a:cubicBezTo>
                    <a:cubicBezTo>
                      <a:pt x="112500" y="90594"/>
                      <a:pt x="98844" y="111450"/>
                      <a:pt x="79511" y="120000"/>
                    </a:cubicBezTo>
                    <a:lnTo>
                      <a:pt x="94972" y="120000"/>
                    </a:lnTo>
                    <a:cubicBezTo>
                      <a:pt x="110127" y="107983"/>
                      <a:pt x="120000" y="88372"/>
                      <a:pt x="120000" y="66211"/>
                    </a:cubicBezTo>
                    <a:cubicBezTo>
                      <a:pt x="120000" y="48577"/>
                      <a:pt x="113750" y="32555"/>
                      <a:pt x="103561" y="20694"/>
                    </a:cubicBezTo>
                    <a:lnTo>
                      <a:pt x="92472" y="2069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lIns="38100" tIns="38100" rIns="38100" bIns="381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98" name="Shape 198"/>
          <p:cNvSpPr/>
          <p:nvPr/>
        </p:nvSpPr>
        <p:spPr>
          <a:xfrm>
            <a:off x="6465512" y="2378806"/>
            <a:ext cx="922666" cy="92265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60000"/>
                </a:moveTo>
                <a:cubicBezTo>
                  <a:pt x="0" y="26861"/>
                  <a:pt x="26861" y="0"/>
                  <a:pt x="60000" y="0"/>
                </a:cubicBezTo>
                <a:cubicBezTo>
                  <a:pt x="93138" y="0"/>
                  <a:pt x="120000" y="26861"/>
                  <a:pt x="120000" y="60000"/>
                </a:cubicBezTo>
                <a:cubicBezTo>
                  <a:pt x="120000" y="93138"/>
                  <a:pt x="93138" y="120000"/>
                  <a:pt x="60000" y="120000"/>
                </a:cubicBezTo>
                <a:cubicBezTo>
                  <a:pt x="26861" y="120000"/>
                  <a:pt x="0" y="93138"/>
                  <a:pt x="0" y="6000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9" name="Shape 199"/>
          <p:cNvGrpSpPr/>
          <p:nvPr/>
        </p:nvGrpSpPr>
        <p:grpSpPr>
          <a:xfrm>
            <a:off x="2395965" y="3680770"/>
            <a:ext cx="3423477" cy="957203"/>
            <a:chOff x="2395965" y="3680770"/>
            <a:chExt cx="3423477" cy="957203"/>
          </a:xfrm>
        </p:grpSpPr>
        <p:sp>
          <p:nvSpPr>
            <p:cNvPr id="200" name="Shape 200"/>
            <p:cNvSpPr/>
            <p:nvPr/>
          </p:nvSpPr>
          <p:spPr>
            <a:xfrm rot="10800000">
              <a:off x="4735936" y="3680803"/>
              <a:ext cx="1055973" cy="95716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994" y="0"/>
                  </a:moveTo>
                  <a:cubicBezTo>
                    <a:pt x="42833" y="0"/>
                    <a:pt x="27350" y="7944"/>
                    <a:pt x="16416" y="20683"/>
                  </a:cubicBezTo>
                  <a:lnTo>
                    <a:pt x="27505" y="20683"/>
                  </a:lnTo>
                  <a:cubicBezTo>
                    <a:pt x="36444" y="12911"/>
                    <a:pt x="47727" y="8272"/>
                    <a:pt x="59994" y="8272"/>
                  </a:cubicBezTo>
                  <a:cubicBezTo>
                    <a:pt x="72255" y="8272"/>
                    <a:pt x="83533" y="12911"/>
                    <a:pt x="92472" y="20683"/>
                  </a:cubicBezTo>
                  <a:lnTo>
                    <a:pt x="103572" y="20683"/>
                  </a:lnTo>
                  <a:cubicBezTo>
                    <a:pt x="92633" y="7944"/>
                    <a:pt x="77155" y="0"/>
                    <a:pt x="59994" y="0"/>
                  </a:cubicBezTo>
                  <a:close/>
                  <a:moveTo>
                    <a:pt x="16427" y="20694"/>
                  </a:moveTo>
                  <a:cubicBezTo>
                    <a:pt x="6244" y="32555"/>
                    <a:pt x="0" y="48577"/>
                    <a:pt x="0" y="66211"/>
                  </a:cubicBezTo>
                  <a:cubicBezTo>
                    <a:pt x="0" y="88372"/>
                    <a:pt x="9866" y="107983"/>
                    <a:pt x="25016" y="120000"/>
                  </a:cubicBezTo>
                  <a:lnTo>
                    <a:pt x="40488" y="120000"/>
                  </a:lnTo>
                  <a:cubicBezTo>
                    <a:pt x="21155" y="111450"/>
                    <a:pt x="7500" y="90594"/>
                    <a:pt x="7500" y="66211"/>
                  </a:cubicBezTo>
                  <a:cubicBezTo>
                    <a:pt x="7500" y="47750"/>
                    <a:pt x="15333" y="31300"/>
                    <a:pt x="27527" y="20694"/>
                  </a:cubicBezTo>
                  <a:lnTo>
                    <a:pt x="16427" y="20694"/>
                  </a:lnTo>
                  <a:close/>
                  <a:moveTo>
                    <a:pt x="92472" y="20694"/>
                  </a:moveTo>
                  <a:cubicBezTo>
                    <a:pt x="104666" y="31300"/>
                    <a:pt x="112500" y="47750"/>
                    <a:pt x="112500" y="66211"/>
                  </a:cubicBezTo>
                  <a:cubicBezTo>
                    <a:pt x="112500" y="90594"/>
                    <a:pt x="98844" y="111450"/>
                    <a:pt x="79511" y="120000"/>
                  </a:cubicBezTo>
                  <a:lnTo>
                    <a:pt x="94972" y="120000"/>
                  </a:lnTo>
                  <a:cubicBezTo>
                    <a:pt x="110127" y="107983"/>
                    <a:pt x="120000" y="88372"/>
                    <a:pt x="120000" y="66211"/>
                  </a:cubicBezTo>
                  <a:cubicBezTo>
                    <a:pt x="120000" y="48577"/>
                    <a:pt x="113750" y="32555"/>
                    <a:pt x="103561" y="20694"/>
                  </a:cubicBezTo>
                  <a:lnTo>
                    <a:pt x="92472" y="2069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Shape 201"/>
            <p:cNvSpPr/>
            <p:nvPr/>
          </p:nvSpPr>
          <p:spPr>
            <a:xfrm rot="10800000">
              <a:off x="5566231" y="3680770"/>
              <a:ext cx="253210" cy="79211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84177" y="0"/>
                  </a:lnTo>
                  <a:cubicBezTo>
                    <a:pt x="41700" y="14338"/>
                    <a:pt x="15638" y="33694"/>
                    <a:pt x="15638" y="55000"/>
                  </a:cubicBezTo>
                  <a:cubicBezTo>
                    <a:pt x="15638" y="81777"/>
                    <a:pt x="56805" y="105477"/>
                    <a:pt x="120000" y="120000"/>
                  </a:cubicBezTo>
                  <a:lnTo>
                    <a:pt x="0" y="120000"/>
                  </a:lnTo>
                  <a:cubicBezTo>
                    <a:pt x="0" y="12000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Shape 202"/>
            <p:cNvSpPr/>
            <p:nvPr/>
          </p:nvSpPr>
          <p:spPr>
            <a:xfrm rot="10800000">
              <a:off x="2395965" y="3680773"/>
              <a:ext cx="2563530" cy="79211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305" y="55000"/>
                  </a:moveTo>
                  <a:cubicBezTo>
                    <a:pt x="10305" y="33694"/>
                    <a:pt x="7733" y="14338"/>
                    <a:pt x="3538" y="0"/>
                  </a:cubicBez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ubicBezTo>
                    <a:pt x="6238" y="105477"/>
                    <a:pt x="10305" y="81777"/>
                    <a:pt x="10305" y="5500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3" name="Shape 203"/>
          <p:cNvSpPr/>
          <p:nvPr/>
        </p:nvSpPr>
        <p:spPr>
          <a:xfrm rot="10800000">
            <a:off x="4805051" y="3568582"/>
            <a:ext cx="920204" cy="92019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60000"/>
                </a:moveTo>
                <a:cubicBezTo>
                  <a:pt x="0" y="26861"/>
                  <a:pt x="26861" y="0"/>
                  <a:pt x="60000" y="0"/>
                </a:cubicBezTo>
                <a:cubicBezTo>
                  <a:pt x="93138" y="0"/>
                  <a:pt x="120000" y="26861"/>
                  <a:pt x="120000" y="60000"/>
                </a:cubicBezTo>
                <a:cubicBezTo>
                  <a:pt x="120000" y="93138"/>
                  <a:pt x="93138" y="120000"/>
                  <a:pt x="60000" y="120000"/>
                </a:cubicBezTo>
                <a:cubicBezTo>
                  <a:pt x="26861" y="120000"/>
                  <a:pt x="0" y="93138"/>
                  <a:pt x="0" y="6000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4" name="Shape 204"/>
          <p:cNvGrpSpPr/>
          <p:nvPr/>
        </p:nvGrpSpPr>
        <p:grpSpPr>
          <a:xfrm>
            <a:off x="6372558" y="4922789"/>
            <a:ext cx="3423475" cy="957202"/>
            <a:chOff x="6372558" y="4922789"/>
            <a:chExt cx="3423475" cy="957202"/>
          </a:xfrm>
        </p:grpSpPr>
        <p:sp>
          <p:nvSpPr>
            <p:cNvPr id="205" name="Shape 205"/>
            <p:cNvSpPr/>
            <p:nvPr/>
          </p:nvSpPr>
          <p:spPr>
            <a:xfrm>
              <a:off x="6372558" y="5087873"/>
              <a:ext cx="253210" cy="79211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84177" y="0"/>
                  </a:lnTo>
                  <a:cubicBezTo>
                    <a:pt x="41700" y="14338"/>
                    <a:pt x="15638" y="33694"/>
                    <a:pt x="15638" y="55000"/>
                  </a:cubicBezTo>
                  <a:cubicBezTo>
                    <a:pt x="15638" y="81777"/>
                    <a:pt x="56805" y="105477"/>
                    <a:pt x="120000" y="120000"/>
                  </a:cubicBezTo>
                  <a:lnTo>
                    <a:pt x="0" y="120000"/>
                  </a:lnTo>
                  <a:cubicBezTo>
                    <a:pt x="0" y="12000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6" name="Shape 206"/>
            <p:cNvGrpSpPr/>
            <p:nvPr/>
          </p:nvGrpSpPr>
          <p:grpSpPr>
            <a:xfrm>
              <a:off x="6400091" y="4922789"/>
              <a:ext cx="3395943" cy="957199"/>
              <a:chOff x="6400091" y="4922789"/>
              <a:chExt cx="3395943" cy="957199"/>
            </a:xfrm>
          </p:grpSpPr>
          <p:sp>
            <p:nvSpPr>
              <p:cNvPr id="207" name="Shape 207"/>
              <p:cNvSpPr/>
              <p:nvPr/>
            </p:nvSpPr>
            <p:spPr>
              <a:xfrm>
                <a:off x="7232504" y="5087873"/>
                <a:ext cx="2563530" cy="79211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305" y="55000"/>
                    </a:moveTo>
                    <a:cubicBezTo>
                      <a:pt x="10305" y="33694"/>
                      <a:pt x="7733" y="14338"/>
                      <a:pt x="3538" y="0"/>
                    </a:cubicBezTo>
                    <a:lnTo>
                      <a:pt x="120000" y="0"/>
                    </a:lnTo>
                    <a:lnTo>
                      <a:pt x="120000" y="120000"/>
                    </a:lnTo>
                    <a:lnTo>
                      <a:pt x="0" y="120000"/>
                    </a:lnTo>
                    <a:cubicBezTo>
                      <a:pt x="6238" y="105477"/>
                      <a:pt x="10305" y="81777"/>
                      <a:pt x="10305" y="5500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lIns="38100" tIns="38100" rIns="38100" bIns="381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Shape 208"/>
              <p:cNvSpPr/>
              <p:nvPr/>
            </p:nvSpPr>
            <p:spPr>
              <a:xfrm>
                <a:off x="6400091" y="4922789"/>
                <a:ext cx="1055972" cy="95716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9994" y="0"/>
                    </a:moveTo>
                    <a:cubicBezTo>
                      <a:pt x="42833" y="0"/>
                      <a:pt x="27350" y="7944"/>
                      <a:pt x="16416" y="20683"/>
                    </a:cubicBezTo>
                    <a:lnTo>
                      <a:pt x="27505" y="20683"/>
                    </a:lnTo>
                    <a:cubicBezTo>
                      <a:pt x="36444" y="12911"/>
                      <a:pt x="47727" y="8272"/>
                      <a:pt x="59994" y="8272"/>
                    </a:cubicBezTo>
                    <a:cubicBezTo>
                      <a:pt x="72255" y="8272"/>
                      <a:pt x="83533" y="12911"/>
                      <a:pt x="92472" y="20683"/>
                    </a:cubicBezTo>
                    <a:lnTo>
                      <a:pt x="103572" y="20683"/>
                    </a:lnTo>
                    <a:cubicBezTo>
                      <a:pt x="92633" y="7944"/>
                      <a:pt x="77155" y="0"/>
                      <a:pt x="59994" y="0"/>
                    </a:cubicBezTo>
                    <a:close/>
                    <a:moveTo>
                      <a:pt x="16427" y="20694"/>
                    </a:moveTo>
                    <a:cubicBezTo>
                      <a:pt x="6244" y="32555"/>
                      <a:pt x="0" y="48577"/>
                      <a:pt x="0" y="66211"/>
                    </a:cubicBezTo>
                    <a:cubicBezTo>
                      <a:pt x="0" y="88372"/>
                      <a:pt x="9866" y="107983"/>
                      <a:pt x="25016" y="120000"/>
                    </a:cubicBezTo>
                    <a:lnTo>
                      <a:pt x="40488" y="120000"/>
                    </a:lnTo>
                    <a:cubicBezTo>
                      <a:pt x="21155" y="111450"/>
                      <a:pt x="7500" y="90594"/>
                      <a:pt x="7500" y="66211"/>
                    </a:cubicBezTo>
                    <a:cubicBezTo>
                      <a:pt x="7500" y="47750"/>
                      <a:pt x="15333" y="31300"/>
                      <a:pt x="27527" y="20694"/>
                    </a:cubicBezTo>
                    <a:lnTo>
                      <a:pt x="16427" y="20694"/>
                    </a:lnTo>
                    <a:close/>
                    <a:moveTo>
                      <a:pt x="92472" y="20694"/>
                    </a:moveTo>
                    <a:cubicBezTo>
                      <a:pt x="104666" y="31300"/>
                      <a:pt x="112500" y="47750"/>
                      <a:pt x="112500" y="66211"/>
                    </a:cubicBezTo>
                    <a:cubicBezTo>
                      <a:pt x="112500" y="90594"/>
                      <a:pt x="98844" y="111450"/>
                      <a:pt x="79511" y="120000"/>
                    </a:cubicBezTo>
                    <a:lnTo>
                      <a:pt x="94972" y="120000"/>
                    </a:lnTo>
                    <a:cubicBezTo>
                      <a:pt x="110127" y="107983"/>
                      <a:pt x="120000" y="88372"/>
                      <a:pt x="120000" y="66211"/>
                    </a:cubicBezTo>
                    <a:cubicBezTo>
                      <a:pt x="120000" y="48577"/>
                      <a:pt x="113750" y="32555"/>
                      <a:pt x="103561" y="20694"/>
                    </a:cubicBezTo>
                    <a:lnTo>
                      <a:pt x="92472" y="2069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lIns="38100" tIns="38100" rIns="38100" bIns="381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09" name="Shape 209"/>
          <p:cNvSpPr/>
          <p:nvPr/>
        </p:nvSpPr>
        <p:spPr>
          <a:xfrm>
            <a:off x="6462546" y="5067789"/>
            <a:ext cx="928600" cy="9285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60000"/>
                </a:moveTo>
                <a:cubicBezTo>
                  <a:pt x="0" y="26861"/>
                  <a:pt x="26861" y="0"/>
                  <a:pt x="60000" y="0"/>
                </a:cubicBezTo>
                <a:cubicBezTo>
                  <a:pt x="93138" y="0"/>
                  <a:pt x="120000" y="26861"/>
                  <a:pt x="120000" y="60000"/>
                </a:cubicBezTo>
                <a:cubicBezTo>
                  <a:pt x="120000" y="93138"/>
                  <a:pt x="93138" y="120000"/>
                  <a:pt x="60000" y="120000"/>
                </a:cubicBezTo>
                <a:cubicBezTo>
                  <a:pt x="26861" y="120000"/>
                  <a:pt x="0" y="93138"/>
                  <a:pt x="0" y="6000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Shape 210"/>
          <p:cNvSpPr/>
          <p:nvPr/>
        </p:nvSpPr>
        <p:spPr>
          <a:xfrm>
            <a:off x="4597719" y="2393235"/>
            <a:ext cx="1224884" cy="792115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Shape 211"/>
          <p:cNvSpPr/>
          <p:nvPr/>
        </p:nvSpPr>
        <p:spPr>
          <a:xfrm>
            <a:off x="6372450" y="3680773"/>
            <a:ext cx="1224884" cy="792115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Shape 212"/>
          <p:cNvSpPr/>
          <p:nvPr/>
        </p:nvSpPr>
        <p:spPr>
          <a:xfrm>
            <a:off x="4599205" y="5087873"/>
            <a:ext cx="1224884" cy="792115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Shape 213"/>
          <p:cNvSpPr txBox="1"/>
          <p:nvPr/>
        </p:nvSpPr>
        <p:spPr>
          <a:xfrm>
            <a:off x="6450842" y="2614898"/>
            <a:ext cx="919237" cy="2462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2016</a:t>
            </a:r>
          </a:p>
        </p:txBody>
      </p:sp>
      <p:sp>
        <p:nvSpPr>
          <p:cNvPr id="214" name="Shape 214"/>
          <p:cNvSpPr txBox="1"/>
          <p:nvPr/>
        </p:nvSpPr>
        <p:spPr>
          <a:xfrm>
            <a:off x="6235707" y="2838886"/>
            <a:ext cx="1359284" cy="215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Jun-Sept</a:t>
            </a:r>
          </a:p>
        </p:txBody>
      </p:sp>
      <p:sp>
        <p:nvSpPr>
          <p:cNvPr id="215" name="Shape 215"/>
          <p:cNvSpPr txBox="1"/>
          <p:nvPr/>
        </p:nvSpPr>
        <p:spPr>
          <a:xfrm>
            <a:off x="7419066" y="2681570"/>
            <a:ext cx="2216676" cy="215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BUSINESS PLAN</a:t>
            </a:r>
          </a:p>
        </p:txBody>
      </p:sp>
      <p:sp>
        <p:nvSpPr>
          <p:cNvPr id="216" name="Shape 216"/>
          <p:cNvSpPr txBox="1"/>
          <p:nvPr/>
        </p:nvSpPr>
        <p:spPr>
          <a:xfrm>
            <a:off x="6457423" y="5258117"/>
            <a:ext cx="919237" cy="2462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2016</a:t>
            </a:r>
          </a:p>
        </p:txBody>
      </p:sp>
      <p:sp>
        <p:nvSpPr>
          <p:cNvPr id="217" name="Shape 217"/>
          <p:cNvSpPr txBox="1"/>
          <p:nvPr/>
        </p:nvSpPr>
        <p:spPr>
          <a:xfrm>
            <a:off x="6468942" y="5531901"/>
            <a:ext cx="919238" cy="215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Nov-Dec</a:t>
            </a:r>
          </a:p>
        </p:txBody>
      </p:sp>
      <p:sp>
        <p:nvSpPr>
          <p:cNvPr id="218" name="Shape 218"/>
          <p:cNvSpPr txBox="1"/>
          <p:nvPr/>
        </p:nvSpPr>
        <p:spPr>
          <a:xfrm>
            <a:off x="7491006" y="5181173"/>
            <a:ext cx="2216676" cy="6463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FIRST 200 WALLETS MANUFACTURED AND SOLD, STARTUP DAY</a:t>
            </a:r>
          </a:p>
        </p:txBody>
      </p:sp>
      <p:sp>
        <p:nvSpPr>
          <p:cNvPr id="219" name="Shape 219"/>
          <p:cNvSpPr txBox="1"/>
          <p:nvPr/>
        </p:nvSpPr>
        <p:spPr>
          <a:xfrm>
            <a:off x="4792187" y="3808357"/>
            <a:ext cx="919237" cy="2462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2016</a:t>
            </a:r>
          </a:p>
        </p:txBody>
      </p:sp>
      <p:sp>
        <p:nvSpPr>
          <p:cNvPr id="220" name="Shape 220"/>
          <p:cNvSpPr txBox="1"/>
          <p:nvPr/>
        </p:nvSpPr>
        <p:spPr>
          <a:xfrm>
            <a:off x="4831205" y="4048289"/>
            <a:ext cx="919238" cy="215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Sept-Nov</a:t>
            </a:r>
          </a:p>
        </p:txBody>
      </p:sp>
      <p:sp>
        <p:nvSpPr>
          <p:cNvPr id="221" name="Shape 221"/>
          <p:cNvSpPr txBox="1"/>
          <p:nvPr/>
        </p:nvSpPr>
        <p:spPr>
          <a:xfrm>
            <a:off x="2519259" y="3743278"/>
            <a:ext cx="2216676" cy="66710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BUIL</a:t>
            </a:r>
            <a:r>
              <a:rPr lang="et-EE" sz="14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GB" sz="14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IT </a:t>
            </a:r>
            <a:r>
              <a:rPr lang="en-GB" sz="1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ACCELERATOR</a:t>
            </a:r>
            <a:br>
              <a:rPr lang="en-GB" sz="1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EAS INNOVATION VOUCHER GRANT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Shape 226"/>
          <p:cNvGrpSpPr/>
          <p:nvPr/>
        </p:nvGrpSpPr>
        <p:grpSpPr>
          <a:xfrm>
            <a:off x="2395965" y="778768"/>
            <a:ext cx="3423477" cy="957204"/>
            <a:chOff x="2395965" y="778768"/>
            <a:chExt cx="3423477" cy="957204"/>
          </a:xfrm>
        </p:grpSpPr>
        <p:sp>
          <p:nvSpPr>
            <p:cNvPr id="227" name="Shape 227"/>
            <p:cNvSpPr/>
            <p:nvPr/>
          </p:nvSpPr>
          <p:spPr>
            <a:xfrm rot="10800000">
              <a:off x="2395965" y="778772"/>
              <a:ext cx="2563530" cy="79211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305" y="55000"/>
                  </a:moveTo>
                  <a:cubicBezTo>
                    <a:pt x="10305" y="33694"/>
                    <a:pt x="7733" y="14338"/>
                    <a:pt x="3538" y="0"/>
                  </a:cubicBez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ubicBezTo>
                    <a:pt x="6238" y="105477"/>
                    <a:pt x="10305" y="81777"/>
                    <a:pt x="10305" y="5500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Shape 228"/>
            <p:cNvSpPr/>
            <p:nvPr/>
          </p:nvSpPr>
          <p:spPr>
            <a:xfrm rot="10800000">
              <a:off x="5566231" y="778768"/>
              <a:ext cx="253210" cy="79211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84177" y="0"/>
                  </a:lnTo>
                  <a:cubicBezTo>
                    <a:pt x="41700" y="14338"/>
                    <a:pt x="15638" y="33694"/>
                    <a:pt x="15638" y="55000"/>
                  </a:cubicBezTo>
                  <a:cubicBezTo>
                    <a:pt x="15638" y="81777"/>
                    <a:pt x="56805" y="105477"/>
                    <a:pt x="120000" y="120000"/>
                  </a:cubicBezTo>
                  <a:lnTo>
                    <a:pt x="0" y="120000"/>
                  </a:lnTo>
                  <a:cubicBezTo>
                    <a:pt x="0" y="12000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Shape 229"/>
            <p:cNvSpPr/>
            <p:nvPr/>
          </p:nvSpPr>
          <p:spPr>
            <a:xfrm rot="10800000">
              <a:off x="4735936" y="778803"/>
              <a:ext cx="1055973" cy="95716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994" y="0"/>
                  </a:moveTo>
                  <a:cubicBezTo>
                    <a:pt x="42833" y="0"/>
                    <a:pt x="27350" y="7944"/>
                    <a:pt x="16416" y="20683"/>
                  </a:cubicBezTo>
                  <a:lnTo>
                    <a:pt x="27505" y="20683"/>
                  </a:lnTo>
                  <a:cubicBezTo>
                    <a:pt x="36444" y="12911"/>
                    <a:pt x="47727" y="8272"/>
                    <a:pt x="59994" y="8272"/>
                  </a:cubicBezTo>
                  <a:cubicBezTo>
                    <a:pt x="72255" y="8272"/>
                    <a:pt x="83533" y="12911"/>
                    <a:pt x="92472" y="20683"/>
                  </a:cubicBezTo>
                  <a:lnTo>
                    <a:pt x="103572" y="20683"/>
                  </a:lnTo>
                  <a:cubicBezTo>
                    <a:pt x="92633" y="7944"/>
                    <a:pt x="77155" y="0"/>
                    <a:pt x="59994" y="0"/>
                  </a:cubicBezTo>
                  <a:close/>
                  <a:moveTo>
                    <a:pt x="16427" y="20694"/>
                  </a:moveTo>
                  <a:cubicBezTo>
                    <a:pt x="6244" y="32555"/>
                    <a:pt x="0" y="48577"/>
                    <a:pt x="0" y="66211"/>
                  </a:cubicBezTo>
                  <a:cubicBezTo>
                    <a:pt x="0" y="88372"/>
                    <a:pt x="9866" y="107983"/>
                    <a:pt x="25016" y="120000"/>
                  </a:cubicBezTo>
                  <a:lnTo>
                    <a:pt x="40488" y="120000"/>
                  </a:lnTo>
                  <a:cubicBezTo>
                    <a:pt x="21155" y="111450"/>
                    <a:pt x="7500" y="90594"/>
                    <a:pt x="7500" y="66211"/>
                  </a:cubicBezTo>
                  <a:cubicBezTo>
                    <a:pt x="7500" y="47750"/>
                    <a:pt x="15333" y="31300"/>
                    <a:pt x="27527" y="20694"/>
                  </a:cubicBezTo>
                  <a:lnTo>
                    <a:pt x="16427" y="20694"/>
                  </a:lnTo>
                  <a:close/>
                  <a:moveTo>
                    <a:pt x="92472" y="20694"/>
                  </a:moveTo>
                  <a:cubicBezTo>
                    <a:pt x="104666" y="31300"/>
                    <a:pt x="112500" y="47750"/>
                    <a:pt x="112500" y="66211"/>
                  </a:cubicBezTo>
                  <a:cubicBezTo>
                    <a:pt x="112500" y="90594"/>
                    <a:pt x="98844" y="111450"/>
                    <a:pt x="79511" y="120000"/>
                  </a:cubicBezTo>
                  <a:lnTo>
                    <a:pt x="94972" y="120000"/>
                  </a:lnTo>
                  <a:cubicBezTo>
                    <a:pt x="110127" y="107983"/>
                    <a:pt x="120000" y="88372"/>
                    <a:pt x="120000" y="66211"/>
                  </a:cubicBezTo>
                  <a:cubicBezTo>
                    <a:pt x="120000" y="48577"/>
                    <a:pt x="113750" y="32555"/>
                    <a:pt x="103561" y="20694"/>
                  </a:cubicBezTo>
                  <a:lnTo>
                    <a:pt x="92472" y="2069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0" name="Shape 230"/>
          <p:cNvSpPr/>
          <p:nvPr/>
        </p:nvSpPr>
        <p:spPr>
          <a:xfrm rot="10800000">
            <a:off x="4805051" y="666581"/>
            <a:ext cx="920204" cy="92019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60000"/>
                </a:moveTo>
                <a:cubicBezTo>
                  <a:pt x="0" y="26861"/>
                  <a:pt x="26861" y="0"/>
                  <a:pt x="60000" y="0"/>
                </a:cubicBezTo>
                <a:cubicBezTo>
                  <a:pt x="93138" y="0"/>
                  <a:pt x="120000" y="26861"/>
                  <a:pt x="120000" y="60000"/>
                </a:cubicBezTo>
                <a:cubicBezTo>
                  <a:pt x="120000" y="93138"/>
                  <a:pt x="93138" y="120000"/>
                  <a:pt x="60000" y="120000"/>
                </a:cubicBezTo>
                <a:cubicBezTo>
                  <a:pt x="26861" y="120000"/>
                  <a:pt x="0" y="93138"/>
                  <a:pt x="0" y="6000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1" name="Shape 231"/>
          <p:cNvGrpSpPr/>
          <p:nvPr/>
        </p:nvGrpSpPr>
        <p:grpSpPr>
          <a:xfrm>
            <a:off x="6372558" y="1957040"/>
            <a:ext cx="3423475" cy="1020951"/>
            <a:chOff x="6372558" y="2020788"/>
            <a:chExt cx="3423475" cy="957202"/>
          </a:xfrm>
        </p:grpSpPr>
        <p:sp>
          <p:nvSpPr>
            <p:cNvPr id="232" name="Shape 232"/>
            <p:cNvSpPr/>
            <p:nvPr/>
          </p:nvSpPr>
          <p:spPr>
            <a:xfrm>
              <a:off x="7232504" y="2185872"/>
              <a:ext cx="2563530" cy="79211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305" y="55000"/>
                  </a:moveTo>
                  <a:cubicBezTo>
                    <a:pt x="10305" y="33694"/>
                    <a:pt x="7733" y="14338"/>
                    <a:pt x="3538" y="0"/>
                  </a:cubicBez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ubicBezTo>
                    <a:pt x="6238" y="105477"/>
                    <a:pt x="10305" y="81777"/>
                    <a:pt x="10305" y="5500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Shape 233"/>
            <p:cNvSpPr/>
            <p:nvPr/>
          </p:nvSpPr>
          <p:spPr>
            <a:xfrm>
              <a:off x="6372558" y="2185872"/>
              <a:ext cx="253210" cy="79211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84177" y="0"/>
                  </a:lnTo>
                  <a:cubicBezTo>
                    <a:pt x="41700" y="14338"/>
                    <a:pt x="15638" y="33694"/>
                    <a:pt x="15638" y="55000"/>
                  </a:cubicBezTo>
                  <a:cubicBezTo>
                    <a:pt x="15638" y="81777"/>
                    <a:pt x="56805" y="105477"/>
                    <a:pt x="120000" y="120000"/>
                  </a:cubicBezTo>
                  <a:lnTo>
                    <a:pt x="0" y="120000"/>
                  </a:lnTo>
                  <a:cubicBezTo>
                    <a:pt x="0" y="12000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Shape 234"/>
            <p:cNvSpPr/>
            <p:nvPr/>
          </p:nvSpPr>
          <p:spPr>
            <a:xfrm>
              <a:off x="6400091" y="2020788"/>
              <a:ext cx="1055972" cy="95716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994" y="0"/>
                  </a:moveTo>
                  <a:cubicBezTo>
                    <a:pt x="42833" y="0"/>
                    <a:pt x="27350" y="7944"/>
                    <a:pt x="16416" y="20683"/>
                  </a:cubicBezTo>
                  <a:lnTo>
                    <a:pt x="27505" y="20683"/>
                  </a:lnTo>
                  <a:cubicBezTo>
                    <a:pt x="36444" y="12911"/>
                    <a:pt x="47727" y="8272"/>
                    <a:pt x="59994" y="8272"/>
                  </a:cubicBezTo>
                  <a:cubicBezTo>
                    <a:pt x="72255" y="8272"/>
                    <a:pt x="83533" y="12911"/>
                    <a:pt x="92472" y="20683"/>
                  </a:cubicBezTo>
                  <a:lnTo>
                    <a:pt x="103572" y="20683"/>
                  </a:lnTo>
                  <a:cubicBezTo>
                    <a:pt x="92633" y="7944"/>
                    <a:pt x="77155" y="0"/>
                    <a:pt x="59994" y="0"/>
                  </a:cubicBezTo>
                  <a:close/>
                  <a:moveTo>
                    <a:pt x="16427" y="20694"/>
                  </a:moveTo>
                  <a:cubicBezTo>
                    <a:pt x="6244" y="32555"/>
                    <a:pt x="0" y="48577"/>
                    <a:pt x="0" y="66211"/>
                  </a:cubicBezTo>
                  <a:cubicBezTo>
                    <a:pt x="0" y="88372"/>
                    <a:pt x="9866" y="107983"/>
                    <a:pt x="25016" y="120000"/>
                  </a:cubicBezTo>
                  <a:lnTo>
                    <a:pt x="40488" y="120000"/>
                  </a:lnTo>
                  <a:cubicBezTo>
                    <a:pt x="21155" y="111450"/>
                    <a:pt x="7500" y="90594"/>
                    <a:pt x="7500" y="66211"/>
                  </a:cubicBezTo>
                  <a:cubicBezTo>
                    <a:pt x="7500" y="47750"/>
                    <a:pt x="15333" y="31300"/>
                    <a:pt x="27527" y="20694"/>
                  </a:cubicBezTo>
                  <a:lnTo>
                    <a:pt x="16427" y="20694"/>
                  </a:lnTo>
                  <a:close/>
                  <a:moveTo>
                    <a:pt x="92472" y="20694"/>
                  </a:moveTo>
                  <a:cubicBezTo>
                    <a:pt x="104666" y="31300"/>
                    <a:pt x="112500" y="47750"/>
                    <a:pt x="112500" y="66211"/>
                  </a:cubicBezTo>
                  <a:cubicBezTo>
                    <a:pt x="112500" y="90594"/>
                    <a:pt x="98844" y="111450"/>
                    <a:pt x="79511" y="120000"/>
                  </a:cubicBezTo>
                  <a:lnTo>
                    <a:pt x="94972" y="120000"/>
                  </a:lnTo>
                  <a:cubicBezTo>
                    <a:pt x="110127" y="107983"/>
                    <a:pt x="120000" y="88372"/>
                    <a:pt x="120000" y="66211"/>
                  </a:cubicBezTo>
                  <a:cubicBezTo>
                    <a:pt x="120000" y="48577"/>
                    <a:pt x="113750" y="32555"/>
                    <a:pt x="103561" y="20694"/>
                  </a:cubicBezTo>
                  <a:lnTo>
                    <a:pt x="92472" y="2069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5" name="Shape 235"/>
          <p:cNvSpPr/>
          <p:nvPr/>
        </p:nvSpPr>
        <p:spPr>
          <a:xfrm>
            <a:off x="6462546" y="2165788"/>
            <a:ext cx="928600" cy="9285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60000"/>
                </a:moveTo>
                <a:cubicBezTo>
                  <a:pt x="0" y="26861"/>
                  <a:pt x="26861" y="0"/>
                  <a:pt x="60000" y="0"/>
                </a:cubicBezTo>
                <a:cubicBezTo>
                  <a:pt x="93138" y="0"/>
                  <a:pt x="120000" y="26861"/>
                  <a:pt x="120000" y="60000"/>
                </a:cubicBezTo>
                <a:cubicBezTo>
                  <a:pt x="120000" y="93138"/>
                  <a:pt x="93138" y="120000"/>
                  <a:pt x="60000" y="120000"/>
                </a:cubicBezTo>
                <a:cubicBezTo>
                  <a:pt x="26861" y="120000"/>
                  <a:pt x="0" y="93138"/>
                  <a:pt x="0" y="6000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Shape 236"/>
          <p:cNvSpPr/>
          <p:nvPr/>
        </p:nvSpPr>
        <p:spPr>
          <a:xfrm>
            <a:off x="6367214" y="778772"/>
            <a:ext cx="1224884" cy="792115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Shape 237"/>
          <p:cNvSpPr/>
          <p:nvPr/>
        </p:nvSpPr>
        <p:spPr>
          <a:xfrm>
            <a:off x="4599205" y="2133117"/>
            <a:ext cx="1224884" cy="84487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Shape 238"/>
          <p:cNvSpPr txBox="1"/>
          <p:nvPr/>
        </p:nvSpPr>
        <p:spPr>
          <a:xfrm>
            <a:off x="6467294" y="2368758"/>
            <a:ext cx="919237" cy="2462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2017</a:t>
            </a:r>
          </a:p>
        </p:txBody>
      </p:sp>
      <p:sp>
        <p:nvSpPr>
          <p:cNvPr id="239" name="Shape 239"/>
          <p:cNvSpPr txBox="1"/>
          <p:nvPr/>
        </p:nvSpPr>
        <p:spPr>
          <a:xfrm>
            <a:off x="6460326" y="2581930"/>
            <a:ext cx="919238" cy="215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March</a:t>
            </a:r>
          </a:p>
        </p:txBody>
      </p:sp>
      <p:sp>
        <p:nvSpPr>
          <p:cNvPr id="240" name="Shape 240"/>
          <p:cNvSpPr txBox="1"/>
          <p:nvPr/>
        </p:nvSpPr>
        <p:spPr>
          <a:xfrm>
            <a:off x="7393365" y="2109940"/>
            <a:ext cx="2217569" cy="86177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CROWDFUNDING CAMPAIGN EST. LAUNCH DATE FOR </a:t>
            </a:r>
            <a:r>
              <a:rPr lang="en-GB" sz="14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GRIFTERS TRACKER</a:t>
            </a:r>
          </a:p>
        </p:txBody>
      </p:sp>
      <p:sp>
        <p:nvSpPr>
          <p:cNvPr id="241" name="Shape 241"/>
          <p:cNvSpPr txBox="1"/>
          <p:nvPr/>
        </p:nvSpPr>
        <p:spPr>
          <a:xfrm>
            <a:off x="4806019" y="895844"/>
            <a:ext cx="919237" cy="2462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2017</a:t>
            </a:r>
          </a:p>
        </p:txBody>
      </p:sp>
      <p:sp>
        <p:nvSpPr>
          <p:cNvPr id="242" name="Shape 242"/>
          <p:cNvSpPr txBox="1"/>
          <p:nvPr/>
        </p:nvSpPr>
        <p:spPr>
          <a:xfrm>
            <a:off x="4797976" y="1168665"/>
            <a:ext cx="919238" cy="215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January</a:t>
            </a:r>
          </a:p>
        </p:txBody>
      </p:sp>
      <p:sp>
        <p:nvSpPr>
          <p:cNvPr id="243" name="Shape 243"/>
          <p:cNvSpPr txBox="1"/>
          <p:nvPr/>
        </p:nvSpPr>
        <p:spPr>
          <a:xfrm>
            <a:off x="2520906" y="959386"/>
            <a:ext cx="2216676" cy="4308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BLUETOOTH 5 </a:t>
            </a:r>
            <a:r>
              <a:rPr lang="en-GB" sz="14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LAUNCH</a:t>
            </a:r>
            <a:endParaRPr lang="et-EE" sz="1400" dirty="0" smtClean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@CES</a:t>
            </a:r>
            <a:endParaRPr lang="en-GB" sz="14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4" name="Shape 244"/>
          <p:cNvGrpSpPr/>
          <p:nvPr/>
        </p:nvGrpSpPr>
        <p:grpSpPr>
          <a:xfrm>
            <a:off x="2397612" y="3676323"/>
            <a:ext cx="3423477" cy="957203"/>
            <a:chOff x="2397612" y="3676323"/>
            <a:chExt cx="3423477" cy="957203"/>
          </a:xfrm>
        </p:grpSpPr>
        <p:sp>
          <p:nvSpPr>
            <p:cNvPr id="245" name="Shape 245"/>
            <p:cNvSpPr/>
            <p:nvPr/>
          </p:nvSpPr>
          <p:spPr>
            <a:xfrm rot="10800000">
              <a:off x="2397612" y="3676326"/>
              <a:ext cx="2563530" cy="79211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305" y="55000"/>
                  </a:moveTo>
                  <a:cubicBezTo>
                    <a:pt x="10305" y="33694"/>
                    <a:pt x="7733" y="14338"/>
                    <a:pt x="3538" y="0"/>
                  </a:cubicBez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ubicBezTo>
                    <a:pt x="6238" y="105477"/>
                    <a:pt x="10305" y="81777"/>
                    <a:pt x="10305" y="5500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Shape 246"/>
            <p:cNvSpPr/>
            <p:nvPr/>
          </p:nvSpPr>
          <p:spPr>
            <a:xfrm rot="10800000">
              <a:off x="5567878" y="3676323"/>
              <a:ext cx="253210" cy="79211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84177" y="0"/>
                  </a:lnTo>
                  <a:cubicBezTo>
                    <a:pt x="41700" y="14338"/>
                    <a:pt x="15638" y="33694"/>
                    <a:pt x="15638" y="55000"/>
                  </a:cubicBezTo>
                  <a:cubicBezTo>
                    <a:pt x="15638" y="81777"/>
                    <a:pt x="56805" y="105477"/>
                    <a:pt x="120000" y="120000"/>
                  </a:cubicBezTo>
                  <a:lnTo>
                    <a:pt x="0" y="120000"/>
                  </a:lnTo>
                  <a:cubicBezTo>
                    <a:pt x="0" y="12000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Shape 247"/>
            <p:cNvSpPr/>
            <p:nvPr/>
          </p:nvSpPr>
          <p:spPr>
            <a:xfrm rot="10800000">
              <a:off x="4737583" y="3676356"/>
              <a:ext cx="1055973" cy="95716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994" y="0"/>
                  </a:moveTo>
                  <a:cubicBezTo>
                    <a:pt x="42833" y="0"/>
                    <a:pt x="27350" y="7944"/>
                    <a:pt x="16416" y="20683"/>
                  </a:cubicBezTo>
                  <a:lnTo>
                    <a:pt x="27505" y="20683"/>
                  </a:lnTo>
                  <a:cubicBezTo>
                    <a:pt x="36444" y="12911"/>
                    <a:pt x="47727" y="8272"/>
                    <a:pt x="59994" y="8272"/>
                  </a:cubicBezTo>
                  <a:cubicBezTo>
                    <a:pt x="72255" y="8272"/>
                    <a:pt x="83533" y="12911"/>
                    <a:pt x="92472" y="20683"/>
                  </a:cubicBezTo>
                  <a:lnTo>
                    <a:pt x="103572" y="20683"/>
                  </a:lnTo>
                  <a:cubicBezTo>
                    <a:pt x="92633" y="7944"/>
                    <a:pt x="77155" y="0"/>
                    <a:pt x="59994" y="0"/>
                  </a:cubicBezTo>
                  <a:close/>
                  <a:moveTo>
                    <a:pt x="16427" y="20694"/>
                  </a:moveTo>
                  <a:cubicBezTo>
                    <a:pt x="6244" y="32555"/>
                    <a:pt x="0" y="48577"/>
                    <a:pt x="0" y="66211"/>
                  </a:cubicBezTo>
                  <a:cubicBezTo>
                    <a:pt x="0" y="88372"/>
                    <a:pt x="9866" y="107983"/>
                    <a:pt x="25016" y="120000"/>
                  </a:cubicBezTo>
                  <a:lnTo>
                    <a:pt x="40488" y="120000"/>
                  </a:lnTo>
                  <a:cubicBezTo>
                    <a:pt x="21155" y="111450"/>
                    <a:pt x="7500" y="90594"/>
                    <a:pt x="7500" y="66211"/>
                  </a:cubicBezTo>
                  <a:cubicBezTo>
                    <a:pt x="7500" y="47750"/>
                    <a:pt x="15333" y="31300"/>
                    <a:pt x="27527" y="20694"/>
                  </a:cubicBezTo>
                  <a:lnTo>
                    <a:pt x="16427" y="20694"/>
                  </a:lnTo>
                  <a:close/>
                  <a:moveTo>
                    <a:pt x="92472" y="20694"/>
                  </a:moveTo>
                  <a:cubicBezTo>
                    <a:pt x="104666" y="31300"/>
                    <a:pt x="112500" y="47750"/>
                    <a:pt x="112500" y="66211"/>
                  </a:cubicBezTo>
                  <a:cubicBezTo>
                    <a:pt x="112500" y="90594"/>
                    <a:pt x="98844" y="111450"/>
                    <a:pt x="79511" y="120000"/>
                  </a:cubicBezTo>
                  <a:lnTo>
                    <a:pt x="94972" y="120000"/>
                  </a:lnTo>
                  <a:cubicBezTo>
                    <a:pt x="110127" y="107983"/>
                    <a:pt x="120000" y="88372"/>
                    <a:pt x="120000" y="66211"/>
                  </a:cubicBezTo>
                  <a:cubicBezTo>
                    <a:pt x="120000" y="48577"/>
                    <a:pt x="113750" y="32555"/>
                    <a:pt x="103561" y="20694"/>
                  </a:cubicBezTo>
                  <a:lnTo>
                    <a:pt x="92472" y="2069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8" name="Shape 248"/>
          <p:cNvSpPr/>
          <p:nvPr/>
        </p:nvSpPr>
        <p:spPr>
          <a:xfrm rot="10800000">
            <a:off x="4806699" y="3564135"/>
            <a:ext cx="920204" cy="92019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60000"/>
                </a:moveTo>
                <a:cubicBezTo>
                  <a:pt x="0" y="26861"/>
                  <a:pt x="26861" y="0"/>
                  <a:pt x="60000" y="0"/>
                </a:cubicBezTo>
                <a:cubicBezTo>
                  <a:pt x="93138" y="0"/>
                  <a:pt x="120000" y="26861"/>
                  <a:pt x="120000" y="60000"/>
                </a:cubicBezTo>
                <a:cubicBezTo>
                  <a:pt x="120000" y="93138"/>
                  <a:pt x="93138" y="120000"/>
                  <a:pt x="60000" y="120000"/>
                </a:cubicBezTo>
                <a:cubicBezTo>
                  <a:pt x="26861" y="120000"/>
                  <a:pt x="0" y="93138"/>
                  <a:pt x="0" y="6000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Shape 249"/>
          <p:cNvSpPr/>
          <p:nvPr/>
        </p:nvSpPr>
        <p:spPr>
          <a:xfrm>
            <a:off x="6365683" y="3676326"/>
            <a:ext cx="1224884" cy="792115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Shape 250"/>
          <p:cNvSpPr txBox="1"/>
          <p:nvPr/>
        </p:nvSpPr>
        <p:spPr>
          <a:xfrm>
            <a:off x="4797976" y="3841410"/>
            <a:ext cx="919237" cy="2462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2017</a:t>
            </a:r>
          </a:p>
        </p:txBody>
      </p:sp>
      <p:sp>
        <p:nvSpPr>
          <p:cNvPr id="251" name="Shape 251"/>
          <p:cNvSpPr txBox="1"/>
          <p:nvPr/>
        </p:nvSpPr>
        <p:spPr>
          <a:xfrm>
            <a:off x="4826055" y="4065033"/>
            <a:ext cx="919238" cy="215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June-Aug</a:t>
            </a:r>
          </a:p>
        </p:txBody>
      </p:sp>
      <p:sp>
        <p:nvSpPr>
          <p:cNvPr id="252" name="Shape 252"/>
          <p:cNvSpPr txBox="1"/>
          <p:nvPr/>
        </p:nvSpPr>
        <p:spPr>
          <a:xfrm>
            <a:off x="2318532" y="3738630"/>
            <a:ext cx="2575969" cy="6463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FIRST TRACKER DELIVERY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CONTACTING </a:t>
            </a:r>
            <a:r>
              <a:rPr lang="en-GB" sz="14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RETAILERS</a:t>
            </a:r>
            <a:r>
              <a:rPr lang="en-GB" sz="1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AMAZON LAUNCHPAD</a:t>
            </a:r>
          </a:p>
        </p:txBody>
      </p:sp>
      <p:grpSp>
        <p:nvGrpSpPr>
          <p:cNvPr id="253" name="Shape 253"/>
          <p:cNvGrpSpPr/>
          <p:nvPr/>
        </p:nvGrpSpPr>
        <p:grpSpPr>
          <a:xfrm>
            <a:off x="5821637" y="-19099"/>
            <a:ext cx="550923" cy="5048301"/>
            <a:chOff x="5821637" y="-19099"/>
            <a:chExt cx="550923" cy="5048301"/>
          </a:xfrm>
        </p:grpSpPr>
        <p:sp>
          <p:nvSpPr>
            <p:cNvPr id="254" name="Shape 254"/>
            <p:cNvSpPr/>
            <p:nvPr/>
          </p:nvSpPr>
          <p:spPr>
            <a:xfrm rot="5400000">
              <a:off x="3572948" y="2229590"/>
              <a:ext cx="5048301" cy="550923"/>
            </a:xfrm>
            <a:prstGeom prst="rect">
              <a:avLst/>
            </a:prstGeom>
            <a:solidFill>
              <a:srgbClr val="F1F1F1"/>
            </a:solidFill>
            <a:ln>
              <a:noFill/>
            </a:ln>
          </p:spPr>
          <p:txBody>
            <a:bodyPr lIns="50800" tIns="50800" rIns="50800" bIns="508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Shape 255"/>
            <p:cNvSpPr/>
            <p:nvPr/>
          </p:nvSpPr>
          <p:spPr>
            <a:xfrm rot="5400000">
              <a:off x="5996049" y="518802"/>
              <a:ext cx="202550" cy="411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50800" tIns="50800" rIns="50800" bIns="508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Shape 256"/>
            <p:cNvSpPr/>
            <p:nvPr/>
          </p:nvSpPr>
          <p:spPr>
            <a:xfrm rot="5400000">
              <a:off x="5996049" y="923899"/>
              <a:ext cx="202550" cy="411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50800" tIns="50800" rIns="50800" bIns="508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Shape 257"/>
            <p:cNvSpPr/>
            <p:nvPr/>
          </p:nvSpPr>
          <p:spPr>
            <a:xfrm rot="5400000">
              <a:off x="5996049" y="1328998"/>
              <a:ext cx="202550" cy="411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50800" tIns="50800" rIns="50800" bIns="508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Shape 258"/>
            <p:cNvSpPr/>
            <p:nvPr/>
          </p:nvSpPr>
          <p:spPr>
            <a:xfrm rot="5400000">
              <a:off x="5996049" y="1734096"/>
              <a:ext cx="202550" cy="411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50800" tIns="50800" rIns="50800" bIns="508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Shape 259"/>
            <p:cNvSpPr/>
            <p:nvPr/>
          </p:nvSpPr>
          <p:spPr>
            <a:xfrm rot="5400000">
              <a:off x="5996049" y="2139194"/>
              <a:ext cx="202550" cy="411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50800" tIns="50800" rIns="50800" bIns="508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Shape 260"/>
            <p:cNvSpPr/>
            <p:nvPr/>
          </p:nvSpPr>
          <p:spPr>
            <a:xfrm rot="5400000">
              <a:off x="5996049" y="2544294"/>
              <a:ext cx="202550" cy="411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50800" tIns="50800" rIns="50800" bIns="508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Shape 261"/>
            <p:cNvSpPr/>
            <p:nvPr/>
          </p:nvSpPr>
          <p:spPr>
            <a:xfrm rot="5400000">
              <a:off x="5996049" y="2949392"/>
              <a:ext cx="202550" cy="411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50800" tIns="50800" rIns="50800" bIns="508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Shape 262"/>
            <p:cNvSpPr/>
            <p:nvPr/>
          </p:nvSpPr>
          <p:spPr>
            <a:xfrm rot="5400000">
              <a:off x="5996049" y="3354489"/>
              <a:ext cx="202550" cy="411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50800" tIns="50800" rIns="50800" bIns="508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Shape 263"/>
            <p:cNvSpPr/>
            <p:nvPr/>
          </p:nvSpPr>
          <p:spPr>
            <a:xfrm rot="5400000">
              <a:off x="5996049" y="3759588"/>
              <a:ext cx="202550" cy="411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50800" tIns="50800" rIns="50800" bIns="508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Shape 264"/>
            <p:cNvSpPr/>
            <p:nvPr/>
          </p:nvSpPr>
          <p:spPr>
            <a:xfrm rot="5400000">
              <a:off x="5996049" y="4164686"/>
              <a:ext cx="202550" cy="411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50800" tIns="50800" rIns="50800" bIns="508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Shape 265"/>
            <p:cNvSpPr/>
            <p:nvPr/>
          </p:nvSpPr>
          <p:spPr>
            <a:xfrm rot="5400000">
              <a:off x="5996049" y="128603"/>
              <a:ext cx="202550" cy="411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50800" tIns="50800" rIns="50800" bIns="508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Shape 266"/>
            <p:cNvSpPr/>
            <p:nvPr/>
          </p:nvSpPr>
          <p:spPr>
            <a:xfrm rot="5400000">
              <a:off x="5994724" y="4637295"/>
              <a:ext cx="202550" cy="411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50800" tIns="50800" rIns="50800" bIns="508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D3AC69"/>
      </a:accent1>
      <a:accent2>
        <a:srgbClr val="2D31BC"/>
      </a:accent2>
      <a:accent3>
        <a:srgbClr val="B9C3D1"/>
      </a:accent3>
      <a:accent4>
        <a:srgbClr val="CAD1DC"/>
      </a:accent4>
      <a:accent5>
        <a:srgbClr val="A6AAA9"/>
      </a:accent5>
      <a:accent6>
        <a:srgbClr val="DCDEE0"/>
      </a:accent6>
      <a:hlink>
        <a:srgbClr val="7F7F7F"/>
      </a:hlink>
      <a:folHlink>
        <a:srgbClr val="7BBBB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169</Words>
  <Application>Microsoft Office PowerPoint</Application>
  <PresentationFormat>Custom</PresentationFormat>
  <Paragraphs>69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MILLIONS OF WALLETS ARE SOLD EACH YEAR, BUT STILL...</vt:lpstr>
      <vt:lpstr>GRIFTERS WALLET</vt:lpstr>
      <vt:lpstr>GRIFTERS TRACKER</vt:lpstr>
      <vt:lpstr>GRIFTERS APP</vt:lpstr>
      <vt:lpstr>MARKET SIZE &amp; COMPETITION</vt:lpstr>
      <vt:lpstr>TEAM &amp; PARTNERS</vt:lpstr>
      <vt:lpstr>MILESTONES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Meisalu</dc:creator>
  <cp:lastModifiedBy>Meisalu</cp:lastModifiedBy>
  <cp:revision>19</cp:revision>
  <dcterms:modified xsi:type="dcterms:W3CDTF">2016-12-29T11:42:56Z</dcterms:modified>
</cp:coreProperties>
</file>