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9" r:id="rId1"/>
  </p:sldMasterIdLst>
  <p:notesMasterIdLst>
    <p:notesMasterId r:id="rId21"/>
  </p:notesMasterIdLst>
  <p:sldIdLst>
    <p:sldId id="256" r:id="rId2"/>
    <p:sldId id="262" r:id="rId3"/>
    <p:sldId id="268" r:id="rId4"/>
    <p:sldId id="263" r:id="rId5"/>
    <p:sldId id="257" r:id="rId6"/>
    <p:sldId id="258" r:id="rId7"/>
    <p:sldId id="259" r:id="rId8"/>
    <p:sldId id="267" r:id="rId9"/>
    <p:sldId id="273" r:id="rId10"/>
    <p:sldId id="278" r:id="rId11"/>
    <p:sldId id="269" r:id="rId12"/>
    <p:sldId id="270" r:id="rId13"/>
    <p:sldId id="272" r:id="rId14"/>
    <p:sldId id="261" r:id="rId15"/>
    <p:sldId id="264" r:id="rId16"/>
    <p:sldId id="265" r:id="rId17"/>
    <p:sldId id="279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hur-Peeter Liin" initials="VL" lastIdx="1" clrIdx="0">
    <p:extLst>
      <p:ext uri="{19B8F6BF-5375-455C-9EA6-DF929625EA0E}">
        <p15:presenceInfo xmlns:p15="http://schemas.microsoft.com/office/powerpoint/2012/main" userId="1d5d40521f4ac5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hur-Peeter Liin" userId="1d5d40521f4ac553" providerId="LiveId" clId="{949DE6E8-6D75-41AE-82AA-261481691588}"/>
    <pc:docChg chg="undo custSel addSld delSld modSld sldOrd">
      <pc:chgData name="Vahur-Peeter Liin" userId="1d5d40521f4ac553" providerId="LiveId" clId="{949DE6E8-6D75-41AE-82AA-261481691588}" dt="2022-10-06T16:32:45.668" v="125" actId="20577"/>
      <pc:docMkLst>
        <pc:docMk/>
      </pc:docMkLst>
      <pc:sldChg chg="del">
        <pc:chgData name="Vahur-Peeter Liin" userId="1d5d40521f4ac553" providerId="LiveId" clId="{949DE6E8-6D75-41AE-82AA-261481691588}" dt="2022-10-06T16:24:27.641" v="0" actId="2696"/>
        <pc:sldMkLst>
          <pc:docMk/>
          <pc:sldMk cId="2108577946" sldId="260"/>
        </pc:sldMkLst>
      </pc:sldChg>
      <pc:sldChg chg="modSp mod">
        <pc:chgData name="Vahur-Peeter Liin" userId="1d5d40521f4ac553" providerId="LiveId" clId="{949DE6E8-6D75-41AE-82AA-261481691588}" dt="2022-10-06T16:31:22.297" v="61" actId="1076"/>
        <pc:sldMkLst>
          <pc:docMk/>
          <pc:sldMk cId="1714853821" sldId="261"/>
        </pc:sldMkLst>
        <pc:spChg chg="mod">
          <ac:chgData name="Vahur-Peeter Liin" userId="1d5d40521f4ac553" providerId="LiveId" clId="{949DE6E8-6D75-41AE-82AA-261481691588}" dt="2022-10-06T16:31:22.297" v="61" actId="1076"/>
          <ac:spMkLst>
            <pc:docMk/>
            <pc:sldMk cId="1714853821" sldId="261"/>
            <ac:spMk id="2" creationId="{63DC838B-1BC2-4A6B-9F19-2416F4412583}"/>
          </ac:spMkLst>
        </pc:spChg>
      </pc:sldChg>
      <pc:sldChg chg="del">
        <pc:chgData name="Vahur-Peeter Liin" userId="1d5d40521f4ac553" providerId="LiveId" clId="{949DE6E8-6D75-41AE-82AA-261481691588}" dt="2022-10-06T16:32:06.857" v="63" actId="2696"/>
        <pc:sldMkLst>
          <pc:docMk/>
          <pc:sldMk cId="2638831663" sldId="266"/>
        </pc:sldMkLst>
      </pc:sldChg>
      <pc:sldChg chg="ord">
        <pc:chgData name="Vahur-Peeter Liin" userId="1d5d40521f4ac553" providerId="LiveId" clId="{949DE6E8-6D75-41AE-82AA-261481691588}" dt="2022-10-06T16:25:30.807" v="3"/>
        <pc:sldMkLst>
          <pc:docMk/>
          <pc:sldMk cId="4252352378" sldId="267"/>
        </pc:sldMkLst>
      </pc:sldChg>
      <pc:sldChg chg="modSp mod">
        <pc:chgData name="Vahur-Peeter Liin" userId="1d5d40521f4ac553" providerId="LiveId" clId="{949DE6E8-6D75-41AE-82AA-261481691588}" dt="2022-10-06T16:30:04.999" v="52" actId="20577"/>
        <pc:sldMkLst>
          <pc:docMk/>
          <pc:sldMk cId="1879460727" sldId="272"/>
        </pc:sldMkLst>
        <pc:spChg chg="mod">
          <ac:chgData name="Vahur-Peeter Liin" userId="1d5d40521f4ac553" providerId="LiveId" clId="{949DE6E8-6D75-41AE-82AA-261481691588}" dt="2022-10-06T16:30:04.999" v="52" actId="20577"/>
          <ac:spMkLst>
            <pc:docMk/>
            <pc:sldMk cId="1879460727" sldId="272"/>
            <ac:spMk id="4" creationId="{0483BCFA-BC12-4D86-A183-E9C9A44C3903}"/>
          </ac:spMkLst>
        </pc:spChg>
      </pc:sldChg>
      <pc:sldChg chg="modSp mod ord">
        <pc:chgData name="Vahur-Peeter Liin" userId="1d5d40521f4ac553" providerId="LiveId" clId="{949DE6E8-6D75-41AE-82AA-261481691588}" dt="2022-10-06T16:27:31.460" v="16" actId="255"/>
        <pc:sldMkLst>
          <pc:docMk/>
          <pc:sldMk cId="108005902" sldId="273"/>
        </pc:sldMkLst>
        <pc:spChg chg="mod">
          <ac:chgData name="Vahur-Peeter Liin" userId="1d5d40521f4ac553" providerId="LiveId" clId="{949DE6E8-6D75-41AE-82AA-261481691588}" dt="2022-10-06T16:27:31.460" v="16" actId="255"/>
          <ac:spMkLst>
            <pc:docMk/>
            <pc:sldMk cId="108005902" sldId="273"/>
            <ac:spMk id="2" creationId="{A29D5C3F-CC7E-467C-8716-4B45DF37D50D}"/>
          </ac:spMkLst>
        </pc:spChg>
      </pc:sldChg>
      <pc:sldChg chg="del">
        <pc:chgData name="Vahur-Peeter Liin" userId="1d5d40521f4ac553" providerId="LiveId" clId="{949DE6E8-6D75-41AE-82AA-261481691588}" dt="2022-10-06T16:30:13.657" v="53" actId="2696"/>
        <pc:sldMkLst>
          <pc:docMk/>
          <pc:sldMk cId="1985044836" sldId="274"/>
        </pc:sldMkLst>
      </pc:sldChg>
      <pc:sldChg chg="del">
        <pc:chgData name="Vahur-Peeter Liin" userId="1d5d40521f4ac553" providerId="LiveId" clId="{949DE6E8-6D75-41AE-82AA-261481691588}" dt="2022-10-06T16:31:49.404" v="62" actId="2696"/>
        <pc:sldMkLst>
          <pc:docMk/>
          <pc:sldMk cId="320202047" sldId="275"/>
        </pc:sldMkLst>
      </pc:sldChg>
      <pc:sldChg chg="modSp mod">
        <pc:chgData name="Vahur-Peeter Liin" userId="1d5d40521f4ac553" providerId="LiveId" clId="{949DE6E8-6D75-41AE-82AA-261481691588}" dt="2022-10-06T16:32:45.668" v="125" actId="20577"/>
        <pc:sldMkLst>
          <pc:docMk/>
          <pc:sldMk cId="2804581168" sldId="276"/>
        </pc:sldMkLst>
        <pc:spChg chg="mod">
          <ac:chgData name="Vahur-Peeter Liin" userId="1d5d40521f4ac553" providerId="LiveId" clId="{949DE6E8-6D75-41AE-82AA-261481691588}" dt="2022-10-06T16:32:23.335" v="93" actId="20577"/>
          <ac:spMkLst>
            <pc:docMk/>
            <pc:sldMk cId="2804581168" sldId="276"/>
            <ac:spMk id="2" creationId="{41D71052-48C8-40BD-8478-3E901B9655C3}"/>
          </ac:spMkLst>
        </pc:spChg>
        <pc:spChg chg="mod">
          <ac:chgData name="Vahur-Peeter Liin" userId="1d5d40521f4ac553" providerId="LiveId" clId="{949DE6E8-6D75-41AE-82AA-261481691588}" dt="2022-10-06T16:32:45.668" v="125" actId="20577"/>
          <ac:spMkLst>
            <pc:docMk/>
            <pc:sldMk cId="2804581168" sldId="276"/>
            <ac:spMk id="3" creationId="{9D14678A-B9E2-4AFE-AA0B-952966B1A62E}"/>
          </ac:spMkLst>
        </pc:spChg>
      </pc:sldChg>
      <pc:sldChg chg="new del">
        <pc:chgData name="Vahur-Peeter Liin" userId="1d5d40521f4ac553" providerId="LiveId" clId="{949DE6E8-6D75-41AE-82AA-261481691588}" dt="2022-10-06T16:25:33.112" v="4" actId="2696"/>
        <pc:sldMkLst>
          <pc:docMk/>
          <pc:sldMk cId="1449300713" sldId="27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22742-A4B3-4D92-8E4A-F9190C005C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A3868F97-0167-43E9-9E6E-64655810C5ED}" type="asst">
      <dgm:prSet phldrT="[Tekst]" custT="1"/>
      <dgm:spPr/>
      <dgm:t>
        <a:bodyPr/>
        <a:lstStyle/>
        <a:p>
          <a:r>
            <a:rPr lang="et-EE" sz="4800" dirty="0"/>
            <a:t>Nõue</a:t>
          </a:r>
        </a:p>
      </dgm:t>
    </dgm:pt>
    <dgm:pt modelId="{44C113DF-F777-4EA6-AD94-6A31E89AAD6B}" type="parTrans" cxnId="{4DBBE1DD-65AC-4BEE-9E34-8F7496FAC20B}">
      <dgm:prSet/>
      <dgm:spPr/>
      <dgm:t>
        <a:bodyPr/>
        <a:lstStyle/>
        <a:p>
          <a:endParaRPr lang="et-EE"/>
        </a:p>
      </dgm:t>
    </dgm:pt>
    <dgm:pt modelId="{572A4E57-CCD0-4390-BE37-5317A8488ECE}" type="sibTrans" cxnId="{4DBBE1DD-65AC-4BEE-9E34-8F7496FAC20B}">
      <dgm:prSet/>
      <dgm:spPr/>
      <dgm:t>
        <a:bodyPr/>
        <a:lstStyle/>
        <a:p>
          <a:endParaRPr lang="et-EE"/>
        </a:p>
      </dgm:t>
    </dgm:pt>
    <dgm:pt modelId="{72E1AAEB-53C9-4042-A0DE-1C7542BB44F0}">
      <dgm:prSet phldrT="[Tekst]" custT="1"/>
      <dgm:spPr/>
      <dgm:t>
        <a:bodyPr/>
        <a:lstStyle/>
        <a:p>
          <a:r>
            <a:rPr lang="et-EE" sz="4800" dirty="0"/>
            <a:t>MKM</a:t>
          </a:r>
        </a:p>
      </dgm:t>
    </dgm:pt>
    <dgm:pt modelId="{0CDA3B6F-9DC8-48EB-AF50-9997510C4CBA}" type="parTrans" cxnId="{6E33B5C6-58DD-4C5F-BEE4-948C91D19EE1}">
      <dgm:prSet/>
      <dgm:spPr/>
      <dgm:t>
        <a:bodyPr/>
        <a:lstStyle/>
        <a:p>
          <a:endParaRPr lang="et-EE"/>
        </a:p>
      </dgm:t>
    </dgm:pt>
    <dgm:pt modelId="{614F7A10-1138-49E8-AE2D-539880D7A15D}" type="sibTrans" cxnId="{6E33B5C6-58DD-4C5F-BEE4-948C91D19EE1}">
      <dgm:prSet/>
      <dgm:spPr/>
      <dgm:t>
        <a:bodyPr/>
        <a:lstStyle/>
        <a:p>
          <a:endParaRPr lang="et-EE"/>
        </a:p>
      </dgm:t>
    </dgm:pt>
    <dgm:pt modelId="{DFBA76FA-E5A6-4B93-9998-0B0C4D6B9E52}">
      <dgm:prSet phldrT="[Tekst]" custT="1"/>
      <dgm:spPr/>
      <dgm:t>
        <a:bodyPr/>
        <a:lstStyle/>
        <a:p>
          <a:r>
            <a:rPr lang="et-EE" sz="4800" dirty="0"/>
            <a:t>Hagi</a:t>
          </a:r>
        </a:p>
      </dgm:t>
    </dgm:pt>
    <dgm:pt modelId="{A93D39D9-01FE-4474-9D80-2A8E77B7AD94}" type="parTrans" cxnId="{765559CF-B852-4420-B674-FF9EFB3A778A}">
      <dgm:prSet/>
      <dgm:spPr/>
      <dgm:t>
        <a:bodyPr/>
        <a:lstStyle/>
        <a:p>
          <a:endParaRPr lang="et-EE"/>
        </a:p>
      </dgm:t>
    </dgm:pt>
    <dgm:pt modelId="{E5B6CBE6-10A4-4873-8844-06F5069DAB2A}" type="sibTrans" cxnId="{765559CF-B852-4420-B674-FF9EFB3A778A}">
      <dgm:prSet/>
      <dgm:spPr/>
      <dgm:t>
        <a:bodyPr/>
        <a:lstStyle/>
        <a:p>
          <a:endParaRPr lang="et-EE"/>
        </a:p>
      </dgm:t>
    </dgm:pt>
    <dgm:pt modelId="{A3D8BD6C-2BC3-4253-BD56-88DF06CE0AAE}" type="pres">
      <dgm:prSet presAssocID="{62E22742-A4B3-4D92-8E4A-F9190C005C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7655F5-B3D4-4F4D-84E1-17CC7C48E228}" type="pres">
      <dgm:prSet presAssocID="{A3868F97-0167-43E9-9E6E-64655810C5ED}" presName="hierRoot1" presStyleCnt="0"/>
      <dgm:spPr/>
    </dgm:pt>
    <dgm:pt modelId="{803910E1-0C26-48E1-81B1-5D1DA6721081}" type="pres">
      <dgm:prSet presAssocID="{A3868F97-0167-43E9-9E6E-64655810C5ED}" presName="composite" presStyleCnt="0"/>
      <dgm:spPr/>
    </dgm:pt>
    <dgm:pt modelId="{7290ACB7-ACD5-46E0-BFBE-C355D1BA2456}" type="pres">
      <dgm:prSet presAssocID="{A3868F97-0167-43E9-9E6E-64655810C5ED}" presName="background" presStyleLbl="node0" presStyleIdx="0" presStyleCnt="1"/>
      <dgm:spPr/>
    </dgm:pt>
    <dgm:pt modelId="{AC5C5369-A6F4-4142-81C0-D9FF596A7935}" type="pres">
      <dgm:prSet presAssocID="{A3868F97-0167-43E9-9E6E-64655810C5ED}" presName="text" presStyleLbl="fgAcc0" presStyleIdx="0" presStyleCnt="1">
        <dgm:presLayoutVars>
          <dgm:chPref val="3"/>
        </dgm:presLayoutVars>
      </dgm:prSet>
      <dgm:spPr/>
    </dgm:pt>
    <dgm:pt modelId="{643F48F0-F044-4903-84FA-0E3D0D9AD9D0}" type="pres">
      <dgm:prSet presAssocID="{A3868F97-0167-43E9-9E6E-64655810C5ED}" presName="hierChild2" presStyleCnt="0"/>
      <dgm:spPr/>
    </dgm:pt>
    <dgm:pt modelId="{9242B2BD-D5F3-47D0-8407-88D685BAE294}" type="pres">
      <dgm:prSet presAssocID="{0CDA3B6F-9DC8-48EB-AF50-9997510C4CBA}" presName="Name10" presStyleLbl="parChTrans1D2" presStyleIdx="0" presStyleCnt="2"/>
      <dgm:spPr/>
    </dgm:pt>
    <dgm:pt modelId="{A0481445-9D31-4B62-8BC4-99D85CFE30B4}" type="pres">
      <dgm:prSet presAssocID="{72E1AAEB-53C9-4042-A0DE-1C7542BB44F0}" presName="hierRoot2" presStyleCnt="0"/>
      <dgm:spPr/>
    </dgm:pt>
    <dgm:pt modelId="{AE5716D8-9B99-4845-9DCB-781393649DCD}" type="pres">
      <dgm:prSet presAssocID="{72E1AAEB-53C9-4042-A0DE-1C7542BB44F0}" presName="composite2" presStyleCnt="0"/>
      <dgm:spPr/>
    </dgm:pt>
    <dgm:pt modelId="{3E196A9F-58DA-482E-BE38-57E70A1AF9AA}" type="pres">
      <dgm:prSet presAssocID="{72E1AAEB-53C9-4042-A0DE-1C7542BB44F0}" presName="background2" presStyleLbl="node2" presStyleIdx="0" presStyleCnt="2"/>
      <dgm:spPr/>
    </dgm:pt>
    <dgm:pt modelId="{609E5A56-6267-4277-A628-A0AF7CAAEEC7}" type="pres">
      <dgm:prSet presAssocID="{72E1AAEB-53C9-4042-A0DE-1C7542BB44F0}" presName="text2" presStyleLbl="fgAcc2" presStyleIdx="0" presStyleCnt="2">
        <dgm:presLayoutVars>
          <dgm:chPref val="3"/>
        </dgm:presLayoutVars>
      </dgm:prSet>
      <dgm:spPr/>
    </dgm:pt>
    <dgm:pt modelId="{837F1076-27D4-4BE0-8498-CCD6F717C5EA}" type="pres">
      <dgm:prSet presAssocID="{72E1AAEB-53C9-4042-A0DE-1C7542BB44F0}" presName="hierChild3" presStyleCnt="0"/>
      <dgm:spPr/>
    </dgm:pt>
    <dgm:pt modelId="{8544B6EA-1C75-454F-AB85-090A756F4712}" type="pres">
      <dgm:prSet presAssocID="{A93D39D9-01FE-4474-9D80-2A8E77B7AD94}" presName="Name10" presStyleLbl="parChTrans1D2" presStyleIdx="1" presStyleCnt="2"/>
      <dgm:spPr/>
    </dgm:pt>
    <dgm:pt modelId="{A7852E1B-AE7D-4F9A-9822-DEDFF7869C5C}" type="pres">
      <dgm:prSet presAssocID="{DFBA76FA-E5A6-4B93-9998-0B0C4D6B9E52}" presName="hierRoot2" presStyleCnt="0"/>
      <dgm:spPr/>
    </dgm:pt>
    <dgm:pt modelId="{EB63CFAF-E9E7-4F83-950A-739D29C19C48}" type="pres">
      <dgm:prSet presAssocID="{DFBA76FA-E5A6-4B93-9998-0B0C4D6B9E52}" presName="composite2" presStyleCnt="0"/>
      <dgm:spPr/>
    </dgm:pt>
    <dgm:pt modelId="{DC7734D9-DFB4-42D5-9A10-C6BA50E0E7A2}" type="pres">
      <dgm:prSet presAssocID="{DFBA76FA-E5A6-4B93-9998-0B0C4D6B9E52}" presName="background2" presStyleLbl="node2" presStyleIdx="1" presStyleCnt="2"/>
      <dgm:spPr/>
    </dgm:pt>
    <dgm:pt modelId="{B06522D4-3181-4EAD-8ACF-92F64720AF00}" type="pres">
      <dgm:prSet presAssocID="{DFBA76FA-E5A6-4B93-9998-0B0C4D6B9E52}" presName="text2" presStyleLbl="fgAcc2" presStyleIdx="1" presStyleCnt="2">
        <dgm:presLayoutVars>
          <dgm:chPref val="3"/>
        </dgm:presLayoutVars>
      </dgm:prSet>
      <dgm:spPr/>
    </dgm:pt>
    <dgm:pt modelId="{12C49012-CB20-4D35-80F4-0B1F65C89DBB}" type="pres">
      <dgm:prSet presAssocID="{DFBA76FA-E5A6-4B93-9998-0B0C4D6B9E52}" presName="hierChild3" presStyleCnt="0"/>
      <dgm:spPr/>
    </dgm:pt>
  </dgm:ptLst>
  <dgm:cxnLst>
    <dgm:cxn modelId="{2AA35A31-0B1C-403D-80BA-24B28D22E2D2}" type="presOf" srcId="{0CDA3B6F-9DC8-48EB-AF50-9997510C4CBA}" destId="{9242B2BD-D5F3-47D0-8407-88D685BAE294}" srcOrd="0" destOrd="0" presId="urn:microsoft.com/office/officeart/2005/8/layout/hierarchy1"/>
    <dgm:cxn modelId="{F818476B-50FD-4EAB-921C-910283EE3D2B}" type="presOf" srcId="{A3868F97-0167-43E9-9E6E-64655810C5ED}" destId="{AC5C5369-A6F4-4142-81C0-D9FF596A7935}" srcOrd="0" destOrd="0" presId="urn:microsoft.com/office/officeart/2005/8/layout/hierarchy1"/>
    <dgm:cxn modelId="{019F6578-2872-4ADD-B2C3-9D0ADE5C130D}" type="presOf" srcId="{72E1AAEB-53C9-4042-A0DE-1C7542BB44F0}" destId="{609E5A56-6267-4277-A628-A0AF7CAAEEC7}" srcOrd="0" destOrd="0" presId="urn:microsoft.com/office/officeart/2005/8/layout/hierarchy1"/>
    <dgm:cxn modelId="{6DD1E359-A68F-40A0-9D60-101B889E1FB4}" type="presOf" srcId="{62E22742-A4B3-4D92-8E4A-F9190C005C16}" destId="{A3D8BD6C-2BC3-4253-BD56-88DF06CE0AAE}" srcOrd="0" destOrd="0" presId="urn:microsoft.com/office/officeart/2005/8/layout/hierarchy1"/>
    <dgm:cxn modelId="{758FAA9D-00A0-4DC1-8A13-87BBA38A62BC}" type="presOf" srcId="{A93D39D9-01FE-4474-9D80-2A8E77B7AD94}" destId="{8544B6EA-1C75-454F-AB85-090A756F4712}" srcOrd="0" destOrd="0" presId="urn:microsoft.com/office/officeart/2005/8/layout/hierarchy1"/>
    <dgm:cxn modelId="{54C79BC1-1C49-43D2-94EA-56814BA0B80E}" type="presOf" srcId="{DFBA76FA-E5A6-4B93-9998-0B0C4D6B9E52}" destId="{B06522D4-3181-4EAD-8ACF-92F64720AF00}" srcOrd="0" destOrd="0" presId="urn:microsoft.com/office/officeart/2005/8/layout/hierarchy1"/>
    <dgm:cxn modelId="{6E33B5C6-58DD-4C5F-BEE4-948C91D19EE1}" srcId="{A3868F97-0167-43E9-9E6E-64655810C5ED}" destId="{72E1AAEB-53C9-4042-A0DE-1C7542BB44F0}" srcOrd="0" destOrd="0" parTransId="{0CDA3B6F-9DC8-48EB-AF50-9997510C4CBA}" sibTransId="{614F7A10-1138-49E8-AE2D-539880D7A15D}"/>
    <dgm:cxn modelId="{765559CF-B852-4420-B674-FF9EFB3A778A}" srcId="{A3868F97-0167-43E9-9E6E-64655810C5ED}" destId="{DFBA76FA-E5A6-4B93-9998-0B0C4D6B9E52}" srcOrd="1" destOrd="0" parTransId="{A93D39D9-01FE-4474-9D80-2A8E77B7AD94}" sibTransId="{E5B6CBE6-10A4-4873-8844-06F5069DAB2A}"/>
    <dgm:cxn modelId="{4DBBE1DD-65AC-4BEE-9E34-8F7496FAC20B}" srcId="{62E22742-A4B3-4D92-8E4A-F9190C005C16}" destId="{A3868F97-0167-43E9-9E6E-64655810C5ED}" srcOrd="0" destOrd="0" parTransId="{44C113DF-F777-4EA6-AD94-6A31E89AAD6B}" sibTransId="{572A4E57-CCD0-4390-BE37-5317A8488ECE}"/>
    <dgm:cxn modelId="{7736A600-B330-4E36-9819-005D8916C11D}" type="presParOf" srcId="{A3D8BD6C-2BC3-4253-BD56-88DF06CE0AAE}" destId="{A87655F5-B3D4-4F4D-84E1-17CC7C48E228}" srcOrd="0" destOrd="0" presId="urn:microsoft.com/office/officeart/2005/8/layout/hierarchy1"/>
    <dgm:cxn modelId="{10E5459A-F9C4-4FAC-8F9C-01CD99BC9FEE}" type="presParOf" srcId="{A87655F5-B3D4-4F4D-84E1-17CC7C48E228}" destId="{803910E1-0C26-48E1-81B1-5D1DA6721081}" srcOrd="0" destOrd="0" presId="urn:microsoft.com/office/officeart/2005/8/layout/hierarchy1"/>
    <dgm:cxn modelId="{AA9CFF21-44C7-4D8C-A469-255277C2B500}" type="presParOf" srcId="{803910E1-0C26-48E1-81B1-5D1DA6721081}" destId="{7290ACB7-ACD5-46E0-BFBE-C355D1BA2456}" srcOrd="0" destOrd="0" presId="urn:microsoft.com/office/officeart/2005/8/layout/hierarchy1"/>
    <dgm:cxn modelId="{4A5A2185-E4F6-4C20-9F17-49612B82A945}" type="presParOf" srcId="{803910E1-0C26-48E1-81B1-5D1DA6721081}" destId="{AC5C5369-A6F4-4142-81C0-D9FF596A7935}" srcOrd="1" destOrd="0" presId="urn:microsoft.com/office/officeart/2005/8/layout/hierarchy1"/>
    <dgm:cxn modelId="{8D7DBD8A-185A-49F7-B8ED-331CDAC11CF8}" type="presParOf" srcId="{A87655F5-B3D4-4F4D-84E1-17CC7C48E228}" destId="{643F48F0-F044-4903-84FA-0E3D0D9AD9D0}" srcOrd="1" destOrd="0" presId="urn:microsoft.com/office/officeart/2005/8/layout/hierarchy1"/>
    <dgm:cxn modelId="{95EDD7E1-5280-45D9-A7CD-FB515637BBC0}" type="presParOf" srcId="{643F48F0-F044-4903-84FA-0E3D0D9AD9D0}" destId="{9242B2BD-D5F3-47D0-8407-88D685BAE294}" srcOrd="0" destOrd="0" presId="urn:microsoft.com/office/officeart/2005/8/layout/hierarchy1"/>
    <dgm:cxn modelId="{2293E90F-84EA-41F0-BEF2-901ABB60982F}" type="presParOf" srcId="{643F48F0-F044-4903-84FA-0E3D0D9AD9D0}" destId="{A0481445-9D31-4B62-8BC4-99D85CFE30B4}" srcOrd="1" destOrd="0" presId="urn:microsoft.com/office/officeart/2005/8/layout/hierarchy1"/>
    <dgm:cxn modelId="{3B67C404-F82A-4F94-B32E-934DE2058AFA}" type="presParOf" srcId="{A0481445-9D31-4B62-8BC4-99D85CFE30B4}" destId="{AE5716D8-9B99-4845-9DCB-781393649DCD}" srcOrd="0" destOrd="0" presId="urn:microsoft.com/office/officeart/2005/8/layout/hierarchy1"/>
    <dgm:cxn modelId="{8D9593B4-7A4A-4F63-9430-E61005A41C17}" type="presParOf" srcId="{AE5716D8-9B99-4845-9DCB-781393649DCD}" destId="{3E196A9F-58DA-482E-BE38-57E70A1AF9AA}" srcOrd="0" destOrd="0" presId="urn:microsoft.com/office/officeart/2005/8/layout/hierarchy1"/>
    <dgm:cxn modelId="{D8962A3A-2A17-4937-A725-1760BE6DB60C}" type="presParOf" srcId="{AE5716D8-9B99-4845-9DCB-781393649DCD}" destId="{609E5A56-6267-4277-A628-A0AF7CAAEEC7}" srcOrd="1" destOrd="0" presId="urn:microsoft.com/office/officeart/2005/8/layout/hierarchy1"/>
    <dgm:cxn modelId="{9C19EDB4-9E80-493D-A2F0-5E6B9175FC22}" type="presParOf" srcId="{A0481445-9D31-4B62-8BC4-99D85CFE30B4}" destId="{837F1076-27D4-4BE0-8498-CCD6F717C5EA}" srcOrd="1" destOrd="0" presId="urn:microsoft.com/office/officeart/2005/8/layout/hierarchy1"/>
    <dgm:cxn modelId="{98EF1209-C5A3-490E-AE20-0B2D85CE18D6}" type="presParOf" srcId="{643F48F0-F044-4903-84FA-0E3D0D9AD9D0}" destId="{8544B6EA-1C75-454F-AB85-090A756F4712}" srcOrd="2" destOrd="0" presId="urn:microsoft.com/office/officeart/2005/8/layout/hierarchy1"/>
    <dgm:cxn modelId="{D74BE21B-DE64-4753-A3E1-CC034B2CD6A3}" type="presParOf" srcId="{643F48F0-F044-4903-84FA-0E3D0D9AD9D0}" destId="{A7852E1B-AE7D-4F9A-9822-DEDFF7869C5C}" srcOrd="3" destOrd="0" presId="urn:microsoft.com/office/officeart/2005/8/layout/hierarchy1"/>
    <dgm:cxn modelId="{795AD128-41DD-4D97-BEA4-6236D3A02032}" type="presParOf" srcId="{A7852E1B-AE7D-4F9A-9822-DEDFF7869C5C}" destId="{EB63CFAF-E9E7-4F83-950A-739D29C19C48}" srcOrd="0" destOrd="0" presId="urn:microsoft.com/office/officeart/2005/8/layout/hierarchy1"/>
    <dgm:cxn modelId="{C0BA5C17-D939-484D-930D-C4E3290E50C9}" type="presParOf" srcId="{EB63CFAF-E9E7-4F83-950A-739D29C19C48}" destId="{DC7734D9-DFB4-42D5-9A10-C6BA50E0E7A2}" srcOrd="0" destOrd="0" presId="urn:microsoft.com/office/officeart/2005/8/layout/hierarchy1"/>
    <dgm:cxn modelId="{D59A1E12-B7E1-4FA3-AEAD-F454633ECA9E}" type="presParOf" srcId="{EB63CFAF-E9E7-4F83-950A-739D29C19C48}" destId="{B06522D4-3181-4EAD-8ACF-92F64720AF00}" srcOrd="1" destOrd="0" presId="urn:microsoft.com/office/officeart/2005/8/layout/hierarchy1"/>
    <dgm:cxn modelId="{06C936F8-AE00-428E-B059-E15BFD633350}" type="presParOf" srcId="{A7852E1B-AE7D-4F9A-9822-DEDFF7869C5C}" destId="{12C49012-CB20-4D35-80F4-0B1F65C89D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0DEB6-6225-484F-A906-2FC58E5E24F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D406C84E-87DB-4141-9EC8-4E75673D906E}">
      <dgm:prSet phldrT="[Tekst]" custT="1"/>
      <dgm:spPr/>
      <dgm:t>
        <a:bodyPr/>
        <a:lstStyle/>
        <a:p>
          <a:r>
            <a:rPr lang="et-EE" sz="2400" dirty="0"/>
            <a:t>MKM avaldus</a:t>
          </a:r>
        </a:p>
      </dgm:t>
    </dgm:pt>
    <dgm:pt modelId="{D9ED6B8A-1E7B-44C1-9149-EDE28CA6173B}" type="parTrans" cxnId="{4292BBB4-5E6F-4CBB-BF61-BF665E92E299}">
      <dgm:prSet/>
      <dgm:spPr/>
      <dgm:t>
        <a:bodyPr/>
        <a:lstStyle/>
        <a:p>
          <a:endParaRPr lang="et-EE"/>
        </a:p>
      </dgm:t>
    </dgm:pt>
    <dgm:pt modelId="{E59A0CEF-CA2A-448E-918F-2F48FE31E212}" type="sibTrans" cxnId="{4292BBB4-5E6F-4CBB-BF61-BF665E92E299}">
      <dgm:prSet/>
      <dgm:spPr/>
      <dgm:t>
        <a:bodyPr/>
        <a:lstStyle/>
        <a:p>
          <a:endParaRPr lang="et-EE"/>
        </a:p>
      </dgm:t>
    </dgm:pt>
    <dgm:pt modelId="{6A843044-6EB7-4CA6-908B-2FD0B3116726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et-EE" sz="2000" dirty="0">
              <a:latin typeface="+mj-lt"/>
            </a:rPr>
            <a:t>Kohtulik kontroll</a:t>
          </a:r>
        </a:p>
        <a:p>
          <a:pPr>
            <a:spcAft>
              <a:spcPct val="35000"/>
            </a:spcAft>
          </a:pPr>
          <a:r>
            <a:rPr lang="et-EE" sz="1800" dirty="0">
              <a:latin typeface="+mj-lt"/>
            </a:rPr>
            <a:t>(TsMS § 481 lg 2</a:t>
          </a:r>
          <a:r>
            <a:rPr lang="et-EE" sz="1800" dirty="0">
              <a:latin typeface="+mj-lt"/>
              <a:cs typeface="Times New Roman" panose="02020603050405020304" pitchFamily="18" charset="0"/>
            </a:rPr>
            <a:t>³, </a:t>
          </a:r>
          <a:r>
            <a:rPr lang="et-EE" sz="1800" dirty="0">
              <a:latin typeface="+mj-lt"/>
            </a:rPr>
            <a:t>§ 483)</a:t>
          </a:r>
        </a:p>
      </dgm:t>
    </dgm:pt>
    <dgm:pt modelId="{6F13E38E-F46E-40CE-BEB6-4B0196F0B773}" type="parTrans" cxnId="{4B32D1E7-A8D4-4B33-8423-4ACC0E013D3A}">
      <dgm:prSet/>
      <dgm:spPr/>
      <dgm:t>
        <a:bodyPr/>
        <a:lstStyle/>
        <a:p>
          <a:endParaRPr lang="et-EE"/>
        </a:p>
      </dgm:t>
    </dgm:pt>
    <dgm:pt modelId="{3450B9AE-98AF-489A-800B-F850B660FB1C}" type="sibTrans" cxnId="{4B32D1E7-A8D4-4B33-8423-4ACC0E013D3A}">
      <dgm:prSet/>
      <dgm:spPr/>
      <dgm:t>
        <a:bodyPr/>
        <a:lstStyle/>
        <a:p>
          <a:endParaRPr lang="et-EE"/>
        </a:p>
      </dgm:t>
    </dgm:pt>
    <dgm:pt modelId="{CA4EADC4-78D5-4018-97A2-D8507ECD589C}">
      <dgm:prSet/>
      <dgm:spPr/>
      <dgm:t>
        <a:bodyPr/>
        <a:lstStyle/>
        <a:p>
          <a:r>
            <a:rPr lang="et-EE" dirty="0"/>
            <a:t>Makseettepanek</a:t>
          </a:r>
        </a:p>
      </dgm:t>
    </dgm:pt>
    <dgm:pt modelId="{B3B30073-8457-421A-9F0E-1154874C791D}" type="parTrans" cxnId="{AE40CEDD-584F-4522-B6E5-E3E091D920B2}">
      <dgm:prSet/>
      <dgm:spPr/>
      <dgm:t>
        <a:bodyPr/>
        <a:lstStyle/>
        <a:p>
          <a:endParaRPr lang="et-EE"/>
        </a:p>
      </dgm:t>
    </dgm:pt>
    <dgm:pt modelId="{E847F55F-D217-4883-9AF1-770DFC7335FD}" type="sibTrans" cxnId="{AE40CEDD-584F-4522-B6E5-E3E091D920B2}">
      <dgm:prSet/>
      <dgm:spPr/>
      <dgm:t>
        <a:bodyPr/>
        <a:lstStyle/>
        <a:p>
          <a:endParaRPr lang="et-EE"/>
        </a:p>
      </dgm:t>
    </dgm:pt>
    <dgm:pt modelId="{8A845D34-F516-4498-8E99-1ADA327060D9}">
      <dgm:prSet/>
      <dgm:spPr/>
      <dgm:t>
        <a:bodyPr/>
        <a:lstStyle/>
        <a:p>
          <a:r>
            <a:rPr lang="et-EE" dirty="0"/>
            <a:t>Vastuväide</a:t>
          </a:r>
        </a:p>
      </dgm:t>
    </dgm:pt>
    <dgm:pt modelId="{B2376045-705F-444E-B7C9-384FF8CCD295}" type="parTrans" cxnId="{03257F46-689A-4842-A257-8EA1B9E67D86}">
      <dgm:prSet/>
      <dgm:spPr/>
      <dgm:t>
        <a:bodyPr/>
        <a:lstStyle/>
        <a:p>
          <a:endParaRPr lang="et-EE"/>
        </a:p>
      </dgm:t>
    </dgm:pt>
    <dgm:pt modelId="{61B54C9B-6FB3-4AC7-8D37-7C22DB256C17}" type="sibTrans" cxnId="{03257F46-689A-4842-A257-8EA1B9E67D86}">
      <dgm:prSet/>
      <dgm:spPr/>
      <dgm:t>
        <a:bodyPr/>
        <a:lstStyle/>
        <a:p>
          <a:endParaRPr lang="et-EE"/>
        </a:p>
      </dgm:t>
    </dgm:pt>
    <dgm:pt modelId="{99F8EEAF-B7A7-4F74-AF34-3B785F2172B7}">
      <dgm:prSet/>
      <dgm:spPr/>
      <dgm:t>
        <a:bodyPr/>
        <a:lstStyle/>
        <a:p>
          <a:r>
            <a:rPr lang="et-EE" dirty="0"/>
            <a:t>Vastuväidet ei esitata</a:t>
          </a:r>
        </a:p>
      </dgm:t>
    </dgm:pt>
    <dgm:pt modelId="{AD075654-DCCC-4D7C-8EAE-69CA02B39903}" type="parTrans" cxnId="{79AFE8AD-6A42-41BC-B3D1-AB89671B917B}">
      <dgm:prSet/>
      <dgm:spPr/>
      <dgm:t>
        <a:bodyPr/>
        <a:lstStyle/>
        <a:p>
          <a:endParaRPr lang="et-EE"/>
        </a:p>
      </dgm:t>
    </dgm:pt>
    <dgm:pt modelId="{1E608571-566B-44BD-A6F6-5DE0D944737F}" type="sibTrans" cxnId="{79AFE8AD-6A42-41BC-B3D1-AB89671B917B}">
      <dgm:prSet/>
      <dgm:spPr/>
      <dgm:t>
        <a:bodyPr/>
        <a:lstStyle/>
        <a:p>
          <a:endParaRPr lang="et-EE"/>
        </a:p>
      </dgm:t>
    </dgm:pt>
    <dgm:pt modelId="{CE48C8DA-03E3-4BA7-9D05-EB1475FC2F4C}">
      <dgm:prSet/>
      <dgm:spPr/>
      <dgm:t>
        <a:bodyPr/>
        <a:lstStyle/>
        <a:p>
          <a:r>
            <a:rPr lang="et-EE" dirty="0"/>
            <a:t>Hagimenetlus</a:t>
          </a:r>
        </a:p>
      </dgm:t>
    </dgm:pt>
    <dgm:pt modelId="{453C383E-9189-4453-B143-C22A018C5C53}" type="parTrans" cxnId="{752BB297-F419-47BB-8A54-7847CD865363}">
      <dgm:prSet/>
      <dgm:spPr/>
      <dgm:t>
        <a:bodyPr/>
        <a:lstStyle/>
        <a:p>
          <a:endParaRPr lang="et-EE"/>
        </a:p>
      </dgm:t>
    </dgm:pt>
    <dgm:pt modelId="{D495F0FC-E7ED-4A53-BFB5-42E5F18257DD}" type="sibTrans" cxnId="{752BB297-F419-47BB-8A54-7847CD865363}">
      <dgm:prSet/>
      <dgm:spPr/>
      <dgm:t>
        <a:bodyPr/>
        <a:lstStyle/>
        <a:p>
          <a:endParaRPr lang="et-EE"/>
        </a:p>
      </dgm:t>
    </dgm:pt>
    <dgm:pt modelId="{3B3C2301-DD28-4215-A879-7E40740C1515}">
      <dgm:prSet/>
      <dgm:spPr/>
      <dgm:t>
        <a:bodyPr/>
        <a:lstStyle/>
        <a:p>
          <a:r>
            <a:rPr lang="et-EE" dirty="0"/>
            <a:t>Maksekäsk</a:t>
          </a:r>
        </a:p>
      </dgm:t>
    </dgm:pt>
    <dgm:pt modelId="{6B41AAD2-078C-4EF3-8E21-00C927EED631}" type="parTrans" cxnId="{710A0095-F09B-4399-8C99-87B6B427FD1D}">
      <dgm:prSet/>
      <dgm:spPr/>
      <dgm:t>
        <a:bodyPr/>
        <a:lstStyle/>
        <a:p>
          <a:endParaRPr lang="et-EE"/>
        </a:p>
      </dgm:t>
    </dgm:pt>
    <dgm:pt modelId="{CFCA1DB9-E956-43D0-B661-094EB3A71C61}" type="sibTrans" cxnId="{710A0095-F09B-4399-8C99-87B6B427FD1D}">
      <dgm:prSet/>
      <dgm:spPr/>
      <dgm:t>
        <a:bodyPr/>
        <a:lstStyle/>
        <a:p>
          <a:endParaRPr lang="et-EE"/>
        </a:p>
      </dgm:t>
    </dgm:pt>
    <dgm:pt modelId="{50BE7742-43DC-4F9D-9CAD-F4FACE1FDB55}" type="pres">
      <dgm:prSet presAssocID="{6BA0DEB6-6225-484F-A906-2FC58E5E24F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9B2082-C685-4069-97E6-729906582904}" type="pres">
      <dgm:prSet presAssocID="{D406C84E-87DB-4141-9EC8-4E75673D906E}" presName="hierRoot1" presStyleCnt="0"/>
      <dgm:spPr/>
    </dgm:pt>
    <dgm:pt modelId="{FE9C3E05-C163-4706-A48F-0A30412DB4A3}" type="pres">
      <dgm:prSet presAssocID="{D406C84E-87DB-4141-9EC8-4E75673D906E}" presName="composite" presStyleCnt="0"/>
      <dgm:spPr/>
    </dgm:pt>
    <dgm:pt modelId="{93C26944-1547-4D8E-AF39-7A5A40EE36DE}" type="pres">
      <dgm:prSet presAssocID="{D406C84E-87DB-4141-9EC8-4E75673D906E}" presName="background" presStyleLbl="node0" presStyleIdx="0" presStyleCnt="1"/>
      <dgm:spPr/>
    </dgm:pt>
    <dgm:pt modelId="{6443792C-3CBE-446A-AB15-ABAC6DE19C45}" type="pres">
      <dgm:prSet presAssocID="{D406C84E-87DB-4141-9EC8-4E75673D906E}" presName="text" presStyleLbl="fgAcc0" presStyleIdx="0" presStyleCnt="1" custScaleX="238256" custScaleY="71952">
        <dgm:presLayoutVars>
          <dgm:chPref val="3"/>
        </dgm:presLayoutVars>
      </dgm:prSet>
      <dgm:spPr/>
    </dgm:pt>
    <dgm:pt modelId="{2ACA6E26-4FC6-499C-B431-5F7BE703E984}" type="pres">
      <dgm:prSet presAssocID="{D406C84E-87DB-4141-9EC8-4E75673D906E}" presName="hierChild2" presStyleCnt="0"/>
      <dgm:spPr/>
    </dgm:pt>
    <dgm:pt modelId="{52EF7586-5F86-458F-8CEA-67A1BF93FD83}" type="pres">
      <dgm:prSet presAssocID="{6F13E38E-F46E-40CE-BEB6-4B0196F0B773}" presName="Name10" presStyleLbl="parChTrans1D2" presStyleIdx="0" presStyleCnt="1"/>
      <dgm:spPr/>
    </dgm:pt>
    <dgm:pt modelId="{85B6E8A9-3973-4F2B-9180-52C741991D90}" type="pres">
      <dgm:prSet presAssocID="{6A843044-6EB7-4CA6-908B-2FD0B3116726}" presName="hierRoot2" presStyleCnt="0"/>
      <dgm:spPr/>
    </dgm:pt>
    <dgm:pt modelId="{5430B24D-6BA1-4194-9E9A-28820ABE80CD}" type="pres">
      <dgm:prSet presAssocID="{6A843044-6EB7-4CA6-908B-2FD0B3116726}" presName="composite2" presStyleCnt="0"/>
      <dgm:spPr/>
    </dgm:pt>
    <dgm:pt modelId="{A89BED3D-CA6C-4ADC-8290-4F00CA011D7C}" type="pres">
      <dgm:prSet presAssocID="{6A843044-6EB7-4CA6-908B-2FD0B3116726}" presName="background2" presStyleLbl="node2" presStyleIdx="0" presStyleCnt="1"/>
      <dgm:spPr/>
    </dgm:pt>
    <dgm:pt modelId="{83AB1478-D017-4D27-9B28-1382C806AB34}" type="pres">
      <dgm:prSet presAssocID="{6A843044-6EB7-4CA6-908B-2FD0B3116726}" presName="text2" presStyleLbl="fgAcc2" presStyleIdx="0" presStyleCnt="1" custScaleX="241248" custScaleY="68989" custLinFactNeighborX="318" custLinFactNeighborY="-26101">
        <dgm:presLayoutVars>
          <dgm:chPref val="3"/>
        </dgm:presLayoutVars>
      </dgm:prSet>
      <dgm:spPr/>
    </dgm:pt>
    <dgm:pt modelId="{C66EFAC9-975B-4974-9AAC-EEDF435A5D00}" type="pres">
      <dgm:prSet presAssocID="{6A843044-6EB7-4CA6-908B-2FD0B3116726}" presName="hierChild3" presStyleCnt="0"/>
      <dgm:spPr/>
    </dgm:pt>
    <dgm:pt modelId="{4EEDBD46-CE9B-4D20-8FA4-B0566F484448}" type="pres">
      <dgm:prSet presAssocID="{B3B30073-8457-421A-9F0E-1154874C791D}" presName="Name17" presStyleLbl="parChTrans1D3" presStyleIdx="0" presStyleCnt="1"/>
      <dgm:spPr/>
    </dgm:pt>
    <dgm:pt modelId="{89F9428F-B2AC-4391-BBAC-E74A14BCB35A}" type="pres">
      <dgm:prSet presAssocID="{CA4EADC4-78D5-4018-97A2-D8507ECD589C}" presName="hierRoot3" presStyleCnt="0"/>
      <dgm:spPr/>
    </dgm:pt>
    <dgm:pt modelId="{798B94A5-A1EB-4DAF-BDEF-0B836BFC40D5}" type="pres">
      <dgm:prSet presAssocID="{CA4EADC4-78D5-4018-97A2-D8507ECD589C}" presName="composite3" presStyleCnt="0"/>
      <dgm:spPr/>
    </dgm:pt>
    <dgm:pt modelId="{2D65E625-89F6-4A37-BABB-DC58629077BA}" type="pres">
      <dgm:prSet presAssocID="{CA4EADC4-78D5-4018-97A2-D8507ECD589C}" presName="background3" presStyleLbl="node3" presStyleIdx="0" presStyleCnt="1"/>
      <dgm:spPr/>
    </dgm:pt>
    <dgm:pt modelId="{C4AD0290-1708-4A8F-87A6-B16051585C75}" type="pres">
      <dgm:prSet presAssocID="{CA4EADC4-78D5-4018-97A2-D8507ECD589C}" presName="text3" presStyleLbl="fgAcc3" presStyleIdx="0" presStyleCnt="1" custScaleX="244313" custScaleY="72501" custLinFactNeighborX="318" custLinFactNeighborY="-47177">
        <dgm:presLayoutVars>
          <dgm:chPref val="3"/>
        </dgm:presLayoutVars>
      </dgm:prSet>
      <dgm:spPr/>
    </dgm:pt>
    <dgm:pt modelId="{D8D8AE96-4C3B-4B99-AA18-367146027C6F}" type="pres">
      <dgm:prSet presAssocID="{CA4EADC4-78D5-4018-97A2-D8507ECD589C}" presName="hierChild4" presStyleCnt="0"/>
      <dgm:spPr/>
    </dgm:pt>
    <dgm:pt modelId="{9E70A38B-95A4-40F8-855D-64D7E16F66C8}" type="pres">
      <dgm:prSet presAssocID="{B2376045-705F-444E-B7C9-384FF8CCD295}" presName="Name23" presStyleLbl="parChTrans1D4" presStyleIdx="0" presStyleCnt="4"/>
      <dgm:spPr/>
    </dgm:pt>
    <dgm:pt modelId="{FC3F003B-09CC-4430-9D09-7D5E7A73451F}" type="pres">
      <dgm:prSet presAssocID="{8A845D34-F516-4498-8E99-1ADA327060D9}" presName="hierRoot4" presStyleCnt="0"/>
      <dgm:spPr/>
    </dgm:pt>
    <dgm:pt modelId="{279D1647-8F87-437E-8DBC-A09367E2322E}" type="pres">
      <dgm:prSet presAssocID="{8A845D34-F516-4498-8E99-1ADA327060D9}" presName="composite4" presStyleCnt="0"/>
      <dgm:spPr/>
    </dgm:pt>
    <dgm:pt modelId="{9628991C-B59C-424B-B978-527CA70EA27F}" type="pres">
      <dgm:prSet presAssocID="{8A845D34-F516-4498-8E99-1ADA327060D9}" presName="background4" presStyleLbl="node4" presStyleIdx="0" presStyleCnt="4"/>
      <dgm:spPr/>
    </dgm:pt>
    <dgm:pt modelId="{4CA1037C-0E1B-494C-9A2A-4F368A2028D7}" type="pres">
      <dgm:prSet presAssocID="{8A845D34-F516-4498-8E99-1ADA327060D9}" presName="text4" presStyleLbl="fgAcc4" presStyleIdx="0" presStyleCnt="4" custScaleX="121455" custScaleY="114529" custLinFactNeighborX="-2809" custLinFactNeighborY="-60833">
        <dgm:presLayoutVars>
          <dgm:chPref val="3"/>
        </dgm:presLayoutVars>
      </dgm:prSet>
      <dgm:spPr/>
    </dgm:pt>
    <dgm:pt modelId="{BF903349-9F62-48E9-B81B-72EA7A27E605}" type="pres">
      <dgm:prSet presAssocID="{8A845D34-F516-4498-8E99-1ADA327060D9}" presName="hierChild5" presStyleCnt="0"/>
      <dgm:spPr/>
    </dgm:pt>
    <dgm:pt modelId="{673A34C3-2B2F-4FBC-87B7-38E6190BAD80}" type="pres">
      <dgm:prSet presAssocID="{453C383E-9189-4453-B143-C22A018C5C53}" presName="Name23" presStyleLbl="parChTrans1D4" presStyleIdx="1" presStyleCnt="4"/>
      <dgm:spPr/>
    </dgm:pt>
    <dgm:pt modelId="{4B92E701-2E3D-4855-BA7D-D1F8D4163535}" type="pres">
      <dgm:prSet presAssocID="{CE48C8DA-03E3-4BA7-9D05-EB1475FC2F4C}" presName="hierRoot4" presStyleCnt="0"/>
      <dgm:spPr/>
    </dgm:pt>
    <dgm:pt modelId="{82420D73-E6EA-41D4-959F-135933CA135D}" type="pres">
      <dgm:prSet presAssocID="{CE48C8DA-03E3-4BA7-9D05-EB1475FC2F4C}" presName="composite4" presStyleCnt="0"/>
      <dgm:spPr/>
    </dgm:pt>
    <dgm:pt modelId="{EC66DA79-D67A-405F-ACBF-DB229FF8E10A}" type="pres">
      <dgm:prSet presAssocID="{CE48C8DA-03E3-4BA7-9D05-EB1475FC2F4C}" presName="background4" presStyleLbl="node4" presStyleIdx="1" presStyleCnt="4"/>
      <dgm:spPr/>
    </dgm:pt>
    <dgm:pt modelId="{59CFB4FA-F8C2-4DDB-87E8-3ABE91EF845E}" type="pres">
      <dgm:prSet presAssocID="{CE48C8DA-03E3-4BA7-9D05-EB1475FC2F4C}" presName="text4" presStyleLbl="fgAcc4" presStyleIdx="1" presStyleCnt="4" custScaleX="122953" custLinFactNeighborX="-2891" custLinFactNeighborY="-60083">
        <dgm:presLayoutVars>
          <dgm:chPref val="3"/>
        </dgm:presLayoutVars>
      </dgm:prSet>
      <dgm:spPr/>
    </dgm:pt>
    <dgm:pt modelId="{24534FE5-6B42-498C-9360-0F65FF15905B}" type="pres">
      <dgm:prSet presAssocID="{CE48C8DA-03E3-4BA7-9D05-EB1475FC2F4C}" presName="hierChild5" presStyleCnt="0"/>
      <dgm:spPr/>
    </dgm:pt>
    <dgm:pt modelId="{69A1A675-E424-4D3D-8835-1B33558D41AA}" type="pres">
      <dgm:prSet presAssocID="{AD075654-DCCC-4D7C-8EAE-69CA02B39903}" presName="Name23" presStyleLbl="parChTrans1D4" presStyleIdx="2" presStyleCnt="4"/>
      <dgm:spPr/>
    </dgm:pt>
    <dgm:pt modelId="{D29DAA29-FCBF-43B8-A57A-F787AB67DA63}" type="pres">
      <dgm:prSet presAssocID="{99F8EEAF-B7A7-4F74-AF34-3B785F2172B7}" presName="hierRoot4" presStyleCnt="0"/>
      <dgm:spPr/>
    </dgm:pt>
    <dgm:pt modelId="{18639F23-324F-4659-A104-DB6B194E262F}" type="pres">
      <dgm:prSet presAssocID="{99F8EEAF-B7A7-4F74-AF34-3B785F2172B7}" presName="composite4" presStyleCnt="0"/>
      <dgm:spPr/>
    </dgm:pt>
    <dgm:pt modelId="{49055DF6-6F98-46A6-838B-701648224733}" type="pres">
      <dgm:prSet presAssocID="{99F8EEAF-B7A7-4F74-AF34-3B785F2172B7}" presName="background4" presStyleLbl="node4" presStyleIdx="2" presStyleCnt="4"/>
      <dgm:spPr/>
    </dgm:pt>
    <dgm:pt modelId="{98BEDB0B-8E18-453F-9FE4-6C17C270EF73}" type="pres">
      <dgm:prSet presAssocID="{99F8EEAF-B7A7-4F74-AF34-3B785F2172B7}" presName="text4" presStyleLbl="fgAcc4" presStyleIdx="2" presStyleCnt="4" custScaleX="128295" custScaleY="117892" custLinFactNeighborX="-1685" custLinFactNeighborY="-60833">
        <dgm:presLayoutVars>
          <dgm:chPref val="3"/>
        </dgm:presLayoutVars>
      </dgm:prSet>
      <dgm:spPr/>
    </dgm:pt>
    <dgm:pt modelId="{AF0ABFD3-522F-449D-9F63-04768A0FE004}" type="pres">
      <dgm:prSet presAssocID="{99F8EEAF-B7A7-4F74-AF34-3B785F2172B7}" presName="hierChild5" presStyleCnt="0"/>
      <dgm:spPr/>
    </dgm:pt>
    <dgm:pt modelId="{82F6B90A-1B9D-49AC-8620-C0AD3374DC9E}" type="pres">
      <dgm:prSet presAssocID="{6B41AAD2-078C-4EF3-8E21-00C927EED631}" presName="Name23" presStyleLbl="parChTrans1D4" presStyleIdx="3" presStyleCnt="4"/>
      <dgm:spPr/>
    </dgm:pt>
    <dgm:pt modelId="{6DF38C00-1B2E-4E16-81A3-83AA0587B142}" type="pres">
      <dgm:prSet presAssocID="{3B3C2301-DD28-4215-A879-7E40740C1515}" presName="hierRoot4" presStyleCnt="0"/>
      <dgm:spPr/>
    </dgm:pt>
    <dgm:pt modelId="{F70ACBFB-AE82-4942-83B1-7F4B363D245D}" type="pres">
      <dgm:prSet presAssocID="{3B3C2301-DD28-4215-A879-7E40740C1515}" presName="composite4" presStyleCnt="0"/>
      <dgm:spPr/>
    </dgm:pt>
    <dgm:pt modelId="{C9A23831-797C-4F7A-AD41-C76CE619F677}" type="pres">
      <dgm:prSet presAssocID="{3B3C2301-DD28-4215-A879-7E40740C1515}" presName="background4" presStyleLbl="node4" presStyleIdx="3" presStyleCnt="4"/>
      <dgm:spPr/>
    </dgm:pt>
    <dgm:pt modelId="{9A36395B-D3C5-4575-A4AD-486DC77DC672}" type="pres">
      <dgm:prSet presAssocID="{3B3C2301-DD28-4215-A879-7E40740C1515}" presName="text4" presStyleLbl="fgAcc4" presStyleIdx="3" presStyleCnt="4" custScaleX="130783" custLinFactNeighborX="-2312" custLinFactNeighborY="-61905">
        <dgm:presLayoutVars>
          <dgm:chPref val="3"/>
        </dgm:presLayoutVars>
      </dgm:prSet>
      <dgm:spPr/>
    </dgm:pt>
    <dgm:pt modelId="{451DF2CB-1C60-44CA-8113-88949E0C0AA6}" type="pres">
      <dgm:prSet presAssocID="{3B3C2301-DD28-4215-A879-7E40740C1515}" presName="hierChild5" presStyleCnt="0"/>
      <dgm:spPr/>
    </dgm:pt>
  </dgm:ptLst>
  <dgm:cxnLst>
    <dgm:cxn modelId="{93DC6011-52AC-472C-94BB-60A21315AF9C}" type="presOf" srcId="{6B41AAD2-078C-4EF3-8E21-00C927EED631}" destId="{82F6B90A-1B9D-49AC-8620-C0AD3374DC9E}" srcOrd="0" destOrd="0" presId="urn:microsoft.com/office/officeart/2005/8/layout/hierarchy1"/>
    <dgm:cxn modelId="{3E386C14-E05E-4EA9-A895-ADBB55E0822C}" type="presOf" srcId="{CE48C8DA-03E3-4BA7-9D05-EB1475FC2F4C}" destId="{59CFB4FA-F8C2-4DDB-87E8-3ABE91EF845E}" srcOrd="0" destOrd="0" presId="urn:microsoft.com/office/officeart/2005/8/layout/hierarchy1"/>
    <dgm:cxn modelId="{C3321C3E-A28D-4F7C-A37E-443710FC4B85}" type="presOf" srcId="{99F8EEAF-B7A7-4F74-AF34-3B785F2172B7}" destId="{98BEDB0B-8E18-453F-9FE4-6C17C270EF73}" srcOrd="0" destOrd="0" presId="urn:microsoft.com/office/officeart/2005/8/layout/hierarchy1"/>
    <dgm:cxn modelId="{03257F46-689A-4842-A257-8EA1B9E67D86}" srcId="{CA4EADC4-78D5-4018-97A2-D8507ECD589C}" destId="{8A845D34-F516-4498-8E99-1ADA327060D9}" srcOrd="0" destOrd="0" parTransId="{B2376045-705F-444E-B7C9-384FF8CCD295}" sibTransId="{61B54C9B-6FB3-4AC7-8D37-7C22DB256C17}"/>
    <dgm:cxn modelId="{6CBC1E51-9DBB-416B-BA47-FE7B71B42C89}" type="presOf" srcId="{8A845D34-F516-4498-8E99-1ADA327060D9}" destId="{4CA1037C-0E1B-494C-9A2A-4F368A2028D7}" srcOrd="0" destOrd="0" presId="urn:microsoft.com/office/officeart/2005/8/layout/hierarchy1"/>
    <dgm:cxn modelId="{34D21D59-6AF5-46BC-8209-47CEF2F97DAF}" type="presOf" srcId="{D406C84E-87DB-4141-9EC8-4E75673D906E}" destId="{6443792C-3CBE-446A-AB15-ABAC6DE19C45}" srcOrd="0" destOrd="0" presId="urn:microsoft.com/office/officeart/2005/8/layout/hierarchy1"/>
    <dgm:cxn modelId="{710A0095-F09B-4399-8C99-87B6B427FD1D}" srcId="{99F8EEAF-B7A7-4F74-AF34-3B785F2172B7}" destId="{3B3C2301-DD28-4215-A879-7E40740C1515}" srcOrd="0" destOrd="0" parTransId="{6B41AAD2-078C-4EF3-8E21-00C927EED631}" sibTransId="{CFCA1DB9-E956-43D0-B661-094EB3A71C61}"/>
    <dgm:cxn modelId="{752BB297-F419-47BB-8A54-7847CD865363}" srcId="{8A845D34-F516-4498-8E99-1ADA327060D9}" destId="{CE48C8DA-03E3-4BA7-9D05-EB1475FC2F4C}" srcOrd="0" destOrd="0" parTransId="{453C383E-9189-4453-B143-C22A018C5C53}" sibTransId="{D495F0FC-E7ED-4A53-BFB5-42E5F18257DD}"/>
    <dgm:cxn modelId="{C66ED498-1313-4CC2-BEA2-7CCC18A5CA28}" type="presOf" srcId="{B3B30073-8457-421A-9F0E-1154874C791D}" destId="{4EEDBD46-CE9B-4D20-8FA4-B0566F484448}" srcOrd="0" destOrd="0" presId="urn:microsoft.com/office/officeart/2005/8/layout/hierarchy1"/>
    <dgm:cxn modelId="{79AFE8AD-6A42-41BC-B3D1-AB89671B917B}" srcId="{CA4EADC4-78D5-4018-97A2-D8507ECD589C}" destId="{99F8EEAF-B7A7-4F74-AF34-3B785F2172B7}" srcOrd="1" destOrd="0" parTransId="{AD075654-DCCC-4D7C-8EAE-69CA02B39903}" sibTransId="{1E608571-566B-44BD-A6F6-5DE0D944737F}"/>
    <dgm:cxn modelId="{4292BBB4-5E6F-4CBB-BF61-BF665E92E299}" srcId="{6BA0DEB6-6225-484F-A906-2FC58E5E24F3}" destId="{D406C84E-87DB-4141-9EC8-4E75673D906E}" srcOrd="0" destOrd="0" parTransId="{D9ED6B8A-1E7B-44C1-9149-EDE28CA6173B}" sibTransId="{E59A0CEF-CA2A-448E-918F-2F48FE31E212}"/>
    <dgm:cxn modelId="{4D7EF4B9-7B75-47FD-A2FC-479613770FAD}" type="presOf" srcId="{453C383E-9189-4453-B143-C22A018C5C53}" destId="{673A34C3-2B2F-4FBC-87B7-38E6190BAD80}" srcOrd="0" destOrd="0" presId="urn:microsoft.com/office/officeart/2005/8/layout/hierarchy1"/>
    <dgm:cxn modelId="{FFE0D6BF-C639-4AF2-B231-F24C47094BE4}" type="presOf" srcId="{6A843044-6EB7-4CA6-908B-2FD0B3116726}" destId="{83AB1478-D017-4D27-9B28-1382C806AB34}" srcOrd="0" destOrd="0" presId="urn:microsoft.com/office/officeart/2005/8/layout/hierarchy1"/>
    <dgm:cxn modelId="{E3CD21C6-AAF3-4B02-8D1C-59BC4C9FF21D}" type="presOf" srcId="{B2376045-705F-444E-B7C9-384FF8CCD295}" destId="{9E70A38B-95A4-40F8-855D-64D7E16F66C8}" srcOrd="0" destOrd="0" presId="urn:microsoft.com/office/officeart/2005/8/layout/hierarchy1"/>
    <dgm:cxn modelId="{2A6B0EC7-75E1-464C-B48E-EEF3AE67C21B}" type="presOf" srcId="{CA4EADC4-78D5-4018-97A2-D8507ECD589C}" destId="{C4AD0290-1708-4A8F-87A6-B16051585C75}" srcOrd="0" destOrd="0" presId="urn:microsoft.com/office/officeart/2005/8/layout/hierarchy1"/>
    <dgm:cxn modelId="{DDCF8DD4-45B1-4453-8A82-6A19274DB9CE}" type="presOf" srcId="{3B3C2301-DD28-4215-A879-7E40740C1515}" destId="{9A36395B-D3C5-4575-A4AD-486DC77DC672}" srcOrd="0" destOrd="0" presId="urn:microsoft.com/office/officeart/2005/8/layout/hierarchy1"/>
    <dgm:cxn modelId="{DB9AF0D7-8558-488D-866B-917DEB150D59}" type="presOf" srcId="{6F13E38E-F46E-40CE-BEB6-4B0196F0B773}" destId="{52EF7586-5F86-458F-8CEA-67A1BF93FD83}" srcOrd="0" destOrd="0" presId="urn:microsoft.com/office/officeart/2005/8/layout/hierarchy1"/>
    <dgm:cxn modelId="{A3A92FDA-63C7-48EC-A3DC-A4919D102937}" type="presOf" srcId="{6BA0DEB6-6225-484F-A906-2FC58E5E24F3}" destId="{50BE7742-43DC-4F9D-9CAD-F4FACE1FDB55}" srcOrd="0" destOrd="0" presId="urn:microsoft.com/office/officeart/2005/8/layout/hierarchy1"/>
    <dgm:cxn modelId="{AE40CEDD-584F-4522-B6E5-E3E091D920B2}" srcId="{6A843044-6EB7-4CA6-908B-2FD0B3116726}" destId="{CA4EADC4-78D5-4018-97A2-D8507ECD589C}" srcOrd="0" destOrd="0" parTransId="{B3B30073-8457-421A-9F0E-1154874C791D}" sibTransId="{E847F55F-D217-4883-9AF1-770DFC7335FD}"/>
    <dgm:cxn modelId="{4B32D1E7-A8D4-4B33-8423-4ACC0E013D3A}" srcId="{D406C84E-87DB-4141-9EC8-4E75673D906E}" destId="{6A843044-6EB7-4CA6-908B-2FD0B3116726}" srcOrd="0" destOrd="0" parTransId="{6F13E38E-F46E-40CE-BEB6-4B0196F0B773}" sibTransId="{3450B9AE-98AF-489A-800B-F850B660FB1C}"/>
    <dgm:cxn modelId="{9A6F51FF-2314-4C45-8429-1C3C9FAADB1D}" type="presOf" srcId="{AD075654-DCCC-4D7C-8EAE-69CA02B39903}" destId="{69A1A675-E424-4D3D-8835-1B33558D41AA}" srcOrd="0" destOrd="0" presId="urn:microsoft.com/office/officeart/2005/8/layout/hierarchy1"/>
    <dgm:cxn modelId="{7658DB5B-49BC-41E5-8AAE-F7B30C248A8F}" type="presParOf" srcId="{50BE7742-43DC-4F9D-9CAD-F4FACE1FDB55}" destId="{5E9B2082-C685-4069-97E6-729906582904}" srcOrd="0" destOrd="0" presId="urn:microsoft.com/office/officeart/2005/8/layout/hierarchy1"/>
    <dgm:cxn modelId="{2548E7D1-56EE-4BDE-94E3-F6FA0369BB4A}" type="presParOf" srcId="{5E9B2082-C685-4069-97E6-729906582904}" destId="{FE9C3E05-C163-4706-A48F-0A30412DB4A3}" srcOrd="0" destOrd="0" presId="urn:microsoft.com/office/officeart/2005/8/layout/hierarchy1"/>
    <dgm:cxn modelId="{9C27C32B-6FC2-40A8-BF61-92379FAEBFFF}" type="presParOf" srcId="{FE9C3E05-C163-4706-A48F-0A30412DB4A3}" destId="{93C26944-1547-4D8E-AF39-7A5A40EE36DE}" srcOrd="0" destOrd="0" presId="urn:microsoft.com/office/officeart/2005/8/layout/hierarchy1"/>
    <dgm:cxn modelId="{3DC763B9-A9F8-4839-ACAD-58E8B5AED624}" type="presParOf" srcId="{FE9C3E05-C163-4706-A48F-0A30412DB4A3}" destId="{6443792C-3CBE-446A-AB15-ABAC6DE19C45}" srcOrd="1" destOrd="0" presId="urn:microsoft.com/office/officeart/2005/8/layout/hierarchy1"/>
    <dgm:cxn modelId="{664BE2DC-A404-4F37-A831-0D13090BA6BC}" type="presParOf" srcId="{5E9B2082-C685-4069-97E6-729906582904}" destId="{2ACA6E26-4FC6-499C-B431-5F7BE703E984}" srcOrd="1" destOrd="0" presId="urn:microsoft.com/office/officeart/2005/8/layout/hierarchy1"/>
    <dgm:cxn modelId="{117449F3-00BD-4E32-853C-C759FC6B9BE2}" type="presParOf" srcId="{2ACA6E26-4FC6-499C-B431-5F7BE703E984}" destId="{52EF7586-5F86-458F-8CEA-67A1BF93FD83}" srcOrd="0" destOrd="0" presId="urn:microsoft.com/office/officeart/2005/8/layout/hierarchy1"/>
    <dgm:cxn modelId="{DE268A08-FDCD-41CD-ADB0-6B0154EA7D2F}" type="presParOf" srcId="{2ACA6E26-4FC6-499C-B431-5F7BE703E984}" destId="{85B6E8A9-3973-4F2B-9180-52C741991D90}" srcOrd="1" destOrd="0" presId="urn:microsoft.com/office/officeart/2005/8/layout/hierarchy1"/>
    <dgm:cxn modelId="{44B4227A-C884-4E8E-81D3-0104524A699D}" type="presParOf" srcId="{85B6E8A9-3973-4F2B-9180-52C741991D90}" destId="{5430B24D-6BA1-4194-9E9A-28820ABE80CD}" srcOrd="0" destOrd="0" presId="urn:microsoft.com/office/officeart/2005/8/layout/hierarchy1"/>
    <dgm:cxn modelId="{88D35947-8800-43D1-9EBB-19F50F1FC61C}" type="presParOf" srcId="{5430B24D-6BA1-4194-9E9A-28820ABE80CD}" destId="{A89BED3D-CA6C-4ADC-8290-4F00CA011D7C}" srcOrd="0" destOrd="0" presId="urn:microsoft.com/office/officeart/2005/8/layout/hierarchy1"/>
    <dgm:cxn modelId="{AFC02627-5787-41FF-BB02-5B747FB6383E}" type="presParOf" srcId="{5430B24D-6BA1-4194-9E9A-28820ABE80CD}" destId="{83AB1478-D017-4D27-9B28-1382C806AB34}" srcOrd="1" destOrd="0" presId="urn:microsoft.com/office/officeart/2005/8/layout/hierarchy1"/>
    <dgm:cxn modelId="{FA38B7CA-EA77-456E-93F8-F018A5ED084F}" type="presParOf" srcId="{85B6E8A9-3973-4F2B-9180-52C741991D90}" destId="{C66EFAC9-975B-4974-9AAC-EEDF435A5D00}" srcOrd="1" destOrd="0" presId="urn:microsoft.com/office/officeart/2005/8/layout/hierarchy1"/>
    <dgm:cxn modelId="{DEF13990-E5AD-4574-8D53-7587DB2DE4FA}" type="presParOf" srcId="{C66EFAC9-975B-4974-9AAC-EEDF435A5D00}" destId="{4EEDBD46-CE9B-4D20-8FA4-B0566F484448}" srcOrd="0" destOrd="0" presId="urn:microsoft.com/office/officeart/2005/8/layout/hierarchy1"/>
    <dgm:cxn modelId="{A1D0DC74-F7C7-4028-AF22-AC707DB7612E}" type="presParOf" srcId="{C66EFAC9-975B-4974-9AAC-EEDF435A5D00}" destId="{89F9428F-B2AC-4391-BBAC-E74A14BCB35A}" srcOrd="1" destOrd="0" presId="urn:microsoft.com/office/officeart/2005/8/layout/hierarchy1"/>
    <dgm:cxn modelId="{7FB00840-EF47-48D1-86B8-7B53D69897B5}" type="presParOf" srcId="{89F9428F-B2AC-4391-BBAC-E74A14BCB35A}" destId="{798B94A5-A1EB-4DAF-BDEF-0B836BFC40D5}" srcOrd="0" destOrd="0" presId="urn:microsoft.com/office/officeart/2005/8/layout/hierarchy1"/>
    <dgm:cxn modelId="{FE834DE7-A416-43FF-9F58-662CA0E21880}" type="presParOf" srcId="{798B94A5-A1EB-4DAF-BDEF-0B836BFC40D5}" destId="{2D65E625-89F6-4A37-BABB-DC58629077BA}" srcOrd="0" destOrd="0" presId="urn:microsoft.com/office/officeart/2005/8/layout/hierarchy1"/>
    <dgm:cxn modelId="{E9A0C230-4786-4AB8-A87B-8FC802464BA7}" type="presParOf" srcId="{798B94A5-A1EB-4DAF-BDEF-0B836BFC40D5}" destId="{C4AD0290-1708-4A8F-87A6-B16051585C75}" srcOrd="1" destOrd="0" presId="urn:microsoft.com/office/officeart/2005/8/layout/hierarchy1"/>
    <dgm:cxn modelId="{4EC5F870-64C5-4529-929A-50261D99BFC9}" type="presParOf" srcId="{89F9428F-B2AC-4391-BBAC-E74A14BCB35A}" destId="{D8D8AE96-4C3B-4B99-AA18-367146027C6F}" srcOrd="1" destOrd="0" presId="urn:microsoft.com/office/officeart/2005/8/layout/hierarchy1"/>
    <dgm:cxn modelId="{C86B7689-B1A0-4164-BBE1-42D0511487EC}" type="presParOf" srcId="{D8D8AE96-4C3B-4B99-AA18-367146027C6F}" destId="{9E70A38B-95A4-40F8-855D-64D7E16F66C8}" srcOrd="0" destOrd="0" presId="urn:microsoft.com/office/officeart/2005/8/layout/hierarchy1"/>
    <dgm:cxn modelId="{57DC412E-0903-4DD1-8F3A-3FFDB3940FB4}" type="presParOf" srcId="{D8D8AE96-4C3B-4B99-AA18-367146027C6F}" destId="{FC3F003B-09CC-4430-9D09-7D5E7A73451F}" srcOrd="1" destOrd="0" presId="urn:microsoft.com/office/officeart/2005/8/layout/hierarchy1"/>
    <dgm:cxn modelId="{7E7BAEBF-941C-417F-A272-DC4C216F0881}" type="presParOf" srcId="{FC3F003B-09CC-4430-9D09-7D5E7A73451F}" destId="{279D1647-8F87-437E-8DBC-A09367E2322E}" srcOrd="0" destOrd="0" presId="urn:microsoft.com/office/officeart/2005/8/layout/hierarchy1"/>
    <dgm:cxn modelId="{ADF25F7E-360B-4327-9EFC-9ED48BEE9054}" type="presParOf" srcId="{279D1647-8F87-437E-8DBC-A09367E2322E}" destId="{9628991C-B59C-424B-B978-527CA70EA27F}" srcOrd="0" destOrd="0" presId="urn:microsoft.com/office/officeart/2005/8/layout/hierarchy1"/>
    <dgm:cxn modelId="{E1A54F60-21F0-4CB6-BC97-9029BEF891BF}" type="presParOf" srcId="{279D1647-8F87-437E-8DBC-A09367E2322E}" destId="{4CA1037C-0E1B-494C-9A2A-4F368A2028D7}" srcOrd="1" destOrd="0" presId="urn:microsoft.com/office/officeart/2005/8/layout/hierarchy1"/>
    <dgm:cxn modelId="{3C37428C-CFC0-4FE6-AFD3-D4BE610CCAB9}" type="presParOf" srcId="{FC3F003B-09CC-4430-9D09-7D5E7A73451F}" destId="{BF903349-9F62-48E9-B81B-72EA7A27E605}" srcOrd="1" destOrd="0" presId="urn:microsoft.com/office/officeart/2005/8/layout/hierarchy1"/>
    <dgm:cxn modelId="{4DEC32AB-0A5A-4550-9050-698923D4258F}" type="presParOf" srcId="{BF903349-9F62-48E9-B81B-72EA7A27E605}" destId="{673A34C3-2B2F-4FBC-87B7-38E6190BAD80}" srcOrd="0" destOrd="0" presId="urn:microsoft.com/office/officeart/2005/8/layout/hierarchy1"/>
    <dgm:cxn modelId="{4F37BE9F-E46D-4F77-8714-25672AC0A5E6}" type="presParOf" srcId="{BF903349-9F62-48E9-B81B-72EA7A27E605}" destId="{4B92E701-2E3D-4855-BA7D-D1F8D4163535}" srcOrd="1" destOrd="0" presId="urn:microsoft.com/office/officeart/2005/8/layout/hierarchy1"/>
    <dgm:cxn modelId="{D8058377-7F29-4454-BEDC-C669F904C262}" type="presParOf" srcId="{4B92E701-2E3D-4855-BA7D-D1F8D4163535}" destId="{82420D73-E6EA-41D4-959F-135933CA135D}" srcOrd="0" destOrd="0" presId="urn:microsoft.com/office/officeart/2005/8/layout/hierarchy1"/>
    <dgm:cxn modelId="{78A90EEB-B3C1-4FD4-AE39-080B1A1DCFC0}" type="presParOf" srcId="{82420D73-E6EA-41D4-959F-135933CA135D}" destId="{EC66DA79-D67A-405F-ACBF-DB229FF8E10A}" srcOrd="0" destOrd="0" presId="urn:microsoft.com/office/officeart/2005/8/layout/hierarchy1"/>
    <dgm:cxn modelId="{85F7C788-1FCC-4C34-BC00-471496A0F5E1}" type="presParOf" srcId="{82420D73-E6EA-41D4-959F-135933CA135D}" destId="{59CFB4FA-F8C2-4DDB-87E8-3ABE91EF845E}" srcOrd="1" destOrd="0" presId="urn:microsoft.com/office/officeart/2005/8/layout/hierarchy1"/>
    <dgm:cxn modelId="{4F17CFB4-6EAB-4880-B1E8-A595E8ACFF5E}" type="presParOf" srcId="{4B92E701-2E3D-4855-BA7D-D1F8D4163535}" destId="{24534FE5-6B42-498C-9360-0F65FF15905B}" srcOrd="1" destOrd="0" presId="urn:microsoft.com/office/officeart/2005/8/layout/hierarchy1"/>
    <dgm:cxn modelId="{5F026A4E-E992-4463-9100-60C33D1F7395}" type="presParOf" srcId="{D8D8AE96-4C3B-4B99-AA18-367146027C6F}" destId="{69A1A675-E424-4D3D-8835-1B33558D41AA}" srcOrd="2" destOrd="0" presId="urn:microsoft.com/office/officeart/2005/8/layout/hierarchy1"/>
    <dgm:cxn modelId="{9F529D18-9FDD-4300-A4CB-0207B4650215}" type="presParOf" srcId="{D8D8AE96-4C3B-4B99-AA18-367146027C6F}" destId="{D29DAA29-FCBF-43B8-A57A-F787AB67DA63}" srcOrd="3" destOrd="0" presId="urn:microsoft.com/office/officeart/2005/8/layout/hierarchy1"/>
    <dgm:cxn modelId="{9D5E69C1-A8ED-40EA-93A0-97195121B97B}" type="presParOf" srcId="{D29DAA29-FCBF-43B8-A57A-F787AB67DA63}" destId="{18639F23-324F-4659-A104-DB6B194E262F}" srcOrd="0" destOrd="0" presId="urn:microsoft.com/office/officeart/2005/8/layout/hierarchy1"/>
    <dgm:cxn modelId="{278178A4-2B4B-4B61-BF3C-23A47141D58C}" type="presParOf" srcId="{18639F23-324F-4659-A104-DB6B194E262F}" destId="{49055DF6-6F98-46A6-838B-701648224733}" srcOrd="0" destOrd="0" presId="urn:microsoft.com/office/officeart/2005/8/layout/hierarchy1"/>
    <dgm:cxn modelId="{1E37393B-0669-468A-B090-6978D9AC5774}" type="presParOf" srcId="{18639F23-324F-4659-A104-DB6B194E262F}" destId="{98BEDB0B-8E18-453F-9FE4-6C17C270EF73}" srcOrd="1" destOrd="0" presId="urn:microsoft.com/office/officeart/2005/8/layout/hierarchy1"/>
    <dgm:cxn modelId="{67EC78D2-BF01-4BB3-BDC7-7570EC4B671B}" type="presParOf" srcId="{D29DAA29-FCBF-43B8-A57A-F787AB67DA63}" destId="{AF0ABFD3-522F-449D-9F63-04768A0FE004}" srcOrd="1" destOrd="0" presId="urn:microsoft.com/office/officeart/2005/8/layout/hierarchy1"/>
    <dgm:cxn modelId="{25BCC4FB-490E-429D-BBC8-B5923CE5A788}" type="presParOf" srcId="{AF0ABFD3-522F-449D-9F63-04768A0FE004}" destId="{82F6B90A-1B9D-49AC-8620-C0AD3374DC9E}" srcOrd="0" destOrd="0" presId="urn:microsoft.com/office/officeart/2005/8/layout/hierarchy1"/>
    <dgm:cxn modelId="{75D82E9B-1E26-4ABF-86E0-DCBFACD931AD}" type="presParOf" srcId="{AF0ABFD3-522F-449D-9F63-04768A0FE004}" destId="{6DF38C00-1B2E-4E16-81A3-83AA0587B142}" srcOrd="1" destOrd="0" presId="urn:microsoft.com/office/officeart/2005/8/layout/hierarchy1"/>
    <dgm:cxn modelId="{EDD2F1B0-4693-49CD-AA70-A761D56AEF8F}" type="presParOf" srcId="{6DF38C00-1B2E-4E16-81A3-83AA0587B142}" destId="{F70ACBFB-AE82-4942-83B1-7F4B363D245D}" srcOrd="0" destOrd="0" presId="urn:microsoft.com/office/officeart/2005/8/layout/hierarchy1"/>
    <dgm:cxn modelId="{8136E05A-AD30-4A2B-B396-75D329910562}" type="presParOf" srcId="{F70ACBFB-AE82-4942-83B1-7F4B363D245D}" destId="{C9A23831-797C-4F7A-AD41-C76CE619F677}" srcOrd="0" destOrd="0" presId="urn:microsoft.com/office/officeart/2005/8/layout/hierarchy1"/>
    <dgm:cxn modelId="{73728AA1-0E7A-4678-A9BB-196921FB3BD4}" type="presParOf" srcId="{F70ACBFB-AE82-4942-83B1-7F4B363D245D}" destId="{9A36395B-D3C5-4575-A4AD-486DC77DC672}" srcOrd="1" destOrd="0" presId="urn:microsoft.com/office/officeart/2005/8/layout/hierarchy1"/>
    <dgm:cxn modelId="{4151433C-DD18-448C-889C-2946B4B1F8B7}" type="presParOf" srcId="{6DF38C00-1B2E-4E16-81A3-83AA0587B142}" destId="{451DF2CB-1C60-44CA-8113-88949E0C0A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B48FEF-DACB-4024-9446-5D3DB2C331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B8BCE55-AA66-47ED-B3A7-E6DF267AE61A}">
      <dgm:prSet phldrT="[Tekst]" custT="1"/>
      <dgm:spPr/>
      <dgm:t>
        <a:bodyPr/>
        <a:lstStyle/>
        <a:p>
          <a:r>
            <a:rPr lang="et-EE" sz="2400" dirty="0"/>
            <a:t>Hagi</a:t>
          </a:r>
        </a:p>
      </dgm:t>
    </dgm:pt>
    <dgm:pt modelId="{50BA4FE7-1F29-44C9-A351-E4BBD2618AFF}" type="parTrans" cxnId="{818FA9BF-4959-4C64-8334-0410A25A7297}">
      <dgm:prSet/>
      <dgm:spPr/>
      <dgm:t>
        <a:bodyPr/>
        <a:lstStyle/>
        <a:p>
          <a:endParaRPr lang="et-EE"/>
        </a:p>
      </dgm:t>
    </dgm:pt>
    <dgm:pt modelId="{A655D344-BCA0-4F35-AF0A-4ABDC84DEA43}" type="sibTrans" cxnId="{818FA9BF-4959-4C64-8334-0410A25A7297}">
      <dgm:prSet/>
      <dgm:spPr/>
      <dgm:t>
        <a:bodyPr/>
        <a:lstStyle/>
        <a:p>
          <a:endParaRPr lang="et-EE"/>
        </a:p>
      </dgm:t>
    </dgm:pt>
    <dgm:pt modelId="{6C6D0DF9-B4E7-4E6E-A9DB-7DDEFC6518F9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t-EE" sz="2000" dirty="0"/>
            <a:t>Menetlusse võtmise kontroll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t-EE" sz="2000" dirty="0"/>
            <a:t>(TsMS § 371)</a:t>
          </a:r>
        </a:p>
      </dgm:t>
    </dgm:pt>
    <dgm:pt modelId="{38014C64-F9C1-4DB8-B128-72D750ED01B6}" type="parTrans" cxnId="{85B4CE1C-C37D-4827-ACBB-B8CE9C9BC1EA}">
      <dgm:prSet/>
      <dgm:spPr/>
      <dgm:t>
        <a:bodyPr/>
        <a:lstStyle/>
        <a:p>
          <a:endParaRPr lang="et-EE"/>
        </a:p>
      </dgm:t>
    </dgm:pt>
    <dgm:pt modelId="{E8A8FA22-17D3-4E13-AD1D-F29CB6F5A28A}" type="sibTrans" cxnId="{85B4CE1C-C37D-4827-ACBB-B8CE9C9BC1EA}">
      <dgm:prSet/>
      <dgm:spPr/>
      <dgm:t>
        <a:bodyPr/>
        <a:lstStyle/>
        <a:p>
          <a:endParaRPr lang="et-EE"/>
        </a:p>
      </dgm:t>
    </dgm:pt>
    <dgm:pt modelId="{000B62D0-D77A-4074-879D-3EB23E1C29E1}">
      <dgm:prSet custT="1"/>
      <dgm:spPr/>
      <dgm:t>
        <a:bodyPr/>
        <a:lstStyle/>
        <a:p>
          <a:r>
            <a:rPr lang="et-EE" sz="1800" dirty="0"/>
            <a:t>Kostja vastab hagile</a:t>
          </a:r>
        </a:p>
      </dgm:t>
    </dgm:pt>
    <dgm:pt modelId="{6027A1D8-6794-4A9F-AAF5-C38354049A04}" type="parTrans" cxnId="{BFA5D632-F5F2-46BC-B311-F2C91B44CEAE}">
      <dgm:prSet/>
      <dgm:spPr/>
      <dgm:t>
        <a:bodyPr/>
        <a:lstStyle/>
        <a:p>
          <a:endParaRPr lang="et-EE"/>
        </a:p>
      </dgm:t>
    </dgm:pt>
    <dgm:pt modelId="{1F90D7D6-7FAC-43CD-926A-E2E1A9A5C217}" type="sibTrans" cxnId="{BFA5D632-F5F2-46BC-B311-F2C91B44CEAE}">
      <dgm:prSet/>
      <dgm:spPr/>
      <dgm:t>
        <a:bodyPr/>
        <a:lstStyle/>
        <a:p>
          <a:endParaRPr lang="et-EE"/>
        </a:p>
      </dgm:t>
    </dgm:pt>
    <dgm:pt modelId="{6E8FA252-FCCD-46A8-9357-A093CAC00F49}">
      <dgm:prSet custT="1"/>
      <dgm:spPr/>
      <dgm:t>
        <a:bodyPr/>
        <a:lstStyle/>
        <a:p>
          <a:r>
            <a:rPr lang="et-EE" sz="1800" dirty="0"/>
            <a:t>Kostja ei vasta hagile</a:t>
          </a:r>
        </a:p>
      </dgm:t>
    </dgm:pt>
    <dgm:pt modelId="{0F4F6C4E-0638-4E72-8C18-A7B3C16009A2}" type="parTrans" cxnId="{34FFC080-23BA-4F51-BCD1-357EB0F74884}">
      <dgm:prSet/>
      <dgm:spPr/>
      <dgm:t>
        <a:bodyPr/>
        <a:lstStyle/>
        <a:p>
          <a:endParaRPr lang="et-EE"/>
        </a:p>
      </dgm:t>
    </dgm:pt>
    <dgm:pt modelId="{60B171E6-9EBF-4ED2-9346-EADEF382977B}" type="sibTrans" cxnId="{34FFC080-23BA-4F51-BCD1-357EB0F74884}">
      <dgm:prSet/>
      <dgm:spPr/>
      <dgm:t>
        <a:bodyPr/>
        <a:lstStyle/>
        <a:p>
          <a:endParaRPr lang="et-EE"/>
        </a:p>
      </dgm:t>
    </dgm:pt>
    <dgm:pt modelId="{E13BF744-9F2C-4668-9015-D76BFF1B4588}">
      <dgm:prSet custT="1"/>
      <dgm:spPr/>
      <dgm:t>
        <a:bodyPr/>
        <a:lstStyle/>
        <a:p>
          <a:r>
            <a:rPr lang="et-EE" sz="2000" dirty="0"/>
            <a:t>Sisuline otsus</a:t>
          </a:r>
        </a:p>
      </dgm:t>
    </dgm:pt>
    <dgm:pt modelId="{252617B8-B76D-47BD-B4BE-FAED7C2EF991}" type="parTrans" cxnId="{DD76ED22-79A0-4173-A857-1228DD6BF034}">
      <dgm:prSet/>
      <dgm:spPr/>
      <dgm:t>
        <a:bodyPr/>
        <a:lstStyle/>
        <a:p>
          <a:endParaRPr lang="et-EE"/>
        </a:p>
      </dgm:t>
    </dgm:pt>
    <dgm:pt modelId="{26F031FA-720D-4A6D-9B55-BAFC6A824B5F}" type="sibTrans" cxnId="{DD76ED22-79A0-4173-A857-1228DD6BF034}">
      <dgm:prSet/>
      <dgm:spPr/>
      <dgm:t>
        <a:bodyPr/>
        <a:lstStyle/>
        <a:p>
          <a:endParaRPr lang="et-EE"/>
        </a:p>
      </dgm:t>
    </dgm:pt>
    <dgm:pt modelId="{FD821B6B-3F4D-4A0C-9AD3-50E950814F2C}">
      <dgm:prSet custT="1"/>
      <dgm:spPr/>
      <dgm:t>
        <a:bodyPr/>
        <a:lstStyle/>
        <a:p>
          <a:r>
            <a:rPr lang="et-EE" sz="1800" dirty="0" err="1"/>
            <a:t>Tagaseljaotsus</a:t>
          </a:r>
          <a:endParaRPr lang="en-US" sz="1800" dirty="0"/>
        </a:p>
        <a:p>
          <a:r>
            <a:rPr lang="en-US" sz="1800" dirty="0"/>
            <a:t>(TsMS § 407 lg 1)</a:t>
          </a:r>
          <a:endParaRPr lang="et-EE" sz="1800" dirty="0"/>
        </a:p>
      </dgm:t>
    </dgm:pt>
    <dgm:pt modelId="{58530144-5682-47AF-B63A-91CCDA3656E3}" type="parTrans" cxnId="{656B56EE-DEB2-4B56-BDCD-8BBA52432BFD}">
      <dgm:prSet/>
      <dgm:spPr/>
      <dgm:t>
        <a:bodyPr/>
        <a:lstStyle/>
        <a:p>
          <a:endParaRPr lang="et-EE"/>
        </a:p>
      </dgm:t>
    </dgm:pt>
    <dgm:pt modelId="{F092F055-AE18-4C41-9539-6411C8BE2F82}" type="sibTrans" cxnId="{656B56EE-DEB2-4B56-BDCD-8BBA52432BFD}">
      <dgm:prSet/>
      <dgm:spPr/>
      <dgm:t>
        <a:bodyPr/>
        <a:lstStyle/>
        <a:p>
          <a:endParaRPr lang="et-EE"/>
        </a:p>
      </dgm:t>
    </dgm:pt>
    <dgm:pt modelId="{412299B4-5A5F-48C7-8E6F-330E4CB411DC}" type="pres">
      <dgm:prSet presAssocID="{CEB48FEF-DACB-4024-9446-5D3DB2C331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E256D9-FA8D-4F6D-8B4E-456625B60A69}" type="pres">
      <dgm:prSet presAssocID="{EB8BCE55-AA66-47ED-B3A7-E6DF267AE61A}" presName="hierRoot1" presStyleCnt="0"/>
      <dgm:spPr/>
    </dgm:pt>
    <dgm:pt modelId="{D9BDB650-41BC-441F-8541-FBFA5AC89CFB}" type="pres">
      <dgm:prSet presAssocID="{EB8BCE55-AA66-47ED-B3A7-E6DF267AE61A}" presName="composite" presStyleCnt="0"/>
      <dgm:spPr/>
    </dgm:pt>
    <dgm:pt modelId="{06725829-1983-494A-90AC-C7A7A76B5988}" type="pres">
      <dgm:prSet presAssocID="{EB8BCE55-AA66-47ED-B3A7-E6DF267AE61A}" presName="background" presStyleLbl="node0" presStyleIdx="0" presStyleCnt="1"/>
      <dgm:spPr/>
    </dgm:pt>
    <dgm:pt modelId="{DBC11262-1469-47A1-896C-075CB9ABAEEB}" type="pres">
      <dgm:prSet presAssocID="{EB8BCE55-AA66-47ED-B3A7-E6DF267AE61A}" presName="text" presStyleLbl="fgAcc0" presStyleIdx="0" presStyleCnt="1">
        <dgm:presLayoutVars>
          <dgm:chPref val="3"/>
        </dgm:presLayoutVars>
      </dgm:prSet>
      <dgm:spPr/>
    </dgm:pt>
    <dgm:pt modelId="{2DBB7B70-A176-4DF0-8A7A-5A878DE43030}" type="pres">
      <dgm:prSet presAssocID="{EB8BCE55-AA66-47ED-B3A7-E6DF267AE61A}" presName="hierChild2" presStyleCnt="0"/>
      <dgm:spPr/>
    </dgm:pt>
    <dgm:pt modelId="{CA1A054B-835B-42B8-924C-A22AEC2E14BF}" type="pres">
      <dgm:prSet presAssocID="{38014C64-F9C1-4DB8-B128-72D750ED01B6}" presName="Name10" presStyleLbl="parChTrans1D2" presStyleIdx="0" presStyleCnt="1"/>
      <dgm:spPr/>
    </dgm:pt>
    <dgm:pt modelId="{D4F34929-0BE8-45F7-ADEB-FF1391AA83CE}" type="pres">
      <dgm:prSet presAssocID="{6C6D0DF9-B4E7-4E6E-A9DB-7DDEFC6518F9}" presName="hierRoot2" presStyleCnt="0"/>
      <dgm:spPr/>
    </dgm:pt>
    <dgm:pt modelId="{DFAA340C-E51C-4F23-AC32-96C7CEC8F286}" type="pres">
      <dgm:prSet presAssocID="{6C6D0DF9-B4E7-4E6E-A9DB-7DDEFC6518F9}" presName="composite2" presStyleCnt="0"/>
      <dgm:spPr/>
    </dgm:pt>
    <dgm:pt modelId="{DA2D75E3-7297-4F7B-9415-33C8DF854FD1}" type="pres">
      <dgm:prSet presAssocID="{6C6D0DF9-B4E7-4E6E-A9DB-7DDEFC6518F9}" presName="background2" presStyleLbl="node2" presStyleIdx="0" presStyleCnt="1"/>
      <dgm:spPr/>
    </dgm:pt>
    <dgm:pt modelId="{8B138C89-0DEC-4795-84D4-5E8756079BD8}" type="pres">
      <dgm:prSet presAssocID="{6C6D0DF9-B4E7-4E6E-A9DB-7DDEFC6518F9}" presName="text2" presStyleLbl="fgAcc2" presStyleIdx="0" presStyleCnt="1" custScaleX="175295">
        <dgm:presLayoutVars>
          <dgm:chPref val="3"/>
        </dgm:presLayoutVars>
      </dgm:prSet>
      <dgm:spPr/>
    </dgm:pt>
    <dgm:pt modelId="{4CE42A43-97BF-401F-AC1E-9826DE2911D7}" type="pres">
      <dgm:prSet presAssocID="{6C6D0DF9-B4E7-4E6E-A9DB-7DDEFC6518F9}" presName="hierChild3" presStyleCnt="0"/>
      <dgm:spPr/>
    </dgm:pt>
    <dgm:pt modelId="{7A437966-894F-4582-AE84-E5EAFE5CE7A5}" type="pres">
      <dgm:prSet presAssocID="{6027A1D8-6794-4A9F-AAF5-C38354049A04}" presName="Name17" presStyleLbl="parChTrans1D3" presStyleIdx="0" presStyleCnt="2"/>
      <dgm:spPr/>
    </dgm:pt>
    <dgm:pt modelId="{079F9551-C5B7-4938-A336-887E91172F7B}" type="pres">
      <dgm:prSet presAssocID="{000B62D0-D77A-4074-879D-3EB23E1C29E1}" presName="hierRoot3" presStyleCnt="0"/>
      <dgm:spPr/>
    </dgm:pt>
    <dgm:pt modelId="{FFCE3B41-A20D-4345-917F-0E1E42FE4053}" type="pres">
      <dgm:prSet presAssocID="{000B62D0-D77A-4074-879D-3EB23E1C29E1}" presName="composite3" presStyleCnt="0"/>
      <dgm:spPr/>
    </dgm:pt>
    <dgm:pt modelId="{094EC0FE-0026-49F1-BBAB-A928E0190B74}" type="pres">
      <dgm:prSet presAssocID="{000B62D0-D77A-4074-879D-3EB23E1C29E1}" presName="background3" presStyleLbl="node3" presStyleIdx="0" presStyleCnt="2"/>
      <dgm:spPr/>
    </dgm:pt>
    <dgm:pt modelId="{6E4F7393-9464-4D21-B170-76409A3723B1}" type="pres">
      <dgm:prSet presAssocID="{000B62D0-D77A-4074-879D-3EB23E1C29E1}" presName="text3" presStyleLbl="fgAcc3" presStyleIdx="0" presStyleCnt="2">
        <dgm:presLayoutVars>
          <dgm:chPref val="3"/>
        </dgm:presLayoutVars>
      </dgm:prSet>
      <dgm:spPr/>
    </dgm:pt>
    <dgm:pt modelId="{7399C563-634F-4176-8B00-375B279513B6}" type="pres">
      <dgm:prSet presAssocID="{000B62D0-D77A-4074-879D-3EB23E1C29E1}" presName="hierChild4" presStyleCnt="0"/>
      <dgm:spPr/>
    </dgm:pt>
    <dgm:pt modelId="{ADD83A6B-1D14-4018-A96C-95FBE2FF6D90}" type="pres">
      <dgm:prSet presAssocID="{252617B8-B76D-47BD-B4BE-FAED7C2EF991}" presName="Name23" presStyleLbl="parChTrans1D4" presStyleIdx="0" presStyleCnt="2"/>
      <dgm:spPr/>
    </dgm:pt>
    <dgm:pt modelId="{D9FB29AE-60BD-4EF3-8F4B-AFB3E0F68685}" type="pres">
      <dgm:prSet presAssocID="{E13BF744-9F2C-4668-9015-D76BFF1B4588}" presName="hierRoot4" presStyleCnt="0"/>
      <dgm:spPr/>
    </dgm:pt>
    <dgm:pt modelId="{239CE216-93DA-4D90-B9C7-3782CABA5116}" type="pres">
      <dgm:prSet presAssocID="{E13BF744-9F2C-4668-9015-D76BFF1B4588}" presName="composite4" presStyleCnt="0"/>
      <dgm:spPr/>
    </dgm:pt>
    <dgm:pt modelId="{3359725E-A2A6-4604-83DB-3EA6532929AA}" type="pres">
      <dgm:prSet presAssocID="{E13BF744-9F2C-4668-9015-D76BFF1B4588}" presName="background4" presStyleLbl="node4" presStyleIdx="0" presStyleCnt="2"/>
      <dgm:spPr/>
    </dgm:pt>
    <dgm:pt modelId="{6EDE2BA9-ED66-44BC-A2BD-B24CAE60D45C}" type="pres">
      <dgm:prSet presAssocID="{E13BF744-9F2C-4668-9015-D76BFF1B4588}" presName="text4" presStyleLbl="fgAcc4" presStyleIdx="0" presStyleCnt="2">
        <dgm:presLayoutVars>
          <dgm:chPref val="3"/>
        </dgm:presLayoutVars>
      </dgm:prSet>
      <dgm:spPr/>
    </dgm:pt>
    <dgm:pt modelId="{71D80826-318D-464F-A52C-FA4015059F05}" type="pres">
      <dgm:prSet presAssocID="{E13BF744-9F2C-4668-9015-D76BFF1B4588}" presName="hierChild5" presStyleCnt="0"/>
      <dgm:spPr/>
    </dgm:pt>
    <dgm:pt modelId="{E898273B-25BD-4A10-A464-4D3296E27E92}" type="pres">
      <dgm:prSet presAssocID="{0F4F6C4E-0638-4E72-8C18-A7B3C16009A2}" presName="Name17" presStyleLbl="parChTrans1D3" presStyleIdx="1" presStyleCnt="2"/>
      <dgm:spPr/>
    </dgm:pt>
    <dgm:pt modelId="{F31AD53D-3E6F-4DE7-848D-FE66427AB0C7}" type="pres">
      <dgm:prSet presAssocID="{6E8FA252-FCCD-46A8-9357-A093CAC00F49}" presName="hierRoot3" presStyleCnt="0"/>
      <dgm:spPr/>
    </dgm:pt>
    <dgm:pt modelId="{643C8519-E037-46D0-8706-625992146C62}" type="pres">
      <dgm:prSet presAssocID="{6E8FA252-FCCD-46A8-9357-A093CAC00F49}" presName="composite3" presStyleCnt="0"/>
      <dgm:spPr/>
    </dgm:pt>
    <dgm:pt modelId="{E580F8B2-1293-4923-AE7D-B4734BC2A838}" type="pres">
      <dgm:prSet presAssocID="{6E8FA252-FCCD-46A8-9357-A093CAC00F49}" presName="background3" presStyleLbl="node3" presStyleIdx="1" presStyleCnt="2"/>
      <dgm:spPr/>
    </dgm:pt>
    <dgm:pt modelId="{456133A3-B3E4-4011-901D-10A09742F963}" type="pres">
      <dgm:prSet presAssocID="{6E8FA252-FCCD-46A8-9357-A093CAC00F49}" presName="text3" presStyleLbl="fgAcc3" presStyleIdx="1" presStyleCnt="2">
        <dgm:presLayoutVars>
          <dgm:chPref val="3"/>
        </dgm:presLayoutVars>
      </dgm:prSet>
      <dgm:spPr/>
    </dgm:pt>
    <dgm:pt modelId="{7AE57BF5-5D04-4417-971F-17556CAB1C9D}" type="pres">
      <dgm:prSet presAssocID="{6E8FA252-FCCD-46A8-9357-A093CAC00F49}" presName="hierChild4" presStyleCnt="0"/>
      <dgm:spPr/>
    </dgm:pt>
    <dgm:pt modelId="{4A3B87C6-1F45-416E-B98E-AB0535261206}" type="pres">
      <dgm:prSet presAssocID="{58530144-5682-47AF-B63A-91CCDA3656E3}" presName="Name23" presStyleLbl="parChTrans1D4" presStyleIdx="1" presStyleCnt="2"/>
      <dgm:spPr/>
    </dgm:pt>
    <dgm:pt modelId="{107F4C00-611F-4BDD-B27A-A3BE1A6D3164}" type="pres">
      <dgm:prSet presAssocID="{FD821B6B-3F4D-4A0C-9AD3-50E950814F2C}" presName="hierRoot4" presStyleCnt="0"/>
      <dgm:spPr/>
    </dgm:pt>
    <dgm:pt modelId="{BC8F6BEB-43EE-401F-91DC-431E5901326F}" type="pres">
      <dgm:prSet presAssocID="{FD821B6B-3F4D-4A0C-9AD3-50E950814F2C}" presName="composite4" presStyleCnt="0"/>
      <dgm:spPr/>
    </dgm:pt>
    <dgm:pt modelId="{29C627B7-1B4E-4A79-A1BE-BF8EC2F8E80C}" type="pres">
      <dgm:prSet presAssocID="{FD821B6B-3F4D-4A0C-9AD3-50E950814F2C}" presName="background4" presStyleLbl="node4" presStyleIdx="1" presStyleCnt="2"/>
      <dgm:spPr/>
    </dgm:pt>
    <dgm:pt modelId="{933537F5-0A02-469B-AF63-F7F0DE56B32D}" type="pres">
      <dgm:prSet presAssocID="{FD821B6B-3F4D-4A0C-9AD3-50E950814F2C}" presName="text4" presStyleLbl="fgAcc4" presStyleIdx="1" presStyleCnt="2" custScaleX="131407">
        <dgm:presLayoutVars>
          <dgm:chPref val="3"/>
        </dgm:presLayoutVars>
      </dgm:prSet>
      <dgm:spPr/>
    </dgm:pt>
    <dgm:pt modelId="{7F6501B8-A28A-4D8F-B040-98314CA42CA8}" type="pres">
      <dgm:prSet presAssocID="{FD821B6B-3F4D-4A0C-9AD3-50E950814F2C}" presName="hierChild5" presStyleCnt="0"/>
      <dgm:spPr/>
    </dgm:pt>
  </dgm:ptLst>
  <dgm:cxnLst>
    <dgm:cxn modelId="{AE83BD04-E307-414D-B26C-6DBAE39B8F31}" type="presOf" srcId="{38014C64-F9C1-4DB8-B128-72D750ED01B6}" destId="{CA1A054B-835B-42B8-924C-A22AEC2E14BF}" srcOrd="0" destOrd="0" presId="urn:microsoft.com/office/officeart/2005/8/layout/hierarchy1"/>
    <dgm:cxn modelId="{85B4CE1C-C37D-4827-ACBB-B8CE9C9BC1EA}" srcId="{EB8BCE55-AA66-47ED-B3A7-E6DF267AE61A}" destId="{6C6D0DF9-B4E7-4E6E-A9DB-7DDEFC6518F9}" srcOrd="0" destOrd="0" parTransId="{38014C64-F9C1-4DB8-B128-72D750ED01B6}" sibTransId="{E8A8FA22-17D3-4E13-AD1D-F29CB6F5A28A}"/>
    <dgm:cxn modelId="{DD76ED22-79A0-4173-A857-1228DD6BF034}" srcId="{000B62D0-D77A-4074-879D-3EB23E1C29E1}" destId="{E13BF744-9F2C-4668-9015-D76BFF1B4588}" srcOrd="0" destOrd="0" parTransId="{252617B8-B76D-47BD-B4BE-FAED7C2EF991}" sibTransId="{26F031FA-720D-4A6D-9B55-BAFC6A824B5F}"/>
    <dgm:cxn modelId="{BFA5D632-F5F2-46BC-B311-F2C91B44CEAE}" srcId="{6C6D0DF9-B4E7-4E6E-A9DB-7DDEFC6518F9}" destId="{000B62D0-D77A-4074-879D-3EB23E1C29E1}" srcOrd="0" destOrd="0" parTransId="{6027A1D8-6794-4A9F-AAF5-C38354049A04}" sibTransId="{1F90D7D6-7FAC-43CD-926A-E2E1A9A5C217}"/>
    <dgm:cxn modelId="{5D61FA5B-AFDB-48D4-96B2-018F6431EDDF}" type="presOf" srcId="{252617B8-B76D-47BD-B4BE-FAED7C2EF991}" destId="{ADD83A6B-1D14-4018-A96C-95FBE2FF6D90}" srcOrd="0" destOrd="0" presId="urn:microsoft.com/office/officeart/2005/8/layout/hierarchy1"/>
    <dgm:cxn modelId="{2873C743-EB51-42D6-8151-012CA6206AC4}" type="presOf" srcId="{E13BF744-9F2C-4668-9015-D76BFF1B4588}" destId="{6EDE2BA9-ED66-44BC-A2BD-B24CAE60D45C}" srcOrd="0" destOrd="0" presId="urn:microsoft.com/office/officeart/2005/8/layout/hierarchy1"/>
    <dgm:cxn modelId="{0B659046-D643-483C-A362-38ABD426736B}" type="presOf" srcId="{FD821B6B-3F4D-4A0C-9AD3-50E950814F2C}" destId="{933537F5-0A02-469B-AF63-F7F0DE56B32D}" srcOrd="0" destOrd="0" presId="urn:microsoft.com/office/officeart/2005/8/layout/hierarchy1"/>
    <dgm:cxn modelId="{84B6B259-185C-4F8C-843E-AA13EE5543B3}" type="presOf" srcId="{EB8BCE55-AA66-47ED-B3A7-E6DF267AE61A}" destId="{DBC11262-1469-47A1-896C-075CB9ABAEEB}" srcOrd="0" destOrd="0" presId="urn:microsoft.com/office/officeart/2005/8/layout/hierarchy1"/>
    <dgm:cxn modelId="{34FFC080-23BA-4F51-BCD1-357EB0F74884}" srcId="{6C6D0DF9-B4E7-4E6E-A9DB-7DDEFC6518F9}" destId="{6E8FA252-FCCD-46A8-9357-A093CAC00F49}" srcOrd="1" destOrd="0" parTransId="{0F4F6C4E-0638-4E72-8C18-A7B3C16009A2}" sibTransId="{60B171E6-9EBF-4ED2-9346-EADEF382977B}"/>
    <dgm:cxn modelId="{7520E78F-C246-4256-8625-6943DB637CAF}" type="presOf" srcId="{6027A1D8-6794-4A9F-AAF5-C38354049A04}" destId="{7A437966-894F-4582-AE84-E5EAFE5CE7A5}" srcOrd="0" destOrd="0" presId="urn:microsoft.com/office/officeart/2005/8/layout/hierarchy1"/>
    <dgm:cxn modelId="{04ACD890-053B-4812-AFDB-8F41EDC835A6}" type="presOf" srcId="{0F4F6C4E-0638-4E72-8C18-A7B3C16009A2}" destId="{E898273B-25BD-4A10-A464-4D3296E27E92}" srcOrd="0" destOrd="0" presId="urn:microsoft.com/office/officeart/2005/8/layout/hierarchy1"/>
    <dgm:cxn modelId="{6F939CB4-D628-4627-8C98-5D799B2763B5}" type="presOf" srcId="{CEB48FEF-DACB-4024-9446-5D3DB2C331E8}" destId="{412299B4-5A5F-48C7-8E6F-330E4CB411DC}" srcOrd="0" destOrd="0" presId="urn:microsoft.com/office/officeart/2005/8/layout/hierarchy1"/>
    <dgm:cxn modelId="{7D625FBD-ADAD-457B-BFD3-F76F6AFD331C}" type="presOf" srcId="{58530144-5682-47AF-B63A-91CCDA3656E3}" destId="{4A3B87C6-1F45-416E-B98E-AB0535261206}" srcOrd="0" destOrd="0" presId="urn:microsoft.com/office/officeart/2005/8/layout/hierarchy1"/>
    <dgm:cxn modelId="{818FA9BF-4959-4C64-8334-0410A25A7297}" srcId="{CEB48FEF-DACB-4024-9446-5D3DB2C331E8}" destId="{EB8BCE55-AA66-47ED-B3A7-E6DF267AE61A}" srcOrd="0" destOrd="0" parTransId="{50BA4FE7-1F29-44C9-A351-E4BBD2618AFF}" sibTransId="{A655D344-BCA0-4F35-AF0A-4ABDC84DEA43}"/>
    <dgm:cxn modelId="{D1DCE4C0-E086-46F9-AEDE-AEA7C1D70580}" type="presOf" srcId="{6C6D0DF9-B4E7-4E6E-A9DB-7DDEFC6518F9}" destId="{8B138C89-0DEC-4795-84D4-5E8756079BD8}" srcOrd="0" destOrd="0" presId="urn:microsoft.com/office/officeart/2005/8/layout/hierarchy1"/>
    <dgm:cxn modelId="{B94276C8-B17B-476F-8B05-779E26191708}" type="presOf" srcId="{6E8FA252-FCCD-46A8-9357-A093CAC00F49}" destId="{456133A3-B3E4-4011-901D-10A09742F963}" srcOrd="0" destOrd="0" presId="urn:microsoft.com/office/officeart/2005/8/layout/hierarchy1"/>
    <dgm:cxn modelId="{656B56EE-DEB2-4B56-BDCD-8BBA52432BFD}" srcId="{6E8FA252-FCCD-46A8-9357-A093CAC00F49}" destId="{FD821B6B-3F4D-4A0C-9AD3-50E950814F2C}" srcOrd="0" destOrd="0" parTransId="{58530144-5682-47AF-B63A-91CCDA3656E3}" sibTransId="{F092F055-AE18-4C41-9539-6411C8BE2F82}"/>
    <dgm:cxn modelId="{793005FA-89DD-476B-8778-0EA24E9B2680}" type="presOf" srcId="{000B62D0-D77A-4074-879D-3EB23E1C29E1}" destId="{6E4F7393-9464-4D21-B170-76409A3723B1}" srcOrd="0" destOrd="0" presId="urn:microsoft.com/office/officeart/2005/8/layout/hierarchy1"/>
    <dgm:cxn modelId="{9AC375D9-2499-4EC3-BCCA-8CF5E9E7588A}" type="presParOf" srcId="{412299B4-5A5F-48C7-8E6F-330E4CB411DC}" destId="{90E256D9-FA8D-4F6D-8B4E-456625B60A69}" srcOrd="0" destOrd="0" presId="urn:microsoft.com/office/officeart/2005/8/layout/hierarchy1"/>
    <dgm:cxn modelId="{EA107C48-9CC7-41F3-AC0C-F7843A1243F2}" type="presParOf" srcId="{90E256D9-FA8D-4F6D-8B4E-456625B60A69}" destId="{D9BDB650-41BC-441F-8541-FBFA5AC89CFB}" srcOrd="0" destOrd="0" presId="urn:microsoft.com/office/officeart/2005/8/layout/hierarchy1"/>
    <dgm:cxn modelId="{55784C88-F20F-46F2-9947-71C7A6F3A1B0}" type="presParOf" srcId="{D9BDB650-41BC-441F-8541-FBFA5AC89CFB}" destId="{06725829-1983-494A-90AC-C7A7A76B5988}" srcOrd="0" destOrd="0" presId="urn:microsoft.com/office/officeart/2005/8/layout/hierarchy1"/>
    <dgm:cxn modelId="{8D87284D-92FF-45A6-B3EE-C8E863443FC8}" type="presParOf" srcId="{D9BDB650-41BC-441F-8541-FBFA5AC89CFB}" destId="{DBC11262-1469-47A1-896C-075CB9ABAEEB}" srcOrd="1" destOrd="0" presId="urn:microsoft.com/office/officeart/2005/8/layout/hierarchy1"/>
    <dgm:cxn modelId="{FDE44C75-05E3-451B-8739-E18B666508A0}" type="presParOf" srcId="{90E256D9-FA8D-4F6D-8B4E-456625B60A69}" destId="{2DBB7B70-A176-4DF0-8A7A-5A878DE43030}" srcOrd="1" destOrd="0" presId="urn:microsoft.com/office/officeart/2005/8/layout/hierarchy1"/>
    <dgm:cxn modelId="{4578D502-C34F-42F7-8CC0-B1DC68602080}" type="presParOf" srcId="{2DBB7B70-A176-4DF0-8A7A-5A878DE43030}" destId="{CA1A054B-835B-42B8-924C-A22AEC2E14BF}" srcOrd="0" destOrd="0" presId="urn:microsoft.com/office/officeart/2005/8/layout/hierarchy1"/>
    <dgm:cxn modelId="{81F85013-CC43-4C30-8528-D4F38B47CB82}" type="presParOf" srcId="{2DBB7B70-A176-4DF0-8A7A-5A878DE43030}" destId="{D4F34929-0BE8-45F7-ADEB-FF1391AA83CE}" srcOrd="1" destOrd="0" presId="urn:microsoft.com/office/officeart/2005/8/layout/hierarchy1"/>
    <dgm:cxn modelId="{D252191E-9002-4F2C-BDFE-6C10288597F0}" type="presParOf" srcId="{D4F34929-0BE8-45F7-ADEB-FF1391AA83CE}" destId="{DFAA340C-E51C-4F23-AC32-96C7CEC8F286}" srcOrd="0" destOrd="0" presId="urn:microsoft.com/office/officeart/2005/8/layout/hierarchy1"/>
    <dgm:cxn modelId="{CA8E7BED-1054-447D-96F1-2F2BFE78A084}" type="presParOf" srcId="{DFAA340C-E51C-4F23-AC32-96C7CEC8F286}" destId="{DA2D75E3-7297-4F7B-9415-33C8DF854FD1}" srcOrd="0" destOrd="0" presId="urn:microsoft.com/office/officeart/2005/8/layout/hierarchy1"/>
    <dgm:cxn modelId="{C6B9A683-F7DD-4BA4-9759-6CA6105A8376}" type="presParOf" srcId="{DFAA340C-E51C-4F23-AC32-96C7CEC8F286}" destId="{8B138C89-0DEC-4795-84D4-5E8756079BD8}" srcOrd="1" destOrd="0" presId="urn:microsoft.com/office/officeart/2005/8/layout/hierarchy1"/>
    <dgm:cxn modelId="{23470941-37D6-4CD1-987E-4276BF3F7267}" type="presParOf" srcId="{D4F34929-0BE8-45F7-ADEB-FF1391AA83CE}" destId="{4CE42A43-97BF-401F-AC1E-9826DE2911D7}" srcOrd="1" destOrd="0" presId="urn:microsoft.com/office/officeart/2005/8/layout/hierarchy1"/>
    <dgm:cxn modelId="{7C55F40C-D1E3-4D9B-9124-446DEB0DB66B}" type="presParOf" srcId="{4CE42A43-97BF-401F-AC1E-9826DE2911D7}" destId="{7A437966-894F-4582-AE84-E5EAFE5CE7A5}" srcOrd="0" destOrd="0" presId="urn:microsoft.com/office/officeart/2005/8/layout/hierarchy1"/>
    <dgm:cxn modelId="{26262879-21A4-47BE-AA84-11F002A98EF9}" type="presParOf" srcId="{4CE42A43-97BF-401F-AC1E-9826DE2911D7}" destId="{079F9551-C5B7-4938-A336-887E91172F7B}" srcOrd="1" destOrd="0" presId="urn:microsoft.com/office/officeart/2005/8/layout/hierarchy1"/>
    <dgm:cxn modelId="{EA7784E8-20AE-4975-959E-C543AF2A31E5}" type="presParOf" srcId="{079F9551-C5B7-4938-A336-887E91172F7B}" destId="{FFCE3B41-A20D-4345-917F-0E1E42FE4053}" srcOrd="0" destOrd="0" presId="urn:microsoft.com/office/officeart/2005/8/layout/hierarchy1"/>
    <dgm:cxn modelId="{C7A1D809-C018-4AA8-8026-AC46871C1ACD}" type="presParOf" srcId="{FFCE3B41-A20D-4345-917F-0E1E42FE4053}" destId="{094EC0FE-0026-49F1-BBAB-A928E0190B74}" srcOrd="0" destOrd="0" presId="urn:microsoft.com/office/officeart/2005/8/layout/hierarchy1"/>
    <dgm:cxn modelId="{E97DB7B2-77A8-46F4-996A-515156D08604}" type="presParOf" srcId="{FFCE3B41-A20D-4345-917F-0E1E42FE4053}" destId="{6E4F7393-9464-4D21-B170-76409A3723B1}" srcOrd="1" destOrd="0" presId="urn:microsoft.com/office/officeart/2005/8/layout/hierarchy1"/>
    <dgm:cxn modelId="{AF848497-F84F-4714-99B3-2BE12FD63991}" type="presParOf" srcId="{079F9551-C5B7-4938-A336-887E91172F7B}" destId="{7399C563-634F-4176-8B00-375B279513B6}" srcOrd="1" destOrd="0" presId="urn:microsoft.com/office/officeart/2005/8/layout/hierarchy1"/>
    <dgm:cxn modelId="{AE37AF59-6A83-49E5-918A-817F369D20ED}" type="presParOf" srcId="{7399C563-634F-4176-8B00-375B279513B6}" destId="{ADD83A6B-1D14-4018-A96C-95FBE2FF6D90}" srcOrd="0" destOrd="0" presId="urn:microsoft.com/office/officeart/2005/8/layout/hierarchy1"/>
    <dgm:cxn modelId="{A43E2002-7CCD-4E94-815B-BDF8076878CA}" type="presParOf" srcId="{7399C563-634F-4176-8B00-375B279513B6}" destId="{D9FB29AE-60BD-4EF3-8F4B-AFB3E0F68685}" srcOrd="1" destOrd="0" presId="urn:microsoft.com/office/officeart/2005/8/layout/hierarchy1"/>
    <dgm:cxn modelId="{8EAEAE33-1C02-4540-87DB-46990A494C3E}" type="presParOf" srcId="{D9FB29AE-60BD-4EF3-8F4B-AFB3E0F68685}" destId="{239CE216-93DA-4D90-B9C7-3782CABA5116}" srcOrd="0" destOrd="0" presId="urn:microsoft.com/office/officeart/2005/8/layout/hierarchy1"/>
    <dgm:cxn modelId="{C4B6D53D-F153-4AFF-8DDF-7476062BD9B5}" type="presParOf" srcId="{239CE216-93DA-4D90-B9C7-3782CABA5116}" destId="{3359725E-A2A6-4604-83DB-3EA6532929AA}" srcOrd="0" destOrd="0" presId="urn:microsoft.com/office/officeart/2005/8/layout/hierarchy1"/>
    <dgm:cxn modelId="{F75C7FF0-0CCA-4BA7-AC09-CB48BB634A9A}" type="presParOf" srcId="{239CE216-93DA-4D90-B9C7-3782CABA5116}" destId="{6EDE2BA9-ED66-44BC-A2BD-B24CAE60D45C}" srcOrd="1" destOrd="0" presId="urn:microsoft.com/office/officeart/2005/8/layout/hierarchy1"/>
    <dgm:cxn modelId="{27BC35B1-D5B0-4A8C-84FA-3BD1E5731110}" type="presParOf" srcId="{D9FB29AE-60BD-4EF3-8F4B-AFB3E0F68685}" destId="{71D80826-318D-464F-A52C-FA4015059F05}" srcOrd="1" destOrd="0" presId="urn:microsoft.com/office/officeart/2005/8/layout/hierarchy1"/>
    <dgm:cxn modelId="{020EC1C2-6B16-44CF-BC7E-D70B32F2C65D}" type="presParOf" srcId="{4CE42A43-97BF-401F-AC1E-9826DE2911D7}" destId="{E898273B-25BD-4A10-A464-4D3296E27E92}" srcOrd="2" destOrd="0" presId="urn:microsoft.com/office/officeart/2005/8/layout/hierarchy1"/>
    <dgm:cxn modelId="{2A0315D8-EEDB-4EA1-A95C-1F5B14AAEF4B}" type="presParOf" srcId="{4CE42A43-97BF-401F-AC1E-9826DE2911D7}" destId="{F31AD53D-3E6F-4DE7-848D-FE66427AB0C7}" srcOrd="3" destOrd="0" presId="urn:microsoft.com/office/officeart/2005/8/layout/hierarchy1"/>
    <dgm:cxn modelId="{7D32B1F4-8B3D-4E29-B0E1-D767E07BD16B}" type="presParOf" srcId="{F31AD53D-3E6F-4DE7-848D-FE66427AB0C7}" destId="{643C8519-E037-46D0-8706-625992146C62}" srcOrd="0" destOrd="0" presId="urn:microsoft.com/office/officeart/2005/8/layout/hierarchy1"/>
    <dgm:cxn modelId="{B0F94B0A-1628-479B-87F6-4386ECCF945E}" type="presParOf" srcId="{643C8519-E037-46D0-8706-625992146C62}" destId="{E580F8B2-1293-4923-AE7D-B4734BC2A838}" srcOrd="0" destOrd="0" presId="urn:microsoft.com/office/officeart/2005/8/layout/hierarchy1"/>
    <dgm:cxn modelId="{C3ABDF2D-9C51-4955-A323-FCC4BFBE565A}" type="presParOf" srcId="{643C8519-E037-46D0-8706-625992146C62}" destId="{456133A3-B3E4-4011-901D-10A09742F963}" srcOrd="1" destOrd="0" presId="urn:microsoft.com/office/officeart/2005/8/layout/hierarchy1"/>
    <dgm:cxn modelId="{D21B85CE-7845-49CF-9B1C-87DC292DFE52}" type="presParOf" srcId="{F31AD53D-3E6F-4DE7-848D-FE66427AB0C7}" destId="{7AE57BF5-5D04-4417-971F-17556CAB1C9D}" srcOrd="1" destOrd="0" presId="urn:microsoft.com/office/officeart/2005/8/layout/hierarchy1"/>
    <dgm:cxn modelId="{7C757607-045E-432D-BEA8-FDE362302AC6}" type="presParOf" srcId="{7AE57BF5-5D04-4417-971F-17556CAB1C9D}" destId="{4A3B87C6-1F45-416E-B98E-AB0535261206}" srcOrd="0" destOrd="0" presId="urn:microsoft.com/office/officeart/2005/8/layout/hierarchy1"/>
    <dgm:cxn modelId="{E111DE01-168F-4E32-81DB-BA39B1C5C429}" type="presParOf" srcId="{7AE57BF5-5D04-4417-971F-17556CAB1C9D}" destId="{107F4C00-611F-4BDD-B27A-A3BE1A6D3164}" srcOrd="1" destOrd="0" presId="urn:microsoft.com/office/officeart/2005/8/layout/hierarchy1"/>
    <dgm:cxn modelId="{D7B4D28A-7CF5-450C-A6C9-C0C9EA15F1AB}" type="presParOf" srcId="{107F4C00-611F-4BDD-B27A-A3BE1A6D3164}" destId="{BC8F6BEB-43EE-401F-91DC-431E5901326F}" srcOrd="0" destOrd="0" presId="urn:microsoft.com/office/officeart/2005/8/layout/hierarchy1"/>
    <dgm:cxn modelId="{689CBECB-1823-468F-8618-55162A000B12}" type="presParOf" srcId="{BC8F6BEB-43EE-401F-91DC-431E5901326F}" destId="{29C627B7-1B4E-4A79-A1BE-BF8EC2F8E80C}" srcOrd="0" destOrd="0" presId="urn:microsoft.com/office/officeart/2005/8/layout/hierarchy1"/>
    <dgm:cxn modelId="{1DB04F3F-334B-4B34-9A7B-1ED236F84746}" type="presParOf" srcId="{BC8F6BEB-43EE-401F-91DC-431E5901326F}" destId="{933537F5-0A02-469B-AF63-F7F0DE56B32D}" srcOrd="1" destOrd="0" presId="urn:microsoft.com/office/officeart/2005/8/layout/hierarchy1"/>
    <dgm:cxn modelId="{EA65F553-201F-4EB2-99C1-2747BABA8D3F}" type="presParOf" srcId="{107F4C00-611F-4BDD-B27A-A3BE1A6D3164}" destId="{7F6501B8-A28A-4D8F-B040-98314CA42C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B48FEF-DACB-4024-9446-5D3DB2C331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B8BCE55-AA66-47ED-B3A7-E6DF267AE61A}">
      <dgm:prSet phldrT="[Tekst]" custT="1"/>
      <dgm:spPr/>
      <dgm:t>
        <a:bodyPr/>
        <a:lstStyle/>
        <a:p>
          <a:r>
            <a:rPr lang="et-EE" sz="2000" dirty="0"/>
            <a:t>Lahendid laenu- ja krediidilepingute asjades (2021)</a:t>
          </a:r>
        </a:p>
        <a:p>
          <a:r>
            <a:rPr lang="et-EE" sz="2400" dirty="0"/>
            <a:t>kokku: </a:t>
          </a:r>
          <a:r>
            <a:rPr lang="et-EE" sz="2400" b="1" dirty="0"/>
            <a:t>3209</a:t>
          </a:r>
        </a:p>
      </dgm:t>
    </dgm:pt>
    <dgm:pt modelId="{50BA4FE7-1F29-44C9-A351-E4BBD2618AFF}" type="parTrans" cxnId="{818FA9BF-4959-4C64-8334-0410A25A7297}">
      <dgm:prSet/>
      <dgm:spPr/>
      <dgm:t>
        <a:bodyPr/>
        <a:lstStyle/>
        <a:p>
          <a:endParaRPr lang="et-EE"/>
        </a:p>
      </dgm:t>
    </dgm:pt>
    <dgm:pt modelId="{A655D344-BCA0-4F35-AF0A-4ABDC84DEA43}" type="sibTrans" cxnId="{818FA9BF-4959-4C64-8334-0410A25A7297}">
      <dgm:prSet/>
      <dgm:spPr/>
      <dgm:t>
        <a:bodyPr/>
        <a:lstStyle/>
        <a:p>
          <a:endParaRPr lang="et-EE"/>
        </a:p>
      </dgm:t>
    </dgm:pt>
    <dgm:pt modelId="{6E8FA252-FCCD-46A8-9357-A093CAC00F49}">
      <dgm:prSet custT="1"/>
      <dgm:spPr/>
      <dgm:t>
        <a:bodyPr/>
        <a:lstStyle/>
        <a:p>
          <a:r>
            <a:rPr lang="et-EE" sz="2000" b="1" dirty="0"/>
            <a:t>VLP</a:t>
          </a:r>
          <a:r>
            <a:rPr lang="et-EE" sz="2000" b="1" baseline="0" dirty="0"/>
            <a:t> ei kontrollita</a:t>
          </a:r>
          <a:endParaRPr lang="et-EE" sz="2000" b="1" dirty="0"/>
        </a:p>
      </dgm:t>
    </dgm:pt>
    <dgm:pt modelId="{0F4F6C4E-0638-4E72-8C18-A7B3C16009A2}" type="parTrans" cxnId="{34FFC080-23BA-4F51-BCD1-357EB0F74884}">
      <dgm:prSet/>
      <dgm:spPr/>
      <dgm:t>
        <a:bodyPr/>
        <a:lstStyle/>
        <a:p>
          <a:endParaRPr lang="et-EE"/>
        </a:p>
      </dgm:t>
    </dgm:pt>
    <dgm:pt modelId="{60B171E6-9EBF-4ED2-9346-EADEF382977B}" type="sibTrans" cxnId="{34FFC080-23BA-4F51-BCD1-357EB0F74884}">
      <dgm:prSet/>
      <dgm:spPr/>
      <dgm:t>
        <a:bodyPr/>
        <a:lstStyle/>
        <a:p>
          <a:endParaRPr lang="et-EE"/>
        </a:p>
      </dgm:t>
    </dgm:pt>
    <dgm:pt modelId="{E13BF744-9F2C-4668-9015-D76BFF1B4588}">
      <dgm:prSet custT="1"/>
      <dgm:spPr/>
      <dgm:t>
        <a:bodyPr/>
        <a:lstStyle/>
        <a:p>
          <a:pPr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t-EE" sz="1800" b="0" dirty="0"/>
            <a:t>Asju (47-64)</a:t>
          </a:r>
        </a:p>
        <a:p>
          <a:pPr>
            <a:lnSpc>
              <a:spcPct val="90000"/>
            </a:lnSpc>
            <a:spcBef>
              <a:spcPts val="600"/>
            </a:spcBef>
            <a:spcAft>
              <a:spcPct val="35000"/>
            </a:spcAft>
          </a:pPr>
          <a:r>
            <a:rPr lang="et-EE" sz="2000" b="0" dirty="0"/>
            <a:t>14-19%</a:t>
          </a:r>
        </a:p>
      </dgm:t>
    </dgm:pt>
    <dgm:pt modelId="{252617B8-B76D-47BD-B4BE-FAED7C2EF991}" type="parTrans" cxnId="{DD76ED22-79A0-4173-A857-1228DD6BF034}">
      <dgm:prSet/>
      <dgm:spPr/>
      <dgm:t>
        <a:bodyPr/>
        <a:lstStyle/>
        <a:p>
          <a:endParaRPr lang="et-EE"/>
        </a:p>
      </dgm:t>
    </dgm:pt>
    <dgm:pt modelId="{26F031FA-720D-4A6D-9B55-BAFC6A824B5F}" type="sibTrans" cxnId="{DD76ED22-79A0-4173-A857-1228DD6BF034}">
      <dgm:prSet/>
      <dgm:spPr/>
      <dgm:t>
        <a:bodyPr/>
        <a:lstStyle/>
        <a:p>
          <a:endParaRPr lang="et-EE"/>
        </a:p>
      </dgm:t>
    </dgm:pt>
    <dgm:pt modelId="{FD821B6B-3F4D-4A0C-9AD3-50E950814F2C}">
      <dgm:prSet custT="1"/>
      <dgm:spPr/>
      <dgm:t>
        <a:bodyPr/>
        <a:lstStyle/>
        <a:p>
          <a:r>
            <a:rPr lang="et-EE" sz="1800" dirty="0"/>
            <a:t>Asju (273-290)</a:t>
          </a:r>
        </a:p>
        <a:p>
          <a:r>
            <a:rPr lang="et-EE" sz="2400" b="1" baseline="0" dirty="0"/>
            <a:t>81-86% </a:t>
          </a:r>
          <a:endParaRPr lang="et-EE" sz="2400" b="1" dirty="0"/>
        </a:p>
      </dgm:t>
    </dgm:pt>
    <dgm:pt modelId="{58530144-5682-47AF-B63A-91CCDA3656E3}" type="parTrans" cxnId="{656B56EE-DEB2-4B56-BDCD-8BBA52432BFD}">
      <dgm:prSet/>
      <dgm:spPr/>
      <dgm:t>
        <a:bodyPr/>
        <a:lstStyle/>
        <a:p>
          <a:endParaRPr lang="et-EE"/>
        </a:p>
      </dgm:t>
    </dgm:pt>
    <dgm:pt modelId="{F092F055-AE18-4C41-9539-6411C8BE2F82}" type="sibTrans" cxnId="{656B56EE-DEB2-4B56-BDCD-8BBA52432BFD}">
      <dgm:prSet/>
      <dgm:spPr/>
      <dgm:t>
        <a:bodyPr/>
        <a:lstStyle/>
        <a:p>
          <a:endParaRPr lang="et-EE"/>
        </a:p>
      </dgm:t>
    </dgm:pt>
    <dgm:pt modelId="{000B62D0-D77A-4074-879D-3EB23E1C29E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t-EE" sz="1800" dirty="0"/>
            <a:t>VLP kontroll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t-EE" sz="1800" dirty="0"/>
            <a:t>sisulistes lahendites</a:t>
          </a:r>
        </a:p>
      </dgm:t>
    </dgm:pt>
    <dgm:pt modelId="{1F90D7D6-7FAC-43CD-926A-E2E1A9A5C217}" type="sibTrans" cxnId="{BFA5D632-F5F2-46BC-B311-F2C91B44CEAE}">
      <dgm:prSet/>
      <dgm:spPr/>
      <dgm:t>
        <a:bodyPr/>
        <a:lstStyle/>
        <a:p>
          <a:endParaRPr lang="et-EE"/>
        </a:p>
      </dgm:t>
    </dgm:pt>
    <dgm:pt modelId="{6027A1D8-6794-4A9F-AAF5-C38354049A04}" type="parTrans" cxnId="{BFA5D632-F5F2-46BC-B311-F2C91B44CEAE}">
      <dgm:prSet/>
      <dgm:spPr/>
      <dgm:t>
        <a:bodyPr/>
        <a:lstStyle/>
        <a:p>
          <a:endParaRPr lang="et-EE"/>
        </a:p>
      </dgm:t>
    </dgm:pt>
    <dgm:pt modelId="{6C6D0DF9-B4E7-4E6E-A9DB-7DDEFC6518F9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t-EE" sz="2400" b="0" dirty="0"/>
            <a:t>Sisuline lahend (337)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t-EE" sz="2400" b="1" dirty="0"/>
            <a:t>11%</a:t>
          </a:r>
        </a:p>
      </dgm:t>
    </dgm:pt>
    <dgm:pt modelId="{E8A8FA22-17D3-4E13-AD1D-F29CB6F5A28A}" type="sibTrans" cxnId="{85B4CE1C-C37D-4827-ACBB-B8CE9C9BC1EA}">
      <dgm:prSet/>
      <dgm:spPr/>
      <dgm:t>
        <a:bodyPr/>
        <a:lstStyle/>
        <a:p>
          <a:endParaRPr lang="et-EE"/>
        </a:p>
      </dgm:t>
    </dgm:pt>
    <dgm:pt modelId="{38014C64-F9C1-4DB8-B128-72D750ED01B6}" type="parTrans" cxnId="{85B4CE1C-C37D-4827-ACBB-B8CE9C9BC1EA}">
      <dgm:prSet/>
      <dgm:spPr/>
      <dgm:t>
        <a:bodyPr/>
        <a:lstStyle/>
        <a:p>
          <a:endParaRPr lang="et-EE"/>
        </a:p>
      </dgm:t>
    </dgm:pt>
    <dgm:pt modelId="{09AD28E1-8A55-451D-B5A4-8C77906B9A65}">
      <dgm:prSet custT="1"/>
      <dgm:spPr/>
      <dgm:t>
        <a:bodyPr/>
        <a:lstStyle/>
        <a:p>
          <a:r>
            <a:rPr lang="et-EE" sz="2400" dirty="0" err="1"/>
            <a:t>Tagaseljaotsus</a:t>
          </a:r>
          <a:r>
            <a:rPr lang="et-EE" sz="2400" dirty="0"/>
            <a:t> (2872)</a:t>
          </a:r>
        </a:p>
        <a:p>
          <a:r>
            <a:rPr lang="et-EE" sz="2400" b="1" dirty="0"/>
            <a:t>89%</a:t>
          </a:r>
        </a:p>
      </dgm:t>
    </dgm:pt>
    <dgm:pt modelId="{6BCECEC8-6847-465D-AE97-D8E857B52268}" type="parTrans" cxnId="{AA311ABB-658C-488C-BE75-61D367D30EBD}">
      <dgm:prSet/>
      <dgm:spPr/>
      <dgm:t>
        <a:bodyPr/>
        <a:lstStyle/>
        <a:p>
          <a:endParaRPr lang="et-EE"/>
        </a:p>
      </dgm:t>
    </dgm:pt>
    <dgm:pt modelId="{3D027A91-EC0E-4FCB-B153-29D68E2CC4D6}" type="sibTrans" cxnId="{AA311ABB-658C-488C-BE75-61D367D30EBD}">
      <dgm:prSet/>
      <dgm:spPr/>
      <dgm:t>
        <a:bodyPr/>
        <a:lstStyle/>
        <a:p>
          <a:endParaRPr lang="et-EE"/>
        </a:p>
      </dgm:t>
    </dgm:pt>
    <dgm:pt modelId="{412299B4-5A5F-48C7-8E6F-330E4CB411DC}" type="pres">
      <dgm:prSet presAssocID="{CEB48FEF-DACB-4024-9446-5D3DB2C331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E256D9-FA8D-4F6D-8B4E-456625B60A69}" type="pres">
      <dgm:prSet presAssocID="{EB8BCE55-AA66-47ED-B3A7-E6DF267AE61A}" presName="hierRoot1" presStyleCnt="0"/>
      <dgm:spPr/>
    </dgm:pt>
    <dgm:pt modelId="{D9BDB650-41BC-441F-8541-FBFA5AC89CFB}" type="pres">
      <dgm:prSet presAssocID="{EB8BCE55-AA66-47ED-B3A7-E6DF267AE61A}" presName="composite" presStyleCnt="0"/>
      <dgm:spPr/>
    </dgm:pt>
    <dgm:pt modelId="{06725829-1983-494A-90AC-C7A7A76B5988}" type="pres">
      <dgm:prSet presAssocID="{EB8BCE55-AA66-47ED-B3A7-E6DF267AE61A}" presName="background" presStyleLbl="node0" presStyleIdx="0" presStyleCnt="1"/>
      <dgm:spPr/>
    </dgm:pt>
    <dgm:pt modelId="{DBC11262-1469-47A1-896C-075CB9ABAEEB}" type="pres">
      <dgm:prSet presAssocID="{EB8BCE55-AA66-47ED-B3A7-E6DF267AE61A}" presName="text" presStyleLbl="fgAcc0" presStyleIdx="0" presStyleCnt="1" custScaleX="331288">
        <dgm:presLayoutVars>
          <dgm:chPref val="3"/>
        </dgm:presLayoutVars>
      </dgm:prSet>
      <dgm:spPr/>
    </dgm:pt>
    <dgm:pt modelId="{2DBB7B70-A176-4DF0-8A7A-5A878DE43030}" type="pres">
      <dgm:prSet presAssocID="{EB8BCE55-AA66-47ED-B3A7-E6DF267AE61A}" presName="hierChild2" presStyleCnt="0"/>
      <dgm:spPr/>
    </dgm:pt>
    <dgm:pt modelId="{CA1A054B-835B-42B8-924C-A22AEC2E14BF}" type="pres">
      <dgm:prSet presAssocID="{38014C64-F9C1-4DB8-B128-72D750ED01B6}" presName="Name10" presStyleLbl="parChTrans1D2" presStyleIdx="0" presStyleCnt="2"/>
      <dgm:spPr/>
    </dgm:pt>
    <dgm:pt modelId="{D4F34929-0BE8-45F7-ADEB-FF1391AA83CE}" type="pres">
      <dgm:prSet presAssocID="{6C6D0DF9-B4E7-4E6E-A9DB-7DDEFC6518F9}" presName="hierRoot2" presStyleCnt="0"/>
      <dgm:spPr/>
    </dgm:pt>
    <dgm:pt modelId="{DFAA340C-E51C-4F23-AC32-96C7CEC8F286}" type="pres">
      <dgm:prSet presAssocID="{6C6D0DF9-B4E7-4E6E-A9DB-7DDEFC6518F9}" presName="composite2" presStyleCnt="0"/>
      <dgm:spPr/>
    </dgm:pt>
    <dgm:pt modelId="{DA2D75E3-7297-4F7B-9415-33C8DF854FD1}" type="pres">
      <dgm:prSet presAssocID="{6C6D0DF9-B4E7-4E6E-A9DB-7DDEFC6518F9}" presName="background2" presStyleLbl="node2" presStyleIdx="0" presStyleCnt="2"/>
      <dgm:spPr/>
    </dgm:pt>
    <dgm:pt modelId="{8B138C89-0DEC-4795-84D4-5E8756079BD8}" type="pres">
      <dgm:prSet presAssocID="{6C6D0DF9-B4E7-4E6E-A9DB-7DDEFC6518F9}" presName="text2" presStyleLbl="fgAcc2" presStyleIdx="0" presStyleCnt="2" custScaleX="220549">
        <dgm:presLayoutVars>
          <dgm:chPref val="3"/>
        </dgm:presLayoutVars>
      </dgm:prSet>
      <dgm:spPr/>
    </dgm:pt>
    <dgm:pt modelId="{4CE42A43-97BF-401F-AC1E-9826DE2911D7}" type="pres">
      <dgm:prSet presAssocID="{6C6D0DF9-B4E7-4E6E-A9DB-7DDEFC6518F9}" presName="hierChild3" presStyleCnt="0"/>
      <dgm:spPr/>
    </dgm:pt>
    <dgm:pt modelId="{7A437966-894F-4582-AE84-E5EAFE5CE7A5}" type="pres">
      <dgm:prSet presAssocID="{6027A1D8-6794-4A9F-AAF5-C38354049A04}" presName="Name17" presStyleLbl="parChTrans1D3" presStyleIdx="0" presStyleCnt="2"/>
      <dgm:spPr/>
    </dgm:pt>
    <dgm:pt modelId="{079F9551-C5B7-4938-A336-887E91172F7B}" type="pres">
      <dgm:prSet presAssocID="{000B62D0-D77A-4074-879D-3EB23E1C29E1}" presName="hierRoot3" presStyleCnt="0"/>
      <dgm:spPr/>
    </dgm:pt>
    <dgm:pt modelId="{FFCE3B41-A20D-4345-917F-0E1E42FE4053}" type="pres">
      <dgm:prSet presAssocID="{000B62D0-D77A-4074-879D-3EB23E1C29E1}" presName="composite3" presStyleCnt="0"/>
      <dgm:spPr/>
    </dgm:pt>
    <dgm:pt modelId="{094EC0FE-0026-49F1-BBAB-A928E0190B74}" type="pres">
      <dgm:prSet presAssocID="{000B62D0-D77A-4074-879D-3EB23E1C29E1}" presName="background3" presStyleLbl="node3" presStyleIdx="0" presStyleCnt="2"/>
      <dgm:spPr/>
    </dgm:pt>
    <dgm:pt modelId="{6E4F7393-9464-4D21-B170-76409A3723B1}" type="pres">
      <dgm:prSet presAssocID="{000B62D0-D77A-4074-879D-3EB23E1C29E1}" presName="text3" presStyleLbl="fgAcc3" presStyleIdx="0" presStyleCnt="2">
        <dgm:presLayoutVars>
          <dgm:chPref val="3"/>
        </dgm:presLayoutVars>
      </dgm:prSet>
      <dgm:spPr/>
    </dgm:pt>
    <dgm:pt modelId="{7399C563-634F-4176-8B00-375B279513B6}" type="pres">
      <dgm:prSet presAssocID="{000B62D0-D77A-4074-879D-3EB23E1C29E1}" presName="hierChild4" presStyleCnt="0"/>
      <dgm:spPr/>
    </dgm:pt>
    <dgm:pt modelId="{ADD83A6B-1D14-4018-A96C-95FBE2FF6D90}" type="pres">
      <dgm:prSet presAssocID="{252617B8-B76D-47BD-B4BE-FAED7C2EF991}" presName="Name23" presStyleLbl="parChTrans1D4" presStyleIdx="0" presStyleCnt="2"/>
      <dgm:spPr/>
    </dgm:pt>
    <dgm:pt modelId="{D9FB29AE-60BD-4EF3-8F4B-AFB3E0F68685}" type="pres">
      <dgm:prSet presAssocID="{E13BF744-9F2C-4668-9015-D76BFF1B4588}" presName="hierRoot4" presStyleCnt="0"/>
      <dgm:spPr/>
    </dgm:pt>
    <dgm:pt modelId="{239CE216-93DA-4D90-B9C7-3782CABA5116}" type="pres">
      <dgm:prSet presAssocID="{E13BF744-9F2C-4668-9015-D76BFF1B4588}" presName="composite4" presStyleCnt="0"/>
      <dgm:spPr/>
    </dgm:pt>
    <dgm:pt modelId="{3359725E-A2A6-4604-83DB-3EA6532929AA}" type="pres">
      <dgm:prSet presAssocID="{E13BF744-9F2C-4668-9015-D76BFF1B4588}" presName="background4" presStyleLbl="node4" presStyleIdx="0" presStyleCnt="2"/>
      <dgm:spPr/>
    </dgm:pt>
    <dgm:pt modelId="{6EDE2BA9-ED66-44BC-A2BD-B24CAE60D45C}" type="pres">
      <dgm:prSet presAssocID="{E13BF744-9F2C-4668-9015-D76BFF1B4588}" presName="text4" presStyleLbl="fgAcc4" presStyleIdx="0" presStyleCnt="2" custScaleX="119248">
        <dgm:presLayoutVars>
          <dgm:chPref val="3"/>
        </dgm:presLayoutVars>
      </dgm:prSet>
      <dgm:spPr/>
    </dgm:pt>
    <dgm:pt modelId="{71D80826-318D-464F-A52C-FA4015059F05}" type="pres">
      <dgm:prSet presAssocID="{E13BF744-9F2C-4668-9015-D76BFF1B4588}" presName="hierChild5" presStyleCnt="0"/>
      <dgm:spPr/>
    </dgm:pt>
    <dgm:pt modelId="{E898273B-25BD-4A10-A464-4D3296E27E92}" type="pres">
      <dgm:prSet presAssocID="{0F4F6C4E-0638-4E72-8C18-A7B3C16009A2}" presName="Name17" presStyleLbl="parChTrans1D3" presStyleIdx="1" presStyleCnt="2"/>
      <dgm:spPr/>
    </dgm:pt>
    <dgm:pt modelId="{F31AD53D-3E6F-4DE7-848D-FE66427AB0C7}" type="pres">
      <dgm:prSet presAssocID="{6E8FA252-FCCD-46A8-9357-A093CAC00F49}" presName="hierRoot3" presStyleCnt="0"/>
      <dgm:spPr/>
    </dgm:pt>
    <dgm:pt modelId="{643C8519-E037-46D0-8706-625992146C62}" type="pres">
      <dgm:prSet presAssocID="{6E8FA252-FCCD-46A8-9357-A093CAC00F49}" presName="composite3" presStyleCnt="0"/>
      <dgm:spPr/>
    </dgm:pt>
    <dgm:pt modelId="{E580F8B2-1293-4923-AE7D-B4734BC2A838}" type="pres">
      <dgm:prSet presAssocID="{6E8FA252-FCCD-46A8-9357-A093CAC00F49}" presName="background3" presStyleLbl="node3" presStyleIdx="1" presStyleCnt="2"/>
      <dgm:spPr/>
    </dgm:pt>
    <dgm:pt modelId="{456133A3-B3E4-4011-901D-10A09742F963}" type="pres">
      <dgm:prSet presAssocID="{6E8FA252-FCCD-46A8-9357-A093CAC00F49}" presName="text3" presStyleLbl="fgAcc3" presStyleIdx="1" presStyleCnt="2">
        <dgm:presLayoutVars>
          <dgm:chPref val="3"/>
        </dgm:presLayoutVars>
      </dgm:prSet>
      <dgm:spPr/>
    </dgm:pt>
    <dgm:pt modelId="{7AE57BF5-5D04-4417-971F-17556CAB1C9D}" type="pres">
      <dgm:prSet presAssocID="{6E8FA252-FCCD-46A8-9357-A093CAC00F49}" presName="hierChild4" presStyleCnt="0"/>
      <dgm:spPr/>
    </dgm:pt>
    <dgm:pt modelId="{4A3B87C6-1F45-416E-B98E-AB0535261206}" type="pres">
      <dgm:prSet presAssocID="{58530144-5682-47AF-B63A-91CCDA3656E3}" presName="Name23" presStyleLbl="parChTrans1D4" presStyleIdx="1" presStyleCnt="2"/>
      <dgm:spPr/>
    </dgm:pt>
    <dgm:pt modelId="{107F4C00-611F-4BDD-B27A-A3BE1A6D3164}" type="pres">
      <dgm:prSet presAssocID="{FD821B6B-3F4D-4A0C-9AD3-50E950814F2C}" presName="hierRoot4" presStyleCnt="0"/>
      <dgm:spPr/>
    </dgm:pt>
    <dgm:pt modelId="{BC8F6BEB-43EE-401F-91DC-431E5901326F}" type="pres">
      <dgm:prSet presAssocID="{FD821B6B-3F4D-4A0C-9AD3-50E950814F2C}" presName="composite4" presStyleCnt="0"/>
      <dgm:spPr/>
    </dgm:pt>
    <dgm:pt modelId="{29C627B7-1B4E-4A79-A1BE-BF8EC2F8E80C}" type="pres">
      <dgm:prSet presAssocID="{FD821B6B-3F4D-4A0C-9AD3-50E950814F2C}" presName="background4" presStyleLbl="node4" presStyleIdx="1" presStyleCnt="2"/>
      <dgm:spPr/>
    </dgm:pt>
    <dgm:pt modelId="{933537F5-0A02-469B-AF63-F7F0DE56B32D}" type="pres">
      <dgm:prSet presAssocID="{FD821B6B-3F4D-4A0C-9AD3-50E950814F2C}" presName="text4" presStyleLbl="fgAcc4" presStyleIdx="1" presStyleCnt="2" custScaleX="131407">
        <dgm:presLayoutVars>
          <dgm:chPref val="3"/>
        </dgm:presLayoutVars>
      </dgm:prSet>
      <dgm:spPr/>
    </dgm:pt>
    <dgm:pt modelId="{7F6501B8-A28A-4D8F-B040-98314CA42CA8}" type="pres">
      <dgm:prSet presAssocID="{FD821B6B-3F4D-4A0C-9AD3-50E950814F2C}" presName="hierChild5" presStyleCnt="0"/>
      <dgm:spPr/>
    </dgm:pt>
    <dgm:pt modelId="{E6CB09B1-04D8-4E89-AFA8-1C133D42B998}" type="pres">
      <dgm:prSet presAssocID="{6BCECEC8-6847-465D-AE97-D8E857B52268}" presName="Name10" presStyleLbl="parChTrans1D2" presStyleIdx="1" presStyleCnt="2"/>
      <dgm:spPr/>
    </dgm:pt>
    <dgm:pt modelId="{7946136D-CEF9-4CFC-8000-235D2EB891E7}" type="pres">
      <dgm:prSet presAssocID="{09AD28E1-8A55-451D-B5A4-8C77906B9A65}" presName="hierRoot2" presStyleCnt="0"/>
      <dgm:spPr/>
    </dgm:pt>
    <dgm:pt modelId="{5B6F86EF-ABB1-41E0-B4BA-483AA1945190}" type="pres">
      <dgm:prSet presAssocID="{09AD28E1-8A55-451D-B5A4-8C77906B9A65}" presName="composite2" presStyleCnt="0"/>
      <dgm:spPr/>
    </dgm:pt>
    <dgm:pt modelId="{87E4186A-6C58-428A-B200-D78E6E757D08}" type="pres">
      <dgm:prSet presAssocID="{09AD28E1-8A55-451D-B5A4-8C77906B9A65}" presName="background2" presStyleLbl="node2" presStyleIdx="1" presStyleCnt="2"/>
      <dgm:spPr/>
    </dgm:pt>
    <dgm:pt modelId="{351317A9-4BEC-421C-9045-31152CAD7CBF}" type="pres">
      <dgm:prSet presAssocID="{09AD28E1-8A55-451D-B5A4-8C77906B9A65}" presName="text2" presStyleLbl="fgAcc2" presStyleIdx="1" presStyleCnt="2" custScaleX="228400">
        <dgm:presLayoutVars>
          <dgm:chPref val="3"/>
        </dgm:presLayoutVars>
      </dgm:prSet>
      <dgm:spPr/>
    </dgm:pt>
    <dgm:pt modelId="{DAE70217-AB80-4A7C-BD14-81F9699C79A7}" type="pres">
      <dgm:prSet presAssocID="{09AD28E1-8A55-451D-B5A4-8C77906B9A65}" presName="hierChild3" presStyleCnt="0"/>
      <dgm:spPr/>
    </dgm:pt>
  </dgm:ptLst>
  <dgm:cxnLst>
    <dgm:cxn modelId="{EB9C3702-A56E-44F3-B55F-47599B779474}" type="presOf" srcId="{E13BF744-9F2C-4668-9015-D76BFF1B4588}" destId="{6EDE2BA9-ED66-44BC-A2BD-B24CAE60D45C}" srcOrd="0" destOrd="0" presId="urn:microsoft.com/office/officeart/2005/8/layout/hierarchy1"/>
    <dgm:cxn modelId="{AA5FD00A-5142-4101-ADA0-D0E5C5D55896}" type="presOf" srcId="{FD821B6B-3F4D-4A0C-9AD3-50E950814F2C}" destId="{933537F5-0A02-469B-AF63-F7F0DE56B32D}" srcOrd="0" destOrd="0" presId="urn:microsoft.com/office/officeart/2005/8/layout/hierarchy1"/>
    <dgm:cxn modelId="{85B4CE1C-C37D-4827-ACBB-B8CE9C9BC1EA}" srcId="{EB8BCE55-AA66-47ED-B3A7-E6DF267AE61A}" destId="{6C6D0DF9-B4E7-4E6E-A9DB-7DDEFC6518F9}" srcOrd="0" destOrd="0" parTransId="{38014C64-F9C1-4DB8-B128-72D750ED01B6}" sibTransId="{E8A8FA22-17D3-4E13-AD1D-F29CB6F5A28A}"/>
    <dgm:cxn modelId="{F53E3121-49C9-4767-BC14-CA483CC2F40C}" type="presOf" srcId="{38014C64-F9C1-4DB8-B128-72D750ED01B6}" destId="{CA1A054B-835B-42B8-924C-A22AEC2E14BF}" srcOrd="0" destOrd="0" presId="urn:microsoft.com/office/officeart/2005/8/layout/hierarchy1"/>
    <dgm:cxn modelId="{DD76ED22-79A0-4173-A857-1228DD6BF034}" srcId="{000B62D0-D77A-4074-879D-3EB23E1C29E1}" destId="{E13BF744-9F2C-4668-9015-D76BFF1B4588}" srcOrd="0" destOrd="0" parTransId="{252617B8-B76D-47BD-B4BE-FAED7C2EF991}" sibTransId="{26F031FA-720D-4A6D-9B55-BAFC6A824B5F}"/>
    <dgm:cxn modelId="{BFA5D632-F5F2-46BC-B311-F2C91B44CEAE}" srcId="{6C6D0DF9-B4E7-4E6E-A9DB-7DDEFC6518F9}" destId="{000B62D0-D77A-4074-879D-3EB23E1C29E1}" srcOrd="0" destOrd="0" parTransId="{6027A1D8-6794-4A9F-AAF5-C38354049A04}" sibTransId="{1F90D7D6-7FAC-43CD-926A-E2E1A9A5C217}"/>
    <dgm:cxn modelId="{B8077835-2BAA-4ACD-9B27-DCF538171B0D}" type="presOf" srcId="{6BCECEC8-6847-465D-AE97-D8E857B52268}" destId="{E6CB09B1-04D8-4E89-AFA8-1C133D42B998}" srcOrd="0" destOrd="0" presId="urn:microsoft.com/office/officeart/2005/8/layout/hierarchy1"/>
    <dgm:cxn modelId="{F0369760-3A98-4D68-8944-65287C520460}" type="presOf" srcId="{6C6D0DF9-B4E7-4E6E-A9DB-7DDEFC6518F9}" destId="{8B138C89-0DEC-4795-84D4-5E8756079BD8}" srcOrd="0" destOrd="0" presId="urn:microsoft.com/office/officeart/2005/8/layout/hierarchy1"/>
    <dgm:cxn modelId="{83D7BA62-DDAC-4B71-9E16-A1F9E3B49165}" type="presOf" srcId="{0F4F6C4E-0638-4E72-8C18-A7B3C16009A2}" destId="{E898273B-25BD-4A10-A464-4D3296E27E92}" srcOrd="0" destOrd="0" presId="urn:microsoft.com/office/officeart/2005/8/layout/hierarchy1"/>
    <dgm:cxn modelId="{CE812E44-5F64-4A41-BB04-EBEFF7680E80}" type="presOf" srcId="{EB8BCE55-AA66-47ED-B3A7-E6DF267AE61A}" destId="{DBC11262-1469-47A1-896C-075CB9ABAEEB}" srcOrd="0" destOrd="0" presId="urn:microsoft.com/office/officeart/2005/8/layout/hierarchy1"/>
    <dgm:cxn modelId="{17917A6A-C64C-45FE-8109-0D7708D339D1}" type="presOf" srcId="{CEB48FEF-DACB-4024-9446-5D3DB2C331E8}" destId="{412299B4-5A5F-48C7-8E6F-330E4CB411DC}" srcOrd="0" destOrd="0" presId="urn:microsoft.com/office/officeart/2005/8/layout/hierarchy1"/>
    <dgm:cxn modelId="{63C3B75A-169C-4E20-86C8-07C52D5BA845}" type="presOf" srcId="{000B62D0-D77A-4074-879D-3EB23E1C29E1}" destId="{6E4F7393-9464-4D21-B170-76409A3723B1}" srcOrd="0" destOrd="0" presId="urn:microsoft.com/office/officeart/2005/8/layout/hierarchy1"/>
    <dgm:cxn modelId="{34FFC080-23BA-4F51-BCD1-357EB0F74884}" srcId="{6C6D0DF9-B4E7-4E6E-A9DB-7DDEFC6518F9}" destId="{6E8FA252-FCCD-46A8-9357-A093CAC00F49}" srcOrd="1" destOrd="0" parTransId="{0F4F6C4E-0638-4E72-8C18-A7B3C16009A2}" sibTransId="{60B171E6-9EBF-4ED2-9346-EADEF382977B}"/>
    <dgm:cxn modelId="{D80B3F9B-9743-43BF-97A0-54BDECB19BD1}" type="presOf" srcId="{252617B8-B76D-47BD-B4BE-FAED7C2EF991}" destId="{ADD83A6B-1D14-4018-A96C-95FBE2FF6D90}" srcOrd="0" destOrd="0" presId="urn:microsoft.com/office/officeart/2005/8/layout/hierarchy1"/>
    <dgm:cxn modelId="{EF1BB1A8-3A23-43CD-AB8A-D88521D790DF}" type="presOf" srcId="{58530144-5682-47AF-B63A-91CCDA3656E3}" destId="{4A3B87C6-1F45-416E-B98E-AB0535261206}" srcOrd="0" destOrd="0" presId="urn:microsoft.com/office/officeart/2005/8/layout/hierarchy1"/>
    <dgm:cxn modelId="{0EFB74B6-B0AB-4A08-818C-761FA8AE300F}" type="presOf" srcId="{6027A1D8-6794-4A9F-AAF5-C38354049A04}" destId="{7A437966-894F-4582-AE84-E5EAFE5CE7A5}" srcOrd="0" destOrd="0" presId="urn:microsoft.com/office/officeart/2005/8/layout/hierarchy1"/>
    <dgm:cxn modelId="{AA311ABB-658C-488C-BE75-61D367D30EBD}" srcId="{EB8BCE55-AA66-47ED-B3A7-E6DF267AE61A}" destId="{09AD28E1-8A55-451D-B5A4-8C77906B9A65}" srcOrd="1" destOrd="0" parTransId="{6BCECEC8-6847-465D-AE97-D8E857B52268}" sibTransId="{3D027A91-EC0E-4FCB-B153-29D68E2CC4D6}"/>
    <dgm:cxn modelId="{818FA9BF-4959-4C64-8334-0410A25A7297}" srcId="{CEB48FEF-DACB-4024-9446-5D3DB2C331E8}" destId="{EB8BCE55-AA66-47ED-B3A7-E6DF267AE61A}" srcOrd="0" destOrd="0" parTransId="{50BA4FE7-1F29-44C9-A351-E4BBD2618AFF}" sibTransId="{A655D344-BCA0-4F35-AF0A-4ABDC84DEA43}"/>
    <dgm:cxn modelId="{32D2F2ED-E2D3-4872-BB6F-7D0C9330F85A}" type="presOf" srcId="{6E8FA252-FCCD-46A8-9357-A093CAC00F49}" destId="{456133A3-B3E4-4011-901D-10A09742F963}" srcOrd="0" destOrd="0" presId="urn:microsoft.com/office/officeart/2005/8/layout/hierarchy1"/>
    <dgm:cxn modelId="{656B56EE-DEB2-4B56-BDCD-8BBA52432BFD}" srcId="{6E8FA252-FCCD-46A8-9357-A093CAC00F49}" destId="{FD821B6B-3F4D-4A0C-9AD3-50E950814F2C}" srcOrd="0" destOrd="0" parTransId="{58530144-5682-47AF-B63A-91CCDA3656E3}" sibTransId="{F092F055-AE18-4C41-9539-6411C8BE2F82}"/>
    <dgm:cxn modelId="{DB44E4FE-2FB7-49B9-B296-59BDDB2CC23C}" type="presOf" srcId="{09AD28E1-8A55-451D-B5A4-8C77906B9A65}" destId="{351317A9-4BEC-421C-9045-31152CAD7CBF}" srcOrd="0" destOrd="0" presId="urn:microsoft.com/office/officeart/2005/8/layout/hierarchy1"/>
    <dgm:cxn modelId="{3FCBEDFF-9198-40B2-A7AF-697614BE753A}" type="presParOf" srcId="{412299B4-5A5F-48C7-8E6F-330E4CB411DC}" destId="{90E256D9-FA8D-4F6D-8B4E-456625B60A69}" srcOrd="0" destOrd="0" presId="urn:microsoft.com/office/officeart/2005/8/layout/hierarchy1"/>
    <dgm:cxn modelId="{67E87A3D-309A-4158-B99C-DDE0EE116E02}" type="presParOf" srcId="{90E256D9-FA8D-4F6D-8B4E-456625B60A69}" destId="{D9BDB650-41BC-441F-8541-FBFA5AC89CFB}" srcOrd="0" destOrd="0" presId="urn:microsoft.com/office/officeart/2005/8/layout/hierarchy1"/>
    <dgm:cxn modelId="{42508C42-254E-4E34-882F-B11E697B84B1}" type="presParOf" srcId="{D9BDB650-41BC-441F-8541-FBFA5AC89CFB}" destId="{06725829-1983-494A-90AC-C7A7A76B5988}" srcOrd="0" destOrd="0" presId="urn:microsoft.com/office/officeart/2005/8/layout/hierarchy1"/>
    <dgm:cxn modelId="{65A6D90E-7D8C-468A-8840-84F3E4AEC99C}" type="presParOf" srcId="{D9BDB650-41BC-441F-8541-FBFA5AC89CFB}" destId="{DBC11262-1469-47A1-896C-075CB9ABAEEB}" srcOrd="1" destOrd="0" presId="urn:microsoft.com/office/officeart/2005/8/layout/hierarchy1"/>
    <dgm:cxn modelId="{1EA7B2A1-7F51-435C-8695-0BFCBAE365C0}" type="presParOf" srcId="{90E256D9-FA8D-4F6D-8B4E-456625B60A69}" destId="{2DBB7B70-A176-4DF0-8A7A-5A878DE43030}" srcOrd="1" destOrd="0" presId="urn:microsoft.com/office/officeart/2005/8/layout/hierarchy1"/>
    <dgm:cxn modelId="{057C47F8-13E1-40CA-848F-86B347630B50}" type="presParOf" srcId="{2DBB7B70-A176-4DF0-8A7A-5A878DE43030}" destId="{CA1A054B-835B-42B8-924C-A22AEC2E14BF}" srcOrd="0" destOrd="0" presId="urn:microsoft.com/office/officeart/2005/8/layout/hierarchy1"/>
    <dgm:cxn modelId="{1E2F0DE9-4FFB-4D24-B09A-A7A2AE122FC1}" type="presParOf" srcId="{2DBB7B70-A176-4DF0-8A7A-5A878DE43030}" destId="{D4F34929-0BE8-45F7-ADEB-FF1391AA83CE}" srcOrd="1" destOrd="0" presId="urn:microsoft.com/office/officeart/2005/8/layout/hierarchy1"/>
    <dgm:cxn modelId="{3D769499-887C-4F70-BEAB-5948C9AE21A0}" type="presParOf" srcId="{D4F34929-0BE8-45F7-ADEB-FF1391AA83CE}" destId="{DFAA340C-E51C-4F23-AC32-96C7CEC8F286}" srcOrd="0" destOrd="0" presId="urn:microsoft.com/office/officeart/2005/8/layout/hierarchy1"/>
    <dgm:cxn modelId="{4BE25CE1-F694-4676-B505-D0E6344D16BE}" type="presParOf" srcId="{DFAA340C-E51C-4F23-AC32-96C7CEC8F286}" destId="{DA2D75E3-7297-4F7B-9415-33C8DF854FD1}" srcOrd="0" destOrd="0" presId="urn:microsoft.com/office/officeart/2005/8/layout/hierarchy1"/>
    <dgm:cxn modelId="{B2B52DFF-714A-403D-80DD-26E21C6F18BC}" type="presParOf" srcId="{DFAA340C-E51C-4F23-AC32-96C7CEC8F286}" destId="{8B138C89-0DEC-4795-84D4-5E8756079BD8}" srcOrd="1" destOrd="0" presId="urn:microsoft.com/office/officeart/2005/8/layout/hierarchy1"/>
    <dgm:cxn modelId="{C384ED95-0CE4-4F25-8DBE-01BB8A4A096F}" type="presParOf" srcId="{D4F34929-0BE8-45F7-ADEB-FF1391AA83CE}" destId="{4CE42A43-97BF-401F-AC1E-9826DE2911D7}" srcOrd="1" destOrd="0" presId="urn:microsoft.com/office/officeart/2005/8/layout/hierarchy1"/>
    <dgm:cxn modelId="{0ABCBA60-F6B5-451F-87CD-9A89768A2D95}" type="presParOf" srcId="{4CE42A43-97BF-401F-AC1E-9826DE2911D7}" destId="{7A437966-894F-4582-AE84-E5EAFE5CE7A5}" srcOrd="0" destOrd="0" presId="urn:microsoft.com/office/officeart/2005/8/layout/hierarchy1"/>
    <dgm:cxn modelId="{3F7A91E3-487D-469C-96E0-55462B4F8A34}" type="presParOf" srcId="{4CE42A43-97BF-401F-AC1E-9826DE2911D7}" destId="{079F9551-C5B7-4938-A336-887E91172F7B}" srcOrd="1" destOrd="0" presId="urn:microsoft.com/office/officeart/2005/8/layout/hierarchy1"/>
    <dgm:cxn modelId="{072725B1-D338-4D1D-A30A-EA0CCB901BF2}" type="presParOf" srcId="{079F9551-C5B7-4938-A336-887E91172F7B}" destId="{FFCE3B41-A20D-4345-917F-0E1E42FE4053}" srcOrd="0" destOrd="0" presId="urn:microsoft.com/office/officeart/2005/8/layout/hierarchy1"/>
    <dgm:cxn modelId="{95C24C58-66D1-4592-8368-EE9E13F015D2}" type="presParOf" srcId="{FFCE3B41-A20D-4345-917F-0E1E42FE4053}" destId="{094EC0FE-0026-49F1-BBAB-A928E0190B74}" srcOrd="0" destOrd="0" presId="urn:microsoft.com/office/officeart/2005/8/layout/hierarchy1"/>
    <dgm:cxn modelId="{46BF6297-F4FD-4C30-A457-67E04A0AA2F5}" type="presParOf" srcId="{FFCE3B41-A20D-4345-917F-0E1E42FE4053}" destId="{6E4F7393-9464-4D21-B170-76409A3723B1}" srcOrd="1" destOrd="0" presId="urn:microsoft.com/office/officeart/2005/8/layout/hierarchy1"/>
    <dgm:cxn modelId="{7A15C752-D2E6-4BC2-9833-C03977E5B062}" type="presParOf" srcId="{079F9551-C5B7-4938-A336-887E91172F7B}" destId="{7399C563-634F-4176-8B00-375B279513B6}" srcOrd="1" destOrd="0" presId="urn:microsoft.com/office/officeart/2005/8/layout/hierarchy1"/>
    <dgm:cxn modelId="{8CEF7FEC-49A3-4CCE-839F-0AC4D63BC056}" type="presParOf" srcId="{7399C563-634F-4176-8B00-375B279513B6}" destId="{ADD83A6B-1D14-4018-A96C-95FBE2FF6D90}" srcOrd="0" destOrd="0" presId="urn:microsoft.com/office/officeart/2005/8/layout/hierarchy1"/>
    <dgm:cxn modelId="{8F7B9511-296E-40CA-A393-590D021D5858}" type="presParOf" srcId="{7399C563-634F-4176-8B00-375B279513B6}" destId="{D9FB29AE-60BD-4EF3-8F4B-AFB3E0F68685}" srcOrd="1" destOrd="0" presId="urn:microsoft.com/office/officeart/2005/8/layout/hierarchy1"/>
    <dgm:cxn modelId="{3F0997FB-FCE7-4091-9C59-FB8362E898F5}" type="presParOf" srcId="{D9FB29AE-60BD-4EF3-8F4B-AFB3E0F68685}" destId="{239CE216-93DA-4D90-B9C7-3782CABA5116}" srcOrd="0" destOrd="0" presId="urn:microsoft.com/office/officeart/2005/8/layout/hierarchy1"/>
    <dgm:cxn modelId="{C9603D87-B403-4F91-A4D8-B309527CBE7D}" type="presParOf" srcId="{239CE216-93DA-4D90-B9C7-3782CABA5116}" destId="{3359725E-A2A6-4604-83DB-3EA6532929AA}" srcOrd="0" destOrd="0" presId="urn:microsoft.com/office/officeart/2005/8/layout/hierarchy1"/>
    <dgm:cxn modelId="{3160FE07-923C-402F-BDD9-3660CB8E6696}" type="presParOf" srcId="{239CE216-93DA-4D90-B9C7-3782CABA5116}" destId="{6EDE2BA9-ED66-44BC-A2BD-B24CAE60D45C}" srcOrd="1" destOrd="0" presId="urn:microsoft.com/office/officeart/2005/8/layout/hierarchy1"/>
    <dgm:cxn modelId="{31B4FFBC-7A68-4307-991D-4C52C06BFA94}" type="presParOf" srcId="{D9FB29AE-60BD-4EF3-8F4B-AFB3E0F68685}" destId="{71D80826-318D-464F-A52C-FA4015059F05}" srcOrd="1" destOrd="0" presId="urn:microsoft.com/office/officeart/2005/8/layout/hierarchy1"/>
    <dgm:cxn modelId="{2BA382B1-4C5E-446A-89FB-E119A8AE117A}" type="presParOf" srcId="{4CE42A43-97BF-401F-AC1E-9826DE2911D7}" destId="{E898273B-25BD-4A10-A464-4D3296E27E92}" srcOrd="2" destOrd="0" presId="urn:microsoft.com/office/officeart/2005/8/layout/hierarchy1"/>
    <dgm:cxn modelId="{D2F2C950-4596-4DE5-816C-38C93927623D}" type="presParOf" srcId="{4CE42A43-97BF-401F-AC1E-9826DE2911D7}" destId="{F31AD53D-3E6F-4DE7-848D-FE66427AB0C7}" srcOrd="3" destOrd="0" presId="urn:microsoft.com/office/officeart/2005/8/layout/hierarchy1"/>
    <dgm:cxn modelId="{21A2F130-00CA-48BC-B791-11E572E35DDE}" type="presParOf" srcId="{F31AD53D-3E6F-4DE7-848D-FE66427AB0C7}" destId="{643C8519-E037-46D0-8706-625992146C62}" srcOrd="0" destOrd="0" presId="urn:microsoft.com/office/officeart/2005/8/layout/hierarchy1"/>
    <dgm:cxn modelId="{64149C46-298B-44DC-A8F4-5813058CBC5F}" type="presParOf" srcId="{643C8519-E037-46D0-8706-625992146C62}" destId="{E580F8B2-1293-4923-AE7D-B4734BC2A838}" srcOrd="0" destOrd="0" presId="urn:microsoft.com/office/officeart/2005/8/layout/hierarchy1"/>
    <dgm:cxn modelId="{8170616E-8C04-40D1-AF73-EE8A2B6FC7AC}" type="presParOf" srcId="{643C8519-E037-46D0-8706-625992146C62}" destId="{456133A3-B3E4-4011-901D-10A09742F963}" srcOrd="1" destOrd="0" presId="urn:microsoft.com/office/officeart/2005/8/layout/hierarchy1"/>
    <dgm:cxn modelId="{D87ACE06-AFD6-4F0C-85DB-321A7B065398}" type="presParOf" srcId="{F31AD53D-3E6F-4DE7-848D-FE66427AB0C7}" destId="{7AE57BF5-5D04-4417-971F-17556CAB1C9D}" srcOrd="1" destOrd="0" presId="urn:microsoft.com/office/officeart/2005/8/layout/hierarchy1"/>
    <dgm:cxn modelId="{1A9FB9BD-7CF2-468A-83B6-F116F7AC4A73}" type="presParOf" srcId="{7AE57BF5-5D04-4417-971F-17556CAB1C9D}" destId="{4A3B87C6-1F45-416E-B98E-AB0535261206}" srcOrd="0" destOrd="0" presId="urn:microsoft.com/office/officeart/2005/8/layout/hierarchy1"/>
    <dgm:cxn modelId="{445DD9D2-B64D-4360-80F3-004EA878A268}" type="presParOf" srcId="{7AE57BF5-5D04-4417-971F-17556CAB1C9D}" destId="{107F4C00-611F-4BDD-B27A-A3BE1A6D3164}" srcOrd="1" destOrd="0" presId="urn:microsoft.com/office/officeart/2005/8/layout/hierarchy1"/>
    <dgm:cxn modelId="{DDF07A9C-E2E7-4BAF-B6F1-92DD95F69649}" type="presParOf" srcId="{107F4C00-611F-4BDD-B27A-A3BE1A6D3164}" destId="{BC8F6BEB-43EE-401F-91DC-431E5901326F}" srcOrd="0" destOrd="0" presId="urn:microsoft.com/office/officeart/2005/8/layout/hierarchy1"/>
    <dgm:cxn modelId="{40994539-4423-424C-81C6-3A260B76FBD9}" type="presParOf" srcId="{BC8F6BEB-43EE-401F-91DC-431E5901326F}" destId="{29C627B7-1B4E-4A79-A1BE-BF8EC2F8E80C}" srcOrd="0" destOrd="0" presId="urn:microsoft.com/office/officeart/2005/8/layout/hierarchy1"/>
    <dgm:cxn modelId="{58A53AB6-F426-4A84-8744-F5FB86713F53}" type="presParOf" srcId="{BC8F6BEB-43EE-401F-91DC-431E5901326F}" destId="{933537F5-0A02-469B-AF63-F7F0DE56B32D}" srcOrd="1" destOrd="0" presId="urn:microsoft.com/office/officeart/2005/8/layout/hierarchy1"/>
    <dgm:cxn modelId="{70AF85F5-FF01-47E5-A332-DC624895B2FA}" type="presParOf" srcId="{107F4C00-611F-4BDD-B27A-A3BE1A6D3164}" destId="{7F6501B8-A28A-4D8F-B040-98314CA42CA8}" srcOrd="1" destOrd="0" presId="urn:microsoft.com/office/officeart/2005/8/layout/hierarchy1"/>
    <dgm:cxn modelId="{CB6026A5-B262-4C77-9E65-C3C29F11BDB1}" type="presParOf" srcId="{2DBB7B70-A176-4DF0-8A7A-5A878DE43030}" destId="{E6CB09B1-04D8-4E89-AFA8-1C133D42B998}" srcOrd="2" destOrd="0" presId="urn:microsoft.com/office/officeart/2005/8/layout/hierarchy1"/>
    <dgm:cxn modelId="{AF0E2DC9-B510-44AD-B272-216B91D0DBA2}" type="presParOf" srcId="{2DBB7B70-A176-4DF0-8A7A-5A878DE43030}" destId="{7946136D-CEF9-4CFC-8000-235D2EB891E7}" srcOrd="3" destOrd="0" presId="urn:microsoft.com/office/officeart/2005/8/layout/hierarchy1"/>
    <dgm:cxn modelId="{2C5BB6CB-1AAF-4DD9-B652-179496B8347D}" type="presParOf" srcId="{7946136D-CEF9-4CFC-8000-235D2EB891E7}" destId="{5B6F86EF-ABB1-41E0-B4BA-483AA1945190}" srcOrd="0" destOrd="0" presId="urn:microsoft.com/office/officeart/2005/8/layout/hierarchy1"/>
    <dgm:cxn modelId="{6BA7C730-968B-492D-AF06-08DA6B1BB661}" type="presParOf" srcId="{5B6F86EF-ABB1-41E0-B4BA-483AA1945190}" destId="{87E4186A-6C58-428A-B200-D78E6E757D08}" srcOrd="0" destOrd="0" presId="urn:microsoft.com/office/officeart/2005/8/layout/hierarchy1"/>
    <dgm:cxn modelId="{222BB4EC-FF5A-45E2-BB8E-6AE0DAC3CD22}" type="presParOf" srcId="{5B6F86EF-ABB1-41E0-B4BA-483AA1945190}" destId="{351317A9-4BEC-421C-9045-31152CAD7CBF}" srcOrd="1" destOrd="0" presId="urn:microsoft.com/office/officeart/2005/8/layout/hierarchy1"/>
    <dgm:cxn modelId="{7B9304E5-09DE-42D5-BA71-54F4058740A7}" type="presParOf" srcId="{7946136D-CEF9-4CFC-8000-235D2EB891E7}" destId="{DAE70217-AB80-4A7C-BD14-81F9699C79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B48FEF-DACB-4024-9446-5D3DB2C331E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EB8BCE55-AA66-47ED-B3A7-E6DF267AE61A}">
      <dgm:prSet phldrT="[Tekst]" custT="1"/>
      <dgm:spPr/>
      <dgm:t>
        <a:bodyPr/>
        <a:lstStyle/>
        <a:p>
          <a:r>
            <a:rPr lang="et-EE" sz="2400" dirty="0"/>
            <a:t>Maksekäsu kiirmenetluse avaldusi (2021)</a:t>
          </a:r>
        </a:p>
        <a:p>
          <a:r>
            <a:rPr lang="et-EE" sz="2400" b="1" dirty="0"/>
            <a:t>kokku: 43 676</a:t>
          </a:r>
        </a:p>
      </dgm:t>
    </dgm:pt>
    <dgm:pt modelId="{50BA4FE7-1F29-44C9-A351-E4BBD2618AFF}" type="parTrans" cxnId="{818FA9BF-4959-4C64-8334-0410A25A7297}">
      <dgm:prSet/>
      <dgm:spPr/>
      <dgm:t>
        <a:bodyPr/>
        <a:lstStyle/>
        <a:p>
          <a:endParaRPr lang="et-EE"/>
        </a:p>
      </dgm:t>
    </dgm:pt>
    <dgm:pt modelId="{A655D344-BCA0-4F35-AF0A-4ABDC84DEA43}" type="sibTrans" cxnId="{818FA9BF-4959-4C64-8334-0410A25A7297}">
      <dgm:prSet/>
      <dgm:spPr/>
      <dgm:t>
        <a:bodyPr/>
        <a:lstStyle/>
        <a:p>
          <a:endParaRPr lang="et-EE"/>
        </a:p>
      </dgm:t>
    </dgm:pt>
    <dgm:pt modelId="{6C6D0DF9-B4E7-4E6E-A9DB-7DDEFC6518F9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t-EE" sz="2400" b="0" dirty="0"/>
            <a:t>Muud </a:t>
          </a:r>
          <a:r>
            <a:rPr lang="et-EE" sz="2400" b="0" dirty="0">
              <a:latin typeface="+mj-lt"/>
            </a:rPr>
            <a:t>asjad (</a:t>
          </a:r>
          <a:r>
            <a:rPr lang="et-EE" sz="2400" b="0" dirty="0">
              <a:latin typeface="+mj-lt"/>
              <a:cs typeface="Times New Roman" panose="02020603050405020304" pitchFamily="18" charset="0"/>
            </a:rPr>
            <a:t>~27 000</a:t>
          </a:r>
          <a:r>
            <a:rPr lang="et-EE" sz="2400" b="0" dirty="0">
              <a:latin typeface="+mj-lt"/>
            </a:rPr>
            <a:t>)</a:t>
          </a:r>
        </a:p>
      </dgm:t>
    </dgm:pt>
    <dgm:pt modelId="{E8A8FA22-17D3-4E13-AD1D-F29CB6F5A28A}" type="sibTrans" cxnId="{85B4CE1C-C37D-4827-ACBB-B8CE9C9BC1EA}">
      <dgm:prSet/>
      <dgm:spPr/>
      <dgm:t>
        <a:bodyPr/>
        <a:lstStyle/>
        <a:p>
          <a:endParaRPr lang="et-EE"/>
        </a:p>
      </dgm:t>
    </dgm:pt>
    <dgm:pt modelId="{38014C64-F9C1-4DB8-B128-72D750ED01B6}" type="parTrans" cxnId="{85B4CE1C-C37D-4827-ACBB-B8CE9C9BC1EA}">
      <dgm:prSet/>
      <dgm:spPr/>
      <dgm:t>
        <a:bodyPr/>
        <a:lstStyle/>
        <a:p>
          <a:endParaRPr lang="et-EE"/>
        </a:p>
      </dgm:t>
    </dgm:pt>
    <dgm:pt modelId="{09AD28E1-8A55-451D-B5A4-8C77906B9A6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t-EE" sz="2400" dirty="0"/>
            <a:t>laenu- ja krediidilepingud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t-E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~</a:t>
          </a:r>
          <a:r>
            <a:rPr lang="et-EE" sz="2400" dirty="0"/>
            <a:t>17 000-19 000</a:t>
          </a:r>
          <a:endParaRPr lang="et-EE" sz="2400" b="1" dirty="0"/>
        </a:p>
      </dgm:t>
    </dgm:pt>
    <dgm:pt modelId="{6BCECEC8-6847-465D-AE97-D8E857B52268}" type="parTrans" cxnId="{AA311ABB-658C-488C-BE75-61D367D30EBD}">
      <dgm:prSet/>
      <dgm:spPr/>
      <dgm:t>
        <a:bodyPr/>
        <a:lstStyle/>
        <a:p>
          <a:endParaRPr lang="et-EE"/>
        </a:p>
      </dgm:t>
    </dgm:pt>
    <dgm:pt modelId="{3D027A91-EC0E-4FCB-B153-29D68E2CC4D6}" type="sibTrans" cxnId="{AA311ABB-658C-488C-BE75-61D367D30EBD}">
      <dgm:prSet/>
      <dgm:spPr/>
      <dgm:t>
        <a:bodyPr/>
        <a:lstStyle/>
        <a:p>
          <a:endParaRPr lang="et-EE"/>
        </a:p>
      </dgm:t>
    </dgm:pt>
    <dgm:pt modelId="{412299B4-5A5F-48C7-8E6F-330E4CB411DC}" type="pres">
      <dgm:prSet presAssocID="{CEB48FEF-DACB-4024-9446-5D3DB2C331E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E256D9-FA8D-4F6D-8B4E-456625B60A69}" type="pres">
      <dgm:prSet presAssocID="{EB8BCE55-AA66-47ED-B3A7-E6DF267AE61A}" presName="hierRoot1" presStyleCnt="0"/>
      <dgm:spPr/>
    </dgm:pt>
    <dgm:pt modelId="{D9BDB650-41BC-441F-8541-FBFA5AC89CFB}" type="pres">
      <dgm:prSet presAssocID="{EB8BCE55-AA66-47ED-B3A7-E6DF267AE61A}" presName="composite" presStyleCnt="0"/>
      <dgm:spPr/>
    </dgm:pt>
    <dgm:pt modelId="{06725829-1983-494A-90AC-C7A7A76B5988}" type="pres">
      <dgm:prSet presAssocID="{EB8BCE55-AA66-47ED-B3A7-E6DF267AE61A}" presName="background" presStyleLbl="node0" presStyleIdx="0" presStyleCnt="1"/>
      <dgm:spPr/>
    </dgm:pt>
    <dgm:pt modelId="{DBC11262-1469-47A1-896C-075CB9ABAEEB}" type="pres">
      <dgm:prSet presAssocID="{EB8BCE55-AA66-47ED-B3A7-E6DF267AE61A}" presName="text" presStyleLbl="fgAcc0" presStyleIdx="0" presStyleCnt="1" custScaleX="383909">
        <dgm:presLayoutVars>
          <dgm:chPref val="3"/>
        </dgm:presLayoutVars>
      </dgm:prSet>
      <dgm:spPr/>
    </dgm:pt>
    <dgm:pt modelId="{2DBB7B70-A176-4DF0-8A7A-5A878DE43030}" type="pres">
      <dgm:prSet presAssocID="{EB8BCE55-AA66-47ED-B3A7-E6DF267AE61A}" presName="hierChild2" presStyleCnt="0"/>
      <dgm:spPr/>
    </dgm:pt>
    <dgm:pt modelId="{CA1A054B-835B-42B8-924C-A22AEC2E14BF}" type="pres">
      <dgm:prSet presAssocID="{38014C64-F9C1-4DB8-B128-72D750ED01B6}" presName="Name10" presStyleLbl="parChTrans1D2" presStyleIdx="0" presStyleCnt="2"/>
      <dgm:spPr/>
    </dgm:pt>
    <dgm:pt modelId="{D4F34929-0BE8-45F7-ADEB-FF1391AA83CE}" type="pres">
      <dgm:prSet presAssocID="{6C6D0DF9-B4E7-4E6E-A9DB-7DDEFC6518F9}" presName="hierRoot2" presStyleCnt="0"/>
      <dgm:spPr/>
    </dgm:pt>
    <dgm:pt modelId="{DFAA340C-E51C-4F23-AC32-96C7CEC8F286}" type="pres">
      <dgm:prSet presAssocID="{6C6D0DF9-B4E7-4E6E-A9DB-7DDEFC6518F9}" presName="composite2" presStyleCnt="0"/>
      <dgm:spPr/>
    </dgm:pt>
    <dgm:pt modelId="{DA2D75E3-7297-4F7B-9415-33C8DF854FD1}" type="pres">
      <dgm:prSet presAssocID="{6C6D0DF9-B4E7-4E6E-A9DB-7DDEFC6518F9}" presName="background2" presStyleLbl="node2" presStyleIdx="0" presStyleCnt="2"/>
      <dgm:spPr/>
    </dgm:pt>
    <dgm:pt modelId="{8B138C89-0DEC-4795-84D4-5E8756079BD8}" type="pres">
      <dgm:prSet presAssocID="{6C6D0DF9-B4E7-4E6E-A9DB-7DDEFC6518F9}" presName="text2" presStyleLbl="fgAcc2" presStyleIdx="0" presStyleCnt="2" custScaleX="238444" custScaleY="119778">
        <dgm:presLayoutVars>
          <dgm:chPref val="3"/>
        </dgm:presLayoutVars>
      </dgm:prSet>
      <dgm:spPr/>
    </dgm:pt>
    <dgm:pt modelId="{4CE42A43-97BF-401F-AC1E-9826DE2911D7}" type="pres">
      <dgm:prSet presAssocID="{6C6D0DF9-B4E7-4E6E-A9DB-7DDEFC6518F9}" presName="hierChild3" presStyleCnt="0"/>
      <dgm:spPr/>
    </dgm:pt>
    <dgm:pt modelId="{E6CB09B1-04D8-4E89-AFA8-1C133D42B998}" type="pres">
      <dgm:prSet presAssocID="{6BCECEC8-6847-465D-AE97-D8E857B52268}" presName="Name10" presStyleLbl="parChTrans1D2" presStyleIdx="1" presStyleCnt="2"/>
      <dgm:spPr/>
    </dgm:pt>
    <dgm:pt modelId="{7946136D-CEF9-4CFC-8000-235D2EB891E7}" type="pres">
      <dgm:prSet presAssocID="{09AD28E1-8A55-451D-B5A4-8C77906B9A65}" presName="hierRoot2" presStyleCnt="0"/>
      <dgm:spPr/>
    </dgm:pt>
    <dgm:pt modelId="{5B6F86EF-ABB1-41E0-B4BA-483AA1945190}" type="pres">
      <dgm:prSet presAssocID="{09AD28E1-8A55-451D-B5A4-8C77906B9A65}" presName="composite2" presStyleCnt="0"/>
      <dgm:spPr/>
    </dgm:pt>
    <dgm:pt modelId="{87E4186A-6C58-428A-B200-D78E6E757D08}" type="pres">
      <dgm:prSet presAssocID="{09AD28E1-8A55-451D-B5A4-8C77906B9A65}" presName="background2" presStyleLbl="node2" presStyleIdx="1" presStyleCnt="2"/>
      <dgm:spPr/>
    </dgm:pt>
    <dgm:pt modelId="{351317A9-4BEC-421C-9045-31152CAD7CBF}" type="pres">
      <dgm:prSet presAssocID="{09AD28E1-8A55-451D-B5A4-8C77906B9A65}" presName="text2" presStyleLbl="fgAcc2" presStyleIdx="1" presStyleCnt="2" custScaleX="242778" custScaleY="115633">
        <dgm:presLayoutVars>
          <dgm:chPref val="3"/>
        </dgm:presLayoutVars>
      </dgm:prSet>
      <dgm:spPr/>
    </dgm:pt>
    <dgm:pt modelId="{DAE70217-AB80-4A7C-BD14-81F9699C79A7}" type="pres">
      <dgm:prSet presAssocID="{09AD28E1-8A55-451D-B5A4-8C77906B9A65}" presName="hierChild3" presStyleCnt="0"/>
      <dgm:spPr/>
    </dgm:pt>
  </dgm:ptLst>
  <dgm:cxnLst>
    <dgm:cxn modelId="{85B4CE1C-C37D-4827-ACBB-B8CE9C9BC1EA}" srcId="{EB8BCE55-AA66-47ED-B3A7-E6DF267AE61A}" destId="{6C6D0DF9-B4E7-4E6E-A9DB-7DDEFC6518F9}" srcOrd="0" destOrd="0" parTransId="{38014C64-F9C1-4DB8-B128-72D750ED01B6}" sibTransId="{E8A8FA22-17D3-4E13-AD1D-F29CB6F5A28A}"/>
    <dgm:cxn modelId="{321ADE36-5CAD-41E1-9A82-C61854EF3154}" type="presOf" srcId="{6C6D0DF9-B4E7-4E6E-A9DB-7DDEFC6518F9}" destId="{8B138C89-0DEC-4795-84D4-5E8756079BD8}" srcOrd="0" destOrd="0" presId="urn:microsoft.com/office/officeart/2005/8/layout/hierarchy1"/>
    <dgm:cxn modelId="{64E6E03F-DAC5-424A-B52D-FBCDAE45174D}" type="presOf" srcId="{EB8BCE55-AA66-47ED-B3A7-E6DF267AE61A}" destId="{DBC11262-1469-47A1-896C-075CB9ABAEEB}" srcOrd="0" destOrd="0" presId="urn:microsoft.com/office/officeart/2005/8/layout/hierarchy1"/>
    <dgm:cxn modelId="{87A91267-C10B-4FEB-B946-B430590ABB4D}" type="presOf" srcId="{09AD28E1-8A55-451D-B5A4-8C77906B9A65}" destId="{351317A9-4BEC-421C-9045-31152CAD7CBF}" srcOrd="0" destOrd="0" presId="urn:microsoft.com/office/officeart/2005/8/layout/hierarchy1"/>
    <dgm:cxn modelId="{AA311ABB-658C-488C-BE75-61D367D30EBD}" srcId="{EB8BCE55-AA66-47ED-B3A7-E6DF267AE61A}" destId="{09AD28E1-8A55-451D-B5A4-8C77906B9A65}" srcOrd="1" destOrd="0" parTransId="{6BCECEC8-6847-465D-AE97-D8E857B52268}" sibTransId="{3D027A91-EC0E-4FCB-B153-29D68E2CC4D6}"/>
    <dgm:cxn modelId="{818FA9BF-4959-4C64-8334-0410A25A7297}" srcId="{CEB48FEF-DACB-4024-9446-5D3DB2C331E8}" destId="{EB8BCE55-AA66-47ED-B3A7-E6DF267AE61A}" srcOrd="0" destOrd="0" parTransId="{50BA4FE7-1F29-44C9-A351-E4BBD2618AFF}" sibTransId="{A655D344-BCA0-4F35-AF0A-4ABDC84DEA43}"/>
    <dgm:cxn modelId="{4CDCA0DD-EA1D-470F-A85A-B89DFF73F983}" type="presOf" srcId="{CEB48FEF-DACB-4024-9446-5D3DB2C331E8}" destId="{412299B4-5A5F-48C7-8E6F-330E4CB411DC}" srcOrd="0" destOrd="0" presId="urn:microsoft.com/office/officeart/2005/8/layout/hierarchy1"/>
    <dgm:cxn modelId="{2CC92CEF-2BD4-42CF-8BE5-E2B962E88DE7}" type="presOf" srcId="{6BCECEC8-6847-465D-AE97-D8E857B52268}" destId="{E6CB09B1-04D8-4E89-AFA8-1C133D42B998}" srcOrd="0" destOrd="0" presId="urn:microsoft.com/office/officeart/2005/8/layout/hierarchy1"/>
    <dgm:cxn modelId="{B1542AFB-02BA-4FEB-89E3-BE869D01B50C}" type="presOf" srcId="{38014C64-F9C1-4DB8-B128-72D750ED01B6}" destId="{CA1A054B-835B-42B8-924C-A22AEC2E14BF}" srcOrd="0" destOrd="0" presId="urn:microsoft.com/office/officeart/2005/8/layout/hierarchy1"/>
    <dgm:cxn modelId="{5EC2955A-29FA-4AEC-8701-79021ECF0E8A}" type="presParOf" srcId="{412299B4-5A5F-48C7-8E6F-330E4CB411DC}" destId="{90E256D9-FA8D-4F6D-8B4E-456625B60A69}" srcOrd="0" destOrd="0" presId="urn:microsoft.com/office/officeart/2005/8/layout/hierarchy1"/>
    <dgm:cxn modelId="{243AD535-27A5-4E21-9D48-8F176BD58DE4}" type="presParOf" srcId="{90E256D9-FA8D-4F6D-8B4E-456625B60A69}" destId="{D9BDB650-41BC-441F-8541-FBFA5AC89CFB}" srcOrd="0" destOrd="0" presId="urn:microsoft.com/office/officeart/2005/8/layout/hierarchy1"/>
    <dgm:cxn modelId="{07880083-2EBE-4573-B26D-447635C16F28}" type="presParOf" srcId="{D9BDB650-41BC-441F-8541-FBFA5AC89CFB}" destId="{06725829-1983-494A-90AC-C7A7A76B5988}" srcOrd="0" destOrd="0" presId="urn:microsoft.com/office/officeart/2005/8/layout/hierarchy1"/>
    <dgm:cxn modelId="{2EEC49E2-C88A-4846-A125-D17181E73DCB}" type="presParOf" srcId="{D9BDB650-41BC-441F-8541-FBFA5AC89CFB}" destId="{DBC11262-1469-47A1-896C-075CB9ABAEEB}" srcOrd="1" destOrd="0" presId="urn:microsoft.com/office/officeart/2005/8/layout/hierarchy1"/>
    <dgm:cxn modelId="{A67EE2D0-C736-4738-98E2-7032D2717720}" type="presParOf" srcId="{90E256D9-FA8D-4F6D-8B4E-456625B60A69}" destId="{2DBB7B70-A176-4DF0-8A7A-5A878DE43030}" srcOrd="1" destOrd="0" presId="urn:microsoft.com/office/officeart/2005/8/layout/hierarchy1"/>
    <dgm:cxn modelId="{C387ADC6-7D31-494B-B394-E3DD7EC9E048}" type="presParOf" srcId="{2DBB7B70-A176-4DF0-8A7A-5A878DE43030}" destId="{CA1A054B-835B-42B8-924C-A22AEC2E14BF}" srcOrd="0" destOrd="0" presId="urn:microsoft.com/office/officeart/2005/8/layout/hierarchy1"/>
    <dgm:cxn modelId="{2F801BEF-308B-40BC-B296-65E202CC3A97}" type="presParOf" srcId="{2DBB7B70-A176-4DF0-8A7A-5A878DE43030}" destId="{D4F34929-0BE8-45F7-ADEB-FF1391AA83CE}" srcOrd="1" destOrd="0" presId="urn:microsoft.com/office/officeart/2005/8/layout/hierarchy1"/>
    <dgm:cxn modelId="{9BB99765-A6E8-44B3-8DCD-ED242A46434A}" type="presParOf" srcId="{D4F34929-0BE8-45F7-ADEB-FF1391AA83CE}" destId="{DFAA340C-E51C-4F23-AC32-96C7CEC8F286}" srcOrd="0" destOrd="0" presId="urn:microsoft.com/office/officeart/2005/8/layout/hierarchy1"/>
    <dgm:cxn modelId="{6544C898-0BE0-4C70-AB26-0D550F3917B1}" type="presParOf" srcId="{DFAA340C-E51C-4F23-AC32-96C7CEC8F286}" destId="{DA2D75E3-7297-4F7B-9415-33C8DF854FD1}" srcOrd="0" destOrd="0" presId="urn:microsoft.com/office/officeart/2005/8/layout/hierarchy1"/>
    <dgm:cxn modelId="{2BC5B885-B2DF-4B2C-87EA-D626827241AF}" type="presParOf" srcId="{DFAA340C-E51C-4F23-AC32-96C7CEC8F286}" destId="{8B138C89-0DEC-4795-84D4-5E8756079BD8}" srcOrd="1" destOrd="0" presId="urn:microsoft.com/office/officeart/2005/8/layout/hierarchy1"/>
    <dgm:cxn modelId="{D955619F-F493-4135-AC0B-2D7C4074D4C2}" type="presParOf" srcId="{D4F34929-0BE8-45F7-ADEB-FF1391AA83CE}" destId="{4CE42A43-97BF-401F-AC1E-9826DE2911D7}" srcOrd="1" destOrd="0" presId="urn:microsoft.com/office/officeart/2005/8/layout/hierarchy1"/>
    <dgm:cxn modelId="{C833C752-FE93-4FAF-9DA1-F5A1D6A79DFF}" type="presParOf" srcId="{2DBB7B70-A176-4DF0-8A7A-5A878DE43030}" destId="{E6CB09B1-04D8-4E89-AFA8-1C133D42B998}" srcOrd="2" destOrd="0" presId="urn:microsoft.com/office/officeart/2005/8/layout/hierarchy1"/>
    <dgm:cxn modelId="{CE34600D-783D-480F-809C-C398EA353EE0}" type="presParOf" srcId="{2DBB7B70-A176-4DF0-8A7A-5A878DE43030}" destId="{7946136D-CEF9-4CFC-8000-235D2EB891E7}" srcOrd="3" destOrd="0" presId="urn:microsoft.com/office/officeart/2005/8/layout/hierarchy1"/>
    <dgm:cxn modelId="{14122DFB-1A49-4C8A-B14D-AFBAD9E32A1D}" type="presParOf" srcId="{7946136D-CEF9-4CFC-8000-235D2EB891E7}" destId="{5B6F86EF-ABB1-41E0-B4BA-483AA1945190}" srcOrd="0" destOrd="0" presId="urn:microsoft.com/office/officeart/2005/8/layout/hierarchy1"/>
    <dgm:cxn modelId="{B5AF34AC-6C41-405A-92D6-41F72BD657B3}" type="presParOf" srcId="{5B6F86EF-ABB1-41E0-B4BA-483AA1945190}" destId="{87E4186A-6C58-428A-B200-D78E6E757D08}" srcOrd="0" destOrd="0" presId="urn:microsoft.com/office/officeart/2005/8/layout/hierarchy1"/>
    <dgm:cxn modelId="{96EDCED2-2B30-49C8-BA34-71C7998C4F86}" type="presParOf" srcId="{5B6F86EF-ABB1-41E0-B4BA-483AA1945190}" destId="{351317A9-4BEC-421C-9045-31152CAD7CBF}" srcOrd="1" destOrd="0" presId="urn:microsoft.com/office/officeart/2005/8/layout/hierarchy1"/>
    <dgm:cxn modelId="{A832CA42-02BC-416F-8B14-84CD0C88A6AB}" type="presParOf" srcId="{7946136D-CEF9-4CFC-8000-235D2EB891E7}" destId="{DAE70217-AB80-4A7C-BD14-81F9699C79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4B6EA-1C75-454F-AB85-090A756F4712}">
      <dsp:nvSpPr>
        <dsp:cNvPr id="0" name=""/>
        <dsp:cNvSpPr/>
      </dsp:nvSpPr>
      <dsp:spPr>
        <a:xfrm>
          <a:off x="3341634" y="1655979"/>
          <a:ext cx="1591659" cy="75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204"/>
              </a:lnTo>
              <a:lnTo>
                <a:pt x="1591659" y="516204"/>
              </a:lnTo>
              <a:lnTo>
                <a:pt x="1591659" y="7574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2B2BD-D5F3-47D0-8407-88D685BAE294}">
      <dsp:nvSpPr>
        <dsp:cNvPr id="0" name=""/>
        <dsp:cNvSpPr/>
      </dsp:nvSpPr>
      <dsp:spPr>
        <a:xfrm>
          <a:off x="1749974" y="1655979"/>
          <a:ext cx="1591659" cy="757485"/>
        </a:xfrm>
        <a:custGeom>
          <a:avLst/>
          <a:gdLst/>
          <a:ahLst/>
          <a:cxnLst/>
          <a:rect l="0" t="0" r="0" b="0"/>
          <a:pathLst>
            <a:path>
              <a:moveTo>
                <a:pt x="1591659" y="0"/>
              </a:moveTo>
              <a:lnTo>
                <a:pt x="1591659" y="516204"/>
              </a:lnTo>
              <a:lnTo>
                <a:pt x="0" y="516204"/>
              </a:lnTo>
              <a:lnTo>
                <a:pt x="0" y="75748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90ACB7-ACD5-46E0-BFBE-C355D1BA2456}">
      <dsp:nvSpPr>
        <dsp:cNvPr id="0" name=""/>
        <dsp:cNvSpPr/>
      </dsp:nvSpPr>
      <dsp:spPr>
        <a:xfrm>
          <a:off x="2039367" y="2099"/>
          <a:ext cx="2604534" cy="165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5C5369-A6F4-4142-81C0-D9FF596A7935}">
      <dsp:nvSpPr>
        <dsp:cNvPr id="0" name=""/>
        <dsp:cNvSpPr/>
      </dsp:nvSpPr>
      <dsp:spPr>
        <a:xfrm>
          <a:off x="2328760" y="277022"/>
          <a:ext cx="2604534" cy="1653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800" kern="1200" dirty="0"/>
            <a:t>Nõue</a:t>
          </a:r>
        </a:p>
      </dsp:txBody>
      <dsp:txXfrm>
        <a:off x="2377200" y="325462"/>
        <a:ext cx="2507654" cy="1556999"/>
      </dsp:txXfrm>
    </dsp:sp>
    <dsp:sp modelId="{3E196A9F-58DA-482E-BE38-57E70A1AF9AA}">
      <dsp:nvSpPr>
        <dsp:cNvPr id="0" name=""/>
        <dsp:cNvSpPr/>
      </dsp:nvSpPr>
      <dsp:spPr>
        <a:xfrm>
          <a:off x="447707" y="2413464"/>
          <a:ext cx="2604534" cy="165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E5A56-6267-4277-A628-A0AF7CAAEEC7}">
      <dsp:nvSpPr>
        <dsp:cNvPr id="0" name=""/>
        <dsp:cNvSpPr/>
      </dsp:nvSpPr>
      <dsp:spPr>
        <a:xfrm>
          <a:off x="737100" y="2688387"/>
          <a:ext cx="2604534" cy="1653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800" kern="1200" dirty="0"/>
            <a:t>MKM</a:t>
          </a:r>
        </a:p>
      </dsp:txBody>
      <dsp:txXfrm>
        <a:off x="785540" y="2736827"/>
        <a:ext cx="2507654" cy="1556999"/>
      </dsp:txXfrm>
    </dsp:sp>
    <dsp:sp modelId="{DC7734D9-DFB4-42D5-9A10-C6BA50E0E7A2}">
      <dsp:nvSpPr>
        <dsp:cNvPr id="0" name=""/>
        <dsp:cNvSpPr/>
      </dsp:nvSpPr>
      <dsp:spPr>
        <a:xfrm>
          <a:off x="3631027" y="2413464"/>
          <a:ext cx="2604534" cy="16538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522D4-3181-4EAD-8ACF-92F64720AF00}">
      <dsp:nvSpPr>
        <dsp:cNvPr id="0" name=""/>
        <dsp:cNvSpPr/>
      </dsp:nvSpPr>
      <dsp:spPr>
        <a:xfrm>
          <a:off x="3920420" y="2688387"/>
          <a:ext cx="2604534" cy="16538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4800" kern="1200" dirty="0"/>
            <a:t>Hagi</a:t>
          </a:r>
        </a:p>
      </dsp:txBody>
      <dsp:txXfrm>
        <a:off x="3968860" y="2736827"/>
        <a:ext cx="2507654" cy="1556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6B90A-1B9D-49AC-8620-C0AD3374DC9E}">
      <dsp:nvSpPr>
        <dsp:cNvPr id="0" name=""/>
        <dsp:cNvSpPr/>
      </dsp:nvSpPr>
      <dsp:spPr>
        <a:xfrm>
          <a:off x="4893265" y="3501918"/>
          <a:ext cx="91440" cy="383990"/>
        </a:xfrm>
        <a:custGeom>
          <a:avLst/>
          <a:gdLst/>
          <a:ahLst/>
          <a:cxnLst/>
          <a:rect l="0" t="0" r="0" b="0"/>
          <a:pathLst>
            <a:path>
              <a:moveTo>
                <a:pt x="54196" y="0"/>
              </a:moveTo>
              <a:lnTo>
                <a:pt x="54196" y="258746"/>
              </a:lnTo>
              <a:lnTo>
                <a:pt x="45720" y="258746"/>
              </a:lnTo>
              <a:lnTo>
                <a:pt x="45720" y="38399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1A675-E424-4D3D-8835-1B33558D41AA}">
      <dsp:nvSpPr>
        <dsp:cNvPr id="0" name=""/>
        <dsp:cNvSpPr/>
      </dsp:nvSpPr>
      <dsp:spPr>
        <a:xfrm>
          <a:off x="3989844" y="2213868"/>
          <a:ext cx="957618" cy="27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14"/>
              </a:lnTo>
              <a:lnTo>
                <a:pt x="957618" y="150714"/>
              </a:lnTo>
              <a:lnTo>
                <a:pt x="957618" y="2759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A34C3-2B2F-4FBC-87B7-38E6190BAD80}">
      <dsp:nvSpPr>
        <dsp:cNvPr id="0" name=""/>
        <dsp:cNvSpPr/>
      </dsp:nvSpPr>
      <dsp:spPr>
        <a:xfrm>
          <a:off x="2869805" y="3473047"/>
          <a:ext cx="91440" cy="399632"/>
        </a:xfrm>
        <a:custGeom>
          <a:avLst/>
          <a:gdLst/>
          <a:ahLst/>
          <a:cxnLst/>
          <a:rect l="0" t="0" r="0" b="0"/>
          <a:pathLst>
            <a:path>
              <a:moveTo>
                <a:pt x="46828" y="0"/>
              </a:moveTo>
              <a:lnTo>
                <a:pt x="46828" y="274388"/>
              </a:lnTo>
              <a:lnTo>
                <a:pt x="45720" y="274388"/>
              </a:lnTo>
              <a:lnTo>
                <a:pt x="45720" y="3996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0A38B-95A4-40F8-855D-64D7E16F66C8}">
      <dsp:nvSpPr>
        <dsp:cNvPr id="0" name=""/>
        <dsp:cNvSpPr/>
      </dsp:nvSpPr>
      <dsp:spPr>
        <a:xfrm>
          <a:off x="2916634" y="2213868"/>
          <a:ext cx="1073210" cy="275957"/>
        </a:xfrm>
        <a:custGeom>
          <a:avLst/>
          <a:gdLst/>
          <a:ahLst/>
          <a:cxnLst/>
          <a:rect l="0" t="0" r="0" b="0"/>
          <a:pathLst>
            <a:path>
              <a:moveTo>
                <a:pt x="1073210" y="0"/>
              </a:moveTo>
              <a:lnTo>
                <a:pt x="1073210" y="150714"/>
              </a:lnTo>
              <a:lnTo>
                <a:pt x="0" y="150714"/>
              </a:lnTo>
              <a:lnTo>
                <a:pt x="0" y="2759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DBD46-CE9B-4D20-8FA4-B0566F484448}">
      <dsp:nvSpPr>
        <dsp:cNvPr id="0" name=""/>
        <dsp:cNvSpPr/>
      </dsp:nvSpPr>
      <dsp:spPr>
        <a:xfrm>
          <a:off x="3944124" y="1379195"/>
          <a:ext cx="91440" cy="2122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225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EF7586-5F86-458F-8CEA-67A1BF93FD83}">
      <dsp:nvSpPr>
        <dsp:cNvPr id="0" name=""/>
        <dsp:cNvSpPr/>
      </dsp:nvSpPr>
      <dsp:spPr>
        <a:xfrm>
          <a:off x="3939825" y="617812"/>
          <a:ext cx="91440" cy="169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875"/>
              </a:lnTo>
              <a:lnTo>
                <a:pt x="50019" y="43875"/>
              </a:lnTo>
              <a:lnTo>
                <a:pt x="50019" y="16911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26944-1547-4D8E-AF39-7A5A40EE36DE}">
      <dsp:nvSpPr>
        <dsp:cNvPr id="0" name=""/>
        <dsp:cNvSpPr/>
      </dsp:nvSpPr>
      <dsp:spPr>
        <a:xfrm>
          <a:off x="2374988" y="111"/>
          <a:ext cx="3221113" cy="617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3792C-3CBE-446A-AB15-ABAC6DE19C45}">
      <dsp:nvSpPr>
        <dsp:cNvPr id="0" name=""/>
        <dsp:cNvSpPr/>
      </dsp:nvSpPr>
      <dsp:spPr>
        <a:xfrm>
          <a:off x="2525205" y="142817"/>
          <a:ext cx="3221113" cy="617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MKM avaldus</a:t>
          </a:r>
        </a:p>
      </dsp:txBody>
      <dsp:txXfrm>
        <a:off x="2543297" y="160909"/>
        <a:ext cx="3184929" cy="581517"/>
      </dsp:txXfrm>
    </dsp:sp>
    <dsp:sp modelId="{A89BED3D-CA6C-4ADC-8290-4F00CA011D7C}">
      <dsp:nvSpPr>
        <dsp:cNvPr id="0" name=""/>
        <dsp:cNvSpPr/>
      </dsp:nvSpPr>
      <dsp:spPr>
        <a:xfrm>
          <a:off x="2359062" y="786931"/>
          <a:ext cx="3261563" cy="592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B1478-D017-4D27-9B28-1382C806AB34}">
      <dsp:nvSpPr>
        <dsp:cNvPr id="0" name=""/>
        <dsp:cNvSpPr/>
      </dsp:nvSpPr>
      <dsp:spPr>
        <a:xfrm>
          <a:off x="2509279" y="929637"/>
          <a:ext cx="3261563" cy="592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000" kern="1200" dirty="0">
              <a:latin typeface="+mj-lt"/>
            </a:rPr>
            <a:t>Kohtulik kontroll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>
              <a:latin typeface="+mj-lt"/>
            </a:rPr>
            <a:t>(TsMS § 481 lg 2</a:t>
          </a:r>
          <a:r>
            <a:rPr lang="et-EE" sz="1800" kern="1200" dirty="0">
              <a:latin typeface="+mj-lt"/>
              <a:cs typeface="Times New Roman" panose="02020603050405020304" pitchFamily="18" charset="0"/>
            </a:rPr>
            <a:t>³, </a:t>
          </a:r>
          <a:r>
            <a:rPr lang="et-EE" sz="1800" kern="1200" dirty="0">
              <a:latin typeface="+mj-lt"/>
            </a:rPr>
            <a:t>§ 483)</a:t>
          </a:r>
        </a:p>
      </dsp:txBody>
      <dsp:txXfrm>
        <a:off x="2526626" y="946984"/>
        <a:ext cx="3226869" cy="557570"/>
      </dsp:txXfrm>
    </dsp:sp>
    <dsp:sp modelId="{2D65E625-89F6-4A37-BABB-DC58629077BA}">
      <dsp:nvSpPr>
        <dsp:cNvPr id="0" name=""/>
        <dsp:cNvSpPr/>
      </dsp:nvSpPr>
      <dsp:spPr>
        <a:xfrm>
          <a:off x="2338344" y="1591453"/>
          <a:ext cx="3303001" cy="622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D0290-1708-4A8F-87A6-B16051585C75}">
      <dsp:nvSpPr>
        <dsp:cNvPr id="0" name=""/>
        <dsp:cNvSpPr/>
      </dsp:nvSpPr>
      <dsp:spPr>
        <a:xfrm>
          <a:off x="2488561" y="1734160"/>
          <a:ext cx="3303001" cy="6224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dirty="0"/>
            <a:t>Makseettepanek</a:t>
          </a:r>
        </a:p>
      </dsp:txBody>
      <dsp:txXfrm>
        <a:off x="2506791" y="1752390"/>
        <a:ext cx="3266541" cy="585954"/>
      </dsp:txXfrm>
    </dsp:sp>
    <dsp:sp modelId="{9628991C-B59C-424B-B978-527CA70EA27F}">
      <dsp:nvSpPr>
        <dsp:cNvPr id="0" name=""/>
        <dsp:cNvSpPr/>
      </dsp:nvSpPr>
      <dsp:spPr>
        <a:xfrm>
          <a:off x="2095626" y="2489826"/>
          <a:ext cx="1642016" cy="983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1037C-0E1B-494C-9A2A-4F368A2028D7}">
      <dsp:nvSpPr>
        <dsp:cNvPr id="0" name=""/>
        <dsp:cNvSpPr/>
      </dsp:nvSpPr>
      <dsp:spPr>
        <a:xfrm>
          <a:off x="2245843" y="2632532"/>
          <a:ext cx="1642016" cy="983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dirty="0"/>
            <a:t>Vastuväide</a:t>
          </a:r>
        </a:p>
      </dsp:txBody>
      <dsp:txXfrm>
        <a:off x="2274641" y="2661330"/>
        <a:ext cx="1584420" cy="925625"/>
      </dsp:txXfrm>
    </dsp:sp>
    <dsp:sp modelId="{EC66DA79-D67A-405F-ACBF-DB229FF8E10A}">
      <dsp:nvSpPr>
        <dsp:cNvPr id="0" name=""/>
        <dsp:cNvSpPr/>
      </dsp:nvSpPr>
      <dsp:spPr>
        <a:xfrm>
          <a:off x="2084391" y="3872680"/>
          <a:ext cx="1662268" cy="858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FB4FA-F8C2-4DDB-87E8-3ABE91EF845E}">
      <dsp:nvSpPr>
        <dsp:cNvPr id="0" name=""/>
        <dsp:cNvSpPr/>
      </dsp:nvSpPr>
      <dsp:spPr>
        <a:xfrm>
          <a:off x="2234608" y="4015386"/>
          <a:ext cx="1662268" cy="858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dirty="0"/>
            <a:t>Hagimenetlus</a:t>
          </a:r>
        </a:p>
      </dsp:txBody>
      <dsp:txXfrm>
        <a:off x="2259752" y="4040530"/>
        <a:ext cx="1611980" cy="808203"/>
      </dsp:txXfrm>
    </dsp:sp>
    <dsp:sp modelId="{49055DF6-6F98-46A6-838B-701648224733}">
      <dsp:nvSpPr>
        <dsp:cNvPr id="0" name=""/>
        <dsp:cNvSpPr/>
      </dsp:nvSpPr>
      <dsp:spPr>
        <a:xfrm>
          <a:off x="4080217" y="2489826"/>
          <a:ext cx="1734490" cy="1012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EDB0B-8E18-453F-9FE4-6C17C270EF73}">
      <dsp:nvSpPr>
        <dsp:cNvPr id="0" name=""/>
        <dsp:cNvSpPr/>
      </dsp:nvSpPr>
      <dsp:spPr>
        <a:xfrm>
          <a:off x="4230434" y="2632532"/>
          <a:ext cx="1734490" cy="10120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dirty="0"/>
            <a:t>Vastuväidet ei esitata</a:t>
          </a:r>
        </a:p>
      </dsp:txBody>
      <dsp:txXfrm>
        <a:off x="4260077" y="2662175"/>
        <a:ext cx="1675204" cy="952806"/>
      </dsp:txXfrm>
    </dsp:sp>
    <dsp:sp modelId="{C9A23831-797C-4F7A-AD41-C76CE619F677}">
      <dsp:nvSpPr>
        <dsp:cNvPr id="0" name=""/>
        <dsp:cNvSpPr/>
      </dsp:nvSpPr>
      <dsp:spPr>
        <a:xfrm>
          <a:off x="4054922" y="3885909"/>
          <a:ext cx="1768126" cy="8584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36395B-D3C5-4575-A4AD-486DC77DC672}">
      <dsp:nvSpPr>
        <dsp:cNvPr id="0" name=""/>
        <dsp:cNvSpPr/>
      </dsp:nvSpPr>
      <dsp:spPr>
        <a:xfrm>
          <a:off x="4205139" y="4028615"/>
          <a:ext cx="1768126" cy="8584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900" kern="1200" dirty="0"/>
            <a:t>Maksekäsk</a:t>
          </a:r>
        </a:p>
      </dsp:txBody>
      <dsp:txXfrm>
        <a:off x="4230283" y="4053759"/>
        <a:ext cx="1717838" cy="8082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B87C6-1F45-416E-B98E-AB0535261206}">
      <dsp:nvSpPr>
        <dsp:cNvPr id="0" name=""/>
        <dsp:cNvSpPr/>
      </dsp:nvSpPr>
      <dsp:spPr>
        <a:xfrm>
          <a:off x="4873545" y="38295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8273B-25BD-4A10-A464-4D3296E27E92}">
      <dsp:nvSpPr>
        <dsp:cNvPr id="0" name=""/>
        <dsp:cNvSpPr/>
      </dsp:nvSpPr>
      <dsp:spPr>
        <a:xfrm>
          <a:off x="3857597" y="2404217"/>
          <a:ext cx="1061668" cy="44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16"/>
              </a:lnTo>
              <a:lnTo>
                <a:pt x="1061668" y="305116"/>
              </a:lnTo>
              <a:lnTo>
                <a:pt x="1061668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83A6B-1D14-4018-A96C-95FBE2FF6D90}">
      <dsp:nvSpPr>
        <dsp:cNvPr id="0" name=""/>
        <dsp:cNvSpPr/>
      </dsp:nvSpPr>
      <dsp:spPr>
        <a:xfrm>
          <a:off x="2750209" y="38295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37966-894F-4582-AE84-E5EAFE5CE7A5}">
      <dsp:nvSpPr>
        <dsp:cNvPr id="0" name=""/>
        <dsp:cNvSpPr/>
      </dsp:nvSpPr>
      <dsp:spPr>
        <a:xfrm>
          <a:off x="2795929" y="2404217"/>
          <a:ext cx="1061668" cy="447731"/>
        </a:xfrm>
        <a:custGeom>
          <a:avLst/>
          <a:gdLst/>
          <a:ahLst/>
          <a:cxnLst/>
          <a:rect l="0" t="0" r="0" b="0"/>
          <a:pathLst>
            <a:path>
              <a:moveTo>
                <a:pt x="1061668" y="0"/>
              </a:moveTo>
              <a:lnTo>
                <a:pt x="1061668" y="305116"/>
              </a:lnTo>
              <a:lnTo>
                <a:pt x="0" y="305116"/>
              </a:lnTo>
              <a:lnTo>
                <a:pt x="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A054B-835B-42B8-924C-A22AEC2E14BF}">
      <dsp:nvSpPr>
        <dsp:cNvPr id="0" name=""/>
        <dsp:cNvSpPr/>
      </dsp:nvSpPr>
      <dsp:spPr>
        <a:xfrm>
          <a:off x="3811877" y="9789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25829-1983-494A-90AC-C7A7A76B5988}">
      <dsp:nvSpPr>
        <dsp:cNvPr id="0" name=""/>
        <dsp:cNvSpPr/>
      </dsp:nvSpPr>
      <dsp:spPr>
        <a:xfrm>
          <a:off x="3087858" y="1348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11262-1469-47A1-896C-075CB9ABAEEB}">
      <dsp:nvSpPr>
        <dsp:cNvPr id="0" name=""/>
        <dsp:cNvSpPr/>
      </dsp:nvSpPr>
      <dsp:spPr>
        <a:xfrm>
          <a:off x="3258911" y="1638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Hagi</a:t>
          </a:r>
        </a:p>
      </dsp:txBody>
      <dsp:txXfrm>
        <a:off x="3287543" y="192481"/>
        <a:ext cx="1482214" cy="920304"/>
      </dsp:txXfrm>
    </dsp:sp>
    <dsp:sp modelId="{DA2D75E3-7297-4F7B-9415-33C8DF854FD1}">
      <dsp:nvSpPr>
        <dsp:cNvPr id="0" name=""/>
        <dsp:cNvSpPr/>
      </dsp:nvSpPr>
      <dsp:spPr>
        <a:xfrm>
          <a:off x="2508283" y="1426648"/>
          <a:ext cx="269862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38C89-0DEC-4795-84D4-5E8756079BD8}">
      <dsp:nvSpPr>
        <dsp:cNvPr id="0" name=""/>
        <dsp:cNvSpPr/>
      </dsp:nvSpPr>
      <dsp:spPr>
        <a:xfrm>
          <a:off x="2679336" y="1589149"/>
          <a:ext cx="269862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000" kern="1200" dirty="0"/>
            <a:t>Menetlusse võtmise kontroll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kern="1200" dirty="0"/>
            <a:t>(TsMS § 371)</a:t>
          </a:r>
        </a:p>
      </dsp:txBody>
      <dsp:txXfrm>
        <a:off x="2707968" y="1617781"/>
        <a:ext cx="2641364" cy="920304"/>
      </dsp:txXfrm>
    </dsp:sp>
    <dsp:sp modelId="{094EC0FE-0026-49F1-BBAB-A928E0190B74}">
      <dsp:nvSpPr>
        <dsp:cNvPr id="0" name=""/>
        <dsp:cNvSpPr/>
      </dsp:nvSpPr>
      <dsp:spPr>
        <a:xfrm>
          <a:off x="2026190" y="28519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F7393-9464-4D21-B170-76409A3723B1}">
      <dsp:nvSpPr>
        <dsp:cNvPr id="0" name=""/>
        <dsp:cNvSpPr/>
      </dsp:nvSpPr>
      <dsp:spPr>
        <a:xfrm>
          <a:off x="2197243" y="30144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Kostja vastab hagile</a:t>
          </a:r>
        </a:p>
      </dsp:txBody>
      <dsp:txXfrm>
        <a:off x="2225875" y="3043081"/>
        <a:ext cx="1482214" cy="920304"/>
      </dsp:txXfrm>
    </dsp:sp>
    <dsp:sp modelId="{3359725E-A2A6-4604-83DB-3EA6532929AA}">
      <dsp:nvSpPr>
        <dsp:cNvPr id="0" name=""/>
        <dsp:cNvSpPr/>
      </dsp:nvSpPr>
      <dsp:spPr>
        <a:xfrm>
          <a:off x="2026190" y="42772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E2BA9-ED66-44BC-A2BD-B24CAE60D45C}">
      <dsp:nvSpPr>
        <dsp:cNvPr id="0" name=""/>
        <dsp:cNvSpPr/>
      </dsp:nvSpPr>
      <dsp:spPr>
        <a:xfrm>
          <a:off x="2197243" y="44397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kern="1200" dirty="0"/>
            <a:t>Sisuline otsus</a:t>
          </a:r>
        </a:p>
      </dsp:txBody>
      <dsp:txXfrm>
        <a:off x="2225875" y="4468381"/>
        <a:ext cx="1482214" cy="920304"/>
      </dsp:txXfrm>
    </dsp:sp>
    <dsp:sp modelId="{E580F8B2-1293-4923-AE7D-B4734BC2A838}">
      <dsp:nvSpPr>
        <dsp:cNvPr id="0" name=""/>
        <dsp:cNvSpPr/>
      </dsp:nvSpPr>
      <dsp:spPr>
        <a:xfrm>
          <a:off x="4149526" y="28519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133A3-B3E4-4011-901D-10A09742F963}">
      <dsp:nvSpPr>
        <dsp:cNvPr id="0" name=""/>
        <dsp:cNvSpPr/>
      </dsp:nvSpPr>
      <dsp:spPr>
        <a:xfrm>
          <a:off x="4320579" y="30144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Kostja ei vasta hagile</a:t>
          </a:r>
        </a:p>
      </dsp:txBody>
      <dsp:txXfrm>
        <a:off x="4349211" y="3043081"/>
        <a:ext cx="1482214" cy="920304"/>
      </dsp:txXfrm>
    </dsp:sp>
    <dsp:sp modelId="{29C627B7-1B4E-4A79-A1BE-BF8EC2F8E80C}">
      <dsp:nvSpPr>
        <dsp:cNvPr id="0" name=""/>
        <dsp:cNvSpPr/>
      </dsp:nvSpPr>
      <dsp:spPr>
        <a:xfrm>
          <a:off x="3907774" y="4277249"/>
          <a:ext cx="2022982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537F5-0A02-469B-AF63-F7F0DE56B32D}">
      <dsp:nvSpPr>
        <dsp:cNvPr id="0" name=""/>
        <dsp:cNvSpPr/>
      </dsp:nvSpPr>
      <dsp:spPr>
        <a:xfrm>
          <a:off x="4078827" y="4439749"/>
          <a:ext cx="2022982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 err="1"/>
            <a:t>Tagaseljaotsus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(TsMS § 407 lg 1)</a:t>
          </a:r>
          <a:endParaRPr lang="et-EE" sz="1800" kern="1200" dirty="0"/>
        </a:p>
      </dsp:txBody>
      <dsp:txXfrm>
        <a:off x="4107459" y="4468381"/>
        <a:ext cx="1965718" cy="9203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B09B1-04D8-4E89-AFA8-1C133D42B998}">
      <dsp:nvSpPr>
        <dsp:cNvPr id="0" name=""/>
        <dsp:cNvSpPr/>
      </dsp:nvSpPr>
      <dsp:spPr>
        <a:xfrm>
          <a:off x="4156470" y="978917"/>
          <a:ext cx="1868704" cy="44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16"/>
              </a:lnTo>
              <a:lnTo>
                <a:pt x="1868704" y="305116"/>
              </a:lnTo>
              <a:lnTo>
                <a:pt x="1868704" y="4477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B87C6-1F45-416E-B98E-AB0535261206}">
      <dsp:nvSpPr>
        <dsp:cNvPr id="0" name=""/>
        <dsp:cNvSpPr/>
      </dsp:nvSpPr>
      <dsp:spPr>
        <a:xfrm>
          <a:off x="3317361" y="38295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8273B-25BD-4A10-A464-4D3296E27E92}">
      <dsp:nvSpPr>
        <dsp:cNvPr id="0" name=""/>
        <dsp:cNvSpPr/>
      </dsp:nvSpPr>
      <dsp:spPr>
        <a:xfrm>
          <a:off x="2227333" y="2404217"/>
          <a:ext cx="1135747" cy="447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116"/>
              </a:lnTo>
              <a:lnTo>
                <a:pt x="1135747" y="305116"/>
              </a:lnTo>
              <a:lnTo>
                <a:pt x="1135747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D83A6B-1D14-4018-A96C-95FBE2FF6D90}">
      <dsp:nvSpPr>
        <dsp:cNvPr id="0" name=""/>
        <dsp:cNvSpPr/>
      </dsp:nvSpPr>
      <dsp:spPr>
        <a:xfrm>
          <a:off x="1045865" y="3829517"/>
          <a:ext cx="91440" cy="447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37966-894F-4582-AE84-E5EAFE5CE7A5}">
      <dsp:nvSpPr>
        <dsp:cNvPr id="0" name=""/>
        <dsp:cNvSpPr/>
      </dsp:nvSpPr>
      <dsp:spPr>
        <a:xfrm>
          <a:off x="1091585" y="2404217"/>
          <a:ext cx="1135747" cy="447731"/>
        </a:xfrm>
        <a:custGeom>
          <a:avLst/>
          <a:gdLst/>
          <a:ahLst/>
          <a:cxnLst/>
          <a:rect l="0" t="0" r="0" b="0"/>
          <a:pathLst>
            <a:path>
              <a:moveTo>
                <a:pt x="1135747" y="0"/>
              </a:moveTo>
              <a:lnTo>
                <a:pt x="1135747" y="305116"/>
              </a:lnTo>
              <a:lnTo>
                <a:pt x="0" y="305116"/>
              </a:lnTo>
              <a:lnTo>
                <a:pt x="0" y="44773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A054B-835B-42B8-924C-A22AEC2E14BF}">
      <dsp:nvSpPr>
        <dsp:cNvPr id="0" name=""/>
        <dsp:cNvSpPr/>
      </dsp:nvSpPr>
      <dsp:spPr>
        <a:xfrm>
          <a:off x="2227333" y="978917"/>
          <a:ext cx="1929137" cy="447731"/>
        </a:xfrm>
        <a:custGeom>
          <a:avLst/>
          <a:gdLst/>
          <a:ahLst/>
          <a:cxnLst/>
          <a:rect l="0" t="0" r="0" b="0"/>
          <a:pathLst>
            <a:path>
              <a:moveTo>
                <a:pt x="1929137" y="0"/>
              </a:moveTo>
              <a:lnTo>
                <a:pt x="1929137" y="305116"/>
              </a:lnTo>
              <a:lnTo>
                <a:pt x="0" y="305116"/>
              </a:lnTo>
              <a:lnTo>
                <a:pt x="0" y="44773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25829-1983-494A-90AC-C7A7A76B5988}">
      <dsp:nvSpPr>
        <dsp:cNvPr id="0" name=""/>
        <dsp:cNvSpPr/>
      </dsp:nvSpPr>
      <dsp:spPr>
        <a:xfrm>
          <a:off x="1606417" y="1348"/>
          <a:ext cx="5100106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11262-1469-47A1-896C-075CB9ABAEEB}">
      <dsp:nvSpPr>
        <dsp:cNvPr id="0" name=""/>
        <dsp:cNvSpPr/>
      </dsp:nvSpPr>
      <dsp:spPr>
        <a:xfrm>
          <a:off x="1777470" y="163849"/>
          <a:ext cx="5100106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kern="1200" dirty="0"/>
            <a:t>Lahendid laenu- ja krediidilepingute asjades (2021)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kokku: </a:t>
          </a:r>
          <a:r>
            <a:rPr lang="et-EE" sz="2400" b="1" kern="1200" dirty="0"/>
            <a:t>3209</a:t>
          </a:r>
        </a:p>
      </dsp:txBody>
      <dsp:txXfrm>
        <a:off x="1806102" y="192481"/>
        <a:ext cx="5042842" cy="920304"/>
      </dsp:txXfrm>
    </dsp:sp>
    <dsp:sp modelId="{DA2D75E3-7297-4F7B-9415-33C8DF854FD1}">
      <dsp:nvSpPr>
        <dsp:cNvPr id="0" name=""/>
        <dsp:cNvSpPr/>
      </dsp:nvSpPr>
      <dsp:spPr>
        <a:xfrm>
          <a:off x="529681" y="1426648"/>
          <a:ext cx="3395303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38C89-0DEC-4795-84D4-5E8756079BD8}">
      <dsp:nvSpPr>
        <dsp:cNvPr id="0" name=""/>
        <dsp:cNvSpPr/>
      </dsp:nvSpPr>
      <dsp:spPr>
        <a:xfrm>
          <a:off x="700734" y="1589149"/>
          <a:ext cx="3395303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400" b="0" kern="1200" dirty="0"/>
            <a:t>Sisuline lahend (337)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400" b="1" kern="1200" dirty="0"/>
            <a:t>11%</a:t>
          </a:r>
        </a:p>
      </dsp:txBody>
      <dsp:txXfrm>
        <a:off x="729366" y="1617781"/>
        <a:ext cx="3338039" cy="920304"/>
      </dsp:txXfrm>
    </dsp:sp>
    <dsp:sp modelId="{094EC0FE-0026-49F1-BBAB-A928E0190B74}">
      <dsp:nvSpPr>
        <dsp:cNvPr id="0" name=""/>
        <dsp:cNvSpPr/>
      </dsp:nvSpPr>
      <dsp:spPr>
        <a:xfrm>
          <a:off x="321846" y="28519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4F7393-9464-4D21-B170-76409A3723B1}">
      <dsp:nvSpPr>
        <dsp:cNvPr id="0" name=""/>
        <dsp:cNvSpPr/>
      </dsp:nvSpPr>
      <dsp:spPr>
        <a:xfrm>
          <a:off x="492899" y="30144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1800" kern="1200" dirty="0"/>
            <a:t>VLP kontroll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sisulistes lahendites</a:t>
          </a:r>
        </a:p>
      </dsp:txBody>
      <dsp:txXfrm>
        <a:off x="521531" y="3043081"/>
        <a:ext cx="1482214" cy="920304"/>
      </dsp:txXfrm>
    </dsp:sp>
    <dsp:sp modelId="{3359725E-A2A6-4604-83DB-3EA6532929AA}">
      <dsp:nvSpPr>
        <dsp:cNvPr id="0" name=""/>
        <dsp:cNvSpPr/>
      </dsp:nvSpPr>
      <dsp:spPr>
        <a:xfrm>
          <a:off x="173687" y="4277249"/>
          <a:ext cx="1835796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E2BA9-ED66-44BC-A2BD-B24CAE60D45C}">
      <dsp:nvSpPr>
        <dsp:cNvPr id="0" name=""/>
        <dsp:cNvSpPr/>
      </dsp:nvSpPr>
      <dsp:spPr>
        <a:xfrm>
          <a:off x="344740" y="4439749"/>
          <a:ext cx="1835796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t-EE" sz="1800" b="0" kern="1200" dirty="0"/>
            <a:t>Asju (47-64)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0" kern="1200" dirty="0"/>
            <a:t>14-19%</a:t>
          </a:r>
        </a:p>
      </dsp:txBody>
      <dsp:txXfrm>
        <a:off x="373372" y="4468381"/>
        <a:ext cx="1778532" cy="920304"/>
      </dsp:txXfrm>
    </dsp:sp>
    <dsp:sp modelId="{E580F8B2-1293-4923-AE7D-B4734BC2A838}">
      <dsp:nvSpPr>
        <dsp:cNvPr id="0" name=""/>
        <dsp:cNvSpPr/>
      </dsp:nvSpPr>
      <dsp:spPr>
        <a:xfrm>
          <a:off x="2593342" y="2851949"/>
          <a:ext cx="153947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133A3-B3E4-4011-901D-10A09742F963}">
      <dsp:nvSpPr>
        <dsp:cNvPr id="0" name=""/>
        <dsp:cNvSpPr/>
      </dsp:nvSpPr>
      <dsp:spPr>
        <a:xfrm>
          <a:off x="2764395" y="3014449"/>
          <a:ext cx="153947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000" b="1" kern="1200" dirty="0"/>
            <a:t>VLP</a:t>
          </a:r>
          <a:r>
            <a:rPr lang="et-EE" sz="2000" b="1" kern="1200" baseline="0" dirty="0"/>
            <a:t> ei kontrollita</a:t>
          </a:r>
          <a:endParaRPr lang="et-EE" sz="2000" b="1" kern="1200" dirty="0"/>
        </a:p>
      </dsp:txBody>
      <dsp:txXfrm>
        <a:off x="2793027" y="3043081"/>
        <a:ext cx="1482214" cy="920304"/>
      </dsp:txXfrm>
    </dsp:sp>
    <dsp:sp modelId="{29C627B7-1B4E-4A79-A1BE-BF8EC2F8E80C}">
      <dsp:nvSpPr>
        <dsp:cNvPr id="0" name=""/>
        <dsp:cNvSpPr/>
      </dsp:nvSpPr>
      <dsp:spPr>
        <a:xfrm>
          <a:off x="2351590" y="4277249"/>
          <a:ext cx="2022982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537F5-0A02-469B-AF63-F7F0DE56B32D}">
      <dsp:nvSpPr>
        <dsp:cNvPr id="0" name=""/>
        <dsp:cNvSpPr/>
      </dsp:nvSpPr>
      <dsp:spPr>
        <a:xfrm>
          <a:off x="2522643" y="4439749"/>
          <a:ext cx="2022982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1800" kern="1200" dirty="0"/>
            <a:t>Asju (273-290)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b="1" kern="1200" baseline="0" dirty="0"/>
            <a:t>81-86% </a:t>
          </a:r>
          <a:endParaRPr lang="et-EE" sz="2400" b="1" kern="1200" dirty="0"/>
        </a:p>
      </dsp:txBody>
      <dsp:txXfrm>
        <a:off x="2551275" y="4468381"/>
        <a:ext cx="1965718" cy="920304"/>
      </dsp:txXfrm>
    </dsp:sp>
    <dsp:sp modelId="{87E4186A-6C58-428A-B200-D78E6E757D08}">
      <dsp:nvSpPr>
        <dsp:cNvPr id="0" name=""/>
        <dsp:cNvSpPr/>
      </dsp:nvSpPr>
      <dsp:spPr>
        <a:xfrm>
          <a:off x="4267091" y="1426648"/>
          <a:ext cx="3516168" cy="9775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317A9-4BEC-421C-9045-31152CAD7CBF}">
      <dsp:nvSpPr>
        <dsp:cNvPr id="0" name=""/>
        <dsp:cNvSpPr/>
      </dsp:nvSpPr>
      <dsp:spPr>
        <a:xfrm>
          <a:off x="4438144" y="1589149"/>
          <a:ext cx="3516168" cy="977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 err="1"/>
            <a:t>Tagaseljaotsus</a:t>
          </a:r>
          <a:r>
            <a:rPr lang="et-EE" sz="2400" kern="1200" dirty="0"/>
            <a:t> (2872)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b="1" kern="1200" dirty="0"/>
            <a:t>89%</a:t>
          </a:r>
        </a:p>
      </dsp:txBody>
      <dsp:txXfrm>
        <a:off x="4466776" y="1617781"/>
        <a:ext cx="3458904" cy="9203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B09B1-04D8-4E89-AFA8-1C133D42B998}">
      <dsp:nvSpPr>
        <dsp:cNvPr id="0" name=""/>
        <dsp:cNvSpPr/>
      </dsp:nvSpPr>
      <dsp:spPr>
        <a:xfrm>
          <a:off x="3976290" y="1503843"/>
          <a:ext cx="2057658" cy="459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03"/>
              </a:lnTo>
              <a:lnTo>
                <a:pt x="2057658" y="312903"/>
              </a:lnTo>
              <a:lnTo>
                <a:pt x="2057658" y="459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A054B-835B-42B8-924C-A22AEC2E14BF}">
      <dsp:nvSpPr>
        <dsp:cNvPr id="0" name=""/>
        <dsp:cNvSpPr/>
      </dsp:nvSpPr>
      <dsp:spPr>
        <a:xfrm>
          <a:off x="1884420" y="1503843"/>
          <a:ext cx="2091870" cy="459158"/>
        </a:xfrm>
        <a:custGeom>
          <a:avLst/>
          <a:gdLst/>
          <a:ahLst/>
          <a:cxnLst/>
          <a:rect l="0" t="0" r="0" b="0"/>
          <a:pathLst>
            <a:path>
              <a:moveTo>
                <a:pt x="2091870" y="0"/>
              </a:moveTo>
              <a:lnTo>
                <a:pt x="2091870" y="312903"/>
              </a:lnTo>
              <a:lnTo>
                <a:pt x="0" y="312903"/>
              </a:lnTo>
              <a:lnTo>
                <a:pt x="0" y="45915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25829-1983-494A-90AC-C7A7A76B5988}">
      <dsp:nvSpPr>
        <dsp:cNvPr id="0" name=""/>
        <dsp:cNvSpPr/>
      </dsp:nvSpPr>
      <dsp:spPr>
        <a:xfrm>
          <a:off x="945772" y="501325"/>
          <a:ext cx="6061035" cy="10025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11262-1469-47A1-896C-075CB9ABAEEB}">
      <dsp:nvSpPr>
        <dsp:cNvPr id="0" name=""/>
        <dsp:cNvSpPr/>
      </dsp:nvSpPr>
      <dsp:spPr>
        <a:xfrm>
          <a:off x="1121191" y="667973"/>
          <a:ext cx="6061035" cy="10025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kern="1200" dirty="0"/>
            <a:t>Maksekäsu kiirmenetluse avaldusi (2021)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t-EE" sz="2400" b="1" kern="1200" dirty="0"/>
            <a:t>kokku: 43 676</a:t>
          </a:r>
        </a:p>
      </dsp:txBody>
      <dsp:txXfrm>
        <a:off x="1150554" y="697336"/>
        <a:ext cx="6002309" cy="943792"/>
      </dsp:txXfrm>
    </dsp:sp>
    <dsp:sp modelId="{DA2D75E3-7297-4F7B-9415-33C8DF854FD1}">
      <dsp:nvSpPr>
        <dsp:cNvPr id="0" name=""/>
        <dsp:cNvSpPr/>
      </dsp:nvSpPr>
      <dsp:spPr>
        <a:xfrm>
          <a:off x="2180" y="1963002"/>
          <a:ext cx="3764479" cy="1200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38C89-0DEC-4795-84D4-5E8756079BD8}">
      <dsp:nvSpPr>
        <dsp:cNvPr id="0" name=""/>
        <dsp:cNvSpPr/>
      </dsp:nvSpPr>
      <dsp:spPr>
        <a:xfrm>
          <a:off x="177599" y="2129650"/>
          <a:ext cx="3764479" cy="1200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400" b="0" kern="1200" dirty="0"/>
            <a:t>Muud </a:t>
          </a:r>
          <a:r>
            <a:rPr lang="et-EE" sz="2400" b="0" kern="1200" dirty="0">
              <a:latin typeface="+mj-lt"/>
            </a:rPr>
            <a:t>asjad (</a:t>
          </a:r>
          <a:r>
            <a:rPr lang="et-EE" sz="2400" b="0" kern="1200" dirty="0">
              <a:latin typeface="+mj-lt"/>
              <a:cs typeface="Times New Roman" panose="02020603050405020304" pitchFamily="18" charset="0"/>
            </a:rPr>
            <a:t>~27 000</a:t>
          </a:r>
          <a:r>
            <a:rPr lang="et-EE" sz="2400" b="0" kern="1200" dirty="0">
              <a:latin typeface="+mj-lt"/>
            </a:rPr>
            <a:t>)</a:t>
          </a:r>
        </a:p>
      </dsp:txBody>
      <dsp:txXfrm>
        <a:off x="212769" y="2164820"/>
        <a:ext cx="3694139" cy="1130456"/>
      </dsp:txXfrm>
    </dsp:sp>
    <dsp:sp modelId="{87E4186A-6C58-428A-B200-D78E6E757D08}">
      <dsp:nvSpPr>
        <dsp:cNvPr id="0" name=""/>
        <dsp:cNvSpPr/>
      </dsp:nvSpPr>
      <dsp:spPr>
        <a:xfrm>
          <a:off x="4117497" y="1963002"/>
          <a:ext cx="3832903" cy="1159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317A9-4BEC-421C-9045-31152CAD7CBF}">
      <dsp:nvSpPr>
        <dsp:cNvPr id="0" name=""/>
        <dsp:cNvSpPr/>
      </dsp:nvSpPr>
      <dsp:spPr>
        <a:xfrm>
          <a:off x="4292916" y="2129650"/>
          <a:ext cx="3832903" cy="1159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400" kern="1200" dirty="0"/>
            <a:t>laenu- ja krediidilepingud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t-E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~</a:t>
          </a:r>
          <a:r>
            <a:rPr lang="et-EE" sz="2400" kern="1200" dirty="0"/>
            <a:t>17 000-19 000</a:t>
          </a:r>
          <a:endParaRPr lang="et-EE" sz="2400" b="1" kern="1200" dirty="0"/>
        </a:p>
      </dsp:txBody>
      <dsp:txXfrm>
        <a:off x="4326869" y="2163603"/>
        <a:ext cx="3764997" cy="1091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AE99D-9B5A-4D22-91BC-60D5BA2E5AA7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4DFD2-EB9A-45FC-8827-D465BED2244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422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4DFD2-EB9A-45FC-8827-D465BED2244E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2106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4DFD2-EB9A-45FC-8827-D465BED2244E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073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4DFD2-EB9A-45FC-8827-D465BED2244E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3044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4DFD2-EB9A-45FC-8827-D465BED2244E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2939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866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1020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5148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9239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4886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4767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9765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822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7606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909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226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6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7786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422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298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8DAB-8439-448A-82A1-DFA8B9EDDABF}" type="datetimeFigureOut">
              <a:rPr lang="et-EE" smtClean="0"/>
              <a:t>06.10.2022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5F67AB-E9B7-497C-B3DD-0E2B4E36682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663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7669063-016D-4C0B-AFA9-5D76EE9B3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8937" y="1157197"/>
            <a:ext cx="9144000" cy="3082314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Vastutustundliku laenamise põhimõte</a:t>
            </a:r>
            <a:br>
              <a:rPr lang="et-EE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</a:br>
            <a:r>
              <a:rPr lang="et-EE" i="1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vs</a:t>
            </a:r>
            <a:br>
              <a:rPr lang="et-EE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</a:br>
            <a:r>
              <a:rPr lang="et-EE" dirty="0">
                <a:solidFill>
                  <a:srgbClr val="00000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tsiviilkohtumenetlus</a:t>
            </a:r>
            <a:endParaRPr lang="et-EE" dirty="0">
              <a:latin typeface="Trebuchet MS" panose="020B0603020202020204" pitchFamily="34" charset="0"/>
            </a:endParaRP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E9BA4DED-F4E2-4A7A-9B3A-BCD2E1F01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1231" y="4929050"/>
            <a:ext cx="7790152" cy="114154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t-EE" sz="2000" dirty="0">
                <a:solidFill>
                  <a:schemeClr val="tx1"/>
                </a:solidFill>
              </a:rPr>
              <a:t>Vahur-Peeter Liin</a:t>
            </a:r>
          </a:p>
          <a:p>
            <a:pPr>
              <a:spcBef>
                <a:spcPts val="0"/>
              </a:spcBef>
            </a:pPr>
            <a:r>
              <a:rPr lang="et-EE" sz="2000" dirty="0">
                <a:solidFill>
                  <a:schemeClr val="tx1"/>
                </a:solidFill>
              </a:rPr>
              <a:t>Tartu Ringkonnakohtu </a:t>
            </a:r>
          </a:p>
          <a:p>
            <a:pPr>
              <a:spcBef>
                <a:spcPts val="0"/>
              </a:spcBef>
            </a:pPr>
            <a:r>
              <a:rPr lang="et-EE" sz="2000" dirty="0">
                <a:solidFill>
                  <a:schemeClr val="tx1"/>
                </a:solidFill>
              </a:rPr>
              <a:t>kohtunik</a:t>
            </a:r>
          </a:p>
        </p:txBody>
      </p:sp>
    </p:spTree>
    <p:extLst>
      <p:ext uri="{BB962C8B-B14F-4D97-AF65-F5344CB8AC3E}">
        <p14:creationId xmlns:p14="http://schemas.microsoft.com/office/powerpoint/2010/main" val="3532055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ABC8CB-E713-32A6-5380-6BB739628FFE}"/>
              </a:ext>
            </a:extLst>
          </p:cNvPr>
          <p:cNvSpPr txBox="1"/>
          <p:nvPr/>
        </p:nvSpPr>
        <p:spPr>
          <a:xfrm>
            <a:off x="2118051" y="1399593"/>
            <a:ext cx="61582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b="1" dirty="0"/>
              <a:t>Kas </a:t>
            </a:r>
            <a:r>
              <a:rPr lang="fi-FI" sz="4000" b="1" dirty="0" err="1"/>
              <a:t>see</a:t>
            </a:r>
            <a:r>
              <a:rPr lang="fi-FI" sz="4000" b="1" dirty="0"/>
              <a:t> on </a:t>
            </a:r>
            <a:r>
              <a:rPr lang="fi-FI" sz="4000" b="1" dirty="0" err="1"/>
              <a:t>tarbija</a:t>
            </a:r>
            <a:r>
              <a:rPr lang="fi-FI" sz="4000" b="1" dirty="0"/>
              <a:t> </a:t>
            </a:r>
            <a:r>
              <a:rPr lang="fi-FI" sz="4000" b="1" dirty="0" err="1"/>
              <a:t>õiguste</a:t>
            </a:r>
            <a:r>
              <a:rPr lang="fi-FI" sz="4000" b="1" dirty="0"/>
              <a:t> </a:t>
            </a:r>
            <a:r>
              <a:rPr lang="fi-FI" sz="4000" b="1" dirty="0" err="1"/>
              <a:t>kaitseks</a:t>
            </a:r>
            <a:r>
              <a:rPr lang="fi-FI" sz="4000" b="1" dirty="0"/>
              <a:t> </a:t>
            </a:r>
            <a:r>
              <a:rPr lang="fi-FI" sz="4000" b="1" dirty="0" err="1"/>
              <a:t>piisav</a:t>
            </a:r>
            <a:r>
              <a:rPr lang="fi-FI" sz="40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2636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3BCFA-BC12-4D86-A183-E9C9A44C3903}"/>
              </a:ext>
            </a:extLst>
          </p:cNvPr>
          <p:cNvSpPr txBox="1"/>
          <p:nvPr/>
        </p:nvSpPr>
        <p:spPr>
          <a:xfrm>
            <a:off x="1105989" y="152441"/>
            <a:ext cx="7977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Hagimenetlus</a:t>
            </a:r>
          </a:p>
        </p:txBody>
      </p:sp>
      <p:graphicFrame>
        <p:nvGraphicFramePr>
          <p:cNvPr id="4" name="Skemaatiline diagramm 3">
            <a:extLst>
              <a:ext uri="{FF2B5EF4-FFF2-40B4-BE49-F238E27FC236}">
                <a16:creationId xmlns:a16="http://schemas.microsoft.com/office/drawing/2014/main" id="{095CF42D-99D5-4579-9F02-EC5D95E39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5095347"/>
              </p:ext>
            </p:extLst>
          </p:nvPr>
        </p:nvGraphicFramePr>
        <p:xfrm>
          <a:off x="955041" y="91377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638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83BCFA-BC12-4D86-A183-E9C9A44C3903}"/>
              </a:ext>
            </a:extLst>
          </p:cNvPr>
          <p:cNvSpPr txBox="1"/>
          <p:nvPr/>
        </p:nvSpPr>
        <p:spPr>
          <a:xfrm>
            <a:off x="896983" y="335322"/>
            <a:ext cx="7977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Maksekäsu kiirmenetlus</a:t>
            </a:r>
            <a:endParaRPr lang="et-EE" sz="3200" dirty="0"/>
          </a:p>
        </p:txBody>
      </p:sp>
      <p:graphicFrame>
        <p:nvGraphicFramePr>
          <p:cNvPr id="4" name="Skemaatiline diagramm 3">
            <a:extLst>
              <a:ext uri="{FF2B5EF4-FFF2-40B4-BE49-F238E27FC236}">
                <a16:creationId xmlns:a16="http://schemas.microsoft.com/office/drawing/2014/main" id="{095CF42D-99D5-4579-9F02-EC5D95E39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2474266"/>
              </p:ext>
            </p:extLst>
          </p:nvPr>
        </p:nvGraphicFramePr>
        <p:xfrm>
          <a:off x="746035" y="714102"/>
          <a:ext cx="8128000" cy="3831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15545" y="4924654"/>
            <a:ext cx="229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600" dirty="0"/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4066152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483BCFA-BC12-4D86-A183-E9C9A44C3903}"/>
              </a:ext>
            </a:extLst>
          </p:cNvPr>
          <p:cNvSpPr txBox="1"/>
          <p:nvPr/>
        </p:nvSpPr>
        <p:spPr>
          <a:xfrm>
            <a:off x="974116" y="1292643"/>
            <a:ext cx="82731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t-EE" sz="2800" b="1" dirty="0"/>
          </a:p>
          <a:p>
            <a:pPr algn="ctr"/>
            <a:r>
              <a:rPr lang="en-US" sz="3200" dirty="0" err="1"/>
              <a:t>Seega</a:t>
            </a:r>
            <a:r>
              <a:rPr lang="en-US" sz="3200" dirty="0"/>
              <a:t> v</a:t>
            </a:r>
            <a:r>
              <a:rPr lang="et-EE" sz="3200" dirty="0" err="1"/>
              <a:t>astutustundliku</a:t>
            </a:r>
            <a:r>
              <a:rPr lang="et-EE" sz="3200" dirty="0"/>
              <a:t> laenamise põhimõtte järgimist kontrollitakse </a:t>
            </a:r>
            <a:r>
              <a:rPr lang="et-EE" sz="3200" i="1" dirty="0"/>
              <a:t>ca</a:t>
            </a:r>
            <a:r>
              <a:rPr lang="et-EE" sz="3200" dirty="0"/>
              <a:t> </a:t>
            </a:r>
            <a:r>
              <a:rPr lang="et-EE" sz="3200" b="1" dirty="0"/>
              <a:t>0,2%-0,3% </a:t>
            </a:r>
            <a:r>
              <a:rPr lang="et-EE" sz="3200" dirty="0"/>
              <a:t>kohtuasjade puhul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3600" b="1" dirty="0"/>
              <a:t>Kas </a:t>
            </a:r>
            <a:r>
              <a:rPr lang="en-US" sz="3600" b="1" dirty="0" err="1"/>
              <a:t>nii</a:t>
            </a:r>
            <a:r>
              <a:rPr lang="en-US" sz="3600" b="1" dirty="0"/>
              <a:t> on </a:t>
            </a:r>
            <a:r>
              <a:rPr lang="en-US" sz="3600" b="1" dirty="0" err="1"/>
              <a:t>õige</a:t>
            </a:r>
            <a:r>
              <a:rPr lang="en-US" sz="3600" b="1" dirty="0"/>
              <a:t>?</a:t>
            </a:r>
            <a:endParaRPr lang="et-EE" sz="3600" b="1" dirty="0"/>
          </a:p>
        </p:txBody>
      </p:sp>
    </p:spTree>
    <p:extLst>
      <p:ext uri="{BB962C8B-B14F-4D97-AF65-F5344CB8AC3E}">
        <p14:creationId xmlns:p14="http://schemas.microsoft.com/office/powerpoint/2010/main" val="187946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DC838B-1BC2-4A6B-9F19-2416F4412583}"/>
              </a:ext>
            </a:extLst>
          </p:cNvPr>
          <p:cNvSpPr txBox="1"/>
          <p:nvPr/>
        </p:nvSpPr>
        <p:spPr>
          <a:xfrm>
            <a:off x="1275184" y="982176"/>
            <a:ext cx="78986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Tarbijakrediidi direktiiv (2008/48/EÜ) art 8</a:t>
            </a:r>
            <a:endParaRPr lang="et-EE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et-EE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1.Liikmesriigid tagavad, et enne krediidilepingu sõlmimist </a:t>
            </a:r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hindab krediidiandja tarbija krediidivõimelisust </a:t>
            </a:r>
            <a:r>
              <a:rPr lang="et-EE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vajaduse korral tarbijalt saadud piisava teabe alusel ja kasutades vajadusel asjakohaseid andmebaase. Liikmesriigid, kelle õigusaktid sätestavad krediidiandjale kohustuse hinnata tarbija krediidivõimelisust asjakohaseid andmebaase kasutades, võivad selle nõude säilitada.</a:t>
            </a:r>
          </a:p>
          <a:p>
            <a:pPr algn="just"/>
            <a:endParaRPr lang="et-EE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853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5A8FB-044B-4AA3-B09F-1FFA20520CF6}"/>
              </a:ext>
            </a:extLst>
          </p:cNvPr>
          <p:cNvSpPr txBox="1"/>
          <p:nvPr/>
        </p:nvSpPr>
        <p:spPr>
          <a:xfrm>
            <a:off x="444137" y="452170"/>
            <a:ext cx="9067991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Euroopa Kohtu praktika</a:t>
            </a:r>
          </a:p>
          <a:p>
            <a:pPr algn="ctr"/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tarbijakrediidi direktiiv</a:t>
            </a:r>
            <a:endParaRPr lang="et-E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t-E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EKo</a:t>
            </a: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05.03.2020 OPR‑</a:t>
            </a:r>
            <a:r>
              <a:rPr lang="et-EE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Finance</a:t>
            </a: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C‑679/18 </a:t>
            </a:r>
            <a:endParaRPr lang="et-E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t-EE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Bef>
                <a:spcPts val="600"/>
              </a:spcBef>
            </a:pP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Kohustus hinnata tarbija krediidivõimelisust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eesmärk on kaitsta tarbijat ülemäärase võlgnevuse ja maksejõuetuse tekkimise ohu eest /…/ esineb arvestatav risk, et muu hulgas </a:t>
            </a: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teadmatusest ei tugine tarbija õigusnormile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mille eesmärk on teda kaitsta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tarbija tegelikku kaitset ei ole võimalik saavutada, kui liikmesriigi kohus ei pea </a:t>
            </a:r>
            <a:r>
              <a:rPr lang="et-EE" sz="24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omal algatusel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kontrollima, kohe kui talle on teada selleks vajalikud asjaolud, kas krediidiandja on täitnud direktiivi artiklis 8 sätestatud kohustuse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5803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B5A8FB-044B-4AA3-B09F-1FFA20520CF6}"/>
              </a:ext>
            </a:extLst>
          </p:cNvPr>
          <p:cNvSpPr txBox="1"/>
          <p:nvPr/>
        </p:nvSpPr>
        <p:spPr>
          <a:xfrm>
            <a:off x="592182" y="105603"/>
            <a:ext cx="881949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b="1" dirty="0"/>
              <a:t>Euroopa Kohtu otsused</a:t>
            </a:r>
          </a:p>
          <a:p>
            <a:pPr algn="ctr"/>
            <a:r>
              <a:rPr lang="et-EE" sz="2400" b="1" dirty="0"/>
              <a:t>tüüptingimuste direktiiv (93/13/EÜ)</a:t>
            </a:r>
          </a:p>
          <a:p>
            <a:pPr algn="just"/>
            <a:endParaRPr lang="et-EE" sz="2000" b="1" dirty="0"/>
          </a:p>
          <a:p>
            <a:pPr algn="just"/>
            <a:r>
              <a:rPr lang="et-EE" sz="2000" b="1" dirty="0" err="1"/>
              <a:t>EKo</a:t>
            </a:r>
            <a:r>
              <a:rPr lang="et-EE" sz="2000" b="1" dirty="0"/>
              <a:t> 07.11.2019 Profi </a:t>
            </a:r>
            <a:r>
              <a:rPr lang="et-EE" sz="2000" b="1" dirty="0" err="1"/>
              <a:t>Credit</a:t>
            </a:r>
            <a:r>
              <a:rPr lang="et-EE" sz="2000" b="1" dirty="0"/>
              <a:t> </a:t>
            </a:r>
            <a:r>
              <a:rPr lang="et-EE" sz="2000" b="1" dirty="0" err="1"/>
              <a:t>Polska</a:t>
            </a:r>
            <a:r>
              <a:rPr lang="et-EE" sz="2000" b="1" dirty="0"/>
              <a:t> S.A. C‑419/18 ja C‑483/18</a:t>
            </a:r>
          </a:p>
          <a:p>
            <a:pPr algn="just"/>
            <a:r>
              <a:rPr lang="et-EE" sz="2000" dirty="0"/>
              <a:t>kohus peab </a:t>
            </a:r>
            <a:r>
              <a:rPr lang="et-EE" sz="2000" b="1" dirty="0"/>
              <a:t>omal algatusel </a:t>
            </a:r>
            <a:r>
              <a:rPr lang="et-EE" sz="2000" dirty="0"/>
              <a:t>kontrollima /…/ ning võib ettevõtjalt nõuda, et see esitaks neid tingimusi sisaldava kirjaliku dokumendi /…/</a:t>
            </a:r>
          </a:p>
          <a:p>
            <a:pPr algn="just"/>
            <a:endParaRPr lang="et-EE" sz="2000" dirty="0"/>
          </a:p>
          <a:p>
            <a:pPr algn="just"/>
            <a:r>
              <a:rPr lang="et-EE" sz="2000" b="1" dirty="0" err="1"/>
              <a:t>EKo</a:t>
            </a:r>
            <a:r>
              <a:rPr lang="et-EE" sz="2000" b="1" dirty="0"/>
              <a:t> 04.06.2020 </a:t>
            </a:r>
            <a:r>
              <a:rPr lang="et-EE" sz="2000" b="1" dirty="0" err="1"/>
              <a:t>Kancelaria</a:t>
            </a:r>
            <a:r>
              <a:rPr lang="et-EE" sz="2000" b="1" dirty="0"/>
              <a:t> </a:t>
            </a:r>
            <a:r>
              <a:rPr lang="et-EE" sz="2000" b="1" dirty="0" err="1"/>
              <a:t>Medius</a:t>
            </a:r>
            <a:r>
              <a:rPr lang="et-EE" sz="2000" b="1" dirty="0"/>
              <a:t> SA C‑495/19</a:t>
            </a:r>
          </a:p>
          <a:p>
            <a:pPr algn="just"/>
            <a:r>
              <a:rPr lang="et-EE" sz="2000" dirty="0"/>
              <a:t>/…/ tõhusat kohtulikku kaitset ei ole võimalik tagada, kui liikmesriigi kohtul /…/ </a:t>
            </a:r>
            <a:r>
              <a:rPr lang="et-EE" sz="2000" b="1" dirty="0"/>
              <a:t>ei oleks võimalik vaatamata tarbija kohtusse ilmumata jätmisele </a:t>
            </a:r>
            <a:r>
              <a:rPr lang="et-EE" sz="2000" dirty="0"/>
              <a:t>kontrollida /…/ nõude aluseks olevaid lepingutingimusi /…/ Kui sel kohtul lasub /…/ kohustus käsitada tõestena müüja või teenuse osutaja faktiväiteid, muutub kohtu omal algatusel sekkumine /…/ sisutühjaks.</a:t>
            </a:r>
          </a:p>
          <a:p>
            <a:pPr algn="just"/>
            <a:endParaRPr lang="et-EE" sz="2000" dirty="0"/>
          </a:p>
          <a:p>
            <a:pPr algn="just"/>
            <a:r>
              <a:rPr lang="et-EE" sz="2000" b="1" dirty="0" err="1"/>
              <a:t>EKo</a:t>
            </a:r>
            <a:r>
              <a:rPr lang="et-EE" sz="2000" b="1" dirty="0"/>
              <a:t> 14.06.2012 Banco </a:t>
            </a:r>
            <a:r>
              <a:rPr lang="et-EE" sz="2000" b="1" dirty="0" err="1"/>
              <a:t>Español</a:t>
            </a:r>
            <a:r>
              <a:rPr lang="et-EE" sz="2000" b="1" dirty="0"/>
              <a:t> de </a:t>
            </a:r>
            <a:r>
              <a:rPr lang="et-EE" sz="2000" b="1" dirty="0" err="1"/>
              <a:t>Crédito</a:t>
            </a:r>
            <a:r>
              <a:rPr lang="et-EE" sz="2000" b="1" dirty="0"/>
              <a:t> SA, C-618/10</a:t>
            </a:r>
          </a:p>
          <a:p>
            <a:pPr algn="just"/>
            <a:r>
              <a:rPr lang="et-EE" sz="2000" dirty="0"/>
              <a:t>/…/direktiivi 93/13 tuleb tõlgendada nii, et sellega on</a:t>
            </a:r>
            <a:r>
              <a:rPr lang="et-EE" sz="2000" b="1" dirty="0"/>
              <a:t> vastuolus </a:t>
            </a:r>
            <a:r>
              <a:rPr lang="et-EE" sz="2000" dirty="0"/>
              <a:t>liikmesriigi õigusnormid, /…/ mis ei võimalda kohtul, kellele on esitatud </a:t>
            </a:r>
            <a:r>
              <a:rPr lang="et-EE" sz="2000" b="1" u="sng" dirty="0"/>
              <a:t>maksekäsu nõue</a:t>
            </a:r>
            <a:r>
              <a:rPr lang="et-EE" sz="2000" dirty="0"/>
              <a:t>, </a:t>
            </a:r>
            <a:r>
              <a:rPr lang="et-EE" sz="2000" b="1" dirty="0"/>
              <a:t>hinnata omal algatusel</a:t>
            </a:r>
            <a:r>
              <a:rPr lang="et-EE" sz="2000" dirty="0"/>
              <a:t>, /…/ ettevõtja ja tarbija vahel sõlmitud lepingus sisalduva viivitusintressi tingimuse ebaõiglast laadi, kui see tarbija ei ole vastuväidet esitanud.</a:t>
            </a:r>
          </a:p>
          <a:p>
            <a:pPr algn="just"/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2368134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FB2BC8-C237-BF39-48D7-78D096FE15DC}"/>
              </a:ext>
            </a:extLst>
          </p:cNvPr>
          <p:cNvSpPr txBox="1"/>
          <p:nvPr/>
        </p:nvSpPr>
        <p:spPr>
          <a:xfrm>
            <a:off x="1455575" y="3429000"/>
            <a:ext cx="8285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/>
              <a:t>Seega</a:t>
            </a:r>
            <a:r>
              <a:rPr lang="en-US" sz="3600" b="1" dirty="0"/>
              <a:t> </a:t>
            </a:r>
            <a:r>
              <a:rPr lang="en-US" sz="3600" b="1" dirty="0" err="1"/>
              <a:t>ei</a:t>
            </a:r>
            <a:r>
              <a:rPr lang="en-US" sz="3600" b="1" dirty="0"/>
              <a:t> ole </a:t>
            </a:r>
            <a:r>
              <a:rPr lang="en-US" sz="3600" b="1" dirty="0" err="1"/>
              <a:t>Eesti</a:t>
            </a:r>
            <a:r>
              <a:rPr lang="en-US" sz="3600" b="1" dirty="0"/>
              <a:t> </a:t>
            </a:r>
            <a:r>
              <a:rPr lang="en-US" sz="3600" b="1" dirty="0" err="1"/>
              <a:t>praegune</a:t>
            </a:r>
            <a:r>
              <a:rPr lang="en-US" sz="3600" b="1" dirty="0"/>
              <a:t> </a:t>
            </a:r>
            <a:r>
              <a:rPr lang="en-US" sz="3600" b="1" dirty="0" err="1"/>
              <a:t>kohtupraktika</a:t>
            </a:r>
            <a:r>
              <a:rPr lang="en-US" sz="3600" b="1" dirty="0"/>
              <a:t> </a:t>
            </a:r>
            <a:r>
              <a:rPr lang="en-US" sz="3600" b="1" dirty="0" err="1"/>
              <a:t>kooskõlas</a:t>
            </a:r>
            <a:r>
              <a:rPr lang="en-US" sz="3600" b="1" dirty="0"/>
              <a:t> EL </a:t>
            </a:r>
            <a:r>
              <a:rPr lang="en-US" sz="3600" b="1" dirty="0" err="1"/>
              <a:t>õigusega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3551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D71052-48C8-40BD-8478-3E901B965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48" y="705395"/>
            <a:ext cx="8596668" cy="600891"/>
          </a:xfrm>
        </p:spPr>
        <p:txBody>
          <a:bodyPr>
            <a:normAutofit/>
          </a:bodyPr>
          <a:lstStyle/>
          <a:p>
            <a:pPr algn="ctr"/>
            <a:r>
              <a:rPr lang="et-EE" sz="3200" b="1" dirty="0">
                <a:solidFill>
                  <a:schemeClr val="tx1"/>
                </a:solidFill>
              </a:rPr>
              <a:t>Kuidas </a:t>
            </a:r>
            <a:r>
              <a:rPr lang="en-US" sz="3200" b="1" dirty="0" err="1">
                <a:solidFill>
                  <a:schemeClr val="tx1"/>
                </a:solidFill>
              </a:rPr>
              <a:t>tagada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kooskõla</a:t>
            </a:r>
            <a:r>
              <a:rPr lang="en-US" sz="3200" b="1" dirty="0">
                <a:solidFill>
                  <a:schemeClr val="tx1"/>
                </a:solidFill>
              </a:rPr>
              <a:t> EL-I </a:t>
            </a:r>
            <a:r>
              <a:rPr lang="en-US" sz="3200" b="1" dirty="0" err="1">
                <a:solidFill>
                  <a:schemeClr val="tx1"/>
                </a:solidFill>
              </a:rPr>
              <a:t>õigusega</a:t>
            </a:r>
            <a:r>
              <a:rPr lang="et-EE" sz="32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D14678A-B9E2-4AFE-AA0B-952966B1A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248" y="1463040"/>
            <a:ext cx="8683754" cy="51990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Maksekäsu kiirmenetlus</a:t>
            </a:r>
          </a:p>
          <a:p>
            <a:pPr>
              <a:spcBef>
                <a:spcPts val="0"/>
              </a:spcBef>
            </a:pP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Eeldab seaduse muutmist. </a:t>
            </a:r>
          </a:p>
          <a:p>
            <a:pPr>
              <a:spcBef>
                <a:spcPts val="0"/>
              </a:spcBef>
            </a:pP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Küsitav on, kas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maksekäsu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kiirmenetluse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raames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Euroopa Kohtu praktikas nõutav kontroll üldse võimalik. </a:t>
            </a:r>
          </a:p>
          <a:p>
            <a:pPr marL="0" indent="0">
              <a:spcBef>
                <a:spcPts val="0"/>
              </a:spcBef>
              <a:buNone/>
            </a:pPr>
            <a:endParaRPr lang="et-EE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t-EE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Hagimenetlus</a:t>
            </a:r>
          </a:p>
          <a:p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 Lugeda  vastutustundliku laenamise põhimõtte järgimine hageja </a:t>
            </a: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nõude aluseks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mille </a:t>
            </a: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peab välja tooma hageja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Kohandub </a:t>
            </a:r>
            <a:r>
              <a:rPr lang="et-EE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iura</a:t>
            </a:r>
            <a:r>
              <a:rPr lang="et-EE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t-EE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novit</a:t>
            </a:r>
            <a:r>
              <a:rPr lang="et-EE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t-EE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curia</a:t>
            </a:r>
            <a:r>
              <a:rPr lang="et-EE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põhimõte (vrdl liisingulepingu kohta RK 03.05.2017 3-2-1-21-17, p 23.1).</a:t>
            </a:r>
          </a:p>
          <a:p>
            <a:pPr>
              <a:spcBef>
                <a:spcPts val="1800"/>
              </a:spcBef>
            </a:pPr>
            <a:r>
              <a:rPr lang="et-EE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Võimalus nõuda </a:t>
            </a:r>
            <a:r>
              <a:rPr lang="et-EE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tagaseljaotsuse</a:t>
            </a:r>
            <a:r>
              <a:rPr lang="et-EE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korral täiendavaid tõendeid ja neid hinnata. Ka see eeldab seaduse muutmist. </a:t>
            </a:r>
          </a:p>
          <a:p>
            <a:endParaRPr lang="et-EE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81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1D71052-48C8-40BD-8478-3E901B965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063" y="4415247"/>
            <a:ext cx="8847282" cy="705394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et-EE" sz="3200" b="1" dirty="0">
                <a:solidFill>
                  <a:schemeClr val="tx1"/>
                </a:solidFill>
              </a:rPr>
              <a:t>Tänan tähelepanu eest!</a:t>
            </a:r>
            <a:endParaRPr lang="et-E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55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A8058DE-CA41-4C72-9BAC-EDD6D5C9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55" y="456077"/>
            <a:ext cx="8596668" cy="5776047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>
                <a:solidFill>
                  <a:schemeClr val="tx1"/>
                </a:solidFill>
              </a:rPr>
              <a:t>Vastutustundliku laenamise põhimõte</a:t>
            </a:r>
          </a:p>
          <a:p>
            <a:pPr algn="just"/>
            <a:endParaRPr lang="et-EE" sz="2400" b="1" dirty="0">
              <a:solidFill>
                <a:schemeClr val="tx1"/>
              </a:solidFill>
            </a:endParaRPr>
          </a:p>
          <a:p>
            <a:pPr algn="just"/>
            <a:r>
              <a:rPr lang="et-EE" sz="2400" b="1" dirty="0">
                <a:solidFill>
                  <a:schemeClr val="tx1"/>
                </a:solidFill>
              </a:rPr>
              <a:t>VÕS § 403</a:t>
            </a:r>
            <a:r>
              <a:rPr lang="et-EE" sz="2400" b="1" baseline="30000" dirty="0">
                <a:solidFill>
                  <a:schemeClr val="tx1"/>
                </a:solidFill>
              </a:rPr>
              <a:t>4</a:t>
            </a:r>
            <a:r>
              <a:rPr lang="et-EE" sz="24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t-EE" sz="2400" dirty="0">
                <a:solidFill>
                  <a:schemeClr val="tx1"/>
                </a:solidFill>
              </a:rPr>
              <a:t>(1) Krediidiandja on kohustatud seoses tarbijakrediidiga järgima vastutustundliku laenamise põhimõtet. Vastutustundliku laenamise põhimõtte järgimiseks on krediidiandja enne tarbijakrediidilepingu sõlmimist kohustatud:</a:t>
            </a:r>
          </a:p>
          <a:p>
            <a:pPr algn="just"/>
            <a:r>
              <a:rPr lang="et-EE" sz="2400" dirty="0">
                <a:solidFill>
                  <a:schemeClr val="tx1"/>
                </a:solidFill>
              </a:rPr>
              <a:t>1) omandama teabe, mis võimaldab hinnata, kas tarbija on võimeline krediidi lepingus kokkulepitud tingimustel tagasi maksma (edaspidi krediidivõimelisus) ja</a:t>
            </a:r>
          </a:p>
          <a:p>
            <a:pPr algn="just"/>
            <a:r>
              <a:rPr lang="et-EE" sz="2400" dirty="0">
                <a:solidFill>
                  <a:schemeClr val="tx1"/>
                </a:solidFill>
              </a:rPr>
              <a:t>2) hindama tarbija krediidivõimelisust.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199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A8058DE-CA41-4C72-9BAC-EDD6D5C91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55" y="456077"/>
            <a:ext cx="8596668" cy="5776047"/>
          </a:xfrm>
        </p:spPr>
        <p:txBody>
          <a:bodyPr>
            <a:normAutofit/>
          </a:bodyPr>
          <a:lstStyle/>
          <a:p>
            <a:pPr algn="ctr"/>
            <a:r>
              <a:rPr lang="et-EE" sz="2800" b="1" dirty="0">
                <a:solidFill>
                  <a:schemeClr val="tx1"/>
                </a:solidFill>
              </a:rPr>
              <a:t>Võistlev hagimenetlus</a:t>
            </a:r>
          </a:p>
          <a:p>
            <a:pPr marL="0" indent="0" algn="just">
              <a:buNone/>
            </a:pPr>
            <a:endParaRPr lang="et-EE" sz="2400" b="1" dirty="0">
              <a:solidFill>
                <a:schemeClr val="tx1"/>
              </a:solidFill>
            </a:endParaRPr>
          </a:p>
          <a:p>
            <a:pPr algn="just"/>
            <a:r>
              <a:rPr lang="et-EE" sz="2400" b="1" dirty="0" err="1">
                <a:solidFill>
                  <a:schemeClr val="tx1"/>
                </a:solidFill>
              </a:rPr>
              <a:t>TsMS</a:t>
            </a:r>
            <a:r>
              <a:rPr lang="et-EE" sz="2400" b="1" dirty="0">
                <a:solidFill>
                  <a:schemeClr val="tx1"/>
                </a:solidFill>
              </a:rPr>
              <a:t> § 5</a:t>
            </a:r>
          </a:p>
          <a:p>
            <a:pPr algn="just"/>
            <a:r>
              <a:rPr lang="et-EE" sz="2400" dirty="0">
                <a:solidFill>
                  <a:schemeClr val="tx1"/>
                </a:solidFill>
              </a:rPr>
              <a:t>(1) Hagi menetletakse </a:t>
            </a:r>
            <a:r>
              <a:rPr lang="et-EE" sz="2400" b="1" dirty="0">
                <a:solidFill>
                  <a:schemeClr val="tx1"/>
                </a:solidFill>
              </a:rPr>
              <a:t>poolte esitatud </a:t>
            </a:r>
            <a:r>
              <a:rPr lang="et-EE" sz="2400" dirty="0">
                <a:solidFill>
                  <a:schemeClr val="tx1"/>
                </a:solidFill>
              </a:rPr>
              <a:t>asjaolude ja taotluste alusel, lähtudes nõudest.</a:t>
            </a:r>
          </a:p>
          <a:p>
            <a:pPr algn="just"/>
            <a:r>
              <a:rPr lang="et-EE" sz="2400" dirty="0">
                <a:solidFill>
                  <a:schemeClr val="tx1"/>
                </a:solidFill>
              </a:rPr>
              <a:t>(2) Pooltel on </a:t>
            </a:r>
            <a:r>
              <a:rPr lang="et-EE" sz="2400" b="1" dirty="0">
                <a:solidFill>
                  <a:schemeClr val="tx1"/>
                </a:solidFill>
              </a:rPr>
              <a:t>võrdne</a:t>
            </a:r>
            <a:r>
              <a:rPr lang="et-EE" sz="2400" dirty="0">
                <a:solidFill>
                  <a:schemeClr val="tx1"/>
                </a:solidFill>
              </a:rPr>
              <a:t> õigus ja võimalus oma nõuet põhjendada ja vastaspoole esitatu ümber lükata või sellele vastu vaielda. </a:t>
            </a:r>
          </a:p>
          <a:p>
            <a:pPr algn="just"/>
            <a:r>
              <a:rPr lang="et-EE" sz="2400" b="1" dirty="0">
                <a:solidFill>
                  <a:schemeClr val="tx1"/>
                </a:solidFill>
              </a:rPr>
              <a:t>Pool määrab ise</a:t>
            </a:r>
            <a:r>
              <a:rPr lang="et-EE" sz="2400" dirty="0">
                <a:solidFill>
                  <a:schemeClr val="tx1"/>
                </a:solidFill>
              </a:rPr>
              <a:t>, mis asjaolud ta oma nõude põhjendamiseks esitab ja milliste tõenditega neid asjaolusid tõendab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6926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4E64B4F-DD04-4114-BEA6-BDD6E8A82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176280"/>
          </a:xfrm>
        </p:spPr>
        <p:txBody>
          <a:bodyPr>
            <a:normAutofit/>
          </a:bodyPr>
          <a:lstStyle/>
          <a:p>
            <a:pPr algn="ctr"/>
            <a:r>
              <a:rPr lang="et-EE" sz="4000" dirty="0">
                <a:solidFill>
                  <a:schemeClr val="tx1"/>
                </a:solidFill>
              </a:rPr>
              <a:t> Kuidas on võimalik tagada tarbija kui nõrgema poole kaitse võistlevas tsiviilkohtumenetluses?</a:t>
            </a:r>
          </a:p>
        </p:txBody>
      </p:sp>
    </p:spTree>
    <p:extLst>
      <p:ext uri="{BB962C8B-B14F-4D97-AF65-F5344CB8AC3E}">
        <p14:creationId xmlns:p14="http://schemas.microsoft.com/office/powerpoint/2010/main" val="85593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kemaatiline diagramm 1">
            <a:extLst>
              <a:ext uri="{FF2B5EF4-FFF2-40B4-BE49-F238E27FC236}">
                <a16:creationId xmlns:a16="http://schemas.microsoft.com/office/drawing/2014/main" id="{8479B9A4-FEA9-4D1F-B426-04FE3E934E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8673325"/>
              </p:ext>
            </p:extLst>
          </p:nvPr>
        </p:nvGraphicFramePr>
        <p:xfrm>
          <a:off x="2508068" y="1837508"/>
          <a:ext cx="6972662" cy="434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8800" y="914401"/>
            <a:ext cx="8331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b="1" dirty="0"/>
              <a:t>Kuidas jõuavad tarbijavaidlused kohtusse?</a:t>
            </a:r>
          </a:p>
        </p:txBody>
      </p:sp>
    </p:spTree>
    <p:extLst>
      <p:ext uri="{BB962C8B-B14F-4D97-AF65-F5344CB8AC3E}">
        <p14:creationId xmlns:p14="http://schemas.microsoft.com/office/powerpoint/2010/main" val="4063681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kemaatiline diagramm 1">
            <a:extLst>
              <a:ext uri="{FF2B5EF4-FFF2-40B4-BE49-F238E27FC236}">
                <a16:creationId xmlns:a16="http://schemas.microsoft.com/office/drawing/2014/main" id="{89ED3DF6-00F0-448A-B263-E5BC86A99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92323"/>
              </p:ext>
            </p:extLst>
          </p:nvPr>
        </p:nvGraphicFramePr>
        <p:xfrm>
          <a:off x="1047930" y="131184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62296" y="409303"/>
            <a:ext cx="8299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Nõude kontroll maksekäsu kiirmenetluses</a:t>
            </a:r>
          </a:p>
        </p:txBody>
      </p:sp>
    </p:spTree>
    <p:extLst>
      <p:ext uri="{BB962C8B-B14F-4D97-AF65-F5344CB8AC3E}">
        <p14:creationId xmlns:p14="http://schemas.microsoft.com/office/powerpoint/2010/main" val="3850028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Skemaatiline diagramm 2">
            <a:extLst>
              <a:ext uri="{FF2B5EF4-FFF2-40B4-BE49-F238E27FC236}">
                <a16:creationId xmlns:a16="http://schemas.microsoft.com/office/drawing/2014/main" id="{095CF42D-99D5-4579-9F02-EC5D95E39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735309"/>
              </p:ext>
            </p:extLst>
          </p:nvPr>
        </p:nvGraphicFramePr>
        <p:xfrm>
          <a:off x="1004387" y="104188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4592" y="243840"/>
            <a:ext cx="6287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Nõude kontroll hagimenetluses</a:t>
            </a:r>
          </a:p>
        </p:txBody>
      </p:sp>
    </p:spTree>
    <p:extLst>
      <p:ext uri="{BB962C8B-B14F-4D97-AF65-F5344CB8AC3E}">
        <p14:creationId xmlns:p14="http://schemas.microsoft.com/office/powerpoint/2010/main" val="1253641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9D5C3F-CC7E-467C-8716-4B45DF37D50D}"/>
              </a:ext>
            </a:extLst>
          </p:cNvPr>
          <p:cNvSpPr txBox="1"/>
          <p:nvPr/>
        </p:nvSpPr>
        <p:spPr>
          <a:xfrm>
            <a:off x="862149" y="1251414"/>
            <a:ext cx="790738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/>
              <a:t>Kas vastutustundliku laenamise põhimõtte järgimise kontroll on oma olemuselt: 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t-EE" sz="3200" b="1" dirty="0"/>
              <a:t>õiguse kohaldamise </a:t>
            </a:r>
            <a:r>
              <a:rPr lang="et-EE" sz="3200" dirty="0"/>
              <a:t>küsimus, mida peab kohus hindama omal algatusel või</a:t>
            </a:r>
          </a:p>
          <a:p>
            <a:pPr marL="514350" indent="-514350" algn="just">
              <a:spcBef>
                <a:spcPts val="1800"/>
              </a:spcBef>
              <a:buFont typeface="+mj-lt"/>
              <a:buAutoNum type="arabicPeriod"/>
            </a:pPr>
            <a:r>
              <a:rPr lang="et-EE" sz="3200" b="1" dirty="0"/>
              <a:t>kostja vastuväide</a:t>
            </a:r>
            <a:r>
              <a:rPr lang="et-EE" sz="3200" dirty="0"/>
              <a:t>, mille ta peab menetluses esitama?</a:t>
            </a:r>
          </a:p>
        </p:txBody>
      </p:sp>
    </p:spTree>
    <p:extLst>
      <p:ext uri="{BB962C8B-B14F-4D97-AF65-F5344CB8AC3E}">
        <p14:creationId xmlns:p14="http://schemas.microsoft.com/office/powerpoint/2010/main" val="425235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9D5C3F-CC7E-467C-8716-4B45DF37D50D}"/>
              </a:ext>
            </a:extLst>
          </p:cNvPr>
          <p:cNvSpPr txBox="1"/>
          <p:nvPr/>
        </p:nvSpPr>
        <p:spPr>
          <a:xfrm>
            <a:off x="940528" y="258636"/>
            <a:ext cx="790738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800" b="1" dirty="0"/>
              <a:t>Varasem käsitlus</a:t>
            </a:r>
          </a:p>
          <a:p>
            <a:pPr algn="just">
              <a:spcBef>
                <a:spcPts val="1200"/>
              </a:spcBef>
            </a:pPr>
            <a:r>
              <a:rPr lang="et-EE" sz="2800" b="1" dirty="0"/>
              <a:t>3-2-1-136-12</a:t>
            </a:r>
          </a:p>
          <a:p>
            <a:pPr algn="just"/>
            <a:r>
              <a:rPr lang="et-EE" sz="2400" b="1" dirty="0"/>
              <a:t>25. </a:t>
            </a:r>
            <a:r>
              <a:rPr lang="et-EE" sz="2400" dirty="0"/>
              <a:t>Vastutustundliku laenamise põhimõtte järgimise või teavitamiskohustuse rikkumisel võib krediidisaaja mh nõuda sellega tekitatud </a:t>
            </a:r>
            <a:r>
              <a:rPr lang="et-EE" sz="2400" b="1" dirty="0"/>
              <a:t>kahju hüvitamist</a:t>
            </a:r>
            <a:r>
              <a:rPr lang="et-EE" sz="2400" dirty="0"/>
              <a:t>. /…/ </a:t>
            </a:r>
          </a:p>
          <a:p>
            <a:pPr algn="just">
              <a:spcBef>
                <a:spcPts val="1200"/>
              </a:spcBef>
            </a:pPr>
            <a:r>
              <a:rPr lang="et-EE" sz="2400" dirty="0"/>
              <a:t>Selle </a:t>
            </a:r>
            <a:r>
              <a:rPr lang="et-EE" sz="2400" b="1" dirty="0"/>
              <a:t>kahju hüvitamise nõude saab </a:t>
            </a:r>
            <a:r>
              <a:rPr lang="et-EE" sz="2400" b="1" u="sng" dirty="0"/>
              <a:t>tasaarvestada</a:t>
            </a:r>
            <a:r>
              <a:rPr lang="et-EE" sz="2400" b="1" dirty="0"/>
              <a:t> </a:t>
            </a:r>
            <a:r>
              <a:rPr lang="et-EE" sz="2400" dirty="0"/>
              <a:t>võlausaldaja krediidi tagastamise nõudega ja on võimalik, et lepingueelsete kohustuste rikkumise tõttu ei peagi krediidisaaja krediiti vähemalt osaliselt (kahju ulatuses) tagastama.</a:t>
            </a:r>
            <a:endParaRPr lang="en-US" sz="2400" dirty="0"/>
          </a:p>
          <a:p>
            <a:pPr algn="just">
              <a:spcBef>
                <a:spcPts val="1200"/>
              </a:spcBef>
            </a:pPr>
            <a:endParaRPr lang="et-EE" sz="2400" dirty="0"/>
          </a:p>
          <a:p>
            <a:pPr algn="just"/>
            <a:r>
              <a:rPr lang="et-EE" sz="2800" b="1" dirty="0"/>
              <a:t>Kehtiv õigus? </a:t>
            </a:r>
          </a:p>
          <a:p>
            <a:pPr algn="just"/>
            <a:r>
              <a:rPr lang="et-EE" sz="2400" dirty="0"/>
              <a:t>RK lahend (puudub)</a:t>
            </a:r>
          </a:p>
          <a:p>
            <a:pPr algn="just"/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08005902"/>
      </p:ext>
    </p:extLst>
  </p:cSld>
  <p:clrMapOvr>
    <a:masterClrMapping/>
  </p:clrMapOvr>
</p:sld>
</file>

<file path=ppt/theme/theme1.xml><?xml version="1.0" encoding="utf-8"?>
<a:theme xmlns:a="http://schemas.openxmlformats.org/drawingml/2006/main" name="Fassett">
  <a:themeElements>
    <a:clrScheme name="Fas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793</Words>
  <Application>Microsoft Office PowerPoint</Application>
  <PresentationFormat>Widescreen</PresentationFormat>
  <Paragraphs>110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Fassett</vt:lpstr>
      <vt:lpstr>Vastutustundliku laenamise põhimõte vs tsiviilkohtumenetlus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Kuidas tagada kooskõla EL-I õigusega?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Tarbijakrediidisätete kohaldamise võimalikkus võistlevas hagimenetluses</dc:title>
  <dc:creator>Vahur-Peeter Liin</dc:creator>
  <cp:lastModifiedBy>Vahur-Peeter Liin</cp:lastModifiedBy>
  <cp:revision>40</cp:revision>
  <dcterms:created xsi:type="dcterms:W3CDTF">2022-09-21T11:51:57Z</dcterms:created>
  <dcterms:modified xsi:type="dcterms:W3CDTF">2022-10-06T17:07:13Z</dcterms:modified>
</cp:coreProperties>
</file>