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F82DA-6AC9-48DC-A5C8-AEEE348866AB}" type="datetimeFigureOut">
              <a:rPr lang="et-EE" smtClean="0"/>
              <a:t>6.10.2016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F4EB9-9743-49FE-BCBE-AE973062545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46896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juhtslaidi alapealkirja laadi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97D7-8776-4017-A224-7EF7206DF336}" type="datetime1">
              <a:rPr lang="et-EE" smtClean="0"/>
              <a:t>6.10.2016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/>
              <a:t>PROF. DR. GAABRIEL TAVITS</a:t>
            </a: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7C14-06F3-4746-93A7-D777FA6D23C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91793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6304-1A17-49FB-9D6C-D17F6160D8DA}" type="datetime1">
              <a:rPr lang="et-EE" smtClean="0"/>
              <a:t>6.10.2016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/>
              <a:t>PROF. DR. GAABRIEL TAVITS</a:t>
            </a: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7C14-06F3-4746-93A7-D777FA6D23C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1586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Muutke pealkirja laadi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1B48-E29B-4692-B10E-BCA85B6BDF70}" type="datetime1">
              <a:rPr lang="et-EE" smtClean="0"/>
              <a:t>6.10.2016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/>
              <a:t>PROF. DR. GAABRIEL TAVITS</a:t>
            </a: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7C14-06F3-4746-93A7-D777FA6D23C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57003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5A57-605A-4661-9045-62CB57B4E9A3}" type="datetime1">
              <a:rPr lang="et-EE" smtClean="0"/>
              <a:t>6.10.2016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/>
              <a:t>PROF. DR. GAABRIEL TAVITS</a:t>
            </a: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7C14-06F3-4746-93A7-D777FA6D23C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85879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E017-E76A-4A58-8A11-11B5A2C0571E}" type="datetime1">
              <a:rPr lang="et-EE" smtClean="0"/>
              <a:t>6.10.2016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/>
              <a:t>PROF. DR. GAABRIEL TAVITS</a:t>
            </a: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7C14-06F3-4746-93A7-D777FA6D23C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1815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678B-A369-4871-9263-62794ACE9649}" type="datetime1">
              <a:rPr lang="et-EE" smtClean="0"/>
              <a:t>6.10.2016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/>
              <a:t>PROF. DR. GAABRIEL TAVITS</a:t>
            </a: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7C14-06F3-4746-93A7-D777FA6D23C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9113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A364-CB03-4E8A-B091-683994F78724}" type="datetime1">
              <a:rPr lang="et-EE" smtClean="0"/>
              <a:t>6.10.2016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/>
              <a:t>PROF. DR. GAABRIEL TAVITS</a:t>
            </a:r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7C14-06F3-4746-93A7-D777FA6D23C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0240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3518-26D3-4A0C-9512-923AB89B8247}" type="datetime1">
              <a:rPr lang="et-EE" smtClean="0"/>
              <a:t>6.10.2016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/>
              <a:t>PROF. DR. GAABRIEL TAVITS</a:t>
            </a:r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7C14-06F3-4746-93A7-D777FA6D23C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0524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0495-C463-4C84-8D6A-EFDC4E5B6009}" type="datetime1">
              <a:rPr lang="et-EE" smtClean="0"/>
              <a:t>6.10.2016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/>
              <a:t>PROF. DR. GAABRIEL TAVITS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7C14-06F3-4746-93A7-D777FA6D23C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9837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A64A-89E6-4993-BE89-1817A0FFE0D1}" type="datetime1">
              <a:rPr lang="et-EE" smtClean="0"/>
              <a:t>6.10.2016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/>
              <a:t>PROF. DR. GAABRIEL TAVITS</a:t>
            </a: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7C14-06F3-4746-93A7-D777FA6D23C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4034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F3A0-D9B6-49D6-A6E1-E5E886B7D547}" type="datetime1">
              <a:rPr lang="et-EE" smtClean="0"/>
              <a:t>6.10.2016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/>
              <a:t>PROF. DR. GAABRIEL TAVITS</a:t>
            </a: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7C14-06F3-4746-93A7-D777FA6D23C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43079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51673-D628-4E06-870B-B69C45187D83}" type="datetime1">
              <a:rPr lang="et-EE" smtClean="0"/>
              <a:t>6.10.2016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t-EE"/>
              <a:t>PROF. DR. GAABRIEL TAVITS</a:t>
            </a: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77C14-06F3-4746-93A7-D777FA6D23C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9405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PAINDLIKKUS TÖÖSUHETES – KUHU EDASI?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Prof. Dr. GAABRIEL TAVITS</a:t>
            </a:r>
          </a:p>
          <a:p>
            <a:r>
              <a:rPr lang="et-EE" dirty="0"/>
              <a:t>13.10.2016 – 14.10.2016</a:t>
            </a:r>
          </a:p>
          <a:p>
            <a:r>
              <a:rPr lang="et-EE" dirty="0"/>
              <a:t>TARTU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3764A-19FF-4EFF-993A-826B990346F2}" type="datetime1">
              <a:rPr lang="et-EE" smtClean="0"/>
              <a:t>6.10.2016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/>
              <a:t>PROF. DR. GAABRIEL TAVITS</a:t>
            </a: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7C14-06F3-4746-93A7-D777FA6D23C1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00902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PAINDLIKKUS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/>
              <a:t>Väide – Eesti TLS on „kivinenud“ ning „ tanklakettide“ seadus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dirty="0"/>
              <a:t>Ei arvesta uusi tekkinud võimalusi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dirty="0"/>
              <a:t>Segab tööturu arengut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dirty="0"/>
              <a:t>Vaja põhjalikult muuta, sest piiranguid on ikka liiga palju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dirty="0"/>
              <a:t>Rahvusvaheline kokkuvõte 2015 – Eestis ei ole paindlikke ega uusi töövorme -  „Kiviaeg!!“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003B7-B3AB-4C3A-9CA6-641D8F4F013C}" type="datetime1">
              <a:rPr lang="et-EE" smtClean="0"/>
              <a:t>6.10.2016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/>
              <a:t>PROF. DR. GAABRIEL TAVITS</a:t>
            </a: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7C14-06F3-4746-93A7-D777FA6D23C1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90283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PAINDLIKKUS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Kehtiv TLS on ammu juba väljunud „kiviajast“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dirty="0"/>
              <a:t>Probleem ei ole seaduse regulatsioonis, vaid meie mõtlemises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dirty="0"/>
              <a:t>Me ei oska ja ei taha seadust rakendada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dirty="0"/>
              <a:t>Tööandjate ambitsioon – jätame tööaja ära, ei ole vaja piiranguid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D04F-DB0C-4DC8-B6D4-3963FB6BB367}" type="datetime1">
              <a:rPr lang="et-EE" smtClean="0"/>
              <a:t>6.10.2016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/>
              <a:t>PROF. DR. GAABRIEL TAVITS</a:t>
            </a: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7C14-06F3-4746-93A7-D777FA6D23C1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25922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PAINDLIKKUS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Kui kõik piirangud TLS-st kaotada, mis siis edasi?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dirty="0"/>
              <a:t>Tulevikuvisioon -  kohaldame asjaõigust, töötaja on ettevõtte vallasasi (päraldis), mis kuulub peaasja juurde!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dirty="0"/>
              <a:t>Tänane olukord – kollektiivlepingutega saab teatud ulatuses tööaega paindlikuks muuta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dirty="0"/>
              <a:t>Riigikohus ammu öelnud -  tükitöö puhul ei rakenda tööaja tagatisi!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EC1D-D468-497D-BF0D-A1E35069EAED}" type="datetime1">
              <a:rPr lang="et-EE" smtClean="0"/>
              <a:t>6.10.2016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/>
              <a:t>PROF. DR. GAABRIEL TAVITS</a:t>
            </a: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7C14-06F3-4746-93A7-D777FA6D23C1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63684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PAINDLIKKUS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sz="4000" dirty="0"/>
              <a:t>Ei ole niipalju vaja viriseda</a:t>
            </a:r>
          </a:p>
          <a:p>
            <a:endParaRPr lang="et-EE" sz="4000" dirty="0"/>
          </a:p>
          <a:p>
            <a:r>
              <a:rPr lang="et-EE" sz="4000" dirty="0"/>
              <a:t>Hakake tööle ja õppige lõpuks kasutama neid paindlikkuse võimalusi, mis juba täna TLS- olemas!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5380-9DC6-45C2-9413-97BE0E473BDB}" type="datetime1">
              <a:rPr lang="et-EE" smtClean="0"/>
              <a:t>6.10.2016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/>
              <a:t>PROF. DR. GAABRIEL TAVITS</a:t>
            </a: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7C14-06F3-4746-93A7-D777FA6D23C1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471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PAINDLIKKUS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  <a:p>
            <a:pPr marL="0" indent="0" algn="ctr">
              <a:buNone/>
            </a:pPr>
            <a:endParaRPr lang="et-EE" dirty="0"/>
          </a:p>
          <a:p>
            <a:pPr marL="0" indent="0" algn="ctr">
              <a:buNone/>
            </a:pPr>
            <a:r>
              <a:rPr lang="et-EE" dirty="0"/>
              <a:t>TÄNAN KUULAMAST!</a:t>
            </a:r>
          </a:p>
          <a:p>
            <a:pPr marL="0" indent="0">
              <a:buNone/>
            </a:pPr>
            <a:endParaRPr lang="et-EE" dirty="0"/>
          </a:p>
          <a:p>
            <a:pPr marL="0" indent="0" algn="ctr">
              <a:buNone/>
            </a:pPr>
            <a:r>
              <a:rPr lang="et-EE" dirty="0"/>
              <a:t>Gaabriel.tavits@ut.ee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EAE1-DBA3-4B81-B9D7-93217C233DB9}" type="datetime1">
              <a:rPr lang="et-EE" smtClean="0"/>
              <a:t>6.10.2016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/>
              <a:t>PROF. DR. GAABRIEL TAVITS</a:t>
            </a: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7C14-06F3-4746-93A7-D777FA6D23C1}" type="slidenum">
              <a:rPr lang="et-EE" smtClean="0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97433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225</Words>
  <Application>Microsoft Office PowerPoint</Application>
  <PresentationFormat>Laiekraan</PresentationFormat>
  <Paragraphs>59</Paragraphs>
  <Slides>6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Office'i kujundus</vt:lpstr>
      <vt:lpstr>PAINDLIKKUS TÖÖSUHETES – KUHU EDASI?</vt:lpstr>
      <vt:lpstr>PAINDLIKKUS</vt:lpstr>
      <vt:lpstr>PAINDLIKKUS</vt:lpstr>
      <vt:lpstr>PAINDLIKKUS</vt:lpstr>
      <vt:lpstr>PAINDLIKKUS</vt:lpstr>
      <vt:lpstr>PAINDLIKKUS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PAINDLIKKUS TÖÖSUHETES – KUHU EDASI?</dc:title>
  <dc:creator>Gaabriel Tavits</dc:creator>
  <cp:lastModifiedBy>Gaabriel Tavits</cp:lastModifiedBy>
  <cp:revision>3</cp:revision>
  <dcterms:created xsi:type="dcterms:W3CDTF">2016-10-06T03:43:02Z</dcterms:created>
  <dcterms:modified xsi:type="dcterms:W3CDTF">2016-10-06T03:52:48Z</dcterms:modified>
</cp:coreProperties>
</file>