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5"/>
  </p:notesMasterIdLst>
  <p:handoutMasterIdLst>
    <p:handoutMasterId r:id="rId16"/>
  </p:handoutMasterIdLst>
  <p:sldIdLst>
    <p:sldId id="257" r:id="rId5"/>
    <p:sldId id="266" r:id="rId6"/>
    <p:sldId id="269" r:id="rId7"/>
    <p:sldId id="265" r:id="rId8"/>
    <p:sldId id="277" r:id="rId9"/>
    <p:sldId id="275" r:id="rId10"/>
    <p:sldId id="276" r:id="rId11"/>
    <p:sldId id="278" r:id="rId12"/>
    <p:sldId id="270" r:id="rId13"/>
    <p:sldId id="279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86950" autoAdjust="0"/>
  </p:normalViewPr>
  <p:slideViewPr>
    <p:cSldViewPr>
      <p:cViewPr varScale="1">
        <p:scale>
          <a:sx n="59" d="100"/>
          <a:sy n="59" d="100"/>
        </p:scale>
        <p:origin x="965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95" d="100"/>
          <a:sy n="95" d="100"/>
        </p:scale>
        <p:origin x="3582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6F9FBF6-727E-46CC-ACB3-796900F68B4C}" type="doc">
      <dgm:prSet loTypeId="urn:microsoft.com/office/officeart/2008/layout/HorizontalMultiLevelHierarchy" loCatId="hierarchy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10022ECE-A49D-4D4D-8D5C-66978D968F18}">
      <dgm:prSet phldrT="[Text]" custT="1"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r>
            <a:rPr lang="et-EE" sz="4000" dirty="0" smtClean="0"/>
            <a:t>Motivatsioon</a:t>
          </a:r>
          <a:endParaRPr lang="en-US" sz="4000" dirty="0"/>
        </a:p>
      </dgm:t>
    </dgm:pt>
    <dgm:pt modelId="{3C7D2F4A-7B43-4C2B-8847-F6F6062D4BF7}" type="parTrans" cxnId="{E51A7B67-7CBD-458F-AE8E-F8F23F10AA4B}">
      <dgm:prSet/>
      <dgm:spPr/>
      <dgm:t>
        <a:bodyPr/>
        <a:lstStyle/>
        <a:p>
          <a:endParaRPr lang="en-US"/>
        </a:p>
      </dgm:t>
    </dgm:pt>
    <dgm:pt modelId="{B6C7D251-5DAA-4300-B5D4-CE209ED4C04B}" type="sibTrans" cxnId="{E51A7B67-7CBD-458F-AE8E-F8F23F10AA4B}">
      <dgm:prSet/>
      <dgm:spPr/>
      <dgm:t>
        <a:bodyPr/>
        <a:lstStyle/>
        <a:p>
          <a:endParaRPr lang="en-US"/>
        </a:p>
      </dgm:t>
    </dgm:pt>
    <dgm:pt modelId="{448E569F-1FDD-49CB-B625-B302933D39A6}">
      <dgm:prSet phldrT="[Text]"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r>
            <a:rPr lang="et-EE" dirty="0" smtClean="0"/>
            <a:t>Autonoomia</a:t>
          </a:r>
          <a:endParaRPr lang="en-US" dirty="0"/>
        </a:p>
      </dgm:t>
    </dgm:pt>
    <dgm:pt modelId="{34496C13-731F-45AB-8A00-49F17B8B9BEC}" type="parTrans" cxnId="{2C48EB47-9BEA-4510-96A3-A83BE64CF88F}">
      <dgm:prSet/>
      <dgm:spPr/>
      <dgm:t>
        <a:bodyPr/>
        <a:lstStyle/>
        <a:p>
          <a:endParaRPr lang="en-US"/>
        </a:p>
      </dgm:t>
    </dgm:pt>
    <dgm:pt modelId="{BD379797-BD7C-429D-A638-DC1285586F58}" type="sibTrans" cxnId="{2C48EB47-9BEA-4510-96A3-A83BE64CF88F}">
      <dgm:prSet/>
      <dgm:spPr/>
      <dgm:t>
        <a:bodyPr/>
        <a:lstStyle/>
        <a:p>
          <a:endParaRPr lang="en-US"/>
        </a:p>
      </dgm:t>
    </dgm:pt>
    <dgm:pt modelId="{CAD64BFD-978D-4408-BF45-968AEB261141}">
      <dgm:prSet phldrT="[Text]"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r>
            <a:rPr lang="et-EE" dirty="0" smtClean="0"/>
            <a:t>Seotus</a:t>
          </a:r>
          <a:endParaRPr lang="en-US" dirty="0"/>
        </a:p>
      </dgm:t>
    </dgm:pt>
    <dgm:pt modelId="{AA1A0E50-DA9B-4465-AF9A-1E8372D2A473}" type="parTrans" cxnId="{F7D371E0-A8EF-4651-AFE2-0CEFCB0CDA77}">
      <dgm:prSet/>
      <dgm:spPr/>
      <dgm:t>
        <a:bodyPr/>
        <a:lstStyle/>
        <a:p>
          <a:endParaRPr lang="en-US"/>
        </a:p>
      </dgm:t>
    </dgm:pt>
    <dgm:pt modelId="{A0C2E7DF-CB0F-415C-BBB1-0A9081168AAF}" type="sibTrans" cxnId="{F7D371E0-A8EF-4651-AFE2-0CEFCB0CDA77}">
      <dgm:prSet/>
      <dgm:spPr/>
      <dgm:t>
        <a:bodyPr/>
        <a:lstStyle/>
        <a:p>
          <a:endParaRPr lang="en-US"/>
        </a:p>
      </dgm:t>
    </dgm:pt>
    <dgm:pt modelId="{226587B4-716A-4BCF-9DF1-40CB3EA5EC6C}">
      <dgm:prSet phldrT="[Text]"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r>
            <a:rPr lang="et-EE" dirty="0" smtClean="0"/>
            <a:t>Enesetõhusus</a:t>
          </a:r>
          <a:endParaRPr lang="en-US" dirty="0"/>
        </a:p>
      </dgm:t>
    </dgm:pt>
    <dgm:pt modelId="{0673C9AB-E667-42B7-899F-19F8CC3E1987}" type="parTrans" cxnId="{2CBCEF7D-AF4D-47C4-9510-CA72CAEDF963}">
      <dgm:prSet/>
      <dgm:spPr/>
      <dgm:t>
        <a:bodyPr/>
        <a:lstStyle/>
        <a:p>
          <a:endParaRPr lang="en-US"/>
        </a:p>
      </dgm:t>
    </dgm:pt>
    <dgm:pt modelId="{1A2F7602-E369-4F10-9CD8-DCC4758AE961}" type="sibTrans" cxnId="{2CBCEF7D-AF4D-47C4-9510-CA72CAEDF963}">
      <dgm:prSet/>
      <dgm:spPr/>
      <dgm:t>
        <a:bodyPr/>
        <a:lstStyle/>
        <a:p>
          <a:endParaRPr lang="en-US"/>
        </a:p>
      </dgm:t>
    </dgm:pt>
    <dgm:pt modelId="{707EBD7E-D97E-49B5-A3D3-DE08E35157CB}" type="pres">
      <dgm:prSet presAssocID="{C6F9FBF6-727E-46CC-ACB3-796900F68B4C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64B9E43-4145-4244-9D90-A3F0CF20BDA4}" type="pres">
      <dgm:prSet presAssocID="{10022ECE-A49D-4D4D-8D5C-66978D968F18}" presName="root1" presStyleCnt="0"/>
      <dgm:spPr/>
    </dgm:pt>
    <dgm:pt modelId="{5C27907E-2111-405D-9E91-A9970F43ECC0}" type="pres">
      <dgm:prSet presAssocID="{10022ECE-A49D-4D4D-8D5C-66978D968F18}" presName="LevelOneTextNode" presStyleLbl="node0" presStyleIdx="0" presStyleCnt="1" custAng="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076432F-E7A7-491D-8E15-4DE2ADD7FB07}" type="pres">
      <dgm:prSet presAssocID="{10022ECE-A49D-4D4D-8D5C-66978D968F18}" presName="level2hierChild" presStyleCnt="0"/>
      <dgm:spPr/>
    </dgm:pt>
    <dgm:pt modelId="{16784F21-5E66-49B8-B1E7-8B3B1B71A364}" type="pres">
      <dgm:prSet presAssocID="{34496C13-731F-45AB-8A00-49F17B8B9BEC}" presName="conn2-1" presStyleLbl="parChTrans1D2" presStyleIdx="0" presStyleCnt="3"/>
      <dgm:spPr/>
      <dgm:t>
        <a:bodyPr/>
        <a:lstStyle/>
        <a:p>
          <a:endParaRPr lang="en-US"/>
        </a:p>
      </dgm:t>
    </dgm:pt>
    <dgm:pt modelId="{0B209C3D-ED93-4500-9EFC-3CA414054E22}" type="pres">
      <dgm:prSet presAssocID="{34496C13-731F-45AB-8A00-49F17B8B9BEC}" presName="connTx" presStyleLbl="parChTrans1D2" presStyleIdx="0" presStyleCnt="3"/>
      <dgm:spPr/>
      <dgm:t>
        <a:bodyPr/>
        <a:lstStyle/>
        <a:p>
          <a:endParaRPr lang="en-US"/>
        </a:p>
      </dgm:t>
    </dgm:pt>
    <dgm:pt modelId="{EFB47E60-487E-44BB-A74F-0E71C43B8E99}" type="pres">
      <dgm:prSet presAssocID="{448E569F-1FDD-49CB-B625-B302933D39A6}" presName="root2" presStyleCnt="0"/>
      <dgm:spPr/>
    </dgm:pt>
    <dgm:pt modelId="{B26EBE9D-DC83-4C4D-84D0-A66029FCB276}" type="pres">
      <dgm:prSet presAssocID="{448E569F-1FDD-49CB-B625-B302933D39A6}" presName="LevelTwoTextNode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B887943-1E82-4045-93C8-73BB17A1105C}" type="pres">
      <dgm:prSet presAssocID="{448E569F-1FDD-49CB-B625-B302933D39A6}" presName="level3hierChild" presStyleCnt="0"/>
      <dgm:spPr/>
    </dgm:pt>
    <dgm:pt modelId="{4D685937-CA2C-425D-9644-62D9A4B0A1DD}" type="pres">
      <dgm:prSet presAssocID="{AA1A0E50-DA9B-4465-AF9A-1E8372D2A473}" presName="conn2-1" presStyleLbl="parChTrans1D2" presStyleIdx="1" presStyleCnt="3"/>
      <dgm:spPr/>
      <dgm:t>
        <a:bodyPr/>
        <a:lstStyle/>
        <a:p>
          <a:endParaRPr lang="en-US"/>
        </a:p>
      </dgm:t>
    </dgm:pt>
    <dgm:pt modelId="{4195B6E0-F94E-4753-B739-546B14AD4794}" type="pres">
      <dgm:prSet presAssocID="{AA1A0E50-DA9B-4465-AF9A-1E8372D2A473}" presName="connTx" presStyleLbl="parChTrans1D2" presStyleIdx="1" presStyleCnt="3"/>
      <dgm:spPr/>
      <dgm:t>
        <a:bodyPr/>
        <a:lstStyle/>
        <a:p>
          <a:endParaRPr lang="en-US"/>
        </a:p>
      </dgm:t>
    </dgm:pt>
    <dgm:pt modelId="{71FBF9C5-0F2E-4E81-B769-3F913C08E7C3}" type="pres">
      <dgm:prSet presAssocID="{CAD64BFD-978D-4408-BF45-968AEB261141}" presName="root2" presStyleCnt="0"/>
      <dgm:spPr/>
    </dgm:pt>
    <dgm:pt modelId="{7F31679B-0E47-43EF-BD1D-A723F5E57D6D}" type="pres">
      <dgm:prSet presAssocID="{CAD64BFD-978D-4408-BF45-968AEB261141}" presName="LevelTwoTextNode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8ED49C0-2BC4-4F79-A17A-2261B467CBE6}" type="pres">
      <dgm:prSet presAssocID="{CAD64BFD-978D-4408-BF45-968AEB261141}" presName="level3hierChild" presStyleCnt="0"/>
      <dgm:spPr/>
    </dgm:pt>
    <dgm:pt modelId="{BAB37F8E-E670-43E4-AE59-B8AA77771670}" type="pres">
      <dgm:prSet presAssocID="{0673C9AB-E667-42B7-899F-19F8CC3E1987}" presName="conn2-1" presStyleLbl="parChTrans1D2" presStyleIdx="2" presStyleCnt="3"/>
      <dgm:spPr/>
      <dgm:t>
        <a:bodyPr/>
        <a:lstStyle/>
        <a:p>
          <a:endParaRPr lang="en-US"/>
        </a:p>
      </dgm:t>
    </dgm:pt>
    <dgm:pt modelId="{25AD87D9-A9A9-4091-9CA3-E47BADA5756A}" type="pres">
      <dgm:prSet presAssocID="{0673C9AB-E667-42B7-899F-19F8CC3E1987}" presName="connTx" presStyleLbl="parChTrans1D2" presStyleIdx="2" presStyleCnt="3"/>
      <dgm:spPr/>
      <dgm:t>
        <a:bodyPr/>
        <a:lstStyle/>
        <a:p>
          <a:endParaRPr lang="en-US"/>
        </a:p>
      </dgm:t>
    </dgm:pt>
    <dgm:pt modelId="{4E1BC519-8BDC-4591-8E8E-CE115433C170}" type="pres">
      <dgm:prSet presAssocID="{226587B4-716A-4BCF-9DF1-40CB3EA5EC6C}" presName="root2" presStyleCnt="0"/>
      <dgm:spPr/>
    </dgm:pt>
    <dgm:pt modelId="{2C308E97-A3B7-4CBC-A7DE-FDC679881D88}" type="pres">
      <dgm:prSet presAssocID="{226587B4-716A-4BCF-9DF1-40CB3EA5EC6C}" presName="LevelTwoTextNode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159CDC9-FC16-4E99-A73D-3A3BEDCED263}" type="pres">
      <dgm:prSet presAssocID="{226587B4-716A-4BCF-9DF1-40CB3EA5EC6C}" presName="level3hierChild" presStyleCnt="0"/>
      <dgm:spPr/>
    </dgm:pt>
  </dgm:ptLst>
  <dgm:cxnLst>
    <dgm:cxn modelId="{2CBCEF7D-AF4D-47C4-9510-CA72CAEDF963}" srcId="{10022ECE-A49D-4D4D-8D5C-66978D968F18}" destId="{226587B4-716A-4BCF-9DF1-40CB3EA5EC6C}" srcOrd="2" destOrd="0" parTransId="{0673C9AB-E667-42B7-899F-19F8CC3E1987}" sibTransId="{1A2F7602-E369-4F10-9CD8-DCC4758AE961}"/>
    <dgm:cxn modelId="{FE4C8645-92AC-4687-983C-78776AB2BE46}" type="presOf" srcId="{0673C9AB-E667-42B7-899F-19F8CC3E1987}" destId="{25AD87D9-A9A9-4091-9CA3-E47BADA5756A}" srcOrd="1" destOrd="0" presId="urn:microsoft.com/office/officeart/2008/layout/HorizontalMultiLevelHierarchy"/>
    <dgm:cxn modelId="{2C48EB47-9BEA-4510-96A3-A83BE64CF88F}" srcId="{10022ECE-A49D-4D4D-8D5C-66978D968F18}" destId="{448E569F-1FDD-49CB-B625-B302933D39A6}" srcOrd="0" destOrd="0" parTransId="{34496C13-731F-45AB-8A00-49F17B8B9BEC}" sibTransId="{BD379797-BD7C-429D-A638-DC1285586F58}"/>
    <dgm:cxn modelId="{98F14714-B746-4855-9C03-044F12C1CD59}" type="presOf" srcId="{34496C13-731F-45AB-8A00-49F17B8B9BEC}" destId="{16784F21-5E66-49B8-B1E7-8B3B1B71A364}" srcOrd="0" destOrd="0" presId="urn:microsoft.com/office/officeart/2008/layout/HorizontalMultiLevelHierarchy"/>
    <dgm:cxn modelId="{AE4579FD-5A26-4BE2-AB0A-54411474E29E}" type="presOf" srcId="{226587B4-716A-4BCF-9DF1-40CB3EA5EC6C}" destId="{2C308E97-A3B7-4CBC-A7DE-FDC679881D88}" srcOrd="0" destOrd="0" presId="urn:microsoft.com/office/officeart/2008/layout/HorizontalMultiLevelHierarchy"/>
    <dgm:cxn modelId="{26927A3F-94BD-4B32-BDFA-44EE7261CD12}" type="presOf" srcId="{10022ECE-A49D-4D4D-8D5C-66978D968F18}" destId="{5C27907E-2111-405D-9E91-A9970F43ECC0}" srcOrd="0" destOrd="0" presId="urn:microsoft.com/office/officeart/2008/layout/HorizontalMultiLevelHierarchy"/>
    <dgm:cxn modelId="{FCAD000A-451E-4477-99AA-4D70EBE0572D}" type="presOf" srcId="{AA1A0E50-DA9B-4465-AF9A-1E8372D2A473}" destId="{4D685937-CA2C-425D-9644-62D9A4B0A1DD}" srcOrd="0" destOrd="0" presId="urn:microsoft.com/office/officeart/2008/layout/HorizontalMultiLevelHierarchy"/>
    <dgm:cxn modelId="{8954B645-BEEE-4FEA-B3B9-31329704DA0C}" type="presOf" srcId="{AA1A0E50-DA9B-4465-AF9A-1E8372D2A473}" destId="{4195B6E0-F94E-4753-B739-546B14AD4794}" srcOrd="1" destOrd="0" presId="urn:microsoft.com/office/officeart/2008/layout/HorizontalMultiLevelHierarchy"/>
    <dgm:cxn modelId="{E51A7B67-7CBD-458F-AE8E-F8F23F10AA4B}" srcId="{C6F9FBF6-727E-46CC-ACB3-796900F68B4C}" destId="{10022ECE-A49D-4D4D-8D5C-66978D968F18}" srcOrd="0" destOrd="0" parTransId="{3C7D2F4A-7B43-4C2B-8847-F6F6062D4BF7}" sibTransId="{B6C7D251-5DAA-4300-B5D4-CE209ED4C04B}"/>
    <dgm:cxn modelId="{484635D2-54DC-4B04-8449-648C6E690C44}" type="presOf" srcId="{C6F9FBF6-727E-46CC-ACB3-796900F68B4C}" destId="{707EBD7E-D97E-49B5-A3D3-DE08E35157CB}" srcOrd="0" destOrd="0" presId="urn:microsoft.com/office/officeart/2008/layout/HorizontalMultiLevelHierarchy"/>
    <dgm:cxn modelId="{CEC0E7FA-9BE3-49F6-989E-39802A52C427}" type="presOf" srcId="{34496C13-731F-45AB-8A00-49F17B8B9BEC}" destId="{0B209C3D-ED93-4500-9EFC-3CA414054E22}" srcOrd="1" destOrd="0" presId="urn:microsoft.com/office/officeart/2008/layout/HorizontalMultiLevelHierarchy"/>
    <dgm:cxn modelId="{7C2D4B2A-0F71-481D-B1AA-589CA3394A3D}" type="presOf" srcId="{0673C9AB-E667-42B7-899F-19F8CC3E1987}" destId="{BAB37F8E-E670-43E4-AE59-B8AA77771670}" srcOrd="0" destOrd="0" presId="urn:microsoft.com/office/officeart/2008/layout/HorizontalMultiLevelHierarchy"/>
    <dgm:cxn modelId="{F7D371E0-A8EF-4651-AFE2-0CEFCB0CDA77}" srcId="{10022ECE-A49D-4D4D-8D5C-66978D968F18}" destId="{CAD64BFD-978D-4408-BF45-968AEB261141}" srcOrd="1" destOrd="0" parTransId="{AA1A0E50-DA9B-4465-AF9A-1E8372D2A473}" sibTransId="{A0C2E7DF-CB0F-415C-BBB1-0A9081168AAF}"/>
    <dgm:cxn modelId="{0ACE88CA-9FAF-4438-BEEA-1B130D3431D1}" type="presOf" srcId="{CAD64BFD-978D-4408-BF45-968AEB261141}" destId="{7F31679B-0E47-43EF-BD1D-A723F5E57D6D}" srcOrd="0" destOrd="0" presId="urn:microsoft.com/office/officeart/2008/layout/HorizontalMultiLevelHierarchy"/>
    <dgm:cxn modelId="{34138603-0BA1-4F29-83C1-734BA07766D8}" type="presOf" srcId="{448E569F-1FDD-49CB-B625-B302933D39A6}" destId="{B26EBE9D-DC83-4C4D-84D0-A66029FCB276}" srcOrd="0" destOrd="0" presId="urn:microsoft.com/office/officeart/2008/layout/HorizontalMultiLevelHierarchy"/>
    <dgm:cxn modelId="{A4CF37E0-6D7E-427C-999E-0680054373D4}" type="presParOf" srcId="{707EBD7E-D97E-49B5-A3D3-DE08E35157CB}" destId="{B64B9E43-4145-4244-9D90-A3F0CF20BDA4}" srcOrd="0" destOrd="0" presId="urn:microsoft.com/office/officeart/2008/layout/HorizontalMultiLevelHierarchy"/>
    <dgm:cxn modelId="{B351A8CC-C026-4549-A046-1EBC231513A1}" type="presParOf" srcId="{B64B9E43-4145-4244-9D90-A3F0CF20BDA4}" destId="{5C27907E-2111-405D-9E91-A9970F43ECC0}" srcOrd="0" destOrd="0" presId="urn:microsoft.com/office/officeart/2008/layout/HorizontalMultiLevelHierarchy"/>
    <dgm:cxn modelId="{BC998CBD-2A6F-4CB3-B1AE-83264A16D39D}" type="presParOf" srcId="{B64B9E43-4145-4244-9D90-A3F0CF20BDA4}" destId="{D076432F-E7A7-491D-8E15-4DE2ADD7FB07}" srcOrd="1" destOrd="0" presId="urn:microsoft.com/office/officeart/2008/layout/HorizontalMultiLevelHierarchy"/>
    <dgm:cxn modelId="{4D9C52FB-E087-4C03-8D3C-035BEFDBFEF5}" type="presParOf" srcId="{D076432F-E7A7-491D-8E15-4DE2ADD7FB07}" destId="{16784F21-5E66-49B8-B1E7-8B3B1B71A364}" srcOrd="0" destOrd="0" presId="urn:microsoft.com/office/officeart/2008/layout/HorizontalMultiLevelHierarchy"/>
    <dgm:cxn modelId="{1CDDB36B-68A2-485D-BADF-CB2008C34B6B}" type="presParOf" srcId="{16784F21-5E66-49B8-B1E7-8B3B1B71A364}" destId="{0B209C3D-ED93-4500-9EFC-3CA414054E22}" srcOrd="0" destOrd="0" presId="urn:microsoft.com/office/officeart/2008/layout/HorizontalMultiLevelHierarchy"/>
    <dgm:cxn modelId="{6DC0450D-A5FB-46C4-81CE-B2EB791F8DEE}" type="presParOf" srcId="{D076432F-E7A7-491D-8E15-4DE2ADD7FB07}" destId="{EFB47E60-487E-44BB-A74F-0E71C43B8E99}" srcOrd="1" destOrd="0" presId="urn:microsoft.com/office/officeart/2008/layout/HorizontalMultiLevelHierarchy"/>
    <dgm:cxn modelId="{6D9CDA00-9B84-4872-9486-3EBBECDB7645}" type="presParOf" srcId="{EFB47E60-487E-44BB-A74F-0E71C43B8E99}" destId="{B26EBE9D-DC83-4C4D-84D0-A66029FCB276}" srcOrd="0" destOrd="0" presId="urn:microsoft.com/office/officeart/2008/layout/HorizontalMultiLevelHierarchy"/>
    <dgm:cxn modelId="{C76817EE-5F5C-47C4-B3F6-DBF6E40B7964}" type="presParOf" srcId="{EFB47E60-487E-44BB-A74F-0E71C43B8E99}" destId="{3B887943-1E82-4045-93C8-73BB17A1105C}" srcOrd="1" destOrd="0" presId="urn:microsoft.com/office/officeart/2008/layout/HorizontalMultiLevelHierarchy"/>
    <dgm:cxn modelId="{132EB3F2-76D6-43FA-97DF-0ACA9D34A258}" type="presParOf" srcId="{D076432F-E7A7-491D-8E15-4DE2ADD7FB07}" destId="{4D685937-CA2C-425D-9644-62D9A4B0A1DD}" srcOrd="2" destOrd="0" presId="urn:microsoft.com/office/officeart/2008/layout/HorizontalMultiLevelHierarchy"/>
    <dgm:cxn modelId="{FE723A59-132B-4508-A994-7CDB67FA522E}" type="presParOf" srcId="{4D685937-CA2C-425D-9644-62D9A4B0A1DD}" destId="{4195B6E0-F94E-4753-B739-546B14AD4794}" srcOrd="0" destOrd="0" presId="urn:microsoft.com/office/officeart/2008/layout/HorizontalMultiLevelHierarchy"/>
    <dgm:cxn modelId="{C74B8D18-94E2-4539-98B5-AA88DFF11656}" type="presParOf" srcId="{D076432F-E7A7-491D-8E15-4DE2ADD7FB07}" destId="{71FBF9C5-0F2E-4E81-B769-3F913C08E7C3}" srcOrd="3" destOrd="0" presId="urn:microsoft.com/office/officeart/2008/layout/HorizontalMultiLevelHierarchy"/>
    <dgm:cxn modelId="{65EC7DC0-6A74-42D7-9763-A2B49122ED0A}" type="presParOf" srcId="{71FBF9C5-0F2E-4E81-B769-3F913C08E7C3}" destId="{7F31679B-0E47-43EF-BD1D-A723F5E57D6D}" srcOrd="0" destOrd="0" presId="urn:microsoft.com/office/officeart/2008/layout/HorizontalMultiLevelHierarchy"/>
    <dgm:cxn modelId="{71F7B1C9-0EFE-4BD0-A866-2369DB4B69E7}" type="presParOf" srcId="{71FBF9C5-0F2E-4E81-B769-3F913C08E7C3}" destId="{B8ED49C0-2BC4-4F79-A17A-2261B467CBE6}" srcOrd="1" destOrd="0" presId="urn:microsoft.com/office/officeart/2008/layout/HorizontalMultiLevelHierarchy"/>
    <dgm:cxn modelId="{35983507-C651-4BF9-9770-B3FE2AD81569}" type="presParOf" srcId="{D076432F-E7A7-491D-8E15-4DE2ADD7FB07}" destId="{BAB37F8E-E670-43E4-AE59-B8AA77771670}" srcOrd="4" destOrd="0" presId="urn:microsoft.com/office/officeart/2008/layout/HorizontalMultiLevelHierarchy"/>
    <dgm:cxn modelId="{2A673A8C-66D5-42C2-8F0B-E04FAA36CA98}" type="presParOf" srcId="{BAB37F8E-E670-43E4-AE59-B8AA77771670}" destId="{25AD87D9-A9A9-4091-9CA3-E47BADA5756A}" srcOrd="0" destOrd="0" presId="urn:microsoft.com/office/officeart/2008/layout/HorizontalMultiLevelHierarchy"/>
    <dgm:cxn modelId="{255F3BC6-ADF8-427E-A94D-0FC212861A93}" type="presParOf" srcId="{D076432F-E7A7-491D-8E15-4DE2ADD7FB07}" destId="{4E1BC519-8BDC-4591-8E8E-CE115433C170}" srcOrd="5" destOrd="0" presId="urn:microsoft.com/office/officeart/2008/layout/HorizontalMultiLevelHierarchy"/>
    <dgm:cxn modelId="{B8C35E49-5E75-4009-B69F-54D4D1A94F20}" type="presParOf" srcId="{4E1BC519-8BDC-4591-8E8E-CE115433C170}" destId="{2C308E97-A3B7-4CBC-A7DE-FDC679881D88}" srcOrd="0" destOrd="0" presId="urn:microsoft.com/office/officeart/2008/layout/HorizontalMultiLevelHierarchy"/>
    <dgm:cxn modelId="{42B7698E-28D9-42CC-8799-B969073A1A45}" type="presParOf" srcId="{4E1BC519-8BDC-4591-8E8E-CE115433C170}" destId="{8159CDC9-FC16-4E99-A73D-3A3BEDCED263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B37F8E-E670-43E4-AE59-B8AA77771670}">
      <dsp:nvSpPr>
        <dsp:cNvPr id="0" name=""/>
        <dsp:cNvSpPr/>
      </dsp:nvSpPr>
      <dsp:spPr>
        <a:xfrm>
          <a:off x="3606815" y="2214736"/>
          <a:ext cx="552089" cy="105199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76044" y="0"/>
              </a:lnTo>
              <a:lnTo>
                <a:pt x="276044" y="1051999"/>
              </a:lnTo>
              <a:lnTo>
                <a:pt x="552089" y="1051999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3853158" y="2711034"/>
        <a:ext cx="59403" cy="59403"/>
      </dsp:txXfrm>
    </dsp:sp>
    <dsp:sp modelId="{4D685937-CA2C-425D-9644-62D9A4B0A1DD}">
      <dsp:nvSpPr>
        <dsp:cNvPr id="0" name=""/>
        <dsp:cNvSpPr/>
      </dsp:nvSpPr>
      <dsp:spPr>
        <a:xfrm>
          <a:off x="3606815" y="2169016"/>
          <a:ext cx="55208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52089" y="45720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3869058" y="2200933"/>
        <a:ext cx="27604" cy="27604"/>
      </dsp:txXfrm>
    </dsp:sp>
    <dsp:sp modelId="{16784F21-5E66-49B8-B1E7-8B3B1B71A364}">
      <dsp:nvSpPr>
        <dsp:cNvPr id="0" name=""/>
        <dsp:cNvSpPr/>
      </dsp:nvSpPr>
      <dsp:spPr>
        <a:xfrm>
          <a:off x="3606815" y="1162736"/>
          <a:ext cx="552089" cy="1051999"/>
        </a:xfrm>
        <a:custGeom>
          <a:avLst/>
          <a:gdLst/>
          <a:ahLst/>
          <a:cxnLst/>
          <a:rect l="0" t="0" r="0" b="0"/>
          <a:pathLst>
            <a:path>
              <a:moveTo>
                <a:pt x="0" y="1051999"/>
              </a:moveTo>
              <a:lnTo>
                <a:pt x="276044" y="1051999"/>
              </a:lnTo>
              <a:lnTo>
                <a:pt x="276044" y="0"/>
              </a:lnTo>
              <a:lnTo>
                <a:pt x="552089" y="0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3853158" y="1659034"/>
        <a:ext cx="59403" cy="59403"/>
      </dsp:txXfrm>
    </dsp:sp>
    <dsp:sp modelId="{5C27907E-2111-405D-9E91-A9970F43ECC0}">
      <dsp:nvSpPr>
        <dsp:cNvPr id="0" name=""/>
        <dsp:cNvSpPr/>
      </dsp:nvSpPr>
      <dsp:spPr>
        <a:xfrm rot="16200000">
          <a:off x="971279" y="1793936"/>
          <a:ext cx="4429472" cy="841599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t-EE" sz="4000" kern="1200" dirty="0" smtClean="0"/>
            <a:t>Motivatsioon</a:t>
          </a:r>
          <a:endParaRPr lang="en-US" sz="4000" kern="1200" dirty="0"/>
        </a:p>
      </dsp:txBody>
      <dsp:txXfrm>
        <a:off x="971279" y="1793936"/>
        <a:ext cx="4429472" cy="841599"/>
      </dsp:txXfrm>
    </dsp:sp>
    <dsp:sp modelId="{B26EBE9D-DC83-4C4D-84D0-A66029FCB276}">
      <dsp:nvSpPr>
        <dsp:cNvPr id="0" name=""/>
        <dsp:cNvSpPr/>
      </dsp:nvSpPr>
      <dsp:spPr>
        <a:xfrm>
          <a:off x="4158905" y="741936"/>
          <a:ext cx="2760446" cy="841599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955" tIns="20955" rIns="20955" bIns="20955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t-EE" sz="3300" kern="1200" dirty="0" smtClean="0"/>
            <a:t>Autonoomia</a:t>
          </a:r>
          <a:endParaRPr lang="en-US" sz="3300" kern="1200" dirty="0"/>
        </a:p>
      </dsp:txBody>
      <dsp:txXfrm>
        <a:off x="4158905" y="741936"/>
        <a:ext cx="2760446" cy="841599"/>
      </dsp:txXfrm>
    </dsp:sp>
    <dsp:sp modelId="{7F31679B-0E47-43EF-BD1D-A723F5E57D6D}">
      <dsp:nvSpPr>
        <dsp:cNvPr id="0" name=""/>
        <dsp:cNvSpPr/>
      </dsp:nvSpPr>
      <dsp:spPr>
        <a:xfrm>
          <a:off x="4158905" y="1793936"/>
          <a:ext cx="2760446" cy="841599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955" tIns="20955" rIns="20955" bIns="20955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t-EE" sz="3300" kern="1200" dirty="0" smtClean="0"/>
            <a:t>Seotus</a:t>
          </a:r>
          <a:endParaRPr lang="en-US" sz="3300" kern="1200" dirty="0"/>
        </a:p>
      </dsp:txBody>
      <dsp:txXfrm>
        <a:off x="4158905" y="1793936"/>
        <a:ext cx="2760446" cy="841599"/>
      </dsp:txXfrm>
    </dsp:sp>
    <dsp:sp modelId="{2C308E97-A3B7-4CBC-A7DE-FDC679881D88}">
      <dsp:nvSpPr>
        <dsp:cNvPr id="0" name=""/>
        <dsp:cNvSpPr/>
      </dsp:nvSpPr>
      <dsp:spPr>
        <a:xfrm>
          <a:off x="4158905" y="2845935"/>
          <a:ext cx="2760446" cy="841599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955" tIns="20955" rIns="20955" bIns="20955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t-EE" sz="3300" kern="1200" dirty="0" smtClean="0"/>
            <a:t>Enesetõhusus</a:t>
          </a:r>
          <a:endParaRPr lang="en-US" sz="3300" kern="1200" dirty="0"/>
        </a:p>
      </dsp:txBody>
      <dsp:txXfrm>
        <a:off x="4158905" y="2845935"/>
        <a:ext cx="2760446" cy="84159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BE2AAA-2CC7-4F9C-A8C6-8B9F2A3E9EF0}" type="datetimeFigureOut">
              <a:rPr lang="en-US" smtClean="0"/>
              <a:t>3/1/2017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0AD62A-9EE1-43E3-A7E5-D268F71DF3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4482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37ADBA-1AC7-4CD6-8AFF-4E8087BA5487}" type="datetimeFigureOut">
              <a:rPr lang="en-US" smtClean="0"/>
              <a:t>3/1/2017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34C2EF-8A97-4DAF-B099-E56788364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091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t-EE" dirty="0" smtClean="0"/>
              <a:t>Motivatsioon kui tung või vajadus</a:t>
            </a:r>
          </a:p>
          <a:p>
            <a:r>
              <a:rPr lang="et-EE" dirty="0" smtClean="0"/>
              <a:t>Motivatsioon kui huvi</a:t>
            </a:r>
          </a:p>
          <a:p>
            <a:r>
              <a:rPr lang="et-EE" dirty="0" smtClean="0"/>
              <a:t>Sisemine</a:t>
            </a:r>
            <a:r>
              <a:rPr lang="et-EE" baseline="0" dirty="0" smtClean="0"/>
              <a:t> vs välimine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34C2EF-8A97-4DAF-B099-E567883644D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0042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t-EE" dirty="0" smtClean="0"/>
              <a:t>Autonoomia annab võimaluse sisemisel motivatsioonil areneda. Kui tihti tunneme</a:t>
            </a:r>
            <a:r>
              <a:rPr lang="et-EE" baseline="0" dirty="0" smtClean="0"/>
              <a:t> me motivatsiooni teha asju, mida me tunneme, et oleme sunnitud tegema?</a:t>
            </a:r>
          </a:p>
          <a:p>
            <a:r>
              <a:rPr lang="et-EE" baseline="0" dirty="0" smtClean="0"/>
              <a:t>Kontrollikese??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34C2EF-8A97-4DAF-B099-E567883644D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0149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" r="323" b="422"/>
          <a:stretch/>
        </p:blipFill>
        <p:spPr>
          <a:xfrm>
            <a:off x="1524" y="1"/>
            <a:ext cx="12188952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533400"/>
            <a:ext cx="8458200" cy="1828800"/>
          </a:xfrm>
        </p:spPr>
        <p:txBody>
          <a:bodyPr anchor="b">
            <a:normAutofit/>
          </a:bodyPr>
          <a:lstStyle>
            <a:lvl1pPr algn="l">
              <a:defRPr sz="4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2438400"/>
            <a:ext cx="7086600" cy="914400"/>
          </a:xfrm>
        </p:spPr>
        <p:txBody>
          <a:bodyPr>
            <a:normAutofit/>
          </a:bodyPr>
          <a:lstStyle>
            <a:lvl1pPr marL="0" indent="0" algn="l">
              <a:spcBef>
                <a:spcPts val="1200"/>
              </a:spcBef>
              <a:buNone/>
              <a:defRPr sz="240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4451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580" y="5791200"/>
            <a:ext cx="8115419" cy="701674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US" sz="2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Freeform 5"/>
          <p:cNvSpPr>
            <a:spLocks/>
          </p:cNvSpPr>
          <p:nvPr/>
        </p:nvSpPr>
        <p:spPr bwMode="gray">
          <a:xfrm>
            <a:off x="762000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Picture Placeholder 14" descr="An empty placeholder to add an image. Click on the placeholder and select the image that you wish to add"/>
          <p:cNvSpPr>
            <a:spLocks noGrp="1"/>
          </p:cNvSpPr>
          <p:nvPr>
            <p:ph type="pic" sz="quarter" idx="13"/>
          </p:nvPr>
        </p:nvSpPr>
        <p:spPr>
          <a:xfrm>
            <a:off x="992435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4"/>
          </p:nvPr>
        </p:nvSpPr>
        <p:spPr>
          <a:xfrm>
            <a:off x="1028581" y="5181600"/>
            <a:ext cx="3566160" cy="493776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0" indent="0">
              <a:spcBef>
                <a:spcPts val="1200"/>
              </a:spcBef>
              <a:buNone/>
              <a:defRPr sz="1800"/>
            </a:lvl2pPr>
            <a:lvl3pPr marL="0" indent="0">
              <a:spcBef>
                <a:spcPts val="1200"/>
              </a:spcBef>
              <a:buNone/>
              <a:defRPr sz="18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spcBef>
                <a:spcPts val="1200"/>
              </a:spcBef>
              <a:buNone/>
              <a:defRPr sz="180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8" name="Freeform 5"/>
          <p:cNvSpPr>
            <a:spLocks/>
          </p:cNvSpPr>
          <p:nvPr/>
        </p:nvSpPr>
        <p:spPr bwMode="gray">
          <a:xfrm>
            <a:off x="5300133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Picture Placeholder 18" descr="An empty placeholder to add an image. Click on the placeholder and select the image that you wish to add"/>
          <p:cNvSpPr>
            <a:spLocks noGrp="1"/>
          </p:cNvSpPr>
          <p:nvPr>
            <p:ph type="pic" sz="quarter" idx="15"/>
          </p:nvPr>
        </p:nvSpPr>
        <p:spPr>
          <a:xfrm>
            <a:off x="5530568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0" name="Text Placeholder 16"/>
          <p:cNvSpPr>
            <a:spLocks noGrp="1"/>
          </p:cNvSpPr>
          <p:nvPr>
            <p:ph type="body" sz="quarter" idx="16"/>
          </p:nvPr>
        </p:nvSpPr>
        <p:spPr>
          <a:xfrm>
            <a:off x="5566714" y="5181600"/>
            <a:ext cx="3566160" cy="493776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0" indent="0">
              <a:spcBef>
                <a:spcPts val="1200"/>
              </a:spcBef>
              <a:buNone/>
              <a:defRPr sz="1800"/>
            </a:lvl2pPr>
            <a:lvl3pPr marL="0" indent="0">
              <a:spcBef>
                <a:spcPts val="1200"/>
              </a:spcBef>
              <a:buNone/>
              <a:defRPr sz="18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spcBef>
                <a:spcPts val="1200"/>
              </a:spcBef>
              <a:buNone/>
              <a:defRPr sz="180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37772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hree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580" y="5305424"/>
            <a:ext cx="8104083" cy="579921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Freeform 5"/>
          <p:cNvSpPr>
            <a:spLocks/>
          </p:cNvSpPr>
          <p:nvPr/>
        </p:nvSpPr>
        <p:spPr bwMode="gray">
          <a:xfrm>
            <a:off x="762000" y="933449"/>
            <a:ext cx="53340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Picture Placeholder 14" descr="An empty placeholder to add an image. Click on the placeholder and select the image that you wish to add"/>
          <p:cNvSpPr>
            <a:spLocks noGrp="1"/>
          </p:cNvSpPr>
          <p:nvPr>
            <p:ph type="pic" sz="quarter" idx="13"/>
          </p:nvPr>
        </p:nvSpPr>
        <p:spPr>
          <a:xfrm>
            <a:off x="991888" y="1113022"/>
            <a:ext cx="4874224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8" name="Freeform 5"/>
          <p:cNvSpPr>
            <a:spLocks/>
          </p:cNvSpPr>
          <p:nvPr/>
        </p:nvSpPr>
        <p:spPr bwMode="gray">
          <a:xfrm>
            <a:off x="6323873" y="967316"/>
            <a:ext cx="2990942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Picture Placeholder 18" descr="An empty placeholder to add an image. Click on the placeholder and select the image that you wish to add"/>
          <p:cNvSpPr>
            <a:spLocks noGrp="1"/>
          </p:cNvSpPr>
          <p:nvPr>
            <p:ph type="pic" sz="quarter" idx="15"/>
          </p:nvPr>
        </p:nvSpPr>
        <p:spPr>
          <a:xfrm>
            <a:off x="6506025" y="1109743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Freeform 5"/>
          <p:cNvSpPr>
            <a:spLocks/>
          </p:cNvSpPr>
          <p:nvPr/>
        </p:nvSpPr>
        <p:spPr bwMode="gray">
          <a:xfrm>
            <a:off x="6323873" y="3060954"/>
            <a:ext cx="2990942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Picture Placeholder 12" descr="An empty placeholder to add an image. Click on the placeholder and select the image that you wish to add"/>
          <p:cNvSpPr>
            <a:spLocks noGrp="1"/>
          </p:cNvSpPr>
          <p:nvPr>
            <p:ph type="pic" sz="quarter" idx="16"/>
          </p:nvPr>
        </p:nvSpPr>
        <p:spPr>
          <a:xfrm>
            <a:off x="6506025" y="3203381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4"/>
          </p:nvPr>
        </p:nvSpPr>
        <p:spPr>
          <a:xfrm>
            <a:off x="1028581" y="5919255"/>
            <a:ext cx="8104082" cy="49742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600"/>
            </a:lvl1pPr>
            <a:lvl2pPr marL="0" indent="0">
              <a:spcBef>
                <a:spcPts val="1200"/>
              </a:spcBef>
              <a:buNone/>
              <a:defRPr sz="1800"/>
            </a:lvl2pPr>
            <a:lvl3pPr marL="0" indent="0">
              <a:spcBef>
                <a:spcPts val="1200"/>
              </a:spcBef>
              <a:buNone/>
              <a:defRPr sz="18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spcBef>
                <a:spcPts val="1200"/>
              </a:spcBef>
              <a:buNone/>
              <a:defRPr sz="180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17792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ve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" y="283"/>
            <a:ext cx="12188952" cy="685971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77400" y="365126"/>
            <a:ext cx="2133600" cy="1539874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US" sz="2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Freeform 5"/>
          <p:cNvSpPr>
            <a:spLocks/>
          </p:cNvSpPr>
          <p:nvPr/>
        </p:nvSpPr>
        <p:spPr bwMode="gray">
          <a:xfrm>
            <a:off x="4182533" y="265044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Picture Placeholder 8" descr="An empty placeholder to add an image. Click on the placeholder and select the image that you wish to add"/>
          <p:cNvSpPr>
            <a:spLocks noGrp="1"/>
          </p:cNvSpPr>
          <p:nvPr>
            <p:ph type="pic" sz="quarter" idx="13"/>
          </p:nvPr>
        </p:nvSpPr>
        <p:spPr>
          <a:xfrm>
            <a:off x="4424435" y="436315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0" name="Freeform 5"/>
          <p:cNvSpPr>
            <a:spLocks/>
          </p:cNvSpPr>
          <p:nvPr/>
        </p:nvSpPr>
        <p:spPr bwMode="gray">
          <a:xfrm>
            <a:off x="816188" y="384723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Picture Placeholder 10" descr="An empty placeholder to add an image. Click on the placeholder and select the image that you wish to add"/>
          <p:cNvSpPr>
            <a:spLocks noGrp="1"/>
          </p:cNvSpPr>
          <p:nvPr>
            <p:ph type="pic" sz="quarter" idx="15"/>
          </p:nvPr>
        </p:nvSpPr>
        <p:spPr>
          <a:xfrm>
            <a:off x="1013022" y="538232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Freeform 5"/>
          <p:cNvSpPr>
            <a:spLocks/>
          </p:cNvSpPr>
          <p:nvPr/>
        </p:nvSpPr>
        <p:spPr bwMode="gray">
          <a:xfrm>
            <a:off x="816188" y="2478361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Picture Placeholder 12" descr="An empty placeholder to add an image. Click on the placeholder and select the image that you wish to add"/>
          <p:cNvSpPr>
            <a:spLocks noGrp="1"/>
          </p:cNvSpPr>
          <p:nvPr>
            <p:ph type="pic" sz="quarter" idx="16"/>
          </p:nvPr>
        </p:nvSpPr>
        <p:spPr>
          <a:xfrm>
            <a:off x="1013022" y="2631870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4" name="Freeform 5"/>
          <p:cNvSpPr>
            <a:spLocks/>
          </p:cNvSpPr>
          <p:nvPr/>
        </p:nvSpPr>
        <p:spPr bwMode="gray">
          <a:xfrm>
            <a:off x="816188" y="4571999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Picture Placeholder 14" descr="An empty placeholder to add an image. Click on the placeholder and select the image that you wish to add"/>
          <p:cNvSpPr>
            <a:spLocks noGrp="1"/>
          </p:cNvSpPr>
          <p:nvPr>
            <p:ph type="pic" sz="quarter" idx="17"/>
          </p:nvPr>
        </p:nvSpPr>
        <p:spPr>
          <a:xfrm>
            <a:off x="1013022" y="4725508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0" name="Freeform 5"/>
          <p:cNvSpPr>
            <a:spLocks/>
          </p:cNvSpPr>
          <p:nvPr/>
        </p:nvSpPr>
        <p:spPr bwMode="gray">
          <a:xfrm>
            <a:off x="4182533" y="3448511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Picture Placeholder 20" descr="An empty placeholder to add an image. Click on the placeholder and select the image that you wish to add"/>
          <p:cNvSpPr>
            <a:spLocks noGrp="1"/>
          </p:cNvSpPr>
          <p:nvPr>
            <p:ph type="pic" sz="quarter" idx="18"/>
          </p:nvPr>
        </p:nvSpPr>
        <p:spPr>
          <a:xfrm>
            <a:off x="4424435" y="3619782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4672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/>
              <a:t>3/1/2017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261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365125"/>
            <a:ext cx="1828799" cy="4940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0" y="365125"/>
            <a:ext cx="6858000" cy="494030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/>
              <a:t>3/1/2017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244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/>
              <a:t>3/1/2017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739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" t="422"/>
          <a:stretch/>
        </p:blipFill>
        <p:spPr>
          <a:xfrm>
            <a:off x="0" y="0"/>
            <a:ext cx="12188952" cy="68571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2800" y="533400"/>
            <a:ext cx="7315200" cy="1828800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52800" y="2438400"/>
            <a:ext cx="5486400" cy="9144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24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7950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0" y="1825625"/>
            <a:ext cx="4389120" cy="347472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78880" y="1825625"/>
            <a:ext cx="4389120" cy="347472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/>
              <a:t>3/1/2017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302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1828799"/>
            <a:ext cx="4389120" cy="795867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400" b="0">
                <a:solidFill>
                  <a:schemeClr val="accent4">
                    <a:lumMod val="7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4000" y="2624666"/>
            <a:ext cx="4389120" cy="267546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78880" y="1828799"/>
            <a:ext cx="4389120" cy="795867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400" b="0">
                <a:solidFill>
                  <a:schemeClr val="accent4">
                    <a:lumMod val="7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78880" y="2624666"/>
            <a:ext cx="4389120" cy="267546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/>
              <a:t>3/1/2017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086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/>
              <a:t>3/1/2017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025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/>
              <a:t>3/1/2017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071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4400" y="1828800"/>
            <a:ext cx="5943600" cy="347662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3999" y="1828800"/>
            <a:ext cx="2926080" cy="3476625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/>
              <a:t>3/1/2017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354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5"/>
          <p:cNvSpPr>
            <a:spLocks/>
          </p:cNvSpPr>
          <p:nvPr/>
        </p:nvSpPr>
        <p:spPr bwMode="gray">
          <a:xfrm>
            <a:off x="804333" y="1695450"/>
            <a:ext cx="5596467" cy="3295650"/>
          </a:xfrm>
          <a:custGeom>
            <a:avLst/>
            <a:gdLst>
              <a:gd name="T0" fmla="*/ 1279 w 1347"/>
              <a:gd name="T1" fmla="*/ 919 h 986"/>
              <a:gd name="T2" fmla="*/ 65 w 1347"/>
              <a:gd name="T3" fmla="*/ 919 h 986"/>
              <a:gd name="T4" fmla="*/ 65 w 1347"/>
              <a:gd name="T5" fmla="*/ 64 h 986"/>
              <a:gd name="T6" fmla="*/ 1279 w 1347"/>
              <a:gd name="T7" fmla="*/ 64 h 986"/>
              <a:gd name="T8" fmla="*/ 1279 w 1347"/>
              <a:gd name="T9" fmla="*/ 919 h 9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47" h="986">
                <a:moveTo>
                  <a:pt x="1279" y="919"/>
                </a:moveTo>
                <a:cubicBezTo>
                  <a:pt x="1211" y="986"/>
                  <a:pt x="121" y="974"/>
                  <a:pt x="65" y="919"/>
                </a:cubicBezTo>
                <a:cubicBezTo>
                  <a:pt x="9" y="863"/>
                  <a:pt x="0" y="128"/>
                  <a:pt x="65" y="64"/>
                </a:cubicBezTo>
                <a:cubicBezTo>
                  <a:pt x="130" y="0"/>
                  <a:pt x="1217" y="3"/>
                  <a:pt x="1279" y="64"/>
                </a:cubicBezTo>
                <a:cubicBezTo>
                  <a:pt x="1341" y="125"/>
                  <a:pt x="1347" y="852"/>
                  <a:pt x="1279" y="91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Picture Placeholder 11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1006022" y="1874520"/>
            <a:ext cx="5193089" cy="2937510"/>
          </a:xfrm>
          <a:custGeom>
            <a:avLst/>
            <a:gdLst>
              <a:gd name="connsiteX0" fmla="*/ 2531359 w 5066932"/>
              <a:gd name="connsiteY0" fmla="*/ 21 h 2945784"/>
              <a:gd name="connsiteX1" fmla="*/ 4878015 w 5066932"/>
              <a:gd name="connsiteY1" fmla="*/ 145719 h 2945784"/>
              <a:gd name="connsiteX2" fmla="*/ 4878015 w 5066932"/>
              <a:gd name="connsiteY2" fmla="*/ 2803241 h 2945784"/>
              <a:gd name="connsiteX3" fmla="*/ 175988 w 5066932"/>
              <a:gd name="connsiteY3" fmla="*/ 2803241 h 2945784"/>
              <a:gd name="connsiteX4" fmla="*/ 175988 w 5066932"/>
              <a:gd name="connsiteY4" fmla="*/ 145719 h 2945784"/>
              <a:gd name="connsiteX5" fmla="*/ 2531359 w 5066932"/>
              <a:gd name="connsiteY5" fmla="*/ 21 h 2945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66932" h="2945784">
                <a:moveTo>
                  <a:pt x="2531359" y="21"/>
                </a:moveTo>
                <a:cubicBezTo>
                  <a:pt x="3645379" y="1187"/>
                  <a:pt x="4757946" y="50918"/>
                  <a:pt x="4878015" y="145719"/>
                </a:cubicBezTo>
                <a:cubicBezTo>
                  <a:pt x="5118151" y="335320"/>
                  <a:pt x="5141390" y="2594991"/>
                  <a:pt x="4878015" y="2803241"/>
                </a:cubicBezTo>
                <a:cubicBezTo>
                  <a:pt x="4614639" y="3011491"/>
                  <a:pt x="392886" y="2974193"/>
                  <a:pt x="175988" y="2803241"/>
                </a:cubicBezTo>
                <a:cubicBezTo>
                  <a:pt x="-40909" y="2629181"/>
                  <a:pt x="-75768" y="344644"/>
                  <a:pt x="175988" y="145719"/>
                </a:cubicBezTo>
                <a:cubicBezTo>
                  <a:pt x="301866" y="46256"/>
                  <a:pt x="1417339" y="-1144"/>
                  <a:pt x="2531359" y="21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10400" y="2245995"/>
            <a:ext cx="3657600" cy="219456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/>
              <a:t>3/1/2017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318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" t="511" r="525" b="2999"/>
          <a:stretch/>
        </p:blipFill>
        <p:spPr>
          <a:xfrm>
            <a:off x="0" y="0"/>
            <a:ext cx="12188826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9829800" cy="10826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1828800"/>
            <a:ext cx="91440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09800" y="6416675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010400" y="6416675"/>
            <a:ext cx="1371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7FC8593D-7C47-471E-A8DF-97AC4FFD13F5}" type="datetimeFigureOut">
              <a:rPr lang="en-US" smtClean="0"/>
              <a:pPr/>
              <a:t>3/1/2017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838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289D71E3-7D81-4C24-B9D8-6B108755C64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654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2" r:id="rId11"/>
    <p:sldLayoutId id="2147483661" r:id="rId12"/>
    <p:sldLayoutId id="2147483658" r:id="rId13"/>
    <p:sldLayoutId id="2147483659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t-EE" smtClean="0"/>
              <a:t>Kust tuleb motivatsioon?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2438400"/>
            <a:ext cx="7086600" cy="1422648"/>
          </a:xfrm>
        </p:spPr>
        <p:txBody>
          <a:bodyPr>
            <a:normAutofit fontScale="92500"/>
          </a:bodyPr>
          <a:lstStyle/>
          <a:p>
            <a:r>
              <a:rPr lang="et-EE" sz="3000" smtClean="0"/>
              <a:t>Liina Adov</a:t>
            </a:r>
          </a:p>
          <a:p>
            <a:r>
              <a:rPr lang="et-EE" sz="2200" smtClean="0"/>
              <a:t>Nooremteadur ja doktorant, Tartu Ülikool haridusteaduste instituut</a:t>
            </a:r>
          </a:p>
          <a:p>
            <a:r>
              <a:rPr lang="et-EE" sz="2200" smtClean="0"/>
              <a:t>Psühholoog ja tulevane terapeut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798047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et-EE" sz="2400" dirty="0" smtClean="0"/>
              <a:t>„See paistab alati võimatu, kuni see on tehtud.“</a:t>
            </a:r>
            <a:br>
              <a:rPr lang="et-EE" sz="2400" dirty="0" smtClean="0"/>
            </a:br>
            <a:r>
              <a:rPr lang="et-EE" sz="2800" dirty="0"/>
              <a:t/>
            </a:r>
            <a:br>
              <a:rPr lang="et-EE" sz="2800" dirty="0"/>
            </a:br>
            <a:r>
              <a:rPr lang="et-EE" sz="2800" dirty="0" smtClean="0"/>
              <a:t/>
            </a:r>
            <a:br>
              <a:rPr lang="et-EE" sz="2800" dirty="0" smtClean="0"/>
            </a:br>
            <a:r>
              <a:rPr lang="et-EE" sz="2800" dirty="0"/>
              <a:t>	</a:t>
            </a:r>
            <a:r>
              <a:rPr lang="et-EE" sz="2000" dirty="0" smtClean="0"/>
              <a:t>Nelson </a:t>
            </a:r>
            <a:r>
              <a:rPr lang="et-EE" sz="2000" dirty="0" err="1" smtClean="0"/>
              <a:t>Mandela</a:t>
            </a:r>
            <a:endParaRPr lang="en-GB" sz="2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71664" y="3501008"/>
            <a:ext cx="5486400" cy="914400"/>
          </a:xfrm>
        </p:spPr>
        <p:txBody>
          <a:bodyPr/>
          <a:lstStyle/>
          <a:p>
            <a:r>
              <a:rPr lang="et-EE" b="1" i="1" dirty="0" smtClean="0"/>
              <a:t>Suur tänu kuulamast!</a:t>
            </a:r>
            <a:endParaRPr lang="en-GB" b="1" i="1" dirty="0"/>
          </a:p>
        </p:txBody>
      </p:sp>
    </p:spTree>
    <p:extLst>
      <p:ext uri="{BB962C8B-B14F-4D97-AF65-F5344CB8AC3E}">
        <p14:creationId xmlns:p14="http://schemas.microsoft.com/office/powerpoint/2010/main" val="3331618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smtClean="0"/>
              <a:t>Mis on motivatsioon?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algn="ctr"/>
            <a:r>
              <a:rPr lang="et-EE" dirty="0" smtClean="0"/>
              <a:t>Vajadus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algn="ctr"/>
            <a:r>
              <a:rPr lang="et-EE" dirty="0" smtClean="0"/>
              <a:t>Huvi</a:t>
            </a:r>
            <a:endParaRPr lang="en-US" dirty="0"/>
          </a:p>
        </p:txBody>
      </p:sp>
      <p:sp>
        <p:nvSpPr>
          <p:cNvPr id="2" name="Picture Placeholder 1"/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8" name="Picture 2" descr="Pildiotsingu food drink tulemu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0" r="9400"/>
          <a:stretch>
            <a:fillRect/>
          </a:stretch>
        </p:blipFill>
        <p:spPr bwMode="auto">
          <a:xfrm>
            <a:off x="759433" y="1218124"/>
            <a:ext cx="4104456" cy="3540114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accent2">
              <a:lumMod val="20000"/>
              <a:lumOff val="80000"/>
            </a:schemeClr>
          </a:solidFill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2" name="Picture 4" descr="Pildiotsingu curiosity tulemus"/>
          <p:cNvPicPr>
            <a:picLocks noGrp="1" noChangeAspect="1" noChangeArrowheads="1"/>
          </p:cNvPicPr>
          <p:nvPr>
            <p:ph type="pic" sz="quarter" idx="1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68" r="17668"/>
          <a:stretch>
            <a:fillRect/>
          </a:stretch>
        </p:blipFill>
        <p:spPr bwMode="auto"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4440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smtClean="0"/>
              <a:t>Kust tuleb motivatsioon?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51019384"/>
              </p:ext>
            </p:extLst>
          </p:nvPr>
        </p:nvGraphicFramePr>
        <p:xfrm>
          <a:off x="13408" y="1447800"/>
          <a:ext cx="9684568" cy="44294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561062" y="6381328"/>
            <a:ext cx="5904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dirty="0" smtClean="0"/>
              <a:t>Enesemääratlusteooria; </a:t>
            </a:r>
            <a:r>
              <a:rPr lang="et-EE" i="1" dirty="0" err="1" smtClean="0"/>
              <a:t>Self-Determination</a:t>
            </a:r>
            <a:r>
              <a:rPr lang="et-EE" i="1" dirty="0" smtClean="0"/>
              <a:t> </a:t>
            </a:r>
            <a:r>
              <a:rPr lang="et-EE" i="1" dirty="0" err="1"/>
              <a:t>T</a:t>
            </a:r>
            <a:r>
              <a:rPr lang="et-EE" i="1" dirty="0" err="1" smtClean="0"/>
              <a:t>heory</a:t>
            </a:r>
            <a:endParaRPr lang="en-GB" dirty="0"/>
          </a:p>
        </p:txBody>
      </p:sp>
      <p:sp>
        <p:nvSpPr>
          <p:cNvPr id="7" name="Plus 6"/>
          <p:cNvSpPr/>
          <p:nvPr/>
        </p:nvSpPr>
        <p:spPr>
          <a:xfrm>
            <a:off x="7464152" y="3266492"/>
            <a:ext cx="648072" cy="648072"/>
          </a:xfrm>
          <a:prstGeom prst="mathPlus">
            <a:avLst/>
          </a:prstGeom>
          <a:solidFill>
            <a:srgbClr val="00B0F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ounded Rectangle 7"/>
          <p:cNvSpPr/>
          <p:nvPr/>
        </p:nvSpPr>
        <p:spPr>
          <a:xfrm>
            <a:off x="8760296" y="2870448"/>
            <a:ext cx="2448272" cy="1440160"/>
          </a:xfrm>
          <a:prstGeom prst="roundRect">
            <a:avLst/>
          </a:prstGeom>
          <a:solidFill>
            <a:srgbClr val="92D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t-EE" sz="3200" dirty="0" smtClean="0"/>
              <a:t>Eesmärk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2200335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smtClean="0"/>
              <a:t>Autonoomia </a:t>
            </a:r>
            <a:r>
              <a:rPr lang="et-EE" sz="2000" dirty="0" smtClean="0"/>
              <a:t>– iseseisvus – vabadus </a:t>
            </a:r>
            <a:endParaRPr lang="en-US" sz="2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7010400" y="1874520"/>
            <a:ext cx="3982144" cy="2937509"/>
          </a:xfrm>
        </p:spPr>
        <p:txBody>
          <a:bodyPr>
            <a:normAutofit/>
          </a:bodyPr>
          <a:lstStyle/>
          <a:p>
            <a:r>
              <a:rPr lang="et-EE" sz="2800" dirty="0" smtClean="0"/>
              <a:t>Autonoomia annab võimaluse sisemisel motivatsioonil areneda ja kasvada. </a:t>
            </a:r>
            <a:endParaRPr lang="en-US" sz="2800" dirty="0"/>
          </a:p>
        </p:txBody>
      </p:sp>
      <p:pic>
        <p:nvPicPr>
          <p:cNvPr id="3074" name="Picture 2" descr="Pildiotsingu choice tulemus"/>
          <p:cNvPicPr>
            <a:picLocks noGrp="1" noChangeAspect="1" noChangeArrowheads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07" b="7507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3893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392" y="197653"/>
            <a:ext cx="9829800" cy="1082674"/>
          </a:xfrm>
        </p:spPr>
        <p:txBody>
          <a:bodyPr/>
          <a:lstStyle/>
          <a:p>
            <a:r>
              <a:rPr lang="et-EE" sz="2400" dirty="0" smtClean="0"/>
              <a:t>Autonoomia</a:t>
            </a:r>
            <a:r>
              <a:rPr lang="et-EE" dirty="0" smtClean="0"/>
              <a:t/>
            </a:r>
            <a:br>
              <a:rPr lang="et-EE" dirty="0" smtClean="0"/>
            </a:br>
            <a:r>
              <a:rPr lang="et-EE" dirty="0" smtClean="0"/>
              <a:t>Kelle käes on ohjad?</a:t>
            </a:r>
            <a:endParaRPr lang="en-US" dirty="0"/>
          </a:p>
        </p:txBody>
      </p:sp>
      <p:pic>
        <p:nvPicPr>
          <p:cNvPr id="1026" name="Picture 2" descr="Pildiotsingu in control tulem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624" y="1447800"/>
            <a:ext cx="6408712" cy="42589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5" name="Cloud Callout 4"/>
          <p:cNvSpPr/>
          <p:nvPr/>
        </p:nvSpPr>
        <p:spPr>
          <a:xfrm>
            <a:off x="7536160" y="130306"/>
            <a:ext cx="2664296" cy="1584176"/>
          </a:xfrm>
          <a:prstGeom prst="cloudCallou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t-EE" sz="1400" dirty="0" smtClean="0">
                <a:solidFill>
                  <a:srgbClr val="00B050"/>
                </a:solidFill>
              </a:rPr>
              <a:t>Sisemine kontrollikese: </a:t>
            </a:r>
          </a:p>
          <a:p>
            <a:pPr algn="ctr"/>
            <a:r>
              <a:rPr lang="et-EE" sz="1400" dirty="0">
                <a:solidFill>
                  <a:schemeClr val="tx1"/>
                </a:solidFill>
              </a:rPr>
              <a:t>s</a:t>
            </a:r>
            <a:r>
              <a:rPr lang="et-EE" sz="1400" dirty="0" smtClean="0">
                <a:solidFill>
                  <a:schemeClr val="tx1"/>
                </a:solidFill>
              </a:rPr>
              <a:t>aan muuta seda, kuidas minu elu läheb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7" name="Cloud Callout 6"/>
          <p:cNvSpPr/>
          <p:nvPr/>
        </p:nvSpPr>
        <p:spPr>
          <a:xfrm rot="21387564">
            <a:off x="4079776" y="2348880"/>
            <a:ext cx="2664296" cy="1584176"/>
          </a:xfrm>
          <a:prstGeom prst="cloudCallou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t-EE" sz="1400" dirty="0" smtClean="0">
                <a:solidFill>
                  <a:srgbClr val="00B050"/>
                </a:solidFill>
              </a:rPr>
              <a:t>Väline kontrollikese: </a:t>
            </a:r>
            <a:r>
              <a:rPr lang="et-EE" sz="1400" dirty="0" smtClean="0">
                <a:solidFill>
                  <a:schemeClr val="tx1"/>
                </a:solidFill>
              </a:rPr>
              <a:t>minu elu mõjutavad enam õnn ja teised. 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35560" y="6309320"/>
            <a:ext cx="33843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1600" i="1" dirty="0" err="1" smtClean="0"/>
              <a:t>Locus</a:t>
            </a:r>
            <a:r>
              <a:rPr lang="et-EE" sz="1600" i="1" dirty="0" smtClean="0"/>
              <a:t> of </a:t>
            </a:r>
            <a:r>
              <a:rPr lang="et-EE" sz="1600" i="1" dirty="0" err="1" smtClean="0"/>
              <a:t>control</a:t>
            </a:r>
            <a:r>
              <a:rPr lang="et-EE" sz="1600" i="1" dirty="0" smtClean="0"/>
              <a:t>; </a:t>
            </a:r>
            <a:r>
              <a:rPr lang="et-EE" sz="1600" i="1" dirty="0" err="1" smtClean="0"/>
              <a:t>Rotter</a:t>
            </a:r>
            <a:endParaRPr lang="en-GB" sz="1600" i="1" dirty="0"/>
          </a:p>
        </p:txBody>
      </p:sp>
    </p:spTree>
    <p:extLst>
      <p:ext uri="{BB962C8B-B14F-4D97-AF65-F5344CB8AC3E}">
        <p14:creationId xmlns:p14="http://schemas.microsoft.com/office/powerpoint/2010/main" val="3292109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smtClean="0"/>
              <a:t>Seotus …</a:t>
            </a:r>
            <a:endParaRPr lang="en-GB" dirty="0"/>
          </a:p>
        </p:txBody>
      </p:sp>
      <p:pic>
        <p:nvPicPr>
          <p:cNvPr id="6" name="Picture 2" descr="Seotud kujutis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33" b="9333"/>
          <a:stretch>
            <a:fillRect/>
          </a:stretch>
        </p:blipFill>
        <p:spPr bwMode="auto"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t-EE" dirty="0" smtClean="0"/>
              <a:t>… hinnang </a:t>
            </a:r>
            <a:r>
              <a:rPr lang="et-EE" dirty="0"/>
              <a:t>sellele, kuivõrd lähedastes ning usalduslikus seostes inimene tajub end olevat oluliste </a:t>
            </a:r>
            <a:r>
              <a:rPr lang="et-EE" dirty="0" smtClean="0"/>
              <a:t>kaaslastega.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80598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416" y="37149"/>
            <a:ext cx="9829800" cy="799563"/>
          </a:xfrm>
        </p:spPr>
        <p:txBody>
          <a:bodyPr/>
          <a:lstStyle/>
          <a:p>
            <a:r>
              <a:rPr lang="et-EE" dirty="0" smtClean="0"/>
              <a:t>Enesetõhusus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8088" y="1874520"/>
            <a:ext cx="4536504" cy="2937510"/>
          </a:xfrm>
        </p:spPr>
        <p:txBody>
          <a:bodyPr/>
          <a:lstStyle/>
          <a:p>
            <a:pPr algn="ctr"/>
            <a:r>
              <a:rPr lang="et-EE" sz="2400" i="1" dirty="0"/>
              <a:t>„Inimeste motivatsioon, emotsionaalne seisund ja käitumine põhineb rohkem sellel, mida nad usuvad, kui sellel, mida objektiivselt tõeks võib pidada. „</a:t>
            </a:r>
          </a:p>
          <a:p>
            <a:endParaRPr lang="et-EE" dirty="0" smtClean="0"/>
          </a:p>
          <a:p>
            <a:pPr algn="r"/>
            <a:r>
              <a:rPr lang="et-EE" dirty="0" smtClean="0"/>
              <a:t>A. </a:t>
            </a:r>
            <a:r>
              <a:rPr lang="et-EE" dirty="0" err="1" smtClean="0"/>
              <a:t>Bandura</a:t>
            </a:r>
            <a:endParaRPr lang="en-GB" dirty="0"/>
          </a:p>
        </p:txBody>
      </p:sp>
      <p:sp>
        <p:nvSpPr>
          <p:cNvPr id="5" name="Text Placeholder 3"/>
          <p:cNvSpPr txBox="1">
            <a:spLocks/>
          </p:cNvSpPr>
          <p:nvPr/>
        </p:nvSpPr>
        <p:spPr>
          <a:xfrm>
            <a:off x="6888088" y="1874520"/>
            <a:ext cx="4536504" cy="29375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t-EE" sz="2400" i="1" dirty="0" smtClean="0"/>
              <a:t>… inimese usk enda võimekusse toime tulla ülesande või tegevusega.</a:t>
            </a:r>
            <a:endParaRPr lang="en-GB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idx="1"/>
          </p:nvPr>
        </p:nvSpPr>
        <p:spPr/>
      </p:sp>
      <p:pic>
        <p:nvPicPr>
          <p:cNvPr id="4100" name="Picture 4" descr="No automatic alt text available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702" y="1052736"/>
            <a:ext cx="5133727" cy="38502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1983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smtClean="0"/>
              <a:t>Kuidas enesetõhusus kasvab?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t-EE" altLang="en-US" dirty="0"/>
              <a:t>Meisterlikkuse kogemus</a:t>
            </a:r>
          </a:p>
          <a:p>
            <a:r>
              <a:rPr lang="et-EE" altLang="en-US" dirty="0"/>
              <a:t>Samastumine ja mudeldamine</a:t>
            </a:r>
          </a:p>
          <a:p>
            <a:r>
              <a:rPr lang="et-EE" altLang="en-US" dirty="0"/>
              <a:t>Veenmine ja sotsiaalne kinnitus</a:t>
            </a:r>
          </a:p>
          <a:p>
            <a:r>
              <a:rPr lang="et-EE" altLang="en-US" dirty="0"/>
              <a:t>Pikaajaline sotsiaalne kinnitus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1919536" y="6309320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i="1" dirty="0" err="1" smtClean="0"/>
              <a:t>Self-efficacy</a:t>
            </a:r>
            <a:r>
              <a:rPr lang="et-EE" i="1" dirty="0" smtClean="0"/>
              <a:t>; </a:t>
            </a:r>
            <a:r>
              <a:rPr lang="et-EE" i="1" dirty="0" err="1"/>
              <a:t>B</a:t>
            </a:r>
            <a:r>
              <a:rPr lang="et-EE" i="1" dirty="0" err="1" smtClean="0"/>
              <a:t>andura</a:t>
            </a:r>
            <a:endParaRPr lang="en-GB" i="1" dirty="0"/>
          </a:p>
        </p:txBody>
      </p:sp>
    </p:spTree>
    <p:extLst>
      <p:ext uri="{BB962C8B-B14F-4D97-AF65-F5344CB8AC3E}">
        <p14:creationId xmlns:p14="http://schemas.microsoft.com/office/powerpoint/2010/main" val="3944405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sz="2400" dirty="0" smtClean="0"/>
              <a:t>Enesetõhusus ja autonoomia</a:t>
            </a:r>
            <a:r>
              <a:rPr lang="et-EE" dirty="0" smtClean="0"/>
              <a:t/>
            </a:r>
            <a:br>
              <a:rPr lang="et-EE" dirty="0" smtClean="0"/>
            </a:br>
            <a:r>
              <a:rPr lang="et-EE" dirty="0" smtClean="0"/>
              <a:t>Kasvumõttelaad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t-EE" b="1" dirty="0"/>
              <a:t>Kasvu </a:t>
            </a:r>
            <a:r>
              <a:rPr lang="et-EE" b="1" dirty="0" smtClean="0"/>
              <a:t>mõtteviis</a:t>
            </a:r>
          </a:p>
          <a:p>
            <a:pPr marL="0" indent="0" algn="ctr">
              <a:buNone/>
            </a:pPr>
            <a:r>
              <a:rPr lang="et-EE" dirty="0"/>
              <a:t>J</a:t>
            </a:r>
            <a:r>
              <a:rPr lang="et-EE" dirty="0" smtClean="0"/>
              <a:t>ärjekindlamad </a:t>
            </a:r>
            <a:r>
              <a:rPr lang="et-EE" dirty="0"/>
              <a:t>ja vastupidavamad (raskuste korral); näevad, et ebavõrdsed sotsiaalsed olukorrad võivad muutuda. 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t-EE" b="1" dirty="0"/>
              <a:t>Fikseeritud mõtteviis </a:t>
            </a:r>
            <a:endParaRPr lang="et-EE" b="1" dirty="0" smtClean="0"/>
          </a:p>
          <a:p>
            <a:pPr marL="0" indent="0" algn="ctr">
              <a:buNone/>
            </a:pPr>
            <a:r>
              <a:rPr lang="et-EE" dirty="0" smtClean="0"/>
              <a:t>Takistused </a:t>
            </a:r>
            <a:r>
              <a:rPr lang="et-EE" dirty="0"/>
              <a:t>on justkui testid (kas ma olen tark, rumal, hea, halb); kiusamine näitab, et ma olen ebameeldiv inimene. </a:t>
            </a:r>
            <a:endParaRPr lang="en-GB" dirty="0"/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775520" y="4149080"/>
            <a:ext cx="88924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t-EE" b="1" dirty="0" smtClean="0"/>
              <a:t>Kuidas kasvatada kasvu mõttelaadi?</a:t>
            </a:r>
          </a:p>
          <a:p>
            <a:pPr algn="ctr"/>
            <a:endParaRPr lang="et-EE" b="1" dirty="0" smtClean="0"/>
          </a:p>
          <a:p>
            <a:pPr algn="ctr"/>
            <a:r>
              <a:rPr lang="et-EE" dirty="0" smtClean="0"/>
              <a:t>„Eesmärk </a:t>
            </a:r>
            <a:r>
              <a:rPr lang="et-EE" dirty="0"/>
              <a:t>ei ole kõike kohe õigesti teha, eesmärk on samm sammult eesmärgile lähemale jõuda. Mis oleks järgmine samm</a:t>
            </a:r>
            <a:r>
              <a:rPr lang="et-EE" dirty="0" smtClean="0"/>
              <a:t>?“</a:t>
            </a:r>
            <a:endParaRPr lang="et-EE" dirty="0"/>
          </a:p>
          <a:p>
            <a:pPr algn="ctr"/>
            <a:endParaRPr lang="en-GB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918360" y="6381328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i="1" dirty="0" err="1" smtClean="0"/>
              <a:t>The</a:t>
            </a:r>
            <a:r>
              <a:rPr lang="et-EE" i="1" dirty="0" smtClean="0"/>
              <a:t> </a:t>
            </a:r>
            <a:r>
              <a:rPr lang="et-EE" i="1" dirty="0" err="1" smtClean="0"/>
              <a:t>Growth</a:t>
            </a:r>
            <a:r>
              <a:rPr lang="et-EE" i="1" dirty="0" smtClean="0"/>
              <a:t> </a:t>
            </a:r>
            <a:r>
              <a:rPr lang="et-EE" i="1" dirty="0" err="1"/>
              <a:t>M</a:t>
            </a:r>
            <a:r>
              <a:rPr lang="et-EE" i="1" dirty="0" err="1" smtClean="0"/>
              <a:t>indset</a:t>
            </a:r>
            <a:endParaRPr lang="en-GB" i="1" dirty="0"/>
          </a:p>
        </p:txBody>
      </p:sp>
    </p:spTree>
    <p:extLst>
      <p:ext uri="{BB962C8B-B14F-4D97-AF65-F5344CB8AC3E}">
        <p14:creationId xmlns:p14="http://schemas.microsoft.com/office/powerpoint/2010/main" val="1359999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  <p:bldP spid="5" grpId="0"/>
    </p:bldLst>
  </p:timing>
</p:sld>
</file>

<file path=ppt/theme/theme1.xml><?xml version="1.0" encoding="utf-8"?>
<a:theme xmlns:a="http://schemas.openxmlformats.org/drawingml/2006/main" name="Children Friends 16x9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choolyard kids education presentation, album (widescreen).potx" id="{DE8BD18C-BB6B-4682-868D-83DA48E4EB75}" vid="{737B1A93-DF05-4E1D-9B85-4E3AAA23E5A4}"/>
    </a:ext>
  </a:extLst>
</a:theme>
</file>

<file path=ppt/theme/theme2.xml><?xml version="1.0" encoding="utf-8"?>
<a:theme xmlns:a="http://schemas.openxmlformats.org/drawingml/2006/main" name="Office Theme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3F7D94069FF64A86F7DFF56D60E3BE" ma:contentTypeVersion="6" ma:contentTypeDescription="Create a new document." ma:contentTypeScope="" ma:versionID="c32302c77d4085ecf495bdddb7f5e889">
  <xsd:schema xmlns:xsd="http://www.w3.org/2001/XMLSchema" xmlns:xs="http://www.w3.org/2001/XMLSchema" xmlns:p="http://schemas.microsoft.com/office/2006/metadata/properties" xmlns:ns2="a4f35948-e619-41b3-aa29-22878b09cfd2" xmlns:ns3="40262f94-9f35-4ac3-9a90-690165a166b7" targetNamespace="http://schemas.microsoft.com/office/2006/metadata/properties" ma:root="true" ma:fieldsID="4ab5ae46be95f9d0be6107e8200be7a2" ns2:_="" ns3:_="">
    <xsd:import namespace="a4f35948-e619-41b3-aa29-22878b09cfd2"/>
    <xsd:import namespace="40262f94-9f35-4ac3-9a90-690165a166b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VSO_x0020_item_x0020_id" minOccurs="0"/>
                <xsd:element ref="ns3:Item_x0020_Details" minOccurs="0"/>
                <xsd:element ref="ns3:Template_x0020_details" minOccurs="0"/>
                <xsd:element ref="ns3:Assetid_x0020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f35948-e619-41b3-aa29-22878b09cfd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262f94-9f35-4ac3-9a90-690165a166b7" elementFormDefault="qualified">
    <xsd:import namespace="http://schemas.microsoft.com/office/2006/documentManagement/types"/>
    <xsd:import namespace="http://schemas.microsoft.com/office/infopath/2007/PartnerControls"/>
    <xsd:element name="VSO_x0020_item_x0020_id" ma:index="10" nillable="true" ma:displayName="VSO item id" ma:description="Please add the bug number to refer to VSO items." ma:internalName="VSO_x0020_item_x0020_id">
      <xsd:simpleType>
        <xsd:restriction base="dms:Text">
          <xsd:maxLength value="255"/>
        </xsd:restriction>
      </xsd:simpleType>
    </xsd:element>
    <xsd:element name="Item_x0020_Details" ma:index="11" nillable="true" ma:displayName="Item Details" ma:internalName="Item_x0020_Details">
      <xsd:simpleType>
        <xsd:restriction base="dms:Note">
          <xsd:maxLength value="255"/>
        </xsd:restriction>
      </xsd:simpleType>
    </xsd:element>
    <xsd:element name="Template_x0020_details" ma:index="12" nillable="true" ma:displayName="Template details" ma:internalName="Template_x0020_details">
      <xsd:simpleType>
        <xsd:restriction base="dms:Text"/>
      </xsd:simpleType>
    </xsd:element>
    <xsd:element name="Assetid_x0020_" ma:index="13" nillable="true" ma:displayName="Assetid " ma:internalName="Assetid_x0020_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VSO_x0020_item_x0020_id xmlns="40262f94-9f35-4ac3-9a90-690165a166b7" xsi:nil="true"/>
    <Assetid_x0020_ xmlns="40262f94-9f35-4ac3-9a90-690165a166b7" xsi:nil="true"/>
    <Item_x0020_Details xmlns="40262f94-9f35-4ac3-9a90-690165a166b7" xsi:nil="true"/>
    <Template_x0020_details xmlns="40262f94-9f35-4ac3-9a90-690165a166b7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A369AEE-D726-45B1-ACA9-0D6048C368C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4f35948-e619-41b3-aa29-22878b09cfd2"/>
    <ds:schemaRef ds:uri="40262f94-9f35-4ac3-9a90-690165a166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DA15C6C-6BB6-4DB6-B7D6-7F14EAB2CC5C}">
  <ds:schemaRefs>
    <ds:schemaRef ds:uri="http://www.w3.org/XML/1998/namespace"/>
    <ds:schemaRef ds:uri="http://purl.org/dc/dcmitype/"/>
    <ds:schemaRef ds:uri="http://schemas.microsoft.com/office/2006/documentManagement/types"/>
    <ds:schemaRef ds:uri="http://schemas.openxmlformats.org/package/2006/metadata/core-properties"/>
    <ds:schemaRef ds:uri="http://purl.org/dc/terms/"/>
    <ds:schemaRef ds:uri="http://purl.org/dc/elements/1.1/"/>
    <ds:schemaRef ds:uri="40262f94-9f35-4ac3-9a90-690165a166b7"/>
    <ds:schemaRef ds:uri="http://schemas.microsoft.com/office/infopath/2007/PartnerControls"/>
    <ds:schemaRef ds:uri="a4f35948-e619-41b3-aa29-22878b09cfd2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9EDF6667-B669-49A4-BBE6-2132BA71C0C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Schoolyard kids education presentation, album (widescreen)</Template>
  <TotalTime>2557</TotalTime>
  <Words>289</Words>
  <Application>Microsoft Office PowerPoint</Application>
  <PresentationFormat>Widescreen</PresentationFormat>
  <Paragraphs>52</Paragraphs>
  <Slides>10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Times New Roman</vt:lpstr>
      <vt:lpstr>Children Friends 16x9</vt:lpstr>
      <vt:lpstr>Kust tuleb motivatsioon?</vt:lpstr>
      <vt:lpstr>Mis on motivatsioon?</vt:lpstr>
      <vt:lpstr>Kust tuleb motivatsioon?</vt:lpstr>
      <vt:lpstr>Autonoomia – iseseisvus – vabadus </vt:lpstr>
      <vt:lpstr>Autonoomia Kelle käes on ohjad?</vt:lpstr>
      <vt:lpstr>Seotus …</vt:lpstr>
      <vt:lpstr>Enesetõhusus</vt:lpstr>
      <vt:lpstr>Kuidas enesetõhusus kasvab?</vt:lpstr>
      <vt:lpstr>Enesetõhusus ja autonoomia Kasvumõttelaad</vt:lpstr>
      <vt:lpstr>„See paistab alati võimatu, kuni see on tehtud.“    Nelson Mandela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Kust tuleb motivatsioon?</dc:title>
  <dc:creator>LA</dc:creator>
  <cp:keywords/>
  <cp:lastModifiedBy>LA</cp:lastModifiedBy>
  <cp:revision>17</cp:revision>
  <dcterms:created xsi:type="dcterms:W3CDTF">2017-02-25T19:48:15Z</dcterms:created>
  <dcterms:modified xsi:type="dcterms:W3CDTF">2017-03-01T18:51:13Z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TC038961019991</vt:lpwstr>
  </property>
  <property fmtid="{D5CDD505-2E9C-101B-9397-08002B2CF9AE}" pid="3" name="ContentTypeId">
    <vt:lpwstr>0x010100AA3F7D94069FF64A86F7DFF56D60E3BE</vt:lpwstr>
  </property>
</Properties>
</file>