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66" r:id="rId5"/>
    <p:sldId id="267" r:id="rId6"/>
    <p:sldId id="259" r:id="rId7"/>
    <p:sldId id="268" r:id="rId8"/>
    <p:sldId id="262" r:id="rId9"/>
    <p:sldId id="260" r:id="rId10"/>
    <p:sldId id="261" r:id="rId11"/>
    <p:sldId id="263" r:id="rId12"/>
    <p:sldId id="264" r:id="rId13"/>
    <p:sldId id="270" r:id="rId14"/>
    <p:sldId id="269" r:id="rId15"/>
    <p:sldId id="265" r:id="rId16"/>
  </p:sldIdLst>
  <p:sldSz cx="12192000" cy="6858000"/>
  <p:notesSz cx="6858000" cy="9144000"/>
  <p:defaultTextStyle>
    <a:defPPr>
      <a:defRPr lang="et-E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54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7CBFF-6699-49A1-A161-DFCEA7A762EF}" type="datetimeFigureOut">
              <a:rPr lang="et-EE" smtClean="0"/>
              <a:t>24.08.2015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DACC7-1AD6-455A-B594-DBD3EBE32C88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275925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7CBFF-6699-49A1-A161-DFCEA7A762EF}" type="datetimeFigureOut">
              <a:rPr lang="et-EE" smtClean="0"/>
              <a:t>24.08.2015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DACC7-1AD6-455A-B594-DBD3EBE32C88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89421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7CBFF-6699-49A1-A161-DFCEA7A762EF}" type="datetimeFigureOut">
              <a:rPr lang="et-EE" smtClean="0"/>
              <a:t>24.08.2015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DACC7-1AD6-455A-B594-DBD3EBE32C88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555063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7CBFF-6699-49A1-A161-DFCEA7A762EF}" type="datetimeFigureOut">
              <a:rPr lang="et-EE" smtClean="0"/>
              <a:t>24.08.2015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DACC7-1AD6-455A-B594-DBD3EBE32C88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670530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7CBFF-6699-49A1-A161-DFCEA7A762EF}" type="datetimeFigureOut">
              <a:rPr lang="et-EE" smtClean="0"/>
              <a:t>24.08.2015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DACC7-1AD6-455A-B594-DBD3EBE32C88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591739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7CBFF-6699-49A1-A161-DFCEA7A762EF}" type="datetimeFigureOut">
              <a:rPr lang="et-EE" smtClean="0"/>
              <a:t>24.08.2015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DACC7-1AD6-455A-B594-DBD3EBE32C88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980558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7CBFF-6699-49A1-A161-DFCEA7A762EF}" type="datetimeFigureOut">
              <a:rPr lang="et-EE" smtClean="0"/>
              <a:t>24.08.2015</a:t>
            </a:fld>
            <a:endParaRPr lang="et-E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DACC7-1AD6-455A-B594-DBD3EBE32C88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15582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7CBFF-6699-49A1-A161-DFCEA7A762EF}" type="datetimeFigureOut">
              <a:rPr lang="et-EE" smtClean="0"/>
              <a:t>24.08.2015</a:t>
            </a:fld>
            <a:endParaRPr lang="et-E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DACC7-1AD6-455A-B594-DBD3EBE32C88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158598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7CBFF-6699-49A1-A161-DFCEA7A762EF}" type="datetimeFigureOut">
              <a:rPr lang="et-EE" smtClean="0"/>
              <a:t>24.08.2015</a:t>
            </a:fld>
            <a:endParaRPr lang="et-E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DACC7-1AD6-455A-B594-DBD3EBE32C88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986187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7CBFF-6699-49A1-A161-DFCEA7A762EF}" type="datetimeFigureOut">
              <a:rPr lang="et-EE" smtClean="0"/>
              <a:t>24.08.2015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DACC7-1AD6-455A-B594-DBD3EBE32C88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748716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t-E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7CBFF-6699-49A1-A161-DFCEA7A762EF}" type="datetimeFigureOut">
              <a:rPr lang="et-EE" smtClean="0"/>
              <a:t>24.08.2015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DACC7-1AD6-455A-B594-DBD3EBE32C88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396396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77CBFF-6699-49A1-A161-DFCEA7A762EF}" type="datetimeFigureOut">
              <a:rPr lang="et-EE" smtClean="0"/>
              <a:t>24.08.2015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EDACC7-1AD6-455A-B594-DBD3EBE32C88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112765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t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2.w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802656"/>
          </a:xfrm>
        </p:spPr>
        <p:txBody>
          <a:bodyPr/>
          <a:lstStyle/>
          <a:p>
            <a:r>
              <a:rPr lang="et-EE" dirty="0" smtClean="0"/>
              <a:t>SÕJAMUUSEUM JA PATAREI</a:t>
            </a:r>
            <a:endParaRPr lang="et-E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52535"/>
            <a:ext cx="9144000" cy="1655762"/>
          </a:xfrm>
        </p:spPr>
        <p:txBody>
          <a:bodyPr>
            <a:normAutofit/>
          </a:bodyPr>
          <a:lstStyle/>
          <a:p>
            <a:r>
              <a:rPr lang="et-EE" sz="2800" dirty="0" smtClean="0"/>
              <a:t>SÕJAMUUSEUM OTSIB KODU</a:t>
            </a:r>
          </a:p>
          <a:p>
            <a:r>
              <a:rPr lang="et-EE" sz="2800" dirty="0" smtClean="0"/>
              <a:t>Hellar Lill</a:t>
            </a:r>
          </a:p>
          <a:p>
            <a:r>
              <a:rPr lang="et-EE" sz="2800" dirty="0" smtClean="0"/>
              <a:t>25.08.2015</a:t>
            </a:r>
            <a:endParaRPr lang="et-EE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000" y="880972"/>
            <a:ext cx="5575038" cy="1327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691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672944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17" y="1984446"/>
            <a:ext cx="6421783" cy="4338716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838200" y="1825625"/>
            <a:ext cx="409381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t-EE" dirty="0" smtClean="0"/>
          </a:p>
          <a:p>
            <a:r>
              <a:rPr lang="et-EE" dirty="0" smtClean="0"/>
              <a:t>Vanglamuuseum</a:t>
            </a:r>
          </a:p>
          <a:p>
            <a:r>
              <a:rPr lang="et-EE" dirty="0" smtClean="0"/>
              <a:t>Okupatsioonide </a:t>
            </a:r>
            <a:r>
              <a:rPr lang="et-EE" dirty="0" smtClean="0"/>
              <a:t>muuseum</a:t>
            </a:r>
          </a:p>
          <a:p>
            <a:r>
              <a:rPr lang="et-EE" dirty="0" smtClean="0"/>
              <a:t>Sisejulgeolekumuuseum</a:t>
            </a:r>
            <a:endParaRPr lang="et-EE" dirty="0" smtClean="0"/>
          </a:p>
          <a:p>
            <a:r>
              <a:rPr lang="et-EE" dirty="0" smtClean="0"/>
              <a:t>Kunstigalerii</a:t>
            </a:r>
          </a:p>
          <a:p>
            <a:r>
              <a:rPr lang="et-EE" dirty="0" smtClean="0"/>
              <a:t>Uurimiskeskus</a:t>
            </a:r>
          </a:p>
          <a:p>
            <a:r>
              <a:rPr lang="et-EE" dirty="0" smtClean="0"/>
              <a:t>Konverentsikeskus</a:t>
            </a:r>
          </a:p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40108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838200" y="1825625"/>
            <a:ext cx="338011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t-EE" dirty="0" smtClean="0"/>
          </a:p>
          <a:p>
            <a:r>
              <a:rPr lang="et-EE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08258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graphicFrame>
        <p:nvGraphicFramePr>
          <p:cNvPr id="4" name="Content Placeholder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8117813"/>
              </p:ext>
            </p:extLst>
          </p:nvPr>
        </p:nvGraphicFramePr>
        <p:xfrm>
          <a:off x="838200" y="2497138"/>
          <a:ext cx="10515600" cy="300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Packager Shell Object" showAsIcon="1" r:id="rId3" imgW="3021120" imgH="863640" progId="Package">
                  <p:embed/>
                </p:oleObj>
              </mc:Choice>
              <mc:Fallback>
                <p:oleObj name="Packager Shell Object" showAsIcon="1" r:id="rId3" imgW="3021120" imgH="86364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38200" y="2497138"/>
                        <a:ext cx="10515600" cy="3006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43310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Edasised tegevused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t-EE" dirty="0" smtClean="0"/>
              <a:t>Kompleksi hävimise lõpetamine – katus peale!</a:t>
            </a:r>
          </a:p>
          <a:p>
            <a:r>
              <a:rPr lang="et-EE" dirty="0" smtClean="0"/>
              <a:t>Renoveerimiseks vajalike investeeringute kavandamine.</a:t>
            </a:r>
          </a:p>
          <a:p>
            <a:r>
              <a:rPr lang="et-EE" dirty="0" smtClean="0"/>
              <a:t>Renoveerimiseks vajalike projektide algatamine.</a:t>
            </a:r>
          </a:p>
          <a:p>
            <a:r>
              <a:rPr lang="et-EE" dirty="0" smtClean="0"/>
              <a:t>Kompleksi käivitamiseks vajaliku juhtimisstruktuuri loomine</a:t>
            </a:r>
          </a:p>
          <a:p>
            <a:endParaRPr lang="et-EE" dirty="0"/>
          </a:p>
          <a:p>
            <a:pPr marL="0" indent="0">
              <a:buNone/>
            </a:pPr>
            <a:r>
              <a:rPr lang="et-EE" dirty="0" smtClean="0"/>
              <a:t>=  Patarei </a:t>
            </a:r>
            <a:r>
              <a:rPr lang="et-EE" dirty="0"/>
              <a:t>tuleviku võtmed on erinevate </a:t>
            </a:r>
            <a:endParaRPr lang="et-EE" dirty="0" smtClean="0"/>
          </a:p>
          <a:p>
            <a:pPr marL="0" indent="0">
              <a:buNone/>
            </a:pPr>
            <a:r>
              <a:rPr lang="et-EE" dirty="0"/>
              <a:t> </a:t>
            </a:r>
            <a:r>
              <a:rPr lang="et-EE" dirty="0" smtClean="0"/>
              <a:t>   organisatsioonide </a:t>
            </a:r>
            <a:r>
              <a:rPr lang="et-EE" dirty="0"/>
              <a:t>ja asutuste </a:t>
            </a:r>
            <a:r>
              <a:rPr lang="et-EE" dirty="0" smtClean="0"/>
              <a:t> käes</a:t>
            </a:r>
            <a:r>
              <a:rPr lang="et-EE" dirty="0"/>
              <a:t>. </a:t>
            </a:r>
          </a:p>
          <a:p>
            <a:endParaRPr lang="et-EE" dirty="0" smtClean="0"/>
          </a:p>
          <a:p>
            <a:endParaRPr lang="et-EE" dirty="0" smtClean="0"/>
          </a:p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904677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2019...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t-EE" sz="4400" dirty="0" smtClean="0"/>
          </a:p>
          <a:p>
            <a:r>
              <a:rPr lang="et-EE" sz="4400" dirty="0" smtClean="0"/>
              <a:t>Patarei 2019 – kultuurikeskus ja kodu erinevatele muuseumitele:</a:t>
            </a:r>
            <a:r>
              <a:rPr lang="et-EE" sz="4400" b="1" dirty="0" smtClean="0"/>
              <a:t> </a:t>
            </a:r>
          </a:p>
          <a:p>
            <a:pPr marL="0" indent="0">
              <a:buNone/>
            </a:pPr>
            <a:r>
              <a:rPr lang="et-EE" sz="4800" b="1" dirty="0" smtClean="0"/>
              <a:t>„Täitsa hea mõte ja peab läbiviidud saama!“</a:t>
            </a:r>
            <a:endParaRPr lang="et-EE" sz="4800" b="1" dirty="0"/>
          </a:p>
        </p:txBody>
      </p:sp>
    </p:spTree>
    <p:extLst>
      <p:ext uri="{BB962C8B-B14F-4D97-AF65-F5344CB8AC3E}">
        <p14:creationId xmlns:p14="http://schemas.microsoft.com/office/powerpoint/2010/main" val="71764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19.01.1919</a:t>
            </a:r>
            <a:endParaRPr lang="et-E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691" y="55736"/>
            <a:ext cx="5460520" cy="7080741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838200" y="1825625"/>
            <a:ext cx="514853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t-EE" dirty="0" smtClean="0"/>
              <a:t>- Soots: „Suur tähtsus kohustab seda sõda suurelt mälestada, ja selleks oelsk kõige parem EESTI VABASTAMISE SÕJA MUUSEUM asutada.“ </a:t>
            </a:r>
          </a:p>
          <a:p>
            <a:pPr marL="0" indent="0">
              <a:buNone/>
            </a:pPr>
            <a:r>
              <a:rPr lang="et-EE" dirty="0" smtClean="0"/>
              <a:t>- Laidoner: „Täitsa hea mõte ja peab läbiviidut saama!“ 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897490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1938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3380117" cy="4351338"/>
          </a:xfrm>
        </p:spPr>
        <p:txBody>
          <a:bodyPr>
            <a:normAutofit fontScale="92500" lnSpcReduction="20000"/>
          </a:bodyPr>
          <a:lstStyle/>
          <a:p>
            <a:r>
              <a:rPr lang="et-EE" dirty="0" smtClean="0"/>
              <a:t>Plaanitud asukohaks Sakala 1</a:t>
            </a:r>
          </a:p>
          <a:p>
            <a:r>
              <a:rPr lang="et-EE" dirty="0"/>
              <a:t>„Sõjamuuseum peab enesest kujutama eesti rahva iseseisvusvõitluse täielikku ülevaadet muinasaegadest tänapäevani. </a:t>
            </a:r>
            <a:endParaRPr lang="et-EE" dirty="0" smtClean="0"/>
          </a:p>
          <a:p>
            <a:r>
              <a:rPr lang="et-EE" dirty="0" smtClean="0"/>
              <a:t>„Muuseumi maja peab olema sisuga kompositsiooniline tervik“  </a:t>
            </a:r>
            <a:endParaRPr lang="et-EE" dirty="0"/>
          </a:p>
        </p:txBody>
      </p:sp>
      <p:pic>
        <p:nvPicPr>
          <p:cNvPr id="4" name="Picture 3" descr="Kaitseministeeriumi hoo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270" y="1825625"/>
            <a:ext cx="6634530" cy="4420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4816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2015</a:t>
            </a:r>
            <a:endParaRPr lang="et-E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605" y="2161532"/>
            <a:ext cx="5867196" cy="3911464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838200" y="1825625"/>
            <a:ext cx="338011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t-EE" dirty="0" smtClean="0"/>
              <a:t>Isikumuuseumist on saanud teemamuuseum.</a:t>
            </a:r>
          </a:p>
          <a:p>
            <a:r>
              <a:rPr lang="et-EE" dirty="0" smtClean="0"/>
              <a:t>Edasiseks arenguks vaja uusi ruume ja asukohta  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759957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2015</a:t>
            </a:r>
            <a:endParaRPr lang="et-E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872" y="2177103"/>
            <a:ext cx="6039928" cy="4039200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838200" y="1825625"/>
            <a:ext cx="338011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t-EE" dirty="0" smtClean="0"/>
              <a:t>Rasketehnika eksponeerimine on piiiratud</a:t>
            </a:r>
          </a:p>
          <a:p>
            <a:r>
              <a:rPr lang="et-EE" dirty="0" smtClean="0"/>
              <a:t>Edasiseks arenguks vaja uusi ruume ja asukohta  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51718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Võimalik uus asukoht Patarei merekindlus</a:t>
            </a:r>
            <a:endParaRPr lang="et-E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793" y="2024032"/>
            <a:ext cx="6527007" cy="4351338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838200" y="1825625"/>
            <a:ext cx="338011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t-EE" dirty="0" smtClean="0"/>
              <a:t>2007 </a:t>
            </a:r>
            <a:r>
              <a:rPr lang="et-EE" dirty="0" smtClean="0"/>
              <a:t>Rein Murula Arhidektuuribüroo eskiis</a:t>
            </a:r>
          </a:p>
          <a:p>
            <a:r>
              <a:rPr lang="et-EE" dirty="0" smtClean="0"/>
              <a:t>2015 algatus Patarei tuleviku üle mõtlemiseks</a:t>
            </a:r>
          </a:p>
          <a:p>
            <a:endParaRPr lang="et-EE" dirty="0" smtClean="0"/>
          </a:p>
        </p:txBody>
      </p:sp>
    </p:spTree>
    <p:extLst>
      <p:ext uri="{BB962C8B-B14F-4D97-AF65-F5344CB8AC3E}">
        <p14:creationId xmlns:p14="http://schemas.microsoft.com/office/powerpoint/2010/main" val="108936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Miks just Patarei?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09401"/>
            <a:ext cx="10376139" cy="4046792"/>
          </a:xfrm>
        </p:spPr>
        <p:txBody>
          <a:bodyPr>
            <a:normAutofit/>
          </a:bodyPr>
          <a:lstStyle/>
          <a:p>
            <a:r>
              <a:rPr lang="et-EE" dirty="0" smtClean="0"/>
              <a:t>Inimestele lähemale: asukoht, asukoht, asukoht!</a:t>
            </a:r>
          </a:p>
          <a:p>
            <a:r>
              <a:rPr lang="et-EE" dirty="0" smtClean="0"/>
              <a:t>Multifunktsionaalsus: kaasaegne muusum on nii kirik kui ka kõrts.</a:t>
            </a:r>
          </a:p>
          <a:p>
            <a:r>
              <a:rPr lang="et-EE" dirty="0" smtClean="0"/>
              <a:t>Võimalused kaasaegse ekspositsiooni arendamiseks: </a:t>
            </a:r>
          </a:p>
          <a:p>
            <a:pPr lvl="1"/>
            <a:r>
              <a:rPr lang="et-EE" dirty="0" smtClean="0"/>
              <a:t>Eestis toimunud sõjad; </a:t>
            </a:r>
          </a:p>
          <a:p>
            <a:pPr lvl="1"/>
            <a:r>
              <a:rPr lang="et-EE" dirty="0" smtClean="0"/>
              <a:t>siinsete rahvaste poolt peetud sõjad;</a:t>
            </a:r>
          </a:p>
          <a:p>
            <a:pPr lvl="1"/>
            <a:r>
              <a:rPr lang="et-EE" dirty="0" smtClean="0"/>
              <a:t>mõju ühiskonnale ja inimestele.</a:t>
            </a:r>
          </a:p>
          <a:p>
            <a:r>
              <a:rPr lang="et-EE" dirty="0" smtClean="0"/>
              <a:t>Võimalused rasketehnika eksponeerimiseks</a:t>
            </a:r>
          </a:p>
          <a:p>
            <a:r>
              <a:rPr lang="et-EE" dirty="0" smtClean="0"/>
              <a:t>Kultuuriväärtuse päästmine hävimisest</a:t>
            </a:r>
          </a:p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295758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5"/>
            <a:ext cx="12191999" cy="6857996"/>
          </a:xfrm>
        </p:spPr>
      </p:pic>
    </p:spTree>
    <p:extLst>
      <p:ext uri="{BB962C8B-B14F-4D97-AF65-F5344CB8AC3E}">
        <p14:creationId xmlns:p14="http://schemas.microsoft.com/office/powerpoint/2010/main" val="3436480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090" y="2019274"/>
            <a:ext cx="6575709" cy="3924326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838200" y="1825625"/>
            <a:ext cx="338011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t-EE" dirty="0" smtClean="0"/>
          </a:p>
          <a:p>
            <a:r>
              <a:rPr lang="et-EE" dirty="0" smtClean="0"/>
              <a:t>Sõjamuuseum ca 4100m2 Patareist</a:t>
            </a:r>
          </a:p>
          <a:p>
            <a:r>
              <a:rPr lang="et-EE" dirty="0" smtClean="0"/>
              <a:t>Ekspositsioon 2500m2</a:t>
            </a:r>
          </a:p>
          <a:p>
            <a:r>
              <a:rPr lang="et-EE" dirty="0" smtClean="0"/>
              <a:t>Väliala rasketehnikale</a:t>
            </a:r>
          </a:p>
          <a:p>
            <a:r>
              <a:rPr lang="et-EE" dirty="0" smtClean="0"/>
              <a:t>Uurimiskeskus</a:t>
            </a:r>
          </a:p>
          <a:p>
            <a:r>
              <a:rPr lang="et-EE" dirty="0" smtClean="0"/>
              <a:t>Konverentsikeskus</a:t>
            </a:r>
          </a:p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04982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237</Words>
  <Application>Microsoft Office PowerPoint</Application>
  <PresentationFormat>Widescreen</PresentationFormat>
  <Paragraphs>57</Paragraphs>
  <Slides>15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Package</vt:lpstr>
      <vt:lpstr>SÕJAMUUSEUM JA PATAREI</vt:lpstr>
      <vt:lpstr>19.01.1919</vt:lpstr>
      <vt:lpstr>1938</vt:lpstr>
      <vt:lpstr>2015</vt:lpstr>
      <vt:lpstr>2015</vt:lpstr>
      <vt:lpstr>Võimalik uus asukoht Patarei merekindlus</vt:lpstr>
      <vt:lpstr>Miks just Patarei?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Edasised tegevused</vt:lpstr>
      <vt:lpstr>2019...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SÕJAMUUSEUM JA PATAREI</dc:title>
  <dc:creator>Hellar</dc:creator>
  <cp:lastModifiedBy>Anu Viltrop</cp:lastModifiedBy>
  <cp:revision>16</cp:revision>
  <dcterms:created xsi:type="dcterms:W3CDTF">2015-08-18T11:55:01Z</dcterms:created>
  <dcterms:modified xsi:type="dcterms:W3CDTF">2015-08-24T08:21:44Z</dcterms:modified>
</cp:coreProperties>
</file>